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6" r:id="rId2"/>
    <p:sldMasterId id="2147483689" r:id="rId3"/>
  </p:sldMasterIdLst>
  <p:notesMasterIdLst>
    <p:notesMasterId r:id="rId30"/>
  </p:notesMasterIdLst>
  <p:sldIdLst>
    <p:sldId id="256" r:id="rId4"/>
    <p:sldId id="258" r:id="rId5"/>
    <p:sldId id="281" r:id="rId6"/>
    <p:sldId id="282" r:id="rId7"/>
    <p:sldId id="261" r:id="rId8"/>
    <p:sldId id="263" r:id="rId9"/>
    <p:sldId id="262" r:id="rId10"/>
    <p:sldId id="264" r:id="rId11"/>
    <p:sldId id="271" r:id="rId12"/>
    <p:sldId id="265" r:id="rId13"/>
    <p:sldId id="266" r:id="rId14"/>
    <p:sldId id="267" r:id="rId15"/>
    <p:sldId id="272" r:id="rId16"/>
    <p:sldId id="268" r:id="rId17"/>
    <p:sldId id="269" r:id="rId18"/>
    <p:sldId id="273" r:id="rId19"/>
    <p:sldId id="270" r:id="rId20"/>
    <p:sldId id="285" r:id="rId21"/>
    <p:sldId id="286" r:id="rId22"/>
    <p:sldId id="277" r:id="rId23"/>
    <p:sldId id="276" r:id="rId24"/>
    <p:sldId id="278" r:id="rId25"/>
    <p:sldId id="279" r:id="rId26"/>
    <p:sldId id="280" r:id="rId27"/>
    <p:sldId id="284"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02" autoAdjust="0"/>
    <p:restoredTop sz="87894" autoAdjust="0"/>
  </p:normalViewPr>
  <p:slideViewPr>
    <p:cSldViewPr snapToGrid="0">
      <p:cViewPr varScale="1">
        <p:scale>
          <a:sx n="115" d="100"/>
          <a:sy n="115" d="100"/>
        </p:scale>
        <p:origin x="240" y="6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53AC9E-1178-40CA-9589-CC1E1656506D}" type="datetimeFigureOut">
              <a:rPr lang="en-US" smtClean="0"/>
              <a:t>8/5/18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132DE6-C787-4AE4-ACA3-CDEC615D4DD5}" type="slidenum">
              <a:rPr lang="en-US" smtClean="0"/>
              <a:t>‹#›</a:t>
            </a:fld>
            <a:endParaRPr lang="en-US" dirty="0"/>
          </a:p>
        </p:txBody>
      </p:sp>
    </p:spTree>
    <p:extLst>
      <p:ext uri="{BB962C8B-B14F-4D97-AF65-F5344CB8AC3E}">
        <p14:creationId xmlns:p14="http://schemas.microsoft.com/office/powerpoint/2010/main" val="582711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cs.docker.com/develop/develop-images/dockerfile_best-practices/#run"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9A132DE6-C787-4AE4-ACA3-CDEC615D4DD5}" type="slidenum">
              <a:rPr lang="en-US" smtClean="0"/>
              <a:t>2</a:t>
            </a:fld>
            <a:endParaRPr lang="en-US" dirty="0"/>
          </a:p>
        </p:txBody>
      </p:sp>
    </p:spTree>
    <p:extLst>
      <p:ext uri="{BB962C8B-B14F-4D97-AF65-F5344CB8AC3E}">
        <p14:creationId xmlns:p14="http://schemas.microsoft.com/office/powerpoint/2010/main" val="33456080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There are other considerations for chaining commands in addition to the number of layers, for example when using apt-get</a:t>
            </a:r>
          </a:p>
          <a:p>
            <a:pPr lvl="1"/>
            <a:r>
              <a:rPr lang="en-US" sz="1200" kern="1200" dirty="0">
                <a:solidFill>
                  <a:schemeClr val="tx1"/>
                </a:solidFill>
                <a:effectLst/>
                <a:latin typeface="+mn-lt"/>
                <a:ea typeface="+mn-ea"/>
                <a:cs typeface="+mn-cs"/>
              </a:rPr>
              <a:t>See </a:t>
            </a:r>
            <a:r>
              <a:rPr lang="en-US" sz="1200" u="sng" kern="1200" dirty="0">
                <a:solidFill>
                  <a:schemeClr val="tx1"/>
                </a:solidFill>
                <a:effectLst/>
                <a:latin typeface="+mn-lt"/>
                <a:ea typeface="+mn-ea"/>
                <a:cs typeface="+mn-cs"/>
                <a:hlinkClick r:id="rId3"/>
              </a:rPr>
              <a:t>https://docs.docker.com/develop/develop-images/dockerfile_best-practices/#run</a:t>
            </a:r>
            <a:r>
              <a:rPr lang="en-US" sz="1200" kern="1200" dirty="0">
                <a:solidFill>
                  <a:schemeClr val="tx1"/>
                </a:solidFill>
                <a:effectLst/>
                <a:latin typeface="+mn-lt"/>
                <a:ea typeface="+mn-ea"/>
                <a:cs typeface="+mn-cs"/>
              </a:rPr>
              <a:t>  for a detailed explanation of apt-get usage in RUN instructions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9A132DE6-C787-4AE4-ACA3-CDEC615D4DD5}" type="slidenum">
              <a:rPr lang="en-US" smtClean="0"/>
              <a:t>11</a:t>
            </a:fld>
            <a:endParaRPr lang="en-US" dirty="0"/>
          </a:p>
        </p:txBody>
      </p:sp>
    </p:spTree>
    <p:extLst>
      <p:ext uri="{BB962C8B-B14F-4D97-AF65-F5344CB8AC3E}">
        <p14:creationId xmlns:p14="http://schemas.microsoft.com/office/powerpoint/2010/main" val="18283324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9A132DE6-C787-4AE4-ACA3-CDEC615D4DD5}" type="slidenum">
              <a:rPr lang="en-US" smtClean="0"/>
              <a:t>12</a:t>
            </a:fld>
            <a:endParaRPr lang="en-US" dirty="0"/>
          </a:p>
        </p:txBody>
      </p:sp>
    </p:spTree>
    <p:extLst>
      <p:ext uri="{BB962C8B-B14F-4D97-AF65-F5344CB8AC3E}">
        <p14:creationId xmlns:p14="http://schemas.microsoft.com/office/powerpoint/2010/main" val="25351864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9A132DE6-C787-4AE4-ACA3-CDEC615D4DD5}" type="slidenum">
              <a:rPr lang="en-US" smtClean="0"/>
              <a:t>13</a:t>
            </a:fld>
            <a:endParaRPr lang="en-US" dirty="0"/>
          </a:p>
        </p:txBody>
      </p:sp>
    </p:spTree>
    <p:extLst>
      <p:ext uri="{BB962C8B-B14F-4D97-AF65-F5344CB8AC3E}">
        <p14:creationId xmlns:p14="http://schemas.microsoft.com/office/powerpoint/2010/main" val="22362524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Logic used when determining if a cached image can be used</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 Starting with a parent image that is already in the cache:</a:t>
            </a:r>
          </a:p>
          <a:p>
            <a:pPr marL="628650" lvl="1" indent="-171450">
              <a:buFont typeface="Arial" panose="020B0604020202020204" pitchFamily="34" charset="0"/>
              <a:buChar char="•"/>
            </a:pPr>
            <a:r>
              <a:rPr lang="en-US" dirty="0"/>
              <a:t> The next instruction is compared against all child images derived from that base image to see if one of them was built using the exact same instruction</a:t>
            </a:r>
          </a:p>
          <a:p>
            <a:pPr marL="628650" lvl="1" indent="-171450">
              <a:buFont typeface="Arial" panose="020B0604020202020204" pitchFamily="34" charset="0"/>
              <a:buChar char="•"/>
            </a:pPr>
            <a:r>
              <a:rPr lang="en-US" dirty="0"/>
              <a:t> If not, the cache is invalidated.</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 In most cases simply comparing the instruction in the Dockerfile with one of the child images is sufficient.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 For the ADD and COPY instructions:</a:t>
            </a:r>
          </a:p>
          <a:p>
            <a:pPr marL="628650" lvl="1" indent="-171450">
              <a:buFont typeface="Arial" panose="020B0604020202020204" pitchFamily="34" charset="0"/>
              <a:buChar char="•"/>
            </a:pPr>
            <a:r>
              <a:rPr lang="en-US" dirty="0"/>
              <a:t>The contents of the file(s) in the image are examined and a checksum is calculated for each file</a:t>
            </a:r>
          </a:p>
          <a:p>
            <a:pPr marL="628650" lvl="1" indent="-171450">
              <a:buFont typeface="Arial" panose="020B0604020202020204" pitchFamily="34" charset="0"/>
              <a:buChar char="•"/>
            </a:pPr>
            <a:r>
              <a:rPr lang="en-US" dirty="0"/>
              <a:t>The last-modified and last-accessed times of the file(s) are not considered in these checksums</a:t>
            </a:r>
          </a:p>
          <a:p>
            <a:pPr marL="628650" lvl="1" indent="-171450">
              <a:buFont typeface="Arial" panose="020B0604020202020204" pitchFamily="34" charset="0"/>
              <a:buChar char="•"/>
            </a:pPr>
            <a:r>
              <a:rPr lang="en-US" dirty="0"/>
              <a:t>During the cache lookup, the checksum is compared against the checksum in the existing images</a:t>
            </a:r>
          </a:p>
          <a:p>
            <a:pPr marL="628650" lvl="1" indent="-171450">
              <a:buFont typeface="Arial" panose="020B0604020202020204" pitchFamily="34" charset="0"/>
              <a:buChar char="•"/>
            </a:pPr>
            <a:r>
              <a:rPr lang="en-US" dirty="0"/>
              <a:t>If anything has changed in the file(s), such as the contents and metadata, then the cache is invalidated.</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 Aside from the ADD and COPY commands, cache checking will not look at the files in the container to determine a cache match</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Once the cache is invalidated, all subsequent Dockerfile commands will generate new images and the cache will not be used</a:t>
            </a:r>
          </a:p>
          <a:p>
            <a:pPr marL="171450" indent="-171450">
              <a:buFont typeface="Arial" panose="020B0604020202020204" pitchFamily="34" charset="0"/>
              <a:buChar cha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mn-lt"/>
                <a:cs typeface="Courier New" panose="02070309020205020404" pitchFamily="49" charset="0"/>
              </a:rPr>
              <a:t>If you do not want to use the cache at all you can use the </a:t>
            </a:r>
            <a:r>
              <a:rPr lang="en-US" b="1" dirty="0">
                <a:latin typeface="Courier New" panose="02070309020205020404" pitchFamily="49" charset="0"/>
                <a:cs typeface="Courier New" panose="02070309020205020404" pitchFamily="49" charset="0"/>
              </a:rPr>
              <a:t>--no-cache=true </a:t>
            </a:r>
            <a:r>
              <a:rPr lang="en-US" dirty="0">
                <a:latin typeface="+mn-lt"/>
                <a:cs typeface="Courier New" panose="02070309020205020404" pitchFamily="49" charset="0"/>
              </a:rPr>
              <a:t>option on the docker build command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latin typeface="+mn-lt"/>
              <a:cs typeface="Courier New" panose="02070309020205020404" pitchFamily="49" charset="0"/>
            </a:endParaRPr>
          </a:p>
        </p:txBody>
      </p:sp>
      <p:sp>
        <p:nvSpPr>
          <p:cNvPr id="4" name="Slide Number Placeholder 3"/>
          <p:cNvSpPr>
            <a:spLocks noGrp="1"/>
          </p:cNvSpPr>
          <p:nvPr>
            <p:ph type="sldNum" sz="quarter" idx="10"/>
          </p:nvPr>
        </p:nvSpPr>
        <p:spPr/>
        <p:txBody>
          <a:bodyPr/>
          <a:lstStyle/>
          <a:p>
            <a:fld id="{9A132DE6-C787-4AE4-ACA3-CDEC615D4DD5}" type="slidenum">
              <a:rPr lang="en-US" smtClean="0"/>
              <a:t>14</a:t>
            </a:fld>
            <a:endParaRPr lang="en-US" dirty="0"/>
          </a:p>
        </p:txBody>
      </p:sp>
    </p:spTree>
    <p:extLst>
      <p:ext uri="{BB962C8B-B14F-4D97-AF65-F5344CB8AC3E}">
        <p14:creationId xmlns:p14="http://schemas.microsoft.com/office/powerpoint/2010/main" val="9911579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9A132DE6-C787-4AE4-ACA3-CDEC615D4DD5}" type="slidenum">
              <a:rPr lang="en-US" smtClean="0"/>
              <a:t>15</a:t>
            </a:fld>
            <a:endParaRPr lang="en-US" dirty="0"/>
          </a:p>
        </p:txBody>
      </p:sp>
    </p:spTree>
    <p:extLst>
      <p:ext uri="{BB962C8B-B14F-4D97-AF65-F5344CB8AC3E}">
        <p14:creationId xmlns:p14="http://schemas.microsoft.com/office/powerpoint/2010/main" val="35515800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9A132DE6-C787-4AE4-ACA3-CDEC615D4DD5}" type="slidenum">
              <a:rPr lang="en-US" smtClean="0"/>
              <a:t>16</a:t>
            </a:fld>
            <a:endParaRPr lang="en-US" dirty="0"/>
          </a:p>
        </p:txBody>
      </p:sp>
    </p:spTree>
    <p:extLst>
      <p:ext uri="{BB962C8B-B14F-4D97-AF65-F5344CB8AC3E}">
        <p14:creationId xmlns:p14="http://schemas.microsoft.com/office/powerpoint/2010/main" val="42927020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9A132DE6-C787-4AE4-ACA3-CDEC615D4DD5}" type="slidenum">
              <a:rPr lang="en-US" smtClean="0"/>
              <a:t>17</a:t>
            </a:fld>
            <a:endParaRPr lang="en-US" dirty="0"/>
          </a:p>
        </p:txBody>
      </p:sp>
    </p:spTree>
    <p:extLst>
      <p:ext uri="{BB962C8B-B14F-4D97-AF65-F5344CB8AC3E}">
        <p14:creationId xmlns:p14="http://schemas.microsoft.com/office/powerpoint/2010/main" val="37198664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9A132DE6-C787-4AE4-ACA3-CDEC615D4DD5}" type="slidenum">
              <a:rPr lang="en-US" smtClean="0"/>
              <a:t>18</a:t>
            </a:fld>
            <a:endParaRPr lang="en-US" dirty="0"/>
          </a:p>
        </p:txBody>
      </p:sp>
    </p:spTree>
    <p:extLst>
      <p:ext uri="{BB962C8B-B14F-4D97-AF65-F5344CB8AC3E}">
        <p14:creationId xmlns:p14="http://schemas.microsoft.com/office/powerpoint/2010/main" val="42414579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9A132DE6-C787-4AE4-ACA3-CDEC615D4DD5}" type="slidenum">
              <a:rPr lang="en-US" smtClean="0"/>
              <a:t>19</a:t>
            </a:fld>
            <a:endParaRPr lang="en-US" dirty="0"/>
          </a:p>
        </p:txBody>
      </p:sp>
    </p:spTree>
    <p:extLst>
      <p:ext uri="{BB962C8B-B14F-4D97-AF65-F5344CB8AC3E}">
        <p14:creationId xmlns:p14="http://schemas.microsoft.com/office/powerpoint/2010/main" val="16082194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9A132DE6-C787-4AE4-ACA3-CDEC615D4DD5}" type="slidenum">
              <a:rPr lang="en-US" smtClean="0"/>
              <a:t>21</a:t>
            </a:fld>
            <a:endParaRPr lang="en-US" dirty="0"/>
          </a:p>
        </p:txBody>
      </p:sp>
    </p:spTree>
    <p:extLst>
      <p:ext uri="{BB962C8B-B14F-4D97-AF65-F5344CB8AC3E}">
        <p14:creationId xmlns:p14="http://schemas.microsoft.com/office/powerpoint/2010/main" val="122945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A132DE6-C787-4AE4-ACA3-CDEC615D4DD5}" type="slidenum">
              <a:rPr lang="en-US" smtClean="0"/>
              <a:t>3</a:t>
            </a:fld>
            <a:endParaRPr lang="en-US" dirty="0"/>
          </a:p>
        </p:txBody>
      </p:sp>
    </p:spTree>
    <p:extLst>
      <p:ext uri="{BB962C8B-B14F-4D97-AF65-F5344CB8AC3E}">
        <p14:creationId xmlns:p14="http://schemas.microsoft.com/office/powerpoint/2010/main" val="36726488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9A132DE6-C787-4AE4-ACA3-CDEC615D4DD5}" type="slidenum">
              <a:rPr lang="en-US" smtClean="0"/>
              <a:t>22</a:t>
            </a:fld>
            <a:endParaRPr lang="en-US" dirty="0"/>
          </a:p>
        </p:txBody>
      </p:sp>
    </p:spTree>
    <p:extLst>
      <p:ext uri="{BB962C8B-B14F-4D97-AF65-F5344CB8AC3E}">
        <p14:creationId xmlns:p14="http://schemas.microsoft.com/office/powerpoint/2010/main" val="39792897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9A132DE6-C787-4AE4-ACA3-CDEC615D4DD5}" type="slidenum">
              <a:rPr lang="en-US" smtClean="0"/>
              <a:t>23</a:t>
            </a:fld>
            <a:endParaRPr lang="en-US" dirty="0"/>
          </a:p>
        </p:txBody>
      </p:sp>
    </p:spTree>
    <p:extLst>
      <p:ext uri="{BB962C8B-B14F-4D97-AF65-F5344CB8AC3E}">
        <p14:creationId xmlns:p14="http://schemas.microsoft.com/office/powerpoint/2010/main" val="29886269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9A132DE6-C787-4AE4-ACA3-CDEC615D4DD5}" type="slidenum">
              <a:rPr lang="en-US" smtClean="0"/>
              <a:t>24</a:t>
            </a:fld>
            <a:endParaRPr lang="en-US" dirty="0"/>
          </a:p>
        </p:txBody>
      </p:sp>
    </p:spTree>
    <p:extLst>
      <p:ext uri="{BB962C8B-B14F-4D97-AF65-F5344CB8AC3E}">
        <p14:creationId xmlns:p14="http://schemas.microsoft.com/office/powerpoint/2010/main" val="24807326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9A132DE6-C787-4AE4-ACA3-CDEC615D4DD5}" type="slidenum">
              <a:rPr lang="en-US" smtClean="0"/>
              <a:t>25</a:t>
            </a:fld>
            <a:endParaRPr lang="en-US" dirty="0"/>
          </a:p>
        </p:txBody>
      </p:sp>
    </p:spTree>
    <p:extLst>
      <p:ext uri="{BB962C8B-B14F-4D97-AF65-F5344CB8AC3E}">
        <p14:creationId xmlns:p14="http://schemas.microsoft.com/office/powerpoint/2010/main" val="33319102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USER instruction sets the user name (or UID) and optionally the user group (or GID) to use when running the image and for any RUN, CMD and ENTRYPOINT instructions that follow it in the Dockerfile.</a:t>
            </a:r>
          </a:p>
          <a:p>
            <a:pPr marL="171450" indent="-171450">
              <a:buFont typeface="Arial" panose="020B0604020202020204" pitchFamily="34" charset="0"/>
              <a:buChar char="•"/>
            </a:pPr>
            <a:r>
              <a:rPr lang="en-US" b="1" dirty="0"/>
              <a:t>Warning</a:t>
            </a:r>
            <a:r>
              <a:rPr lang="en-US" dirty="0"/>
              <a:t>: When the user doesn’t have a primary group then the image (or the next instructions) will be run with the root group.</a:t>
            </a:r>
          </a:p>
          <a:p>
            <a:pPr marL="171450" indent="-171450">
              <a:buFont typeface="Arial" panose="020B0604020202020204" pitchFamily="34" charset="0"/>
              <a:buChar char="•"/>
            </a:pPr>
            <a:r>
              <a:rPr lang="en-US" dirty="0"/>
              <a:t>On Windows, the user must be created first if it’s not a built-in account. This can be done with the net user command called as part of a Dockerfile.</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9A132DE6-C787-4AE4-ACA3-CDEC615D4DD5}" type="slidenum">
              <a:rPr lang="en-US" smtClean="0"/>
              <a:t>26</a:t>
            </a:fld>
            <a:endParaRPr lang="en-US" dirty="0"/>
          </a:p>
        </p:txBody>
      </p:sp>
    </p:spTree>
    <p:extLst>
      <p:ext uri="{BB962C8B-B14F-4D97-AF65-F5344CB8AC3E}">
        <p14:creationId xmlns:p14="http://schemas.microsoft.com/office/powerpoint/2010/main" val="3278779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COPY only supports the basic copying of local files into the container.</a:t>
            </a:r>
          </a:p>
          <a:p>
            <a:pPr marL="0" indent="0">
              <a:buFont typeface="Arial" panose="020B0604020202020204" pitchFamily="34" charset="0"/>
              <a:buNone/>
            </a:pPr>
            <a:r>
              <a:rPr lang="en-US" dirty="0"/>
              <a:t>ADD has some features (like local-only tar extraction and remote URL support) that are not immediately obvious.</a:t>
            </a:r>
          </a:p>
          <a:p>
            <a:pPr marL="0" indent="0">
              <a:buFont typeface="Arial" panose="020B0604020202020204" pitchFamily="34" charset="0"/>
              <a:buNone/>
            </a:pPr>
            <a:r>
              <a:rPr lang="en-US" dirty="0"/>
              <a:t>COPY is generally recommended since it is simpler to understand and use correctly.</a:t>
            </a:r>
          </a:p>
          <a:p>
            <a:pPr marL="0" indent="0">
              <a:buFont typeface="Arial" panose="020B0604020202020204" pitchFamily="34" charset="0"/>
              <a:buNone/>
            </a:pPr>
            <a:r>
              <a:rPr lang="en-US" dirty="0"/>
              <a:t>One of the best uses for ADD is local tar file auto-extraction into the image, for example </a:t>
            </a:r>
            <a:r>
              <a:rPr lang="en-US" b="1" dirty="0"/>
              <a:t>ADD rootfs.tar.xz /.</a:t>
            </a:r>
          </a:p>
        </p:txBody>
      </p:sp>
      <p:sp>
        <p:nvSpPr>
          <p:cNvPr id="4" name="Slide Number Placeholder 3"/>
          <p:cNvSpPr>
            <a:spLocks noGrp="1"/>
          </p:cNvSpPr>
          <p:nvPr>
            <p:ph type="sldNum" sz="quarter" idx="10"/>
          </p:nvPr>
        </p:nvSpPr>
        <p:spPr/>
        <p:txBody>
          <a:bodyPr/>
          <a:lstStyle/>
          <a:p>
            <a:fld id="{9A132DE6-C787-4AE4-ACA3-CDEC615D4DD5}" type="slidenum">
              <a:rPr lang="en-US" smtClean="0"/>
              <a:t>4</a:t>
            </a:fld>
            <a:endParaRPr lang="en-US" dirty="0"/>
          </a:p>
        </p:txBody>
      </p:sp>
    </p:spTree>
    <p:extLst>
      <p:ext uri="{BB962C8B-B14F-4D97-AF65-F5344CB8AC3E}">
        <p14:creationId xmlns:p14="http://schemas.microsoft.com/office/powerpoint/2010/main" val="3410438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The following slides elaborate on this list of best practices.</a:t>
            </a:r>
          </a:p>
        </p:txBody>
      </p:sp>
      <p:sp>
        <p:nvSpPr>
          <p:cNvPr id="4" name="Slide Number Placeholder 3"/>
          <p:cNvSpPr>
            <a:spLocks noGrp="1"/>
          </p:cNvSpPr>
          <p:nvPr>
            <p:ph type="sldNum" sz="quarter" idx="10"/>
          </p:nvPr>
        </p:nvSpPr>
        <p:spPr/>
        <p:txBody>
          <a:bodyPr/>
          <a:lstStyle/>
          <a:p>
            <a:fld id="{9A132DE6-C787-4AE4-ACA3-CDEC615D4DD5}" type="slidenum">
              <a:rPr lang="en-US" smtClean="0"/>
              <a:t>5</a:t>
            </a:fld>
            <a:endParaRPr lang="en-US" dirty="0"/>
          </a:p>
        </p:txBody>
      </p:sp>
    </p:spTree>
    <p:extLst>
      <p:ext uri="{BB962C8B-B14F-4D97-AF65-F5344CB8AC3E}">
        <p14:creationId xmlns:p14="http://schemas.microsoft.com/office/powerpoint/2010/main" val="2519021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9A132DE6-C787-4AE4-ACA3-CDEC615D4DD5}" type="slidenum">
              <a:rPr lang="en-US" smtClean="0"/>
              <a:t>6</a:t>
            </a:fld>
            <a:endParaRPr lang="en-US" dirty="0"/>
          </a:p>
        </p:txBody>
      </p:sp>
    </p:spTree>
    <p:extLst>
      <p:ext uri="{BB962C8B-B14F-4D97-AF65-F5344CB8AC3E}">
        <p14:creationId xmlns:p14="http://schemas.microsoft.com/office/powerpoint/2010/main" val="19749345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Also, don’t build from the root of large directory trees, like C:\ or C:\Windows</a:t>
            </a:r>
          </a:p>
          <a:p>
            <a:pPr marL="171450" indent="-171450">
              <a:buFont typeface="Arial" panose="020B0604020202020204" pitchFamily="34" charset="0"/>
              <a:buChar char="•"/>
            </a:pPr>
            <a:r>
              <a:rPr lang="en-US" dirty="0"/>
              <a:t>The .dockerignore file uses .gitignore file syntax</a:t>
            </a:r>
          </a:p>
          <a:p>
            <a:pPr marL="171450" indent="-171450">
              <a:buFont typeface="Arial" panose="020B0604020202020204" pitchFamily="34" charset="0"/>
              <a:buChar char="•"/>
            </a:pPr>
            <a:r>
              <a:rPr lang="en-US" dirty="0"/>
              <a:t>Explanation of the example:</a:t>
            </a:r>
          </a:p>
          <a:p>
            <a:pPr marL="628650" lvl="1" indent="-171450">
              <a:buFont typeface="Arial" panose="020B0604020202020204" pitchFamily="34" charset="0"/>
              <a:buChar char="•"/>
            </a:pPr>
            <a:r>
              <a:rPr lang="en-US" dirty="0"/>
              <a:t>comment : Ignored</a:t>
            </a:r>
          </a:p>
          <a:p>
            <a:pPr marL="628650" lvl="1" indent="-171450">
              <a:buFont typeface="Arial" panose="020B0604020202020204" pitchFamily="34" charset="0"/>
              <a:buChar char="•"/>
            </a:pPr>
            <a:r>
              <a:rPr lang="en-US" dirty="0"/>
              <a:t>*/temp* : Exclude files and directories whose names start with temp in any immediate subdirectory of the root. For example, the plain file /somedir/temporary.txt is excluded, as is the directory /somedir/temp</a:t>
            </a:r>
          </a:p>
          <a:p>
            <a:pPr marL="628650" lvl="1" indent="-171450">
              <a:buFont typeface="Arial" panose="020B0604020202020204" pitchFamily="34" charset="0"/>
              <a:buChar char="•"/>
            </a:pPr>
            <a:r>
              <a:rPr lang="en-US" dirty="0"/>
              <a:t>*/*/temp* : Exclude files and directories starting with temp from any subdirectory that is two levels below the root. For example, /somedir/subdir/temporary.txt is excluded</a:t>
            </a:r>
          </a:p>
          <a:p>
            <a:pPr marL="628650" lvl="1" indent="-171450">
              <a:buFont typeface="Arial" panose="020B0604020202020204" pitchFamily="34" charset="0"/>
              <a:buChar char="•"/>
            </a:pPr>
            <a:r>
              <a:rPr lang="en-US" dirty="0"/>
              <a:t>temp? : Exclude files and directories in the root directory whose names are a one-character extension of temp. For example, /tempa and /tempb are excluded</a:t>
            </a:r>
          </a:p>
        </p:txBody>
      </p:sp>
      <p:sp>
        <p:nvSpPr>
          <p:cNvPr id="4" name="Slide Number Placeholder 3"/>
          <p:cNvSpPr>
            <a:spLocks noGrp="1"/>
          </p:cNvSpPr>
          <p:nvPr>
            <p:ph type="sldNum" sz="quarter" idx="10"/>
          </p:nvPr>
        </p:nvSpPr>
        <p:spPr/>
        <p:txBody>
          <a:bodyPr/>
          <a:lstStyle/>
          <a:p>
            <a:fld id="{9A132DE6-C787-4AE4-ACA3-CDEC615D4DD5}" type="slidenum">
              <a:rPr lang="en-US" smtClean="0"/>
              <a:t>7</a:t>
            </a:fld>
            <a:endParaRPr lang="en-US" dirty="0"/>
          </a:p>
        </p:txBody>
      </p:sp>
    </p:spTree>
    <p:extLst>
      <p:ext uri="{BB962C8B-B14F-4D97-AF65-F5344CB8AC3E}">
        <p14:creationId xmlns:p14="http://schemas.microsoft.com/office/powerpoint/2010/main" val="36169408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build stage uses a potentially large image that includes your build environment</a:t>
            </a:r>
          </a:p>
          <a:p>
            <a:pPr marL="171450" indent="-171450">
              <a:buFont typeface="Arial" panose="020B0604020202020204" pitchFamily="34" charset="0"/>
              <a:buChar char="•"/>
            </a:pPr>
            <a:r>
              <a:rPr lang="en-US" dirty="0"/>
              <a:t>The final stage used a smaller image with only what is needed at runtime, and copies the runnable artifacts from the build image the smaller image.</a:t>
            </a:r>
          </a:p>
          <a:p>
            <a:pPr marL="171450" indent="-171450">
              <a:buFont typeface="Arial" panose="020B0604020202020204" pitchFamily="34" charset="0"/>
              <a:buChar char="•"/>
            </a:pPr>
            <a:r>
              <a:rPr lang="en-US" dirty="0"/>
              <a:t>The resulting image is based on the last FROM image only</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9A132DE6-C787-4AE4-ACA3-CDEC615D4DD5}" type="slidenum">
              <a:rPr lang="en-US" smtClean="0"/>
              <a:t>8</a:t>
            </a:fld>
            <a:endParaRPr lang="en-US" dirty="0"/>
          </a:p>
        </p:txBody>
      </p:sp>
    </p:spTree>
    <p:extLst>
      <p:ext uri="{BB962C8B-B14F-4D97-AF65-F5344CB8AC3E}">
        <p14:creationId xmlns:p14="http://schemas.microsoft.com/office/powerpoint/2010/main" val="955822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golang:1.10 is 288 MB and contains build tooling</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alpine:3.7 is 2 MB and contains few non-essential components</a:t>
            </a:r>
          </a:p>
        </p:txBody>
      </p:sp>
      <p:sp>
        <p:nvSpPr>
          <p:cNvPr id="4" name="Slide Number Placeholder 3"/>
          <p:cNvSpPr>
            <a:spLocks noGrp="1"/>
          </p:cNvSpPr>
          <p:nvPr>
            <p:ph type="sldNum" sz="quarter" idx="10"/>
          </p:nvPr>
        </p:nvSpPr>
        <p:spPr/>
        <p:txBody>
          <a:bodyPr/>
          <a:lstStyle/>
          <a:p>
            <a:fld id="{9A132DE6-C787-4AE4-ACA3-CDEC615D4DD5}" type="slidenum">
              <a:rPr lang="en-US" smtClean="0"/>
              <a:t>9</a:t>
            </a:fld>
            <a:endParaRPr lang="en-US" dirty="0"/>
          </a:p>
        </p:txBody>
      </p:sp>
    </p:spTree>
    <p:extLst>
      <p:ext uri="{BB962C8B-B14F-4D97-AF65-F5344CB8AC3E}">
        <p14:creationId xmlns:p14="http://schemas.microsoft.com/office/powerpoint/2010/main" val="32458110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9A132DE6-C787-4AE4-ACA3-CDEC615D4DD5}" type="slidenum">
              <a:rPr lang="en-US" smtClean="0"/>
              <a:t>10</a:t>
            </a:fld>
            <a:endParaRPr lang="en-US" dirty="0"/>
          </a:p>
        </p:txBody>
      </p:sp>
    </p:spTree>
    <p:extLst>
      <p:ext uri="{BB962C8B-B14F-4D97-AF65-F5344CB8AC3E}">
        <p14:creationId xmlns:p14="http://schemas.microsoft.com/office/powerpoint/2010/main" val="1466036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fld id="{EAD09E6E-8003-4192-8657-7BEBABF8D105}" type="datetime1">
              <a:rPr kumimoji="0" lang="en-US" sz="1200" b="0" i="0" u="none" strike="noStrike" kern="0" cap="none" spc="0" normalizeH="0" baseline="0" noProof="0" smtClean="0">
                <a:ln>
                  <a:noFill/>
                </a:ln>
                <a:solidFill>
                  <a:prstClr val="black">
                    <a:tint val="75000"/>
                  </a:prstClr>
                </a:solidFill>
                <a:effectLst/>
                <a:uLnTx/>
                <a:uFillTx/>
                <a:latin typeface="Arial"/>
                <a:ea typeface="+mn-ea"/>
                <a:cs typeface="Arial"/>
                <a:sym typeface="Arial"/>
              </a:rPr>
              <a:pPr marL="0" marR="0" lvl="0" indent="0" algn="l" defTabSz="1219170" rtl="0" eaLnBrk="1" fontAlgn="auto" latinLnBrk="0" hangingPunct="1">
                <a:lnSpc>
                  <a:spcPct val="100000"/>
                </a:lnSpc>
                <a:spcBef>
                  <a:spcPts val="0"/>
                </a:spcBef>
                <a:spcAft>
                  <a:spcPts val="0"/>
                </a:spcAft>
                <a:buClrTx/>
                <a:buSzTx/>
                <a:buFontTx/>
                <a:buNone/>
                <a:tabLst/>
                <a:defRPr/>
              </a:pPr>
              <a:t>8/5/18</a:t>
            </a:fld>
            <a:endParaRPr kumimoji="0" lang="en-US" sz="1200" b="0" i="0" u="none" strike="noStrike" kern="0" cap="none" spc="0" normalizeH="0" baseline="0" noProof="0" dirty="0">
              <a:ln>
                <a:noFill/>
              </a:ln>
              <a:solidFill>
                <a:prstClr val="black">
                  <a:tint val="75000"/>
                </a:prstClr>
              </a:solidFill>
              <a:effectLst/>
              <a:uLnTx/>
              <a:uFillTx/>
              <a:latin typeface="Arial"/>
              <a:ea typeface="+mn-ea"/>
              <a:cs typeface="Arial"/>
              <a:sym typeface="Arial"/>
            </a:endParaRPr>
          </a:p>
        </p:txBody>
      </p:sp>
      <p:sp>
        <p:nvSpPr>
          <p:cNvPr id="3" name="Footer Placeholder 2"/>
          <p:cNvSpPr>
            <a:spLocks noGrp="1"/>
          </p:cNvSpPr>
          <p:nvPr>
            <p:ph type="ftr" sz="quarter" idx="11"/>
          </p:nvPr>
        </p:nvSpPr>
        <p:spPr/>
        <p:txBody>
          <a:bodyPr/>
          <a:lstStyle>
            <a:lvl1pPr>
              <a:defRPr sz="1400">
                <a:solidFill>
                  <a:schemeClr val="accent3">
                    <a:lumMod val="50000"/>
                  </a:schemeClr>
                </a:solidFill>
              </a:defRPr>
            </a:lvl1p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A5A5A5">
                    <a:lumMod val="50000"/>
                  </a:srgbClr>
                </a:solidFill>
                <a:effectLst/>
                <a:uLnTx/>
                <a:uFillTx/>
                <a:latin typeface="Arial"/>
                <a:ea typeface="+mn-ea"/>
                <a:cs typeface="Arial"/>
                <a:sym typeface="Arial"/>
              </a:rPr>
              <a:t>Confidential</a:t>
            </a:r>
          </a:p>
        </p:txBody>
      </p:sp>
      <p:sp>
        <p:nvSpPr>
          <p:cNvPr id="5" name="Slide Number Placeholder 8"/>
          <p:cNvSpPr>
            <a:spLocks noGrp="1"/>
          </p:cNvSpPr>
          <p:nvPr>
            <p:ph type="sldNum" sz="quarter" idx="12"/>
          </p:nvPr>
        </p:nvSpPr>
        <p:spPr>
          <a:xfrm>
            <a:off x="8489831" y="6492876"/>
            <a:ext cx="2743200" cy="365125"/>
          </a:xfrm>
        </p:spPr>
        <p:txBody>
          <a:bodyPr/>
          <a:lstStyle>
            <a:lvl1pPr>
              <a:defRPr/>
            </a:lvl1pPr>
          </a:lstStyle>
          <a:p>
            <a:pPr marL="0" marR="0" lvl="0" indent="0" algn="r" defTabSz="1219170" rtl="0" eaLnBrk="1" fontAlgn="auto" latinLnBrk="0" hangingPunct="1">
              <a:lnSpc>
                <a:spcPct val="100000"/>
              </a:lnSpc>
              <a:spcBef>
                <a:spcPts val="0"/>
              </a:spcBef>
              <a:spcAft>
                <a:spcPts val="0"/>
              </a:spcAft>
              <a:buClrTx/>
              <a:buSzTx/>
              <a:buFontTx/>
              <a:buNone/>
              <a:tabLst/>
              <a:defRPr/>
            </a:pPr>
            <a:fld id="{F6332EAE-2EDB-4FD2-90B3-1864C3E699E3}" type="slidenum">
              <a:rPr kumimoji="0" lang="en-US" sz="1200" b="0" i="0" u="none" strike="noStrike" kern="0" cap="none" spc="0" normalizeH="0" baseline="0" noProof="0" smtClean="0">
                <a:ln>
                  <a:noFill/>
                </a:ln>
                <a:solidFill>
                  <a:prstClr val="black">
                    <a:tint val="75000"/>
                  </a:prstClr>
                </a:solidFill>
                <a:effectLst/>
                <a:uLnTx/>
                <a:uFillTx/>
                <a:latin typeface="Arial"/>
                <a:ea typeface="+mn-ea"/>
                <a:cs typeface="Arial"/>
                <a:sym typeface="Arial"/>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0" cap="none" spc="0" normalizeH="0" baseline="0" noProof="0" dirty="0">
              <a:ln>
                <a:noFill/>
              </a:ln>
              <a:solidFill>
                <a:prstClr val="black">
                  <a:tint val="75000"/>
                </a:prstClr>
              </a:solidFill>
              <a:effectLst/>
              <a:uLnTx/>
              <a:uFillTx/>
              <a:latin typeface="Arial"/>
              <a:ea typeface="+mn-ea"/>
              <a:cs typeface="Arial"/>
              <a:sym typeface="Arial"/>
            </a:endParaRPr>
          </a:p>
        </p:txBody>
      </p:sp>
    </p:spTree>
    <p:extLst>
      <p:ext uri="{BB962C8B-B14F-4D97-AF65-F5344CB8AC3E}">
        <p14:creationId xmlns:p14="http://schemas.microsoft.com/office/powerpoint/2010/main" val="292962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_Title and Content - White">
    <p:spTree>
      <p:nvGrpSpPr>
        <p:cNvPr id="1" name="Shape 153"/>
        <p:cNvGrpSpPr/>
        <p:nvPr/>
      </p:nvGrpSpPr>
      <p:grpSpPr>
        <a:xfrm>
          <a:off x="0" y="0"/>
          <a:ext cx="0" cy="0"/>
          <a:chOff x="0" y="0"/>
          <a:chExt cx="0" cy="0"/>
        </a:xfrm>
      </p:grpSpPr>
      <p:pic>
        <p:nvPicPr>
          <p:cNvPr id="154" name="Shape 154"/>
          <p:cNvPicPr preferRelativeResize="0"/>
          <p:nvPr/>
        </p:nvPicPr>
        <p:blipFill rotWithShape="1">
          <a:blip r:embed="rId2">
            <a:alphaModFix/>
          </a:blip>
          <a:srcRect/>
          <a:stretch/>
        </p:blipFill>
        <p:spPr>
          <a:xfrm>
            <a:off x="10719204" y="6388167"/>
            <a:ext cx="1168000" cy="304800"/>
          </a:xfrm>
          <a:prstGeom prst="rect">
            <a:avLst/>
          </a:prstGeom>
          <a:noFill/>
          <a:ln>
            <a:noFill/>
          </a:ln>
        </p:spPr>
      </p:pic>
      <p:sp>
        <p:nvSpPr>
          <p:cNvPr id="155" name="Shape 155"/>
          <p:cNvSpPr txBox="1">
            <a:spLocks noGrp="1"/>
          </p:cNvSpPr>
          <p:nvPr>
            <p:ph type="title"/>
          </p:nvPr>
        </p:nvSpPr>
        <p:spPr>
          <a:xfrm>
            <a:off x="304800" y="365124"/>
            <a:ext cx="11582400" cy="640000"/>
          </a:xfrm>
          <a:prstGeom prst="rect">
            <a:avLst/>
          </a:prstGeom>
          <a:noFill/>
          <a:ln>
            <a:noFill/>
          </a:ln>
        </p:spPr>
        <p:txBody>
          <a:bodyPr wrap="square" lIns="91425" tIns="91425" rIns="91425" bIns="91425" anchor="t" anchorCtr="0"/>
          <a:lstStyle>
            <a:lvl1pPr marL="0" marR="0" lvl="0" indent="0" algn="l" rtl="0">
              <a:lnSpc>
                <a:spcPct val="90000"/>
              </a:lnSpc>
              <a:spcBef>
                <a:spcPts val="0"/>
              </a:spcBef>
              <a:spcAft>
                <a:spcPts val="0"/>
              </a:spcAft>
              <a:buClr>
                <a:schemeClr val="accent1"/>
              </a:buClr>
              <a:buFont typeface="Arial"/>
              <a:buNone/>
              <a:defRPr sz="4267" b="0" i="0" u="none" strike="noStrike" cap="none">
                <a:solidFill>
                  <a:schemeClr val="accent1"/>
                </a:solidFill>
                <a:latin typeface="Arial"/>
                <a:ea typeface="Arial"/>
                <a:cs typeface="Arial"/>
                <a:sym typeface="Arial"/>
              </a:defRPr>
            </a:lvl1pPr>
            <a:lvl2pPr lvl="1" indent="0" rtl="0">
              <a:spcBef>
                <a:spcPts val="0"/>
              </a:spcBef>
              <a:buFont typeface="Arial"/>
              <a:buNone/>
              <a:defRPr sz="2400"/>
            </a:lvl2pPr>
            <a:lvl3pPr lvl="2" indent="0" rtl="0">
              <a:spcBef>
                <a:spcPts val="0"/>
              </a:spcBef>
              <a:buFont typeface="Arial"/>
              <a:buNone/>
              <a:defRPr sz="2400"/>
            </a:lvl3pPr>
            <a:lvl4pPr lvl="3" indent="0" rtl="0">
              <a:spcBef>
                <a:spcPts val="0"/>
              </a:spcBef>
              <a:buFont typeface="Arial"/>
              <a:buNone/>
              <a:defRPr sz="2400"/>
            </a:lvl4pPr>
            <a:lvl5pPr lvl="4" indent="0" rtl="0">
              <a:spcBef>
                <a:spcPts val="0"/>
              </a:spcBef>
              <a:buFont typeface="Arial"/>
              <a:buNone/>
              <a:defRPr sz="2400"/>
            </a:lvl5pPr>
            <a:lvl6pPr lvl="5" indent="0" rtl="0">
              <a:spcBef>
                <a:spcPts val="0"/>
              </a:spcBef>
              <a:buFont typeface="Arial"/>
              <a:buNone/>
              <a:defRPr sz="2400"/>
            </a:lvl6pPr>
            <a:lvl7pPr lvl="6" indent="0" rtl="0">
              <a:spcBef>
                <a:spcPts val="0"/>
              </a:spcBef>
              <a:buFont typeface="Arial"/>
              <a:buNone/>
              <a:defRPr sz="2400"/>
            </a:lvl7pPr>
            <a:lvl8pPr lvl="7" indent="0" rtl="0">
              <a:spcBef>
                <a:spcPts val="0"/>
              </a:spcBef>
              <a:buFont typeface="Arial"/>
              <a:buNone/>
              <a:defRPr sz="2400"/>
            </a:lvl8pPr>
            <a:lvl9pPr lvl="8" indent="0" rtl="0">
              <a:spcBef>
                <a:spcPts val="0"/>
              </a:spcBef>
              <a:buFont typeface="Arial"/>
              <a:buNone/>
              <a:defRPr sz="2400"/>
            </a:lvl9pPr>
          </a:lstStyle>
          <a:p>
            <a:r>
              <a:rPr lang="en-US"/>
              <a:t>Click to edit Master title style</a:t>
            </a:r>
            <a:endParaRPr/>
          </a:p>
        </p:txBody>
      </p:sp>
      <p:sp>
        <p:nvSpPr>
          <p:cNvPr id="156" name="Shape 156"/>
          <p:cNvSpPr txBox="1">
            <a:spLocks noGrp="1"/>
          </p:cNvSpPr>
          <p:nvPr>
            <p:ph type="body" idx="1"/>
          </p:nvPr>
        </p:nvSpPr>
        <p:spPr>
          <a:xfrm>
            <a:off x="304800" y="1022349"/>
            <a:ext cx="11582400" cy="624400"/>
          </a:xfrm>
          <a:prstGeom prst="rect">
            <a:avLst/>
          </a:prstGeom>
          <a:noFill/>
          <a:ln>
            <a:noFill/>
          </a:ln>
        </p:spPr>
        <p:txBody>
          <a:bodyPr wrap="square" lIns="91425" tIns="91425" rIns="91425" bIns="91425" anchor="t" anchorCtr="0"/>
          <a:lstStyle>
            <a:lvl1pPr marL="0" marR="0" lvl="0" indent="177792" algn="l" rtl="0">
              <a:lnSpc>
                <a:spcPct val="90000"/>
              </a:lnSpc>
              <a:spcBef>
                <a:spcPts val="1000"/>
              </a:spcBef>
              <a:spcAft>
                <a:spcPts val="0"/>
              </a:spcAft>
              <a:buClr>
                <a:schemeClr val="dk2"/>
              </a:buClr>
              <a:buSzPct val="100000"/>
              <a:buFont typeface="Arial"/>
              <a:buChar char="●"/>
              <a:defRPr sz="2800" b="0" i="0" u="none" strike="noStrike" cap="none">
                <a:solidFill>
                  <a:schemeClr val="dk2"/>
                </a:solidFill>
                <a:latin typeface="Arial"/>
                <a:ea typeface="Arial"/>
                <a:cs typeface="Arial"/>
                <a:sym typeface="Arial"/>
              </a:defRPr>
            </a:lvl1pPr>
            <a:lvl2pPr marL="685766" marR="0" lvl="1" indent="76197" algn="l" rtl="0">
              <a:lnSpc>
                <a:spcPct val="90000"/>
              </a:lnSpc>
              <a:spcBef>
                <a:spcPts val="50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1142942" marR="0" lvl="2" indent="16933"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120" marR="0" lvl="3" indent="-16781" algn="l" rtl="0">
              <a:lnSpc>
                <a:spcPct val="90000"/>
              </a:lnSpc>
              <a:spcBef>
                <a:spcPts val="500"/>
              </a:spcBef>
              <a:spcAft>
                <a:spcPts val="0"/>
              </a:spcAft>
              <a:buClr>
                <a:schemeClr val="dk1"/>
              </a:buClr>
              <a:buSzPct val="92984"/>
              <a:buFont typeface="Arial"/>
              <a:buChar char="•"/>
              <a:defRPr sz="1800" b="0" i="0" u="none" strike="noStrike" cap="none">
                <a:solidFill>
                  <a:schemeClr val="dk1"/>
                </a:solidFill>
                <a:latin typeface="Arial"/>
                <a:ea typeface="Arial"/>
                <a:cs typeface="Arial"/>
                <a:sym typeface="Arial"/>
              </a:defRPr>
            </a:lvl4pPr>
            <a:lvl5pPr marL="2057298" marR="0" lvl="4" indent="-16781" algn="l" rtl="0">
              <a:lnSpc>
                <a:spcPct val="90000"/>
              </a:lnSpc>
              <a:spcBef>
                <a:spcPts val="500"/>
              </a:spcBef>
              <a:spcAft>
                <a:spcPts val="0"/>
              </a:spcAft>
              <a:buClr>
                <a:schemeClr val="dk1"/>
              </a:buClr>
              <a:buSzPct val="92984"/>
              <a:buFont typeface="Arial"/>
              <a:buChar char="•"/>
              <a:defRPr sz="1800" b="0" i="0" u="none" strike="noStrike" cap="none">
                <a:solidFill>
                  <a:schemeClr val="dk1"/>
                </a:solidFill>
                <a:latin typeface="Arial"/>
                <a:ea typeface="Arial"/>
                <a:cs typeface="Arial"/>
                <a:sym typeface="Arial"/>
              </a:defRPr>
            </a:lvl5pPr>
            <a:lvl6pPr marL="2514474" marR="0" lvl="5" indent="-16782" algn="l" rtl="0">
              <a:lnSpc>
                <a:spcPct val="90000"/>
              </a:lnSpc>
              <a:spcBef>
                <a:spcPts val="500"/>
              </a:spcBef>
              <a:spcAft>
                <a:spcPts val="0"/>
              </a:spcAft>
              <a:buClr>
                <a:schemeClr val="dk1"/>
              </a:buClr>
              <a:buSzPct val="92984"/>
              <a:buFont typeface="Arial"/>
              <a:buChar char="•"/>
              <a:defRPr sz="1800" b="0" i="0" u="none" strike="noStrike" cap="none">
                <a:solidFill>
                  <a:schemeClr val="dk1"/>
                </a:solidFill>
                <a:latin typeface="Arial"/>
                <a:ea typeface="Arial"/>
                <a:cs typeface="Arial"/>
                <a:sym typeface="Arial"/>
              </a:defRPr>
            </a:lvl6pPr>
            <a:lvl7pPr marL="2971652" marR="0" lvl="6" indent="-16782" algn="l" rtl="0">
              <a:lnSpc>
                <a:spcPct val="90000"/>
              </a:lnSpc>
              <a:spcBef>
                <a:spcPts val="500"/>
              </a:spcBef>
              <a:spcAft>
                <a:spcPts val="0"/>
              </a:spcAft>
              <a:buClr>
                <a:schemeClr val="dk1"/>
              </a:buClr>
              <a:buSzPct val="92984"/>
              <a:buFont typeface="Arial"/>
              <a:buChar char="•"/>
              <a:defRPr sz="1800" b="0" i="0" u="none" strike="noStrike" cap="none">
                <a:solidFill>
                  <a:schemeClr val="dk1"/>
                </a:solidFill>
                <a:latin typeface="Arial"/>
                <a:ea typeface="Arial"/>
                <a:cs typeface="Arial"/>
                <a:sym typeface="Arial"/>
              </a:defRPr>
            </a:lvl7pPr>
            <a:lvl8pPr marL="3428829" marR="0" lvl="7" indent="-16782" algn="l" rtl="0">
              <a:lnSpc>
                <a:spcPct val="90000"/>
              </a:lnSpc>
              <a:spcBef>
                <a:spcPts val="500"/>
              </a:spcBef>
              <a:spcAft>
                <a:spcPts val="0"/>
              </a:spcAft>
              <a:buClr>
                <a:schemeClr val="dk1"/>
              </a:buClr>
              <a:buSzPct val="92984"/>
              <a:buFont typeface="Arial"/>
              <a:buChar char="•"/>
              <a:defRPr sz="1800" b="0" i="0" u="none" strike="noStrike" cap="none">
                <a:solidFill>
                  <a:schemeClr val="dk1"/>
                </a:solidFill>
                <a:latin typeface="Arial"/>
                <a:ea typeface="Arial"/>
                <a:cs typeface="Arial"/>
                <a:sym typeface="Arial"/>
              </a:defRPr>
            </a:lvl8pPr>
            <a:lvl9pPr marL="3886006" marR="0" lvl="8" indent="-16782" algn="l" rtl="0">
              <a:lnSpc>
                <a:spcPct val="90000"/>
              </a:lnSpc>
              <a:spcBef>
                <a:spcPts val="500"/>
              </a:spcBef>
              <a:spcAft>
                <a:spcPts val="0"/>
              </a:spcAft>
              <a:buClr>
                <a:schemeClr val="dk1"/>
              </a:buClr>
              <a:buSzPct val="92984"/>
              <a:buFont typeface="Arial"/>
              <a:buChar char="•"/>
              <a:defRPr sz="1800" b="0" i="0" u="none" strike="noStrike" cap="none">
                <a:solidFill>
                  <a:schemeClr val="dk1"/>
                </a:solidFill>
                <a:latin typeface="Arial"/>
                <a:ea typeface="Arial"/>
                <a:cs typeface="Arial"/>
                <a:sym typeface="Arial"/>
              </a:defRPr>
            </a:lvl9pPr>
          </a:lstStyle>
          <a:p>
            <a:pPr lvl="0"/>
            <a:r>
              <a:rPr lang="en-US"/>
              <a:t>Edit Master text styles</a:t>
            </a:r>
          </a:p>
        </p:txBody>
      </p:sp>
    </p:spTree>
    <p:extLst>
      <p:ext uri="{BB962C8B-B14F-4D97-AF65-F5344CB8AC3E}">
        <p14:creationId xmlns:p14="http://schemas.microsoft.com/office/powerpoint/2010/main" val="3634999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 Title and Content - White">
    <p:spTree>
      <p:nvGrpSpPr>
        <p:cNvPr id="1" name="Shape 335"/>
        <p:cNvGrpSpPr/>
        <p:nvPr/>
      </p:nvGrpSpPr>
      <p:grpSpPr>
        <a:xfrm>
          <a:off x="0" y="0"/>
          <a:ext cx="0" cy="0"/>
          <a:chOff x="0" y="0"/>
          <a:chExt cx="0" cy="0"/>
        </a:xfrm>
      </p:grpSpPr>
      <p:sp>
        <p:nvSpPr>
          <p:cNvPr id="336" name="Shape 336"/>
          <p:cNvSpPr txBox="1">
            <a:spLocks noGrp="1"/>
          </p:cNvSpPr>
          <p:nvPr>
            <p:ph type="title"/>
          </p:nvPr>
        </p:nvSpPr>
        <p:spPr>
          <a:xfrm>
            <a:off x="304800" y="365125"/>
            <a:ext cx="11582400" cy="640000"/>
          </a:xfrm>
          <a:prstGeom prst="rect">
            <a:avLst/>
          </a:prstGeom>
          <a:noFill/>
          <a:ln>
            <a:noFill/>
          </a:ln>
        </p:spPr>
        <p:txBody>
          <a:bodyPr wrap="square" lIns="91425" tIns="91425" rIns="91425" bIns="91425" anchor="t" anchorCtr="0"/>
          <a:lstStyle>
            <a:lvl1pPr marL="0" marR="0" lvl="0" indent="0" algn="l" rtl="0">
              <a:lnSpc>
                <a:spcPct val="90000"/>
              </a:lnSpc>
              <a:spcBef>
                <a:spcPts val="0"/>
              </a:spcBef>
              <a:buClr>
                <a:schemeClr val="accent1"/>
              </a:buClr>
              <a:buFont typeface="Arial"/>
              <a:buNone/>
              <a:defRPr sz="4267" b="0" i="0" u="none" strike="noStrike" cap="none">
                <a:solidFill>
                  <a:schemeClr val="accent1"/>
                </a:solidFill>
                <a:latin typeface="Arial"/>
                <a:ea typeface="Arial"/>
                <a:cs typeface="Arial"/>
                <a:sym typeface="Arial"/>
              </a:defRPr>
            </a:lvl1pPr>
            <a:lvl2pPr lvl="1" indent="0" rtl="0">
              <a:spcBef>
                <a:spcPts val="0"/>
              </a:spcBef>
              <a:buNone/>
              <a:defRPr sz="2400"/>
            </a:lvl2pPr>
            <a:lvl3pPr lvl="2" indent="0" rtl="0">
              <a:spcBef>
                <a:spcPts val="0"/>
              </a:spcBef>
              <a:buNone/>
              <a:defRPr sz="2400"/>
            </a:lvl3pPr>
            <a:lvl4pPr lvl="3" indent="0" rtl="0">
              <a:spcBef>
                <a:spcPts val="0"/>
              </a:spcBef>
              <a:buNone/>
              <a:defRPr sz="2400"/>
            </a:lvl4pPr>
            <a:lvl5pPr lvl="4" indent="0" rtl="0">
              <a:spcBef>
                <a:spcPts val="0"/>
              </a:spcBef>
              <a:buNone/>
              <a:defRPr sz="2400"/>
            </a:lvl5pPr>
            <a:lvl6pPr lvl="5" indent="0" rtl="0">
              <a:spcBef>
                <a:spcPts val="0"/>
              </a:spcBef>
              <a:buNone/>
              <a:defRPr sz="2400"/>
            </a:lvl6pPr>
            <a:lvl7pPr lvl="6" indent="0" rtl="0">
              <a:spcBef>
                <a:spcPts val="0"/>
              </a:spcBef>
              <a:buNone/>
              <a:defRPr sz="2400"/>
            </a:lvl7pPr>
            <a:lvl8pPr lvl="7" indent="0" rtl="0">
              <a:spcBef>
                <a:spcPts val="0"/>
              </a:spcBef>
              <a:buNone/>
              <a:defRPr sz="2400"/>
            </a:lvl8pPr>
            <a:lvl9pPr lvl="8" indent="0" rtl="0">
              <a:spcBef>
                <a:spcPts val="0"/>
              </a:spcBef>
              <a:buNone/>
              <a:defRPr sz="2400"/>
            </a:lvl9pPr>
          </a:lstStyle>
          <a:p>
            <a:r>
              <a:rPr lang="en-US"/>
              <a:t>Click to edit Master title style</a:t>
            </a:r>
            <a:endParaRPr/>
          </a:p>
        </p:txBody>
      </p:sp>
      <p:sp>
        <p:nvSpPr>
          <p:cNvPr id="337" name="Shape 337"/>
          <p:cNvSpPr txBox="1">
            <a:spLocks noGrp="1"/>
          </p:cNvSpPr>
          <p:nvPr>
            <p:ph type="body" idx="1"/>
          </p:nvPr>
        </p:nvSpPr>
        <p:spPr>
          <a:xfrm>
            <a:off x="304800" y="1825625"/>
            <a:ext cx="11582400" cy="4351200"/>
          </a:xfrm>
          <a:prstGeom prst="rect">
            <a:avLst/>
          </a:prstGeom>
          <a:noFill/>
          <a:ln>
            <a:noFill/>
          </a:ln>
        </p:spPr>
        <p:txBody>
          <a:bodyPr wrap="square" lIns="91425" tIns="91425" rIns="91425" bIns="91425" anchor="t" anchorCtr="0"/>
          <a:lstStyle>
            <a:lvl1pPr marL="228589" marR="0" lvl="0" indent="-59264" algn="l" rtl="0">
              <a:lnSpc>
                <a:spcPct val="100000"/>
              </a:lnSpc>
              <a:spcBef>
                <a:spcPts val="1000"/>
              </a:spcBef>
              <a:buClr>
                <a:schemeClr val="accent1"/>
              </a:buClr>
              <a:buSzPct val="100000"/>
              <a:buFont typeface="Arial"/>
              <a:buChar char="•"/>
              <a:defRPr sz="2667" b="0" i="0" u="none" strike="noStrike" cap="none">
                <a:solidFill>
                  <a:schemeClr val="dk2"/>
                </a:solidFill>
                <a:latin typeface="Arial"/>
                <a:ea typeface="Arial"/>
                <a:cs typeface="Arial"/>
                <a:sym typeface="Arial"/>
              </a:defRPr>
            </a:lvl1pPr>
            <a:lvl2pPr marL="685766" marR="0" lvl="1" indent="-76197" algn="l" rtl="0">
              <a:lnSpc>
                <a:spcPct val="100000"/>
              </a:lnSpc>
              <a:spcBef>
                <a:spcPts val="500"/>
              </a:spcBef>
              <a:buClr>
                <a:schemeClr val="accent1"/>
              </a:buClr>
              <a:buSzPct val="100000"/>
              <a:buFont typeface="Arial"/>
              <a:buChar char="−"/>
              <a:defRPr sz="2400" b="0" i="0" u="none" strike="noStrike" cap="none">
                <a:solidFill>
                  <a:schemeClr val="dk2"/>
                </a:solidFill>
                <a:latin typeface="Arial"/>
                <a:ea typeface="Arial"/>
                <a:cs typeface="Arial"/>
                <a:sym typeface="Arial"/>
              </a:defRPr>
            </a:lvl2pPr>
            <a:lvl3pPr marL="1142942" marR="0" lvl="2" indent="-101595" algn="l" rtl="0">
              <a:lnSpc>
                <a:spcPct val="100000"/>
              </a:lnSpc>
              <a:spcBef>
                <a:spcPts val="500"/>
              </a:spcBef>
              <a:buClr>
                <a:schemeClr val="accent1"/>
              </a:buClr>
              <a:buSzPct val="100000"/>
              <a:buFont typeface="Arial"/>
              <a:buChar char="•"/>
              <a:defRPr sz="2000" b="0" i="0" u="none" strike="noStrike" cap="none">
                <a:solidFill>
                  <a:schemeClr val="dk2"/>
                </a:solidFill>
                <a:latin typeface="Arial"/>
                <a:ea typeface="Arial"/>
                <a:cs typeface="Arial"/>
                <a:sym typeface="Arial"/>
              </a:defRPr>
            </a:lvl3pPr>
            <a:lvl4pPr marL="1600120" marR="0" lvl="3" indent="-114294" algn="l" rtl="0">
              <a:lnSpc>
                <a:spcPct val="100000"/>
              </a:lnSpc>
              <a:spcBef>
                <a:spcPts val="500"/>
              </a:spcBef>
              <a:buClr>
                <a:schemeClr val="accent1"/>
              </a:buClr>
              <a:buSzPct val="96428"/>
              <a:buFont typeface="Arial"/>
              <a:buChar char="−"/>
              <a:defRPr sz="1800" b="0" i="0" u="none" strike="noStrike" cap="none">
                <a:solidFill>
                  <a:schemeClr val="dk2"/>
                </a:solidFill>
                <a:latin typeface="Arial"/>
                <a:ea typeface="Arial"/>
                <a:cs typeface="Arial"/>
                <a:sym typeface="Arial"/>
              </a:defRPr>
            </a:lvl4pPr>
            <a:lvl5pPr marL="2057298" marR="0" lvl="4" indent="-114294" algn="l" rtl="0">
              <a:lnSpc>
                <a:spcPct val="100000"/>
              </a:lnSpc>
              <a:spcBef>
                <a:spcPts val="500"/>
              </a:spcBef>
              <a:buClr>
                <a:schemeClr val="accent1"/>
              </a:buClr>
              <a:buSzPct val="96428"/>
              <a:buFont typeface="Noto Sans Symbols"/>
              <a:buChar char="➢"/>
              <a:defRPr sz="1800" b="0" i="0" u="none" strike="noStrike" cap="none">
                <a:solidFill>
                  <a:schemeClr val="dk2"/>
                </a:solidFill>
                <a:latin typeface="Arial"/>
                <a:ea typeface="Arial"/>
                <a:cs typeface="Arial"/>
                <a:sym typeface="Arial"/>
              </a:defRPr>
            </a:lvl5pPr>
            <a:lvl6pPr marL="2514474" marR="0" lvl="5" indent="-114294" algn="l" rtl="0">
              <a:lnSpc>
                <a:spcPct val="90000"/>
              </a:lnSpc>
              <a:spcBef>
                <a:spcPts val="500"/>
              </a:spcBef>
              <a:buClr>
                <a:schemeClr val="dk1"/>
              </a:buClr>
              <a:buSzPct val="96428"/>
              <a:buFont typeface="Arial"/>
              <a:buChar char="•"/>
              <a:defRPr sz="1800" b="0" i="0" u="none" strike="noStrike" cap="none">
                <a:solidFill>
                  <a:schemeClr val="dk1"/>
                </a:solidFill>
                <a:latin typeface="Arial"/>
                <a:ea typeface="Arial"/>
                <a:cs typeface="Arial"/>
                <a:sym typeface="Arial"/>
              </a:defRPr>
            </a:lvl6pPr>
            <a:lvl7pPr marL="2971652" marR="0" lvl="6" indent="-114294" algn="l" rtl="0">
              <a:lnSpc>
                <a:spcPct val="90000"/>
              </a:lnSpc>
              <a:spcBef>
                <a:spcPts val="500"/>
              </a:spcBef>
              <a:buClr>
                <a:schemeClr val="dk1"/>
              </a:buClr>
              <a:buSzPct val="96428"/>
              <a:buFont typeface="Arial"/>
              <a:buChar char="•"/>
              <a:defRPr sz="1800" b="0" i="0" u="none" strike="noStrike" cap="none">
                <a:solidFill>
                  <a:schemeClr val="dk1"/>
                </a:solidFill>
                <a:latin typeface="Arial"/>
                <a:ea typeface="Arial"/>
                <a:cs typeface="Arial"/>
                <a:sym typeface="Arial"/>
              </a:defRPr>
            </a:lvl7pPr>
            <a:lvl8pPr marL="3428829" marR="0" lvl="7" indent="-114294" algn="l" rtl="0">
              <a:lnSpc>
                <a:spcPct val="90000"/>
              </a:lnSpc>
              <a:spcBef>
                <a:spcPts val="500"/>
              </a:spcBef>
              <a:buClr>
                <a:schemeClr val="dk1"/>
              </a:buClr>
              <a:buSzPct val="96428"/>
              <a:buFont typeface="Arial"/>
              <a:buChar char="•"/>
              <a:defRPr sz="1800" b="0" i="0" u="none" strike="noStrike" cap="none">
                <a:solidFill>
                  <a:schemeClr val="dk1"/>
                </a:solidFill>
                <a:latin typeface="Arial"/>
                <a:ea typeface="Arial"/>
                <a:cs typeface="Arial"/>
                <a:sym typeface="Arial"/>
              </a:defRPr>
            </a:lvl8pPr>
            <a:lvl9pPr marL="3886006" marR="0" lvl="8" indent="-114294" algn="l" rtl="0">
              <a:lnSpc>
                <a:spcPct val="90000"/>
              </a:lnSpc>
              <a:spcBef>
                <a:spcPts val="500"/>
              </a:spcBef>
              <a:buClr>
                <a:schemeClr val="dk1"/>
              </a:buClr>
              <a:buSzPct val="96428"/>
              <a:buFont typeface="Arial"/>
              <a:buChar char="•"/>
              <a:defRPr sz="1800" b="0" i="0" u="none" strike="noStrike" cap="none">
                <a:solidFill>
                  <a:schemeClr val="dk1"/>
                </a:solidFill>
                <a:latin typeface="Arial"/>
                <a:ea typeface="Arial"/>
                <a:cs typeface="Arial"/>
                <a:sym typeface="Arial"/>
              </a:defRPr>
            </a:lvl9pPr>
          </a:lstStyle>
          <a:p>
            <a:pPr lvl="0"/>
            <a:r>
              <a:rPr lang="en-US"/>
              <a:t>Edit Master text styles</a:t>
            </a:r>
          </a:p>
        </p:txBody>
      </p:sp>
      <p:sp>
        <p:nvSpPr>
          <p:cNvPr id="338" name="Shape 338"/>
          <p:cNvSpPr txBox="1">
            <a:spLocks noGrp="1"/>
          </p:cNvSpPr>
          <p:nvPr>
            <p:ph type="body" idx="2"/>
          </p:nvPr>
        </p:nvSpPr>
        <p:spPr>
          <a:xfrm>
            <a:off x="304800" y="1022351"/>
            <a:ext cx="11582400" cy="624400"/>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chemeClr val="dk2"/>
              </a:buClr>
              <a:buFont typeface="Arial"/>
              <a:buChar char="●"/>
              <a:defRPr sz="2800" b="0" i="0" u="none" strike="noStrike" cap="none">
                <a:solidFill>
                  <a:schemeClr val="dk2"/>
                </a:solidFill>
                <a:latin typeface="Arial"/>
                <a:ea typeface="Arial"/>
                <a:cs typeface="Arial"/>
                <a:sym typeface="Arial"/>
              </a:defRPr>
            </a:lvl1pPr>
            <a:lvl2pPr marL="685766" marR="0" lvl="1" indent="-76197" algn="l" rtl="0">
              <a:lnSpc>
                <a:spcPct val="90000"/>
              </a:lnSpc>
              <a:spcBef>
                <a:spcPts val="500"/>
              </a:spcBef>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1142942" marR="0" lvl="2" indent="-101595" algn="l" rtl="0">
              <a:lnSpc>
                <a:spcPct val="90000"/>
              </a:lnSpc>
              <a:spcBef>
                <a:spcPts val="500"/>
              </a:spcBef>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120" marR="0" lvl="3" indent="-114294" algn="l" rtl="0">
              <a:lnSpc>
                <a:spcPct val="90000"/>
              </a:lnSpc>
              <a:spcBef>
                <a:spcPts val="500"/>
              </a:spcBef>
              <a:buClr>
                <a:schemeClr val="dk1"/>
              </a:buClr>
              <a:buSzPct val="96428"/>
              <a:buFont typeface="Arial"/>
              <a:buChar char="•"/>
              <a:defRPr sz="1800" b="0" i="0" u="none" strike="noStrike" cap="none">
                <a:solidFill>
                  <a:schemeClr val="dk1"/>
                </a:solidFill>
                <a:latin typeface="Arial"/>
                <a:ea typeface="Arial"/>
                <a:cs typeface="Arial"/>
                <a:sym typeface="Arial"/>
              </a:defRPr>
            </a:lvl4pPr>
            <a:lvl5pPr marL="2057298" marR="0" lvl="4" indent="-114294" algn="l" rtl="0">
              <a:lnSpc>
                <a:spcPct val="90000"/>
              </a:lnSpc>
              <a:spcBef>
                <a:spcPts val="500"/>
              </a:spcBef>
              <a:buClr>
                <a:schemeClr val="dk1"/>
              </a:buClr>
              <a:buSzPct val="96428"/>
              <a:buFont typeface="Arial"/>
              <a:buChar char="•"/>
              <a:defRPr sz="1800" b="0" i="0" u="none" strike="noStrike" cap="none">
                <a:solidFill>
                  <a:schemeClr val="dk1"/>
                </a:solidFill>
                <a:latin typeface="Arial"/>
                <a:ea typeface="Arial"/>
                <a:cs typeface="Arial"/>
                <a:sym typeface="Arial"/>
              </a:defRPr>
            </a:lvl5pPr>
            <a:lvl6pPr marL="2514474" marR="0" lvl="5" indent="-114294" algn="l" rtl="0">
              <a:lnSpc>
                <a:spcPct val="90000"/>
              </a:lnSpc>
              <a:spcBef>
                <a:spcPts val="500"/>
              </a:spcBef>
              <a:buClr>
                <a:schemeClr val="dk1"/>
              </a:buClr>
              <a:buSzPct val="96428"/>
              <a:buFont typeface="Arial"/>
              <a:buChar char="•"/>
              <a:defRPr sz="1800" b="0" i="0" u="none" strike="noStrike" cap="none">
                <a:solidFill>
                  <a:schemeClr val="dk1"/>
                </a:solidFill>
                <a:latin typeface="Arial"/>
                <a:ea typeface="Arial"/>
                <a:cs typeface="Arial"/>
                <a:sym typeface="Arial"/>
              </a:defRPr>
            </a:lvl6pPr>
            <a:lvl7pPr marL="2971652" marR="0" lvl="6" indent="-114294" algn="l" rtl="0">
              <a:lnSpc>
                <a:spcPct val="90000"/>
              </a:lnSpc>
              <a:spcBef>
                <a:spcPts val="500"/>
              </a:spcBef>
              <a:buClr>
                <a:schemeClr val="dk1"/>
              </a:buClr>
              <a:buSzPct val="96428"/>
              <a:buFont typeface="Arial"/>
              <a:buChar char="•"/>
              <a:defRPr sz="1800" b="0" i="0" u="none" strike="noStrike" cap="none">
                <a:solidFill>
                  <a:schemeClr val="dk1"/>
                </a:solidFill>
                <a:latin typeface="Arial"/>
                <a:ea typeface="Arial"/>
                <a:cs typeface="Arial"/>
                <a:sym typeface="Arial"/>
              </a:defRPr>
            </a:lvl7pPr>
            <a:lvl8pPr marL="3428829" marR="0" lvl="7" indent="-114294" algn="l" rtl="0">
              <a:lnSpc>
                <a:spcPct val="90000"/>
              </a:lnSpc>
              <a:spcBef>
                <a:spcPts val="500"/>
              </a:spcBef>
              <a:buClr>
                <a:schemeClr val="dk1"/>
              </a:buClr>
              <a:buSzPct val="96428"/>
              <a:buFont typeface="Arial"/>
              <a:buChar char="•"/>
              <a:defRPr sz="1800" b="0" i="0" u="none" strike="noStrike" cap="none">
                <a:solidFill>
                  <a:schemeClr val="dk1"/>
                </a:solidFill>
                <a:latin typeface="Arial"/>
                <a:ea typeface="Arial"/>
                <a:cs typeface="Arial"/>
                <a:sym typeface="Arial"/>
              </a:defRPr>
            </a:lvl8pPr>
            <a:lvl9pPr marL="3886006" marR="0" lvl="8" indent="-114294" algn="l" rtl="0">
              <a:lnSpc>
                <a:spcPct val="90000"/>
              </a:lnSpc>
              <a:spcBef>
                <a:spcPts val="500"/>
              </a:spcBef>
              <a:buClr>
                <a:schemeClr val="dk1"/>
              </a:buClr>
              <a:buSzPct val="96428"/>
              <a:buFont typeface="Arial"/>
              <a:buChar char="•"/>
              <a:defRPr sz="1800" b="0" i="0" u="none" strike="noStrike" cap="none">
                <a:solidFill>
                  <a:schemeClr val="dk1"/>
                </a:solidFill>
                <a:latin typeface="Arial"/>
                <a:ea typeface="Arial"/>
                <a:cs typeface="Arial"/>
                <a:sym typeface="Arial"/>
              </a:defRPr>
            </a:lvl9pPr>
          </a:lstStyle>
          <a:p>
            <a:pPr lvl="0"/>
            <a:r>
              <a:rPr lang="en-US"/>
              <a:t>Edit Master text styles</a:t>
            </a:r>
          </a:p>
        </p:txBody>
      </p:sp>
      <p:pic>
        <p:nvPicPr>
          <p:cNvPr id="339" name="Shape 339"/>
          <p:cNvPicPr preferRelativeResize="0"/>
          <p:nvPr/>
        </p:nvPicPr>
        <p:blipFill rotWithShape="1">
          <a:blip r:embed="rId2">
            <a:alphaModFix/>
          </a:blip>
          <a:srcRect/>
          <a:stretch/>
        </p:blipFill>
        <p:spPr>
          <a:xfrm>
            <a:off x="10719204" y="6388167"/>
            <a:ext cx="1168000" cy="304800"/>
          </a:xfrm>
          <a:prstGeom prst="rect">
            <a:avLst/>
          </a:prstGeom>
          <a:noFill/>
          <a:ln>
            <a:noFill/>
          </a:ln>
        </p:spPr>
      </p:pic>
      <p:sp>
        <p:nvSpPr>
          <p:cNvPr id="340" name="Shape 340"/>
          <p:cNvSpPr txBox="1"/>
          <p:nvPr/>
        </p:nvSpPr>
        <p:spPr>
          <a:xfrm>
            <a:off x="0" y="6509352"/>
            <a:ext cx="2259600" cy="328400"/>
          </a:xfrm>
          <a:prstGeom prst="rect">
            <a:avLst/>
          </a:prstGeom>
          <a:noFill/>
          <a:ln>
            <a:noFill/>
          </a:ln>
        </p:spPr>
        <p:txBody>
          <a:bodyPr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Tx/>
              <a:buSzPct val="25000"/>
              <a:buFontTx/>
              <a:buNone/>
              <a:tabLst/>
              <a:defRPr/>
            </a:pPr>
            <a:r>
              <a:rPr kumimoji="0" lang="en-US" sz="1333" b="0" i="0" u="none" strike="noStrike" kern="0" cap="none" spc="0" normalizeH="0" baseline="0" noProof="0" dirty="0">
                <a:ln>
                  <a:noFill/>
                </a:ln>
                <a:solidFill>
                  <a:srgbClr val="44546A"/>
                </a:solidFill>
                <a:effectLst/>
                <a:uLnTx/>
                <a:uFillTx/>
                <a:latin typeface="Arial"/>
                <a:ea typeface="Arial"/>
                <a:cs typeface="Arial"/>
                <a:sym typeface="Arial"/>
              </a:rPr>
              <a:t>Docker 2017 - Confidential</a:t>
            </a:r>
          </a:p>
        </p:txBody>
      </p:sp>
    </p:spTree>
    <p:extLst>
      <p:ext uri="{BB962C8B-B14F-4D97-AF65-F5344CB8AC3E}">
        <p14:creationId xmlns:p14="http://schemas.microsoft.com/office/powerpoint/2010/main" val="34987281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259825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15600" y="593367"/>
            <a:ext cx="11360800" cy="7636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a:t>Click to edit Master title style</a:t>
            </a:r>
            <a:endParaRPr/>
          </a:p>
        </p:txBody>
      </p:sp>
      <p:sp>
        <p:nvSpPr>
          <p:cNvPr id="18" name="Shape 18"/>
          <p:cNvSpPr txBox="1">
            <a:spLocks noGrp="1"/>
          </p:cNvSpPr>
          <p:nvPr>
            <p:ph type="body" idx="1"/>
          </p:nvPr>
        </p:nvSpPr>
        <p:spPr>
          <a:xfrm>
            <a:off x="415600" y="1536633"/>
            <a:ext cx="11360800" cy="45552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pPr lvl="0"/>
            <a:r>
              <a:rPr lang="en-US"/>
              <a:t>Edit Master text styles</a:t>
            </a:r>
          </a:p>
        </p:txBody>
      </p:sp>
      <p:sp>
        <p:nvSpPr>
          <p:cNvPr id="19" name="Shape 19"/>
          <p:cNvSpPr txBox="1">
            <a:spLocks noGrp="1"/>
          </p:cNvSpPr>
          <p:nvPr>
            <p:ph type="sldNum" idx="12"/>
          </p:nvPr>
        </p:nvSpPr>
        <p:spPr>
          <a:xfrm>
            <a:off x="11296611" y="6217623"/>
            <a:ext cx="731600" cy="524800"/>
          </a:xfrm>
          <a:prstGeom prst="rect">
            <a:avLst/>
          </a:prstGeom>
        </p:spPr>
        <p:txBody>
          <a:bodyPr wrap="square" lIns="91425" tIns="91425" rIns="91425" bIns="91425" anchor="ctr" anchorCtr="0">
            <a:noAutofit/>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00000000-1234-1234-1234-123412341234}" type="slidenum">
              <a:rPr kumimoji="0" lang="en" sz="1200" b="0" i="0" u="none" strike="noStrike" kern="0" cap="none" spc="0" normalizeH="0" baseline="0" noProof="0" smtClean="0">
                <a:ln>
                  <a:noFill/>
                </a:ln>
                <a:solidFill>
                  <a:prstClr val="black">
                    <a:tint val="75000"/>
                  </a:prstClr>
                </a:solidFill>
                <a:effectLst/>
                <a:uLnTx/>
                <a:uFillTx/>
                <a:latin typeface="Arial"/>
                <a:ea typeface="+mn-ea"/>
                <a:cs typeface="Arial"/>
                <a:sym typeface="Arial"/>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 sz="1200" b="0" i="0" u="none" strike="noStrike" kern="0" cap="none" spc="0" normalizeH="0" baseline="0" noProof="0">
              <a:ln>
                <a:noFill/>
              </a:ln>
              <a:solidFill>
                <a:prstClr val="black">
                  <a:tint val="75000"/>
                </a:prstClr>
              </a:solidFill>
              <a:effectLst/>
              <a:uLnTx/>
              <a:uFillTx/>
              <a:latin typeface="Arial"/>
              <a:ea typeface="+mn-ea"/>
              <a:cs typeface="Arial"/>
              <a:sym typeface="Arial"/>
            </a:endParaRPr>
          </a:p>
        </p:txBody>
      </p:sp>
    </p:spTree>
    <p:extLst>
      <p:ext uri="{BB962C8B-B14F-4D97-AF65-F5344CB8AC3E}">
        <p14:creationId xmlns:p14="http://schemas.microsoft.com/office/powerpoint/2010/main" val="36800855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4_Title - White">
    <p:spTree>
      <p:nvGrpSpPr>
        <p:cNvPr id="1" name="Shape 131"/>
        <p:cNvGrpSpPr/>
        <p:nvPr/>
      </p:nvGrpSpPr>
      <p:grpSpPr>
        <a:xfrm>
          <a:off x="0" y="0"/>
          <a:ext cx="0" cy="0"/>
          <a:chOff x="0" y="0"/>
          <a:chExt cx="0" cy="0"/>
        </a:xfrm>
      </p:grpSpPr>
      <p:sp>
        <p:nvSpPr>
          <p:cNvPr id="132" name="Shape 132"/>
          <p:cNvSpPr txBox="1">
            <a:spLocks noGrp="1"/>
          </p:cNvSpPr>
          <p:nvPr>
            <p:ph type="sldNum" idx="12"/>
          </p:nvPr>
        </p:nvSpPr>
        <p:spPr>
          <a:xfrm>
            <a:off x="304800" y="6358004"/>
            <a:ext cx="2882400" cy="365200"/>
          </a:xfrm>
          <a:prstGeom prst="rect">
            <a:avLst/>
          </a:prstGeom>
          <a:noFill/>
          <a:ln>
            <a:noFill/>
          </a:ln>
        </p:spPr>
        <p:txBody>
          <a:bodyPr wrap="square" lIns="91425" tIns="45700" rIns="91425" bIns="45700" anchor="ctr" anchorCtr="0">
            <a:noAutofit/>
          </a:bodyPr>
          <a:lstStyle/>
          <a:p>
            <a:pPr marL="0" marR="0" lvl="0" indent="0" algn="l" defTabSz="1219170" rtl="0" eaLnBrk="1" fontAlgn="auto" latinLnBrk="0" hangingPunct="1">
              <a:lnSpc>
                <a:spcPct val="100000"/>
              </a:lnSpc>
              <a:spcBef>
                <a:spcPts val="0"/>
              </a:spcBef>
              <a:spcAft>
                <a:spcPts val="0"/>
              </a:spcAft>
              <a:buClr>
                <a:srgbClr val="5B9BD5"/>
              </a:buClr>
              <a:buSzPct val="25000"/>
              <a:buFontTx/>
              <a:buNone/>
              <a:tabLst/>
              <a:defRPr/>
            </a:pPr>
            <a:fld id="{00000000-1234-1234-1234-123412341234}" type="slidenum">
              <a:rPr kumimoji="0" lang="en" sz="1333" b="0" i="0" u="none" strike="noStrike" kern="0" cap="none" spc="0" normalizeH="0" baseline="0" noProof="0" smtClean="0">
                <a:ln>
                  <a:noFill/>
                </a:ln>
                <a:solidFill>
                  <a:srgbClr val="5B9BD5"/>
                </a:solidFill>
                <a:effectLst/>
                <a:uLnTx/>
                <a:uFillTx/>
                <a:latin typeface="Arial"/>
                <a:ea typeface="Arial"/>
                <a:cs typeface="Arial"/>
                <a:sym typeface="Arial"/>
              </a:rPr>
              <a:pPr marL="0" marR="0" lvl="0" indent="0" algn="l" defTabSz="1219170" rtl="0" eaLnBrk="1" fontAlgn="auto" latinLnBrk="0" hangingPunct="1">
                <a:lnSpc>
                  <a:spcPct val="100000"/>
                </a:lnSpc>
                <a:spcBef>
                  <a:spcPts val="0"/>
                </a:spcBef>
                <a:spcAft>
                  <a:spcPts val="0"/>
                </a:spcAft>
                <a:buClr>
                  <a:srgbClr val="5B9BD5"/>
                </a:buClr>
                <a:buSzPct val="25000"/>
                <a:buFontTx/>
                <a:buNone/>
                <a:tabLst/>
                <a:defRPr/>
              </a:pPr>
              <a:t>‹#›</a:t>
            </a:fld>
            <a:endParaRPr kumimoji="0" lang="en" sz="1333" b="0" i="0" u="none" strike="noStrike" kern="0" cap="none" spc="0" normalizeH="0" baseline="0" noProof="0">
              <a:ln>
                <a:noFill/>
              </a:ln>
              <a:solidFill>
                <a:srgbClr val="5B9BD5"/>
              </a:solidFill>
              <a:effectLst/>
              <a:uLnTx/>
              <a:uFillTx/>
              <a:latin typeface="Arial"/>
              <a:ea typeface="Arial"/>
              <a:cs typeface="Arial"/>
              <a:sym typeface="Arial"/>
            </a:endParaRPr>
          </a:p>
        </p:txBody>
      </p:sp>
      <p:pic>
        <p:nvPicPr>
          <p:cNvPr id="133" name="Shape 133"/>
          <p:cNvPicPr preferRelativeResize="0"/>
          <p:nvPr/>
        </p:nvPicPr>
        <p:blipFill rotWithShape="1">
          <a:blip r:embed="rId2">
            <a:alphaModFix/>
          </a:blip>
          <a:srcRect/>
          <a:stretch/>
        </p:blipFill>
        <p:spPr>
          <a:xfrm>
            <a:off x="10719204" y="6388167"/>
            <a:ext cx="1168000" cy="304800"/>
          </a:xfrm>
          <a:prstGeom prst="rect">
            <a:avLst/>
          </a:prstGeom>
          <a:noFill/>
          <a:ln>
            <a:noFill/>
          </a:ln>
        </p:spPr>
      </p:pic>
      <p:sp>
        <p:nvSpPr>
          <p:cNvPr id="134" name="Shape 134"/>
          <p:cNvSpPr txBox="1">
            <a:spLocks noGrp="1"/>
          </p:cNvSpPr>
          <p:nvPr>
            <p:ph type="title"/>
          </p:nvPr>
        </p:nvSpPr>
        <p:spPr>
          <a:xfrm>
            <a:off x="304800" y="365123"/>
            <a:ext cx="11582400" cy="640000"/>
          </a:xfrm>
          <a:prstGeom prst="rect">
            <a:avLst/>
          </a:prstGeom>
          <a:noFill/>
          <a:ln>
            <a:noFill/>
          </a:ln>
        </p:spPr>
        <p:txBody>
          <a:bodyPr wrap="square" lIns="91425" tIns="91425" rIns="91425" bIns="91425" anchor="t" anchorCtr="0"/>
          <a:lstStyle>
            <a:lvl1pPr marL="0" marR="0" lvl="0" indent="0" algn="l" rtl="0">
              <a:lnSpc>
                <a:spcPct val="90000"/>
              </a:lnSpc>
              <a:spcBef>
                <a:spcPts val="0"/>
              </a:spcBef>
              <a:spcAft>
                <a:spcPts val="0"/>
              </a:spcAft>
              <a:buClr>
                <a:schemeClr val="accent1"/>
              </a:buClr>
              <a:buFont typeface="Arial"/>
              <a:buNone/>
              <a:defRPr sz="4267" b="0" i="0" u="none" strike="noStrike" cap="none">
                <a:solidFill>
                  <a:schemeClr val="accent1"/>
                </a:solidFill>
                <a:latin typeface="Arial"/>
                <a:ea typeface="Arial"/>
                <a:cs typeface="Arial"/>
                <a:sym typeface="Arial"/>
              </a:defRPr>
            </a:lvl1pPr>
            <a:lvl2pPr lvl="1" indent="0" rtl="0">
              <a:spcBef>
                <a:spcPts val="0"/>
              </a:spcBef>
              <a:buFont typeface="Arial"/>
              <a:buNone/>
              <a:defRPr sz="2400"/>
            </a:lvl2pPr>
            <a:lvl3pPr lvl="2" indent="0" rtl="0">
              <a:spcBef>
                <a:spcPts val="0"/>
              </a:spcBef>
              <a:buFont typeface="Arial"/>
              <a:buNone/>
              <a:defRPr sz="2400"/>
            </a:lvl3pPr>
            <a:lvl4pPr lvl="3" indent="0" rtl="0">
              <a:spcBef>
                <a:spcPts val="0"/>
              </a:spcBef>
              <a:buFont typeface="Arial"/>
              <a:buNone/>
              <a:defRPr sz="2400"/>
            </a:lvl4pPr>
            <a:lvl5pPr lvl="4" indent="0" rtl="0">
              <a:spcBef>
                <a:spcPts val="0"/>
              </a:spcBef>
              <a:buFont typeface="Arial"/>
              <a:buNone/>
              <a:defRPr sz="2400"/>
            </a:lvl5pPr>
            <a:lvl6pPr lvl="5" indent="0" rtl="0">
              <a:spcBef>
                <a:spcPts val="0"/>
              </a:spcBef>
              <a:buFont typeface="Arial"/>
              <a:buNone/>
              <a:defRPr sz="2400"/>
            </a:lvl6pPr>
            <a:lvl7pPr lvl="6" indent="0" rtl="0">
              <a:spcBef>
                <a:spcPts val="0"/>
              </a:spcBef>
              <a:buFont typeface="Arial"/>
              <a:buNone/>
              <a:defRPr sz="2400"/>
            </a:lvl7pPr>
            <a:lvl8pPr lvl="7" indent="0" rtl="0">
              <a:spcBef>
                <a:spcPts val="0"/>
              </a:spcBef>
              <a:buFont typeface="Arial"/>
              <a:buNone/>
              <a:defRPr sz="2400"/>
            </a:lvl8pPr>
            <a:lvl9pPr lvl="8" indent="0" rtl="0">
              <a:spcBef>
                <a:spcPts val="0"/>
              </a:spcBef>
              <a:buFont typeface="Arial"/>
              <a:buNone/>
              <a:defRPr sz="2400"/>
            </a:lvl9pPr>
          </a:lstStyle>
          <a:p>
            <a:r>
              <a:rPr lang="en-US"/>
              <a:t>Click to edit Master title style</a:t>
            </a:r>
            <a:endParaRPr/>
          </a:p>
        </p:txBody>
      </p:sp>
    </p:spTree>
    <p:extLst>
      <p:ext uri="{BB962C8B-B14F-4D97-AF65-F5344CB8AC3E}">
        <p14:creationId xmlns:p14="http://schemas.microsoft.com/office/powerpoint/2010/main" val="4170934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95AA0-011D-461D-A697-45D4CC4749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F5E29A-D924-4765-871A-80BE5DDD27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556230-3FE9-4C26-98ED-2EFC4B9A4F4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C0674D1-723F-45A7-A79A-614B908160C6}"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8/5/18</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72272F4D-7468-4A5A-83E6-6EBDF9B36415}"/>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9AD09EA9-B3A1-489D-BDE0-B866E66EE23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2C2CE47-8A59-4A5B-90CA-920049ED324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76244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98EDC-D7BC-0C40-A804-A8932C19EF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270BE85-0EA7-F741-8F69-AB0E9BF647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C8CA0D-7A52-2344-85EC-207F2329C9B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C0674D1-723F-45A7-A79A-614B908160C6}"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8/5/18</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1A39B6CA-DA88-5148-93C8-48D4583D379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72FB5D45-AC03-4444-B46B-4FF0133A500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2C2CE47-8A59-4A5B-90CA-920049ED324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8850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9A478-4FF1-4747-92EF-411865EE6B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C93D2B-5746-0047-B3B3-EAA17A608F4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D3179-4902-A44C-856D-C1207C105583}"/>
              </a:ext>
            </a:extLst>
          </p:cNvPr>
          <p:cNvSpPr>
            <a:spLocks noGrp="1"/>
          </p:cNvSpPr>
          <p:nvPr>
            <p:ph type="dt" sz="half" idx="10"/>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fld id="{3A67A5A4-AD6C-4C8A-9B64-7D92C649AA17}" type="datetime1">
              <a:rPr kumimoji="0" lang="en-US" sz="1200" b="0" i="0" u="none" strike="noStrike" kern="0" cap="none" spc="0" normalizeH="0" baseline="0" noProof="0" smtClean="0">
                <a:ln>
                  <a:noFill/>
                </a:ln>
                <a:solidFill>
                  <a:prstClr val="black">
                    <a:tint val="75000"/>
                  </a:prstClr>
                </a:solidFill>
                <a:effectLst/>
                <a:uLnTx/>
                <a:uFillTx/>
                <a:latin typeface="Arial"/>
                <a:ea typeface="+mn-ea"/>
                <a:cs typeface="Arial"/>
                <a:sym typeface="Arial"/>
              </a:rPr>
              <a:pPr marL="0" marR="0" lvl="0" indent="0" algn="l" defTabSz="1219170" rtl="0" eaLnBrk="1" fontAlgn="auto" latinLnBrk="0" hangingPunct="1">
                <a:lnSpc>
                  <a:spcPct val="100000"/>
                </a:lnSpc>
                <a:spcBef>
                  <a:spcPts val="0"/>
                </a:spcBef>
                <a:spcAft>
                  <a:spcPts val="0"/>
                </a:spcAft>
                <a:buClrTx/>
                <a:buSzTx/>
                <a:buFontTx/>
                <a:buNone/>
                <a:tabLst/>
                <a:defRPr/>
              </a:pPr>
              <a:t>8/5/18</a:t>
            </a:fld>
            <a:endParaRPr kumimoji="0" lang="en-US" sz="1200" b="0" i="0" u="none" strike="noStrike" kern="0" cap="none" spc="0" normalizeH="0" baseline="0" noProof="0" dirty="0">
              <a:ln>
                <a:noFill/>
              </a:ln>
              <a:solidFill>
                <a:prstClr val="black">
                  <a:tint val="75000"/>
                </a:prstClr>
              </a:solidFill>
              <a:effectLst/>
              <a:uLnTx/>
              <a:uFillTx/>
              <a:latin typeface="Arial"/>
              <a:ea typeface="+mn-ea"/>
              <a:cs typeface="Arial"/>
              <a:sym typeface="Arial"/>
            </a:endParaRPr>
          </a:p>
        </p:txBody>
      </p:sp>
      <p:sp>
        <p:nvSpPr>
          <p:cNvPr id="5" name="Footer Placeholder 4">
            <a:extLst>
              <a:ext uri="{FF2B5EF4-FFF2-40B4-BE49-F238E27FC236}">
                <a16:creationId xmlns:a16="http://schemas.microsoft.com/office/drawing/2014/main" id="{E741B3AD-B2A2-C549-8A32-176D1F3507A1}"/>
              </a:ext>
            </a:extLst>
          </p:cNvPr>
          <p:cNvSpPr>
            <a:spLocks noGrp="1"/>
          </p:cNvSpPr>
          <p:nvPr>
            <p:ph type="ftr" sz="quarter" idx="11"/>
          </p:nvPr>
        </p:nvSpPr>
        <p:spPr/>
        <p: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prstClr val="black">
                    <a:tint val="75000"/>
                  </a:prstClr>
                </a:solidFill>
                <a:effectLst/>
                <a:uLnTx/>
                <a:uFillTx/>
                <a:latin typeface="Arial"/>
                <a:ea typeface="+mn-ea"/>
                <a:cs typeface="Arial"/>
                <a:sym typeface="Arial"/>
              </a:rPr>
              <a:t>Confidential</a:t>
            </a:r>
            <a:endParaRPr kumimoji="0" lang="en-US" sz="1200" b="0" i="0" u="none" strike="noStrike" kern="0" cap="none" spc="0" normalizeH="0" baseline="0" noProof="0" dirty="0">
              <a:ln>
                <a:noFill/>
              </a:ln>
              <a:solidFill>
                <a:prstClr val="black">
                  <a:tint val="75000"/>
                </a:prstClr>
              </a:solidFill>
              <a:effectLst/>
              <a:uLnTx/>
              <a:uFillTx/>
              <a:latin typeface="Arial"/>
              <a:ea typeface="+mn-ea"/>
              <a:cs typeface="Arial"/>
              <a:sym typeface="Arial"/>
            </a:endParaRPr>
          </a:p>
        </p:txBody>
      </p:sp>
      <p:sp>
        <p:nvSpPr>
          <p:cNvPr id="6" name="Slide Number Placeholder 5">
            <a:extLst>
              <a:ext uri="{FF2B5EF4-FFF2-40B4-BE49-F238E27FC236}">
                <a16:creationId xmlns:a16="http://schemas.microsoft.com/office/drawing/2014/main" id="{CE9CEF0E-E8B0-AD45-ACCB-63A48997C7D3}"/>
              </a:ext>
            </a:extLst>
          </p:cNvPr>
          <p:cNvSpPr>
            <a:spLocks noGrp="1"/>
          </p:cNvSpPr>
          <p:nvPr>
            <p:ph type="sldNum" sz="quarter" idx="12"/>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F9603B71-CEEB-41A3-926A-B704E3180DFD}" type="slidenum">
              <a:rPr kumimoji="0" lang="en-US" sz="1200" b="0" i="0" u="none" strike="noStrike" kern="0" cap="none" spc="0" normalizeH="0" baseline="0" noProof="0" smtClean="0">
                <a:ln>
                  <a:noFill/>
                </a:ln>
                <a:solidFill>
                  <a:prstClr val="black">
                    <a:tint val="75000"/>
                  </a:prstClr>
                </a:solidFill>
                <a:effectLst/>
                <a:uLnTx/>
                <a:uFillTx/>
                <a:latin typeface="Arial"/>
                <a:ea typeface="+mn-ea"/>
                <a:cs typeface="Arial"/>
                <a:sym typeface="Arial"/>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0" cap="none" spc="0" normalizeH="0" baseline="0" noProof="0" dirty="0">
              <a:ln>
                <a:noFill/>
              </a:ln>
              <a:solidFill>
                <a:prstClr val="black">
                  <a:tint val="75000"/>
                </a:prstClr>
              </a:solidFill>
              <a:effectLst/>
              <a:uLnTx/>
              <a:uFillTx/>
              <a:latin typeface="Arial"/>
              <a:ea typeface="+mn-ea"/>
              <a:cs typeface="Arial"/>
              <a:sym typeface="Arial"/>
            </a:endParaRPr>
          </a:p>
        </p:txBody>
      </p:sp>
    </p:spTree>
    <p:extLst>
      <p:ext uri="{BB962C8B-B14F-4D97-AF65-F5344CB8AC3E}">
        <p14:creationId xmlns:p14="http://schemas.microsoft.com/office/powerpoint/2010/main" val="480962794"/>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5DC9E-3AE4-E348-9BA7-CF0465F2E9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1B699F-F4BF-B84E-A762-57536C4394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952BC41-A7F7-E84C-92F6-5A7C93D1FA01}"/>
              </a:ext>
            </a:extLst>
          </p:cNvPr>
          <p:cNvSpPr>
            <a:spLocks noGrp="1"/>
          </p:cNvSpPr>
          <p:nvPr>
            <p:ph type="dt" sz="half" idx="10"/>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fld id="{3A67A5A4-AD6C-4C8A-9B64-7D92C649AA17}" type="datetime1">
              <a:rPr kumimoji="0" lang="en-US" sz="1200" b="0" i="0" u="none" strike="noStrike" kern="0" cap="none" spc="0" normalizeH="0" baseline="0" noProof="0" smtClean="0">
                <a:ln>
                  <a:noFill/>
                </a:ln>
                <a:solidFill>
                  <a:prstClr val="black">
                    <a:tint val="75000"/>
                  </a:prstClr>
                </a:solidFill>
                <a:effectLst/>
                <a:uLnTx/>
                <a:uFillTx/>
                <a:latin typeface="Arial"/>
                <a:ea typeface="+mn-ea"/>
                <a:cs typeface="Arial"/>
                <a:sym typeface="Arial"/>
              </a:rPr>
              <a:pPr marL="0" marR="0" lvl="0" indent="0" algn="l" defTabSz="1219170" rtl="0" eaLnBrk="1" fontAlgn="auto" latinLnBrk="0" hangingPunct="1">
                <a:lnSpc>
                  <a:spcPct val="100000"/>
                </a:lnSpc>
                <a:spcBef>
                  <a:spcPts val="0"/>
                </a:spcBef>
                <a:spcAft>
                  <a:spcPts val="0"/>
                </a:spcAft>
                <a:buClrTx/>
                <a:buSzTx/>
                <a:buFontTx/>
                <a:buNone/>
                <a:tabLst/>
                <a:defRPr/>
              </a:pPr>
              <a:t>8/5/18</a:t>
            </a:fld>
            <a:endParaRPr kumimoji="0" lang="en-US" sz="1200" b="0" i="0" u="none" strike="noStrike" kern="0" cap="none" spc="0" normalizeH="0" baseline="0" noProof="0" dirty="0">
              <a:ln>
                <a:noFill/>
              </a:ln>
              <a:solidFill>
                <a:prstClr val="black">
                  <a:tint val="75000"/>
                </a:prstClr>
              </a:solidFill>
              <a:effectLst/>
              <a:uLnTx/>
              <a:uFillTx/>
              <a:latin typeface="Arial"/>
              <a:ea typeface="+mn-ea"/>
              <a:cs typeface="Arial"/>
              <a:sym typeface="Arial"/>
            </a:endParaRPr>
          </a:p>
        </p:txBody>
      </p:sp>
      <p:sp>
        <p:nvSpPr>
          <p:cNvPr id="5" name="Footer Placeholder 4">
            <a:extLst>
              <a:ext uri="{FF2B5EF4-FFF2-40B4-BE49-F238E27FC236}">
                <a16:creationId xmlns:a16="http://schemas.microsoft.com/office/drawing/2014/main" id="{5D517D58-0D58-D446-8FC3-A2B41DB26443}"/>
              </a:ext>
            </a:extLst>
          </p:cNvPr>
          <p:cNvSpPr>
            <a:spLocks noGrp="1"/>
          </p:cNvSpPr>
          <p:nvPr>
            <p:ph type="ftr" sz="quarter" idx="11"/>
          </p:nvPr>
        </p:nvSpPr>
        <p:spPr/>
        <p: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prstClr val="black">
                    <a:tint val="75000"/>
                  </a:prstClr>
                </a:solidFill>
                <a:effectLst/>
                <a:uLnTx/>
                <a:uFillTx/>
                <a:latin typeface="Arial"/>
                <a:ea typeface="+mn-ea"/>
                <a:cs typeface="Arial"/>
                <a:sym typeface="Arial"/>
              </a:rPr>
              <a:t>Confidential</a:t>
            </a:r>
            <a:endParaRPr kumimoji="0" lang="en-US" sz="1200" b="0" i="0" u="none" strike="noStrike" kern="0" cap="none" spc="0" normalizeH="0" baseline="0" noProof="0" dirty="0">
              <a:ln>
                <a:noFill/>
              </a:ln>
              <a:solidFill>
                <a:prstClr val="black">
                  <a:tint val="75000"/>
                </a:prstClr>
              </a:solidFill>
              <a:effectLst/>
              <a:uLnTx/>
              <a:uFillTx/>
              <a:latin typeface="Arial"/>
              <a:ea typeface="+mn-ea"/>
              <a:cs typeface="Arial"/>
              <a:sym typeface="Arial"/>
            </a:endParaRPr>
          </a:p>
        </p:txBody>
      </p:sp>
      <p:sp>
        <p:nvSpPr>
          <p:cNvPr id="6" name="Slide Number Placeholder 5">
            <a:extLst>
              <a:ext uri="{FF2B5EF4-FFF2-40B4-BE49-F238E27FC236}">
                <a16:creationId xmlns:a16="http://schemas.microsoft.com/office/drawing/2014/main" id="{8160B44E-59C2-2846-9E19-CAC5B0F0A011}"/>
              </a:ext>
            </a:extLst>
          </p:cNvPr>
          <p:cNvSpPr>
            <a:spLocks noGrp="1"/>
          </p:cNvSpPr>
          <p:nvPr>
            <p:ph type="sldNum" sz="quarter" idx="12"/>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F9603B71-CEEB-41A3-926A-B704E3180DFD}" type="slidenum">
              <a:rPr kumimoji="0" lang="en-US" sz="1200" b="0" i="0" u="none" strike="noStrike" kern="0" cap="none" spc="0" normalizeH="0" baseline="0" noProof="0" smtClean="0">
                <a:ln>
                  <a:noFill/>
                </a:ln>
                <a:solidFill>
                  <a:prstClr val="black">
                    <a:tint val="75000"/>
                  </a:prstClr>
                </a:solidFill>
                <a:effectLst/>
                <a:uLnTx/>
                <a:uFillTx/>
                <a:latin typeface="Arial"/>
                <a:ea typeface="+mn-ea"/>
                <a:cs typeface="Arial"/>
                <a:sym typeface="Arial"/>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0" cap="none" spc="0" normalizeH="0" baseline="0" noProof="0" dirty="0">
              <a:ln>
                <a:noFill/>
              </a:ln>
              <a:solidFill>
                <a:prstClr val="black">
                  <a:tint val="75000"/>
                </a:prstClr>
              </a:solidFill>
              <a:effectLst/>
              <a:uLnTx/>
              <a:uFillTx/>
              <a:latin typeface="Arial"/>
              <a:ea typeface="+mn-ea"/>
              <a:cs typeface="Arial"/>
              <a:sym typeface="Arial"/>
            </a:endParaRPr>
          </a:p>
        </p:txBody>
      </p:sp>
    </p:spTree>
    <p:extLst>
      <p:ext uri="{BB962C8B-B14F-4D97-AF65-F5344CB8AC3E}">
        <p14:creationId xmlns:p14="http://schemas.microsoft.com/office/powerpoint/2010/main" val="2714828917"/>
      </p:ext>
    </p:extLst>
  </p:cSld>
  <p:clrMapOvr>
    <a:masterClrMapping/>
  </p:clrMapOvr>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E7FB4-DC80-B345-9CCD-58D8D4CFCD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24EA11-BC3F-2344-BBB6-78803E6BF85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11D780-3564-FE4C-AE71-0C8BA9D8F3E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62302FF-08A3-2B40-8008-12E32794CA86}"/>
              </a:ext>
            </a:extLst>
          </p:cNvPr>
          <p:cNvSpPr>
            <a:spLocks noGrp="1"/>
          </p:cNvSpPr>
          <p:nvPr>
            <p:ph type="dt" sz="half" idx="10"/>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fld id="{3A67A5A4-AD6C-4C8A-9B64-7D92C649AA17}" type="datetime1">
              <a:rPr kumimoji="0" lang="en-US" sz="1200" b="0" i="0" u="none" strike="noStrike" kern="0" cap="none" spc="0" normalizeH="0" baseline="0" noProof="0" smtClean="0">
                <a:ln>
                  <a:noFill/>
                </a:ln>
                <a:solidFill>
                  <a:prstClr val="black">
                    <a:tint val="75000"/>
                  </a:prstClr>
                </a:solidFill>
                <a:effectLst/>
                <a:uLnTx/>
                <a:uFillTx/>
                <a:latin typeface="Arial"/>
                <a:ea typeface="+mn-ea"/>
                <a:cs typeface="Arial"/>
                <a:sym typeface="Arial"/>
              </a:rPr>
              <a:pPr marL="0" marR="0" lvl="0" indent="0" algn="l" defTabSz="1219170" rtl="0" eaLnBrk="1" fontAlgn="auto" latinLnBrk="0" hangingPunct="1">
                <a:lnSpc>
                  <a:spcPct val="100000"/>
                </a:lnSpc>
                <a:spcBef>
                  <a:spcPts val="0"/>
                </a:spcBef>
                <a:spcAft>
                  <a:spcPts val="0"/>
                </a:spcAft>
                <a:buClrTx/>
                <a:buSzTx/>
                <a:buFontTx/>
                <a:buNone/>
                <a:tabLst/>
                <a:defRPr/>
              </a:pPr>
              <a:t>8/5/18</a:t>
            </a:fld>
            <a:endParaRPr kumimoji="0" lang="en-US" sz="1200" b="0" i="0" u="none" strike="noStrike" kern="0" cap="none" spc="0" normalizeH="0" baseline="0" noProof="0" dirty="0">
              <a:ln>
                <a:noFill/>
              </a:ln>
              <a:solidFill>
                <a:prstClr val="black">
                  <a:tint val="75000"/>
                </a:prstClr>
              </a:solidFill>
              <a:effectLst/>
              <a:uLnTx/>
              <a:uFillTx/>
              <a:latin typeface="Arial"/>
              <a:ea typeface="+mn-ea"/>
              <a:cs typeface="Arial"/>
              <a:sym typeface="Arial"/>
            </a:endParaRPr>
          </a:p>
        </p:txBody>
      </p:sp>
      <p:sp>
        <p:nvSpPr>
          <p:cNvPr id="6" name="Footer Placeholder 5">
            <a:extLst>
              <a:ext uri="{FF2B5EF4-FFF2-40B4-BE49-F238E27FC236}">
                <a16:creationId xmlns:a16="http://schemas.microsoft.com/office/drawing/2014/main" id="{1629F213-DB4B-FC41-A928-E6FCB233918D}"/>
              </a:ext>
            </a:extLst>
          </p:cNvPr>
          <p:cNvSpPr>
            <a:spLocks noGrp="1"/>
          </p:cNvSpPr>
          <p:nvPr>
            <p:ph type="ftr" sz="quarter" idx="11"/>
          </p:nvPr>
        </p:nvSpPr>
        <p:spPr/>
        <p: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prstClr val="black">
                    <a:tint val="75000"/>
                  </a:prstClr>
                </a:solidFill>
                <a:effectLst/>
                <a:uLnTx/>
                <a:uFillTx/>
                <a:latin typeface="Arial"/>
                <a:ea typeface="+mn-ea"/>
                <a:cs typeface="Arial"/>
                <a:sym typeface="Arial"/>
              </a:rPr>
              <a:t>Confidential</a:t>
            </a:r>
            <a:endParaRPr kumimoji="0" lang="en-US" sz="1200" b="0" i="0" u="none" strike="noStrike" kern="0" cap="none" spc="0" normalizeH="0" baseline="0" noProof="0" dirty="0">
              <a:ln>
                <a:noFill/>
              </a:ln>
              <a:solidFill>
                <a:prstClr val="black">
                  <a:tint val="75000"/>
                </a:prstClr>
              </a:solidFill>
              <a:effectLst/>
              <a:uLnTx/>
              <a:uFillTx/>
              <a:latin typeface="Arial"/>
              <a:ea typeface="+mn-ea"/>
              <a:cs typeface="Arial"/>
              <a:sym typeface="Arial"/>
            </a:endParaRPr>
          </a:p>
        </p:txBody>
      </p:sp>
      <p:sp>
        <p:nvSpPr>
          <p:cNvPr id="7" name="Slide Number Placeholder 6">
            <a:extLst>
              <a:ext uri="{FF2B5EF4-FFF2-40B4-BE49-F238E27FC236}">
                <a16:creationId xmlns:a16="http://schemas.microsoft.com/office/drawing/2014/main" id="{24A7B3E1-3EEA-E748-98BD-C3B3244872EA}"/>
              </a:ext>
            </a:extLst>
          </p:cNvPr>
          <p:cNvSpPr>
            <a:spLocks noGrp="1"/>
          </p:cNvSpPr>
          <p:nvPr>
            <p:ph type="sldNum" sz="quarter" idx="12"/>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F9603B71-CEEB-41A3-926A-B704E3180DFD}" type="slidenum">
              <a:rPr kumimoji="0" lang="en-US" sz="1200" b="0" i="0" u="none" strike="noStrike" kern="0" cap="none" spc="0" normalizeH="0" baseline="0" noProof="0" smtClean="0">
                <a:ln>
                  <a:noFill/>
                </a:ln>
                <a:solidFill>
                  <a:prstClr val="black">
                    <a:tint val="75000"/>
                  </a:prstClr>
                </a:solidFill>
                <a:effectLst/>
                <a:uLnTx/>
                <a:uFillTx/>
                <a:latin typeface="Arial"/>
                <a:ea typeface="+mn-ea"/>
                <a:cs typeface="Arial"/>
                <a:sym typeface="Arial"/>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0" cap="none" spc="0" normalizeH="0" baseline="0" noProof="0" dirty="0">
              <a:ln>
                <a:noFill/>
              </a:ln>
              <a:solidFill>
                <a:prstClr val="black">
                  <a:tint val="75000"/>
                </a:prstClr>
              </a:solidFill>
              <a:effectLst/>
              <a:uLnTx/>
              <a:uFillTx/>
              <a:latin typeface="Arial"/>
              <a:ea typeface="+mn-ea"/>
              <a:cs typeface="Arial"/>
              <a:sym typeface="Arial"/>
            </a:endParaRPr>
          </a:p>
        </p:txBody>
      </p:sp>
    </p:spTree>
    <p:extLst>
      <p:ext uri="{BB962C8B-B14F-4D97-AF65-F5344CB8AC3E}">
        <p14:creationId xmlns:p14="http://schemas.microsoft.com/office/powerpoint/2010/main" val="4064601106"/>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fld id="{CEA1140B-EE82-4B8E-A348-2FEC2BF8978C}" type="datetime1">
              <a:rPr kumimoji="0" lang="en-US" sz="1200" b="0" i="0" u="none" strike="noStrike" kern="0" cap="none" spc="0" normalizeH="0" baseline="0" noProof="0" smtClean="0">
                <a:ln>
                  <a:noFill/>
                </a:ln>
                <a:solidFill>
                  <a:prstClr val="black">
                    <a:tint val="75000"/>
                  </a:prstClr>
                </a:solidFill>
                <a:effectLst/>
                <a:uLnTx/>
                <a:uFillTx/>
                <a:latin typeface="Arial"/>
                <a:ea typeface="+mn-ea"/>
                <a:cs typeface="Arial"/>
                <a:sym typeface="Arial"/>
              </a:rPr>
              <a:pPr marL="0" marR="0" lvl="0" indent="0" algn="l" defTabSz="1219170" rtl="0" eaLnBrk="1" fontAlgn="auto" latinLnBrk="0" hangingPunct="1">
                <a:lnSpc>
                  <a:spcPct val="100000"/>
                </a:lnSpc>
                <a:spcBef>
                  <a:spcPts val="0"/>
                </a:spcBef>
                <a:spcAft>
                  <a:spcPts val="0"/>
                </a:spcAft>
                <a:buClrTx/>
                <a:buSzTx/>
                <a:buFontTx/>
                <a:buNone/>
                <a:tabLst/>
                <a:defRPr/>
              </a:pPr>
              <a:t>8/5/18</a:t>
            </a:fld>
            <a:endParaRPr kumimoji="0" lang="en-US" sz="1200" b="0" i="0" u="none" strike="noStrike" kern="0" cap="none" spc="0" normalizeH="0" baseline="0" noProof="0" dirty="0">
              <a:ln>
                <a:noFill/>
              </a:ln>
              <a:solidFill>
                <a:prstClr val="black">
                  <a:tint val="75000"/>
                </a:prstClr>
              </a:solidFill>
              <a:effectLst/>
              <a:uLnTx/>
              <a:uFillTx/>
              <a:latin typeface="Arial"/>
              <a:ea typeface="+mn-ea"/>
              <a:cs typeface="Arial"/>
              <a:sym typeface="Arial"/>
            </a:endParaRPr>
          </a:p>
        </p:txBody>
      </p:sp>
      <p:sp>
        <p:nvSpPr>
          <p:cNvPr id="6" name="Footer Placeholder 5"/>
          <p:cNvSpPr>
            <a:spLocks noGrp="1"/>
          </p:cNvSpPr>
          <p:nvPr>
            <p:ph type="ftr" sz="quarter" idx="11"/>
          </p:nvPr>
        </p:nvSpPr>
        <p:spPr/>
        <p:txBody>
          <a:bodyPr/>
          <a:lstStyle>
            <a:lvl1pPr>
              <a:defRPr sz="1400">
                <a:solidFill>
                  <a:schemeClr val="accent3">
                    <a:lumMod val="50000"/>
                  </a:schemeClr>
                </a:solidFill>
              </a:defRPr>
            </a:lvl1p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A5A5A5">
                    <a:lumMod val="50000"/>
                  </a:srgbClr>
                </a:solidFill>
                <a:effectLst/>
                <a:uLnTx/>
                <a:uFillTx/>
                <a:latin typeface="Arial"/>
                <a:ea typeface="+mn-ea"/>
                <a:cs typeface="Arial"/>
                <a:sym typeface="Arial"/>
              </a:rPr>
              <a:t>Confidential</a:t>
            </a:r>
          </a:p>
        </p:txBody>
      </p:sp>
      <p:sp>
        <p:nvSpPr>
          <p:cNvPr id="8" name="Slide Number Placeholder 8"/>
          <p:cNvSpPr>
            <a:spLocks noGrp="1"/>
          </p:cNvSpPr>
          <p:nvPr>
            <p:ph type="sldNum" sz="quarter" idx="12"/>
          </p:nvPr>
        </p:nvSpPr>
        <p:spPr>
          <a:xfrm>
            <a:off x="8489831" y="6492876"/>
            <a:ext cx="2743200" cy="365125"/>
          </a:xfrm>
        </p:spPr>
        <p:txBody>
          <a:bodyPr/>
          <a:lstStyle>
            <a:lvl1pPr>
              <a:defRPr/>
            </a:lvl1pPr>
          </a:lstStyle>
          <a:p>
            <a:pPr marL="0" marR="0" lvl="0" indent="0" algn="r" defTabSz="1219170" rtl="0" eaLnBrk="1" fontAlgn="auto" latinLnBrk="0" hangingPunct="1">
              <a:lnSpc>
                <a:spcPct val="100000"/>
              </a:lnSpc>
              <a:spcBef>
                <a:spcPts val="0"/>
              </a:spcBef>
              <a:spcAft>
                <a:spcPts val="0"/>
              </a:spcAft>
              <a:buClrTx/>
              <a:buSzTx/>
              <a:buFontTx/>
              <a:buNone/>
              <a:tabLst/>
              <a:defRPr/>
            </a:pPr>
            <a:fld id="{1E94F900-24E1-4D92-8280-554CAB0D88B7}" type="slidenum">
              <a:rPr kumimoji="0" lang="en-US" sz="1200" b="0" i="0" u="none" strike="noStrike" kern="0" cap="none" spc="0" normalizeH="0" baseline="0" noProof="0" smtClean="0">
                <a:ln>
                  <a:noFill/>
                </a:ln>
                <a:solidFill>
                  <a:prstClr val="black">
                    <a:tint val="75000"/>
                  </a:prstClr>
                </a:solidFill>
                <a:effectLst/>
                <a:uLnTx/>
                <a:uFillTx/>
                <a:latin typeface="Arial"/>
                <a:ea typeface="+mn-ea"/>
                <a:cs typeface="Arial"/>
                <a:sym typeface="Arial"/>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0" cap="none" spc="0" normalizeH="0" baseline="0" noProof="0" dirty="0">
              <a:ln>
                <a:noFill/>
              </a:ln>
              <a:solidFill>
                <a:prstClr val="black">
                  <a:tint val="75000"/>
                </a:prstClr>
              </a:solidFill>
              <a:effectLst/>
              <a:uLnTx/>
              <a:uFillTx/>
              <a:latin typeface="Arial"/>
              <a:ea typeface="+mn-ea"/>
              <a:cs typeface="Arial"/>
              <a:sym typeface="Arial"/>
            </a:endParaRPr>
          </a:p>
        </p:txBody>
      </p:sp>
    </p:spTree>
    <p:extLst>
      <p:ext uri="{BB962C8B-B14F-4D97-AF65-F5344CB8AC3E}">
        <p14:creationId xmlns:p14="http://schemas.microsoft.com/office/powerpoint/2010/main" val="39333136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703F5-4527-B94E-8AB4-56D26BFFD6B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6EAF35D-9EC3-2D4F-BDF2-0D92689ECC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4D9B8A3-B575-924B-8B85-58710D1E182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B9CD47-BC93-3641-82FC-0C2E3CF8D0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5E638B5-127A-484F-A5C0-8DB2938D7C4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9B8EB9-5F3F-1A41-8714-8E7835441281}"/>
              </a:ext>
            </a:extLst>
          </p:cNvPr>
          <p:cNvSpPr>
            <a:spLocks noGrp="1"/>
          </p:cNvSpPr>
          <p:nvPr>
            <p:ph type="dt" sz="half" idx="10"/>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fld id="{3A67A5A4-AD6C-4C8A-9B64-7D92C649AA17}" type="datetime1">
              <a:rPr kumimoji="0" lang="en-US" sz="1200" b="0" i="0" u="none" strike="noStrike" kern="0" cap="none" spc="0" normalizeH="0" baseline="0" noProof="0" smtClean="0">
                <a:ln>
                  <a:noFill/>
                </a:ln>
                <a:solidFill>
                  <a:prstClr val="black">
                    <a:tint val="75000"/>
                  </a:prstClr>
                </a:solidFill>
                <a:effectLst/>
                <a:uLnTx/>
                <a:uFillTx/>
                <a:latin typeface="Arial"/>
                <a:ea typeface="+mn-ea"/>
                <a:cs typeface="Arial"/>
                <a:sym typeface="Arial"/>
              </a:rPr>
              <a:pPr marL="0" marR="0" lvl="0" indent="0" algn="l" defTabSz="1219170" rtl="0" eaLnBrk="1" fontAlgn="auto" latinLnBrk="0" hangingPunct="1">
                <a:lnSpc>
                  <a:spcPct val="100000"/>
                </a:lnSpc>
                <a:spcBef>
                  <a:spcPts val="0"/>
                </a:spcBef>
                <a:spcAft>
                  <a:spcPts val="0"/>
                </a:spcAft>
                <a:buClrTx/>
                <a:buSzTx/>
                <a:buFontTx/>
                <a:buNone/>
                <a:tabLst/>
                <a:defRPr/>
              </a:pPr>
              <a:t>8/5/18</a:t>
            </a:fld>
            <a:endParaRPr kumimoji="0" lang="en-US" sz="1200" b="0" i="0" u="none" strike="noStrike" kern="0" cap="none" spc="0" normalizeH="0" baseline="0" noProof="0" dirty="0">
              <a:ln>
                <a:noFill/>
              </a:ln>
              <a:solidFill>
                <a:prstClr val="black">
                  <a:tint val="75000"/>
                </a:prstClr>
              </a:solidFill>
              <a:effectLst/>
              <a:uLnTx/>
              <a:uFillTx/>
              <a:latin typeface="Arial"/>
              <a:ea typeface="+mn-ea"/>
              <a:cs typeface="Arial"/>
              <a:sym typeface="Arial"/>
            </a:endParaRPr>
          </a:p>
        </p:txBody>
      </p:sp>
      <p:sp>
        <p:nvSpPr>
          <p:cNvPr id="8" name="Footer Placeholder 7">
            <a:extLst>
              <a:ext uri="{FF2B5EF4-FFF2-40B4-BE49-F238E27FC236}">
                <a16:creationId xmlns:a16="http://schemas.microsoft.com/office/drawing/2014/main" id="{BD8B6921-4BC9-2C48-ACC8-F8F9B3941AC4}"/>
              </a:ext>
            </a:extLst>
          </p:cNvPr>
          <p:cNvSpPr>
            <a:spLocks noGrp="1"/>
          </p:cNvSpPr>
          <p:nvPr>
            <p:ph type="ftr" sz="quarter" idx="11"/>
          </p:nvPr>
        </p:nvSpPr>
        <p:spPr/>
        <p: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prstClr val="black">
                    <a:tint val="75000"/>
                  </a:prstClr>
                </a:solidFill>
                <a:effectLst/>
                <a:uLnTx/>
                <a:uFillTx/>
                <a:latin typeface="Arial"/>
                <a:ea typeface="+mn-ea"/>
                <a:cs typeface="Arial"/>
                <a:sym typeface="Arial"/>
              </a:rPr>
              <a:t>Confidential</a:t>
            </a:r>
            <a:endParaRPr kumimoji="0" lang="en-US" sz="1200" b="0" i="0" u="none" strike="noStrike" kern="0" cap="none" spc="0" normalizeH="0" baseline="0" noProof="0" dirty="0">
              <a:ln>
                <a:noFill/>
              </a:ln>
              <a:solidFill>
                <a:prstClr val="black">
                  <a:tint val="75000"/>
                </a:prstClr>
              </a:solidFill>
              <a:effectLst/>
              <a:uLnTx/>
              <a:uFillTx/>
              <a:latin typeface="Arial"/>
              <a:ea typeface="+mn-ea"/>
              <a:cs typeface="Arial"/>
              <a:sym typeface="Arial"/>
            </a:endParaRPr>
          </a:p>
        </p:txBody>
      </p:sp>
      <p:sp>
        <p:nvSpPr>
          <p:cNvPr id="9" name="Slide Number Placeholder 8">
            <a:extLst>
              <a:ext uri="{FF2B5EF4-FFF2-40B4-BE49-F238E27FC236}">
                <a16:creationId xmlns:a16="http://schemas.microsoft.com/office/drawing/2014/main" id="{2A80548A-D15D-3D40-8DA1-97A14FE4D0CC}"/>
              </a:ext>
            </a:extLst>
          </p:cNvPr>
          <p:cNvSpPr>
            <a:spLocks noGrp="1"/>
          </p:cNvSpPr>
          <p:nvPr>
            <p:ph type="sldNum" sz="quarter" idx="12"/>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F9603B71-CEEB-41A3-926A-B704E3180DFD}" type="slidenum">
              <a:rPr kumimoji="0" lang="en-US" sz="1200" b="0" i="0" u="none" strike="noStrike" kern="0" cap="none" spc="0" normalizeH="0" baseline="0" noProof="0" smtClean="0">
                <a:ln>
                  <a:noFill/>
                </a:ln>
                <a:solidFill>
                  <a:prstClr val="black">
                    <a:tint val="75000"/>
                  </a:prstClr>
                </a:solidFill>
                <a:effectLst/>
                <a:uLnTx/>
                <a:uFillTx/>
                <a:latin typeface="Arial"/>
                <a:ea typeface="+mn-ea"/>
                <a:cs typeface="Arial"/>
                <a:sym typeface="Arial"/>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0" cap="none" spc="0" normalizeH="0" baseline="0" noProof="0" dirty="0">
              <a:ln>
                <a:noFill/>
              </a:ln>
              <a:solidFill>
                <a:prstClr val="black">
                  <a:tint val="75000"/>
                </a:prstClr>
              </a:solidFill>
              <a:effectLst/>
              <a:uLnTx/>
              <a:uFillTx/>
              <a:latin typeface="Arial"/>
              <a:ea typeface="+mn-ea"/>
              <a:cs typeface="Arial"/>
              <a:sym typeface="Arial"/>
            </a:endParaRPr>
          </a:p>
        </p:txBody>
      </p:sp>
    </p:spTree>
    <p:extLst>
      <p:ext uri="{BB962C8B-B14F-4D97-AF65-F5344CB8AC3E}">
        <p14:creationId xmlns:p14="http://schemas.microsoft.com/office/powerpoint/2010/main" val="971620086"/>
      </p:ext>
    </p:extLst>
  </p:cSld>
  <p:clrMapOvr>
    <a:masterClrMapping/>
  </p:clrMapOvr>
  <p:hf hd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54BEB-998E-DA46-AFA3-DFECCD8BBFB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63428F-F14B-7940-B6E9-B47791475A06}"/>
              </a:ext>
            </a:extLst>
          </p:cNvPr>
          <p:cNvSpPr>
            <a:spLocks noGrp="1"/>
          </p:cNvSpPr>
          <p:nvPr>
            <p:ph type="dt" sz="half" idx="10"/>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fld id="{3A67A5A4-AD6C-4C8A-9B64-7D92C649AA17}" type="datetime1">
              <a:rPr kumimoji="0" lang="en-US" sz="1200" b="0" i="0" u="none" strike="noStrike" kern="0" cap="none" spc="0" normalizeH="0" baseline="0" noProof="0" smtClean="0">
                <a:ln>
                  <a:noFill/>
                </a:ln>
                <a:solidFill>
                  <a:prstClr val="black">
                    <a:tint val="75000"/>
                  </a:prstClr>
                </a:solidFill>
                <a:effectLst/>
                <a:uLnTx/>
                <a:uFillTx/>
                <a:latin typeface="Arial"/>
                <a:ea typeface="+mn-ea"/>
                <a:cs typeface="Arial"/>
                <a:sym typeface="Arial"/>
              </a:rPr>
              <a:pPr marL="0" marR="0" lvl="0" indent="0" algn="l" defTabSz="1219170" rtl="0" eaLnBrk="1" fontAlgn="auto" latinLnBrk="0" hangingPunct="1">
                <a:lnSpc>
                  <a:spcPct val="100000"/>
                </a:lnSpc>
                <a:spcBef>
                  <a:spcPts val="0"/>
                </a:spcBef>
                <a:spcAft>
                  <a:spcPts val="0"/>
                </a:spcAft>
                <a:buClrTx/>
                <a:buSzTx/>
                <a:buFontTx/>
                <a:buNone/>
                <a:tabLst/>
                <a:defRPr/>
              </a:pPr>
              <a:t>8/5/18</a:t>
            </a:fld>
            <a:endParaRPr kumimoji="0" lang="en-US" sz="1200" b="0" i="0" u="none" strike="noStrike" kern="0" cap="none" spc="0" normalizeH="0" baseline="0" noProof="0" dirty="0">
              <a:ln>
                <a:noFill/>
              </a:ln>
              <a:solidFill>
                <a:prstClr val="black">
                  <a:tint val="75000"/>
                </a:prstClr>
              </a:solidFill>
              <a:effectLst/>
              <a:uLnTx/>
              <a:uFillTx/>
              <a:latin typeface="Arial"/>
              <a:ea typeface="+mn-ea"/>
              <a:cs typeface="Arial"/>
              <a:sym typeface="Arial"/>
            </a:endParaRPr>
          </a:p>
        </p:txBody>
      </p:sp>
      <p:sp>
        <p:nvSpPr>
          <p:cNvPr id="4" name="Footer Placeholder 3">
            <a:extLst>
              <a:ext uri="{FF2B5EF4-FFF2-40B4-BE49-F238E27FC236}">
                <a16:creationId xmlns:a16="http://schemas.microsoft.com/office/drawing/2014/main" id="{55AB307A-9C09-A74D-A888-6AB46C7C9E57}"/>
              </a:ext>
            </a:extLst>
          </p:cNvPr>
          <p:cNvSpPr>
            <a:spLocks noGrp="1"/>
          </p:cNvSpPr>
          <p:nvPr>
            <p:ph type="ftr" sz="quarter" idx="11"/>
          </p:nvPr>
        </p:nvSpPr>
        <p:spPr/>
        <p: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prstClr val="black">
                    <a:tint val="75000"/>
                  </a:prstClr>
                </a:solidFill>
                <a:effectLst/>
                <a:uLnTx/>
                <a:uFillTx/>
                <a:latin typeface="Arial"/>
                <a:ea typeface="+mn-ea"/>
                <a:cs typeface="Arial"/>
                <a:sym typeface="Arial"/>
              </a:rPr>
              <a:t>Confidential</a:t>
            </a:r>
            <a:endParaRPr kumimoji="0" lang="en-US" sz="1200" b="0" i="0" u="none" strike="noStrike" kern="0" cap="none" spc="0" normalizeH="0" baseline="0" noProof="0" dirty="0">
              <a:ln>
                <a:noFill/>
              </a:ln>
              <a:solidFill>
                <a:prstClr val="black">
                  <a:tint val="75000"/>
                </a:prstClr>
              </a:solidFill>
              <a:effectLst/>
              <a:uLnTx/>
              <a:uFillTx/>
              <a:latin typeface="Arial"/>
              <a:ea typeface="+mn-ea"/>
              <a:cs typeface="Arial"/>
              <a:sym typeface="Arial"/>
            </a:endParaRPr>
          </a:p>
        </p:txBody>
      </p:sp>
      <p:sp>
        <p:nvSpPr>
          <p:cNvPr id="5" name="Slide Number Placeholder 4">
            <a:extLst>
              <a:ext uri="{FF2B5EF4-FFF2-40B4-BE49-F238E27FC236}">
                <a16:creationId xmlns:a16="http://schemas.microsoft.com/office/drawing/2014/main" id="{E0FC1153-1C3F-5847-A9A6-D15559CCB37F}"/>
              </a:ext>
            </a:extLst>
          </p:cNvPr>
          <p:cNvSpPr>
            <a:spLocks noGrp="1"/>
          </p:cNvSpPr>
          <p:nvPr>
            <p:ph type="sldNum" sz="quarter" idx="12"/>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F9603B71-CEEB-41A3-926A-B704E3180DFD}" type="slidenum">
              <a:rPr kumimoji="0" lang="en-US" sz="1200" b="0" i="0" u="none" strike="noStrike" kern="0" cap="none" spc="0" normalizeH="0" baseline="0" noProof="0" smtClean="0">
                <a:ln>
                  <a:noFill/>
                </a:ln>
                <a:solidFill>
                  <a:prstClr val="black">
                    <a:tint val="75000"/>
                  </a:prstClr>
                </a:solidFill>
                <a:effectLst/>
                <a:uLnTx/>
                <a:uFillTx/>
                <a:latin typeface="Arial"/>
                <a:ea typeface="+mn-ea"/>
                <a:cs typeface="Arial"/>
                <a:sym typeface="Arial"/>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0" cap="none" spc="0" normalizeH="0" baseline="0" noProof="0" dirty="0">
              <a:ln>
                <a:noFill/>
              </a:ln>
              <a:solidFill>
                <a:prstClr val="black">
                  <a:tint val="75000"/>
                </a:prstClr>
              </a:solidFill>
              <a:effectLst/>
              <a:uLnTx/>
              <a:uFillTx/>
              <a:latin typeface="Arial"/>
              <a:ea typeface="+mn-ea"/>
              <a:cs typeface="Arial"/>
              <a:sym typeface="Arial"/>
            </a:endParaRPr>
          </a:p>
        </p:txBody>
      </p:sp>
    </p:spTree>
    <p:extLst>
      <p:ext uri="{BB962C8B-B14F-4D97-AF65-F5344CB8AC3E}">
        <p14:creationId xmlns:p14="http://schemas.microsoft.com/office/powerpoint/2010/main" val="834388489"/>
      </p:ext>
    </p:extLst>
  </p:cSld>
  <p:clrMapOvr>
    <a:masterClrMapping/>
  </p:clrMapOvr>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0C12B7-CC19-304E-91A5-4DF39D0BEBAC}"/>
              </a:ext>
            </a:extLst>
          </p:cNvPr>
          <p:cNvSpPr>
            <a:spLocks noGrp="1"/>
          </p:cNvSpPr>
          <p:nvPr>
            <p:ph type="dt" sz="half" idx="10"/>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fld id="{EAD09E6E-8003-4192-8657-7BEBABF8D105}" type="datetime1">
              <a:rPr kumimoji="0" lang="en-US" sz="1200" b="0" i="0" u="none" strike="noStrike" kern="0" cap="none" spc="0" normalizeH="0" baseline="0" noProof="0" smtClean="0">
                <a:ln>
                  <a:noFill/>
                </a:ln>
                <a:solidFill>
                  <a:prstClr val="black">
                    <a:tint val="75000"/>
                  </a:prstClr>
                </a:solidFill>
                <a:effectLst/>
                <a:uLnTx/>
                <a:uFillTx/>
                <a:latin typeface="Arial"/>
                <a:ea typeface="+mn-ea"/>
                <a:cs typeface="Arial"/>
                <a:sym typeface="Arial"/>
              </a:rPr>
              <a:pPr marL="0" marR="0" lvl="0" indent="0" algn="l" defTabSz="1219170" rtl="0" eaLnBrk="1" fontAlgn="auto" latinLnBrk="0" hangingPunct="1">
                <a:lnSpc>
                  <a:spcPct val="100000"/>
                </a:lnSpc>
                <a:spcBef>
                  <a:spcPts val="0"/>
                </a:spcBef>
                <a:spcAft>
                  <a:spcPts val="0"/>
                </a:spcAft>
                <a:buClrTx/>
                <a:buSzTx/>
                <a:buFontTx/>
                <a:buNone/>
                <a:tabLst/>
                <a:defRPr/>
              </a:pPr>
              <a:t>8/5/18</a:t>
            </a:fld>
            <a:endParaRPr kumimoji="0" lang="en-US" sz="1200" b="0" i="0" u="none" strike="noStrike" kern="0" cap="none" spc="0" normalizeH="0" baseline="0" noProof="0" dirty="0">
              <a:ln>
                <a:noFill/>
              </a:ln>
              <a:solidFill>
                <a:prstClr val="black">
                  <a:tint val="75000"/>
                </a:prstClr>
              </a:solidFill>
              <a:effectLst/>
              <a:uLnTx/>
              <a:uFillTx/>
              <a:latin typeface="Arial"/>
              <a:ea typeface="+mn-ea"/>
              <a:cs typeface="Arial"/>
              <a:sym typeface="Arial"/>
            </a:endParaRPr>
          </a:p>
        </p:txBody>
      </p:sp>
      <p:sp>
        <p:nvSpPr>
          <p:cNvPr id="3" name="Footer Placeholder 2">
            <a:extLst>
              <a:ext uri="{FF2B5EF4-FFF2-40B4-BE49-F238E27FC236}">
                <a16:creationId xmlns:a16="http://schemas.microsoft.com/office/drawing/2014/main" id="{0BDC9C69-00D0-1649-B28C-4E8EF57A0B97}"/>
              </a:ext>
            </a:extLst>
          </p:cNvPr>
          <p:cNvSpPr>
            <a:spLocks noGrp="1"/>
          </p:cNvSpPr>
          <p:nvPr>
            <p:ph type="ftr" sz="quarter" idx="11"/>
          </p:nvPr>
        </p:nvSpPr>
        <p:spPr/>
        <p: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A5A5A5">
                    <a:lumMod val="50000"/>
                  </a:srgbClr>
                </a:solidFill>
                <a:effectLst/>
                <a:uLnTx/>
                <a:uFillTx/>
                <a:latin typeface="Arial"/>
                <a:ea typeface="+mn-ea"/>
                <a:cs typeface="Arial"/>
                <a:sym typeface="Arial"/>
              </a:rPr>
              <a:t>Confidential</a:t>
            </a:r>
            <a:endParaRPr kumimoji="0" lang="en-US" sz="1400" b="0" i="0" u="none" strike="noStrike" kern="0" cap="none" spc="0" normalizeH="0" baseline="0" noProof="0" dirty="0">
              <a:ln>
                <a:noFill/>
              </a:ln>
              <a:solidFill>
                <a:srgbClr val="A5A5A5">
                  <a:lumMod val="50000"/>
                </a:srgbClr>
              </a:solidFill>
              <a:effectLst/>
              <a:uLnTx/>
              <a:uFillTx/>
              <a:latin typeface="Arial"/>
              <a:ea typeface="+mn-ea"/>
              <a:cs typeface="Arial"/>
              <a:sym typeface="Arial"/>
            </a:endParaRPr>
          </a:p>
        </p:txBody>
      </p:sp>
      <p:sp>
        <p:nvSpPr>
          <p:cNvPr id="4" name="Slide Number Placeholder 3">
            <a:extLst>
              <a:ext uri="{FF2B5EF4-FFF2-40B4-BE49-F238E27FC236}">
                <a16:creationId xmlns:a16="http://schemas.microsoft.com/office/drawing/2014/main" id="{BD8231C6-1CE4-0941-9184-AF9F3FA7564D}"/>
              </a:ext>
            </a:extLst>
          </p:cNvPr>
          <p:cNvSpPr>
            <a:spLocks noGrp="1"/>
          </p:cNvSpPr>
          <p:nvPr>
            <p:ph type="sldNum" sz="quarter" idx="12"/>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F6332EAE-2EDB-4FD2-90B3-1864C3E699E3}" type="slidenum">
              <a:rPr kumimoji="0" lang="en-US" sz="1200" b="0" i="0" u="none" strike="noStrike" kern="0" cap="none" spc="0" normalizeH="0" baseline="0" noProof="0" smtClean="0">
                <a:ln>
                  <a:noFill/>
                </a:ln>
                <a:solidFill>
                  <a:prstClr val="black">
                    <a:tint val="75000"/>
                  </a:prstClr>
                </a:solidFill>
                <a:effectLst/>
                <a:uLnTx/>
                <a:uFillTx/>
                <a:latin typeface="Arial"/>
                <a:ea typeface="+mn-ea"/>
                <a:cs typeface="Arial"/>
                <a:sym typeface="Arial"/>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0" cap="none" spc="0" normalizeH="0" baseline="0" noProof="0" dirty="0">
              <a:ln>
                <a:noFill/>
              </a:ln>
              <a:solidFill>
                <a:prstClr val="black">
                  <a:tint val="75000"/>
                </a:prstClr>
              </a:solidFill>
              <a:effectLst/>
              <a:uLnTx/>
              <a:uFillTx/>
              <a:latin typeface="Arial"/>
              <a:ea typeface="+mn-ea"/>
              <a:cs typeface="Arial"/>
              <a:sym typeface="Arial"/>
            </a:endParaRPr>
          </a:p>
        </p:txBody>
      </p:sp>
    </p:spTree>
    <p:extLst>
      <p:ext uri="{BB962C8B-B14F-4D97-AF65-F5344CB8AC3E}">
        <p14:creationId xmlns:p14="http://schemas.microsoft.com/office/powerpoint/2010/main" val="2987555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4C90E-521A-FA40-82AF-725EEEA49B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969A401-620F-B74D-B638-D3A5B69F3E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F69D340-1261-0340-B242-AF5EF15E45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0A9AA36-37CF-5A48-9F60-F30751B0D821}"/>
              </a:ext>
            </a:extLst>
          </p:cNvPr>
          <p:cNvSpPr>
            <a:spLocks noGrp="1"/>
          </p:cNvSpPr>
          <p:nvPr>
            <p:ph type="dt" sz="half" idx="10"/>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fld id="{CEA1140B-EE82-4B8E-A348-2FEC2BF8978C}" type="datetime1">
              <a:rPr kumimoji="0" lang="en-US" sz="1200" b="0" i="0" u="none" strike="noStrike" kern="0" cap="none" spc="0" normalizeH="0" baseline="0" noProof="0" smtClean="0">
                <a:ln>
                  <a:noFill/>
                </a:ln>
                <a:solidFill>
                  <a:prstClr val="black">
                    <a:tint val="75000"/>
                  </a:prstClr>
                </a:solidFill>
                <a:effectLst/>
                <a:uLnTx/>
                <a:uFillTx/>
                <a:latin typeface="Arial"/>
                <a:ea typeface="+mn-ea"/>
                <a:cs typeface="Arial"/>
                <a:sym typeface="Arial"/>
              </a:rPr>
              <a:pPr marL="0" marR="0" lvl="0" indent="0" algn="l" defTabSz="1219170" rtl="0" eaLnBrk="1" fontAlgn="auto" latinLnBrk="0" hangingPunct="1">
                <a:lnSpc>
                  <a:spcPct val="100000"/>
                </a:lnSpc>
                <a:spcBef>
                  <a:spcPts val="0"/>
                </a:spcBef>
                <a:spcAft>
                  <a:spcPts val="0"/>
                </a:spcAft>
                <a:buClrTx/>
                <a:buSzTx/>
                <a:buFontTx/>
                <a:buNone/>
                <a:tabLst/>
                <a:defRPr/>
              </a:pPr>
              <a:t>8/5/18</a:t>
            </a:fld>
            <a:endParaRPr kumimoji="0" lang="en-US" sz="1200" b="0" i="0" u="none" strike="noStrike" kern="0" cap="none" spc="0" normalizeH="0" baseline="0" noProof="0" dirty="0">
              <a:ln>
                <a:noFill/>
              </a:ln>
              <a:solidFill>
                <a:prstClr val="black">
                  <a:tint val="75000"/>
                </a:prstClr>
              </a:solidFill>
              <a:effectLst/>
              <a:uLnTx/>
              <a:uFillTx/>
              <a:latin typeface="Arial"/>
              <a:ea typeface="+mn-ea"/>
              <a:cs typeface="Arial"/>
              <a:sym typeface="Arial"/>
            </a:endParaRPr>
          </a:p>
        </p:txBody>
      </p:sp>
      <p:sp>
        <p:nvSpPr>
          <p:cNvPr id="6" name="Footer Placeholder 5">
            <a:extLst>
              <a:ext uri="{FF2B5EF4-FFF2-40B4-BE49-F238E27FC236}">
                <a16:creationId xmlns:a16="http://schemas.microsoft.com/office/drawing/2014/main" id="{806B55D0-E052-F248-B738-FC5158F058DC}"/>
              </a:ext>
            </a:extLst>
          </p:cNvPr>
          <p:cNvSpPr>
            <a:spLocks noGrp="1"/>
          </p:cNvSpPr>
          <p:nvPr>
            <p:ph type="ftr" sz="quarter" idx="11"/>
          </p:nvPr>
        </p:nvSpPr>
        <p:spPr/>
        <p: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A5A5A5">
                    <a:lumMod val="50000"/>
                  </a:srgbClr>
                </a:solidFill>
                <a:effectLst/>
                <a:uLnTx/>
                <a:uFillTx/>
                <a:latin typeface="Arial"/>
                <a:ea typeface="+mn-ea"/>
                <a:cs typeface="Arial"/>
                <a:sym typeface="Arial"/>
              </a:rPr>
              <a:t>Confidential</a:t>
            </a:r>
            <a:endParaRPr kumimoji="0" lang="en-US" sz="1400" b="0" i="0" u="none" strike="noStrike" kern="0" cap="none" spc="0" normalizeH="0" baseline="0" noProof="0" dirty="0">
              <a:ln>
                <a:noFill/>
              </a:ln>
              <a:solidFill>
                <a:srgbClr val="A5A5A5">
                  <a:lumMod val="50000"/>
                </a:srgbClr>
              </a:solidFill>
              <a:effectLst/>
              <a:uLnTx/>
              <a:uFillTx/>
              <a:latin typeface="Arial"/>
              <a:ea typeface="+mn-ea"/>
              <a:cs typeface="Arial"/>
              <a:sym typeface="Arial"/>
            </a:endParaRPr>
          </a:p>
        </p:txBody>
      </p:sp>
      <p:sp>
        <p:nvSpPr>
          <p:cNvPr id="7" name="Slide Number Placeholder 6">
            <a:extLst>
              <a:ext uri="{FF2B5EF4-FFF2-40B4-BE49-F238E27FC236}">
                <a16:creationId xmlns:a16="http://schemas.microsoft.com/office/drawing/2014/main" id="{9D4BC2ED-1CC8-0E47-BFAD-86DB3378D650}"/>
              </a:ext>
            </a:extLst>
          </p:cNvPr>
          <p:cNvSpPr>
            <a:spLocks noGrp="1"/>
          </p:cNvSpPr>
          <p:nvPr>
            <p:ph type="sldNum" sz="quarter" idx="12"/>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1E94F900-24E1-4D92-8280-554CAB0D88B7}" type="slidenum">
              <a:rPr kumimoji="0" lang="en-US" sz="1200" b="0" i="0" u="none" strike="noStrike" kern="0" cap="none" spc="0" normalizeH="0" baseline="0" noProof="0" smtClean="0">
                <a:ln>
                  <a:noFill/>
                </a:ln>
                <a:solidFill>
                  <a:prstClr val="black">
                    <a:tint val="75000"/>
                  </a:prstClr>
                </a:solidFill>
                <a:effectLst/>
                <a:uLnTx/>
                <a:uFillTx/>
                <a:latin typeface="Arial"/>
                <a:ea typeface="+mn-ea"/>
                <a:cs typeface="Arial"/>
                <a:sym typeface="Arial"/>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0" cap="none" spc="0" normalizeH="0" baseline="0" noProof="0" dirty="0">
              <a:ln>
                <a:noFill/>
              </a:ln>
              <a:solidFill>
                <a:prstClr val="black">
                  <a:tint val="75000"/>
                </a:prstClr>
              </a:solidFill>
              <a:effectLst/>
              <a:uLnTx/>
              <a:uFillTx/>
              <a:latin typeface="Arial"/>
              <a:ea typeface="+mn-ea"/>
              <a:cs typeface="Arial"/>
              <a:sym typeface="Arial"/>
            </a:endParaRPr>
          </a:p>
        </p:txBody>
      </p:sp>
    </p:spTree>
    <p:extLst>
      <p:ext uri="{BB962C8B-B14F-4D97-AF65-F5344CB8AC3E}">
        <p14:creationId xmlns:p14="http://schemas.microsoft.com/office/powerpoint/2010/main" val="9101738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F95F3-489F-284C-8CC2-9E24CD8516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04CCA01-89A6-2346-8A0C-BFEC7480E2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10658D8-E3B5-5541-B133-3584711FF8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EB459BD-EA44-2D4C-A1B6-4855A46D9D63}"/>
              </a:ext>
            </a:extLst>
          </p:cNvPr>
          <p:cNvSpPr>
            <a:spLocks noGrp="1"/>
          </p:cNvSpPr>
          <p:nvPr>
            <p:ph type="dt" sz="half" idx="10"/>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fld id="{8A6F9289-50BD-4CB7-A6C7-4F302A39509F}" type="datetime1">
              <a:rPr kumimoji="0" lang="en-US" sz="1200" b="0" i="0" u="none" strike="noStrike" kern="0" cap="none" spc="0" normalizeH="0" baseline="0" noProof="0" smtClean="0">
                <a:ln>
                  <a:noFill/>
                </a:ln>
                <a:solidFill>
                  <a:prstClr val="black">
                    <a:tint val="75000"/>
                  </a:prstClr>
                </a:solidFill>
                <a:effectLst/>
                <a:uLnTx/>
                <a:uFillTx/>
                <a:latin typeface="Arial"/>
                <a:ea typeface="+mn-ea"/>
                <a:cs typeface="Arial"/>
                <a:sym typeface="Arial"/>
              </a:rPr>
              <a:pPr marL="0" marR="0" lvl="0" indent="0" algn="l" defTabSz="1219170" rtl="0" eaLnBrk="1" fontAlgn="auto" latinLnBrk="0" hangingPunct="1">
                <a:lnSpc>
                  <a:spcPct val="100000"/>
                </a:lnSpc>
                <a:spcBef>
                  <a:spcPts val="0"/>
                </a:spcBef>
                <a:spcAft>
                  <a:spcPts val="0"/>
                </a:spcAft>
                <a:buClrTx/>
                <a:buSzTx/>
                <a:buFontTx/>
                <a:buNone/>
                <a:tabLst/>
                <a:defRPr/>
              </a:pPr>
              <a:t>8/5/18</a:t>
            </a:fld>
            <a:endParaRPr kumimoji="0" lang="en-US" sz="1200" b="0" i="0" u="none" strike="noStrike" kern="0" cap="none" spc="0" normalizeH="0" baseline="0" noProof="0" dirty="0">
              <a:ln>
                <a:noFill/>
              </a:ln>
              <a:solidFill>
                <a:prstClr val="black">
                  <a:tint val="75000"/>
                </a:prstClr>
              </a:solidFill>
              <a:effectLst/>
              <a:uLnTx/>
              <a:uFillTx/>
              <a:latin typeface="Arial"/>
              <a:ea typeface="+mn-ea"/>
              <a:cs typeface="Arial"/>
              <a:sym typeface="Arial"/>
            </a:endParaRPr>
          </a:p>
        </p:txBody>
      </p:sp>
      <p:sp>
        <p:nvSpPr>
          <p:cNvPr id="6" name="Footer Placeholder 5">
            <a:extLst>
              <a:ext uri="{FF2B5EF4-FFF2-40B4-BE49-F238E27FC236}">
                <a16:creationId xmlns:a16="http://schemas.microsoft.com/office/drawing/2014/main" id="{3505201F-321B-9B4E-8767-F7334009A283}"/>
              </a:ext>
            </a:extLst>
          </p:cNvPr>
          <p:cNvSpPr>
            <a:spLocks noGrp="1"/>
          </p:cNvSpPr>
          <p:nvPr>
            <p:ph type="ftr" sz="quarter" idx="11"/>
          </p:nvPr>
        </p:nvSpPr>
        <p:spPr/>
        <p: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A5A5A5">
                    <a:lumMod val="50000"/>
                  </a:srgbClr>
                </a:solidFill>
                <a:effectLst/>
                <a:uLnTx/>
                <a:uFillTx/>
                <a:latin typeface="Arial"/>
                <a:ea typeface="+mn-ea"/>
                <a:cs typeface="Arial"/>
                <a:sym typeface="Arial"/>
              </a:rPr>
              <a:t>Confidential</a:t>
            </a:r>
            <a:endParaRPr kumimoji="0" lang="en-US" sz="1400" b="0" i="0" u="none" strike="noStrike" kern="0" cap="none" spc="0" normalizeH="0" baseline="0" noProof="0" dirty="0">
              <a:ln>
                <a:noFill/>
              </a:ln>
              <a:solidFill>
                <a:srgbClr val="A5A5A5">
                  <a:lumMod val="50000"/>
                </a:srgbClr>
              </a:solidFill>
              <a:effectLst/>
              <a:uLnTx/>
              <a:uFillTx/>
              <a:latin typeface="Arial"/>
              <a:ea typeface="+mn-ea"/>
              <a:cs typeface="Arial"/>
              <a:sym typeface="Arial"/>
            </a:endParaRPr>
          </a:p>
        </p:txBody>
      </p:sp>
      <p:sp>
        <p:nvSpPr>
          <p:cNvPr id="7" name="Slide Number Placeholder 6">
            <a:extLst>
              <a:ext uri="{FF2B5EF4-FFF2-40B4-BE49-F238E27FC236}">
                <a16:creationId xmlns:a16="http://schemas.microsoft.com/office/drawing/2014/main" id="{02656A9B-806D-744A-B44B-AAD41F0E420F}"/>
              </a:ext>
            </a:extLst>
          </p:cNvPr>
          <p:cNvSpPr>
            <a:spLocks noGrp="1"/>
          </p:cNvSpPr>
          <p:nvPr>
            <p:ph type="sldNum" sz="quarter" idx="12"/>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3F1CE3E3-AAE7-4196-A59B-83BB4651D41A}" type="slidenum">
              <a:rPr kumimoji="0" lang="en-US" sz="1200" b="0" i="0" u="none" strike="noStrike" kern="0" cap="none" spc="0" normalizeH="0" baseline="0" noProof="0" smtClean="0">
                <a:ln>
                  <a:noFill/>
                </a:ln>
                <a:solidFill>
                  <a:prstClr val="black">
                    <a:tint val="75000"/>
                  </a:prstClr>
                </a:solidFill>
                <a:effectLst/>
                <a:uLnTx/>
                <a:uFillTx/>
                <a:latin typeface="Arial"/>
                <a:ea typeface="+mn-ea"/>
                <a:cs typeface="Arial"/>
                <a:sym typeface="Arial"/>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0" cap="none" spc="0" normalizeH="0" baseline="0" noProof="0" dirty="0">
              <a:ln>
                <a:noFill/>
              </a:ln>
              <a:solidFill>
                <a:prstClr val="black">
                  <a:tint val="75000"/>
                </a:prstClr>
              </a:solidFill>
              <a:effectLst/>
              <a:uLnTx/>
              <a:uFillTx/>
              <a:latin typeface="Arial"/>
              <a:ea typeface="+mn-ea"/>
              <a:cs typeface="Arial"/>
              <a:sym typeface="Arial"/>
            </a:endParaRPr>
          </a:p>
        </p:txBody>
      </p:sp>
    </p:spTree>
    <p:extLst>
      <p:ext uri="{BB962C8B-B14F-4D97-AF65-F5344CB8AC3E}">
        <p14:creationId xmlns:p14="http://schemas.microsoft.com/office/powerpoint/2010/main" val="37577249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40302-B2B6-064A-866C-60E63507ADD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BC929C-6E25-A342-AD1B-A5E21A51AB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01FA09-E0C7-7948-9BB6-713626F456E4}"/>
              </a:ext>
            </a:extLst>
          </p:cNvPr>
          <p:cNvSpPr>
            <a:spLocks noGrp="1"/>
          </p:cNvSpPr>
          <p:nvPr>
            <p:ph type="dt" sz="half" idx="10"/>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fld id="{CBFCC4C0-490C-4B07-931D-35594D65F31A}" type="datetime1">
              <a:rPr kumimoji="0" lang="en-US" sz="1200" b="0" i="0" u="none" strike="noStrike" kern="0" cap="none" spc="0" normalizeH="0" baseline="0" noProof="0" smtClean="0">
                <a:ln>
                  <a:noFill/>
                </a:ln>
                <a:solidFill>
                  <a:prstClr val="black">
                    <a:tint val="75000"/>
                  </a:prstClr>
                </a:solidFill>
                <a:effectLst/>
                <a:uLnTx/>
                <a:uFillTx/>
                <a:latin typeface="Arial"/>
                <a:ea typeface="+mn-ea"/>
                <a:cs typeface="Arial"/>
                <a:sym typeface="Arial"/>
              </a:rPr>
              <a:pPr marL="0" marR="0" lvl="0" indent="0" algn="l" defTabSz="1219170" rtl="0" eaLnBrk="1" fontAlgn="auto" latinLnBrk="0" hangingPunct="1">
                <a:lnSpc>
                  <a:spcPct val="100000"/>
                </a:lnSpc>
                <a:spcBef>
                  <a:spcPts val="0"/>
                </a:spcBef>
                <a:spcAft>
                  <a:spcPts val="0"/>
                </a:spcAft>
                <a:buClrTx/>
                <a:buSzTx/>
                <a:buFontTx/>
                <a:buNone/>
                <a:tabLst/>
                <a:defRPr/>
              </a:pPr>
              <a:t>8/5/18</a:t>
            </a:fld>
            <a:endParaRPr kumimoji="0" lang="en-US" sz="1200" b="0" i="0" u="none" strike="noStrike" kern="0" cap="none" spc="0" normalizeH="0" baseline="0" noProof="0" dirty="0">
              <a:ln>
                <a:noFill/>
              </a:ln>
              <a:solidFill>
                <a:prstClr val="black">
                  <a:tint val="75000"/>
                </a:prstClr>
              </a:solidFill>
              <a:effectLst/>
              <a:uLnTx/>
              <a:uFillTx/>
              <a:latin typeface="Arial"/>
              <a:ea typeface="+mn-ea"/>
              <a:cs typeface="Arial"/>
              <a:sym typeface="Arial"/>
            </a:endParaRPr>
          </a:p>
        </p:txBody>
      </p:sp>
      <p:sp>
        <p:nvSpPr>
          <p:cNvPr id="5" name="Footer Placeholder 4">
            <a:extLst>
              <a:ext uri="{FF2B5EF4-FFF2-40B4-BE49-F238E27FC236}">
                <a16:creationId xmlns:a16="http://schemas.microsoft.com/office/drawing/2014/main" id="{2CD313A8-700F-064F-A9AA-92B5B5095153}"/>
              </a:ext>
            </a:extLst>
          </p:cNvPr>
          <p:cNvSpPr>
            <a:spLocks noGrp="1"/>
          </p:cNvSpPr>
          <p:nvPr>
            <p:ph type="ftr" sz="quarter" idx="11"/>
          </p:nvPr>
        </p:nvSpPr>
        <p:spPr/>
        <p: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A5A5A5">
                    <a:lumMod val="50000"/>
                  </a:srgbClr>
                </a:solidFill>
                <a:effectLst/>
                <a:uLnTx/>
                <a:uFillTx/>
                <a:latin typeface="Arial"/>
                <a:ea typeface="+mn-ea"/>
                <a:cs typeface="Arial"/>
                <a:sym typeface="Arial"/>
              </a:rPr>
              <a:t>Confidential</a:t>
            </a:r>
            <a:endParaRPr kumimoji="0" lang="en-US" sz="1400" b="0" i="0" u="none" strike="noStrike" kern="0" cap="none" spc="0" normalizeH="0" baseline="0" noProof="0" dirty="0">
              <a:ln>
                <a:noFill/>
              </a:ln>
              <a:solidFill>
                <a:srgbClr val="A5A5A5">
                  <a:lumMod val="50000"/>
                </a:srgbClr>
              </a:solidFill>
              <a:effectLst/>
              <a:uLnTx/>
              <a:uFillTx/>
              <a:latin typeface="Arial"/>
              <a:ea typeface="+mn-ea"/>
              <a:cs typeface="Arial"/>
              <a:sym typeface="Arial"/>
            </a:endParaRPr>
          </a:p>
        </p:txBody>
      </p:sp>
      <p:sp>
        <p:nvSpPr>
          <p:cNvPr id="6" name="Slide Number Placeholder 5">
            <a:extLst>
              <a:ext uri="{FF2B5EF4-FFF2-40B4-BE49-F238E27FC236}">
                <a16:creationId xmlns:a16="http://schemas.microsoft.com/office/drawing/2014/main" id="{554F716F-992A-694B-9EF5-A04811689B74}"/>
              </a:ext>
            </a:extLst>
          </p:cNvPr>
          <p:cNvSpPr>
            <a:spLocks noGrp="1"/>
          </p:cNvSpPr>
          <p:nvPr>
            <p:ph type="sldNum" sz="quarter" idx="12"/>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9008297-9DA3-4499-A335-BDD823A121E8}" type="slidenum">
              <a:rPr kumimoji="0" lang="en-US" sz="1200" b="0" i="0" u="none" strike="noStrike" kern="0" cap="none" spc="0" normalizeH="0" baseline="0" noProof="0" smtClean="0">
                <a:ln>
                  <a:noFill/>
                </a:ln>
                <a:solidFill>
                  <a:prstClr val="black">
                    <a:tint val="75000"/>
                  </a:prstClr>
                </a:solidFill>
                <a:effectLst/>
                <a:uLnTx/>
                <a:uFillTx/>
                <a:latin typeface="Arial"/>
                <a:ea typeface="+mn-ea"/>
                <a:cs typeface="Arial"/>
                <a:sym typeface="Arial"/>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0" cap="none" spc="0" normalizeH="0" baseline="0" noProof="0" dirty="0">
              <a:ln>
                <a:noFill/>
              </a:ln>
              <a:solidFill>
                <a:prstClr val="black">
                  <a:tint val="75000"/>
                </a:prstClr>
              </a:solidFill>
              <a:effectLst/>
              <a:uLnTx/>
              <a:uFillTx/>
              <a:latin typeface="Arial"/>
              <a:ea typeface="+mn-ea"/>
              <a:cs typeface="Arial"/>
              <a:sym typeface="Arial"/>
            </a:endParaRPr>
          </a:p>
        </p:txBody>
      </p:sp>
    </p:spTree>
    <p:extLst>
      <p:ext uri="{BB962C8B-B14F-4D97-AF65-F5344CB8AC3E}">
        <p14:creationId xmlns:p14="http://schemas.microsoft.com/office/powerpoint/2010/main" val="31514579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634CF7-75B0-A346-A200-89908A88268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69B76C-394D-6449-8DA4-EDE4318C2BC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3F08C3-DC91-1345-A5E8-9F78DAB3D50D}"/>
              </a:ext>
            </a:extLst>
          </p:cNvPr>
          <p:cNvSpPr>
            <a:spLocks noGrp="1"/>
          </p:cNvSpPr>
          <p:nvPr>
            <p:ph type="dt" sz="half" idx="10"/>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fld id="{8E1BDD20-CDF1-4F93-9311-911F01A0A57B}" type="datetime1">
              <a:rPr kumimoji="0" lang="en-US" sz="1200" b="0" i="0" u="none" strike="noStrike" kern="0" cap="none" spc="0" normalizeH="0" baseline="0" noProof="0" smtClean="0">
                <a:ln>
                  <a:noFill/>
                </a:ln>
                <a:solidFill>
                  <a:prstClr val="black">
                    <a:tint val="75000"/>
                  </a:prstClr>
                </a:solidFill>
                <a:effectLst/>
                <a:uLnTx/>
                <a:uFillTx/>
                <a:latin typeface="Arial"/>
                <a:ea typeface="+mn-ea"/>
                <a:cs typeface="Arial"/>
                <a:sym typeface="Arial"/>
              </a:rPr>
              <a:pPr marL="0" marR="0" lvl="0" indent="0" algn="l" defTabSz="1219170" rtl="0" eaLnBrk="1" fontAlgn="auto" latinLnBrk="0" hangingPunct="1">
                <a:lnSpc>
                  <a:spcPct val="100000"/>
                </a:lnSpc>
                <a:spcBef>
                  <a:spcPts val="0"/>
                </a:spcBef>
                <a:spcAft>
                  <a:spcPts val="0"/>
                </a:spcAft>
                <a:buClrTx/>
                <a:buSzTx/>
                <a:buFontTx/>
                <a:buNone/>
                <a:tabLst/>
                <a:defRPr/>
              </a:pPr>
              <a:t>8/5/18</a:t>
            </a:fld>
            <a:endParaRPr kumimoji="0" lang="en-US" sz="1200" b="0" i="0" u="none" strike="noStrike" kern="0" cap="none" spc="0" normalizeH="0" baseline="0" noProof="0" dirty="0">
              <a:ln>
                <a:noFill/>
              </a:ln>
              <a:solidFill>
                <a:prstClr val="black">
                  <a:tint val="75000"/>
                </a:prstClr>
              </a:solidFill>
              <a:effectLst/>
              <a:uLnTx/>
              <a:uFillTx/>
              <a:latin typeface="Arial"/>
              <a:ea typeface="+mn-ea"/>
              <a:cs typeface="Arial"/>
              <a:sym typeface="Arial"/>
            </a:endParaRPr>
          </a:p>
        </p:txBody>
      </p:sp>
      <p:sp>
        <p:nvSpPr>
          <p:cNvPr id="5" name="Footer Placeholder 4">
            <a:extLst>
              <a:ext uri="{FF2B5EF4-FFF2-40B4-BE49-F238E27FC236}">
                <a16:creationId xmlns:a16="http://schemas.microsoft.com/office/drawing/2014/main" id="{73D695C8-3BF0-5044-9E30-65CB16DD3F35}"/>
              </a:ext>
            </a:extLst>
          </p:cNvPr>
          <p:cNvSpPr>
            <a:spLocks noGrp="1"/>
          </p:cNvSpPr>
          <p:nvPr>
            <p:ph type="ftr" sz="quarter" idx="11"/>
          </p:nvPr>
        </p:nvSpPr>
        <p:spPr/>
        <p: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A5A5A5">
                    <a:lumMod val="50000"/>
                  </a:srgbClr>
                </a:solidFill>
                <a:effectLst/>
                <a:uLnTx/>
                <a:uFillTx/>
                <a:latin typeface="Arial"/>
                <a:ea typeface="+mn-ea"/>
                <a:cs typeface="Arial"/>
                <a:sym typeface="Arial"/>
              </a:rPr>
              <a:t>Confidential</a:t>
            </a:r>
            <a:endParaRPr kumimoji="0" lang="en-US" sz="1400" b="0" i="0" u="none" strike="noStrike" kern="0" cap="none" spc="0" normalizeH="0" baseline="0" noProof="0" dirty="0">
              <a:ln>
                <a:noFill/>
              </a:ln>
              <a:solidFill>
                <a:srgbClr val="A5A5A5">
                  <a:lumMod val="50000"/>
                </a:srgbClr>
              </a:solidFill>
              <a:effectLst/>
              <a:uLnTx/>
              <a:uFillTx/>
              <a:latin typeface="Arial"/>
              <a:ea typeface="+mn-ea"/>
              <a:cs typeface="Arial"/>
              <a:sym typeface="Arial"/>
            </a:endParaRPr>
          </a:p>
        </p:txBody>
      </p:sp>
      <p:sp>
        <p:nvSpPr>
          <p:cNvPr id="6" name="Slide Number Placeholder 5">
            <a:extLst>
              <a:ext uri="{FF2B5EF4-FFF2-40B4-BE49-F238E27FC236}">
                <a16:creationId xmlns:a16="http://schemas.microsoft.com/office/drawing/2014/main" id="{F85BDFA1-F08C-8240-BF68-620911D7B9C2}"/>
              </a:ext>
            </a:extLst>
          </p:cNvPr>
          <p:cNvSpPr>
            <a:spLocks noGrp="1"/>
          </p:cNvSpPr>
          <p:nvPr>
            <p:ph type="sldNum" sz="quarter" idx="12"/>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DDE83CC2-3EF9-400B-8D02-90379092587C}" type="slidenum">
              <a:rPr kumimoji="0" lang="en-US" sz="1200" b="0" i="0" u="none" strike="noStrike" kern="0" cap="none" spc="0" normalizeH="0" baseline="0" noProof="0" smtClean="0">
                <a:ln>
                  <a:noFill/>
                </a:ln>
                <a:solidFill>
                  <a:prstClr val="black">
                    <a:tint val="75000"/>
                  </a:prstClr>
                </a:solidFill>
                <a:effectLst/>
                <a:uLnTx/>
                <a:uFillTx/>
                <a:latin typeface="Arial"/>
                <a:ea typeface="+mn-ea"/>
                <a:cs typeface="Arial"/>
                <a:sym typeface="Arial"/>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0" cap="none" spc="0" normalizeH="0" baseline="0" noProof="0" dirty="0">
              <a:ln>
                <a:noFill/>
              </a:ln>
              <a:solidFill>
                <a:prstClr val="black">
                  <a:tint val="75000"/>
                </a:prstClr>
              </a:solidFill>
              <a:effectLst/>
              <a:uLnTx/>
              <a:uFillTx/>
              <a:latin typeface="Arial"/>
              <a:ea typeface="+mn-ea"/>
              <a:cs typeface="Arial"/>
              <a:sym typeface="Arial"/>
            </a:endParaRPr>
          </a:p>
        </p:txBody>
      </p:sp>
    </p:spTree>
    <p:extLst>
      <p:ext uri="{BB962C8B-B14F-4D97-AF65-F5344CB8AC3E}">
        <p14:creationId xmlns:p14="http://schemas.microsoft.com/office/powerpoint/2010/main" val="23630968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2_Title and Content - White">
    <p:spTree>
      <p:nvGrpSpPr>
        <p:cNvPr id="1" name="Shape 13"/>
        <p:cNvGrpSpPr/>
        <p:nvPr/>
      </p:nvGrpSpPr>
      <p:grpSpPr>
        <a:xfrm>
          <a:off x="0" y="0"/>
          <a:ext cx="0" cy="0"/>
          <a:chOff x="0" y="0"/>
          <a:chExt cx="0" cy="0"/>
        </a:xfrm>
      </p:grpSpPr>
      <p:sp>
        <p:nvSpPr>
          <p:cNvPr id="15" name="Shape 15"/>
          <p:cNvSpPr txBox="1">
            <a:spLocks noGrp="1"/>
          </p:cNvSpPr>
          <p:nvPr>
            <p:ph type="body" idx="1"/>
          </p:nvPr>
        </p:nvSpPr>
        <p:spPr>
          <a:xfrm>
            <a:off x="304800" y="1126767"/>
            <a:ext cx="11582400" cy="5050000"/>
          </a:xfrm>
          <a:prstGeom prst="rect">
            <a:avLst/>
          </a:prstGeom>
          <a:noFill/>
          <a:ln>
            <a:noFill/>
          </a:ln>
        </p:spPr>
        <p:txBody>
          <a:bodyPr wrap="square" lIns="91425" tIns="91425" rIns="91425" bIns="91425" anchor="t" anchorCtr="0"/>
          <a:lstStyle>
            <a:lvl1pPr marL="228589" marR="0" lvl="0" indent="110061" algn="l" rtl="0">
              <a:lnSpc>
                <a:spcPct val="90000"/>
              </a:lnSpc>
              <a:spcBef>
                <a:spcPts val="1000"/>
              </a:spcBef>
              <a:spcAft>
                <a:spcPts val="0"/>
              </a:spcAft>
              <a:buClr>
                <a:schemeClr val="accent1"/>
              </a:buClr>
              <a:buSzPct val="100000"/>
              <a:buFont typeface="Arial"/>
              <a:buChar char="•"/>
              <a:defRPr sz="2667" b="0" i="0" u="none" strike="noStrike" cap="none">
                <a:solidFill>
                  <a:schemeClr val="dk2"/>
                </a:solidFill>
                <a:latin typeface="Arial"/>
                <a:ea typeface="Arial"/>
                <a:cs typeface="Arial"/>
                <a:sym typeface="Arial"/>
              </a:defRPr>
            </a:lvl1pPr>
            <a:lvl2pPr marL="685766" marR="0" lvl="1" indent="76197" algn="l" rtl="0">
              <a:lnSpc>
                <a:spcPct val="90000"/>
              </a:lnSpc>
              <a:spcBef>
                <a:spcPts val="500"/>
              </a:spcBef>
              <a:spcAft>
                <a:spcPts val="0"/>
              </a:spcAft>
              <a:buClr>
                <a:schemeClr val="accent1"/>
              </a:buClr>
              <a:buSzPct val="100000"/>
              <a:buFont typeface="Arial"/>
              <a:buChar char="−"/>
              <a:defRPr sz="2400" b="0" i="0" u="none" strike="noStrike" cap="none">
                <a:solidFill>
                  <a:schemeClr val="dk2"/>
                </a:solidFill>
                <a:latin typeface="Arial"/>
                <a:ea typeface="Arial"/>
                <a:cs typeface="Arial"/>
                <a:sym typeface="Arial"/>
              </a:defRPr>
            </a:lvl2pPr>
            <a:lvl3pPr marL="1142942" marR="0" lvl="2" indent="16933" algn="l" rtl="0">
              <a:lnSpc>
                <a:spcPct val="90000"/>
              </a:lnSpc>
              <a:spcBef>
                <a:spcPts val="500"/>
              </a:spcBef>
              <a:spcAft>
                <a:spcPts val="0"/>
              </a:spcAft>
              <a:buClr>
                <a:schemeClr val="accent1"/>
              </a:buClr>
              <a:buSzPct val="100000"/>
              <a:buFont typeface="Arial"/>
              <a:buChar char="•"/>
              <a:defRPr sz="2000" b="0" i="0" u="none" strike="noStrike" cap="none">
                <a:solidFill>
                  <a:schemeClr val="dk2"/>
                </a:solidFill>
                <a:latin typeface="Arial"/>
                <a:ea typeface="Arial"/>
                <a:cs typeface="Arial"/>
                <a:sym typeface="Arial"/>
              </a:defRPr>
            </a:lvl3pPr>
            <a:lvl4pPr marL="1600120" marR="0" lvl="3" indent="-16781" algn="l" rtl="0">
              <a:lnSpc>
                <a:spcPct val="90000"/>
              </a:lnSpc>
              <a:spcBef>
                <a:spcPts val="500"/>
              </a:spcBef>
              <a:spcAft>
                <a:spcPts val="0"/>
              </a:spcAft>
              <a:buClr>
                <a:schemeClr val="accent1"/>
              </a:buClr>
              <a:buSzPct val="92984"/>
              <a:buFont typeface="Arial"/>
              <a:buChar char="−"/>
              <a:defRPr sz="1800" b="0" i="0" u="none" strike="noStrike" cap="none">
                <a:solidFill>
                  <a:schemeClr val="dk2"/>
                </a:solidFill>
                <a:latin typeface="Arial"/>
                <a:ea typeface="Arial"/>
                <a:cs typeface="Arial"/>
                <a:sym typeface="Arial"/>
              </a:defRPr>
            </a:lvl4pPr>
            <a:lvl5pPr marL="2057298" marR="0" lvl="4" indent="-16781" algn="l" rtl="0">
              <a:lnSpc>
                <a:spcPct val="90000"/>
              </a:lnSpc>
              <a:spcBef>
                <a:spcPts val="500"/>
              </a:spcBef>
              <a:spcAft>
                <a:spcPts val="0"/>
              </a:spcAft>
              <a:buClr>
                <a:schemeClr val="accent1"/>
              </a:buClr>
              <a:buSzPct val="92984"/>
              <a:buFont typeface="Noto Sans Symbols"/>
              <a:buChar char="➢"/>
              <a:defRPr sz="1800" b="0" i="0" u="none" strike="noStrike" cap="none">
                <a:solidFill>
                  <a:schemeClr val="dk2"/>
                </a:solidFill>
                <a:latin typeface="Arial"/>
                <a:ea typeface="Arial"/>
                <a:cs typeface="Arial"/>
                <a:sym typeface="Arial"/>
              </a:defRPr>
            </a:lvl5pPr>
            <a:lvl6pPr marL="2514474" marR="0" lvl="5" indent="-16782" algn="l" rtl="0">
              <a:lnSpc>
                <a:spcPct val="90000"/>
              </a:lnSpc>
              <a:spcBef>
                <a:spcPts val="500"/>
              </a:spcBef>
              <a:spcAft>
                <a:spcPts val="0"/>
              </a:spcAft>
              <a:buClr>
                <a:schemeClr val="dk1"/>
              </a:buClr>
              <a:buSzPct val="92984"/>
              <a:buFont typeface="Arial"/>
              <a:buChar char="•"/>
              <a:defRPr sz="1800" b="0" i="0" u="none" strike="noStrike" cap="none">
                <a:solidFill>
                  <a:schemeClr val="dk1"/>
                </a:solidFill>
                <a:latin typeface="Arial"/>
                <a:ea typeface="Arial"/>
                <a:cs typeface="Arial"/>
                <a:sym typeface="Arial"/>
              </a:defRPr>
            </a:lvl6pPr>
            <a:lvl7pPr marL="2971652" marR="0" lvl="6" indent="-16782" algn="l" rtl="0">
              <a:lnSpc>
                <a:spcPct val="90000"/>
              </a:lnSpc>
              <a:spcBef>
                <a:spcPts val="500"/>
              </a:spcBef>
              <a:spcAft>
                <a:spcPts val="0"/>
              </a:spcAft>
              <a:buClr>
                <a:schemeClr val="dk1"/>
              </a:buClr>
              <a:buSzPct val="92984"/>
              <a:buFont typeface="Arial"/>
              <a:buChar char="•"/>
              <a:defRPr sz="1800" b="0" i="0" u="none" strike="noStrike" cap="none">
                <a:solidFill>
                  <a:schemeClr val="dk1"/>
                </a:solidFill>
                <a:latin typeface="Arial"/>
                <a:ea typeface="Arial"/>
                <a:cs typeface="Arial"/>
                <a:sym typeface="Arial"/>
              </a:defRPr>
            </a:lvl7pPr>
            <a:lvl8pPr marL="3428829" marR="0" lvl="7" indent="-16782" algn="l" rtl="0">
              <a:lnSpc>
                <a:spcPct val="90000"/>
              </a:lnSpc>
              <a:spcBef>
                <a:spcPts val="500"/>
              </a:spcBef>
              <a:spcAft>
                <a:spcPts val="0"/>
              </a:spcAft>
              <a:buClr>
                <a:schemeClr val="dk1"/>
              </a:buClr>
              <a:buSzPct val="92984"/>
              <a:buFont typeface="Arial"/>
              <a:buChar char="•"/>
              <a:defRPr sz="1800" b="0" i="0" u="none" strike="noStrike" cap="none">
                <a:solidFill>
                  <a:schemeClr val="dk1"/>
                </a:solidFill>
                <a:latin typeface="Arial"/>
                <a:ea typeface="Arial"/>
                <a:cs typeface="Arial"/>
                <a:sym typeface="Arial"/>
              </a:defRPr>
            </a:lvl8pPr>
            <a:lvl9pPr marL="3886006" marR="0" lvl="8" indent="-16782" algn="l" rtl="0">
              <a:lnSpc>
                <a:spcPct val="90000"/>
              </a:lnSpc>
              <a:spcBef>
                <a:spcPts val="500"/>
              </a:spcBef>
              <a:spcAft>
                <a:spcPts val="0"/>
              </a:spcAft>
              <a:buClr>
                <a:schemeClr val="dk1"/>
              </a:buClr>
              <a:buSzPct val="92984"/>
              <a:buFont typeface="Arial"/>
              <a:buChar char="•"/>
              <a:defRPr sz="1800" b="0" i="0" u="none" strike="noStrike" cap="none">
                <a:solidFill>
                  <a:schemeClr val="dk1"/>
                </a:solidFill>
                <a:latin typeface="Arial"/>
                <a:ea typeface="Arial"/>
                <a:cs typeface="Arial"/>
                <a:sym typeface="Arial"/>
              </a:defRPr>
            </a:lvl9pPr>
          </a:lstStyle>
          <a:p>
            <a:pPr lvl="0"/>
            <a:r>
              <a:rPr lang="en-US"/>
              <a:t>Edit Master text styles</a:t>
            </a:r>
          </a:p>
        </p:txBody>
      </p:sp>
      <p:sp>
        <p:nvSpPr>
          <p:cNvPr id="16" name="Shape 16"/>
          <p:cNvSpPr txBox="1">
            <a:spLocks noGrp="1"/>
          </p:cNvSpPr>
          <p:nvPr>
            <p:ph type="title"/>
          </p:nvPr>
        </p:nvSpPr>
        <p:spPr>
          <a:xfrm>
            <a:off x="304800" y="365124"/>
            <a:ext cx="11582400" cy="640000"/>
          </a:xfrm>
          <a:prstGeom prst="rect">
            <a:avLst/>
          </a:prstGeom>
          <a:noFill/>
          <a:ln>
            <a:noFill/>
          </a:ln>
        </p:spPr>
        <p:txBody>
          <a:bodyPr wrap="square" lIns="91425" tIns="91425" rIns="91425" bIns="91425" anchor="t" anchorCtr="0"/>
          <a:lstStyle>
            <a:lvl1pPr marL="0" marR="0" lvl="0" indent="0" algn="l" rtl="0">
              <a:lnSpc>
                <a:spcPct val="90000"/>
              </a:lnSpc>
              <a:spcBef>
                <a:spcPts val="0"/>
              </a:spcBef>
              <a:spcAft>
                <a:spcPts val="0"/>
              </a:spcAft>
              <a:buClr>
                <a:schemeClr val="accent1"/>
              </a:buClr>
              <a:buFont typeface="Arial"/>
              <a:buNone/>
              <a:defRPr sz="4267" b="0" i="0" u="none" strike="noStrike" cap="none">
                <a:solidFill>
                  <a:schemeClr val="accent1"/>
                </a:solidFill>
                <a:latin typeface="Arial"/>
                <a:ea typeface="Arial"/>
                <a:cs typeface="Arial"/>
                <a:sym typeface="Arial"/>
              </a:defRPr>
            </a:lvl1pPr>
            <a:lvl2pPr lvl="1" indent="0" rtl="0">
              <a:spcBef>
                <a:spcPts val="0"/>
              </a:spcBef>
              <a:buFont typeface="Arial"/>
              <a:buNone/>
              <a:defRPr sz="2400"/>
            </a:lvl2pPr>
            <a:lvl3pPr lvl="2" indent="0" rtl="0">
              <a:spcBef>
                <a:spcPts val="0"/>
              </a:spcBef>
              <a:buFont typeface="Arial"/>
              <a:buNone/>
              <a:defRPr sz="2400"/>
            </a:lvl3pPr>
            <a:lvl4pPr lvl="3" indent="0" rtl="0">
              <a:spcBef>
                <a:spcPts val="0"/>
              </a:spcBef>
              <a:buFont typeface="Arial"/>
              <a:buNone/>
              <a:defRPr sz="2400"/>
            </a:lvl4pPr>
            <a:lvl5pPr lvl="4" indent="0" rtl="0">
              <a:spcBef>
                <a:spcPts val="0"/>
              </a:spcBef>
              <a:buFont typeface="Arial"/>
              <a:buNone/>
              <a:defRPr sz="2400"/>
            </a:lvl5pPr>
            <a:lvl6pPr lvl="5" indent="0" rtl="0">
              <a:spcBef>
                <a:spcPts val="0"/>
              </a:spcBef>
              <a:buFont typeface="Arial"/>
              <a:buNone/>
              <a:defRPr sz="2400"/>
            </a:lvl6pPr>
            <a:lvl7pPr lvl="6" indent="0" rtl="0">
              <a:spcBef>
                <a:spcPts val="0"/>
              </a:spcBef>
              <a:buFont typeface="Arial"/>
              <a:buNone/>
              <a:defRPr sz="2400"/>
            </a:lvl7pPr>
            <a:lvl8pPr lvl="7" indent="0" rtl="0">
              <a:spcBef>
                <a:spcPts val="0"/>
              </a:spcBef>
              <a:buFont typeface="Arial"/>
              <a:buNone/>
              <a:defRPr sz="2400"/>
            </a:lvl8pPr>
            <a:lvl9pPr lvl="8" indent="0" rtl="0">
              <a:spcBef>
                <a:spcPts val="0"/>
              </a:spcBef>
              <a:buFont typeface="Arial"/>
              <a:buNone/>
              <a:defRPr sz="2400"/>
            </a:lvl9pPr>
          </a:lstStyle>
          <a:p>
            <a:r>
              <a:rPr lang="en-US"/>
              <a:t>Click to edit Master title style</a:t>
            </a:r>
            <a:endParaRPr/>
          </a:p>
        </p:txBody>
      </p:sp>
    </p:spTree>
    <p:extLst>
      <p:ext uri="{BB962C8B-B14F-4D97-AF65-F5344CB8AC3E}">
        <p14:creationId xmlns:p14="http://schemas.microsoft.com/office/powerpoint/2010/main" val="20077738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98EDC-D7BC-0C40-A804-A8932C19EF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270BE85-0EA7-F741-8F69-AB0E9BF647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C8CA0D-7A52-2344-85EC-207F2329C9B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C0674D1-723F-45A7-A79A-614B908160C6}"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8/5/18</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1A39B6CA-DA88-5148-93C8-48D4583D379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72FB5D45-AC03-4444-B46B-4FF0133A500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2C2CE47-8A59-4A5B-90CA-920049ED324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220039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9A478-4FF1-4747-92EF-411865EE6B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C93D2B-5746-0047-B3B3-EAA17A608F4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D3179-4902-A44C-856D-C1207C105583}"/>
              </a:ext>
            </a:extLst>
          </p:cNvPr>
          <p:cNvSpPr>
            <a:spLocks noGrp="1"/>
          </p:cNvSpPr>
          <p:nvPr>
            <p:ph type="dt" sz="half" idx="10"/>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fld id="{3A67A5A4-AD6C-4C8A-9B64-7D92C649AA17}" type="datetime1">
              <a:rPr kumimoji="0" lang="en-US" sz="1200" b="0" i="0" u="none" strike="noStrike" kern="0" cap="none" spc="0" normalizeH="0" baseline="0" noProof="0" smtClean="0">
                <a:ln>
                  <a:noFill/>
                </a:ln>
                <a:solidFill>
                  <a:prstClr val="black">
                    <a:tint val="75000"/>
                  </a:prstClr>
                </a:solidFill>
                <a:effectLst/>
                <a:uLnTx/>
                <a:uFillTx/>
                <a:latin typeface="Arial"/>
                <a:ea typeface="+mn-ea"/>
                <a:cs typeface="Arial"/>
                <a:sym typeface="Arial"/>
              </a:rPr>
              <a:pPr marL="0" marR="0" lvl="0" indent="0" algn="l" defTabSz="1219170" rtl="0" eaLnBrk="1" fontAlgn="auto" latinLnBrk="0" hangingPunct="1">
                <a:lnSpc>
                  <a:spcPct val="100000"/>
                </a:lnSpc>
                <a:spcBef>
                  <a:spcPts val="0"/>
                </a:spcBef>
                <a:spcAft>
                  <a:spcPts val="0"/>
                </a:spcAft>
                <a:buClrTx/>
                <a:buSzTx/>
                <a:buFontTx/>
                <a:buNone/>
                <a:tabLst/>
                <a:defRPr/>
              </a:pPr>
              <a:t>8/5/18</a:t>
            </a:fld>
            <a:endParaRPr kumimoji="0" lang="en-US" sz="1200" b="0" i="0" u="none" strike="noStrike" kern="0" cap="none" spc="0" normalizeH="0" baseline="0" noProof="0" dirty="0">
              <a:ln>
                <a:noFill/>
              </a:ln>
              <a:solidFill>
                <a:prstClr val="black">
                  <a:tint val="75000"/>
                </a:prstClr>
              </a:solidFill>
              <a:effectLst/>
              <a:uLnTx/>
              <a:uFillTx/>
              <a:latin typeface="Arial"/>
              <a:ea typeface="+mn-ea"/>
              <a:cs typeface="Arial"/>
              <a:sym typeface="Arial"/>
            </a:endParaRPr>
          </a:p>
        </p:txBody>
      </p:sp>
      <p:sp>
        <p:nvSpPr>
          <p:cNvPr id="5" name="Footer Placeholder 4">
            <a:extLst>
              <a:ext uri="{FF2B5EF4-FFF2-40B4-BE49-F238E27FC236}">
                <a16:creationId xmlns:a16="http://schemas.microsoft.com/office/drawing/2014/main" id="{E741B3AD-B2A2-C549-8A32-176D1F3507A1}"/>
              </a:ext>
            </a:extLst>
          </p:cNvPr>
          <p:cNvSpPr>
            <a:spLocks noGrp="1"/>
          </p:cNvSpPr>
          <p:nvPr>
            <p:ph type="ftr" sz="quarter" idx="11"/>
          </p:nvPr>
        </p:nvSpPr>
        <p:spPr/>
        <p: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prstClr val="black">
                    <a:tint val="75000"/>
                  </a:prstClr>
                </a:solidFill>
                <a:effectLst/>
                <a:uLnTx/>
                <a:uFillTx/>
                <a:latin typeface="Arial"/>
                <a:ea typeface="+mn-ea"/>
                <a:cs typeface="Arial"/>
                <a:sym typeface="Arial"/>
              </a:rPr>
              <a:t>Confidential</a:t>
            </a:r>
            <a:endParaRPr kumimoji="0" lang="en-US" sz="1200" b="0" i="0" u="none" strike="noStrike" kern="0" cap="none" spc="0" normalizeH="0" baseline="0" noProof="0" dirty="0">
              <a:ln>
                <a:noFill/>
              </a:ln>
              <a:solidFill>
                <a:prstClr val="black">
                  <a:tint val="75000"/>
                </a:prstClr>
              </a:solidFill>
              <a:effectLst/>
              <a:uLnTx/>
              <a:uFillTx/>
              <a:latin typeface="Arial"/>
              <a:ea typeface="+mn-ea"/>
              <a:cs typeface="Arial"/>
              <a:sym typeface="Arial"/>
            </a:endParaRPr>
          </a:p>
        </p:txBody>
      </p:sp>
      <p:sp>
        <p:nvSpPr>
          <p:cNvPr id="6" name="Slide Number Placeholder 5">
            <a:extLst>
              <a:ext uri="{FF2B5EF4-FFF2-40B4-BE49-F238E27FC236}">
                <a16:creationId xmlns:a16="http://schemas.microsoft.com/office/drawing/2014/main" id="{CE9CEF0E-E8B0-AD45-ACCB-63A48997C7D3}"/>
              </a:ext>
            </a:extLst>
          </p:cNvPr>
          <p:cNvSpPr>
            <a:spLocks noGrp="1"/>
          </p:cNvSpPr>
          <p:nvPr>
            <p:ph type="sldNum" sz="quarter" idx="12"/>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F9603B71-CEEB-41A3-926A-B704E3180DFD}" type="slidenum">
              <a:rPr kumimoji="0" lang="en-US" sz="1200" b="0" i="0" u="none" strike="noStrike" kern="0" cap="none" spc="0" normalizeH="0" baseline="0" noProof="0" smtClean="0">
                <a:ln>
                  <a:noFill/>
                </a:ln>
                <a:solidFill>
                  <a:prstClr val="black">
                    <a:tint val="75000"/>
                  </a:prstClr>
                </a:solidFill>
                <a:effectLst/>
                <a:uLnTx/>
                <a:uFillTx/>
                <a:latin typeface="Arial"/>
                <a:ea typeface="+mn-ea"/>
                <a:cs typeface="Arial"/>
                <a:sym typeface="Arial"/>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0" cap="none" spc="0" normalizeH="0" baseline="0" noProof="0" dirty="0">
              <a:ln>
                <a:noFill/>
              </a:ln>
              <a:solidFill>
                <a:prstClr val="black">
                  <a:tint val="75000"/>
                </a:prstClr>
              </a:solidFill>
              <a:effectLst/>
              <a:uLnTx/>
              <a:uFillTx/>
              <a:latin typeface="Arial"/>
              <a:ea typeface="+mn-ea"/>
              <a:cs typeface="Arial"/>
              <a:sym typeface="Arial"/>
            </a:endParaRPr>
          </a:p>
        </p:txBody>
      </p:sp>
    </p:spTree>
    <p:extLst>
      <p:ext uri="{BB962C8B-B14F-4D97-AF65-F5344CB8AC3E}">
        <p14:creationId xmlns:p14="http://schemas.microsoft.com/office/powerpoint/2010/main" val="3426846494"/>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fld id="{8A6F9289-50BD-4CB7-A6C7-4F302A39509F}" type="datetime1">
              <a:rPr kumimoji="0" lang="en-US" sz="1200" b="0" i="0" u="none" strike="noStrike" kern="0" cap="none" spc="0" normalizeH="0" baseline="0" noProof="0" smtClean="0">
                <a:ln>
                  <a:noFill/>
                </a:ln>
                <a:solidFill>
                  <a:prstClr val="black">
                    <a:tint val="75000"/>
                  </a:prstClr>
                </a:solidFill>
                <a:effectLst/>
                <a:uLnTx/>
                <a:uFillTx/>
                <a:latin typeface="Arial"/>
                <a:ea typeface="+mn-ea"/>
                <a:cs typeface="Arial"/>
                <a:sym typeface="Arial"/>
              </a:rPr>
              <a:pPr marL="0" marR="0" lvl="0" indent="0" algn="l" defTabSz="1219170" rtl="0" eaLnBrk="1" fontAlgn="auto" latinLnBrk="0" hangingPunct="1">
                <a:lnSpc>
                  <a:spcPct val="100000"/>
                </a:lnSpc>
                <a:spcBef>
                  <a:spcPts val="0"/>
                </a:spcBef>
                <a:spcAft>
                  <a:spcPts val="0"/>
                </a:spcAft>
                <a:buClrTx/>
                <a:buSzTx/>
                <a:buFontTx/>
                <a:buNone/>
                <a:tabLst/>
                <a:defRPr/>
              </a:pPr>
              <a:t>8/5/18</a:t>
            </a:fld>
            <a:endParaRPr kumimoji="0" lang="en-US" sz="1200" b="0" i="0" u="none" strike="noStrike" kern="0" cap="none" spc="0" normalizeH="0" baseline="0" noProof="0" dirty="0">
              <a:ln>
                <a:noFill/>
              </a:ln>
              <a:solidFill>
                <a:prstClr val="black">
                  <a:tint val="75000"/>
                </a:prstClr>
              </a:solidFill>
              <a:effectLst/>
              <a:uLnTx/>
              <a:uFillTx/>
              <a:latin typeface="Arial"/>
              <a:ea typeface="+mn-ea"/>
              <a:cs typeface="Arial"/>
              <a:sym typeface="Arial"/>
            </a:endParaRPr>
          </a:p>
        </p:txBody>
      </p:sp>
      <p:sp>
        <p:nvSpPr>
          <p:cNvPr id="6" name="Footer Placeholder 5"/>
          <p:cNvSpPr>
            <a:spLocks noGrp="1"/>
          </p:cNvSpPr>
          <p:nvPr>
            <p:ph type="ftr" sz="quarter" idx="11"/>
          </p:nvPr>
        </p:nvSpPr>
        <p:spPr/>
        <p:txBody>
          <a:bodyPr/>
          <a:lstStyle>
            <a:lvl1pPr>
              <a:defRPr sz="1400">
                <a:solidFill>
                  <a:schemeClr val="accent3">
                    <a:lumMod val="50000"/>
                  </a:schemeClr>
                </a:solidFill>
              </a:defRPr>
            </a:lvl1p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A5A5A5">
                    <a:lumMod val="50000"/>
                  </a:srgbClr>
                </a:solidFill>
                <a:effectLst/>
                <a:uLnTx/>
                <a:uFillTx/>
                <a:latin typeface="Arial"/>
                <a:ea typeface="+mn-ea"/>
                <a:cs typeface="Arial"/>
                <a:sym typeface="Arial"/>
              </a:rPr>
              <a:t>Confidential</a:t>
            </a:r>
          </a:p>
        </p:txBody>
      </p:sp>
      <p:sp>
        <p:nvSpPr>
          <p:cNvPr id="8" name="Slide Number Placeholder 8"/>
          <p:cNvSpPr>
            <a:spLocks noGrp="1"/>
          </p:cNvSpPr>
          <p:nvPr>
            <p:ph type="sldNum" sz="quarter" idx="12"/>
          </p:nvPr>
        </p:nvSpPr>
        <p:spPr>
          <a:xfrm>
            <a:off x="8489831" y="6492876"/>
            <a:ext cx="2743200" cy="365125"/>
          </a:xfrm>
        </p:spPr>
        <p:txBody>
          <a:bodyPr/>
          <a:lstStyle>
            <a:lvl1pPr>
              <a:defRPr/>
            </a:lvl1pPr>
          </a:lstStyle>
          <a:p>
            <a:pPr marL="0" marR="0" lvl="0" indent="0" algn="r" defTabSz="1219170" rtl="0" eaLnBrk="1" fontAlgn="auto" latinLnBrk="0" hangingPunct="1">
              <a:lnSpc>
                <a:spcPct val="100000"/>
              </a:lnSpc>
              <a:spcBef>
                <a:spcPts val="0"/>
              </a:spcBef>
              <a:spcAft>
                <a:spcPts val="0"/>
              </a:spcAft>
              <a:buClrTx/>
              <a:buSzTx/>
              <a:buFontTx/>
              <a:buNone/>
              <a:tabLst/>
              <a:defRPr/>
            </a:pPr>
            <a:fld id="{3F1CE3E3-AAE7-4196-A59B-83BB4651D41A}" type="slidenum">
              <a:rPr kumimoji="0" lang="en-US" sz="1200" b="0" i="0" u="none" strike="noStrike" kern="0" cap="none" spc="0" normalizeH="0" baseline="0" noProof="0" smtClean="0">
                <a:ln>
                  <a:noFill/>
                </a:ln>
                <a:solidFill>
                  <a:prstClr val="black">
                    <a:tint val="75000"/>
                  </a:prstClr>
                </a:solidFill>
                <a:effectLst/>
                <a:uLnTx/>
                <a:uFillTx/>
                <a:latin typeface="Arial"/>
                <a:ea typeface="+mn-ea"/>
                <a:cs typeface="Arial"/>
                <a:sym typeface="Arial"/>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0" cap="none" spc="0" normalizeH="0" baseline="0" noProof="0" dirty="0">
              <a:ln>
                <a:noFill/>
              </a:ln>
              <a:solidFill>
                <a:prstClr val="black">
                  <a:tint val="75000"/>
                </a:prstClr>
              </a:solidFill>
              <a:effectLst/>
              <a:uLnTx/>
              <a:uFillTx/>
              <a:latin typeface="Arial"/>
              <a:ea typeface="+mn-ea"/>
              <a:cs typeface="Arial"/>
              <a:sym typeface="Arial"/>
            </a:endParaRPr>
          </a:p>
        </p:txBody>
      </p:sp>
    </p:spTree>
    <p:extLst>
      <p:ext uri="{BB962C8B-B14F-4D97-AF65-F5344CB8AC3E}">
        <p14:creationId xmlns:p14="http://schemas.microsoft.com/office/powerpoint/2010/main" val="356508525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5DC9E-3AE4-E348-9BA7-CF0465F2E9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1B699F-F4BF-B84E-A762-57536C4394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952BC41-A7F7-E84C-92F6-5A7C93D1FA01}"/>
              </a:ext>
            </a:extLst>
          </p:cNvPr>
          <p:cNvSpPr>
            <a:spLocks noGrp="1"/>
          </p:cNvSpPr>
          <p:nvPr>
            <p:ph type="dt" sz="half" idx="10"/>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fld id="{3A67A5A4-AD6C-4C8A-9B64-7D92C649AA17}" type="datetime1">
              <a:rPr kumimoji="0" lang="en-US" sz="1200" b="0" i="0" u="none" strike="noStrike" kern="0" cap="none" spc="0" normalizeH="0" baseline="0" noProof="0" smtClean="0">
                <a:ln>
                  <a:noFill/>
                </a:ln>
                <a:solidFill>
                  <a:prstClr val="black">
                    <a:tint val="75000"/>
                  </a:prstClr>
                </a:solidFill>
                <a:effectLst/>
                <a:uLnTx/>
                <a:uFillTx/>
                <a:latin typeface="Arial"/>
                <a:ea typeface="+mn-ea"/>
                <a:cs typeface="Arial"/>
                <a:sym typeface="Arial"/>
              </a:rPr>
              <a:pPr marL="0" marR="0" lvl="0" indent="0" algn="l" defTabSz="1219170" rtl="0" eaLnBrk="1" fontAlgn="auto" latinLnBrk="0" hangingPunct="1">
                <a:lnSpc>
                  <a:spcPct val="100000"/>
                </a:lnSpc>
                <a:spcBef>
                  <a:spcPts val="0"/>
                </a:spcBef>
                <a:spcAft>
                  <a:spcPts val="0"/>
                </a:spcAft>
                <a:buClrTx/>
                <a:buSzTx/>
                <a:buFontTx/>
                <a:buNone/>
                <a:tabLst/>
                <a:defRPr/>
              </a:pPr>
              <a:t>8/5/18</a:t>
            </a:fld>
            <a:endParaRPr kumimoji="0" lang="en-US" sz="1200" b="0" i="0" u="none" strike="noStrike" kern="0" cap="none" spc="0" normalizeH="0" baseline="0" noProof="0" dirty="0">
              <a:ln>
                <a:noFill/>
              </a:ln>
              <a:solidFill>
                <a:prstClr val="black">
                  <a:tint val="75000"/>
                </a:prstClr>
              </a:solidFill>
              <a:effectLst/>
              <a:uLnTx/>
              <a:uFillTx/>
              <a:latin typeface="Arial"/>
              <a:ea typeface="+mn-ea"/>
              <a:cs typeface="Arial"/>
              <a:sym typeface="Arial"/>
            </a:endParaRPr>
          </a:p>
        </p:txBody>
      </p:sp>
      <p:sp>
        <p:nvSpPr>
          <p:cNvPr id="5" name="Footer Placeholder 4">
            <a:extLst>
              <a:ext uri="{FF2B5EF4-FFF2-40B4-BE49-F238E27FC236}">
                <a16:creationId xmlns:a16="http://schemas.microsoft.com/office/drawing/2014/main" id="{5D517D58-0D58-D446-8FC3-A2B41DB26443}"/>
              </a:ext>
            </a:extLst>
          </p:cNvPr>
          <p:cNvSpPr>
            <a:spLocks noGrp="1"/>
          </p:cNvSpPr>
          <p:nvPr>
            <p:ph type="ftr" sz="quarter" idx="11"/>
          </p:nvPr>
        </p:nvSpPr>
        <p:spPr/>
        <p: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prstClr val="black">
                    <a:tint val="75000"/>
                  </a:prstClr>
                </a:solidFill>
                <a:effectLst/>
                <a:uLnTx/>
                <a:uFillTx/>
                <a:latin typeface="Arial"/>
                <a:ea typeface="+mn-ea"/>
                <a:cs typeface="Arial"/>
                <a:sym typeface="Arial"/>
              </a:rPr>
              <a:t>Confidential</a:t>
            </a:r>
            <a:endParaRPr kumimoji="0" lang="en-US" sz="1200" b="0" i="0" u="none" strike="noStrike" kern="0" cap="none" spc="0" normalizeH="0" baseline="0" noProof="0" dirty="0">
              <a:ln>
                <a:noFill/>
              </a:ln>
              <a:solidFill>
                <a:prstClr val="black">
                  <a:tint val="75000"/>
                </a:prstClr>
              </a:solidFill>
              <a:effectLst/>
              <a:uLnTx/>
              <a:uFillTx/>
              <a:latin typeface="Arial"/>
              <a:ea typeface="+mn-ea"/>
              <a:cs typeface="Arial"/>
              <a:sym typeface="Arial"/>
            </a:endParaRPr>
          </a:p>
        </p:txBody>
      </p:sp>
      <p:sp>
        <p:nvSpPr>
          <p:cNvPr id="6" name="Slide Number Placeholder 5">
            <a:extLst>
              <a:ext uri="{FF2B5EF4-FFF2-40B4-BE49-F238E27FC236}">
                <a16:creationId xmlns:a16="http://schemas.microsoft.com/office/drawing/2014/main" id="{8160B44E-59C2-2846-9E19-CAC5B0F0A011}"/>
              </a:ext>
            </a:extLst>
          </p:cNvPr>
          <p:cNvSpPr>
            <a:spLocks noGrp="1"/>
          </p:cNvSpPr>
          <p:nvPr>
            <p:ph type="sldNum" sz="quarter" idx="12"/>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F9603B71-CEEB-41A3-926A-B704E3180DFD}" type="slidenum">
              <a:rPr kumimoji="0" lang="en-US" sz="1200" b="0" i="0" u="none" strike="noStrike" kern="0" cap="none" spc="0" normalizeH="0" baseline="0" noProof="0" smtClean="0">
                <a:ln>
                  <a:noFill/>
                </a:ln>
                <a:solidFill>
                  <a:prstClr val="black">
                    <a:tint val="75000"/>
                  </a:prstClr>
                </a:solidFill>
                <a:effectLst/>
                <a:uLnTx/>
                <a:uFillTx/>
                <a:latin typeface="Arial"/>
                <a:ea typeface="+mn-ea"/>
                <a:cs typeface="Arial"/>
                <a:sym typeface="Arial"/>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0" cap="none" spc="0" normalizeH="0" baseline="0" noProof="0" dirty="0">
              <a:ln>
                <a:noFill/>
              </a:ln>
              <a:solidFill>
                <a:prstClr val="black">
                  <a:tint val="75000"/>
                </a:prstClr>
              </a:solidFill>
              <a:effectLst/>
              <a:uLnTx/>
              <a:uFillTx/>
              <a:latin typeface="Arial"/>
              <a:ea typeface="+mn-ea"/>
              <a:cs typeface="Arial"/>
              <a:sym typeface="Arial"/>
            </a:endParaRPr>
          </a:p>
        </p:txBody>
      </p:sp>
    </p:spTree>
    <p:extLst>
      <p:ext uri="{BB962C8B-B14F-4D97-AF65-F5344CB8AC3E}">
        <p14:creationId xmlns:p14="http://schemas.microsoft.com/office/powerpoint/2010/main" val="2407331084"/>
      </p:ext>
    </p:extLst>
  </p:cSld>
  <p:clrMapOvr>
    <a:masterClrMapping/>
  </p:clrMapOvr>
  <p:hf hd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E7FB4-DC80-B345-9CCD-58D8D4CFCD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24EA11-BC3F-2344-BBB6-78803E6BF85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11D780-3564-FE4C-AE71-0C8BA9D8F3E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62302FF-08A3-2B40-8008-12E32794CA86}"/>
              </a:ext>
            </a:extLst>
          </p:cNvPr>
          <p:cNvSpPr>
            <a:spLocks noGrp="1"/>
          </p:cNvSpPr>
          <p:nvPr>
            <p:ph type="dt" sz="half" idx="10"/>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fld id="{3A67A5A4-AD6C-4C8A-9B64-7D92C649AA17}" type="datetime1">
              <a:rPr kumimoji="0" lang="en-US" sz="1200" b="0" i="0" u="none" strike="noStrike" kern="0" cap="none" spc="0" normalizeH="0" baseline="0" noProof="0" smtClean="0">
                <a:ln>
                  <a:noFill/>
                </a:ln>
                <a:solidFill>
                  <a:prstClr val="black">
                    <a:tint val="75000"/>
                  </a:prstClr>
                </a:solidFill>
                <a:effectLst/>
                <a:uLnTx/>
                <a:uFillTx/>
                <a:latin typeface="Arial"/>
                <a:ea typeface="+mn-ea"/>
                <a:cs typeface="Arial"/>
                <a:sym typeface="Arial"/>
              </a:rPr>
              <a:pPr marL="0" marR="0" lvl="0" indent="0" algn="l" defTabSz="1219170" rtl="0" eaLnBrk="1" fontAlgn="auto" latinLnBrk="0" hangingPunct="1">
                <a:lnSpc>
                  <a:spcPct val="100000"/>
                </a:lnSpc>
                <a:spcBef>
                  <a:spcPts val="0"/>
                </a:spcBef>
                <a:spcAft>
                  <a:spcPts val="0"/>
                </a:spcAft>
                <a:buClrTx/>
                <a:buSzTx/>
                <a:buFontTx/>
                <a:buNone/>
                <a:tabLst/>
                <a:defRPr/>
              </a:pPr>
              <a:t>8/5/18</a:t>
            </a:fld>
            <a:endParaRPr kumimoji="0" lang="en-US" sz="1200" b="0" i="0" u="none" strike="noStrike" kern="0" cap="none" spc="0" normalizeH="0" baseline="0" noProof="0" dirty="0">
              <a:ln>
                <a:noFill/>
              </a:ln>
              <a:solidFill>
                <a:prstClr val="black">
                  <a:tint val="75000"/>
                </a:prstClr>
              </a:solidFill>
              <a:effectLst/>
              <a:uLnTx/>
              <a:uFillTx/>
              <a:latin typeface="Arial"/>
              <a:ea typeface="+mn-ea"/>
              <a:cs typeface="Arial"/>
              <a:sym typeface="Arial"/>
            </a:endParaRPr>
          </a:p>
        </p:txBody>
      </p:sp>
      <p:sp>
        <p:nvSpPr>
          <p:cNvPr id="6" name="Footer Placeholder 5">
            <a:extLst>
              <a:ext uri="{FF2B5EF4-FFF2-40B4-BE49-F238E27FC236}">
                <a16:creationId xmlns:a16="http://schemas.microsoft.com/office/drawing/2014/main" id="{1629F213-DB4B-FC41-A928-E6FCB233918D}"/>
              </a:ext>
            </a:extLst>
          </p:cNvPr>
          <p:cNvSpPr>
            <a:spLocks noGrp="1"/>
          </p:cNvSpPr>
          <p:nvPr>
            <p:ph type="ftr" sz="quarter" idx="11"/>
          </p:nvPr>
        </p:nvSpPr>
        <p:spPr/>
        <p: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prstClr val="black">
                    <a:tint val="75000"/>
                  </a:prstClr>
                </a:solidFill>
                <a:effectLst/>
                <a:uLnTx/>
                <a:uFillTx/>
                <a:latin typeface="Arial"/>
                <a:ea typeface="+mn-ea"/>
                <a:cs typeface="Arial"/>
                <a:sym typeface="Arial"/>
              </a:rPr>
              <a:t>Confidential</a:t>
            </a:r>
            <a:endParaRPr kumimoji="0" lang="en-US" sz="1200" b="0" i="0" u="none" strike="noStrike" kern="0" cap="none" spc="0" normalizeH="0" baseline="0" noProof="0" dirty="0">
              <a:ln>
                <a:noFill/>
              </a:ln>
              <a:solidFill>
                <a:prstClr val="black">
                  <a:tint val="75000"/>
                </a:prstClr>
              </a:solidFill>
              <a:effectLst/>
              <a:uLnTx/>
              <a:uFillTx/>
              <a:latin typeface="Arial"/>
              <a:ea typeface="+mn-ea"/>
              <a:cs typeface="Arial"/>
              <a:sym typeface="Arial"/>
            </a:endParaRPr>
          </a:p>
        </p:txBody>
      </p:sp>
      <p:sp>
        <p:nvSpPr>
          <p:cNvPr id="7" name="Slide Number Placeholder 6">
            <a:extLst>
              <a:ext uri="{FF2B5EF4-FFF2-40B4-BE49-F238E27FC236}">
                <a16:creationId xmlns:a16="http://schemas.microsoft.com/office/drawing/2014/main" id="{24A7B3E1-3EEA-E748-98BD-C3B3244872EA}"/>
              </a:ext>
            </a:extLst>
          </p:cNvPr>
          <p:cNvSpPr>
            <a:spLocks noGrp="1"/>
          </p:cNvSpPr>
          <p:nvPr>
            <p:ph type="sldNum" sz="quarter" idx="12"/>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F9603B71-CEEB-41A3-926A-B704E3180DFD}" type="slidenum">
              <a:rPr kumimoji="0" lang="en-US" sz="1200" b="0" i="0" u="none" strike="noStrike" kern="0" cap="none" spc="0" normalizeH="0" baseline="0" noProof="0" smtClean="0">
                <a:ln>
                  <a:noFill/>
                </a:ln>
                <a:solidFill>
                  <a:prstClr val="black">
                    <a:tint val="75000"/>
                  </a:prstClr>
                </a:solidFill>
                <a:effectLst/>
                <a:uLnTx/>
                <a:uFillTx/>
                <a:latin typeface="Arial"/>
                <a:ea typeface="+mn-ea"/>
                <a:cs typeface="Arial"/>
                <a:sym typeface="Arial"/>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0" cap="none" spc="0" normalizeH="0" baseline="0" noProof="0" dirty="0">
              <a:ln>
                <a:noFill/>
              </a:ln>
              <a:solidFill>
                <a:prstClr val="black">
                  <a:tint val="75000"/>
                </a:prstClr>
              </a:solidFill>
              <a:effectLst/>
              <a:uLnTx/>
              <a:uFillTx/>
              <a:latin typeface="Arial"/>
              <a:ea typeface="+mn-ea"/>
              <a:cs typeface="Arial"/>
              <a:sym typeface="Arial"/>
            </a:endParaRPr>
          </a:p>
        </p:txBody>
      </p:sp>
    </p:spTree>
    <p:extLst>
      <p:ext uri="{BB962C8B-B14F-4D97-AF65-F5344CB8AC3E}">
        <p14:creationId xmlns:p14="http://schemas.microsoft.com/office/powerpoint/2010/main" val="4016723115"/>
      </p:ext>
    </p:extLst>
  </p:cSld>
  <p:clrMapOvr>
    <a:masterClrMapping/>
  </p:clrMapOvr>
  <p:hf hd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703F5-4527-B94E-8AB4-56D26BFFD6B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6EAF35D-9EC3-2D4F-BDF2-0D92689ECC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4D9B8A3-B575-924B-8B85-58710D1E182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B9CD47-BC93-3641-82FC-0C2E3CF8D0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5E638B5-127A-484F-A5C0-8DB2938D7C4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9B8EB9-5F3F-1A41-8714-8E7835441281}"/>
              </a:ext>
            </a:extLst>
          </p:cNvPr>
          <p:cNvSpPr>
            <a:spLocks noGrp="1"/>
          </p:cNvSpPr>
          <p:nvPr>
            <p:ph type="dt" sz="half" idx="10"/>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fld id="{3A67A5A4-AD6C-4C8A-9B64-7D92C649AA17}" type="datetime1">
              <a:rPr kumimoji="0" lang="en-US" sz="1200" b="0" i="0" u="none" strike="noStrike" kern="0" cap="none" spc="0" normalizeH="0" baseline="0" noProof="0" smtClean="0">
                <a:ln>
                  <a:noFill/>
                </a:ln>
                <a:solidFill>
                  <a:prstClr val="black">
                    <a:tint val="75000"/>
                  </a:prstClr>
                </a:solidFill>
                <a:effectLst/>
                <a:uLnTx/>
                <a:uFillTx/>
                <a:latin typeface="Arial"/>
                <a:ea typeface="+mn-ea"/>
                <a:cs typeface="Arial"/>
                <a:sym typeface="Arial"/>
              </a:rPr>
              <a:pPr marL="0" marR="0" lvl="0" indent="0" algn="l" defTabSz="1219170" rtl="0" eaLnBrk="1" fontAlgn="auto" latinLnBrk="0" hangingPunct="1">
                <a:lnSpc>
                  <a:spcPct val="100000"/>
                </a:lnSpc>
                <a:spcBef>
                  <a:spcPts val="0"/>
                </a:spcBef>
                <a:spcAft>
                  <a:spcPts val="0"/>
                </a:spcAft>
                <a:buClrTx/>
                <a:buSzTx/>
                <a:buFontTx/>
                <a:buNone/>
                <a:tabLst/>
                <a:defRPr/>
              </a:pPr>
              <a:t>8/5/18</a:t>
            </a:fld>
            <a:endParaRPr kumimoji="0" lang="en-US" sz="1200" b="0" i="0" u="none" strike="noStrike" kern="0" cap="none" spc="0" normalizeH="0" baseline="0" noProof="0" dirty="0">
              <a:ln>
                <a:noFill/>
              </a:ln>
              <a:solidFill>
                <a:prstClr val="black">
                  <a:tint val="75000"/>
                </a:prstClr>
              </a:solidFill>
              <a:effectLst/>
              <a:uLnTx/>
              <a:uFillTx/>
              <a:latin typeface="Arial"/>
              <a:ea typeface="+mn-ea"/>
              <a:cs typeface="Arial"/>
              <a:sym typeface="Arial"/>
            </a:endParaRPr>
          </a:p>
        </p:txBody>
      </p:sp>
      <p:sp>
        <p:nvSpPr>
          <p:cNvPr id="8" name="Footer Placeholder 7">
            <a:extLst>
              <a:ext uri="{FF2B5EF4-FFF2-40B4-BE49-F238E27FC236}">
                <a16:creationId xmlns:a16="http://schemas.microsoft.com/office/drawing/2014/main" id="{BD8B6921-4BC9-2C48-ACC8-F8F9B3941AC4}"/>
              </a:ext>
            </a:extLst>
          </p:cNvPr>
          <p:cNvSpPr>
            <a:spLocks noGrp="1"/>
          </p:cNvSpPr>
          <p:nvPr>
            <p:ph type="ftr" sz="quarter" idx="11"/>
          </p:nvPr>
        </p:nvSpPr>
        <p:spPr/>
        <p: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prstClr val="black">
                    <a:tint val="75000"/>
                  </a:prstClr>
                </a:solidFill>
                <a:effectLst/>
                <a:uLnTx/>
                <a:uFillTx/>
                <a:latin typeface="Arial"/>
                <a:ea typeface="+mn-ea"/>
                <a:cs typeface="Arial"/>
                <a:sym typeface="Arial"/>
              </a:rPr>
              <a:t>Confidential</a:t>
            </a:r>
            <a:endParaRPr kumimoji="0" lang="en-US" sz="1200" b="0" i="0" u="none" strike="noStrike" kern="0" cap="none" spc="0" normalizeH="0" baseline="0" noProof="0" dirty="0">
              <a:ln>
                <a:noFill/>
              </a:ln>
              <a:solidFill>
                <a:prstClr val="black">
                  <a:tint val="75000"/>
                </a:prstClr>
              </a:solidFill>
              <a:effectLst/>
              <a:uLnTx/>
              <a:uFillTx/>
              <a:latin typeface="Arial"/>
              <a:ea typeface="+mn-ea"/>
              <a:cs typeface="Arial"/>
              <a:sym typeface="Arial"/>
            </a:endParaRPr>
          </a:p>
        </p:txBody>
      </p:sp>
      <p:sp>
        <p:nvSpPr>
          <p:cNvPr id="9" name="Slide Number Placeholder 8">
            <a:extLst>
              <a:ext uri="{FF2B5EF4-FFF2-40B4-BE49-F238E27FC236}">
                <a16:creationId xmlns:a16="http://schemas.microsoft.com/office/drawing/2014/main" id="{2A80548A-D15D-3D40-8DA1-97A14FE4D0CC}"/>
              </a:ext>
            </a:extLst>
          </p:cNvPr>
          <p:cNvSpPr>
            <a:spLocks noGrp="1"/>
          </p:cNvSpPr>
          <p:nvPr>
            <p:ph type="sldNum" sz="quarter" idx="12"/>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F9603B71-CEEB-41A3-926A-B704E3180DFD}" type="slidenum">
              <a:rPr kumimoji="0" lang="en-US" sz="1200" b="0" i="0" u="none" strike="noStrike" kern="0" cap="none" spc="0" normalizeH="0" baseline="0" noProof="0" smtClean="0">
                <a:ln>
                  <a:noFill/>
                </a:ln>
                <a:solidFill>
                  <a:prstClr val="black">
                    <a:tint val="75000"/>
                  </a:prstClr>
                </a:solidFill>
                <a:effectLst/>
                <a:uLnTx/>
                <a:uFillTx/>
                <a:latin typeface="Arial"/>
                <a:ea typeface="+mn-ea"/>
                <a:cs typeface="Arial"/>
                <a:sym typeface="Arial"/>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0" cap="none" spc="0" normalizeH="0" baseline="0" noProof="0" dirty="0">
              <a:ln>
                <a:noFill/>
              </a:ln>
              <a:solidFill>
                <a:prstClr val="black">
                  <a:tint val="75000"/>
                </a:prstClr>
              </a:solidFill>
              <a:effectLst/>
              <a:uLnTx/>
              <a:uFillTx/>
              <a:latin typeface="Arial"/>
              <a:ea typeface="+mn-ea"/>
              <a:cs typeface="Arial"/>
              <a:sym typeface="Arial"/>
            </a:endParaRPr>
          </a:p>
        </p:txBody>
      </p:sp>
    </p:spTree>
    <p:extLst>
      <p:ext uri="{BB962C8B-B14F-4D97-AF65-F5344CB8AC3E}">
        <p14:creationId xmlns:p14="http://schemas.microsoft.com/office/powerpoint/2010/main" val="2163472154"/>
      </p:ext>
    </p:extLst>
  </p:cSld>
  <p:clrMapOvr>
    <a:masterClrMapping/>
  </p:clrMapOvr>
  <p:hf hd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54BEB-998E-DA46-AFA3-DFECCD8BBFB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63428F-F14B-7940-B6E9-B47791475A06}"/>
              </a:ext>
            </a:extLst>
          </p:cNvPr>
          <p:cNvSpPr>
            <a:spLocks noGrp="1"/>
          </p:cNvSpPr>
          <p:nvPr>
            <p:ph type="dt" sz="half" idx="10"/>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fld id="{3A67A5A4-AD6C-4C8A-9B64-7D92C649AA17}" type="datetime1">
              <a:rPr kumimoji="0" lang="en-US" sz="1200" b="0" i="0" u="none" strike="noStrike" kern="0" cap="none" spc="0" normalizeH="0" baseline="0" noProof="0" smtClean="0">
                <a:ln>
                  <a:noFill/>
                </a:ln>
                <a:solidFill>
                  <a:prstClr val="black">
                    <a:tint val="75000"/>
                  </a:prstClr>
                </a:solidFill>
                <a:effectLst/>
                <a:uLnTx/>
                <a:uFillTx/>
                <a:latin typeface="Arial"/>
                <a:ea typeface="+mn-ea"/>
                <a:cs typeface="Arial"/>
                <a:sym typeface="Arial"/>
              </a:rPr>
              <a:pPr marL="0" marR="0" lvl="0" indent="0" algn="l" defTabSz="1219170" rtl="0" eaLnBrk="1" fontAlgn="auto" latinLnBrk="0" hangingPunct="1">
                <a:lnSpc>
                  <a:spcPct val="100000"/>
                </a:lnSpc>
                <a:spcBef>
                  <a:spcPts val="0"/>
                </a:spcBef>
                <a:spcAft>
                  <a:spcPts val="0"/>
                </a:spcAft>
                <a:buClrTx/>
                <a:buSzTx/>
                <a:buFontTx/>
                <a:buNone/>
                <a:tabLst/>
                <a:defRPr/>
              </a:pPr>
              <a:t>8/5/18</a:t>
            </a:fld>
            <a:endParaRPr kumimoji="0" lang="en-US" sz="1200" b="0" i="0" u="none" strike="noStrike" kern="0" cap="none" spc="0" normalizeH="0" baseline="0" noProof="0" dirty="0">
              <a:ln>
                <a:noFill/>
              </a:ln>
              <a:solidFill>
                <a:prstClr val="black">
                  <a:tint val="75000"/>
                </a:prstClr>
              </a:solidFill>
              <a:effectLst/>
              <a:uLnTx/>
              <a:uFillTx/>
              <a:latin typeface="Arial"/>
              <a:ea typeface="+mn-ea"/>
              <a:cs typeface="Arial"/>
              <a:sym typeface="Arial"/>
            </a:endParaRPr>
          </a:p>
        </p:txBody>
      </p:sp>
      <p:sp>
        <p:nvSpPr>
          <p:cNvPr id="4" name="Footer Placeholder 3">
            <a:extLst>
              <a:ext uri="{FF2B5EF4-FFF2-40B4-BE49-F238E27FC236}">
                <a16:creationId xmlns:a16="http://schemas.microsoft.com/office/drawing/2014/main" id="{55AB307A-9C09-A74D-A888-6AB46C7C9E57}"/>
              </a:ext>
            </a:extLst>
          </p:cNvPr>
          <p:cNvSpPr>
            <a:spLocks noGrp="1"/>
          </p:cNvSpPr>
          <p:nvPr>
            <p:ph type="ftr" sz="quarter" idx="11"/>
          </p:nvPr>
        </p:nvSpPr>
        <p:spPr/>
        <p: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prstClr val="black">
                    <a:tint val="75000"/>
                  </a:prstClr>
                </a:solidFill>
                <a:effectLst/>
                <a:uLnTx/>
                <a:uFillTx/>
                <a:latin typeface="Arial"/>
                <a:ea typeface="+mn-ea"/>
                <a:cs typeface="Arial"/>
                <a:sym typeface="Arial"/>
              </a:rPr>
              <a:t>Confidential</a:t>
            </a:r>
            <a:endParaRPr kumimoji="0" lang="en-US" sz="1200" b="0" i="0" u="none" strike="noStrike" kern="0" cap="none" spc="0" normalizeH="0" baseline="0" noProof="0" dirty="0">
              <a:ln>
                <a:noFill/>
              </a:ln>
              <a:solidFill>
                <a:prstClr val="black">
                  <a:tint val="75000"/>
                </a:prstClr>
              </a:solidFill>
              <a:effectLst/>
              <a:uLnTx/>
              <a:uFillTx/>
              <a:latin typeface="Arial"/>
              <a:ea typeface="+mn-ea"/>
              <a:cs typeface="Arial"/>
              <a:sym typeface="Arial"/>
            </a:endParaRPr>
          </a:p>
        </p:txBody>
      </p:sp>
      <p:sp>
        <p:nvSpPr>
          <p:cNvPr id="5" name="Slide Number Placeholder 4">
            <a:extLst>
              <a:ext uri="{FF2B5EF4-FFF2-40B4-BE49-F238E27FC236}">
                <a16:creationId xmlns:a16="http://schemas.microsoft.com/office/drawing/2014/main" id="{E0FC1153-1C3F-5847-A9A6-D15559CCB37F}"/>
              </a:ext>
            </a:extLst>
          </p:cNvPr>
          <p:cNvSpPr>
            <a:spLocks noGrp="1"/>
          </p:cNvSpPr>
          <p:nvPr>
            <p:ph type="sldNum" sz="quarter" idx="12"/>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F9603B71-CEEB-41A3-926A-B704E3180DFD}" type="slidenum">
              <a:rPr kumimoji="0" lang="en-US" sz="1200" b="0" i="0" u="none" strike="noStrike" kern="0" cap="none" spc="0" normalizeH="0" baseline="0" noProof="0" smtClean="0">
                <a:ln>
                  <a:noFill/>
                </a:ln>
                <a:solidFill>
                  <a:prstClr val="black">
                    <a:tint val="75000"/>
                  </a:prstClr>
                </a:solidFill>
                <a:effectLst/>
                <a:uLnTx/>
                <a:uFillTx/>
                <a:latin typeface="Arial"/>
                <a:ea typeface="+mn-ea"/>
                <a:cs typeface="Arial"/>
                <a:sym typeface="Arial"/>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0" cap="none" spc="0" normalizeH="0" baseline="0" noProof="0" dirty="0">
              <a:ln>
                <a:noFill/>
              </a:ln>
              <a:solidFill>
                <a:prstClr val="black">
                  <a:tint val="75000"/>
                </a:prstClr>
              </a:solidFill>
              <a:effectLst/>
              <a:uLnTx/>
              <a:uFillTx/>
              <a:latin typeface="Arial"/>
              <a:ea typeface="+mn-ea"/>
              <a:cs typeface="Arial"/>
              <a:sym typeface="Arial"/>
            </a:endParaRPr>
          </a:p>
        </p:txBody>
      </p:sp>
    </p:spTree>
    <p:extLst>
      <p:ext uri="{BB962C8B-B14F-4D97-AF65-F5344CB8AC3E}">
        <p14:creationId xmlns:p14="http://schemas.microsoft.com/office/powerpoint/2010/main" val="3849294895"/>
      </p:ext>
    </p:extLst>
  </p:cSld>
  <p:clrMapOvr>
    <a:masterClrMapping/>
  </p:clrMapOvr>
  <p:hf hd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0C12B7-CC19-304E-91A5-4DF39D0BEBAC}"/>
              </a:ext>
            </a:extLst>
          </p:cNvPr>
          <p:cNvSpPr>
            <a:spLocks noGrp="1"/>
          </p:cNvSpPr>
          <p:nvPr>
            <p:ph type="dt" sz="half" idx="10"/>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fld id="{EAD09E6E-8003-4192-8657-7BEBABF8D105}" type="datetime1">
              <a:rPr kumimoji="0" lang="en-US" sz="1200" b="0" i="0" u="none" strike="noStrike" kern="0" cap="none" spc="0" normalizeH="0" baseline="0" noProof="0" smtClean="0">
                <a:ln>
                  <a:noFill/>
                </a:ln>
                <a:solidFill>
                  <a:prstClr val="black">
                    <a:tint val="75000"/>
                  </a:prstClr>
                </a:solidFill>
                <a:effectLst/>
                <a:uLnTx/>
                <a:uFillTx/>
                <a:latin typeface="Arial"/>
                <a:ea typeface="+mn-ea"/>
                <a:cs typeface="Arial"/>
                <a:sym typeface="Arial"/>
              </a:rPr>
              <a:pPr marL="0" marR="0" lvl="0" indent="0" algn="l" defTabSz="1219170" rtl="0" eaLnBrk="1" fontAlgn="auto" latinLnBrk="0" hangingPunct="1">
                <a:lnSpc>
                  <a:spcPct val="100000"/>
                </a:lnSpc>
                <a:spcBef>
                  <a:spcPts val="0"/>
                </a:spcBef>
                <a:spcAft>
                  <a:spcPts val="0"/>
                </a:spcAft>
                <a:buClrTx/>
                <a:buSzTx/>
                <a:buFontTx/>
                <a:buNone/>
                <a:tabLst/>
                <a:defRPr/>
              </a:pPr>
              <a:t>8/5/18</a:t>
            </a:fld>
            <a:endParaRPr kumimoji="0" lang="en-US" sz="1200" b="0" i="0" u="none" strike="noStrike" kern="0" cap="none" spc="0" normalizeH="0" baseline="0" noProof="0" dirty="0">
              <a:ln>
                <a:noFill/>
              </a:ln>
              <a:solidFill>
                <a:prstClr val="black">
                  <a:tint val="75000"/>
                </a:prstClr>
              </a:solidFill>
              <a:effectLst/>
              <a:uLnTx/>
              <a:uFillTx/>
              <a:latin typeface="Arial"/>
              <a:ea typeface="+mn-ea"/>
              <a:cs typeface="Arial"/>
              <a:sym typeface="Arial"/>
            </a:endParaRPr>
          </a:p>
        </p:txBody>
      </p:sp>
      <p:sp>
        <p:nvSpPr>
          <p:cNvPr id="3" name="Footer Placeholder 2">
            <a:extLst>
              <a:ext uri="{FF2B5EF4-FFF2-40B4-BE49-F238E27FC236}">
                <a16:creationId xmlns:a16="http://schemas.microsoft.com/office/drawing/2014/main" id="{0BDC9C69-00D0-1649-B28C-4E8EF57A0B97}"/>
              </a:ext>
            </a:extLst>
          </p:cNvPr>
          <p:cNvSpPr>
            <a:spLocks noGrp="1"/>
          </p:cNvSpPr>
          <p:nvPr>
            <p:ph type="ftr" sz="quarter" idx="11"/>
          </p:nvPr>
        </p:nvSpPr>
        <p:spPr/>
        <p: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A5A5A5">
                    <a:lumMod val="50000"/>
                  </a:srgbClr>
                </a:solidFill>
                <a:effectLst/>
                <a:uLnTx/>
                <a:uFillTx/>
                <a:latin typeface="Arial"/>
                <a:ea typeface="+mn-ea"/>
                <a:cs typeface="Arial"/>
                <a:sym typeface="Arial"/>
              </a:rPr>
              <a:t>Confidential</a:t>
            </a:r>
            <a:endParaRPr kumimoji="0" lang="en-US" sz="1400" b="0" i="0" u="none" strike="noStrike" kern="0" cap="none" spc="0" normalizeH="0" baseline="0" noProof="0" dirty="0">
              <a:ln>
                <a:noFill/>
              </a:ln>
              <a:solidFill>
                <a:srgbClr val="A5A5A5">
                  <a:lumMod val="50000"/>
                </a:srgbClr>
              </a:solidFill>
              <a:effectLst/>
              <a:uLnTx/>
              <a:uFillTx/>
              <a:latin typeface="Arial"/>
              <a:ea typeface="+mn-ea"/>
              <a:cs typeface="Arial"/>
              <a:sym typeface="Arial"/>
            </a:endParaRPr>
          </a:p>
        </p:txBody>
      </p:sp>
      <p:sp>
        <p:nvSpPr>
          <p:cNvPr id="4" name="Slide Number Placeholder 3">
            <a:extLst>
              <a:ext uri="{FF2B5EF4-FFF2-40B4-BE49-F238E27FC236}">
                <a16:creationId xmlns:a16="http://schemas.microsoft.com/office/drawing/2014/main" id="{BD8231C6-1CE4-0941-9184-AF9F3FA7564D}"/>
              </a:ext>
            </a:extLst>
          </p:cNvPr>
          <p:cNvSpPr>
            <a:spLocks noGrp="1"/>
          </p:cNvSpPr>
          <p:nvPr>
            <p:ph type="sldNum" sz="quarter" idx="12"/>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F6332EAE-2EDB-4FD2-90B3-1864C3E699E3}" type="slidenum">
              <a:rPr kumimoji="0" lang="en-US" sz="1200" b="0" i="0" u="none" strike="noStrike" kern="0" cap="none" spc="0" normalizeH="0" baseline="0" noProof="0" smtClean="0">
                <a:ln>
                  <a:noFill/>
                </a:ln>
                <a:solidFill>
                  <a:prstClr val="black">
                    <a:tint val="75000"/>
                  </a:prstClr>
                </a:solidFill>
                <a:effectLst/>
                <a:uLnTx/>
                <a:uFillTx/>
                <a:latin typeface="Arial"/>
                <a:ea typeface="+mn-ea"/>
                <a:cs typeface="Arial"/>
                <a:sym typeface="Arial"/>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0" cap="none" spc="0" normalizeH="0" baseline="0" noProof="0" dirty="0">
              <a:ln>
                <a:noFill/>
              </a:ln>
              <a:solidFill>
                <a:prstClr val="black">
                  <a:tint val="75000"/>
                </a:prstClr>
              </a:solidFill>
              <a:effectLst/>
              <a:uLnTx/>
              <a:uFillTx/>
              <a:latin typeface="Arial"/>
              <a:ea typeface="+mn-ea"/>
              <a:cs typeface="Arial"/>
              <a:sym typeface="Arial"/>
            </a:endParaRPr>
          </a:p>
        </p:txBody>
      </p:sp>
    </p:spTree>
    <p:extLst>
      <p:ext uri="{BB962C8B-B14F-4D97-AF65-F5344CB8AC3E}">
        <p14:creationId xmlns:p14="http://schemas.microsoft.com/office/powerpoint/2010/main" val="26872791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4C90E-521A-FA40-82AF-725EEEA49B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969A401-620F-B74D-B638-D3A5B69F3E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F69D340-1261-0340-B242-AF5EF15E45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0A9AA36-37CF-5A48-9F60-F30751B0D821}"/>
              </a:ext>
            </a:extLst>
          </p:cNvPr>
          <p:cNvSpPr>
            <a:spLocks noGrp="1"/>
          </p:cNvSpPr>
          <p:nvPr>
            <p:ph type="dt" sz="half" idx="10"/>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fld id="{CEA1140B-EE82-4B8E-A348-2FEC2BF8978C}" type="datetime1">
              <a:rPr kumimoji="0" lang="en-US" sz="1200" b="0" i="0" u="none" strike="noStrike" kern="0" cap="none" spc="0" normalizeH="0" baseline="0" noProof="0" smtClean="0">
                <a:ln>
                  <a:noFill/>
                </a:ln>
                <a:solidFill>
                  <a:prstClr val="black">
                    <a:tint val="75000"/>
                  </a:prstClr>
                </a:solidFill>
                <a:effectLst/>
                <a:uLnTx/>
                <a:uFillTx/>
                <a:latin typeface="Arial"/>
                <a:ea typeface="+mn-ea"/>
                <a:cs typeface="Arial"/>
                <a:sym typeface="Arial"/>
              </a:rPr>
              <a:pPr marL="0" marR="0" lvl="0" indent="0" algn="l" defTabSz="1219170" rtl="0" eaLnBrk="1" fontAlgn="auto" latinLnBrk="0" hangingPunct="1">
                <a:lnSpc>
                  <a:spcPct val="100000"/>
                </a:lnSpc>
                <a:spcBef>
                  <a:spcPts val="0"/>
                </a:spcBef>
                <a:spcAft>
                  <a:spcPts val="0"/>
                </a:spcAft>
                <a:buClrTx/>
                <a:buSzTx/>
                <a:buFontTx/>
                <a:buNone/>
                <a:tabLst/>
                <a:defRPr/>
              </a:pPr>
              <a:t>8/5/18</a:t>
            </a:fld>
            <a:endParaRPr kumimoji="0" lang="en-US" sz="1200" b="0" i="0" u="none" strike="noStrike" kern="0" cap="none" spc="0" normalizeH="0" baseline="0" noProof="0" dirty="0">
              <a:ln>
                <a:noFill/>
              </a:ln>
              <a:solidFill>
                <a:prstClr val="black">
                  <a:tint val="75000"/>
                </a:prstClr>
              </a:solidFill>
              <a:effectLst/>
              <a:uLnTx/>
              <a:uFillTx/>
              <a:latin typeface="Arial"/>
              <a:ea typeface="+mn-ea"/>
              <a:cs typeface="Arial"/>
              <a:sym typeface="Arial"/>
            </a:endParaRPr>
          </a:p>
        </p:txBody>
      </p:sp>
      <p:sp>
        <p:nvSpPr>
          <p:cNvPr id="6" name="Footer Placeholder 5">
            <a:extLst>
              <a:ext uri="{FF2B5EF4-FFF2-40B4-BE49-F238E27FC236}">
                <a16:creationId xmlns:a16="http://schemas.microsoft.com/office/drawing/2014/main" id="{806B55D0-E052-F248-B738-FC5158F058DC}"/>
              </a:ext>
            </a:extLst>
          </p:cNvPr>
          <p:cNvSpPr>
            <a:spLocks noGrp="1"/>
          </p:cNvSpPr>
          <p:nvPr>
            <p:ph type="ftr" sz="quarter" idx="11"/>
          </p:nvPr>
        </p:nvSpPr>
        <p:spPr/>
        <p: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A5A5A5">
                    <a:lumMod val="50000"/>
                  </a:srgbClr>
                </a:solidFill>
                <a:effectLst/>
                <a:uLnTx/>
                <a:uFillTx/>
                <a:latin typeface="Arial"/>
                <a:ea typeface="+mn-ea"/>
                <a:cs typeface="Arial"/>
                <a:sym typeface="Arial"/>
              </a:rPr>
              <a:t>Confidential</a:t>
            </a:r>
            <a:endParaRPr kumimoji="0" lang="en-US" sz="1400" b="0" i="0" u="none" strike="noStrike" kern="0" cap="none" spc="0" normalizeH="0" baseline="0" noProof="0" dirty="0">
              <a:ln>
                <a:noFill/>
              </a:ln>
              <a:solidFill>
                <a:srgbClr val="A5A5A5">
                  <a:lumMod val="50000"/>
                </a:srgbClr>
              </a:solidFill>
              <a:effectLst/>
              <a:uLnTx/>
              <a:uFillTx/>
              <a:latin typeface="Arial"/>
              <a:ea typeface="+mn-ea"/>
              <a:cs typeface="Arial"/>
              <a:sym typeface="Arial"/>
            </a:endParaRPr>
          </a:p>
        </p:txBody>
      </p:sp>
      <p:sp>
        <p:nvSpPr>
          <p:cNvPr id="7" name="Slide Number Placeholder 6">
            <a:extLst>
              <a:ext uri="{FF2B5EF4-FFF2-40B4-BE49-F238E27FC236}">
                <a16:creationId xmlns:a16="http://schemas.microsoft.com/office/drawing/2014/main" id="{9D4BC2ED-1CC8-0E47-BFAD-86DB3378D650}"/>
              </a:ext>
            </a:extLst>
          </p:cNvPr>
          <p:cNvSpPr>
            <a:spLocks noGrp="1"/>
          </p:cNvSpPr>
          <p:nvPr>
            <p:ph type="sldNum" sz="quarter" idx="12"/>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1E94F900-24E1-4D92-8280-554CAB0D88B7}" type="slidenum">
              <a:rPr kumimoji="0" lang="en-US" sz="1200" b="0" i="0" u="none" strike="noStrike" kern="0" cap="none" spc="0" normalizeH="0" baseline="0" noProof="0" smtClean="0">
                <a:ln>
                  <a:noFill/>
                </a:ln>
                <a:solidFill>
                  <a:prstClr val="black">
                    <a:tint val="75000"/>
                  </a:prstClr>
                </a:solidFill>
                <a:effectLst/>
                <a:uLnTx/>
                <a:uFillTx/>
                <a:latin typeface="Arial"/>
                <a:ea typeface="+mn-ea"/>
                <a:cs typeface="Arial"/>
                <a:sym typeface="Arial"/>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0" cap="none" spc="0" normalizeH="0" baseline="0" noProof="0" dirty="0">
              <a:ln>
                <a:noFill/>
              </a:ln>
              <a:solidFill>
                <a:prstClr val="black">
                  <a:tint val="75000"/>
                </a:prstClr>
              </a:solidFill>
              <a:effectLst/>
              <a:uLnTx/>
              <a:uFillTx/>
              <a:latin typeface="Arial"/>
              <a:ea typeface="+mn-ea"/>
              <a:cs typeface="Arial"/>
              <a:sym typeface="Arial"/>
            </a:endParaRPr>
          </a:p>
        </p:txBody>
      </p:sp>
    </p:spTree>
    <p:extLst>
      <p:ext uri="{BB962C8B-B14F-4D97-AF65-F5344CB8AC3E}">
        <p14:creationId xmlns:p14="http://schemas.microsoft.com/office/powerpoint/2010/main" val="361757524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F95F3-489F-284C-8CC2-9E24CD8516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04CCA01-89A6-2346-8A0C-BFEC7480E2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10658D8-E3B5-5541-B133-3584711FF8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EB459BD-EA44-2D4C-A1B6-4855A46D9D63}"/>
              </a:ext>
            </a:extLst>
          </p:cNvPr>
          <p:cNvSpPr>
            <a:spLocks noGrp="1"/>
          </p:cNvSpPr>
          <p:nvPr>
            <p:ph type="dt" sz="half" idx="10"/>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fld id="{8A6F9289-50BD-4CB7-A6C7-4F302A39509F}" type="datetime1">
              <a:rPr kumimoji="0" lang="en-US" sz="1200" b="0" i="0" u="none" strike="noStrike" kern="0" cap="none" spc="0" normalizeH="0" baseline="0" noProof="0" smtClean="0">
                <a:ln>
                  <a:noFill/>
                </a:ln>
                <a:solidFill>
                  <a:prstClr val="black">
                    <a:tint val="75000"/>
                  </a:prstClr>
                </a:solidFill>
                <a:effectLst/>
                <a:uLnTx/>
                <a:uFillTx/>
                <a:latin typeface="Arial"/>
                <a:ea typeface="+mn-ea"/>
                <a:cs typeface="Arial"/>
                <a:sym typeface="Arial"/>
              </a:rPr>
              <a:pPr marL="0" marR="0" lvl="0" indent="0" algn="l" defTabSz="1219170" rtl="0" eaLnBrk="1" fontAlgn="auto" latinLnBrk="0" hangingPunct="1">
                <a:lnSpc>
                  <a:spcPct val="100000"/>
                </a:lnSpc>
                <a:spcBef>
                  <a:spcPts val="0"/>
                </a:spcBef>
                <a:spcAft>
                  <a:spcPts val="0"/>
                </a:spcAft>
                <a:buClrTx/>
                <a:buSzTx/>
                <a:buFontTx/>
                <a:buNone/>
                <a:tabLst/>
                <a:defRPr/>
              </a:pPr>
              <a:t>8/5/18</a:t>
            </a:fld>
            <a:endParaRPr kumimoji="0" lang="en-US" sz="1200" b="0" i="0" u="none" strike="noStrike" kern="0" cap="none" spc="0" normalizeH="0" baseline="0" noProof="0" dirty="0">
              <a:ln>
                <a:noFill/>
              </a:ln>
              <a:solidFill>
                <a:prstClr val="black">
                  <a:tint val="75000"/>
                </a:prstClr>
              </a:solidFill>
              <a:effectLst/>
              <a:uLnTx/>
              <a:uFillTx/>
              <a:latin typeface="Arial"/>
              <a:ea typeface="+mn-ea"/>
              <a:cs typeface="Arial"/>
              <a:sym typeface="Arial"/>
            </a:endParaRPr>
          </a:p>
        </p:txBody>
      </p:sp>
      <p:sp>
        <p:nvSpPr>
          <p:cNvPr id="6" name="Footer Placeholder 5">
            <a:extLst>
              <a:ext uri="{FF2B5EF4-FFF2-40B4-BE49-F238E27FC236}">
                <a16:creationId xmlns:a16="http://schemas.microsoft.com/office/drawing/2014/main" id="{3505201F-321B-9B4E-8767-F7334009A283}"/>
              </a:ext>
            </a:extLst>
          </p:cNvPr>
          <p:cNvSpPr>
            <a:spLocks noGrp="1"/>
          </p:cNvSpPr>
          <p:nvPr>
            <p:ph type="ftr" sz="quarter" idx="11"/>
          </p:nvPr>
        </p:nvSpPr>
        <p:spPr/>
        <p: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A5A5A5">
                    <a:lumMod val="50000"/>
                  </a:srgbClr>
                </a:solidFill>
                <a:effectLst/>
                <a:uLnTx/>
                <a:uFillTx/>
                <a:latin typeface="Arial"/>
                <a:ea typeface="+mn-ea"/>
                <a:cs typeface="Arial"/>
                <a:sym typeface="Arial"/>
              </a:rPr>
              <a:t>Confidential</a:t>
            </a:r>
            <a:endParaRPr kumimoji="0" lang="en-US" sz="1400" b="0" i="0" u="none" strike="noStrike" kern="0" cap="none" spc="0" normalizeH="0" baseline="0" noProof="0" dirty="0">
              <a:ln>
                <a:noFill/>
              </a:ln>
              <a:solidFill>
                <a:srgbClr val="A5A5A5">
                  <a:lumMod val="50000"/>
                </a:srgbClr>
              </a:solidFill>
              <a:effectLst/>
              <a:uLnTx/>
              <a:uFillTx/>
              <a:latin typeface="Arial"/>
              <a:ea typeface="+mn-ea"/>
              <a:cs typeface="Arial"/>
              <a:sym typeface="Arial"/>
            </a:endParaRPr>
          </a:p>
        </p:txBody>
      </p:sp>
      <p:sp>
        <p:nvSpPr>
          <p:cNvPr id="7" name="Slide Number Placeholder 6">
            <a:extLst>
              <a:ext uri="{FF2B5EF4-FFF2-40B4-BE49-F238E27FC236}">
                <a16:creationId xmlns:a16="http://schemas.microsoft.com/office/drawing/2014/main" id="{02656A9B-806D-744A-B44B-AAD41F0E420F}"/>
              </a:ext>
            </a:extLst>
          </p:cNvPr>
          <p:cNvSpPr>
            <a:spLocks noGrp="1"/>
          </p:cNvSpPr>
          <p:nvPr>
            <p:ph type="sldNum" sz="quarter" idx="12"/>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3F1CE3E3-AAE7-4196-A59B-83BB4651D41A}" type="slidenum">
              <a:rPr kumimoji="0" lang="en-US" sz="1200" b="0" i="0" u="none" strike="noStrike" kern="0" cap="none" spc="0" normalizeH="0" baseline="0" noProof="0" smtClean="0">
                <a:ln>
                  <a:noFill/>
                </a:ln>
                <a:solidFill>
                  <a:prstClr val="black">
                    <a:tint val="75000"/>
                  </a:prstClr>
                </a:solidFill>
                <a:effectLst/>
                <a:uLnTx/>
                <a:uFillTx/>
                <a:latin typeface="Arial"/>
                <a:ea typeface="+mn-ea"/>
                <a:cs typeface="Arial"/>
                <a:sym typeface="Arial"/>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0" cap="none" spc="0" normalizeH="0" baseline="0" noProof="0" dirty="0">
              <a:ln>
                <a:noFill/>
              </a:ln>
              <a:solidFill>
                <a:prstClr val="black">
                  <a:tint val="75000"/>
                </a:prstClr>
              </a:solidFill>
              <a:effectLst/>
              <a:uLnTx/>
              <a:uFillTx/>
              <a:latin typeface="Arial"/>
              <a:ea typeface="+mn-ea"/>
              <a:cs typeface="Arial"/>
              <a:sym typeface="Arial"/>
            </a:endParaRPr>
          </a:p>
        </p:txBody>
      </p:sp>
    </p:spTree>
    <p:extLst>
      <p:ext uri="{BB962C8B-B14F-4D97-AF65-F5344CB8AC3E}">
        <p14:creationId xmlns:p14="http://schemas.microsoft.com/office/powerpoint/2010/main" val="205020374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40302-B2B6-064A-866C-60E63507ADD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BC929C-6E25-A342-AD1B-A5E21A51AB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01FA09-E0C7-7948-9BB6-713626F456E4}"/>
              </a:ext>
            </a:extLst>
          </p:cNvPr>
          <p:cNvSpPr>
            <a:spLocks noGrp="1"/>
          </p:cNvSpPr>
          <p:nvPr>
            <p:ph type="dt" sz="half" idx="10"/>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fld id="{CBFCC4C0-490C-4B07-931D-35594D65F31A}" type="datetime1">
              <a:rPr kumimoji="0" lang="en-US" sz="1200" b="0" i="0" u="none" strike="noStrike" kern="0" cap="none" spc="0" normalizeH="0" baseline="0" noProof="0" smtClean="0">
                <a:ln>
                  <a:noFill/>
                </a:ln>
                <a:solidFill>
                  <a:prstClr val="black">
                    <a:tint val="75000"/>
                  </a:prstClr>
                </a:solidFill>
                <a:effectLst/>
                <a:uLnTx/>
                <a:uFillTx/>
                <a:latin typeface="Arial"/>
                <a:ea typeface="+mn-ea"/>
                <a:cs typeface="Arial"/>
                <a:sym typeface="Arial"/>
              </a:rPr>
              <a:pPr marL="0" marR="0" lvl="0" indent="0" algn="l" defTabSz="1219170" rtl="0" eaLnBrk="1" fontAlgn="auto" latinLnBrk="0" hangingPunct="1">
                <a:lnSpc>
                  <a:spcPct val="100000"/>
                </a:lnSpc>
                <a:spcBef>
                  <a:spcPts val="0"/>
                </a:spcBef>
                <a:spcAft>
                  <a:spcPts val="0"/>
                </a:spcAft>
                <a:buClrTx/>
                <a:buSzTx/>
                <a:buFontTx/>
                <a:buNone/>
                <a:tabLst/>
                <a:defRPr/>
              </a:pPr>
              <a:t>8/5/18</a:t>
            </a:fld>
            <a:endParaRPr kumimoji="0" lang="en-US" sz="1200" b="0" i="0" u="none" strike="noStrike" kern="0" cap="none" spc="0" normalizeH="0" baseline="0" noProof="0" dirty="0">
              <a:ln>
                <a:noFill/>
              </a:ln>
              <a:solidFill>
                <a:prstClr val="black">
                  <a:tint val="75000"/>
                </a:prstClr>
              </a:solidFill>
              <a:effectLst/>
              <a:uLnTx/>
              <a:uFillTx/>
              <a:latin typeface="Arial"/>
              <a:ea typeface="+mn-ea"/>
              <a:cs typeface="Arial"/>
              <a:sym typeface="Arial"/>
            </a:endParaRPr>
          </a:p>
        </p:txBody>
      </p:sp>
      <p:sp>
        <p:nvSpPr>
          <p:cNvPr id="5" name="Footer Placeholder 4">
            <a:extLst>
              <a:ext uri="{FF2B5EF4-FFF2-40B4-BE49-F238E27FC236}">
                <a16:creationId xmlns:a16="http://schemas.microsoft.com/office/drawing/2014/main" id="{2CD313A8-700F-064F-A9AA-92B5B5095153}"/>
              </a:ext>
            </a:extLst>
          </p:cNvPr>
          <p:cNvSpPr>
            <a:spLocks noGrp="1"/>
          </p:cNvSpPr>
          <p:nvPr>
            <p:ph type="ftr" sz="quarter" idx="11"/>
          </p:nvPr>
        </p:nvSpPr>
        <p:spPr/>
        <p: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A5A5A5">
                    <a:lumMod val="50000"/>
                  </a:srgbClr>
                </a:solidFill>
                <a:effectLst/>
                <a:uLnTx/>
                <a:uFillTx/>
                <a:latin typeface="Arial"/>
                <a:ea typeface="+mn-ea"/>
                <a:cs typeface="Arial"/>
                <a:sym typeface="Arial"/>
              </a:rPr>
              <a:t>Confidential</a:t>
            </a:r>
            <a:endParaRPr kumimoji="0" lang="en-US" sz="1400" b="0" i="0" u="none" strike="noStrike" kern="0" cap="none" spc="0" normalizeH="0" baseline="0" noProof="0" dirty="0">
              <a:ln>
                <a:noFill/>
              </a:ln>
              <a:solidFill>
                <a:srgbClr val="A5A5A5">
                  <a:lumMod val="50000"/>
                </a:srgbClr>
              </a:solidFill>
              <a:effectLst/>
              <a:uLnTx/>
              <a:uFillTx/>
              <a:latin typeface="Arial"/>
              <a:ea typeface="+mn-ea"/>
              <a:cs typeface="Arial"/>
              <a:sym typeface="Arial"/>
            </a:endParaRPr>
          </a:p>
        </p:txBody>
      </p:sp>
      <p:sp>
        <p:nvSpPr>
          <p:cNvPr id="6" name="Slide Number Placeholder 5">
            <a:extLst>
              <a:ext uri="{FF2B5EF4-FFF2-40B4-BE49-F238E27FC236}">
                <a16:creationId xmlns:a16="http://schemas.microsoft.com/office/drawing/2014/main" id="{554F716F-992A-694B-9EF5-A04811689B74}"/>
              </a:ext>
            </a:extLst>
          </p:cNvPr>
          <p:cNvSpPr>
            <a:spLocks noGrp="1"/>
          </p:cNvSpPr>
          <p:nvPr>
            <p:ph type="sldNum" sz="quarter" idx="12"/>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9008297-9DA3-4499-A335-BDD823A121E8}" type="slidenum">
              <a:rPr kumimoji="0" lang="en-US" sz="1200" b="0" i="0" u="none" strike="noStrike" kern="0" cap="none" spc="0" normalizeH="0" baseline="0" noProof="0" smtClean="0">
                <a:ln>
                  <a:noFill/>
                </a:ln>
                <a:solidFill>
                  <a:prstClr val="black">
                    <a:tint val="75000"/>
                  </a:prstClr>
                </a:solidFill>
                <a:effectLst/>
                <a:uLnTx/>
                <a:uFillTx/>
                <a:latin typeface="Arial"/>
                <a:ea typeface="+mn-ea"/>
                <a:cs typeface="Arial"/>
                <a:sym typeface="Arial"/>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0" cap="none" spc="0" normalizeH="0" baseline="0" noProof="0" dirty="0">
              <a:ln>
                <a:noFill/>
              </a:ln>
              <a:solidFill>
                <a:prstClr val="black">
                  <a:tint val="75000"/>
                </a:prstClr>
              </a:solidFill>
              <a:effectLst/>
              <a:uLnTx/>
              <a:uFillTx/>
              <a:latin typeface="Arial"/>
              <a:ea typeface="+mn-ea"/>
              <a:cs typeface="Arial"/>
              <a:sym typeface="Arial"/>
            </a:endParaRPr>
          </a:p>
        </p:txBody>
      </p:sp>
    </p:spTree>
    <p:extLst>
      <p:ext uri="{BB962C8B-B14F-4D97-AF65-F5344CB8AC3E}">
        <p14:creationId xmlns:p14="http://schemas.microsoft.com/office/powerpoint/2010/main" val="267732351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634CF7-75B0-A346-A200-89908A88268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69B76C-394D-6449-8DA4-EDE4318C2BC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3F08C3-DC91-1345-A5E8-9F78DAB3D50D}"/>
              </a:ext>
            </a:extLst>
          </p:cNvPr>
          <p:cNvSpPr>
            <a:spLocks noGrp="1"/>
          </p:cNvSpPr>
          <p:nvPr>
            <p:ph type="dt" sz="half" idx="10"/>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fld id="{8E1BDD20-CDF1-4F93-9311-911F01A0A57B}" type="datetime1">
              <a:rPr kumimoji="0" lang="en-US" sz="1200" b="0" i="0" u="none" strike="noStrike" kern="0" cap="none" spc="0" normalizeH="0" baseline="0" noProof="0" smtClean="0">
                <a:ln>
                  <a:noFill/>
                </a:ln>
                <a:solidFill>
                  <a:prstClr val="black">
                    <a:tint val="75000"/>
                  </a:prstClr>
                </a:solidFill>
                <a:effectLst/>
                <a:uLnTx/>
                <a:uFillTx/>
                <a:latin typeface="Arial"/>
                <a:ea typeface="+mn-ea"/>
                <a:cs typeface="Arial"/>
                <a:sym typeface="Arial"/>
              </a:rPr>
              <a:pPr marL="0" marR="0" lvl="0" indent="0" algn="l" defTabSz="1219170" rtl="0" eaLnBrk="1" fontAlgn="auto" latinLnBrk="0" hangingPunct="1">
                <a:lnSpc>
                  <a:spcPct val="100000"/>
                </a:lnSpc>
                <a:spcBef>
                  <a:spcPts val="0"/>
                </a:spcBef>
                <a:spcAft>
                  <a:spcPts val="0"/>
                </a:spcAft>
                <a:buClrTx/>
                <a:buSzTx/>
                <a:buFontTx/>
                <a:buNone/>
                <a:tabLst/>
                <a:defRPr/>
              </a:pPr>
              <a:t>8/5/18</a:t>
            </a:fld>
            <a:endParaRPr kumimoji="0" lang="en-US" sz="1200" b="0" i="0" u="none" strike="noStrike" kern="0" cap="none" spc="0" normalizeH="0" baseline="0" noProof="0" dirty="0">
              <a:ln>
                <a:noFill/>
              </a:ln>
              <a:solidFill>
                <a:prstClr val="black">
                  <a:tint val="75000"/>
                </a:prstClr>
              </a:solidFill>
              <a:effectLst/>
              <a:uLnTx/>
              <a:uFillTx/>
              <a:latin typeface="Arial"/>
              <a:ea typeface="+mn-ea"/>
              <a:cs typeface="Arial"/>
              <a:sym typeface="Arial"/>
            </a:endParaRPr>
          </a:p>
        </p:txBody>
      </p:sp>
      <p:sp>
        <p:nvSpPr>
          <p:cNvPr id="5" name="Footer Placeholder 4">
            <a:extLst>
              <a:ext uri="{FF2B5EF4-FFF2-40B4-BE49-F238E27FC236}">
                <a16:creationId xmlns:a16="http://schemas.microsoft.com/office/drawing/2014/main" id="{73D695C8-3BF0-5044-9E30-65CB16DD3F35}"/>
              </a:ext>
            </a:extLst>
          </p:cNvPr>
          <p:cNvSpPr>
            <a:spLocks noGrp="1"/>
          </p:cNvSpPr>
          <p:nvPr>
            <p:ph type="ftr" sz="quarter" idx="11"/>
          </p:nvPr>
        </p:nvSpPr>
        <p:spPr/>
        <p: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A5A5A5">
                    <a:lumMod val="50000"/>
                  </a:srgbClr>
                </a:solidFill>
                <a:effectLst/>
                <a:uLnTx/>
                <a:uFillTx/>
                <a:latin typeface="Arial"/>
                <a:ea typeface="+mn-ea"/>
                <a:cs typeface="Arial"/>
                <a:sym typeface="Arial"/>
              </a:rPr>
              <a:t>Confidential</a:t>
            </a:r>
            <a:endParaRPr kumimoji="0" lang="en-US" sz="1400" b="0" i="0" u="none" strike="noStrike" kern="0" cap="none" spc="0" normalizeH="0" baseline="0" noProof="0" dirty="0">
              <a:ln>
                <a:noFill/>
              </a:ln>
              <a:solidFill>
                <a:srgbClr val="A5A5A5">
                  <a:lumMod val="50000"/>
                </a:srgbClr>
              </a:solidFill>
              <a:effectLst/>
              <a:uLnTx/>
              <a:uFillTx/>
              <a:latin typeface="Arial"/>
              <a:ea typeface="+mn-ea"/>
              <a:cs typeface="Arial"/>
              <a:sym typeface="Arial"/>
            </a:endParaRPr>
          </a:p>
        </p:txBody>
      </p:sp>
      <p:sp>
        <p:nvSpPr>
          <p:cNvPr id="6" name="Slide Number Placeholder 5">
            <a:extLst>
              <a:ext uri="{FF2B5EF4-FFF2-40B4-BE49-F238E27FC236}">
                <a16:creationId xmlns:a16="http://schemas.microsoft.com/office/drawing/2014/main" id="{F85BDFA1-F08C-8240-BF68-620911D7B9C2}"/>
              </a:ext>
            </a:extLst>
          </p:cNvPr>
          <p:cNvSpPr>
            <a:spLocks noGrp="1"/>
          </p:cNvSpPr>
          <p:nvPr>
            <p:ph type="sldNum" sz="quarter" idx="12"/>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DDE83CC2-3EF9-400B-8D02-90379092587C}" type="slidenum">
              <a:rPr kumimoji="0" lang="en-US" sz="1200" b="0" i="0" u="none" strike="noStrike" kern="0" cap="none" spc="0" normalizeH="0" baseline="0" noProof="0" smtClean="0">
                <a:ln>
                  <a:noFill/>
                </a:ln>
                <a:solidFill>
                  <a:prstClr val="black">
                    <a:tint val="75000"/>
                  </a:prstClr>
                </a:solidFill>
                <a:effectLst/>
                <a:uLnTx/>
                <a:uFillTx/>
                <a:latin typeface="Arial"/>
                <a:ea typeface="+mn-ea"/>
                <a:cs typeface="Arial"/>
                <a:sym typeface="Arial"/>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0" cap="none" spc="0" normalizeH="0" baseline="0" noProof="0" dirty="0">
              <a:ln>
                <a:noFill/>
              </a:ln>
              <a:solidFill>
                <a:prstClr val="black">
                  <a:tint val="75000"/>
                </a:prstClr>
              </a:solidFill>
              <a:effectLst/>
              <a:uLnTx/>
              <a:uFillTx/>
              <a:latin typeface="Arial"/>
              <a:ea typeface="+mn-ea"/>
              <a:cs typeface="Arial"/>
              <a:sym typeface="Arial"/>
            </a:endParaRPr>
          </a:p>
        </p:txBody>
      </p:sp>
    </p:spTree>
    <p:extLst>
      <p:ext uri="{BB962C8B-B14F-4D97-AF65-F5344CB8AC3E}">
        <p14:creationId xmlns:p14="http://schemas.microsoft.com/office/powerpoint/2010/main" val="707282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fld id="{CBFCC4C0-490C-4B07-931D-35594D65F31A}" type="datetime1">
              <a:rPr kumimoji="0" lang="en-US" sz="1200" b="0" i="0" u="none" strike="noStrike" kern="0" cap="none" spc="0" normalizeH="0" baseline="0" noProof="0" smtClean="0">
                <a:ln>
                  <a:noFill/>
                </a:ln>
                <a:solidFill>
                  <a:prstClr val="black">
                    <a:tint val="75000"/>
                  </a:prstClr>
                </a:solidFill>
                <a:effectLst/>
                <a:uLnTx/>
                <a:uFillTx/>
                <a:latin typeface="Arial"/>
                <a:ea typeface="+mn-ea"/>
                <a:cs typeface="Arial"/>
                <a:sym typeface="Arial"/>
              </a:rPr>
              <a:pPr marL="0" marR="0" lvl="0" indent="0" algn="l" defTabSz="1219170" rtl="0" eaLnBrk="1" fontAlgn="auto" latinLnBrk="0" hangingPunct="1">
                <a:lnSpc>
                  <a:spcPct val="100000"/>
                </a:lnSpc>
                <a:spcBef>
                  <a:spcPts val="0"/>
                </a:spcBef>
                <a:spcAft>
                  <a:spcPts val="0"/>
                </a:spcAft>
                <a:buClrTx/>
                <a:buSzTx/>
                <a:buFontTx/>
                <a:buNone/>
                <a:tabLst/>
                <a:defRPr/>
              </a:pPr>
              <a:t>8/5/18</a:t>
            </a:fld>
            <a:endParaRPr kumimoji="0" lang="en-US" sz="1200" b="0" i="0" u="none" strike="noStrike" kern="0" cap="none" spc="0" normalizeH="0" baseline="0" noProof="0" dirty="0">
              <a:ln>
                <a:noFill/>
              </a:ln>
              <a:solidFill>
                <a:prstClr val="black">
                  <a:tint val="75000"/>
                </a:prstClr>
              </a:solidFill>
              <a:effectLst/>
              <a:uLnTx/>
              <a:uFillTx/>
              <a:latin typeface="Arial"/>
              <a:ea typeface="+mn-ea"/>
              <a:cs typeface="Arial"/>
              <a:sym typeface="Arial"/>
            </a:endParaRPr>
          </a:p>
        </p:txBody>
      </p:sp>
      <p:sp>
        <p:nvSpPr>
          <p:cNvPr id="5" name="Footer Placeholder 4"/>
          <p:cNvSpPr>
            <a:spLocks noGrp="1"/>
          </p:cNvSpPr>
          <p:nvPr>
            <p:ph type="ftr" sz="quarter" idx="11"/>
          </p:nvPr>
        </p:nvSpPr>
        <p:spPr/>
        <p:txBody>
          <a:bodyPr/>
          <a:lstStyle>
            <a:lvl1pPr>
              <a:defRPr sz="1400">
                <a:solidFill>
                  <a:schemeClr val="accent3">
                    <a:lumMod val="50000"/>
                  </a:schemeClr>
                </a:solidFill>
              </a:defRPr>
            </a:lvl1p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A5A5A5">
                    <a:lumMod val="50000"/>
                  </a:srgbClr>
                </a:solidFill>
                <a:effectLst/>
                <a:uLnTx/>
                <a:uFillTx/>
                <a:latin typeface="Arial"/>
                <a:ea typeface="+mn-ea"/>
                <a:cs typeface="Arial"/>
                <a:sym typeface="Arial"/>
              </a:rPr>
              <a:t>Confidential</a:t>
            </a:r>
          </a:p>
        </p:txBody>
      </p:sp>
      <p:sp>
        <p:nvSpPr>
          <p:cNvPr id="7" name="Slide Number Placeholder 8"/>
          <p:cNvSpPr>
            <a:spLocks noGrp="1"/>
          </p:cNvSpPr>
          <p:nvPr>
            <p:ph type="sldNum" sz="quarter" idx="12"/>
          </p:nvPr>
        </p:nvSpPr>
        <p:spPr>
          <a:xfrm>
            <a:off x="8489831" y="6492876"/>
            <a:ext cx="2743200" cy="365125"/>
          </a:xfrm>
        </p:spPr>
        <p:txBody>
          <a:bodyPr/>
          <a:lstStyle>
            <a:lvl1pPr>
              <a:defRPr/>
            </a:lvl1pPr>
          </a:lstStyle>
          <a:p>
            <a:pPr marL="0" marR="0" lvl="0" indent="0" algn="r" defTabSz="1219170" rtl="0" eaLnBrk="1" fontAlgn="auto" latinLnBrk="0" hangingPunct="1">
              <a:lnSpc>
                <a:spcPct val="100000"/>
              </a:lnSpc>
              <a:spcBef>
                <a:spcPts val="0"/>
              </a:spcBef>
              <a:spcAft>
                <a:spcPts val="0"/>
              </a:spcAft>
              <a:buClrTx/>
              <a:buSzTx/>
              <a:buFontTx/>
              <a:buNone/>
              <a:tabLst/>
              <a:defRPr/>
            </a:pPr>
            <a:fld id="{C9008297-9DA3-4499-A335-BDD823A121E8}" type="slidenum">
              <a:rPr kumimoji="0" lang="en-US" sz="1200" b="0" i="0" u="none" strike="noStrike" kern="0" cap="none" spc="0" normalizeH="0" baseline="0" noProof="0" smtClean="0">
                <a:ln>
                  <a:noFill/>
                </a:ln>
                <a:solidFill>
                  <a:prstClr val="black">
                    <a:tint val="75000"/>
                  </a:prstClr>
                </a:solidFill>
                <a:effectLst/>
                <a:uLnTx/>
                <a:uFillTx/>
                <a:latin typeface="Arial"/>
                <a:ea typeface="+mn-ea"/>
                <a:cs typeface="Arial"/>
                <a:sym typeface="Arial"/>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0" cap="none" spc="0" normalizeH="0" baseline="0" noProof="0" dirty="0">
              <a:ln>
                <a:noFill/>
              </a:ln>
              <a:solidFill>
                <a:prstClr val="black">
                  <a:tint val="75000"/>
                </a:prstClr>
              </a:solidFill>
              <a:effectLst/>
              <a:uLnTx/>
              <a:uFillTx/>
              <a:latin typeface="Arial"/>
              <a:ea typeface="+mn-ea"/>
              <a:cs typeface="Arial"/>
              <a:sym typeface="Arial"/>
            </a:endParaRPr>
          </a:p>
        </p:txBody>
      </p:sp>
    </p:spTree>
    <p:extLst>
      <p:ext uri="{BB962C8B-B14F-4D97-AF65-F5344CB8AC3E}">
        <p14:creationId xmlns:p14="http://schemas.microsoft.com/office/powerpoint/2010/main" val="2980190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fld id="{8E1BDD20-CDF1-4F93-9311-911F01A0A57B}" type="datetime1">
              <a:rPr kumimoji="0" lang="en-US" sz="1200" b="0" i="0" u="none" strike="noStrike" kern="0" cap="none" spc="0" normalizeH="0" baseline="0" noProof="0" smtClean="0">
                <a:ln>
                  <a:noFill/>
                </a:ln>
                <a:solidFill>
                  <a:prstClr val="black">
                    <a:tint val="75000"/>
                  </a:prstClr>
                </a:solidFill>
                <a:effectLst/>
                <a:uLnTx/>
                <a:uFillTx/>
                <a:latin typeface="Arial"/>
                <a:ea typeface="+mn-ea"/>
                <a:cs typeface="Arial"/>
                <a:sym typeface="Arial"/>
              </a:rPr>
              <a:pPr marL="0" marR="0" lvl="0" indent="0" algn="l" defTabSz="1219170" rtl="0" eaLnBrk="1" fontAlgn="auto" latinLnBrk="0" hangingPunct="1">
                <a:lnSpc>
                  <a:spcPct val="100000"/>
                </a:lnSpc>
                <a:spcBef>
                  <a:spcPts val="0"/>
                </a:spcBef>
                <a:spcAft>
                  <a:spcPts val="0"/>
                </a:spcAft>
                <a:buClrTx/>
                <a:buSzTx/>
                <a:buFontTx/>
                <a:buNone/>
                <a:tabLst/>
                <a:defRPr/>
              </a:pPr>
              <a:t>8/5/18</a:t>
            </a:fld>
            <a:endParaRPr kumimoji="0" lang="en-US" sz="1200" b="0" i="0" u="none" strike="noStrike" kern="0" cap="none" spc="0" normalizeH="0" baseline="0" noProof="0" dirty="0">
              <a:ln>
                <a:noFill/>
              </a:ln>
              <a:solidFill>
                <a:prstClr val="black">
                  <a:tint val="75000"/>
                </a:prstClr>
              </a:solidFill>
              <a:effectLst/>
              <a:uLnTx/>
              <a:uFillTx/>
              <a:latin typeface="Arial"/>
              <a:ea typeface="+mn-ea"/>
              <a:cs typeface="Arial"/>
              <a:sym typeface="Arial"/>
            </a:endParaRPr>
          </a:p>
        </p:txBody>
      </p:sp>
      <p:sp>
        <p:nvSpPr>
          <p:cNvPr id="5" name="Footer Placeholder 4"/>
          <p:cNvSpPr>
            <a:spLocks noGrp="1"/>
          </p:cNvSpPr>
          <p:nvPr>
            <p:ph type="ftr" sz="quarter" idx="11"/>
          </p:nvPr>
        </p:nvSpPr>
        <p:spPr/>
        <p:txBody>
          <a:bodyPr/>
          <a:lstStyle>
            <a:lvl1pPr>
              <a:defRPr sz="1400">
                <a:solidFill>
                  <a:schemeClr val="accent3">
                    <a:lumMod val="50000"/>
                  </a:schemeClr>
                </a:solidFill>
              </a:defRPr>
            </a:lvl1p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A5A5A5">
                    <a:lumMod val="50000"/>
                  </a:srgbClr>
                </a:solidFill>
                <a:effectLst/>
                <a:uLnTx/>
                <a:uFillTx/>
                <a:latin typeface="Arial"/>
                <a:ea typeface="+mn-ea"/>
                <a:cs typeface="Arial"/>
                <a:sym typeface="Arial"/>
              </a:rPr>
              <a:t>Confidential</a:t>
            </a:r>
          </a:p>
        </p:txBody>
      </p:sp>
      <p:sp>
        <p:nvSpPr>
          <p:cNvPr id="7" name="Slide Number Placeholder 8"/>
          <p:cNvSpPr>
            <a:spLocks noGrp="1"/>
          </p:cNvSpPr>
          <p:nvPr>
            <p:ph type="sldNum" sz="quarter" idx="12"/>
          </p:nvPr>
        </p:nvSpPr>
        <p:spPr>
          <a:xfrm>
            <a:off x="8489831" y="6492876"/>
            <a:ext cx="2743200" cy="365125"/>
          </a:xfrm>
        </p:spPr>
        <p:txBody>
          <a:bodyPr/>
          <a:lstStyle>
            <a:lvl1pPr>
              <a:defRPr/>
            </a:lvl1pPr>
          </a:lstStyle>
          <a:p>
            <a:pPr marL="0" marR="0" lvl="0" indent="0" algn="r" defTabSz="1219170" rtl="0" eaLnBrk="1" fontAlgn="auto" latinLnBrk="0" hangingPunct="1">
              <a:lnSpc>
                <a:spcPct val="100000"/>
              </a:lnSpc>
              <a:spcBef>
                <a:spcPts val="0"/>
              </a:spcBef>
              <a:spcAft>
                <a:spcPts val="0"/>
              </a:spcAft>
              <a:buClrTx/>
              <a:buSzTx/>
              <a:buFontTx/>
              <a:buNone/>
              <a:tabLst/>
              <a:defRPr/>
            </a:pPr>
            <a:fld id="{DDE83CC2-3EF9-400B-8D02-90379092587C}" type="slidenum">
              <a:rPr kumimoji="0" lang="en-US" sz="1200" b="0" i="0" u="none" strike="noStrike" kern="0" cap="none" spc="0" normalizeH="0" baseline="0" noProof="0" smtClean="0">
                <a:ln>
                  <a:noFill/>
                </a:ln>
                <a:solidFill>
                  <a:prstClr val="black">
                    <a:tint val="75000"/>
                  </a:prstClr>
                </a:solidFill>
                <a:effectLst/>
                <a:uLnTx/>
                <a:uFillTx/>
                <a:latin typeface="Arial"/>
                <a:ea typeface="+mn-ea"/>
                <a:cs typeface="Arial"/>
                <a:sym typeface="Arial"/>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0" cap="none" spc="0" normalizeH="0" baseline="0" noProof="0" dirty="0">
              <a:ln>
                <a:noFill/>
              </a:ln>
              <a:solidFill>
                <a:prstClr val="black">
                  <a:tint val="75000"/>
                </a:prstClr>
              </a:solidFill>
              <a:effectLst/>
              <a:uLnTx/>
              <a:uFillTx/>
              <a:latin typeface="Arial"/>
              <a:ea typeface="+mn-ea"/>
              <a:cs typeface="Arial"/>
              <a:sym typeface="Arial"/>
            </a:endParaRPr>
          </a:p>
        </p:txBody>
      </p:sp>
    </p:spTree>
    <p:extLst>
      <p:ext uri="{BB962C8B-B14F-4D97-AF65-F5344CB8AC3E}">
        <p14:creationId xmlns:p14="http://schemas.microsoft.com/office/powerpoint/2010/main" val="3627761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Date Placeholder 3"/>
          <p:cNvSpPr>
            <a:spLocks noGrp="1"/>
          </p:cNvSpPr>
          <p:nvPr>
            <p:ph type="dt" sz="half" idx="10"/>
          </p:nvPr>
        </p:nvSpPr>
        <p:spPr/>
        <p:txBody>
          <a:bodyPr/>
          <a:lstStyle>
            <a:lvl1pPr>
              <a:defRPr/>
            </a:lvl1pPr>
          </a:lstStyle>
          <a:p>
            <a:pPr marL="0" marR="0" lvl="0" indent="0" algn="l" defTabSz="1219170" rtl="0" eaLnBrk="1" fontAlgn="auto" latinLnBrk="0" hangingPunct="1">
              <a:lnSpc>
                <a:spcPct val="100000"/>
              </a:lnSpc>
              <a:spcBef>
                <a:spcPts val="0"/>
              </a:spcBef>
              <a:spcAft>
                <a:spcPts val="0"/>
              </a:spcAft>
              <a:buClrTx/>
              <a:buSzTx/>
              <a:buFontTx/>
              <a:buNone/>
              <a:tabLst/>
              <a:defRPr/>
            </a:pPr>
            <a:fld id="{96912446-4511-4597-85EE-F36E84FD8841}" type="datetimeFigureOut">
              <a:rPr kumimoji="0" lang="en-US" sz="1200" b="0" i="0" u="none" strike="noStrike" kern="0" cap="none" spc="0" normalizeH="0" baseline="0" noProof="0" smtClean="0">
                <a:ln>
                  <a:noFill/>
                </a:ln>
                <a:solidFill>
                  <a:prstClr val="black">
                    <a:tint val="75000"/>
                  </a:prstClr>
                </a:solidFill>
                <a:effectLst/>
                <a:uLnTx/>
                <a:uFillTx/>
                <a:latin typeface="Arial"/>
                <a:ea typeface="+mn-ea"/>
                <a:cs typeface="Arial"/>
                <a:sym typeface="Arial"/>
              </a:rPr>
              <a:pPr marL="0" marR="0" lvl="0" indent="0" algn="l" defTabSz="1219170" rtl="0" eaLnBrk="1" fontAlgn="auto" latinLnBrk="0" hangingPunct="1">
                <a:lnSpc>
                  <a:spcPct val="100000"/>
                </a:lnSpc>
                <a:spcBef>
                  <a:spcPts val="0"/>
                </a:spcBef>
                <a:spcAft>
                  <a:spcPts val="0"/>
                </a:spcAft>
                <a:buClrTx/>
                <a:buSzTx/>
                <a:buFontTx/>
                <a:buNone/>
                <a:tabLst/>
                <a:defRPr/>
              </a:pPr>
              <a:t>8/5/18</a:t>
            </a:fld>
            <a:endParaRPr kumimoji="0" lang="en-US" sz="1200" b="0" i="0" u="none" strike="noStrike" kern="0" cap="none" spc="0" normalizeH="0" baseline="0" noProof="0" dirty="0">
              <a:ln>
                <a:noFill/>
              </a:ln>
              <a:solidFill>
                <a:prstClr val="black">
                  <a:tint val="75000"/>
                </a:prstClr>
              </a:solidFill>
              <a:effectLst/>
              <a:uLnTx/>
              <a:uFillTx/>
              <a:latin typeface="Arial"/>
              <a:ea typeface="+mn-ea"/>
              <a:cs typeface="Arial"/>
              <a:sym typeface="Arial"/>
            </a:endParaRPr>
          </a:p>
        </p:txBody>
      </p:sp>
      <p:sp>
        <p:nvSpPr>
          <p:cNvPr id="9" name="Footer Placeholder 4"/>
          <p:cNvSpPr>
            <a:spLocks noGrp="1"/>
          </p:cNvSpPr>
          <p:nvPr>
            <p:ph type="ftr" sz="quarter" idx="11"/>
          </p:nvPr>
        </p:nvSpPr>
        <p:spPr/>
        <p:txBody>
          <a:bodyPr/>
          <a:lstStyle>
            <a:lvl1pPr>
              <a:defRPr/>
            </a:lvl1p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tint val="75000"/>
                </a:prstClr>
              </a:solidFill>
              <a:effectLst/>
              <a:uLnTx/>
              <a:uFillTx/>
              <a:latin typeface="Arial"/>
              <a:ea typeface="+mn-ea"/>
              <a:cs typeface="Arial"/>
              <a:sym typeface="Arial"/>
            </a:endParaRPr>
          </a:p>
        </p:txBody>
      </p:sp>
      <p:sp>
        <p:nvSpPr>
          <p:cNvPr id="10" name="Slide Number Placeholder 5"/>
          <p:cNvSpPr>
            <a:spLocks noGrp="1"/>
          </p:cNvSpPr>
          <p:nvPr>
            <p:ph type="sldNum" sz="quarter" idx="12"/>
          </p:nvPr>
        </p:nvSpPr>
        <p:spPr/>
        <p:txBody>
          <a:bodyPr/>
          <a:lstStyle>
            <a:lvl1pPr>
              <a:defRPr/>
            </a:lvl1pPr>
          </a:lstStyle>
          <a:p>
            <a:pPr marL="0" marR="0" lvl="0" indent="0" algn="r" defTabSz="1219170" rtl="0" eaLnBrk="1" fontAlgn="auto" latinLnBrk="0" hangingPunct="1">
              <a:lnSpc>
                <a:spcPct val="100000"/>
              </a:lnSpc>
              <a:spcBef>
                <a:spcPts val="0"/>
              </a:spcBef>
              <a:spcAft>
                <a:spcPts val="0"/>
              </a:spcAft>
              <a:buClrTx/>
              <a:buSzTx/>
              <a:buFontTx/>
              <a:buNone/>
              <a:tabLst/>
              <a:defRPr/>
            </a:pPr>
            <a:fld id="{114D63D3-7060-4EE6-87EB-371AFB410A53}" type="slidenum">
              <a:rPr kumimoji="0" lang="en-US" sz="1200" b="0" i="0" u="none" strike="noStrike" kern="0" cap="none" spc="0" normalizeH="0" baseline="0" noProof="0" smtClean="0">
                <a:ln>
                  <a:noFill/>
                </a:ln>
                <a:solidFill>
                  <a:prstClr val="black">
                    <a:tint val="75000"/>
                  </a:prstClr>
                </a:solidFill>
                <a:effectLst/>
                <a:uLnTx/>
                <a:uFillTx/>
                <a:latin typeface="Arial"/>
                <a:ea typeface="+mn-ea"/>
                <a:cs typeface="Arial"/>
                <a:sym typeface="Arial"/>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0" cap="none" spc="0" normalizeH="0" baseline="0" noProof="0" dirty="0">
              <a:ln>
                <a:noFill/>
              </a:ln>
              <a:solidFill>
                <a:prstClr val="black">
                  <a:tint val="75000"/>
                </a:prstClr>
              </a:solidFill>
              <a:effectLst/>
              <a:uLnTx/>
              <a:uFillTx/>
              <a:latin typeface="Arial"/>
              <a:ea typeface="+mn-ea"/>
              <a:cs typeface="Arial"/>
              <a:sym typeface="Arial"/>
            </a:endParaRPr>
          </a:p>
        </p:txBody>
      </p:sp>
    </p:spTree>
    <p:extLst>
      <p:ext uri="{BB962C8B-B14F-4D97-AF65-F5344CB8AC3E}">
        <p14:creationId xmlns:p14="http://schemas.microsoft.com/office/powerpoint/2010/main" val="147365436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Title and Content - White">
    <p:spTree>
      <p:nvGrpSpPr>
        <p:cNvPr id="1" name="Shape 13"/>
        <p:cNvGrpSpPr/>
        <p:nvPr/>
      </p:nvGrpSpPr>
      <p:grpSpPr>
        <a:xfrm>
          <a:off x="0" y="0"/>
          <a:ext cx="0" cy="0"/>
          <a:chOff x="0" y="0"/>
          <a:chExt cx="0" cy="0"/>
        </a:xfrm>
      </p:grpSpPr>
      <p:pic>
        <p:nvPicPr>
          <p:cNvPr id="14" name="Shape 14"/>
          <p:cNvPicPr preferRelativeResize="0"/>
          <p:nvPr/>
        </p:nvPicPr>
        <p:blipFill rotWithShape="1">
          <a:blip r:embed="rId2">
            <a:alphaModFix/>
          </a:blip>
          <a:srcRect/>
          <a:stretch/>
        </p:blipFill>
        <p:spPr>
          <a:xfrm>
            <a:off x="10719204" y="6388167"/>
            <a:ext cx="1168000" cy="304800"/>
          </a:xfrm>
          <a:prstGeom prst="rect">
            <a:avLst/>
          </a:prstGeom>
          <a:noFill/>
          <a:ln>
            <a:noFill/>
          </a:ln>
        </p:spPr>
      </p:pic>
      <p:sp>
        <p:nvSpPr>
          <p:cNvPr id="15" name="Shape 15"/>
          <p:cNvSpPr txBox="1">
            <a:spLocks noGrp="1"/>
          </p:cNvSpPr>
          <p:nvPr>
            <p:ph type="body" idx="1"/>
          </p:nvPr>
        </p:nvSpPr>
        <p:spPr>
          <a:xfrm>
            <a:off x="304800" y="1126767"/>
            <a:ext cx="11582400" cy="5050000"/>
          </a:xfrm>
          <a:prstGeom prst="rect">
            <a:avLst/>
          </a:prstGeom>
          <a:noFill/>
          <a:ln>
            <a:noFill/>
          </a:ln>
        </p:spPr>
        <p:txBody>
          <a:bodyPr wrap="square" lIns="91425" tIns="91425" rIns="91425" bIns="91425" anchor="t" anchorCtr="0"/>
          <a:lstStyle>
            <a:lvl1pPr marL="228589" marR="0" lvl="0" indent="110061" algn="l" rtl="0">
              <a:lnSpc>
                <a:spcPct val="90000"/>
              </a:lnSpc>
              <a:spcBef>
                <a:spcPts val="1000"/>
              </a:spcBef>
              <a:spcAft>
                <a:spcPts val="0"/>
              </a:spcAft>
              <a:buClr>
                <a:schemeClr val="accent1"/>
              </a:buClr>
              <a:buSzPct val="100000"/>
              <a:buFont typeface="Arial"/>
              <a:buChar char="•"/>
              <a:defRPr sz="2667" b="0" i="0" u="none" strike="noStrike" cap="none">
                <a:solidFill>
                  <a:schemeClr val="dk2"/>
                </a:solidFill>
                <a:latin typeface="Arial"/>
                <a:ea typeface="Arial"/>
                <a:cs typeface="Arial"/>
                <a:sym typeface="Arial"/>
              </a:defRPr>
            </a:lvl1pPr>
            <a:lvl2pPr marL="685766" marR="0" lvl="1" indent="76197" algn="l" rtl="0">
              <a:lnSpc>
                <a:spcPct val="90000"/>
              </a:lnSpc>
              <a:spcBef>
                <a:spcPts val="500"/>
              </a:spcBef>
              <a:spcAft>
                <a:spcPts val="0"/>
              </a:spcAft>
              <a:buClr>
                <a:schemeClr val="accent1"/>
              </a:buClr>
              <a:buSzPct val="100000"/>
              <a:buFont typeface="Arial"/>
              <a:buChar char="−"/>
              <a:defRPr sz="2400" b="0" i="0" u="none" strike="noStrike" cap="none">
                <a:solidFill>
                  <a:schemeClr val="dk2"/>
                </a:solidFill>
                <a:latin typeface="Arial"/>
                <a:ea typeface="Arial"/>
                <a:cs typeface="Arial"/>
                <a:sym typeface="Arial"/>
              </a:defRPr>
            </a:lvl2pPr>
            <a:lvl3pPr marL="1142942" marR="0" lvl="2" indent="16933" algn="l" rtl="0">
              <a:lnSpc>
                <a:spcPct val="90000"/>
              </a:lnSpc>
              <a:spcBef>
                <a:spcPts val="500"/>
              </a:spcBef>
              <a:spcAft>
                <a:spcPts val="0"/>
              </a:spcAft>
              <a:buClr>
                <a:schemeClr val="accent1"/>
              </a:buClr>
              <a:buSzPct val="100000"/>
              <a:buFont typeface="Arial"/>
              <a:buChar char="•"/>
              <a:defRPr sz="2000" b="0" i="0" u="none" strike="noStrike" cap="none">
                <a:solidFill>
                  <a:schemeClr val="dk2"/>
                </a:solidFill>
                <a:latin typeface="Arial"/>
                <a:ea typeface="Arial"/>
                <a:cs typeface="Arial"/>
                <a:sym typeface="Arial"/>
              </a:defRPr>
            </a:lvl3pPr>
            <a:lvl4pPr marL="1600120" marR="0" lvl="3" indent="-16781" algn="l" rtl="0">
              <a:lnSpc>
                <a:spcPct val="90000"/>
              </a:lnSpc>
              <a:spcBef>
                <a:spcPts val="500"/>
              </a:spcBef>
              <a:spcAft>
                <a:spcPts val="0"/>
              </a:spcAft>
              <a:buClr>
                <a:schemeClr val="accent1"/>
              </a:buClr>
              <a:buSzPct val="92984"/>
              <a:buFont typeface="Arial"/>
              <a:buChar char="−"/>
              <a:defRPr sz="1800" b="0" i="0" u="none" strike="noStrike" cap="none">
                <a:solidFill>
                  <a:schemeClr val="dk2"/>
                </a:solidFill>
                <a:latin typeface="Arial"/>
                <a:ea typeface="Arial"/>
                <a:cs typeface="Arial"/>
                <a:sym typeface="Arial"/>
              </a:defRPr>
            </a:lvl4pPr>
            <a:lvl5pPr marL="2057298" marR="0" lvl="4" indent="-16781" algn="l" rtl="0">
              <a:lnSpc>
                <a:spcPct val="90000"/>
              </a:lnSpc>
              <a:spcBef>
                <a:spcPts val="500"/>
              </a:spcBef>
              <a:spcAft>
                <a:spcPts val="0"/>
              </a:spcAft>
              <a:buClr>
                <a:schemeClr val="accent1"/>
              </a:buClr>
              <a:buSzPct val="92984"/>
              <a:buFont typeface="Noto Sans Symbols"/>
              <a:buChar char="➢"/>
              <a:defRPr sz="1800" b="0" i="0" u="none" strike="noStrike" cap="none">
                <a:solidFill>
                  <a:schemeClr val="dk2"/>
                </a:solidFill>
                <a:latin typeface="Arial"/>
                <a:ea typeface="Arial"/>
                <a:cs typeface="Arial"/>
                <a:sym typeface="Arial"/>
              </a:defRPr>
            </a:lvl5pPr>
            <a:lvl6pPr marL="2514474" marR="0" lvl="5" indent="-16782" algn="l" rtl="0">
              <a:lnSpc>
                <a:spcPct val="90000"/>
              </a:lnSpc>
              <a:spcBef>
                <a:spcPts val="500"/>
              </a:spcBef>
              <a:spcAft>
                <a:spcPts val="0"/>
              </a:spcAft>
              <a:buClr>
                <a:schemeClr val="dk1"/>
              </a:buClr>
              <a:buSzPct val="92984"/>
              <a:buFont typeface="Arial"/>
              <a:buChar char="•"/>
              <a:defRPr sz="1800" b="0" i="0" u="none" strike="noStrike" cap="none">
                <a:solidFill>
                  <a:schemeClr val="dk1"/>
                </a:solidFill>
                <a:latin typeface="Arial"/>
                <a:ea typeface="Arial"/>
                <a:cs typeface="Arial"/>
                <a:sym typeface="Arial"/>
              </a:defRPr>
            </a:lvl6pPr>
            <a:lvl7pPr marL="2971652" marR="0" lvl="6" indent="-16782" algn="l" rtl="0">
              <a:lnSpc>
                <a:spcPct val="90000"/>
              </a:lnSpc>
              <a:spcBef>
                <a:spcPts val="500"/>
              </a:spcBef>
              <a:spcAft>
                <a:spcPts val="0"/>
              </a:spcAft>
              <a:buClr>
                <a:schemeClr val="dk1"/>
              </a:buClr>
              <a:buSzPct val="92984"/>
              <a:buFont typeface="Arial"/>
              <a:buChar char="•"/>
              <a:defRPr sz="1800" b="0" i="0" u="none" strike="noStrike" cap="none">
                <a:solidFill>
                  <a:schemeClr val="dk1"/>
                </a:solidFill>
                <a:latin typeface="Arial"/>
                <a:ea typeface="Arial"/>
                <a:cs typeface="Arial"/>
                <a:sym typeface="Arial"/>
              </a:defRPr>
            </a:lvl7pPr>
            <a:lvl8pPr marL="3428829" marR="0" lvl="7" indent="-16782" algn="l" rtl="0">
              <a:lnSpc>
                <a:spcPct val="90000"/>
              </a:lnSpc>
              <a:spcBef>
                <a:spcPts val="500"/>
              </a:spcBef>
              <a:spcAft>
                <a:spcPts val="0"/>
              </a:spcAft>
              <a:buClr>
                <a:schemeClr val="dk1"/>
              </a:buClr>
              <a:buSzPct val="92984"/>
              <a:buFont typeface="Arial"/>
              <a:buChar char="•"/>
              <a:defRPr sz="1800" b="0" i="0" u="none" strike="noStrike" cap="none">
                <a:solidFill>
                  <a:schemeClr val="dk1"/>
                </a:solidFill>
                <a:latin typeface="Arial"/>
                <a:ea typeface="Arial"/>
                <a:cs typeface="Arial"/>
                <a:sym typeface="Arial"/>
              </a:defRPr>
            </a:lvl8pPr>
            <a:lvl9pPr marL="3886006" marR="0" lvl="8" indent="-16782" algn="l" rtl="0">
              <a:lnSpc>
                <a:spcPct val="90000"/>
              </a:lnSpc>
              <a:spcBef>
                <a:spcPts val="500"/>
              </a:spcBef>
              <a:spcAft>
                <a:spcPts val="0"/>
              </a:spcAft>
              <a:buClr>
                <a:schemeClr val="dk1"/>
              </a:buClr>
              <a:buSzPct val="92984"/>
              <a:buFont typeface="Arial"/>
              <a:buChar char="•"/>
              <a:defRPr sz="1800" b="0" i="0" u="none" strike="noStrike" cap="none">
                <a:solidFill>
                  <a:schemeClr val="dk1"/>
                </a:solidFill>
                <a:latin typeface="Arial"/>
                <a:ea typeface="Arial"/>
                <a:cs typeface="Arial"/>
                <a:sym typeface="Arial"/>
              </a:defRPr>
            </a:lvl9pPr>
          </a:lstStyle>
          <a:p>
            <a:pPr lvl="0"/>
            <a:r>
              <a:rPr lang="en-US"/>
              <a:t>Edit Master text styles</a:t>
            </a:r>
          </a:p>
        </p:txBody>
      </p:sp>
      <p:sp>
        <p:nvSpPr>
          <p:cNvPr id="16" name="Shape 16"/>
          <p:cNvSpPr txBox="1">
            <a:spLocks noGrp="1"/>
          </p:cNvSpPr>
          <p:nvPr>
            <p:ph type="title"/>
          </p:nvPr>
        </p:nvSpPr>
        <p:spPr>
          <a:xfrm>
            <a:off x="304800" y="365124"/>
            <a:ext cx="11582400" cy="640000"/>
          </a:xfrm>
          <a:prstGeom prst="rect">
            <a:avLst/>
          </a:prstGeom>
          <a:noFill/>
          <a:ln>
            <a:noFill/>
          </a:ln>
        </p:spPr>
        <p:txBody>
          <a:bodyPr wrap="square" lIns="91425" tIns="91425" rIns="91425" bIns="91425" anchor="t" anchorCtr="0"/>
          <a:lstStyle>
            <a:lvl1pPr marL="0" marR="0" lvl="0" indent="0" algn="l" rtl="0">
              <a:lnSpc>
                <a:spcPct val="90000"/>
              </a:lnSpc>
              <a:spcBef>
                <a:spcPts val="0"/>
              </a:spcBef>
              <a:spcAft>
                <a:spcPts val="0"/>
              </a:spcAft>
              <a:buClr>
                <a:schemeClr val="accent1"/>
              </a:buClr>
              <a:buFont typeface="Arial"/>
              <a:buNone/>
              <a:defRPr sz="4267" b="0" i="0" u="none" strike="noStrike" cap="none">
                <a:solidFill>
                  <a:schemeClr val="accent1"/>
                </a:solidFill>
                <a:latin typeface="Arial"/>
                <a:ea typeface="Arial"/>
                <a:cs typeface="Arial"/>
                <a:sym typeface="Arial"/>
              </a:defRPr>
            </a:lvl1pPr>
            <a:lvl2pPr lvl="1" indent="0" rtl="0">
              <a:spcBef>
                <a:spcPts val="0"/>
              </a:spcBef>
              <a:buFont typeface="Arial"/>
              <a:buNone/>
              <a:defRPr sz="2400"/>
            </a:lvl2pPr>
            <a:lvl3pPr lvl="2" indent="0" rtl="0">
              <a:spcBef>
                <a:spcPts val="0"/>
              </a:spcBef>
              <a:buFont typeface="Arial"/>
              <a:buNone/>
              <a:defRPr sz="2400"/>
            </a:lvl3pPr>
            <a:lvl4pPr lvl="3" indent="0" rtl="0">
              <a:spcBef>
                <a:spcPts val="0"/>
              </a:spcBef>
              <a:buFont typeface="Arial"/>
              <a:buNone/>
              <a:defRPr sz="2400"/>
            </a:lvl4pPr>
            <a:lvl5pPr lvl="4" indent="0" rtl="0">
              <a:spcBef>
                <a:spcPts val="0"/>
              </a:spcBef>
              <a:buFont typeface="Arial"/>
              <a:buNone/>
              <a:defRPr sz="2400"/>
            </a:lvl5pPr>
            <a:lvl6pPr lvl="5" indent="0" rtl="0">
              <a:spcBef>
                <a:spcPts val="0"/>
              </a:spcBef>
              <a:buFont typeface="Arial"/>
              <a:buNone/>
              <a:defRPr sz="2400"/>
            </a:lvl6pPr>
            <a:lvl7pPr lvl="6" indent="0" rtl="0">
              <a:spcBef>
                <a:spcPts val="0"/>
              </a:spcBef>
              <a:buFont typeface="Arial"/>
              <a:buNone/>
              <a:defRPr sz="2400"/>
            </a:lvl7pPr>
            <a:lvl8pPr lvl="7" indent="0" rtl="0">
              <a:spcBef>
                <a:spcPts val="0"/>
              </a:spcBef>
              <a:buFont typeface="Arial"/>
              <a:buNone/>
              <a:defRPr sz="2400"/>
            </a:lvl8pPr>
            <a:lvl9pPr lvl="8" indent="0" rtl="0">
              <a:spcBef>
                <a:spcPts val="0"/>
              </a:spcBef>
              <a:buFont typeface="Arial"/>
              <a:buNone/>
              <a:defRPr sz="2400"/>
            </a:lvl9pPr>
          </a:lstStyle>
          <a:p>
            <a:r>
              <a:rPr lang="en-US"/>
              <a:t>Click to edit Master title style</a:t>
            </a:r>
            <a:endParaRPr/>
          </a:p>
        </p:txBody>
      </p:sp>
    </p:spTree>
    <p:extLst>
      <p:ext uri="{BB962C8B-B14F-4D97-AF65-F5344CB8AC3E}">
        <p14:creationId xmlns:p14="http://schemas.microsoft.com/office/powerpoint/2010/main" val="3901743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Shape 130"/>
        <p:cNvGrpSpPr/>
        <p:nvPr/>
      </p:nvGrpSpPr>
      <p:grpSpPr>
        <a:xfrm>
          <a:off x="0" y="0"/>
          <a:ext cx="0" cy="0"/>
          <a:chOff x="0" y="0"/>
          <a:chExt cx="0" cy="0"/>
        </a:xfrm>
      </p:grpSpPr>
      <p:pic>
        <p:nvPicPr>
          <p:cNvPr id="131" name="Shape 131" descr="moby_colorMesa de trabajo 1@2x.png"/>
          <p:cNvPicPr preferRelativeResize="0"/>
          <p:nvPr/>
        </p:nvPicPr>
        <p:blipFill rotWithShape="1">
          <a:blip r:embed="rId2">
            <a:alphaModFix/>
          </a:blip>
          <a:srcRect/>
          <a:stretch/>
        </p:blipFill>
        <p:spPr>
          <a:xfrm>
            <a:off x="11260200" y="6056100"/>
            <a:ext cx="932000" cy="802000"/>
          </a:xfrm>
          <a:prstGeom prst="rect">
            <a:avLst/>
          </a:prstGeom>
          <a:noFill/>
          <a:ln>
            <a:noFill/>
          </a:ln>
        </p:spPr>
      </p:pic>
    </p:spTree>
    <p:extLst>
      <p:ext uri="{BB962C8B-B14F-4D97-AF65-F5344CB8AC3E}">
        <p14:creationId xmlns:p14="http://schemas.microsoft.com/office/powerpoint/2010/main" val="1537450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Aurora - Title and content">
    <p:spTree>
      <p:nvGrpSpPr>
        <p:cNvPr id="1" name="Shape 95"/>
        <p:cNvGrpSpPr/>
        <p:nvPr/>
      </p:nvGrpSpPr>
      <p:grpSpPr>
        <a:xfrm>
          <a:off x="0" y="0"/>
          <a:ext cx="0" cy="0"/>
          <a:chOff x="0" y="0"/>
          <a:chExt cx="0" cy="0"/>
        </a:xfrm>
      </p:grpSpPr>
      <p:sp>
        <p:nvSpPr>
          <p:cNvPr id="96" name="Shape 96"/>
          <p:cNvSpPr txBox="1">
            <a:spLocks noGrp="1"/>
          </p:cNvSpPr>
          <p:nvPr>
            <p:ph type="sldNum" idx="12"/>
          </p:nvPr>
        </p:nvSpPr>
        <p:spPr>
          <a:xfrm>
            <a:off x="11231207" y="6356351"/>
            <a:ext cx="495600" cy="365200"/>
          </a:xfrm>
          <a:prstGeom prst="rect">
            <a:avLst/>
          </a:prstGeom>
          <a:noFill/>
          <a:ln>
            <a:noFill/>
          </a:ln>
        </p:spPr>
        <p:txBody>
          <a:bodyPr wrap="square" lIns="91425" tIns="45700" rIns="91425" bIns="45700" anchor="ctr" anchorCtr="0">
            <a:noAutofit/>
          </a:bodyPr>
          <a:lstStyle/>
          <a:p>
            <a:pPr marL="0" marR="0" lvl="0" indent="0" algn="r" defTabSz="1219170" rtl="0" eaLnBrk="1" fontAlgn="auto" latinLnBrk="0" hangingPunct="1">
              <a:lnSpc>
                <a:spcPct val="100000"/>
              </a:lnSpc>
              <a:spcBef>
                <a:spcPts val="0"/>
              </a:spcBef>
              <a:spcAft>
                <a:spcPts val="0"/>
              </a:spcAft>
              <a:buClr>
                <a:srgbClr val="929292"/>
              </a:buClr>
              <a:buSzPct val="25000"/>
              <a:buFontTx/>
              <a:buNone/>
              <a:tabLst/>
              <a:defRPr/>
            </a:pPr>
            <a:fld id="{00000000-1234-1234-1234-123412341234}" type="slidenum">
              <a:rPr kumimoji="0" lang="en-US" sz="1051" b="0" i="0" u="none" strike="noStrike" kern="0" cap="none" spc="0" normalizeH="0" baseline="0" noProof="0" smtClean="0">
                <a:ln>
                  <a:noFill/>
                </a:ln>
                <a:solidFill>
                  <a:srgbClr val="929292"/>
                </a:solidFill>
                <a:effectLst/>
                <a:uLnTx/>
                <a:uFillTx/>
                <a:latin typeface="Quattrocento Sans"/>
                <a:ea typeface="Quattrocento Sans"/>
                <a:cs typeface="Quattrocento Sans"/>
                <a:sym typeface="Quattrocento Sans"/>
              </a:rPr>
              <a:pPr marL="0" marR="0" lvl="0" indent="0" algn="r" defTabSz="1219170" rtl="0" eaLnBrk="1" fontAlgn="auto" latinLnBrk="0" hangingPunct="1">
                <a:lnSpc>
                  <a:spcPct val="100000"/>
                </a:lnSpc>
                <a:spcBef>
                  <a:spcPts val="0"/>
                </a:spcBef>
                <a:spcAft>
                  <a:spcPts val="0"/>
                </a:spcAft>
                <a:buClr>
                  <a:srgbClr val="929292"/>
                </a:buClr>
                <a:buSzPct val="25000"/>
                <a:buFontTx/>
                <a:buNone/>
                <a:tabLst/>
                <a:defRPr/>
              </a:pPr>
              <a:t>‹#›</a:t>
            </a:fld>
            <a:endParaRPr kumimoji="0" lang="en-US" sz="1051" b="0" i="0" u="none" strike="noStrike" kern="0" cap="none" spc="0" normalizeH="0" baseline="0" noProof="0" dirty="0">
              <a:ln>
                <a:noFill/>
              </a:ln>
              <a:solidFill>
                <a:srgbClr val="929292"/>
              </a:solidFill>
              <a:effectLst/>
              <a:uLnTx/>
              <a:uFillTx/>
              <a:latin typeface="Quattrocento Sans"/>
              <a:ea typeface="Quattrocento Sans"/>
              <a:cs typeface="Quattrocento Sans"/>
              <a:sym typeface="Quattrocento Sans"/>
            </a:endParaRPr>
          </a:p>
        </p:txBody>
      </p:sp>
      <p:sp>
        <p:nvSpPr>
          <p:cNvPr id="97" name="Shape 97"/>
          <p:cNvSpPr txBox="1">
            <a:spLocks noGrp="1"/>
          </p:cNvSpPr>
          <p:nvPr>
            <p:ph type="body" idx="1"/>
          </p:nvPr>
        </p:nvSpPr>
        <p:spPr>
          <a:xfrm>
            <a:off x="960793" y="1524000"/>
            <a:ext cx="10270400" cy="4351200"/>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chemeClr val="dk1"/>
              </a:buClr>
              <a:buFont typeface="Arial"/>
              <a:buChar char="●"/>
              <a:defRPr sz="2000" b="0" i="0" u="none" strike="noStrike" cap="none">
                <a:solidFill>
                  <a:schemeClr val="dk1"/>
                </a:solidFill>
                <a:latin typeface="Quattrocento Sans"/>
                <a:ea typeface="Quattrocento Sans"/>
                <a:cs typeface="Quattrocento Sans"/>
                <a:sym typeface="Quattrocento Sans"/>
              </a:defRPr>
            </a:lvl1pPr>
            <a:lvl2pPr marL="685766" marR="0" lvl="1" indent="-114294" algn="l" rtl="0">
              <a:lnSpc>
                <a:spcPct val="90000"/>
              </a:lnSpc>
              <a:spcBef>
                <a:spcPts val="500"/>
              </a:spcBef>
              <a:buClr>
                <a:schemeClr val="dk1"/>
              </a:buClr>
              <a:buSzPct val="96428"/>
              <a:buFont typeface="Arial"/>
              <a:buChar char="•"/>
              <a:defRPr sz="1800" b="0" i="0" u="none" strike="noStrike" cap="none">
                <a:solidFill>
                  <a:schemeClr val="dk1"/>
                </a:solidFill>
                <a:latin typeface="Quattrocento Sans"/>
                <a:ea typeface="Quattrocento Sans"/>
                <a:cs typeface="Quattrocento Sans"/>
                <a:sym typeface="Quattrocento Sans"/>
              </a:defRPr>
            </a:lvl2pPr>
            <a:lvl3pPr marL="1142942" marR="0" lvl="2" indent="-126994" algn="l" rtl="0">
              <a:lnSpc>
                <a:spcPct val="90000"/>
              </a:lnSpc>
              <a:spcBef>
                <a:spcPts val="500"/>
              </a:spcBef>
              <a:buClr>
                <a:schemeClr val="dk1"/>
              </a:buClr>
              <a:buSzPct val="100000"/>
              <a:buFont typeface="Arial"/>
              <a:buChar char="•"/>
              <a:defRPr sz="1600" b="0" i="0" u="none" strike="noStrike" cap="none">
                <a:solidFill>
                  <a:schemeClr val="dk1"/>
                </a:solidFill>
                <a:latin typeface="Quattrocento Sans"/>
                <a:ea typeface="Quattrocento Sans"/>
                <a:cs typeface="Quattrocento Sans"/>
                <a:sym typeface="Quattrocento Sans"/>
              </a:defRPr>
            </a:lvl3pPr>
            <a:lvl4pPr marL="1600120" marR="0" lvl="3" indent="-139694" algn="l" rtl="0">
              <a:lnSpc>
                <a:spcPct val="90000"/>
              </a:lnSpc>
              <a:spcBef>
                <a:spcPts val="500"/>
              </a:spcBef>
              <a:buClr>
                <a:schemeClr val="dk1"/>
              </a:buClr>
              <a:buSzPct val="95454"/>
              <a:buFont typeface="Arial"/>
              <a:buChar char="•"/>
              <a:defRPr sz="1400" b="0" i="0" u="none" strike="noStrike" cap="none">
                <a:solidFill>
                  <a:schemeClr val="dk1"/>
                </a:solidFill>
                <a:latin typeface="Quattrocento Sans"/>
                <a:ea typeface="Quattrocento Sans"/>
                <a:cs typeface="Quattrocento Sans"/>
                <a:sym typeface="Quattrocento Sans"/>
              </a:defRPr>
            </a:lvl4pPr>
            <a:lvl5pPr marL="2057298" marR="0" lvl="4" indent="-139694" algn="l" rtl="0">
              <a:lnSpc>
                <a:spcPct val="90000"/>
              </a:lnSpc>
              <a:spcBef>
                <a:spcPts val="500"/>
              </a:spcBef>
              <a:buClr>
                <a:schemeClr val="dk1"/>
              </a:buClr>
              <a:buSzPct val="95454"/>
              <a:buFont typeface="Arial"/>
              <a:buChar char="•"/>
              <a:defRPr sz="1400" b="0" i="0" u="none" strike="noStrike" cap="none">
                <a:solidFill>
                  <a:schemeClr val="dk1"/>
                </a:solidFill>
                <a:latin typeface="Quattrocento Sans"/>
                <a:ea typeface="Quattrocento Sans"/>
                <a:cs typeface="Quattrocento Sans"/>
                <a:sym typeface="Quattrocento Sans"/>
              </a:defRPr>
            </a:lvl5pPr>
            <a:lvl6pPr marL="2514474" marR="0" lvl="5" indent="-114294" algn="l" rtl="0">
              <a:lnSpc>
                <a:spcPct val="90000"/>
              </a:lnSpc>
              <a:spcBef>
                <a:spcPts val="500"/>
              </a:spcBef>
              <a:buClr>
                <a:schemeClr val="dk1"/>
              </a:buClr>
              <a:buSzPct val="96428"/>
              <a:buFont typeface="Arial"/>
              <a:buChar char="•"/>
              <a:defRPr sz="1800" b="0" i="0" u="none" strike="noStrike" cap="none">
                <a:solidFill>
                  <a:schemeClr val="dk1"/>
                </a:solidFill>
                <a:latin typeface="Quattrocento Sans"/>
                <a:ea typeface="Quattrocento Sans"/>
                <a:cs typeface="Quattrocento Sans"/>
                <a:sym typeface="Quattrocento Sans"/>
              </a:defRPr>
            </a:lvl6pPr>
            <a:lvl7pPr marL="2971652" marR="0" lvl="6" indent="-114294" algn="l" rtl="0">
              <a:lnSpc>
                <a:spcPct val="90000"/>
              </a:lnSpc>
              <a:spcBef>
                <a:spcPts val="500"/>
              </a:spcBef>
              <a:buClr>
                <a:schemeClr val="dk1"/>
              </a:buClr>
              <a:buSzPct val="96428"/>
              <a:buFont typeface="Arial"/>
              <a:buChar char="•"/>
              <a:defRPr sz="1800" b="0" i="0" u="none" strike="noStrike" cap="none">
                <a:solidFill>
                  <a:schemeClr val="dk1"/>
                </a:solidFill>
                <a:latin typeface="Quattrocento Sans"/>
                <a:ea typeface="Quattrocento Sans"/>
                <a:cs typeface="Quattrocento Sans"/>
                <a:sym typeface="Quattrocento Sans"/>
              </a:defRPr>
            </a:lvl7pPr>
            <a:lvl8pPr marL="3428829" marR="0" lvl="7" indent="-114294" algn="l" rtl="0">
              <a:lnSpc>
                <a:spcPct val="90000"/>
              </a:lnSpc>
              <a:spcBef>
                <a:spcPts val="500"/>
              </a:spcBef>
              <a:buClr>
                <a:schemeClr val="dk1"/>
              </a:buClr>
              <a:buSzPct val="96428"/>
              <a:buFont typeface="Arial"/>
              <a:buChar char="•"/>
              <a:defRPr sz="1800" b="0" i="0" u="none" strike="noStrike" cap="none">
                <a:solidFill>
                  <a:schemeClr val="dk1"/>
                </a:solidFill>
                <a:latin typeface="Quattrocento Sans"/>
                <a:ea typeface="Quattrocento Sans"/>
                <a:cs typeface="Quattrocento Sans"/>
                <a:sym typeface="Quattrocento Sans"/>
              </a:defRPr>
            </a:lvl8pPr>
            <a:lvl9pPr marL="3886006" marR="0" lvl="8" indent="-114294" algn="l" rtl="0">
              <a:lnSpc>
                <a:spcPct val="90000"/>
              </a:lnSpc>
              <a:spcBef>
                <a:spcPts val="500"/>
              </a:spcBef>
              <a:buClr>
                <a:schemeClr val="dk1"/>
              </a:buClr>
              <a:buSzPct val="96428"/>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pPr lvl="0"/>
            <a:r>
              <a:rPr lang="en-US"/>
              <a:t>Edit Master text styles</a:t>
            </a:r>
          </a:p>
        </p:txBody>
      </p:sp>
      <p:sp>
        <p:nvSpPr>
          <p:cNvPr id="98" name="Shape 98"/>
          <p:cNvSpPr txBox="1">
            <a:spLocks noGrp="1"/>
          </p:cNvSpPr>
          <p:nvPr>
            <p:ph type="title"/>
          </p:nvPr>
        </p:nvSpPr>
        <p:spPr>
          <a:xfrm>
            <a:off x="960793" y="390719"/>
            <a:ext cx="10270400" cy="998400"/>
          </a:xfrm>
          <a:prstGeom prst="rect">
            <a:avLst/>
          </a:prstGeom>
          <a:noFill/>
          <a:ln>
            <a:noFill/>
          </a:ln>
        </p:spPr>
        <p:txBody>
          <a:bodyPr wrap="square" lIns="91425" tIns="91425" rIns="91425" bIns="91425" anchor="t" anchorCtr="0"/>
          <a:lstStyle>
            <a:lvl1pPr marL="0" marR="0" lvl="0" indent="0" algn="l" rtl="0">
              <a:lnSpc>
                <a:spcPct val="90000"/>
              </a:lnSpc>
              <a:spcBef>
                <a:spcPts val="0"/>
              </a:spcBef>
              <a:buClr>
                <a:schemeClr val="dk1"/>
              </a:buClr>
              <a:buFont typeface="Quattrocento Sans"/>
              <a:buNone/>
              <a:defRPr sz="3600" b="0" i="0" u="none" strike="noStrike" cap="none">
                <a:solidFill>
                  <a:schemeClr val="dk1"/>
                </a:solidFill>
                <a:latin typeface="Quattrocento Sans"/>
                <a:ea typeface="Quattrocento Sans"/>
                <a:cs typeface="Quattrocento Sans"/>
                <a:sym typeface="Quattrocento Sans"/>
              </a:defRPr>
            </a:lvl1pPr>
            <a:lvl2pPr lvl="1" indent="0" rtl="0">
              <a:spcBef>
                <a:spcPts val="0"/>
              </a:spcBef>
              <a:buNone/>
              <a:defRPr sz="2400"/>
            </a:lvl2pPr>
            <a:lvl3pPr lvl="2" indent="0" rtl="0">
              <a:spcBef>
                <a:spcPts val="0"/>
              </a:spcBef>
              <a:buNone/>
              <a:defRPr sz="2400"/>
            </a:lvl3pPr>
            <a:lvl4pPr lvl="3" indent="0" rtl="0">
              <a:spcBef>
                <a:spcPts val="0"/>
              </a:spcBef>
              <a:buNone/>
              <a:defRPr sz="2400"/>
            </a:lvl4pPr>
            <a:lvl5pPr lvl="4" indent="0" rtl="0">
              <a:spcBef>
                <a:spcPts val="0"/>
              </a:spcBef>
              <a:buNone/>
              <a:defRPr sz="2400"/>
            </a:lvl5pPr>
            <a:lvl6pPr lvl="5" indent="0" rtl="0">
              <a:spcBef>
                <a:spcPts val="0"/>
              </a:spcBef>
              <a:buNone/>
              <a:defRPr sz="2400"/>
            </a:lvl6pPr>
            <a:lvl7pPr lvl="6" indent="0" rtl="0">
              <a:spcBef>
                <a:spcPts val="0"/>
              </a:spcBef>
              <a:buNone/>
              <a:defRPr sz="2400"/>
            </a:lvl7pPr>
            <a:lvl8pPr lvl="7" indent="0" rtl="0">
              <a:spcBef>
                <a:spcPts val="0"/>
              </a:spcBef>
              <a:buNone/>
              <a:defRPr sz="2400"/>
            </a:lvl8pPr>
            <a:lvl9pPr lvl="8" indent="0" rtl="0">
              <a:spcBef>
                <a:spcPts val="0"/>
              </a:spcBef>
              <a:buNone/>
              <a:defRPr sz="2400"/>
            </a:lvl9pPr>
          </a:lstStyle>
          <a:p>
            <a:r>
              <a:rPr lang="en-US"/>
              <a:t>Click to edit Master title style</a:t>
            </a:r>
            <a:endParaRPr/>
          </a:p>
        </p:txBody>
      </p:sp>
    </p:spTree>
    <p:extLst>
      <p:ext uri="{BB962C8B-B14F-4D97-AF65-F5344CB8AC3E}">
        <p14:creationId xmlns:p14="http://schemas.microsoft.com/office/powerpoint/2010/main" val="4222915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theme" Target="../theme/theme2.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1219170" rtl="0" eaLnBrk="1" fontAlgn="auto" latinLnBrk="0" hangingPunct="1">
              <a:lnSpc>
                <a:spcPct val="100000"/>
              </a:lnSpc>
              <a:spcBef>
                <a:spcPts val="0"/>
              </a:spcBef>
              <a:spcAft>
                <a:spcPts val="0"/>
              </a:spcAft>
              <a:buClrTx/>
              <a:buSzTx/>
              <a:buFontTx/>
              <a:buNone/>
              <a:tabLst/>
              <a:defRPr/>
            </a:pPr>
            <a:fld id="{3A67A5A4-AD6C-4C8A-9B64-7D92C649AA17}" type="datetime1">
              <a:rPr kumimoji="0" lang="en-US" sz="1200" b="0" i="0" u="none" strike="noStrike" kern="0" cap="none" spc="0" normalizeH="0" baseline="0" noProof="0" smtClean="0">
                <a:ln>
                  <a:noFill/>
                </a:ln>
                <a:solidFill>
                  <a:prstClr val="black">
                    <a:tint val="75000"/>
                  </a:prstClr>
                </a:solidFill>
                <a:effectLst/>
                <a:uLnTx/>
                <a:uFillTx/>
                <a:latin typeface="Arial"/>
                <a:ea typeface="+mn-ea"/>
                <a:cs typeface="Arial"/>
                <a:sym typeface="Arial"/>
              </a:rPr>
              <a:pPr marL="0" marR="0" lvl="0" indent="0" algn="l" defTabSz="1219170" rtl="0" eaLnBrk="1" fontAlgn="auto" latinLnBrk="0" hangingPunct="1">
                <a:lnSpc>
                  <a:spcPct val="100000"/>
                </a:lnSpc>
                <a:spcBef>
                  <a:spcPts val="0"/>
                </a:spcBef>
                <a:spcAft>
                  <a:spcPts val="0"/>
                </a:spcAft>
                <a:buClrTx/>
                <a:buSzTx/>
                <a:buFontTx/>
                <a:buNone/>
                <a:tabLst/>
                <a:defRPr/>
              </a:pPr>
              <a:t>8/5/18</a:t>
            </a:fld>
            <a:endParaRPr kumimoji="0" lang="en-US" sz="1200" b="0" i="0" u="none" strike="noStrike" kern="0" cap="none" spc="0" normalizeH="0" baseline="0" noProof="0" dirty="0">
              <a:ln>
                <a:noFill/>
              </a:ln>
              <a:solidFill>
                <a:prstClr val="black">
                  <a:tint val="75000"/>
                </a:prstClr>
              </a:solidFill>
              <a:effectLst/>
              <a:uLnTx/>
              <a:uFillTx/>
              <a:latin typeface="Arial"/>
              <a:ea typeface="+mn-ea"/>
              <a:cs typeface="Arial"/>
              <a:sym typeface="Arial"/>
            </a:endParaRPr>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tint val="75000"/>
                  </a:prstClr>
                </a:solidFill>
                <a:effectLst/>
                <a:uLnTx/>
                <a:uFillTx/>
                <a:latin typeface="Arial"/>
                <a:ea typeface="+mn-ea"/>
                <a:cs typeface="Arial"/>
                <a:sym typeface="Arial"/>
              </a:rPr>
              <a:t>Confidential</a:t>
            </a:r>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1219170" rtl="0" eaLnBrk="1" fontAlgn="auto" latinLnBrk="0" hangingPunct="1">
              <a:lnSpc>
                <a:spcPct val="100000"/>
              </a:lnSpc>
              <a:spcBef>
                <a:spcPts val="0"/>
              </a:spcBef>
              <a:spcAft>
                <a:spcPts val="0"/>
              </a:spcAft>
              <a:buClrTx/>
              <a:buSzTx/>
              <a:buFontTx/>
              <a:buNone/>
              <a:tabLst/>
              <a:defRPr/>
            </a:pPr>
            <a:fld id="{F9603B71-CEEB-41A3-926A-B704E3180DFD}" type="slidenum">
              <a:rPr kumimoji="0" lang="en-US" sz="1200" b="0" i="0" u="none" strike="noStrike" kern="0" cap="none" spc="0" normalizeH="0" baseline="0" noProof="0" smtClean="0">
                <a:ln>
                  <a:noFill/>
                </a:ln>
                <a:solidFill>
                  <a:prstClr val="black">
                    <a:tint val="75000"/>
                  </a:prstClr>
                </a:solidFill>
                <a:effectLst/>
                <a:uLnTx/>
                <a:uFillTx/>
                <a:latin typeface="Arial"/>
                <a:ea typeface="+mn-ea"/>
                <a:cs typeface="Arial"/>
                <a:sym typeface="Arial"/>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0" cap="none" spc="0" normalizeH="0" baseline="0" noProof="0" dirty="0">
              <a:ln>
                <a:noFill/>
              </a:ln>
              <a:solidFill>
                <a:prstClr val="black">
                  <a:tint val="75000"/>
                </a:prstClr>
              </a:solidFill>
              <a:effectLst/>
              <a:uLnTx/>
              <a:uFillTx/>
              <a:latin typeface="Arial"/>
              <a:ea typeface="+mn-ea"/>
              <a:cs typeface="Arial"/>
              <a:sym typeface="Arial"/>
            </a:endParaRPr>
          </a:p>
        </p:txBody>
      </p:sp>
    </p:spTree>
    <p:extLst>
      <p:ext uri="{BB962C8B-B14F-4D97-AF65-F5344CB8AC3E}">
        <p14:creationId xmlns:p14="http://schemas.microsoft.com/office/powerpoint/2010/main" val="24021898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hdr="0" dt="0"/>
  <p:txStyles>
    <p:titleStyle>
      <a:lvl1pPr algn="l" defTabSz="914377" rtl="0" eaLnBrk="1" latinLnBrk="0" hangingPunct="1">
        <a:lnSpc>
          <a:spcPct val="90000"/>
        </a:lnSpc>
        <a:spcBef>
          <a:spcPct val="0"/>
        </a:spcBef>
        <a:buNone/>
        <a:defRPr sz="4400" kern="1200">
          <a:solidFill>
            <a:schemeClr val="accent1">
              <a:lumMod val="75000"/>
            </a:schemeClr>
          </a:solidFill>
          <a:latin typeface="Arial" panose="020B0604020202020204" pitchFamily="34" charset="0"/>
          <a:ea typeface="+mj-ea"/>
          <a:cs typeface="Arial" panose="020B0604020202020204" pitchFamily="34" charset="0"/>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C1833E-4D59-5C47-A819-7322A877D9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C48B756-1A63-E446-8EC7-CFEAE88CB9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35D576-5C56-144D-94ED-198CFB461E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1219170" rtl="0" eaLnBrk="1" fontAlgn="auto" latinLnBrk="0" hangingPunct="1">
              <a:lnSpc>
                <a:spcPct val="100000"/>
              </a:lnSpc>
              <a:spcBef>
                <a:spcPts val="0"/>
              </a:spcBef>
              <a:spcAft>
                <a:spcPts val="0"/>
              </a:spcAft>
              <a:buClrTx/>
              <a:buSzTx/>
              <a:buFontTx/>
              <a:buNone/>
              <a:tabLst/>
              <a:defRPr/>
            </a:pPr>
            <a:fld id="{3A67A5A4-AD6C-4C8A-9B64-7D92C649AA17}" type="datetime1">
              <a:rPr kumimoji="0" lang="en-US" sz="1200" b="0" i="0" u="none" strike="noStrike" kern="0" cap="none" spc="0" normalizeH="0" baseline="0" noProof="0" smtClean="0">
                <a:ln>
                  <a:noFill/>
                </a:ln>
                <a:solidFill>
                  <a:prstClr val="black">
                    <a:tint val="75000"/>
                  </a:prstClr>
                </a:solidFill>
                <a:effectLst/>
                <a:uLnTx/>
                <a:uFillTx/>
                <a:latin typeface="Arial"/>
                <a:ea typeface="+mn-ea"/>
                <a:cs typeface="Arial"/>
                <a:sym typeface="Arial"/>
              </a:rPr>
              <a:pPr marL="0" marR="0" lvl="0" indent="0" algn="l" defTabSz="1219170" rtl="0" eaLnBrk="1" fontAlgn="auto" latinLnBrk="0" hangingPunct="1">
                <a:lnSpc>
                  <a:spcPct val="100000"/>
                </a:lnSpc>
                <a:spcBef>
                  <a:spcPts val="0"/>
                </a:spcBef>
                <a:spcAft>
                  <a:spcPts val="0"/>
                </a:spcAft>
                <a:buClrTx/>
                <a:buSzTx/>
                <a:buFontTx/>
                <a:buNone/>
                <a:tabLst/>
                <a:defRPr/>
              </a:pPr>
              <a:t>8/5/18</a:t>
            </a:fld>
            <a:endParaRPr kumimoji="0" lang="en-US" sz="1200" b="0" i="0" u="none" strike="noStrike" kern="0" cap="none" spc="0" normalizeH="0" baseline="0" noProof="0" dirty="0">
              <a:ln>
                <a:noFill/>
              </a:ln>
              <a:solidFill>
                <a:prstClr val="black">
                  <a:tint val="75000"/>
                </a:prstClr>
              </a:solidFill>
              <a:effectLst/>
              <a:uLnTx/>
              <a:uFillTx/>
              <a:latin typeface="Arial"/>
              <a:ea typeface="+mn-ea"/>
              <a:cs typeface="Arial"/>
              <a:sym typeface="Arial"/>
            </a:endParaRPr>
          </a:p>
        </p:txBody>
      </p:sp>
      <p:sp>
        <p:nvSpPr>
          <p:cNvPr id="5" name="Footer Placeholder 4">
            <a:extLst>
              <a:ext uri="{FF2B5EF4-FFF2-40B4-BE49-F238E27FC236}">
                <a16:creationId xmlns:a16="http://schemas.microsoft.com/office/drawing/2014/main" id="{76C2E781-A341-2B49-B2D8-ADD8E0CF29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prstClr val="black">
                    <a:tint val="75000"/>
                  </a:prstClr>
                </a:solidFill>
                <a:effectLst/>
                <a:uLnTx/>
                <a:uFillTx/>
                <a:latin typeface="Arial"/>
                <a:ea typeface="+mn-ea"/>
                <a:cs typeface="Arial"/>
                <a:sym typeface="Arial"/>
              </a:rPr>
              <a:t>Confidential</a:t>
            </a:r>
            <a:endParaRPr kumimoji="0" lang="en-US" sz="1200" b="0" i="0" u="none" strike="noStrike" kern="0" cap="none" spc="0" normalizeH="0" baseline="0" noProof="0" dirty="0">
              <a:ln>
                <a:noFill/>
              </a:ln>
              <a:solidFill>
                <a:prstClr val="black">
                  <a:tint val="75000"/>
                </a:prstClr>
              </a:solidFill>
              <a:effectLst/>
              <a:uLnTx/>
              <a:uFillTx/>
              <a:latin typeface="Arial"/>
              <a:ea typeface="+mn-ea"/>
              <a:cs typeface="Arial"/>
              <a:sym typeface="Arial"/>
            </a:endParaRPr>
          </a:p>
        </p:txBody>
      </p:sp>
      <p:sp>
        <p:nvSpPr>
          <p:cNvPr id="6" name="Slide Number Placeholder 5">
            <a:extLst>
              <a:ext uri="{FF2B5EF4-FFF2-40B4-BE49-F238E27FC236}">
                <a16:creationId xmlns:a16="http://schemas.microsoft.com/office/drawing/2014/main" id="{E93EFD41-2242-7144-A6B4-87AE64332A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1219170" rtl="0" eaLnBrk="1" fontAlgn="auto" latinLnBrk="0" hangingPunct="1">
              <a:lnSpc>
                <a:spcPct val="100000"/>
              </a:lnSpc>
              <a:spcBef>
                <a:spcPts val="0"/>
              </a:spcBef>
              <a:spcAft>
                <a:spcPts val="0"/>
              </a:spcAft>
              <a:buClrTx/>
              <a:buSzTx/>
              <a:buFontTx/>
              <a:buNone/>
              <a:tabLst/>
              <a:defRPr/>
            </a:pPr>
            <a:fld id="{F9603B71-CEEB-41A3-926A-B704E3180DFD}" type="slidenum">
              <a:rPr kumimoji="0" lang="en-US" sz="1200" b="0" i="0" u="none" strike="noStrike" kern="0" cap="none" spc="0" normalizeH="0" baseline="0" noProof="0" smtClean="0">
                <a:ln>
                  <a:noFill/>
                </a:ln>
                <a:solidFill>
                  <a:prstClr val="black">
                    <a:tint val="75000"/>
                  </a:prstClr>
                </a:solidFill>
                <a:effectLst/>
                <a:uLnTx/>
                <a:uFillTx/>
                <a:latin typeface="Arial"/>
                <a:ea typeface="+mn-ea"/>
                <a:cs typeface="Arial"/>
                <a:sym typeface="Arial"/>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0" cap="none" spc="0" normalizeH="0" baseline="0" noProof="0" dirty="0">
              <a:ln>
                <a:noFill/>
              </a:ln>
              <a:solidFill>
                <a:prstClr val="black">
                  <a:tint val="75000"/>
                </a:prstClr>
              </a:solidFill>
              <a:effectLst/>
              <a:uLnTx/>
              <a:uFillTx/>
              <a:latin typeface="Arial"/>
              <a:ea typeface="+mn-ea"/>
              <a:cs typeface="Arial"/>
              <a:sym typeface="Arial"/>
            </a:endParaRPr>
          </a:p>
        </p:txBody>
      </p:sp>
    </p:spTree>
    <p:extLst>
      <p:ext uri="{BB962C8B-B14F-4D97-AF65-F5344CB8AC3E}">
        <p14:creationId xmlns:p14="http://schemas.microsoft.com/office/powerpoint/2010/main" val="4008486715"/>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C1833E-4D59-5C47-A819-7322A877D9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C48B756-1A63-E446-8EC7-CFEAE88CB9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35D576-5C56-144D-94ED-198CFB461E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1219170" rtl="0" eaLnBrk="1" fontAlgn="auto" latinLnBrk="0" hangingPunct="1">
              <a:lnSpc>
                <a:spcPct val="100000"/>
              </a:lnSpc>
              <a:spcBef>
                <a:spcPts val="0"/>
              </a:spcBef>
              <a:spcAft>
                <a:spcPts val="0"/>
              </a:spcAft>
              <a:buClrTx/>
              <a:buSzTx/>
              <a:buFontTx/>
              <a:buNone/>
              <a:tabLst/>
              <a:defRPr/>
            </a:pPr>
            <a:fld id="{3A67A5A4-AD6C-4C8A-9B64-7D92C649AA17}" type="datetime1">
              <a:rPr kumimoji="0" lang="en-US" sz="1200" b="0" i="0" u="none" strike="noStrike" kern="0" cap="none" spc="0" normalizeH="0" baseline="0" noProof="0" smtClean="0">
                <a:ln>
                  <a:noFill/>
                </a:ln>
                <a:solidFill>
                  <a:prstClr val="black">
                    <a:tint val="75000"/>
                  </a:prstClr>
                </a:solidFill>
                <a:effectLst/>
                <a:uLnTx/>
                <a:uFillTx/>
                <a:latin typeface="Arial"/>
                <a:ea typeface="+mn-ea"/>
                <a:cs typeface="Arial"/>
                <a:sym typeface="Arial"/>
              </a:rPr>
              <a:pPr marL="0" marR="0" lvl="0" indent="0" algn="l" defTabSz="1219170" rtl="0" eaLnBrk="1" fontAlgn="auto" latinLnBrk="0" hangingPunct="1">
                <a:lnSpc>
                  <a:spcPct val="100000"/>
                </a:lnSpc>
                <a:spcBef>
                  <a:spcPts val="0"/>
                </a:spcBef>
                <a:spcAft>
                  <a:spcPts val="0"/>
                </a:spcAft>
                <a:buClrTx/>
                <a:buSzTx/>
                <a:buFontTx/>
                <a:buNone/>
                <a:tabLst/>
                <a:defRPr/>
              </a:pPr>
              <a:t>8/5/18</a:t>
            </a:fld>
            <a:endParaRPr kumimoji="0" lang="en-US" sz="1200" b="0" i="0" u="none" strike="noStrike" kern="0" cap="none" spc="0" normalizeH="0" baseline="0" noProof="0" dirty="0">
              <a:ln>
                <a:noFill/>
              </a:ln>
              <a:solidFill>
                <a:prstClr val="black">
                  <a:tint val="75000"/>
                </a:prstClr>
              </a:solidFill>
              <a:effectLst/>
              <a:uLnTx/>
              <a:uFillTx/>
              <a:latin typeface="Arial"/>
              <a:ea typeface="+mn-ea"/>
              <a:cs typeface="Arial"/>
              <a:sym typeface="Arial"/>
            </a:endParaRPr>
          </a:p>
        </p:txBody>
      </p:sp>
      <p:sp>
        <p:nvSpPr>
          <p:cNvPr id="5" name="Footer Placeholder 4">
            <a:extLst>
              <a:ext uri="{FF2B5EF4-FFF2-40B4-BE49-F238E27FC236}">
                <a16:creationId xmlns:a16="http://schemas.microsoft.com/office/drawing/2014/main" id="{76C2E781-A341-2B49-B2D8-ADD8E0CF29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prstClr val="black">
                    <a:tint val="75000"/>
                  </a:prstClr>
                </a:solidFill>
                <a:effectLst/>
                <a:uLnTx/>
                <a:uFillTx/>
                <a:latin typeface="Arial"/>
                <a:ea typeface="+mn-ea"/>
                <a:cs typeface="Arial"/>
                <a:sym typeface="Arial"/>
              </a:rPr>
              <a:t>Confidential</a:t>
            </a:r>
            <a:endParaRPr kumimoji="0" lang="en-US" sz="1200" b="0" i="0" u="none" strike="noStrike" kern="0" cap="none" spc="0" normalizeH="0" baseline="0" noProof="0" dirty="0">
              <a:ln>
                <a:noFill/>
              </a:ln>
              <a:solidFill>
                <a:prstClr val="black">
                  <a:tint val="75000"/>
                </a:prstClr>
              </a:solidFill>
              <a:effectLst/>
              <a:uLnTx/>
              <a:uFillTx/>
              <a:latin typeface="Arial"/>
              <a:ea typeface="+mn-ea"/>
              <a:cs typeface="Arial"/>
              <a:sym typeface="Arial"/>
            </a:endParaRPr>
          </a:p>
        </p:txBody>
      </p:sp>
      <p:sp>
        <p:nvSpPr>
          <p:cNvPr id="6" name="Slide Number Placeholder 5">
            <a:extLst>
              <a:ext uri="{FF2B5EF4-FFF2-40B4-BE49-F238E27FC236}">
                <a16:creationId xmlns:a16="http://schemas.microsoft.com/office/drawing/2014/main" id="{E93EFD41-2242-7144-A6B4-87AE64332A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1219170" rtl="0" eaLnBrk="1" fontAlgn="auto" latinLnBrk="0" hangingPunct="1">
              <a:lnSpc>
                <a:spcPct val="100000"/>
              </a:lnSpc>
              <a:spcBef>
                <a:spcPts val="0"/>
              </a:spcBef>
              <a:spcAft>
                <a:spcPts val="0"/>
              </a:spcAft>
              <a:buClrTx/>
              <a:buSzTx/>
              <a:buFontTx/>
              <a:buNone/>
              <a:tabLst/>
              <a:defRPr/>
            </a:pPr>
            <a:fld id="{F9603B71-CEEB-41A3-926A-B704E3180DFD}" type="slidenum">
              <a:rPr kumimoji="0" lang="en-US" sz="1200" b="0" i="0" u="none" strike="noStrike" kern="0" cap="none" spc="0" normalizeH="0" baseline="0" noProof="0" smtClean="0">
                <a:ln>
                  <a:noFill/>
                </a:ln>
                <a:solidFill>
                  <a:prstClr val="black">
                    <a:tint val="75000"/>
                  </a:prstClr>
                </a:solidFill>
                <a:effectLst/>
                <a:uLnTx/>
                <a:uFillTx/>
                <a:latin typeface="Arial"/>
                <a:ea typeface="+mn-ea"/>
                <a:cs typeface="Arial"/>
                <a:sym typeface="Arial"/>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0" cap="none" spc="0" normalizeH="0" baseline="0" noProof="0" dirty="0">
              <a:ln>
                <a:noFill/>
              </a:ln>
              <a:solidFill>
                <a:prstClr val="black">
                  <a:tint val="75000"/>
                </a:prstClr>
              </a:solidFill>
              <a:effectLst/>
              <a:uLnTx/>
              <a:uFillTx/>
              <a:latin typeface="Arial"/>
              <a:ea typeface="+mn-ea"/>
              <a:cs typeface="Arial"/>
              <a:sym typeface="Arial"/>
            </a:endParaRPr>
          </a:p>
        </p:txBody>
      </p:sp>
    </p:spTree>
    <p:extLst>
      <p:ext uri="{BB962C8B-B14F-4D97-AF65-F5344CB8AC3E}">
        <p14:creationId xmlns:p14="http://schemas.microsoft.com/office/powerpoint/2010/main" val="991605826"/>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3" Type="http://schemas.openxmlformats.org/officeDocument/2006/relationships/hyperlink" Target="https://docs.docker.com/develop/develop-images/dockerfile_best-practices/#run" TargetMode="External"/><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3" Type="http://schemas.openxmlformats.org/officeDocument/2006/relationships/hyperlink" Target="https://docs.docker.com/engine/reference/builder/#cmd" TargetMode="External"/><Relationship Id="rId2" Type="http://schemas.openxmlformats.org/officeDocument/2006/relationships/notesSlide" Target="../notesSlides/notesSlide17.xml"/><Relationship Id="rId1" Type="http://schemas.openxmlformats.org/officeDocument/2006/relationships/slideLayout" Target="../slideLayouts/slideLayout27.xml"/><Relationship Id="rId4" Type="http://schemas.openxmlformats.org/officeDocument/2006/relationships/hyperlink" Target="https://docs.docker.com/engine/reference/builder/#entrypoint"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60F16-45AD-432B-A079-6A59CE394176}"/>
              </a:ext>
            </a:extLst>
          </p:cNvPr>
          <p:cNvSpPr>
            <a:spLocks noGrp="1"/>
          </p:cNvSpPr>
          <p:nvPr>
            <p:ph type="ctrTitle"/>
          </p:nvPr>
        </p:nvSpPr>
        <p:spPr/>
        <p:txBody>
          <a:bodyPr>
            <a:normAutofit/>
          </a:bodyPr>
          <a:lstStyle/>
          <a:p>
            <a:r>
              <a:rPr lang="en-US" b="1" dirty="0"/>
              <a:t>Docker Image and Container Best Practices</a:t>
            </a:r>
          </a:p>
        </p:txBody>
      </p:sp>
    </p:spTree>
    <p:extLst>
      <p:ext uri="{BB962C8B-B14F-4D97-AF65-F5344CB8AC3E}">
        <p14:creationId xmlns:p14="http://schemas.microsoft.com/office/powerpoint/2010/main" val="1451819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C21EEA4-C91D-4885-8240-A41497AEAD7E}"/>
              </a:ext>
            </a:extLst>
          </p:cNvPr>
          <p:cNvSpPr>
            <a:spLocks noGrp="1"/>
          </p:cNvSpPr>
          <p:nvPr>
            <p:ph type="body" idx="1"/>
          </p:nvPr>
        </p:nvSpPr>
        <p:spPr>
          <a:xfrm>
            <a:off x="304800" y="1583967"/>
            <a:ext cx="11582400" cy="5050000"/>
          </a:xfrm>
        </p:spPr>
        <p:txBody>
          <a:bodyPr>
            <a:normAutofit/>
          </a:bodyPr>
          <a:lstStyle/>
          <a:p>
            <a:pPr lvl="0"/>
            <a:r>
              <a:rPr lang="en-US" sz="2800" dirty="0"/>
              <a:t>Only install what is actually needed to run your app</a:t>
            </a:r>
          </a:p>
          <a:p>
            <a:pPr lvl="0"/>
            <a:r>
              <a:rPr lang="en-US" sz="2800" dirty="0"/>
              <a:t>Avoid things like text editors and “nice to have” utilities</a:t>
            </a:r>
          </a:p>
          <a:p>
            <a:pPr lvl="1"/>
            <a:r>
              <a:rPr lang="en-US" dirty="0"/>
              <a:t>If you need troubleshooting utilities, when you exec into the container to troubleshoot you can install the utilities you need at that time</a:t>
            </a:r>
          </a:p>
          <a:p>
            <a:pPr lvl="1"/>
            <a:r>
              <a:rPr lang="en-US" dirty="0"/>
              <a:t> Those utilities are not added to the image, and will not exist the next time a container is created from the image</a:t>
            </a:r>
          </a:p>
          <a:p>
            <a:pPr lvl="0"/>
            <a:r>
              <a:rPr lang="en-US" sz="2800" dirty="0"/>
              <a:t>This practice results in:</a:t>
            </a:r>
          </a:p>
          <a:p>
            <a:pPr lvl="1"/>
            <a:r>
              <a:rPr lang="en-US" dirty="0"/>
              <a:t>Smaller images</a:t>
            </a:r>
          </a:p>
          <a:p>
            <a:pPr lvl="1"/>
            <a:r>
              <a:rPr lang="en-US" dirty="0"/>
              <a:t>Reduced complexity</a:t>
            </a:r>
          </a:p>
          <a:p>
            <a:pPr lvl="1"/>
            <a:r>
              <a:rPr lang="en-US" dirty="0"/>
              <a:t>Smaller attack surface</a:t>
            </a:r>
          </a:p>
        </p:txBody>
      </p:sp>
      <p:sp>
        <p:nvSpPr>
          <p:cNvPr id="3" name="Title 2">
            <a:extLst>
              <a:ext uri="{FF2B5EF4-FFF2-40B4-BE49-F238E27FC236}">
                <a16:creationId xmlns:a16="http://schemas.microsoft.com/office/drawing/2014/main" id="{250FB436-922A-4745-8BCF-54082B4CF15B}"/>
              </a:ext>
            </a:extLst>
          </p:cNvPr>
          <p:cNvSpPr>
            <a:spLocks noGrp="1"/>
          </p:cNvSpPr>
          <p:nvPr>
            <p:ph type="title"/>
          </p:nvPr>
        </p:nvSpPr>
        <p:spPr/>
        <p:txBody>
          <a:bodyPr>
            <a:normAutofit fontScale="90000"/>
          </a:bodyPr>
          <a:lstStyle/>
          <a:p>
            <a:r>
              <a:rPr lang="en-US" b="1" dirty="0"/>
              <a:t>Avoid Unnecessary Packages / Components</a:t>
            </a:r>
          </a:p>
        </p:txBody>
      </p:sp>
    </p:spTree>
    <p:extLst>
      <p:ext uri="{BB962C8B-B14F-4D97-AF65-F5344CB8AC3E}">
        <p14:creationId xmlns:p14="http://schemas.microsoft.com/office/powerpoint/2010/main" val="130939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C21EEA4-C91D-4885-8240-A41497AEAD7E}"/>
              </a:ext>
            </a:extLst>
          </p:cNvPr>
          <p:cNvSpPr>
            <a:spLocks noGrp="1"/>
          </p:cNvSpPr>
          <p:nvPr>
            <p:ph type="body" idx="1"/>
          </p:nvPr>
        </p:nvSpPr>
        <p:spPr/>
        <p:txBody>
          <a:bodyPr>
            <a:normAutofit fontScale="92500" lnSpcReduction="20000"/>
          </a:bodyPr>
          <a:lstStyle/>
          <a:p>
            <a:pPr marL="457177" lvl="1" indent="0">
              <a:buNone/>
            </a:pPr>
            <a:r>
              <a:rPr lang="en-US" b="1" dirty="0">
                <a:latin typeface="Courier New" panose="02070309020205020404" pitchFamily="49" charset="0"/>
                <a:cs typeface="Courier New" panose="02070309020205020404" pitchFamily="49" charset="0"/>
              </a:rPr>
              <a:t>RUN apt-get update &amp;&amp; apt-get install -y \</a:t>
            </a:r>
          </a:p>
          <a:p>
            <a:pPr marL="457177" lvl="1" indent="0">
              <a:buNone/>
            </a:pPr>
            <a:r>
              <a:rPr lang="en-US" b="1" dirty="0">
                <a:latin typeface="Courier New" panose="02070309020205020404" pitchFamily="49" charset="0"/>
                <a:cs typeface="Courier New" panose="02070309020205020404" pitchFamily="49" charset="0"/>
              </a:rPr>
              <a:t>  package1 \</a:t>
            </a:r>
          </a:p>
          <a:p>
            <a:pPr marL="457177" lvl="1" indent="0">
              <a:buNone/>
            </a:pPr>
            <a:r>
              <a:rPr lang="en-US" b="1" dirty="0">
                <a:latin typeface="Courier New" panose="02070309020205020404" pitchFamily="49" charset="0"/>
                <a:cs typeface="Courier New" panose="02070309020205020404" pitchFamily="49" charset="0"/>
              </a:rPr>
              <a:t>  package2 \</a:t>
            </a:r>
          </a:p>
          <a:p>
            <a:pPr marL="457177" lvl="1" indent="0">
              <a:buNone/>
            </a:pPr>
            <a:r>
              <a:rPr lang="en-US" b="1" dirty="0">
                <a:latin typeface="Courier New" panose="02070309020205020404" pitchFamily="49" charset="0"/>
                <a:cs typeface="Courier New" panose="02070309020205020404" pitchFamily="49" charset="0"/>
              </a:rPr>
              <a:t>  package3</a:t>
            </a:r>
          </a:p>
          <a:p>
            <a:pPr marL="457177" lvl="1" indent="0">
              <a:buNone/>
            </a:pPr>
            <a:endParaRPr lang="en-US" b="1" dirty="0">
              <a:latin typeface="Courier New" panose="02070309020205020404" pitchFamily="49" charset="0"/>
              <a:cs typeface="Courier New" panose="02070309020205020404" pitchFamily="49" charset="0"/>
            </a:endParaRPr>
          </a:p>
          <a:p>
            <a:pPr marL="457177" lvl="1" indent="0">
              <a:buNone/>
            </a:pPr>
            <a:r>
              <a:rPr lang="en-US" b="1" dirty="0">
                <a:latin typeface="Courier New" panose="02070309020205020404" pitchFamily="49" charset="0"/>
                <a:cs typeface="Courier New" panose="02070309020205020404" pitchFamily="49" charset="0"/>
              </a:rPr>
              <a:t>COPY lib1.jar lib2.jar lib3.jar /libs</a:t>
            </a:r>
          </a:p>
          <a:p>
            <a:pPr marL="0" indent="0">
              <a:buNone/>
            </a:pPr>
            <a:endParaRPr lang="en-US" dirty="0">
              <a:latin typeface="+mn-lt"/>
              <a:cs typeface="Courier New" panose="02070309020205020404" pitchFamily="49" charset="0"/>
            </a:endParaRPr>
          </a:p>
          <a:p>
            <a:pPr marL="457200" indent="-457200"/>
            <a:r>
              <a:rPr lang="en-US" dirty="0">
                <a:latin typeface="+mn-lt"/>
                <a:cs typeface="Courier New" panose="02070309020205020404" pitchFamily="49" charset="0"/>
              </a:rPr>
              <a:t>In earlier versions of Docker, most instructions in a Dockerfile created a layer</a:t>
            </a:r>
          </a:p>
          <a:p>
            <a:pPr marL="457200" indent="-457200"/>
            <a:r>
              <a:rPr lang="en-US" dirty="0">
                <a:latin typeface="+mn-lt"/>
                <a:cs typeface="Courier New" panose="02070309020205020404" pitchFamily="49" charset="0"/>
              </a:rPr>
              <a:t>Since Docker Engine 1.10, only RUN, COPY and ADD instructions add layers</a:t>
            </a:r>
          </a:p>
          <a:p>
            <a:pPr marL="457200" indent="-457200"/>
            <a:r>
              <a:rPr lang="en-US" dirty="0">
                <a:latin typeface="+mn-lt"/>
                <a:cs typeface="Courier New" panose="02070309020205020404" pitchFamily="49" charset="0"/>
              </a:rPr>
              <a:t>You can optimize the use of those commands by concatenating commands on a single line where possible</a:t>
            </a:r>
          </a:p>
          <a:p>
            <a:pPr marL="0" indent="0">
              <a:buNone/>
            </a:pPr>
            <a:endParaRPr lang="en-US" b="1" dirty="0">
              <a:latin typeface="Courier New" panose="02070309020205020404" pitchFamily="49" charset="0"/>
              <a:cs typeface="Courier New" panose="02070309020205020404" pitchFamily="49" charset="0"/>
            </a:endParaRPr>
          </a:p>
          <a:p>
            <a:pPr marL="457177" lvl="1" indent="0">
              <a:buNone/>
            </a:pPr>
            <a:r>
              <a:rPr lang="en-US" dirty="0">
                <a:solidFill>
                  <a:schemeClr val="tx1"/>
                </a:solidFill>
              </a:rPr>
              <a:t>See </a:t>
            </a:r>
            <a:r>
              <a:rPr lang="en-US" u="sng" dirty="0">
                <a:solidFill>
                  <a:schemeClr val="tx1"/>
                </a:solidFill>
                <a:hlinkClick r:id="rId3"/>
              </a:rPr>
              <a:t>https://docs.docker.com/develop/develop-images/dockerfile_best-practices/#run</a:t>
            </a:r>
            <a:r>
              <a:rPr lang="en-US" dirty="0">
                <a:solidFill>
                  <a:schemeClr val="tx1"/>
                </a:solidFill>
              </a:rPr>
              <a:t>  for more details on the RUN instruction</a:t>
            </a:r>
          </a:p>
          <a:p>
            <a:pPr marL="457177" lvl="1" indent="0">
              <a:buNone/>
            </a:pPr>
            <a:endParaRPr lang="en-US" dirty="0">
              <a:latin typeface="Courier New" panose="02070309020205020404" pitchFamily="49" charset="0"/>
              <a:cs typeface="Courier New" panose="02070309020205020404" pitchFamily="49" charset="0"/>
            </a:endParaRPr>
          </a:p>
        </p:txBody>
      </p:sp>
      <p:sp>
        <p:nvSpPr>
          <p:cNvPr id="3" name="Title 2">
            <a:extLst>
              <a:ext uri="{FF2B5EF4-FFF2-40B4-BE49-F238E27FC236}">
                <a16:creationId xmlns:a16="http://schemas.microsoft.com/office/drawing/2014/main" id="{250FB436-922A-4745-8BCF-54082B4CF15B}"/>
              </a:ext>
            </a:extLst>
          </p:cNvPr>
          <p:cNvSpPr>
            <a:spLocks noGrp="1"/>
          </p:cNvSpPr>
          <p:nvPr>
            <p:ph type="title"/>
          </p:nvPr>
        </p:nvSpPr>
        <p:spPr/>
        <p:txBody>
          <a:bodyPr>
            <a:normAutofit fontScale="90000"/>
          </a:bodyPr>
          <a:lstStyle/>
          <a:p>
            <a:r>
              <a:rPr lang="en-US" b="1" dirty="0"/>
              <a:t>Minimize Image Layers</a:t>
            </a:r>
          </a:p>
        </p:txBody>
      </p:sp>
    </p:spTree>
    <p:extLst>
      <p:ext uri="{BB962C8B-B14F-4D97-AF65-F5344CB8AC3E}">
        <p14:creationId xmlns:p14="http://schemas.microsoft.com/office/powerpoint/2010/main" val="3268302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C21EEA4-C91D-4885-8240-A41497AEAD7E}"/>
              </a:ext>
            </a:extLst>
          </p:cNvPr>
          <p:cNvSpPr>
            <a:spLocks noGrp="1"/>
          </p:cNvSpPr>
          <p:nvPr>
            <p:ph type="body" idx="1"/>
          </p:nvPr>
        </p:nvSpPr>
        <p:spPr>
          <a:xfrm>
            <a:off x="304800" y="1717589"/>
            <a:ext cx="11582400" cy="4978162"/>
          </a:xfrm>
        </p:spPr>
        <p:txBody>
          <a:bodyPr>
            <a:normAutofit/>
          </a:bodyPr>
          <a:lstStyle/>
          <a:p>
            <a:pPr marL="457200" indent="-457200"/>
            <a:r>
              <a:rPr lang="en-US" dirty="0">
                <a:latin typeface="+mn-lt"/>
                <a:cs typeface="Courier New" panose="02070309020205020404" pitchFamily="49" charset="0"/>
              </a:rPr>
              <a:t>The </a:t>
            </a:r>
            <a:r>
              <a:rPr lang="en-US" b="1" dirty="0">
                <a:latin typeface="+mn-lt"/>
                <a:cs typeface="Courier New" panose="02070309020205020404" pitchFamily="49" charset="0"/>
              </a:rPr>
              <a:t>WORKDIR</a:t>
            </a:r>
            <a:r>
              <a:rPr lang="en-US" dirty="0">
                <a:latin typeface="+mn-lt"/>
                <a:cs typeface="Courier New" panose="02070309020205020404" pitchFamily="49" charset="0"/>
              </a:rPr>
              <a:t> instruction sets the working directory for any </a:t>
            </a:r>
            <a:r>
              <a:rPr lang="en-US" b="1" dirty="0">
                <a:latin typeface="+mn-lt"/>
                <a:cs typeface="Courier New" panose="02070309020205020404" pitchFamily="49" charset="0"/>
              </a:rPr>
              <a:t>RUN</a:t>
            </a:r>
            <a:r>
              <a:rPr lang="en-US" dirty="0">
                <a:latin typeface="+mn-lt"/>
                <a:cs typeface="Courier New" panose="02070309020205020404" pitchFamily="49" charset="0"/>
              </a:rPr>
              <a:t>, </a:t>
            </a:r>
            <a:r>
              <a:rPr lang="en-US" b="1" dirty="0">
                <a:latin typeface="+mn-lt"/>
                <a:cs typeface="Courier New" panose="02070309020205020404" pitchFamily="49" charset="0"/>
              </a:rPr>
              <a:t>CMD</a:t>
            </a:r>
            <a:r>
              <a:rPr lang="en-US" dirty="0">
                <a:latin typeface="+mn-lt"/>
                <a:cs typeface="Courier New" panose="02070309020205020404" pitchFamily="49" charset="0"/>
              </a:rPr>
              <a:t>, </a:t>
            </a:r>
            <a:r>
              <a:rPr lang="en-US" b="1" dirty="0">
                <a:latin typeface="+mn-lt"/>
                <a:cs typeface="Courier New" panose="02070309020205020404" pitchFamily="49" charset="0"/>
              </a:rPr>
              <a:t>ENTRYPOINT</a:t>
            </a:r>
            <a:r>
              <a:rPr lang="en-US" dirty="0">
                <a:latin typeface="+mn-lt"/>
                <a:cs typeface="Courier New" panose="02070309020205020404" pitchFamily="49" charset="0"/>
              </a:rPr>
              <a:t>, </a:t>
            </a:r>
            <a:r>
              <a:rPr lang="en-US" b="1" dirty="0">
                <a:latin typeface="+mn-lt"/>
                <a:cs typeface="Courier New" panose="02070309020205020404" pitchFamily="49" charset="0"/>
              </a:rPr>
              <a:t>COPY</a:t>
            </a:r>
            <a:r>
              <a:rPr lang="en-US" dirty="0">
                <a:latin typeface="+mn-lt"/>
                <a:cs typeface="Courier New" panose="02070309020205020404" pitchFamily="49" charset="0"/>
              </a:rPr>
              <a:t> and </a:t>
            </a:r>
            <a:r>
              <a:rPr lang="en-US" b="1" dirty="0">
                <a:latin typeface="+mn-lt"/>
                <a:cs typeface="Courier New" panose="02070309020205020404" pitchFamily="49" charset="0"/>
              </a:rPr>
              <a:t>ADD</a:t>
            </a:r>
            <a:r>
              <a:rPr lang="en-US" dirty="0">
                <a:latin typeface="+mn-lt"/>
                <a:cs typeface="Courier New" panose="02070309020205020404" pitchFamily="49" charset="0"/>
              </a:rPr>
              <a:t> instructions that follow it in the Dockerfile</a:t>
            </a:r>
          </a:p>
          <a:p>
            <a:pPr marL="914377" lvl="1" indent="-457200"/>
            <a:r>
              <a:rPr lang="en-US" b="1" dirty="0">
                <a:latin typeface="Courier New" panose="02070309020205020404" pitchFamily="49" charset="0"/>
                <a:cs typeface="Courier New" panose="02070309020205020404" pitchFamily="49" charset="0"/>
              </a:rPr>
              <a:t>WORKDIR /apps/bin</a:t>
            </a:r>
          </a:p>
          <a:p>
            <a:pPr marL="457200" indent="-457200"/>
            <a:r>
              <a:rPr lang="en-US" dirty="0">
                <a:latin typeface="+mn-lt"/>
                <a:cs typeface="Courier New" panose="02070309020205020404" pitchFamily="49" charset="0"/>
              </a:rPr>
              <a:t>If the WORKDIR directory doesn’t exist, it will be created</a:t>
            </a:r>
          </a:p>
          <a:p>
            <a:pPr marL="457200" indent="-457200"/>
            <a:r>
              <a:rPr lang="en-US" dirty="0">
                <a:latin typeface="+mn-lt"/>
                <a:cs typeface="Courier New" panose="02070309020205020404" pitchFamily="49" charset="0"/>
              </a:rPr>
              <a:t>Always use absolute paths to define the WORKDIR</a:t>
            </a:r>
          </a:p>
          <a:p>
            <a:pPr marL="457200" indent="-457200"/>
            <a:r>
              <a:rPr lang="en-US" dirty="0">
                <a:latin typeface="+mn-lt"/>
                <a:cs typeface="Courier New" panose="02070309020205020404" pitchFamily="49" charset="0"/>
              </a:rPr>
              <a:t>Use WORKDIR rather than hard to troubleshoot and maintain instructions such as:</a:t>
            </a:r>
          </a:p>
          <a:p>
            <a:pPr marL="914377" lvl="1" indent="-457200"/>
            <a:r>
              <a:rPr lang="en-US" b="1" dirty="0">
                <a:latin typeface="Courier New" panose="02070309020205020404" pitchFamily="49" charset="0"/>
                <a:cs typeface="Courier New" panose="02070309020205020404" pitchFamily="49" charset="0"/>
              </a:rPr>
              <a:t>RUN cd some-directory &amp;&amp; exec-some-command</a:t>
            </a:r>
          </a:p>
          <a:p>
            <a:pPr marL="0" indent="0">
              <a:buNone/>
            </a:pPr>
            <a:endParaRPr lang="en-US" dirty="0">
              <a:latin typeface="Courier New" panose="02070309020205020404" pitchFamily="49" charset="0"/>
              <a:cs typeface="Courier New" panose="02070309020205020404" pitchFamily="49" charset="0"/>
            </a:endParaRPr>
          </a:p>
        </p:txBody>
      </p:sp>
      <p:sp>
        <p:nvSpPr>
          <p:cNvPr id="3" name="Title 2">
            <a:extLst>
              <a:ext uri="{FF2B5EF4-FFF2-40B4-BE49-F238E27FC236}">
                <a16:creationId xmlns:a16="http://schemas.microsoft.com/office/drawing/2014/main" id="{250FB436-922A-4745-8BCF-54082B4CF15B}"/>
              </a:ext>
            </a:extLst>
          </p:cNvPr>
          <p:cNvSpPr>
            <a:spLocks noGrp="1"/>
          </p:cNvSpPr>
          <p:nvPr>
            <p:ph type="title"/>
          </p:nvPr>
        </p:nvSpPr>
        <p:spPr/>
        <p:txBody>
          <a:bodyPr>
            <a:normAutofit fontScale="90000"/>
          </a:bodyPr>
          <a:lstStyle/>
          <a:p>
            <a:r>
              <a:rPr lang="en-US" b="1" dirty="0"/>
              <a:t>Set the Working Directory</a:t>
            </a:r>
          </a:p>
        </p:txBody>
      </p:sp>
    </p:spTree>
    <p:extLst>
      <p:ext uri="{BB962C8B-B14F-4D97-AF65-F5344CB8AC3E}">
        <p14:creationId xmlns:p14="http://schemas.microsoft.com/office/powerpoint/2010/main" val="591747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C21EEA4-C91D-4885-8240-A41497AEAD7E}"/>
              </a:ext>
            </a:extLst>
          </p:cNvPr>
          <p:cNvSpPr>
            <a:spLocks noGrp="1"/>
          </p:cNvSpPr>
          <p:nvPr>
            <p:ph type="body" idx="1"/>
          </p:nvPr>
        </p:nvSpPr>
        <p:spPr>
          <a:xfrm>
            <a:off x="304800" y="1198605"/>
            <a:ext cx="11582400" cy="4978162"/>
          </a:xfrm>
        </p:spPr>
        <p:txBody>
          <a:bodyPr>
            <a:normAutofit/>
          </a:bodyPr>
          <a:lstStyle/>
          <a:p>
            <a:pPr marL="0" indent="0">
              <a:buNone/>
            </a:pPr>
            <a:r>
              <a:rPr lang="en-US" b="1" dirty="0">
                <a:latin typeface="Courier New" panose="02070309020205020404" pitchFamily="49" charset="0"/>
                <a:cs typeface="Courier New" panose="02070309020205020404" pitchFamily="49" charset="0"/>
              </a:rPr>
              <a:t>RUN apt-get update &amp;&amp; apt-get install -y \</a:t>
            </a:r>
          </a:p>
          <a:p>
            <a:pPr marL="0" indent="0">
              <a:buNone/>
            </a:pPr>
            <a:r>
              <a:rPr lang="en-US" b="1" dirty="0">
                <a:latin typeface="Courier New" panose="02070309020205020404" pitchFamily="49" charset="0"/>
                <a:cs typeface="Courier New" panose="02070309020205020404" pitchFamily="49" charset="0"/>
              </a:rPr>
              <a:t>      bzr \</a:t>
            </a:r>
          </a:p>
          <a:p>
            <a:pPr marL="0" indent="0">
              <a:buNone/>
            </a:pPr>
            <a:r>
              <a:rPr lang="en-US" b="1" dirty="0">
                <a:latin typeface="Courier New" panose="02070309020205020404" pitchFamily="49" charset="0"/>
                <a:cs typeface="Courier New" panose="02070309020205020404" pitchFamily="49" charset="0"/>
              </a:rPr>
              <a:t>      cvs \</a:t>
            </a:r>
          </a:p>
          <a:p>
            <a:pPr marL="0" indent="0">
              <a:buNone/>
            </a:pPr>
            <a:r>
              <a:rPr lang="en-US" b="1" dirty="0">
                <a:latin typeface="Courier New" panose="02070309020205020404" pitchFamily="49" charset="0"/>
                <a:cs typeface="Courier New" panose="02070309020205020404" pitchFamily="49" charset="0"/>
              </a:rPr>
              <a:t>      git \</a:t>
            </a:r>
          </a:p>
          <a:p>
            <a:pPr marL="0" indent="0">
              <a:buNone/>
            </a:pPr>
            <a:r>
              <a:rPr lang="en-US" b="1" dirty="0">
                <a:latin typeface="Courier New" panose="02070309020205020404" pitchFamily="49" charset="0"/>
                <a:cs typeface="Courier New" panose="02070309020205020404" pitchFamily="49" charset="0"/>
              </a:rPr>
              <a:t>      mercurial \</a:t>
            </a:r>
          </a:p>
          <a:p>
            <a:pPr marL="0" indent="0">
              <a:buNone/>
            </a:pPr>
            <a:r>
              <a:rPr lang="en-US" b="1" dirty="0">
                <a:latin typeface="Courier New" panose="02070309020205020404" pitchFamily="49" charset="0"/>
                <a:cs typeface="Courier New" panose="02070309020205020404" pitchFamily="49" charset="0"/>
              </a:rPr>
              <a:t>      subversion</a:t>
            </a:r>
          </a:p>
          <a:p>
            <a:pPr marL="457200" indent="-457200"/>
            <a:r>
              <a:rPr lang="en-US" dirty="0">
                <a:cs typeface="Courier New" panose="02070309020205020404" pitchFamily="49" charset="0"/>
              </a:rPr>
              <a:t>Makes it clear what is included in the instruction</a:t>
            </a:r>
          </a:p>
          <a:p>
            <a:pPr marL="457200" indent="-457200"/>
            <a:r>
              <a:rPr lang="en-US" dirty="0">
                <a:cs typeface="Courier New" panose="02070309020205020404" pitchFamily="49" charset="0"/>
              </a:rPr>
              <a:t>Helps avoid accidentally including duplicate packages or components</a:t>
            </a:r>
          </a:p>
          <a:p>
            <a:pPr marL="0" indent="0">
              <a:buNone/>
            </a:pPr>
            <a:endParaRPr lang="en-US" b="1" dirty="0">
              <a:latin typeface="Courier New" panose="02070309020205020404" pitchFamily="49" charset="0"/>
              <a:cs typeface="Courier New" panose="02070309020205020404" pitchFamily="49" charset="0"/>
            </a:endParaRPr>
          </a:p>
        </p:txBody>
      </p:sp>
      <p:sp>
        <p:nvSpPr>
          <p:cNvPr id="3" name="Title 2">
            <a:extLst>
              <a:ext uri="{FF2B5EF4-FFF2-40B4-BE49-F238E27FC236}">
                <a16:creationId xmlns:a16="http://schemas.microsoft.com/office/drawing/2014/main" id="{250FB436-922A-4745-8BCF-54082B4CF15B}"/>
              </a:ext>
            </a:extLst>
          </p:cNvPr>
          <p:cNvSpPr>
            <a:spLocks noGrp="1"/>
          </p:cNvSpPr>
          <p:nvPr>
            <p:ph type="title"/>
          </p:nvPr>
        </p:nvSpPr>
        <p:spPr/>
        <p:txBody>
          <a:bodyPr>
            <a:normAutofit fontScale="90000"/>
          </a:bodyPr>
          <a:lstStyle/>
          <a:p>
            <a:r>
              <a:rPr lang="en-US" b="1" dirty="0"/>
              <a:t>Sort Multi-line Arguments</a:t>
            </a:r>
          </a:p>
        </p:txBody>
      </p:sp>
    </p:spTree>
    <p:extLst>
      <p:ext uri="{BB962C8B-B14F-4D97-AF65-F5344CB8AC3E}">
        <p14:creationId xmlns:p14="http://schemas.microsoft.com/office/powerpoint/2010/main" val="2528296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C21EEA4-C91D-4885-8240-A41497AEAD7E}"/>
              </a:ext>
            </a:extLst>
          </p:cNvPr>
          <p:cNvSpPr>
            <a:spLocks noGrp="1"/>
          </p:cNvSpPr>
          <p:nvPr>
            <p:ph type="body" idx="1"/>
          </p:nvPr>
        </p:nvSpPr>
        <p:spPr>
          <a:xfrm>
            <a:off x="304800" y="1143181"/>
            <a:ext cx="11582400" cy="2480672"/>
          </a:xfrm>
        </p:spPr>
        <p:txBody>
          <a:bodyPr>
            <a:normAutofit/>
          </a:bodyPr>
          <a:lstStyle/>
          <a:p>
            <a:pPr marL="0" indent="0">
              <a:buNone/>
            </a:pPr>
            <a:r>
              <a:rPr lang="en-US" dirty="0">
                <a:latin typeface="+mn-lt"/>
              </a:rPr>
              <a:t>Image layers are cached by Docker when they are created</a:t>
            </a:r>
          </a:p>
          <a:p>
            <a:pPr marL="0" indent="0">
              <a:buNone/>
            </a:pPr>
            <a:r>
              <a:rPr lang="en-US" dirty="0">
                <a:latin typeface="+mn-lt"/>
              </a:rPr>
              <a:t>This speeds up subsequent builds - </a:t>
            </a:r>
            <a:r>
              <a:rPr lang="en-US" i="1" dirty="0">
                <a:latin typeface="+mn-lt"/>
              </a:rPr>
              <a:t>if you don’t break the cache unintentionally</a:t>
            </a:r>
          </a:p>
          <a:p>
            <a:pPr marL="457200" indent="-457200"/>
            <a:r>
              <a:rPr lang="en-US" dirty="0">
                <a:latin typeface="+mn-lt"/>
              </a:rPr>
              <a:t>As each instruction is examined, Docker will look for an existing image layer in its cache that it can reuse</a:t>
            </a:r>
          </a:p>
          <a:p>
            <a:pPr marL="457200" indent="-457200"/>
            <a:r>
              <a:rPr lang="en-US" dirty="0">
                <a:latin typeface="+mn-lt"/>
                <a:cs typeface="Courier New" panose="02070309020205020404" pitchFamily="49" charset="0"/>
              </a:rPr>
              <a:t>The order of instructions in the Dockerfile is important</a:t>
            </a:r>
          </a:p>
          <a:p>
            <a:pPr marL="0" indent="0">
              <a:buNone/>
            </a:pPr>
            <a:endParaRPr lang="en-US" dirty="0">
              <a:latin typeface="+mn-lt"/>
              <a:cs typeface="Courier New" panose="02070309020205020404" pitchFamily="49" charset="0"/>
            </a:endParaRPr>
          </a:p>
          <a:p>
            <a:pPr marL="0" indent="0">
              <a:buNone/>
            </a:pPr>
            <a:endParaRPr lang="en-US" sz="2000" b="1" dirty="0">
              <a:latin typeface="Courier New" panose="02070309020205020404" pitchFamily="49" charset="0"/>
              <a:cs typeface="Courier New" panose="02070309020205020404" pitchFamily="49" charset="0"/>
            </a:endParaRPr>
          </a:p>
          <a:p>
            <a:pPr marL="0" indent="0">
              <a:buNone/>
            </a:pPr>
            <a:endParaRPr lang="en-US" sz="2000" b="1" dirty="0">
              <a:latin typeface="Courier New" panose="02070309020205020404" pitchFamily="49" charset="0"/>
              <a:cs typeface="Courier New" panose="02070309020205020404" pitchFamily="49" charset="0"/>
            </a:endParaRPr>
          </a:p>
        </p:txBody>
      </p:sp>
      <p:sp>
        <p:nvSpPr>
          <p:cNvPr id="3" name="Title 2">
            <a:extLst>
              <a:ext uri="{FF2B5EF4-FFF2-40B4-BE49-F238E27FC236}">
                <a16:creationId xmlns:a16="http://schemas.microsoft.com/office/drawing/2014/main" id="{250FB436-922A-4745-8BCF-54082B4CF15B}"/>
              </a:ext>
            </a:extLst>
          </p:cNvPr>
          <p:cNvSpPr>
            <a:spLocks noGrp="1"/>
          </p:cNvSpPr>
          <p:nvPr>
            <p:ph type="title"/>
          </p:nvPr>
        </p:nvSpPr>
        <p:spPr/>
        <p:txBody>
          <a:bodyPr>
            <a:normAutofit fontScale="90000"/>
          </a:bodyPr>
          <a:lstStyle/>
          <a:p>
            <a:r>
              <a:rPr lang="en-US" b="1" dirty="0"/>
              <a:t>Leverage the Docker build cache</a:t>
            </a:r>
          </a:p>
        </p:txBody>
      </p:sp>
      <p:sp>
        <p:nvSpPr>
          <p:cNvPr id="4" name="Rectangle 3">
            <a:extLst>
              <a:ext uri="{FF2B5EF4-FFF2-40B4-BE49-F238E27FC236}">
                <a16:creationId xmlns:a16="http://schemas.microsoft.com/office/drawing/2014/main" id="{53153647-169F-4FAD-8492-7032FD771105}"/>
              </a:ext>
            </a:extLst>
          </p:cNvPr>
          <p:cNvSpPr/>
          <p:nvPr/>
        </p:nvSpPr>
        <p:spPr>
          <a:xfrm>
            <a:off x="6300439" y="3624153"/>
            <a:ext cx="5891561" cy="1019766"/>
          </a:xfrm>
          <a:prstGeom prst="rect">
            <a:avLst/>
          </a:prstGeom>
        </p:spPr>
        <p:txBody>
          <a:bodyPr wrap="square">
            <a:spAutoFit/>
          </a:bodyPr>
          <a:lstStyle/>
          <a:p>
            <a:pPr lvl="0" defTabSz="914377">
              <a:lnSpc>
                <a:spcPct val="90000"/>
              </a:lnSpc>
              <a:spcBef>
                <a:spcPts val="1000"/>
              </a:spcBef>
              <a:buClr>
                <a:srgbClr val="5B9BD5"/>
              </a:buClr>
              <a:buSzPct val="100000"/>
            </a:pPr>
            <a:r>
              <a:rPr lang="en-US" sz="1600" b="1" dirty="0">
                <a:latin typeface="Courier New" panose="02070309020205020404" pitchFamily="49" charset="0"/>
                <a:cs typeface="Courier New" panose="02070309020205020404" pitchFamily="49" charset="0"/>
                <a:sym typeface="Arial"/>
              </a:rPr>
              <a:t>COPY libs/jars-that-seldom-change/*.jar /lib</a:t>
            </a:r>
          </a:p>
          <a:p>
            <a:pPr lvl="0" defTabSz="914377">
              <a:lnSpc>
                <a:spcPct val="90000"/>
              </a:lnSpc>
              <a:spcBef>
                <a:spcPts val="1000"/>
              </a:spcBef>
              <a:buClr>
                <a:srgbClr val="5B9BD5"/>
              </a:buClr>
              <a:buSzPct val="100000"/>
            </a:pPr>
            <a:r>
              <a:rPr lang="en-US" sz="1600" b="1" dirty="0">
                <a:latin typeface="Courier New" panose="02070309020205020404" pitchFamily="49" charset="0"/>
                <a:cs typeface="Courier New" panose="02070309020205020404" pitchFamily="49" charset="0"/>
                <a:sym typeface="Arial"/>
              </a:rPr>
              <a:t>COPY config/my-</a:t>
            </a:r>
            <a:r>
              <a:rPr lang="en-US" sz="1600" b="1" dirty="0" err="1">
                <a:latin typeface="Courier New" panose="02070309020205020404" pitchFamily="49" charset="0"/>
                <a:cs typeface="Courier New" panose="02070309020205020404" pitchFamily="49" charset="0"/>
                <a:sym typeface="Arial"/>
              </a:rPr>
              <a:t>config.json</a:t>
            </a:r>
            <a:r>
              <a:rPr lang="en-US" sz="1600" b="1" dirty="0">
                <a:latin typeface="Courier New" panose="02070309020205020404" pitchFamily="49" charset="0"/>
                <a:cs typeface="Courier New" panose="02070309020205020404" pitchFamily="49" charset="0"/>
                <a:sym typeface="Arial"/>
              </a:rPr>
              <a:t> /config</a:t>
            </a:r>
          </a:p>
          <a:p>
            <a:pPr defTabSz="914377">
              <a:lnSpc>
                <a:spcPct val="90000"/>
              </a:lnSpc>
              <a:spcBef>
                <a:spcPts val="1000"/>
              </a:spcBef>
              <a:buClr>
                <a:srgbClr val="5B9BD5"/>
              </a:buClr>
              <a:buSzPct val="100000"/>
            </a:pPr>
            <a:r>
              <a:rPr lang="en-US" sz="1600" b="1" dirty="0">
                <a:latin typeface="Courier New" panose="02070309020205020404" pitchFamily="49" charset="0"/>
                <a:cs typeface="Courier New" panose="02070309020205020404" pitchFamily="49" charset="0"/>
              </a:rPr>
              <a:t>COPY app/lib/</a:t>
            </a:r>
            <a:r>
              <a:rPr lang="en-US" sz="1600" b="1" dirty="0" err="1">
                <a:latin typeface="Courier New" panose="02070309020205020404" pitchFamily="49" charset="0"/>
                <a:cs typeface="Courier New" panose="02070309020205020404" pitchFamily="49" charset="0"/>
              </a:rPr>
              <a:t>myapp.jar</a:t>
            </a:r>
            <a:r>
              <a:rPr lang="en-US" sz="1600" b="1" dirty="0">
                <a:latin typeface="Courier New" panose="02070309020205020404" pitchFamily="49" charset="0"/>
                <a:cs typeface="Courier New" panose="02070309020205020404" pitchFamily="49" charset="0"/>
              </a:rPr>
              <a:t> /lib</a:t>
            </a:r>
          </a:p>
        </p:txBody>
      </p:sp>
      <p:sp>
        <p:nvSpPr>
          <p:cNvPr id="5" name="Rectangle 4">
            <a:extLst>
              <a:ext uri="{FF2B5EF4-FFF2-40B4-BE49-F238E27FC236}">
                <a16:creationId xmlns:a16="http://schemas.microsoft.com/office/drawing/2014/main" id="{4311D08B-0391-47C7-933B-E6208A2AB961}"/>
              </a:ext>
            </a:extLst>
          </p:cNvPr>
          <p:cNvSpPr/>
          <p:nvPr/>
        </p:nvSpPr>
        <p:spPr>
          <a:xfrm>
            <a:off x="304800" y="3611867"/>
            <a:ext cx="4300092" cy="39470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2D792C47-8DC5-4E5B-A359-29D523569C65}"/>
              </a:ext>
            </a:extLst>
          </p:cNvPr>
          <p:cNvSpPr txBox="1"/>
          <p:nvPr/>
        </p:nvSpPr>
        <p:spPr>
          <a:xfrm>
            <a:off x="304800" y="4934274"/>
            <a:ext cx="5243803" cy="1015663"/>
          </a:xfrm>
          <a:prstGeom prst="rect">
            <a:avLst/>
          </a:prstGeom>
          <a:noFill/>
        </p:spPr>
        <p:txBody>
          <a:bodyPr wrap="square" rtlCol="0">
            <a:spAutoFit/>
          </a:bodyPr>
          <a:lstStyle/>
          <a:p>
            <a:r>
              <a:rPr lang="en-US" sz="2000" dirty="0">
                <a:solidFill>
                  <a:schemeClr val="accent1">
                    <a:lumMod val="75000"/>
                  </a:schemeClr>
                </a:solidFill>
              </a:rPr>
              <a:t>If my application changes frequently but the other libraries and files do not, then this order will invalidate the cached layers</a:t>
            </a:r>
          </a:p>
        </p:txBody>
      </p:sp>
      <p:sp>
        <p:nvSpPr>
          <p:cNvPr id="7" name="Rectangle 6">
            <a:extLst>
              <a:ext uri="{FF2B5EF4-FFF2-40B4-BE49-F238E27FC236}">
                <a16:creationId xmlns:a16="http://schemas.microsoft.com/office/drawing/2014/main" id="{60335FD6-EA7F-4C9C-962A-E9112AEB31E2}"/>
              </a:ext>
            </a:extLst>
          </p:cNvPr>
          <p:cNvSpPr/>
          <p:nvPr/>
        </p:nvSpPr>
        <p:spPr>
          <a:xfrm>
            <a:off x="6096000" y="4249514"/>
            <a:ext cx="4300092" cy="394705"/>
          </a:xfrm>
          <a:prstGeom prst="rect">
            <a:avLst/>
          </a:prstGeom>
          <a:noFill/>
          <a:ln w="254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BAD1AD3D-729C-4F06-AD21-3F1B32069E32}"/>
              </a:ext>
            </a:extLst>
          </p:cNvPr>
          <p:cNvSpPr txBox="1"/>
          <p:nvPr/>
        </p:nvSpPr>
        <p:spPr>
          <a:xfrm>
            <a:off x="6300439" y="5052928"/>
            <a:ext cx="5243803" cy="707886"/>
          </a:xfrm>
          <a:prstGeom prst="rect">
            <a:avLst/>
          </a:prstGeom>
          <a:noFill/>
        </p:spPr>
        <p:txBody>
          <a:bodyPr wrap="square" rtlCol="0">
            <a:spAutoFit/>
          </a:bodyPr>
          <a:lstStyle/>
          <a:p>
            <a:r>
              <a:rPr lang="en-US" sz="2000" dirty="0">
                <a:solidFill>
                  <a:schemeClr val="accent1">
                    <a:lumMod val="75000"/>
                  </a:schemeClr>
                </a:solidFill>
              </a:rPr>
              <a:t>But this order will re-use the cached layers for the libraries and config file</a:t>
            </a:r>
          </a:p>
        </p:txBody>
      </p:sp>
      <p:sp>
        <p:nvSpPr>
          <p:cNvPr id="11" name="Rectangle 10">
            <a:extLst>
              <a:ext uri="{FF2B5EF4-FFF2-40B4-BE49-F238E27FC236}">
                <a16:creationId xmlns:a16="http://schemas.microsoft.com/office/drawing/2014/main" id="{0B422C76-FD7C-AB44-8200-D880764A363F}"/>
              </a:ext>
            </a:extLst>
          </p:cNvPr>
          <p:cNvSpPr/>
          <p:nvPr/>
        </p:nvSpPr>
        <p:spPr>
          <a:xfrm>
            <a:off x="408878" y="3638466"/>
            <a:ext cx="5891561" cy="1019766"/>
          </a:xfrm>
          <a:prstGeom prst="rect">
            <a:avLst/>
          </a:prstGeom>
        </p:spPr>
        <p:txBody>
          <a:bodyPr wrap="square">
            <a:spAutoFit/>
          </a:bodyPr>
          <a:lstStyle/>
          <a:p>
            <a:pPr defTabSz="914377">
              <a:lnSpc>
                <a:spcPct val="90000"/>
              </a:lnSpc>
              <a:spcBef>
                <a:spcPts val="1000"/>
              </a:spcBef>
              <a:buClr>
                <a:srgbClr val="5B9BD5"/>
              </a:buClr>
              <a:buSzPct val="100000"/>
            </a:pPr>
            <a:r>
              <a:rPr lang="en-US" sz="1600" b="1" dirty="0">
                <a:latin typeface="Courier New" panose="02070309020205020404" pitchFamily="49" charset="0"/>
                <a:cs typeface="Courier New" panose="02070309020205020404" pitchFamily="49" charset="0"/>
              </a:rPr>
              <a:t>COPY app/lib/</a:t>
            </a:r>
            <a:r>
              <a:rPr lang="en-US" sz="1600" b="1" dirty="0" err="1">
                <a:latin typeface="Courier New" panose="02070309020205020404" pitchFamily="49" charset="0"/>
                <a:cs typeface="Courier New" panose="02070309020205020404" pitchFamily="49" charset="0"/>
              </a:rPr>
              <a:t>myapp.jar</a:t>
            </a:r>
            <a:r>
              <a:rPr lang="en-US" sz="1600" b="1" dirty="0">
                <a:latin typeface="Courier New" panose="02070309020205020404" pitchFamily="49" charset="0"/>
                <a:cs typeface="Courier New" panose="02070309020205020404" pitchFamily="49" charset="0"/>
              </a:rPr>
              <a:t> /lib</a:t>
            </a:r>
          </a:p>
          <a:p>
            <a:pPr lvl="0" defTabSz="914377">
              <a:lnSpc>
                <a:spcPct val="90000"/>
              </a:lnSpc>
              <a:spcBef>
                <a:spcPts val="1000"/>
              </a:spcBef>
              <a:buClr>
                <a:srgbClr val="5B9BD5"/>
              </a:buClr>
              <a:buSzPct val="100000"/>
            </a:pPr>
            <a:r>
              <a:rPr lang="en-US" sz="1600" b="1" dirty="0">
                <a:latin typeface="Courier New" panose="02070309020205020404" pitchFamily="49" charset="0"/>
                <a:cs typeface="Courier New" panose="02070309020205020404" pitchFamily="49" charset="0"/>
                <a:sym typeface="Arial"/>
              </a:rPr>
              <a:t>COPY libs/jars-that-seldom-change/*.jar /lib</a:t>
            </a:r>
          </a:p>
          <a:p>
            <a:pPr lvl="0" defTabSz="914377">
              <a:lnSpc>
                <a:spcPct val="90000"/>
              </a:lnSpc>
              <a:spcBef>
                <a:spcPts val="1000"/>
              </a:spcBef>
              <a:buClr>
                <a:srgbClr val="5B9BD5"/>
              </a:buClr>
              <a:buSzPct val="100000"/>
            </a:pPr>
            <a:r>
              <a:rPr lang="en-US" sz="1600" b="1" dirty="0">
                <a:latin typeface="Courier New" panose="02070309020205020404" pitchFamily="49" charset="0"/>
                <a:cs typeface="Courier New" panose="02070309020205020404" pitchFamily="49" charset="0"/>
                <a:sym typeface="Arial"/>
              </a:rPr>
              <a:t>COPY config/my-</a:t>
            </a:r>
            <a:r>
              <a:rPr lang="en-US" sz="1600" b="1" dirty="0" err="1">
                <a:latin typeface="Courier New" panose="02070309020205020404" pitchFamily="49" charset="0"/>
                <a:cs typeface="Courier New" panose="02070309020205020404" pitchFamily="49" charset="0"/>
                <a:sym typeface="Arial"/>
              </a:rPr>
              <a:t>config.json</a:t>
            </a:r>
            <a:r>
              <a:rPr lang="en-US" sz="1600" b="1" dirty="0">
                <a:latin typeface="Courier New" panose="02070309020205020404" pitchFamily="49" charset="0"/>
                <a:cs typeface="Courier New" panose="02070309020205020404" pitchFamily="49" charset="0"/>
                <a:sym typeface="Arial"/>
              </a:rPr>
              <a:t> /config</a:t>
            </a:r>
          </a:p>
        </p:txBody>
      </p:sp>
    </p:spTree>
    <p:extLst>
      <p:ext uri="{BB962C8B-B14F-4D97-AF65-F5344CB8AC3E}">
        <p14:creationId xmlns:p14="http://schemas.microsoft.com/office/powerpoint/2010/main" val="4250876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0-#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1+#ppt_w/2"/>
                                          </p:val>
                                        </p:tav>
                                        <p:tav tm="100000">
                                          <p:val>
                                            <p:strVal val="#ppt_x"/>
                                          </p:val>
                                        </p:tav>
                                      </p:tavLst>
                                    </p:anim>
                                    <p:anim calcmode="lin" valueType="num">
                                      <p:cBhvr additive="base">
                                        <p:cTn id="2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1+#ppt_w/2"/>
                                          </p:val>
                                        </p:tav>
                                        <p:tav tm="100000">
                                          <p:val>
                                            <p:strVal val="#ppt_x"/>
                                          </p:val>
                                        </p:tav>
                                      </p:tavLst>
                                    </p:anim>
                                    <p:anim calcmode="lin" valueType="num">
                                      <p:cBhvr additive="base">
                                        <p:cTn id="30" dur="500" fill="hold"/>
                                        <p:tgtEl>
                                          <p:spTgt spid="7"/>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1+#ppt_w/2"/>
                                          </p:val>
                                        </p:tav>
                                        <p:tav tm="100000">
                                          <p:val>
                                            <p:strVal val="#ppt_x"/>
                                          </p:val>
                                        </p:tav>
                                      </p:tavLst>
                                    </p:anim>
                                    <p:anim calcmode="lin" valueType="num">
                                      <p:cBhvr additive="base">
                                        <p:cTn id="34"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P spid="7" grpId="0" animBg="1"/>
      <p:bldP spid="8"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C21EEA4-C91D-4885-8240-A41497AEAD7E}"/>
              </a:ext>
            </a:extLst>
          </p:cNvPr>
          <p:cNvSpPr>
            <a:spLocks noGrp="1"/>
          </p:cNvSpPr>
          <p:nvPr>
            <p:ph type="body" idx="1"/>
          </p:nvPr>
        </p:nvSpPr>
        <p:spPr/>
        <p:txBody>
          <a:bodyPr>
            <a:normAutofit/>
          </a:bodyPr>
          <a:lstStyle/>
          <a:p>
            <a:pPr indent="0">
              <a:buNone/>
            </a:pPr>
            <a:r>
              <a:rPr lang="en-US" dirty="0"/>
              <a:t>The </a:t>
            </a:r>
            <a:r>
              <a:rPr lang="en-US" b="1" dirty="0"/>
              <a:t>latest</a:t>
            </a:r>
            <a:r>
              <a:rPr lang="en-US" dirty="0"/>
              <a:t> tag does not guarantee that </a:t>
            </a:r>
            <a:r>
              <a:rPr lang="en-US" b="1" dirty="0"/>
              <a:t>some-image:latest </a:t>
            </a:r>
            <a:r>
              <a:rPr lang="en-US" dirty="0"/>
              <a:t>is the most current version of some-image</a:t>
            </a:r>
          </a:p>
          <a:p>
            <a:pPr lvl="0" indent="0">
              <a:buNone/>
            </a:pPr>
            <a:r>
              <a:rPr lang="en-US" dirty="0"/>
              <a:t>It can simply mean that someone built or pushed that image without using a tag</a:t>
            </a:r>
          </a:p>
          <a:p>
            <a:pPr lvl="0" indent="0">
              <a:buNone/>
            </a:pPr>
            <a:r>
              <a:rPr lang="en-US" dirty="0"/>
              <a:t>The image corresponding to the </a:t>
            </a:r>
            <a:r>
              <a:rPr lang="en-US" b="1" dirty="0"/>
              <a:t>latest</a:t>
            </a:r>
            <a:r>
              <a:rPr lang="en-US" dirty="0"/>
              <a:t> tag in a repository can easily change</a:t>
            </a:r>
          </a:p>
          <a:p>
            <a:pPr lvl="0" indent="0">
              <a:buNone/>
            </a:pPr>
            <a:r>
              <a:rPr lang="en-US" dirty="0"/>
              <a:t>If you use the </a:t>
            </a:r>
            <a:r>
              <a:rPr lang="en-US" b="1" dirty="0"/>
              <a:t>latest</a:t>
            </a:r>
            <a:r>
              <a:rPr lang="en-US" dirty="0"/>
              <a:t> tag, you can’t be sure what version the image you are using</a:t>
            </a:r>
          </a:p>
        </p:txBody>
      </p:sp>
      <p:sp>
        <p:nvSpPr>
          <p:cNvPr id="3" name="Title 2">
            <a:extLst>
              <a:ext uri="{FF2B5EF4-FFF2-40B4-BE49-F238E27FC236}">
                <a16:creationId xmlns:a16="http://schemas.microsoft.com/office/drawing/2014/main" id="{250FB436-922A-4745-8BCF-54082B4CF15B}"/>
              </a:ext>
            </a:extLst>
          </p:cNvPr>
          <p:cNvSpPr>
            <a:spLocks noGrp="1"/>
          </p:cNvSpPr>
          <p:nvPr>
            <p:ph type="title"/>
          </p:nvPr>
        </p:nvSpPr>
        <p:spPr/>
        <p:txBody>
          <a:bodyPr>
            <a:normAutofit fontScale="90000"/>
          </a:bodyPr>
          <a:lstStyle/>
          <a:p>
            <a:r>
              <a:rPr lang="en-US" b="1" dirty="0"/>
              <a:t>Don’t use the “latest” tag</a:t>
            </a:r>
          </a:p>
        </p:txBody>
      </p:sp>
    </p:spTree>
    <p:extLst>
      <p:ext uri="{BB962C8B-B14F-4D97-AF65-F5344CB8AC3E}">
        <p14:creationId xmlns:p14="http://schemas.microsoft.com/office/powerpoint/2010/main" val="249052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C21EEA4-C91D-4885-8240-A41497AEAD7E}"/>
              </a:ext>
            </a:extLst>
          </p:cNvPr>
          <p:cNvSpPr>
            <a:spLocks noGrp="1"/>
          </p:cNvSpPr>
          <p:nvPr>
            <p:ph type="body" idx="1"/>
          </p:nvPr>
        </p:nvSpPr>
        <p:spPr/>
        <p:txBody>
          <a:bodyPr>
            <a:normAutofit/>
          </a:bodyPr>
          <a:lstStyle/>
          <a:p>
            <a:r>
              <a:rPr lang="en-US" dirty="0"/>
              <a:t>The CMD and ENTRYPOINT instructions serve a similar purpose</a:t>
            </a:r>
          </a:p>
          <a:p>
            <a:pPr lvl="1"/>
            <a:r>
              <a:rPr lang="en-US" dirty="0"/>
              <a:t> They define the default command that runs when you start a container</a:t>
            </a:r>
          </a:p>
          <a:p>
            <a:r>
              <a:rPr lang="en-US" dirty="0"/>
              <a:t>Use </a:t>
            </a:r>
            <a:r>
              <a:rPr lang="en-US" b="1" dirty="0"/>
              <a:t>ENTRYPOINT</a:t>
            </a:r>
            <a:r>
              <a:rPr lang="en-US" dirty="0"/>
              <a:t> if you don’t want users to change what runs when the container starts</a:t>
            </a:r>
          </a:p>
          <a:p>
            <a:pPr lvl="1"/>
            <a:r>
              <a:rPr lang="en-US" dirty="0"/>
              <a:t>This makes the container behave like an executable</a:t>
            </a:r>
          </a:p>
          <a:p>
            <a:pPr lvl="1"/>
            <a:r>
              <a:rPr lang="en-US" dirty="0"/>
              <a:t>You can provide additional runtime parameters to the command</a:t>
            </a:r>
          </a:p>
          <a:p>
            <a:pPr lvl="1"/>
            <a:r>
              <a:rPr lang="en-US" dirty="0"/>
              <a:t>To override the ENTRYPOINT, you must explicitly specify a new </a:t>
            </a:r>
            <a:r>
              <a:rPr lang="en-US" b="1" dirty="0"/>
              <a:t>entrypoint</a:t>
            </a:r>
            <a:r>
              <a:rPr lang="en-US" dirty="0"/>
              <a:t> property or </a:t>
            </a:r>
            <a:r>
              <a:rPr lang="en-US" b="1" dirty="0"/>
              <a:t>--entrypoint </a:t>
            </a:r>
            <a:r>
              <a:rPr lang="en-US" dirty="0"/>
              <a:t>argument at run-time</a:t>
            </a:r>
          </a:p>
          <a:p>
            <a:r>
              <a:rPr lang="en-US" dirty="0"/>
              <a:t>Use </a:t>
            </a:r>
            <a:r>
              <a:rPr lang="en-US" b="1" dirty="0"/>
              <a:t>CMD</a:t>
            </a:r>
            <a:r>
              <a:rPr lang="en-US" dirty="0"/>
              <a:t> if you want users to be able to easily override the default command at runtime</a:t>
            </a:r>
            <a:endParaRPr lang="en-US" sz="2400" dirty="0">
              <a:latin typeface="+mn-lt"/>
              <a:cs typeface="Courier New" panose="02070309020205020404" pitchFamily="49" charset="0"/>
            </a:endParaRPr>
          </a:p>
        </p:txBody>
      </p:sp>
      <p:sp>
        <p:nvSpPr>
          <p:cNvPr id="3" name="Title 2">
            <a:extLst>
              <a:ext uri="{FF2B5EF4-FFF2-40B4-BE49-F238E27FC236}">
                <a16:creationId xmlns:a16="http://schemas.microsoft.com/office/drawing/2014/main" id="{250FB436-922A-4745-8BCF-54082B4CF15B}"/>
              </a:ext>
            </a:extLst>
          </p:cNvPr>
          <p:cNvSpPr>
            <a:spLocks noGrp="1"/>
          </p:cNvSpPr>
          <p:nvPr>
            <p:ph type="title"/>
          </p:nvPr>
        </p:nvSpPr>
        <p:spPr/>
        <p:txBody>
          <a:bodyPr>
            <a:noAutofit/>
          </a:bodyPr>
          <a:lstStyle/>
          <a:p>
            <a:r>
              <a:rPr lang="en-US" sz="3800" b="1" dirty="0"/>
              <a:t>ENTRYPOINT and CMD instructions</a:t>
            </a:r>
          </a:p>
        </p:txBody>
      </p:sp>
    </p:spTree>
    <p:extLst>
      <p:ext uri="{BB962C8B-B14F-4D97-AF65-F5344CB8AC3E}">
        <p14:creationId xmlns:p14="http://schemas.microsoft.com/office/powerpoint/2010/main" val="126162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C21EEA4-C91D-4885-8240-A41497AEAD7E}"/>
              </a:ext>
            </a:extLst>
          </p:cNvPr>
          <p:cNvSpPr>
            <a:spLocks noGrp="1"/>
          </p:cNvSpPr>
          <p:nvPr>
            <p:ph type="body" idx="1"/>
          </p:nvPr>
        </p:nvSpPr>
        <p:spPr>
          <a:xfrm>
            <a:off x="304800" y="1282881"/>
            <a:ext cx="11582400" cy="2333480"/>
          </a:xfrm>
        </p:spPr>
        <p:txBody>
          <a:bodyPr>
            <a:normAutofit lnSpcReduction="10000"/>
          </a:bodyPr>
          <a:lstStyle/>
          <a:p>
            <a:pPr indent="0">
              <a:buNone/>
            </a:pPr>
            <a:r>
              <a:rPr lang="en-US" dirty="0"/>
              <a:t>ENTRYPOINT and CMD have two forms</a:t>
            </a:r>
          </a:p>
          <a:p>
            <a:pPr indent="0">
              <a:buNone/>
            </a:pPr>
            <a:r>
              <a:rPr lang="en-US" dirty="0">
                <a:latin typeface="Arial" panose="020B0604020202020204" pitchFamily="34" charset="0"/>
                <a:cs typeface="Arial" panose="020B0604020202020204" pitchFamily="34" charset="0"/>
              </a:rPr>
              <a:t>Exec form: </a:t>
            </a:r>
            <a:r>
              <a:rPr lang="en-US" b="1" dirty="0">
                <a:latin typeface="Courier New" panose="02070309020205020404" pitchFamily="49" charset="0"/>
                <a:cs typeface="Courier New" panose="02070309020205020404" pitchFamily="49" charset="0"/>
              </a:rPr>
              <a:t>ENTRYPOINT ["executable", "param1", "param2"]</a:t>
            </a:r>
            <a:endParaRPr lang="en-US" dirty="0"/>
          </a:p>
          <a:p>
            <a:r>
              <a:rPr lang="en-US" dirty="0"/>
              <a:t>The exec form will append any run-time arguments to the ENTRYPOINT</a:t>
            </a:r>
          </a:p>
          <a:p>
            <a:r>
              <a:rPr lang="en-US" dirty="0"/>
              <a:t>No shell is started, so no shell processing takes place - for instance no variable substitution</a:t>
            </a:r>
          </a:p>
          <a:p>
            <a:pPr marL="0" indent="0">
              <a:buNone/>
            </a:pPr>
            <a:endParaRPr lang="en-US" sz="2400" dirty="0">
              <a:latin typeface="+mn-lt"/>
              <a:cs typeface="Courier New" panose="02070309020205020404" pitchFamily="49" charset="0"/>
            </a:endParaRPr>
          </a:p>
        </p:txBody>
      </p:sp>
      <p:sp>
        <p:nvSpPr>
          <p:cNvPr id="3" name="Title 2">
            <a:extLst>
              <a:ext uri="{FF2B5EF4-FFF2-40B4-BE49-F238E27FC236}">
                <a16:creationId xmlns:a16="http://schemas.microsoft.com/office/drawing/2014/main" id="{250FB436-922A-4745-8BCF-54082B4CF15B}"/>
              </a:ext>
            </a:extLst>
          </p:cNvPr>
          <p:cNvSpPr>
            <a:spLocks noGrp="1"/>
          </p:cNvSpPr>
          <p:nvPr>
            <p:ph type="title"/>
          </p:nvPr>
        </p:nvSpPr>
        <p:spPr/>
        <p:txBody>
          <a:bodyPr>
            <a:normAutofit fontScale="90000"/>
          </a:bodyPr>
          <a:lstStyle/>
          <a:p>
            <a:r>
              <a:rPr lang="en-US" b="1" dirty="0"/>
              <a:t>Entrypoint and CMD continued</a:t>
            </a:r>
          </a:p>
        </p:txBody>
      </p:sp>
    </p:spTree>
    <p:extLst>
      <p:ext uri="{BB962C8B-B14F-4D97-AF65-F5344CB8AC3E}">
        <p14:creationId xmlns:p14="http://schemas.microsoft.com/office/powerpoint/2010/main" val="3677387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0FB436-922A-4745-8BCF-54082B4CF15B}"/>
              </a:ext>
            </a:extLst>
          </p:cNvPr>
          <p:cNvSpPr>
            <a:spLocks noGrp="1"/>
          </p:cNvSpPr>
          <p:nvPr>
            <p:ph type="title"/>
          </p:nvPr>
        </p:nvSpPr>
        <p:spPr/>
        <p:txBody>
          <a:bodyPr>
            <a:normAutofit fontScale="90000"/>
          </a:bodyPr>
          <a:lstStyle/>
          <a:p>
            <a:r>
              <a:rPr lang="en-US" b="1" dirty="0"/>
              <a:t>Entrypoint and CMD continued</a:t>
            </a:r>
          </a:p>
        </p:txBody>
      </p:sp>
      <p:sp>
        <p:nvSpPr>
          <p:cNvPr id="5" name="Rectangle 4">
            <a:extLst>
              <a:ext uri="{FF2B5EF4-FFF2-40B4-BE49-F238E27FC236}">
                <a16:creationId xmlns:a16="http://schemas.microsoft.com/office/drawing/2014/main" id="{79459535-9C65-411C-8A0A-977DF9693D0D}"/>
              </a:ext>
            </a:extLst>
          </p:cNvPr>
          <p:cNvSpPr/>
          <p:nvPr/>
        </p:nvSpPr>
        <p:spPr>
          <a:xfrm>
            <a:off x="304799" y="1606630"/>
            <a:ext cx="11051741" cy="2452274"/>
          </a:xfrm>
          <a:prstGeom prst="rect">
            <a:avLst/>
          </a:prstGeom>
        </p:spPr>
        <p:txBody>
          <a:bodyPr wrap="square">
            <a:spAutoFit/>
          </a:bodyPr>
          <a:lstStyle/>
          <a:p>
            <a:pPr marL="228589" lvl="0" defTabSz="914377">
              <a:lnSpc>
                <a:spcPct val="90000"/>
              </a:lnSpc>
              <a:spcBef>
                <a:spcPts val="1000"/>
              </a:spcBef>
              <a:buClr>
                <a:srgbClr val="5B9BD5"/>
              </a:buClr>
              <a:buSzPct val="100000"/>
            </a:pPr>
            <a:r>
              <a:rPr lang="en-US" sz="2667" dirty="0">
                <a:solidFill>
                  <a:srgbClr val="44546A"/>
                </a:solidFill>
                <a:latin typeface="Arial"/>
                <a:cs typeface="Arial"/>
                <a:sym typeface="Arial"/>
              </a:rPr>
              <a:t>CMD has similar behavior for the shell and exec forms</a:t>
            </a:r>
          </a:p>
          <a:p>
            <a:pPr marL="228589" lvl="0" defTabSz="914377">
              <a:lnSpc>
                <a:spcPct val="90000"/>
              </a:lnSpc>
              <a:spcBef>
                <a:spcPts val="1000"/>
              </a:spcBef>
              <a:buClr>
                <a:srgbClr val="5B9BD5"/>
              </a:buClr>
              <a:buSzPct val="100000"/>
            </a:pPr>
            <a:r>
              <a:rPr lang="en-US" sz="2667" dirty="0">
                <a:solidFill>
                  <a:srgbClr val="44546A"/>
                </a:solidFill>
                <a:latin typeface="Arial"/>
                <a:cs typeface="Arial"/>
                <a:sym typeface="Arial"/>
              </a:rPr>
              <a:t>For full details, see the docs at</a:t>
            </a:r>
          </a:p>
          <a:p>
            <a:pPr marL="228589" lvl="0" defTabSz="914377">
              <a:lnSpc>
                <a:spcPct val="90000"/>
              </a:lnSpc>
              <a:spcBef>
                <a:spcPts val="1000"/>
              </a:spcBef>
              <a:buClr>
                <a:srgbClr val="5B9BD5"/>
              </a:buClr>
              <a:buSzPct val="100000"/>
            </a:pPr>
            <a:r>
              <a:rPr lang="en-US" sz="2667" dirty="0">
                <a:solidFill>
                  <a:srgbClr val="44546A"/>
                </a:solidFill>
                <a:latin typeface="Arial"/>
                <a:cs typeface="Arial"/>
                <a:sym typeface="Arial"/>
                <a:hlinkClick r:id="rId3"/>
              </a:rPr>
              <a:t>https://docs.docker.com/engine/reference/builder/#cmd</a:t>
            </a:r>
            <a:endParaRPr lang="en-US" sz="2667" dirty="0">
              <a:solidFill>
                <a:srgbClr val="44546A"/>
              </a:solidFill>
              <a:latin typeface="Arial"/>
              <a:cs typeface="Arial"/>
              <a:sym typeface="Arial"/>
            </a:endParaRPr>
          </a:p>
          <a:p>
            <a:pPr marL="228589" lvl="0" defTabSz="914377">
              <a:lnSpc>
                <a:spcPct val="90000"/>
              </a:lnSpc>
              <a:spcBef>
                <a:spcPts val="1000"/>
              </a:spcBef>
              <a:buClr>
                <a:srgbClr val="5B9BD5"/>
              </a:buClr>
              <a:buSzPct val="100000"/>
            </a:pPr>
            <a:r>
              <a:rPr lang="en-US" sz="2667" dirty="0">
                <a:solidFill>
                  <a:srgbClr val="44546A"/>
                </a:solidFill>
                <a:latin typeface="Arial"/>
                <a:cs typeface="Arial"/>
                <a:sym typeface="Arial"/>
                <a:hlinkClick r:id="rId4"/>
              </a:rPr>
              <a:t>https://docs.docker.com/engine/reference/builder/#entrypoint</a:t>
            </a:r>
            <a:endParaRPr lang="en-US" sz="2667" dirty="0">
              <a:solidFill>
                <a:srgbClr val="44546A"/>
              </a:solidFill>
              <a:latin typeface="Arial"/>
              <a:cs typeface="Arial"/>
              <a:sym typeface="Arial"/>
            </a:endParaRPr>
          </a:p>
          <a:p>
            <a:pPr marL="228589" lvl="0" defTabSz="914377">
              <a:lnSpc>
                <a:spcPct val="90000"/>
              </a:lnSpc>
              <a:spcBef>
                <a:spcPts val="1000"/>
              </a:spcBef>
              <a:buClr>
                <a:srgbClr val="5B9BD5"/>
              </a:buClr>
              <a:buSzPct val="100000"/>
            </a:pPr>
            <a:endParaRPr lang="en-US" sz="2667" dirty="0">
              <a:solidFill>
                <a:srgbClr val="44546A"/>
              </a:solidFill>
              <a:latin typeface="Arial"/>
              <a:cs typeface="Arial"/>
              <a:sym typeface="Arial"/>
            </a:endParaRPr>
          </a:p>
        </p:txBody>
      </p:sp>
    </p:spTree>
    <p:extLst>
      <p:ext uri="{BB962C8B-B14F-4D97-AF65-F5344CB8AC3E}">
        <p14:creationId xmlns:p14="http://schemas.microsoft.com/office/powerpoint/2010/main" val="24766722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0FB436-922A-4745-8BCF-54082B4CF15B}"/>
              </a:ext>
            </a:extLst>
          </p:cNvPr>
          <p:cNvSpPr>
            <a:spLocks noGrp="1"/>
          </p:cNvSpPr>
          <p:nvPr>
            <p:ph type="title"/>
          </p:nvPr>
        </p:nvSpPr>
        <p:spPr/>
        <p:txBody>
          <a:bodyPr>
            <a:normAutofit fontScale="90000"/>
          </a:bodyPr>
          <a:lstStyle/>
          <a:p>
            <a:r>
              <a:rPr lang="en-US" b="1" dirty="0"/>
              <a:t>Entrypoint and CMD continued</a:t>
            </a:r>
          </a:p>
        </p:txBody>
      </p:sp>
      <p:sp>
        <p:nvSpPr>
          <p:cNvPr id="4" name="Rectangle 3">
            <a:extLst>
              <a:ext uri="{FF2B5EF4-FFF2-40B4-BE49-F238E27FC236}">
                <a16:creationId xmlns:a16="http://schemas.microsoft.com/office/drawing/2014/main" id="{48CA0C91-70F4-4D21-91B0-5E370E9CE3EE}"/>
              </a:ext>
            </a:extLst>
          </p:cNvPr>
          <p:cNvSpPr/>
          <p:nvPr/>
        </p:nvSpPr>
        <p:spPr>
          <a:xfrm>
            <a:off x="304800" y="1444527"/>
            <a:ext cx="11051741" cy="3688702"/>
          </a:xfrm>
          <a:prstGeom prst="rect">
            <a:avLst/>
          </a:prstGeom>
        </p:spPr>
        <p:txBody>
          <a:bodyPr wrap="square">
            <a:spAutoFit/>
          </a:bodyPr>
          <a:lstStyle/>
          <a:p>
            <a:pPr marL="228589" lvl="0" defTabSz="914377">
              <a:lnSpc>
                <a:spcPct val="90000"/>
              </a:lnSpc>
              <a:spcBef>
                <a:spcPts val="1000"/>
              </a:spcBef>
              <a:buClr>
                <a:srgbClr val="5B9BD5"/>
              </a:buClr>
              <a:buSzPct val="100000"/>
            </a:pPr>
            <a:r>
              <a:rPr lang="en-US" sz="2667" dirty="0">
                <a:solidFill>
                  <a:srgbClr val="44546A"/>
                </a:solidFill>
                <a:latin typeface="Arial"/>
                <a:cs typeface="Arial"/>
                <a:sym typeface="Arial"/>
              </a:rPr>
              <a:t>Shell form: </a:t>
            </a:r>
          </a:p>
          <a:p>
            <a:pPr marL="228589" lvl="0" defTabSz="914377">
              <a:lnSpc>
                <a:spcPct val="90000"/>
              </a:lnSpc>
              <a:spcBef>
                <a:spcPts val="1000"/>
              </a:spcBef>
              <a:buClr>
                <a:srgbClr val="5B9BD5"/>
              </a:buClr>
              <a:buSzPct val="100000"/>
            </a:pPr>
            <a:r>
              <a:rPr lang="en-US" sz="2667" b="1" dirty="0">
                <a:solidFill>
                  <a:srgbClr val="44546A"/>
                </a:solidFill>
                <a:latin typeface="Courier New" panose="02070309020205020404" pitchFamily="49" charset="0"/>
                <a:cs typeface="Courier New" panose="02070309020205020404" pitchFamily="49" charset="0"/>
                <a:sym typeface="Arial"/>
              </a:rPr>
              <a:t>ENTRYPOINT command param1 param2</a:t>
            </a:r>
            <a:r>
              <a:rPr lang="en-US" sz="2667" dirty="0">
                <a:solidFill>
                  <a:srgbClr val="44546A"/>
                </a:solidFill>
                <a:latin typeface="Arial"/>
                <a:cs typeface="Arial"/>
                <a:sym typeface="Arial"/>
              </a:rPr>
              <a:t> </a:t>
            </a:r>
          </a:p>
          <a:p>
            <a:pPr marL="228589" lvl="0" defTabSz="914377">
              <a:lnSpc>
                <a:spcPct val="90000"/>
              </a:lnSpc>
              <a:spcBef>
                <a:spcPts val="1000"/>
              </a:spcBef>
              <a:buClr>
                <a:srgbClr val="5B9BD5"/>
              </a:buClr>
              <a:buSzPct val="100000"/>
            </a:pPr>
            <a:endParaRPr lang="en-US" sz="2667" dirty="0">
              <a:solidFill>
                <a:srgbClr val="44546A"/>
              </a:solidFill>
              <a:latin typeface="Arial"/>
              <a:cs typeface="Arial"/>
              <a:sym typeface="Arial"/>
            </a:endParaRPr>
          </a:p>
          <a:p>
            <a:pPr marL="228589" lvl="0" defTabSz="914377">
              <a:lnSpc>
                <a:spcPct val="90000"/>
              </a:lnSpc>
              <a:spcBef>
                <a:spcPts val="1000"/>
              </a:spcBef>
              <a:buClr>
                <a:srgbClr val="5B9BD5"/>
              </a:buClr>
              <a:buSzPct val="100000"/>
            </a:pPr>
            <a:r>
              <a:rPr lang="en-US" sz="2667" dirty="0">
                <a:solidFill>
                  <a:srgbClr val="44546A"/>
                </a:solidFill>
                <a:latin typeface="Arial"/>
                <a:cs typeface="Arial"/>
                <a:sym typeface="Arial"/>
              </a:rPr>
              <a:t>The shell form will prevent any run-time arguments from being passed to the ENTRYPOINT  </a:t>
            </a:r>
          </a:p>
          <a:p>
            <a:pPr marL="228589" lvl="0" indent="110061" defTabSz="914377">
              <a:lnSpc>
                <a:spcPct val="90000"/>
              </a:lnSpc>
              <a:spcBef>
                <a:spcPts val="1000"/>
              </a:spcBef>
              <a:buClr>
                <a:srgbClr val="5B9BD5"/>
              </a:buClr>
              <a:buSzPct val="100000"/>
              <a:buFont typeface="Arial"/>
              <a:buChar char="•"/>
            </a:pPr>
            <a:r>
              <a:rPr lang="en-US" sz="2667" dirty="0">
                <a:solidFill>
                  <a:srgbClr val="44546A"/>
                </a:solidFill>
                <a:latin typeface="Arial"/>
                <a:cs typeface="Arial"/>
                <a:sym typeface="Arial"/>
              </a:rPr>
              <a:t> This form starts the command as a subcommand of </a:t>
            </a:r>
            <a:r>
              <a:rPr lang="en-US" sz="2667" b="1" dirty="0">
                <a:solidFill>
                  <a:srgbClr val="44546A"/>
                </a:solidFill>
                <a:latin typeface="Courier New" panose="02070309020205020404" pitchFamily="49" charset="0"/>
                <a:cs typeface="Courier New" panose="02070309020205020404" pitchFamily="49" charset="0"/>
                <a:sym typeface="Arial"/>
              </a:rPr>
              <a:t>/bin/sh -c</a:t>
            </a:r>
          </a:p>
          <a:p>
            <a:pPr marL="228589" lvl="0" indent="110061" defTabSz="914377">
              <a:lnSpc>
                <a:spcPct val="90000"/>
              </a:lnSpc>
              <a:spcBef>
                <a:spcPts val="1000"/>
              </a:spcBef>
              <a:buClr>
                <a:srgbClr val="5B9BD5"/>
              </a:buClr>
              <a:buSzPct val="100000"/>
              <a:buFont typeface="Arial"/>
              <a:buChar char="•"/>
            </a:pPr>
            <a:r>
              <a:rPr lang="en-US" sz="2667" dirty="0">
                <a:solidFill>
                  <a:srgbClr val="44546A"/>
                </a:solidFill>
                <a:latin typeface="Arial"/>
                <a:cs typeface="Arial"/>
                <a:sym typeface="Arial"/>
              </a:rPr>
              <a:t> This means that your command will not run as PID 1 and will not receive Unix signals</a:t>
            </a:r>
          </a:p>
        </p:txBody>
      </p:sp>
    </p:spTree>
    <p:extLst>
      <p:ext uri="{BB962C8B-B14F-4D97-AF65-F5344CB8AC3E}">
        <p14:creationId xmlns:p14="http://schemas.microsoft.com/office/powerpoint/2010/main" val="3110792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C21EEA4-C91D-4885-8240-A41497AEAD7E}"/>
              </a:ext>
            </a:extLst>
          </p:cNvPr>
          <p:cNvSpPr>
            <a:spLocks noGrp="1"/>
          </p:cNvSpPr>
          <p:nvPr>
            <p:ph type="body" idx="1"/>
          </p:nvPr>
        </p:nvSpPr>
        <p:spPr/>
        <p:txBody>
          <a:bodyPr>
            <a:normAutofit/>
          </a:bodyPr>
          <a:lstStyle/>
          <a:p>
            <a:r>
              <a:rPr lang="en-US" dirty="0"/>
              <a:t> A Docker image is used to package an application along with all its dependencies</a:t>
            </a:r>
          </a:p>
          <a:p>
            <a:pPr lvl="1"/>
            <a:r>
              <a:rPr lang="en-US" dirty="0"/>
              <a:t>Fixes the “runs on my machine” problem</a:t>
            </a:r>
          </a:p>
          <a:p>
            <a:r>
              <a:rPr lang="en-US" dirty="0"/>
              <a:t>The image includes the application along with the libraries and configuration files it depends on</a:t>
            </a:r>
          </a:p>
          <a:p>
            <a:r>
              <a:rPr lang="en-US" dirty="0"/>
              <a:t>There are also images that contain only an OS. These are typically used as base images for other images</a:t>
            </a:r>
          </a:p>
          <a:p>
            <a:r>
              <a:rPr lang="en-US" dirty="0"/>
              <a:t>An image can run as a container on any platform with a Docker engine and a compatible kernel</a:t>
            </a:r>
          </a:p>
          <a:p>
            <a:pPr lvl="1"/>
            <a:r>
              <a:rPr lang="en-US" dirty="0"/>
              <a:t>In general this is only a distinction between a Linux kernel or a Windows kernel</a:t>
            </a:r>
          </a:p>
        </p:txBody>
      </p:sp>
      <p:sp>
        <p:nvSpPr>
          <p:cNvPr id="3" name="Title 2">
            <a:extLst>
              <a:ext uri="{FF2B5EF4-FFF2-40B4-BE49-F238E27FC236}">
                <a16:creationId xmlns:a16="http://schemas.microsoft.com/office/drawing/2014/main" id="{250FB436-922A-4745-8BCF-54082B4CF15B}"/>
              </a:ext>
            </a:extLst>
          </p:cNvPr>
          <p:cNvSpPr>
            <a:spLocks noGrp="1"/>
          </p:cNvSpPr>
          <p:nvPr>
            <p:ph type="title"/>
          </p:nvPr>
        </p:nvSpPr>
        <p:spPr/>
        <p:txBody>
          <a:bodyPr>
            <a:normAutofit fontScale="90000"/>
          </a:bodyPr>
          <a:lstStyle/>
          <a:p>
            <a:r>
              <a:rPr lang="en-US" b="1" dirty="0"/>
              <a:t>Overview</a:t>
            </a:r>
          </a:p>
        </p:txBody>
      </p:sp>
    </p:spTree>
    <p:extLst>
      <p:ext uri="{BB962C8B-B14F-4D97-AF65-F5344CB8AC3E}">
        <p14:creationId xmlns:p14="http://schemas.microsoft.com/office/powerpoint/2010/main" val="839383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F19757C-B7F8-45AC-9025-323D1ACE48F4}"/>
              </a:ext>
            </a:extLst>
          </p:cNvPr>
          <p:cNvSpPr>
            <a:spLocks noGrp="1"/>
          </p:cNvSpPr>
          <p:nvPr>
            <p:ph type="ftr" sz="quarter" idx="11"/>
          </p:nvPr>
        </p:nvSpPr>
        <p:spPr/>
        <p: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A5A5A5">
                    <a:lumMod val="50000"/>
                  </a:srgbClr>
                </a:solidFill>
                <a:effectLst/>
                <a:uLnTx/>
                <a:uFillTx/>
                <a:latin typeface="Arial"/>
                <a:ea typeface="+mn-ea"/>
                <a:cs typeface="Arial"/>
                <a:sym typeface="Arial"/>
              </a:rPr>
              <a:t>Confidential</a:t>
            </a:r>
          </a:p>
        </p:txBody>
      </p:sp>
      <p:sp>
        <p:nvSpPr>
          <p:cNvPr id="3" name="Slide Number Placeholder 2">
            <a:extLst>
              <a:ext uri="{FF2B5EF4-FFF2-40B4-BE49-F238E27FC236}">
                <a16:creationId xmlns:a16="http://schemas.microsoft.com/office/drawing/2014/main" id="{314AA85E-575B-4AEF-95A0-60ADB9C29CB0}"/>
              </a:ext>
            </a:extLst>
          </p:cNvPr>
          <p:cNvSpPr>
            <a:spLocks noGrp="1"/>
          </p:cNvSpPr>
          <p:nvPr>
            <p:ph type="sldNum" sz="quarter" idx="12"/>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F6332EAE-2EDB-4FD2-90B3-1864C3E699E3}" type="slidenum">
              <a:rPr kumimoji="0" lang="en-US" sz="1200" b="0" i="0" u="none" strike="noStrike" kern="0" cap="none" spc="0" normalizeH="0" baseline="0" noProof="0" smtClean="0">
                <a:ln>
                  <a:noFill/>
                </a:ln>
                <a:solidFill>
                  <a:prstClr val="black">
                    <a:tint val="75000"/>
                  </a:prstClr>
                </a:solidFill>
                <a:effectLst/>
                <a:uLnTx/>
                <a:uFillTx/>
                <a:latin typeface="Arial"/>
                <a:ea typeface="+mn-ea"/>
                <a:cs typeface="Arial"/>
                <a:sym typeface="Arial"/>
              </a:rPr>
              <a:pPr marL="0" marR="0" lvl="0" indent="0" algn="r" defTabSz="121917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0" cap="none" spc="0" normalizeH="0" baseline="0" noProof="0" dirty="0">
              <a:ln>
                <a:noFill/>
              </a:ln>
              <a:solidFill>
                <a:prstClr val="black">
                  <a:tint val="75000"/>
                </a:prstClr>
              </a:solidFill>
              <a:effectLst/>
              <a:uLnTx/>
              <a:uFillTx/>
              <a:latin typeface="Arial"/>
              <a:ea typeface="+mn-ea"/>
              <a:cs typeface="Arial"/>
              <a:sym typeface="Arial"/>
            </a:endParaRPr>
          </a:p>
        </p:txBody>
      </p:sp>
      <p:sp>
        <p:nvSpPr>
          <p:cNvPr id="4" name="Rectangle 3">
            <a:extLst>
              <a:ext uri="{FF2B5EF4-FFF2-40B4-BE49-F238E27FC236}">
                <a16:creationId xmlns:a16="http://schemas.microsoft.com/office/drawing/2014/main" id="{CCE47AB5-4B0A-4E13-8037-DEAAFFD25924}"/>
              </a:ext>
            </a:extLst>
          </p:cNvPr>
          <p:cNvSpPr/>
          <p:nvPr/>
        </p:nvSpPr>
        <p:spPr>
          <a:xfrm>
            <a:off x="2060198" y="1953009"/>
            <a:ext cx="8087411" cy="1569660"/>
          </a:xfrm>
          <a:prstGeom prst="rect">
            <a:avLst/>
          </a:prstGeom>
        </p:spPr>
        <p:txBody>
          <a:bodyPr wrap="square">
            <a:spAutoFit/>
          </a:bodyPr>
          <a:lstStyle/>
          <a:p>
            <a:r>
              <a:rPr lang="en-US" sz="4800" b="1" dirty="0">
                <a:solidFill>
                  <a:srgbClr val="5B9BD5"/>
                </a:solidFill>
                <a:latin typeface="Arial"/>
                <a:cs typeface="Arial"/>
                <a:sym typeface="Arial"/>
              </a:rPr>
              <a:t>Security Considerations for Images and Containers</a:t>
            </a:r>
            <a:endParaRPr lang="en-US" sz="4800" b="1" dirty="0"/>
          </a:p>
        </p:txBody>
      </p:sp>
    </p:spTree>
    <p:extLst>
      <p:ext uri="{BB962C8B-B14F-4D97-AF65-F5344CB8AC3E}">
        <p14:creationId xmlns:p14="http://schemas.microsoft.com/office/powerpoint/2010/main" val="29819332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C21EEA4-C91D-4885-8240-A41497AEAD7E}"/>
              </a:ext>
            </a:extLst>
          </p:cNvPr>
          <p:cNvSpPr>
            <a:spLocks noGrp="1"/>
          </p:cNvSpPr>
          <p:nvPr>
            <p:ph type="body" idx="1"/>
          </p:nvPr>
        </p:nvSpPr>
        <p:spPr>
          <a:xfrm>
            <a:off x="205946" y="1215188"/>
            <a:ext cx="11582400" cy="5050000"/>
          </a:xfrm>
        </p:spPr>
        <p:txBody>
          <a:bodyPr>
            <a:normAutofit/>
          </a:bodyPr>
          <a:lstStyle/>
          <a:p>
            <a:pPr lvl="0"/>
            <a:r>
              <a:rPr lang="en-US" sz="2800" dirty="0"/>
              <a:t>Internal corporate repositories and registries</a:t>
            </a:r>
          </a:p>
          <a:p>
            <a:pPr lvl="1"/>
            <a:r>
              <a:rPr lang="en-US" sz="2533" dirty="0"/>
              <a:t> Typically these provide approved images that are scanned and patched</a:t>
            </a:r>
          </a:p>
          <a:p>
            <a:pPr lvl="0"/>
            <a:r>
              <a:rPr lang="en-US" sz="2800" dirty="0"/>
              <a:t>Docker Store</a:t>
            </a:r>
          </a:p>
          <a:p>
            <a:pPr lvl="0"/>
            <a:r>
              <a:rPr lang="en-US" sz="2800" dirty="0"/>
              <a:t>Official repositories in Docker Hub</a:t>
            </a:r>
          </a:p>
          <a:p>
            <a:pPr lvl="1"/>
            <a:r>
              <a:rPr lang="en-US" dirty="0"/>
              <a:t>Official repositories are curated and scanned by Docker</a:t>
            </a:r>
          </a:p>
          <a:p>
            <a:pPr lvl="0"/>
            <a:r>
              <a:rPr lang="en-US" sz="2800" dirty="0"/>
              <a:t>Be careful of third party registries and repositories </a:t>
            </a:r>
          </a:p>
          <a:p>
            <a:pPr marL="0" indent="0">
              <a:buNone/>
            </a:pPr>
            <a:endParaRPr lang="en-US" sz="2400" dirty="0">
              <a:latin typeface="+mn-lt"/>
              <a:cs typeface="Courier New" panose="02070309020205020404" pitchFamily="49" charset="0"/>
            </a:endParaRPr>
          </a:p>
        </p:txBody>
      </p:sp>
      <p:sp>
        <p:nvSpPr>
          <p:cNvPr id="3" name="Title 2">
            <a:extLst>
              <a:ext uri="{FF2B5EF4-FFF2-40B4-BE49-F238E27FC236}">
                <a16:creationId xmlns:a16="http://schemas.microsoft.com/office/drawing/2014/main" id="{250FB436-922A-4745-8BCF-54082B4CF15B}"/>
              </a:ext>
            </a:extLst>
          </p:cNvPr>
          <p:cNvSpPr>
            <a:spLocks noGrp="1"/>
          </p:cNvSpPr>
          <p:nvPr>
            <p:ph type="title"/>
          </p:nvPr>
        </p:nvSpPr>
        <p:spPr/>
        <p:txBody>
          <a:bodyPr>
            <a:normAutofit fontScale="90000"/>
          </a:bodyPr>
          <a:lstStyle/>
          <a:p>
            <a:r>
              <a:rPr lang="en-US" b="1" dirty="0"/>
              <a:t>Only use images from trusted sources</a:t>
            </a:r>
            <a:br>
              <a:rPr lang="en-US" b="1" dirty="0"/>
            </a:br>
            <a:endParaRPr lang="en-US" b="1" dirty="0"/>
          </a:p>
        </p:txBody>
      </p:sp>
    </p:spTree>
    <p:extLst>
      <p:ext uri="{BB962C8B-B14F-4D97-AF65-F5344CB8AC3E}">
        <p14:creationId xmlns:p14="http://schemas.microsoft.com/office/powerpoint/2010/main" val="1473649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520CDC3-2461-488A-B078-9E51C45938AC}"/>
              </a:ext>
            </a:extLst>
          </p:cNvPr>
          <p:cNvSpPr>
            <a:spLocks noGrp="1"/>
          </p:cNvSpPr>
          <p:nvPr>
            <p:ph type="body" idx="1"/>
          </p:nvPr>
        </p:nvSpPr>
        <p:spPr/>
        <p:txBody>
          <a:bodyPr/>
          <a:lstStyle/>
          <a:p>
            <a:pPr lvl="0"/>
            <a:r>
              <a:rPr lang="en-US" sz="2800" dirty="0"/>
              <a:t>Enable DTR image scanning</a:t>
            </a:r>
          </a:p>
          <a:p>
            <a:pPr lvl="1"/>
            <a:r>
              <a:rPr lang="en-US" sz="2533" dirty="0"/>
              <a:t> Other repositories may have a similar scanning functionality</a:t>
            </a:r>
          </a:p>
          <a:p>
            <a:pPr lvl="0"/>
            <a:r>
              <a:rPr lang="en-US" sz="2800" dirty="0"/>
              <a:t>Scan existing images on a scheduled basis</a:t>
            </a:r>
          </a:p>
          <a:p>
            <a:pPr lvl="1"/>
            <a:r>
              <a:rPr lang="en-US" dirty="0"/>
              <a:t>Images that once scanned as OK can later be found to be vulnerable due to newly discovered vulnerabilities</a:t>
            </a:r>
          </a:p>
          <a:p>
            <a:endParaRPr lang="en-US" dirty="0"/>
          </a:p>
        </p:txBody>
      </p:sp>
      <p:sp>
        <p:nvSpPr>
          <p:cNvPr id="3" name="Title 2">
            <a:extLst>
              <a:ext uri="{FF2B5EF4-FFF2-40B4-BE49-F238E27FC236}">
                <a16:creationId xmlns:a16="http://schemas.microsoft.com/office/drawing/2014/main" id="{250FB436-922A-4745-8BCF-54082B4CF15B}"/>
              </a:ext>
            </a:extLst>
          </p:cNvPr>
          <p:cNvSpPr>
            <a:spLocks noGrp="1"/>
          </p:cNvSpPr>
          <p:nvPr>
            <p:ph type="title"/>
          </p:nvPr>
        </p:nvSpPr>
        <p:spPr/>
        <p:txBody>
          <a:bodyPr>
            <a:normAutofit fontScale="90000"/>
          </a:bodyPr>
          <a:lstStyle/>
          <a:p>
            <a:r>
              <a:rPr lang="en-US" sz="4400" b="1" dirty="0"/>
              <a:t>Scan Images for Vulnerabilities</a:t>
            </a:r>
            <a:br>
              <a:rPr lang="en-US" sz="4400" b="1" dirty="0"/>
            </a:br>
            <a:br>
              <a:rPr lang="en-US" b="1" dirty="0"/>
            </a:br>
            <a:r>
              <a:rPr lang="en-US" b="1" dirty="0"/>
              <a:t>                                                                                    </a:t>
            </a:r>
          </a:p>
        </p:txBody>
      </p:sp>
    </p:spTree>
    <p:extLst>
      <p:ext uri="{BB962C8B-B14F-4D97-AF65-F5344CB8AC3E}">
        <p14:creationId xmlns:p14="http://schemas.microsoft.com/office/powerpoint/2010/main" val="31986915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520CDC3-2461-488A-B078-9E51C45938AC}"/>
              </a:ext>
            </a:extLst>
          </p:cNvPr>
          <p:cNvSpPr>
            <a:spLocks noGrp="1"/>
          </p:cNvSpPr>
          <p:nvPr>
            <p:ph type="body" idx="1"/>
          </p:nvPr>
        </p:nvSpPr>
        <p:spPr/>
        <p:txBody>
          <a:bodyPr/>
          <a:lstStyle/>
          <a:p>
            <a:pPr lvl="0"/>
            <a:r>
              <a:rPr lang="en-US" dirty="0"/>
              <a:t>Can validate that images were published by who you think they were published by</a:t>
            </a:r>
          </a:p>
          <a:p>
            <a:pPr lvl="0"/>
            <a:r>
              <a:rPr lang="en-US" dirty="0"/>
              <a:t>Can validate that images have not been tampered with</a:t>
            </a:r>
          </a:p>
          <a:p>
            <a:pPr lvl="0"/>
            <a:r>
              <a:rPr lang="en-US" dirty="0"/>
              <a:t>By setting DOCKER_CONTENT_TRUST = 1 on the Docker client you can sign images when publishing them</a:t>
            </a:r>
          </a:p>
          <a:p>
            <a:pPr lvl="1"/>
            <a:r>
              <a:rPr lang="en-US" dirty="0"/>
              <a:t>With this setting, the Docker client can only pull or run images that are signed</a:t>
            </a:r>
          </a:p>
          <a:p>
            <a:pPr lvl="0"/>
            <a:r>
              <a:rPr lang="en-US" dirty="0"/>
              <a:t>With Docker EE, you can restrict UCP to only run signed images </a:t>
            </a:r>
          </a:p>
          <a:p>
            <a:endParaRPr lang="en-US" dirty="0"/>
          </a:p>
        </p:txBody>
      </p:sp>
      <p:sp>
        <p:nvSpPr>
          <p:cNvPr id="3" name="Title 2">
            <a:extLst>
              <a:ext uri="{FF2B5EF4-FFF2-40B4-BE49-F238E27FC236}">
                <a16:creationId xmlns:a16="http://schemas.microsoft.com/office/drawing/2014/main" id="{250FB436-922A-4745-8BCF-54082B4CF15B}"/>
              </a:ext>
            </a:extLst>
          </p:cNvPr>
          <p:cNvSpPr>
            <a:spLocks noGrp="1"/>
          </p:cNvSpPr>
          <p:nvPr>
            <p:ph type="title"/>
          </p:nvPr>
        </p:nvSpPr>
        <p:spPr/>
        <p:txBody>
          <a:bodyPr>
            <a:normAutofit fontScale="90000"/>
          </a:bodyPr>
          <a:lstStyle/>
          <a:p>
            <a:r>
              <a:rPr lang="en-US" sz="4200" b="1" dirty="0"/>
              <a:t>Leverage Image Signing and Content Trust</a:t>
            </a:r>
            <a:br>
              <a:rPr lang="en-US" sz="4200" b="1" dirty="0"/>
            </a:br>
            <a:br>
              <a:rPr lang="en-US" sz="4200" b="1" dirty="0"/>
            </a:br>
            <a:r>
              <a:rPr lang="en-US" b="1" dirty="0"/>
              <a:t>                                                                                    </a:t>
            </a:r>
          </a:p>
        </p:txBody>
      </p:sp>
    </p:spTree>
    <p:extLst>
      <p:ext uri="{BB962C8B-B14F-4D97-AF65-F5344CB8AC3E}">
        <p14:creationId xmlns:p14="http://schemas.microsoft.com/office/powerpoint/2010/main" val="33843122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520CDC3-2461-488A-B078-9E51C45938AC}"/>
              </a:ext>
            </a:extLst>
          </p:cNvPr>
          <p:cNvSpPr>
            <a:spLocks noGrp="1"/>
          </p:cNvSpPr>
          <p:nvPr>
            <p:ph type="body" idx="1"/>
          </p:nvPr>
        </p:nvSpPr>
        <p:spPr/>
        <p:txBody>
          <a:bodyPr/>
          <a:lstStyle/>
          <a:p>
            <a:pPr lvl="0"/>
            <a:r>
              <a:rPr lang="en-US" dirty="0"/>
              <a:t>Only include what is needed to run the app in the container</a:t>
            </a:r>
          </a:p>
          <a:p>
            <a:pPr lvl="0"/>
            <a:r>
              <a:rPr lang="en-US" dirty="0"/>
              <a:t>Avoid “nice to have” utilities, network utilities, trouble-shooting utilities, unneeded packages or components, etc</a:t>
            </a:r>
          </a:p>
        </p:txBody>
      </p:sp>
      <p:sp>
        <p:nvSpPr>
          <p:cNvPr id="3" name="Title 2">
            <a:extLst>
              <a:ext uri="{FF2B5EF4-FFF2-40B4-BE49-F238E27FC236}">
                <a16:creationId xmlns:a16="http://schemas.microsoft.com/office/drawing/2014/main" id="{250FB436-922A-4745-8BCF-54082B4CF15B}"/>
              </a:ext>
            </a:extLst>
          </p:cNvPr>
          <p:cNvSpPr>
            <a:spLocks noGrp="1"/>
          </p:cNvSpPr>
          <p:nvPr>
            <p:ph type="title"/>
          </p:nvPr>
        </p:nvSpPr>
        <p:spPr/>
        <p:txBody>
          <a:bodyPr>
            <a:normAutofit fontScale="90000"/>
          </a:bodyPr>
          <a:lstStyle/>
          <a:p>
            <a:r>
              <a:rPr lang="en-US" b="1" dirty="0"/>
              <a:t>Keep the attack surfaces of your images small</a:t>
            </a:r>
            <a:br>
              <a:rPr lang="en-US" b="1" dirty="0"/>
            </a:br>
            <a:br>
              <a:rPr lang="en-US" b="1" dirty="0"/>
            </a:br>
            <a:r>
              <a:rPr lang="en-US" b="1" dirty="0"/>
              <a:t>                                                                                    </a:t>
            </a:r>
          </a:p>
        </p:txBody>
      </p:sp>
    </p:spTree>
    <p:extLst>
      <p:ext uri="{BB962C8B-B14F-4D97-AF65-F5344CB8AC3E}">
        <p14:creationId xmlns:p14="http://schemas.microsoft.com/office/powerpoint/2010/main" val="28731932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520CDC3-2461-488A-B078-9E51C45938AC}"/>
              </a:ext>
            </a:extLst>
          </p:cNvPr>
          <p:cNvSpPr>
            <a:spLocks noGrp="1"/>
          </p:cNvSpPr>
          <p:nvPr>
            <p:ph type="body" idx="1"/>
          </p:nvPr>
        </p:nvSpPr>
        <p:spPr/>
        <p:txBody>
          <a:bodyPr/>
          <a:lstStyle/>
          <a:p>
            <a:pPr lvl="0"/>
            <a:r>
              <a:rPr lang="en-US" dirty="0"/>
              <a:t> Don’t expose ports that are not needed for communication outside of the container by the application in the image</a:t>
            </a:r>
          </a:p>
        </p:txBody>
      </p:sp>
      <p:sp>
        <p:nvSpPr>
          <p:cNvPr id="3" name="Title 2">
            <a:extLst>
              <a:ext uri="{FF2B5EF4-FFF2-40B4-BE49-F238E27FC236}">
                <a16:creationId xmlns:a16="http://schemas.microsoft.com/office/drawing/2014/main" id="{250FB436-922A-4745-8BCF-54082B4CF15B}"/>
              </a:ext>
            </a:extLst>
          </p:cNvPr>
          <p:cNvSpPr>
            <a:spLocks noGrp="1"/>
          </p:cNvSpPr>
          <p:nvPr>
            <p:ph type="title"/>
          </p:nvPr>
        </p:nvSpPr>
        <p:spPr/>
        <p:txBody>
          <a:bodyPr>
            <a:normAutofit fontScale="90000"/>
          </a:bodyPr>
          <a:lstStyle/>
          <a:p>
            <a:r>
              <a:rPr lang="en-US" b="1" dirty="0"/>
              <a:t>Avoid exposing ports</a:t>
            </a:r>
            <a:br>
              <a:rPr lang="en-US" b="1" dirty="0"/>
            </a:br>
            <a:br>
              <a:rPr lang="en-US" b="1" dirty="0"/>
            </a:br>
            <a:r>
              <a:rPr lang="en-US" b="1" dirty="0"/>
              <a:t>                                                                                    </a:t>
            </a:r>
          </a:p>
        </p:txBody>
      </p:sp>
    </p:spTree>
    <p:extLst>
      <p:ext uri="{BB962C8B-B14F-4D97-AF65-F5344CB8AC3E}">
        <p14:creationId xmlns:p14="http://schemas.microsoft.com/office/powerpoint/2010/main" val="38161636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520CDC3-2461-488A-B078-9E51C45938AC}"/>
              </a:ext>
            </a:extLst>
          </p:cNvPr>
          <p:cNvSpPr>
            <a:spLocks noGrp="1"/>
          </p:cNvSpPr>
          <p:nvPr>
            <p:ph type="body" idx="1"/>
          </p:nvPr>
        </p:nvSpPr>
        <p:spPr>
          <a:xfrm>
            <a:off x="162268" y="1126767"/>
            <a:ext cx="12029732" cy="5050000"/>
          </a:xfrm>
        </p:spPr>
        <p:txBody>
          <a:bodyPr/>
          <a:lstStyle/>
          <a:p>
            <a:pPr lvl="0"/>
            <a:r>
              <a:rPr lang="en-US" dirty="0"/>
              <a:t>If a service can run without privileges, use the USER instruction to change to a non-root user</a:t>
            </a:r>
          </a:p>
          <a:p>
            <a:pPr lvl="0"/>
            <a:r>
              <a:rPr lang="en-US" dirty="0"/>
              <a:t>Create the user and group in the Dockerfile</a:t>
            </a:r>
          </a:p>
          <a:p>
            <a:pPr lvl="1"/>
            <a:r>
              <a:rPr lang="en-US" b="1" dirty="0">
                <a:latin typeface="Courier New" panose="02070309020205020404" pitchFamily="49" charset="0"/>
                <a:cs typeface="Courier New" panose="02070309020205020404" pitchFamily="49" charset="0"/>
              </a:rPr>
              <a:t>RUN </a:t>
            </a:r>
            <a:r>
              <a:rPr lang="en-US" b="1" dirty="0" err="1">
                <a:latin typeface="Courier New" panose="02070309020205020404" pitchFamily="49" charset="0"/>
                <a:cs typeface="Courier New" panose="02070309020205020404" pitchFamily="49" charset="0"/>
              </a:rPr>
              <a:t>groupadd</a:t>
            </a:r>
            <a:r>
              <a:rPr lang="en-US" b="1" dirty="0">
                <a:latin typeface="Courier New" panose="02070309020205020404" pitchFamily="49" charset="0"/>
                <a:cs typeface="Courier New" panose="02070309020205020404" pitchFamily="49" charset="0"/>
              </a:rPr>
              <a:t> some-group &amp;&amp; useradd -g somegroup someuser</a:t>
            </a:r>
          </a:p>
          <a:p>
            <a:pPr lvl="0"/>
            <a:r>
              <a:rPr lang="en-US" dirty="0"/>
              <a:t>Then change to that user in the Dockerfile</a:t>
            </a:r>
          </a:p>
          <a:p>
            <a:pPr lvl="1"/>
            <a:r>
              <a:rPr lang="en-US" b="1" dirty="0">
                <a:latin typeface="Courier New" panose="02070309020205020404" pitchFamily="49" charset="0"/>
                <a:cs typeface="Courier New" panose="02070309020205020404" pitchFamily="49" charset="0"/>
              </a:rPr>
              <a:t>USER &lt;user&gt;[:&lt;group&gt;]</a:t>
            </a:r>
            <a:r>
              <a:rPr lang="en-US" dirty="0"/>
              <a:t>      or</a:t>
            </a:r>
          </a:p>
          <a:p>
            <a:pPr lvl="1"/>
            <a:r>
              <a:rPr lang="en-US" b="1" dirty="0">
                <a:latin typeface="Courier New" panose="02070309020205020404" pitchFamily="49" charset="0"/>
                <a:cs typeface="Courier New" panose="02070309020205020404" pitchFamily="49" charset="0"/>
              </a:rPr>
              <a:t>USER &lt;UID&gt;[:&lt;GID&gt;]</a:t>
            </a:r>
          </a:p>
        </p:txBody>
      </p:sp>
      <p:sp>
        <p:nvSpPr>
          <p:cNvPr id="3" name="Title 2">
            <a:extLst>
              <a:ext uri="{FF2B5EF4-FFF2-40B4-BE49-F238E27FC236}">
                <a16:creationId xmlns:a16="http://schemas.microsoft.com/office/drawing/2014/main" id="{250FB436-922A-4745-8BCF-54082B4CF15B}"/>
              </a:ext>
            </a:extLst>
          </p:cNvPr>
          <p:cNvSpPr>
            <a:spLocks noGrp="1"/>
          </p:cNvSpPr>
          <p:nvPr>
            <p:ph type="title"/>
          </p:nvPr>
        </p:nvSpPr>
        <p:spPr/>
        <p:txBody>
          <a:bodyPr>
            <a:normAutofit fontScale="90000"/>
          </a:bodyPr>
          <a:lstStyle/>
          <a:p>
            <a:r>
              <a:rPr lang="en-US" b="1" dirty="0"/>
              <a:t>Consider not running as root</a:t>
            </a:r>
            <a:br>
              <a:rPr lang="en-US" b="1" dirty="0"/>
            </a:br>
            <a:br>
              <a:rPr lang="en-US" b="1" dirty="0"/>
            </a:br>
            <a:r>
              <a:rPr lang="en-US" b="1" dirty="0"/>
              <a:t>                                                                                    </a:t>
            </a:r>
          </a:p>
        </p:txBody>
      </p:sp>
    </p:spTree>
    <p:extLst>
      <p:ext uri="{BB962C8B-B14F-4D97-AF65-F5344CB8AC3E}">
        <p14:creationId xmlns:p14="http://schemas.microsoft.com/office/powerpoint/2010/main" val="2062624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C21EEA4-C91D-4885-8240-A41497AEAD7E}"/>
              </a:ext>
            </a:extLst>
          </p:cNvPr>
          <p:cNvSpPr>
            <a:spLocks noGrp="1"/>
          </p:cNvSpPr>
          <p:nvPr>
            <p:ph type="body" idx="1"/>
          </p:nvPr>
        </p:nvSpPr>
        <p:spPr>
          <a:xfrm>
            <a:off x="304800" y="1126767"/>
            <a:ext cx="5778589" cy="5050000"/>
          </a:xfrm>
        </p:spPr>
        <p:txBody>
          <a:bodyPr>
            <a:normAutofit fontScale="92500" lnSpcReduction="20000"/>
          </a:bodyPr>
          <a:lstStyle/>
          <a:p>
            <a:pPr marL="182880"/>
            <a:r>
              <a:rPr lang="en-US" dirty="0"/>
              <a:t>An image is a union of layered filesystems stacked on top of each other  </a:t>
            </a:r>
          </a:p>
          <a:p>
            <a:pPr marL="182880"/>
            <a:r>
              <a:rPr lang="en-US" dirty="0"/>
              <a:t>An image does not have state and it never changes</a:t>
            </a:r>
          </a:p>
          <a:p>
            <a:pPr marL="182880"/>
            <a:r>
              <a:rPr lang="en-US" dirty="0"/>
              <a:t>You can think of an image as the template for a container</a:t>
            </a:r>
          </a:p>
          <a:p>
            <a:pPr marL="182880" lvl="1"/>
            <a:r>
              <a:rPr lang="en-US" dirty="0"/>
              <a:t> Similar to the relationship between classes and objects</a:t>
            </a:r>
          </a:p>
          <a:p>
            <a:pPr marL="182880"/>
            <a:r>
              <a:rPr lang="en-US" dirty="0"/>
              <a:t>When a container is created from an image, an additional writeable file system layer is added</a:t>
            </a:r>
          </a:p>
          <a:p>
            <a:pPr marL="182880" lvl="1"/>
            <a:r>
              <a:rPr lang="en-US" dirty="0"/>
              <a:t>writeable layer only exists in the container</a:t>
            </a:r>
          </a:p>
          <a:p>
            <a:pPr marL="182880" lvl="1"/>
            <a:r>
              <a:rPr lang="en-US" dirty="0"/>
              <a:t>writeable layer is lost upon container deletion</a:t>
            </a:r>
          </a:p>
        </p:txBody>
      </p:sp>
      <p:sp>
        <p:nvSpPr>
          <p:cNvPr id="3" name="Title 2">
            <a:extLst>
              <a:ext uri="{FF2B5EF4-FFF2-40B4-BE49-F238E27FC236}">
                <a16:creationId xmlns:a16="http://schemas.microsoft.com/office/drawing/2014/main" id="{250FB436-922A-4745-8BCF-54082B4CF15B}"/>
              </a:ext>
            </a:extLst>
          </p:cNvPr>
          <p:cNvSpPr>
            <a:spLocks noGrp="1"/>
          </p:cNvSpPr>
          <p:nvPr>
            <p:ph type="title"/>
          </p:nvPr>
        </p:nvSpPr>
        <p:spPr/>
        <p:txBody>
          <a:bodyPr>
            <a:normAutofit fontScale="90000"/>
          </a:bodyPr>
          <a:lstStyle/>
          <a:p>
            <a:r>
              <a:rPr lang="en-US" b="1" dirty="0"/>
              <a:t>Image Basics</a:t>
            </a:r>
          </a:p>
        </p:txBody>
      </p:sp>
      <p:pic>
        <p:nvPicPr>
          <p:cNvPr id="4" name="Picture 3">
            <a:extLst>
              <a:ext uri="{FF2B5EF4-FFF2-40B4-BE49-F238E27FC236}">
                <a16:creationId xmlns:a16="http://schemas.microsoft.com/office/drawing/2014/main" id="{FE2F37F1-C169-494E-88A9-2C3D5DA250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1008" y="1457693"/>
            <a:ext cx="6090992" cy="4232111"/>
          </a:xfrm>
          <a:prstGeom prst="rect">
            <a:avLst/>
          </a:prstGeom>
        </p:spPr>
      </p:pic>
      <p:sp>
        <p:nvSpPr>
          <p:cNvPr id="6" name="Rectangle 5">
            <a:extLst>
              <a:ext uri="{FF2B5EF4-FFF2-40B4-BE49-F238E27FC236}">
                <a16:creationId xmlns:a16="http://schemas.microsoft.com/office/drawing/2014/main" id="{1E6FB852-2CA8-4D19-91E2-71CD4820FD29}"/>
              </a:ext>
            </a:extLst>
          </p:cNvPr>
          <p:cNvSpPr/>
          <p:nvPr/>
        </p:nvSpPr>
        <p:spPr>
          <a:xfrm>
            <a:off x="6096000" y="1457693"/>
            <a:ext cx="4183248" cy="36708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86979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1"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anim calcmode="lin" valueType="num">
                                      <p:cBhvr additive="base">
                                        <p:cTn id="11" dur="5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
                                            <p:txEl>
                                              <p:pRg st="4" end="4"/>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anim calcmode="lin" valueType="num">
                                      <p:cBhvr additive="base">
                                        <p:cTn id="15" dur="500" fill="hold"/>
                                        <p:tgtEl>
                                          <p:spTgt spid="2">
                                            <p:txEl>
                                              <p:pRg st="5" end="5"/>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
                                            <p:txEl>
                                              <p:pRg st="5" end="5"/>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 calcmode="lin" valueType="num">
                                      <p:cBhvr additive="base">
                                        <p:cTn id="19" dur="500" fill="hold"/>
                                        <p:tgtEl>
                                          <p:spTgt spid="2">
                                            <p:txEl>
                                              <p:pRg st="6" end="6"/>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C21EEA4-C91D-4885-8240-A41497AEAD7E}"/>
              </a:ext>
            </a:extLst>
          </p:cNvPr>
          <p:cNvSpPr>
            <a:spLocks noGrp="1"/>
          </p:cNvSpPr>
          <p:nvPr>
            <p:ph type="body" idx="1"/>
          </p:nvPr>
        </p:nvSpPr>
        <p:spPr>
          <a:xfrm>
            <a:off x="607406" y="2449029"/>
            <a:ext cx="11279793" cy="3208410"/>
          </a:xfrm>
        </p:spPr>
        <p:txBody>
          <a:bodyPr>
            <a:normAutofit lnSpcReduction="10000"/>
          </a:bodyPr>
          <a:lstStyle/>
          <a:p>
            <a:pPr indent="0">
              <a:buNone/>
            </a:pPr>
            <a:r>
              <a:rPr lang="en-US" sz="3200" dirty="0"/>
              <a:t>FROM openjdk:8-jre </a:t>
            </a:r>
          </a:p>
          <a:p>
            <a:pPr indent="0">
              <a:buNone/>
            </a:pPr>
            <a:r>
              <a:rPr lang="en-US" sz="3200" dirty="0"/>
              <a:t>RUN mkdir /certs</a:t>
            </a:r>
          </a:p>
          <a:p>
            <a:pPr indent="0">
              <a:buNone/>
            </a:pPr>
            <a:r>
              <a:rPr lang="en-US" sz="3200" dirty="0"/>
              <a:t>COPY ./startapp.sh /app/startapp.sh</a:t>
            </a:r>
          </a:p>
          <a:p>
            <a:pPr indent="0">
              <a:buNone/>
            </a:pPr>
            <a:r>
              <a:rPr lang="en-US" sz="3200" dirty="0"/>
              <a:t>COPY ./myapp.jar /app/myapp.jar</a:t>
            </a:r>
          </a:p>
          <a:p>
            <a:pPr indent="0">
              <a:buNone/>
            </a:pPr>
            <a:r>
              <a:rPr lang="en-US" sz="3200" dirty="0"/>
              <a:t>EXPOSE 8080</a:t>
            </a:r>
          </a:p>
          <a:p>
            <a:pPr indent="0">
              <a:buNone/>
            </a:pPr>
            <a:r>
              <a:rPr lang="en-US" sz="3200" dirty="0"/>
              <a:t>ENTRYPOINT ["sh","/app/startapp.sh"]</a:t>
            </a:r>
          </a:p>
          <a:p>
            <a:pPr indent="0">
              <a:buNone/>
            </a:pPr>
            <a:endParaRPr lang="en-US" dirty="0"/>
          </a:p>
        </p:txBody>
      </p:sp>
      <p:sp>
        <p:nvSpPr>
          <p:cNvPr id="3" name="Title 2">
            <a:extLst>
              <a:ext uri="{FF2B5EF4-FFF2-40B4-BE49-F238E27FC236}">
                <a16:creationId xmlns:a16="http://schemas.microsoft.com/office/drawing/2014/main" id="{250FB436-922A-4745-8BCF-54082B4CF15B}"/>
              </a:ext>
            </a:extLst>
          </p:cNvPr>
          <p:cNvSpPr>
            <a:spLocks noGrp="1"/>
          </p:cNvSpPr>
          <p:nvPr>
            <p:ph type="title"/>
          </p:nvPr>
        </p:nvSpPr>
        <p:spPr/>
        <p:txBody>
          <a:bodyPr>
            <a:normAutofit fontScale="90000"/>
          </a:bodyPr>
          <a:lstStyle/>
          <a:p>
            <a:r>
              <a:rPr lang="en-US" b="1" dirty="0"/>
              <a:t>Dockerfiles</a:t>
            </a:r>
          </a:p>
        </p:txBody>
      </p:sp>
      <p:sp>
        <p:nvSpPr>
          <p:cNvPr id="4" name="Rectangle 3">
            <a:extLst>
              <a:ext uri="{FF2B5EF4-FFF2-40B4-BE49-F238E27FC236}">
                <a16:creationId xmlns:a16="http://schemas.microsoft.com/office/drawing/2014/main" id="{0509B046-8008-4727-B639-7F941D3F86AC}"/>
              </a:ext>
            </a:extLst>
          </p:cNvPr>
          <p:cNvSpPr/>
          <p:nvPr/>
        </p:nvSpPr>
        <p:spPr>
          <a:xfrm>
            <a:off x="607407" y="1165202"/>
            <a:ext cx="11510038" cy="1015663"/>
          </a:xfrm>
          <a:prstGeom prst="rect">
            <a:avLst/>
          </a:prstGeom>
        </p:spPr>
        <p:txBody>
          <a:bodyPr wrap="square">
            <a:spAutoFit/>
          </a:bodyPr>
          <a:lstStyle/>
          <a:p>
            <a:r>
              <a:rPr lang="en-US" sz="3200" dirty="0"/>
              <a:t>Docker images are created from Dockerfiles:</a:t>
            </a:r>
          </a:p>
          <a:p>
            <a:r>
              <a:rPr lang="en-US" sz="2800" b="1" dirty="0">
                <a:latin typeface="Courier New" panose="02070309020205020404" pitchFamily="49" charset="0"/>
                <a:cs typeface="Courier New" panose="02070309020205020404" pitchFamily="49" charset="0"/>
              </a:rPr>
              <a:t>docker image build -t my-image:1.0 -f Dockerfile .</a:t>
            </a:r>
          </a:p>
        </p:txBody>
      </p:sp>
    </p:spTree>
    <p:extLst>
      <p:ext uri="{BB962C8B-B14F-4D97-AF65-F5344CB8AC3E}">
        <p14:creationId xmlns:p14="http://schemas.microsoft.com/office/powerpoint/2010/main" val="2589393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 calcmode="lin" valueType="num">
                                      <p:cBhvr additive="base">
                                        <p:cTn id="27" dur="500" fill="hold"/>
                                        <p:tgtEl>
                                          <p:spTgt spid="2">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C21EEA4-C91D-4885-8240-A41497AEAD7E}"/>
              </a:ext>
            </a:extLst>
          </p:cNvPr>
          <p:cNvSpPr>
            <a:spLocks noGrp="1"/>
          </p:cNvSpPr>
          <p:nvPr>
            <p:ph type="body" idx="1"/>
          </p:nvPr>
        </p:nvSpPr>
        <p:spPr/>
        <p:txBody>
          <a:bodyPr>
            <a:normAutofit fontScale="85000" lnSpcReduction="20000"/>
          </a:bodyPr>
          <a:lstStyle/>
          <a:p>
            <a:pPr lvl="0"/>
            <a:r>
              <a:rPr lang="en-US" sz="2600" dirty="0"/>
              <a:t>Design so that containers can be created and destroyed with minimum setup and configuration</a:t>
            </a:r>
          </a:p>
          <a:p>
            <a:pPr lvl="0"/>
            <a:r>
              <a:rPr lang="en-US" sz="2600" dirty="0"/>
              <a:t>Each container should have only one concern</a:t>
            </a:r>
          </a:p>
          <a:p>
            <a:pPr lvl="1"/>
            <a:r>
              <a:rPr lang="en-US" sz="2333" dirty="0"/>
              <a:t>Typically only run one app per container</a:t>
            </a:r>
          </a:p>
          <a:p>
            <a:pPr lvl="0"/>
            <a:r>
              <a:rPr lang="en-US" sz="2600" dirty="0"/>
              <a:t>Keep images as small as possible</a:t>
            </a:r>
          </a:p>
          <a:p>
            <a:pPr lvl="0"/>
            <a:r>
              <a:rPr lang="en-US" sz="2600" dirty="0"/>
              <a:t>Understand build context and use a .dockerignore file when building images</a:t>
            </a:r>
          </a:p>
          <a:p>
            <a:pPr lvl="0"/>
            <a:r>
              <a:rPr lang="en-US" sz="2600" dirty="0"/>
              <a:t>Use multi-stage builds if building the app during the image build</a:t>
            </a:r>
          </a:p>
          <a:p>
            <a:pPr lvl="0"/>
            <a:r>
              <a:rPr lang="en-US" sz="2600" dirty="0"/>
              <a:t>Avoid installing unnecessary packages / components</a:t>
            </a:r>
          </a:p>
          <a:p>
            <a:pPr lvl="0"/>
            <a:r>
              <a:rPr lang="en-US" sz="2600" dirty="0"/>
              <a:t>Use the WORKDIR instruction to avoid complex commands</a:t>
            </a:r>
          </a:p>
          <a:p>
            <a:pPr lvl="0"/>
            <a:r>
              <a:rPr lang="en-US" sz="2600" dirty="0"/>
              <a:t>Minimize the number of layers</a:t>
            </a:r>
          </a:p>
          <a:p>
            <a:pPr lvl="0"/>
            <a:r>
              <a:rPr lang="en-US" sz="2600" dirty="0"/>
              <a:t>Use multi-line arguments and sort the arguments for clarity</a:t>
            </a:r>
          </a:p>
          <a:p>
            <a:pPr lvl="0"/>
            <a:r>
              <a:rPr lang="en-US" sz="2600" dirty="0"/>
              <a:t>Don’t break the Docker build cache</a:t>
            </a:r>
          </a:p>
          <a:p>
            <a:pPr lvl="0"/>
            <a:r>
              <a:rPr lang="en-US" sz="2600" dirty="0"/>
              <a:t>Avoid using MSI installers for packages (Windows only)</a:t>
            </a:r>
          </a:p>
          <a:p>
            <a:r>
              <a:rPr lang="en-US" sz="2600" dirty="0"/>
              <a:t>Don’t use the </a:t>
            </a:r>
            <a:r>
              <a:rPr lang="en-US" sz="2600" b="1" dirty="0"/>
              <a:t>latest</a:t>
            </a:r>
            <a:r>
              <a:rPr lang="en-US" sz="2600" dirty="0"/>
              <a:t> tag</a:t>
            </a:r>
            <a:endParaRPr lang="en-US" dirty="0"/>
          </a:p>
          <a:p>
            <a:pPr indent="0">
              <a:buNone/>
            </a:pPr>
            <a:endParaRPr lang="en-US" dirty="0"/>
          </a:p>
        </p:txBody>
      </p:sp>
      <p:sp>
        <p:nvSpPr>
          <p:cNvPr id="3" name="Title 2">
            <a:extLst>
              <a:ext uri="{FF2B5EF4-FFF2-40B4-BE49-F238E27FC236}">
                <a16:creationId xmlns:a16="http://schemas.microsoft.com/office/drawing/2014/main" id="{250FB436-922A-4745-8BCF-54082B4CF15B}"/>
              </a:ext>
            </a:extLst>
          </p:cNvPr>
          <p:cNvSpPr>
            <a:spLocks noGrp="1"/>
          </p:cNvSpPr>
          <p:nvPr>
            <p:ph type="title"/>
          </p:nvPr>
        </p:nvSpPr>
        <p:spPr/>
        <p:txBody>
          <a:bodyPr>
            <a:normAutofit fontScale="90000"/>
          </a:bodyPr>
          <a:lstStyle/>
          <a:p>
            <a:r>
              <a:rPr lang="en-US" b="1" dirty="0"/>
              <a:t>Best practices for building images</a:t>
            </a:r>
          </a:p>
        </p:txBody>
      </p:sp>
    </p:spTree>
    <p:extLst>
      <p:ext uri="{BB962C8B-B14F-4D97-AF65-F5344CB8AC3E}">
        <p14:creationId xmlns:p14="http://schemas.microsoft.com/office/powerpoint/2010/main" val="3764517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C21EEA4-C91D-4885-8240-A41497AEAD7E}"/>
              </a:ext>
            </a:extLst>
          </p:cNvPr>
          <p:cNvSpPr>
            <a:spLocks noGrp="1"/>
          </p:cNvSpPr>
          <p:nvPr>
            <p:ph type="body" idx="1"/>
          </p:nvPr>
        </p:nvSpPr>
        <p:spPr/>
        <p:txBody>
          <a:bodyPr>
            <a:normAutofit/>
          </a:bodyPr>
          <a:lstStyle/>
          <a:p>
            <a:pPr lvl="0"/>
            <a:r>
              <a:rPr lang="en-US" sz="2800" dirty="0"/>
              <a:t>Choose an appropriate base image</a:t>
            </a:r>
          </a:p>
          <a:p>
            <a:pPr lvl="1"/>
            <a:r>
              <a:rPr lang="en-US" dirty="0"/>
              <a:t>Referenced by the </a:t>
            </a:r>
            <a:r>
              <a:rPr lang="en-US" b="1" dirty="0"/>
              <a:t>FROM</a:t>
            </a:r>
            <a:r>
              <a:rPr lang="en-US" dirty="0"/>
              <a:t> line in the Dockerfile</a:t>
            </a:r>
          </a:p>
          <a:p>
            <a:pPr lvl="1"/>
            <a:r>
              <a:rPr lang="en-US" dirty="0"/>
              <a:t>Look for an image that contains everything you need to run your app, but contains as little as possible that is not needed</a:t>
            </a:r>
          </a:p>
          <a:p>
            <a:pPr lvl="0"/>
            <a:r>
              <a:rPr lang="en-US" sz="2800" dirty="0"/>
              <a:t>Results in </a:t>
            </a:r>
          </a:p>
          <a:p>
            <a:pPr lvl="1"/>
            <a:r>
              <a:rPr lang="en-US" sz="2533" dirty="0"/>
              <a:t>faster image pulls</a:t>
            </a:r>
          </a:p>
          <a:p>
            <a:pPr lvl="1"/>
            <a:r>
              <a:rPr lang="en-US" sz="2533" dirty="0"/>
              <a:t>reduced attack surface</a:t>
            </a:r>
            <a:endParaRPr lang="en-US" dirty="0"/>
          </a:p>
          <a:p>
            <a:pPr indent="0">
              <a:buNone/>
            </a:pPr>
            <a:endParaRPr lang="en-US" dirty="0"/>
          </a:p>
        </p:txBody>
      </p:sp>
      <p:sp>
        <p:nvSpPr>
          <p:cNvPr id="3" name="Title 2">
            <a:extLst>
              <a:ext uri="{FF2B5EF4-FFF2-40B4-BE49-F238E27FC236}">
                <a16:creationId xmlns:a16="http://schemas.microsoft.com/office/drawing/2014/main" id="{250FB436-922A-4745-8BCF-54082B4CF15B}"/>
              </a:ext>
            </a:extLst>
          </p:cNvPr>
          <p:cNvSpPr>
            <a:spLocks noGrp="1"/>
          </p:cNvSpPr>
          <p:nvPr>
            <p:ph type="title"/>
          </p:nvPr>
        </p:nvSpPr>
        <p:spPr/>
        <p:txBody>
          <a:bodyPr>
            <a:normAutofit fontScale="90000"/>
          </a:bodyPr>
          <a:lstStyle/>
          <a:p>
            <a:r>
              <a:rPr lang="en-US" b="1" dirty="0"/>
              <a:t>Minimal Image</a:t>
            </a:r>
          </a:p>
        </p:txBody>
      </p:sp>
    </p:spTree>
    <p:extLst>
      <p:ext uri="{BB962C8B-B14F-4D97-AF65-F5344CB8AC3E}">
        <p14:creationId xmlns:p14="http://schemas.microsoft.com/office/powerpoint/2010/main" val="2388096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C21EEA4-C91D-4885-8240-A41497AEAD7E}"/>
              </a:ext>
            </a:extLst>
          </p:cNvPr>
          <p:cNvSpPr>
            <a:spLocks noGrp="1"/>
          </p:cNvSpPr>
          <p:nvPr>
            <p:ph type="body" idx="1"/>
          </p:nvPr>
        </p:nvSpPr>
        <p:spPr>
          <a:xfrm>
            <a:off x="304800" y="1186249"/>
            <a:ext cx="11582400" cy="5004486"/>
          </a:xfrm>
        </p:spPr>
        <p:txBody>
          <a:bodyPr>
            <a:normAutofit lnSpcReduction="10000"/>
          </a:bodyPr>
          <a:lstStyle/>
          <a:p>
            <a:pPr lvl="0"/>
            <a:r>
              <a:rPr lang="en-US" sz="2800" dirty="0"/>
              <a:t>The docker </a:t>
            </a:r>
            <a:r>
              <a:rPr lang="en-US" sz="2800" b="1" dirty="0"/>
              <a:t>build</a:t>
            </a:r>
            <a:r>
              <a:rPr lang="en-US" sz="2800" dirty="0"/>
              <a:t> command builds an image using a Docker file and a “context”</a:t>
            </a:r>
          </a:p>
          <a:p>
            <a:pPr lvl="0"/>
            <a:r>
              <a:rPr lang="en-US" sz="2800" dirty="0"/>
              <a:t>In the command </a:t>
            </a:r>
            <a:r>
              <a:rPr lang="en-US" sz="2800" b="1" dirty="0">
                <a:latin typeface="Courier New" panose="02070309020205020404" pitchFamily="49" charset="0"/>
                <a:cs typeface="Courier New" panose="02070309020205020404" pitchFamily="49" charset="0"/>
              </a:rPr>
              <a:t>docker build –f Dockerfile </a:t>
            </a:r>
            <a:r>
              <a:rPr lang="en-US" sz="2800" b="1" dirty="0">
                <a:highlight>
                  <a:srgbClr val="FFFF00"/>
                </a:highlight>
                <a:latin typeface="Courier New" panose="02070309020205020404" pitchFamily="49" charset="0"/>
                <a:cs typeface="Courier New" panose="02070309020205020404" pitchFamily="49" charset="0"/>
              </a:rPr>
              <a:t>.</a:t>
            </a:r>
            <a:r>
              <a:rPr lang="en-US" sz="2800" b="1" dirty="0">
                <a:latin typeface="Courier New" panose="02070309020205020404" pitchFamily="49" charset="0"/>
                <a:cs typeface="Courier New" panose="02070309020205020404" pitchFamily="49" charset="0"/>
              </a:rPr>
              <a:t> </a:t>
            </a:r>
            <a:r>
              <a:rPr lang="en-US" sz="2800" dirty="0"/>
              <a:t>, “</a:t>
            </a:r>
            <a:r>
              <a:rPr lang="en-US" sz="2800" b="1" dirty="0"/>
              <a:t>.</a:t>
            </a:r>
            <a:r>
              <a:rPr lang="en-US" sz="2800" dirty="0"/>
              <a:t>” is the path to the context</a:t>
            </a:r>
          </a:p>
          <a:p>
            <a:pPr lvl="0"/>
            <a:r>
              <a:rPr lang="en-US" sz="2800" dirty="0"/>
              <a:t>By default, all of the recursive content (files and directories) in the context path are sent to the Docker daemon</a:t>
            </a:r>
          </a:p>
          <a:p>
            <a:pPr lvl="1"/>
            <a:r>
              <a:rPr lang="en-US" sz="2800" dirty="0"/>
              <a:t>COPY or ADD instructions copy files into the image</a:t>
            </a:r>
          </a:p>
          <a:p>
            <a:r>
              <a:rPr lang="en-US" sz="2800" dirty="0"/>
              <a:t>Don’t build from the root of a large directory tree if possible</a:t>
            </a:r>
          </a:p>
          <a:p>
            <a:r>
              <a:rPr lang="en-US" dirty="0"/>
              <a:t>You can exclude files or directories from the context with a .dockerignore file</a:t>
            </a:r>
          </a:p>
          <a:p>
            <a:r>
              <a:rPr lang="en-US" dirty="0"/>
              <a:t>Generally uses .gitignore conventions</a:t>
            </a:r>
          </a:p>
        </p:txBody>
      </p:sp>
      <p:sp>
        <p:nvSpPr>
          <p:cNvPr id="3" name="Title 2">
            <a:extLst>
              <a:ext uri="{FF2B5EF4-FFF2-40B4-BE49-F238E27FC236}">
                <a16:creationId xmlns:a16="http://schemas.microsoft.com/office/drawing/2014/main" id="{250FB436-922A-4745-8BCF-54082B4CF15B}"/>
              </a:ext>
            </a:extLst>
          </p:cNvPr>
          <p:cNvSpPr>
            <a:spLocks noGrp="1"/>
          </p:cNvSpPr>
          <p:nvPr>
            <p:ph type="title"/>
          </p:nvPr>
        </p:nvSpPr>
        <p:spPr/>
        <p:txBody>
          <a:bodyPr>
            <a:normAutofit fontScale="90000"/>
          </a:bodyPr>
          <a:lstStyle/>
          <a:p>
            <a:r>
              <a:rPr lang="en-US" b="1" dirty="0"/>
              <a:t>The .dockerignore file</a:t>
            </a:r>
          </a:p>
        </p:txBody>
      </p:sp>
    </p:spTree>
    <p:extLst>
      <p:ext uri="{BB962C8B-B14F-4D97-AF65-F5344CB8AC3E}">
        <p14:creationId xmlns:p14="http://schemas.microsoft.com/office/powerpoint/2010/main" val="1773267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C21EEA4-C91D-4885-8240-A41497AEAD7E}"/>
              </a:ext>
            </a:extLst>
          </p:cNvPr>
          <p:cNvSpPr>
            <a:spLocks noGrp="1"/>
          </p:cNvSpPr>
          <p:nvPr>
            <p:ph type="body" idx="1"/>
          </p:nvPr>
        </p:nvSpPr>
        <p:spPr/>
        <p:txBody>
          <a:bodyPr>
            <a:normAutofit/>
          </a:bodyPr>
          <a:lstStyle/>
          <a:p>
            <a:r>
              <a:rPr lang="en-US" dirty="0"/>
              <a:t>Only applicable when an app is built during image creation</a:t>
            </a:r>
          </a:p>
          <a:p>
            <a:r>
              <a:rPr lang="en-US" dirty="0"/>
              <a:t>Build tooling in the the base image is not needed at run time</a:t>
            </a:r>
          </a:p>
          <a:p>
            <a:r>
              <a:rPr lang="en-US" dirty="0"/>
              <a:t>Two </a:t>
            </a:r>
            <a:r>
              <a:rPr lang="en-US" b="1" dirty="0"/>
              <a:t>FROM</a:t>
            </a:r>
            <a:r>
              <a:rPr lang="en-US" dirty="0"/>
              <a:t> instructions are used </a:t>
            </a:r>
          </a:p>
          <a:p>
            <a:pPr lvl="1"/>
            <a:r>
              <a:rPr lang="en-US" dirty="0"/>
              <a:t>The first </a:t>
            </a:r>
            <a:r>
              <a:rPr lang="en-US" b="1" dirty="0"/>
              <a:t>FROM</a:t>
            </a:r>
            <a:r>
              <a:rPr lang="en-US" dirty="0"/>
              <a:t> instruction specifies a base image with build tooling</a:t>
            </a:r>
          </a:p>
          <a:p>
            <a:pPr lvl="1"/>
            <a:r>
              <a:rPr lang="en-US" dirty="0"/>
              <a:t>The second </a:t>
            </a:r>
            <a:r>
              <a:rPr lang="en-US" b="1" dirty="0"/>
              <a:t>FROM</a:t>
            </a:r>
            <a:r>
              <a:rPr lang="en-US" dirty="0"/>
              <a:t> instruction specifies a smaller base image for runtime</a:t>
            </a:r>
          </a:p>
          <a:p>
            <a:r>
              <a:rPr lang="en-US" dirty="0"/>
              <a:t>The app built using the first base image is copied to the second base image</a:t>
            </a:r>
          </a:p>
          <a:p>
            <a:r>
              <a:rPr lang="en-US" dirty="0"/>
              <a:t>The resulting image is based on the second, smaller base image</a:t>
            </a:r>
          </a:p>
        </p:txBody>
      </p:sp>
      <p:sp>
        <p:nvSpPr>
          <p:cNvPr id="3" name="Title 2">
            <a:extLst>
              <a:ext uri="{FF2B5EF4-FFF2-40B4-BE49-F238E27FC236}">
                <a16:creationId xmlns:a16="http://schemas.microsoft.com/office/drawing/2014/main" id="{250FB436-922A-4745-8BCF-54082B4CF15B}"/>
              </a:ext>
            </a:extLst>
          </p:cNvPr>
          <p:cNvSpPr>
            <a:spLocks noGrp="1"/>
          </p:cNvSpPr>
          <p:nvPr>
            <p:ph type="title"/>
          </p:nvPr>
        </p:nvSpPr>
        <p:spPr/>
        <p:txBody>
          <a:bodyPr>
            <a:normAutofit fontScale="90000"/>
          </a:bodyPr>
          <a:lstStyle/>
          <a:p>
            <a:r>
              <a:rPr lang="en-US" b="1" dirty="0"/>
              <a:t>Multistage Builds</a:t>
            </a:r>
          </a:p>
        </p:txBody>
      </p:sp>
    </p:spTree>
    <p:extLst>
      <p:ext uri="{BB962C8B-B14F-4D97-AF65-F5344CB8AC3E}">
        <p14:creationId xmlns:p14="http://schemas.microsoft.com/office/powerpoint/2010/main" val="4145893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9FCC968-EBC2-42DF-9D26-016EA38BC43B}"/>
              </a:ext>
            </a:extLst>
          </p:cNvPr>
          <p:cNvSpPr/>
          <p:nvPr/>
        </p:nvSpPr>
        <p:spPr>
          <a:xfrm>
            <a:off x="252171" y="3258611"/>
            <a:ext cx="11470569" cy="2764924"/>
          </a:xfrm>
          <a:prstGeom prst="rect">
            <a:avLst/>
          </a:prstGeom>
        </p:spPr>
        <p:txBody>
          <a:bodyPr wrap="square">
            <a:spAutoFit/>
          </a:bodyPr>
          <a:lstStyle/>
          <a:p>
            <a:pPr marL="228589" lvl="0" defTabSz="914377">
              <a:lnSpc>
                <a:spcPct val="90000"/>
              </a:lnSpc>
              <a:spcBef>
                <a:spcPts val="1000"/>
              </a:spcBef>
              <a:buClr>
                <a:srgbClr val="5B9BD5"/>
              </a:buClr>
              <a:buSzPct val="100000"/>
            </a:pPr>
            <a:r>
              <a:rPr lang="en-US" sz="2667" dirty="0">
                <a:solidFill>
                  <a:srgbClr val="44546A"/>
                </a:solidFill>
                <a:latin typeface="Arial"/>
                <a:cs typeface="Arial"/>
                <a:sym typeface="Arial"/>
              </a:rPr>
              <a:t> </a:t>
            </a:r>
          </a:p>
          <a:p>
            <a:pPr marL="228589" lvl="0" defTabSz="914377">
              <a:lnSpc>
                <a:spcPct val="90000"/>
              </a:lnSpc>
              <a:spcBef>
                <a:spcPts val="1000"/>
              </a:spcBef>
              <a:buClr>
                <a:srgbClr val="5B9BD5"/>
              </a:buClr>
              <a:buSzPct val="100000"/>
            </a:pPr>
            <a:r>
              <a:rPr lang="en-US" sz="2400" dirty="0">
                <a:solidFill>
                  <a:srgbClr val="44546A"/>
                </a:solidFill>
                <a:latin typeface="Arial"/>
                <a:cs typeface="Arial"/>
                <a:sym typeface="Arial"/>
              </a:rPr>
              <a:t>FROM alpine:3.7  </a:t>
            </a:r>
          </a:p>
          <a:p>
            <a:pPr marL="228589" lvl="0" defTabSz="914377">
              <a:lnSpc>
                <a:spcPct val="90000"/>
              </a:lnSpc>
              <a:spcBef>
                <a:spcPts val="1000"/>
              </a:spcBef>
              <a:buClr>
                <a:srgbClr val="5B9BD5"/>
              </a:buClr>
              <a:buSzPct val="100000"/>
            </a:pPr>
            <a:r>
              <a:rPr lang="en-US" sz="2400" dirty="0">
                <a:solidFill>
                  <a:srgbClr val="44546A"/>
                </a:solidFill>
                <a:latin typeface="Arial"/>
                <a:cs typeface="Arial"/>
                <a:sym typeface="Arial"/>
              </a:rPr>
              <a:t>RUN apk --no-cache add ca-certificates</a:t>
            </a:r>
          </a:p>
          <a:p>
            <a:pPr marL="228589" lvl="0" defTabSz="914377">
              <a:lnSpc>
                <a:spcPct val="90000"/>
              </a:lnSpc>
              <a:spcBef>
                <a:spcPts val="1000"/>
              </a:spcBef>
              <a:buClr>
                <a:srgbClr val="5B9BD5"/>
              </a:buClr>
              <a:buSzPct val="100000"/>
            </a:pPr>
            <a:r>
              <a:rPr lang="en-US" sz="2400" dirty="0">
                <a:solidFill>
                  <a:srgbClr val="44546A"/>
                </a:solidFill>
                <a:latin typeface="Arial"/>
                <a:cs typeface="Arial"/>
                <a:sym typeface="Arial"/>
              </a:rPr>
              <a:t>WORKDIR /root/</a:t>
            </a:r>
          </a:p>
          <a:p>
            <a:pPr marL="228589" lvl="0" defTabSz="914377">
              <a:lnSpc>
                <a:spcPct val="90000"/>
              </a:lnSpc>
              <a:spcBef>
                <a:spcPts val="1000"/>
              </a:spcBef>
              <a:buClr>
                <a:srgbClr val="5B9BD5"/>
              </a:buClr>
              <a:buSzPct val="100000"/>
            </a:pPr>
            <a:r>
              <a:rPr lang="en-US" sz="2400" dirty="0">
                <a:solidFill>
                  <a:srgbClr val="44546A"/>
                </a:solidFill>
                <a:latin typeface="Arial"/>
                <a:cs typeface="Arial"/>
                <a:sym typeface="Arial"/>
              </a:rPr>
              <a:t>COPY --from=builder /go/src/github.com/myuser/myproject/myapp .</a:t>
            </a:r>
          </a:p>
          <a:p>
            <a:pPr marL="228589" lvl="0" defTabSz="914377">
              <a:lnSpc>
                <a:spcPct val="90000"/>
              </a:lnSpc>
              <a:spcBef>
                <a:spcPts val="1000"/>
              </a:spcBef>
              <a:buClr>
                <a:srgbClr val="5B9BD5"/>
              </a:buClr>
              <a:buSzPct val="100000"/>
            </a:pPr>
            <a:r>
              <a:rPr lang="en-US" sz="2400" dirty="0">
                <a:solidFill>
                  <a:srgbClr val="44546A"/>
                </a:solidFill>
                <a:latin typeface="Arial"/>
                <a:cs typeface="Arial"/>
                <a:sym typeface="Arial"/>
              </a:rPr>
              <a:t>CMD ["./myapp"] </a:t>
            </a:r>
          </a:p>
        </p:txBody>
      </p:sp>
      <p:sp>
        <p:nvSpPr>
          <p:cNvPr id="2" name="Text Placeholder 1">
            <a:extLst>
              <a:ext uri="{FF2B5EF4-FFF2-40B4-BE49-F238E27FC236}">
                <a16:creationId xmlns:a16="http://schemas.microsoft.com/office/drawing/2014/main" id="{6C21EEA4-C91D-4885-8240-A41497AEAD7E}"/>
              </a:ext>
            </a:extLst>
          </p:cNvPr>
          <p:cNvSpPr>
            <a:spLocks noGrp="1"/>
          </p:cNvSpPr>
          <p:nvPr>
            <p:ph type="body" idx="1"/>
          </p:nvPr>
        </p:nvSpPr>
        <p:spPr>
          <a:xfrm>
            <a:off x="304800" y="1126767"/>
            <a:ext cx="11582400" cy="2530833"/>
          </a:xfrm>
        </p:spPr>
        <p:txBody>
          <a:bodyPr>
            <a:normAutofit/>
          </a:bodyPr>
          <a:lstStyle/>
          <a:p>
            <a:pPr indent="0">
              <a:buNone/>
            </a:pPr>
            <a:r>
              <a:rPr lang="en-US" sz="2400" dirty="0"/>
              <a:t>FROM golang:1.7.3 as builder</a:t>
            </a:r>
          </a:p>
          <a:p>
            <a:pPr indent="0">
              <a:buNone/>
            </a:pPr>
            <a:r>
              <a:rPr lang="en-US" sz="2400" dirty="0"/>
              <a:t>WORKDIR /go/src/github.com/myuser/myproject/</a:t>
            </a:r>
          </a:p>
          <a:p>
            <a:pPr indent="0">
              <a:buNone/>
            </a:pPr>
            <a:r>
              <a:rPr lang="en-US" sz="2400" dirty="0"/>
              <a:t>RUN go get -d -v golang.org/x/net/html  </a:t>
            </a:r>
          </a:p>
          <a:p>
            <a:pPr indent="0">
              <a:buNone/>
            </a:pPr>
            <a:r>
              <a:rPr lang="en-US" sz="2400" dirty="0"/>
              <a:t>COPY myapp.go    .</a:t>
            </a:r>
          </a:p>
          <a:p>
            <a:pPr indent="0">
              <a:buNone/>
            </a:pPr>
            <a:r>
              <a:rPr lang="en-US" sz="2400" dirty="0"/>
              <a:t>RUN CGO_ENABLED=0 GOOS=linux go build -a -installsuffix cgo -o myapp .</a:t>
            </a:r>
          </a:p>
        </p:txBody>
      </p:sp>
      <p:sp>
        <p:nvSpPr>
          <p:cNvPr id="3" name="Title 2">
            <a:extLst>
              <a:ext uri="{FF2B5EF4-FFF2-40B4-BE49-F238E27FC236}">
                <a16:creationId xmlns:a16="http://schemas.microsoft.com/office/drawing/2014/main" id="{250FB436-922A-4745-8BCF-54082B4CF15B}"/>
              </a:ext>
            </a:extLst>
          </p:cNvPr>
          <p:cNvSpPr>
            <a:spLocks noGrp="1"/>
          </p:cNvSpPr>
          <p:nvPr>
            <p:ph type="title"/>
          </p:nvPr>
        </p:nvSpPr>
        <p:spPr/>
        <p:txBody>
          <a:bodyPr>
            <a:normAutofit fontScale="90000"/>
          </a:bodyPr>
          <a:lstStyle/>
          <a:p>
            <a:r>
              <a:rPr lang="en-US" b="1" dirty="0"/>
              <a:t>Multistage Build Example</a:t>
            </a:r>
          </a:p>
        </p:txBody>
      </p:sp>
      <p:sp>
        <p:nvSpPr>
          <p:cNvPr id="4" name="Rectangle 3">
            <a:extLst>
              <a:ext uri="{FF2B5EF4-FFF2-40B4-BE49-F238E27FC236}">
                <a16:creationId xmlns:a16="http://schemas.microsoft.com/office/drawing/2014/main" id="{4ED17639-344A-41E1-9678-C7F6C0B4078B}"/>
              </a:ext>
            </a:extLst>
          </p:cNvPr>
          <p:cNvSpPr/>
          <p:nvPr/>
        </p:nvSpPr>
        <p:spPr>
          <a:xfrm>
            <a:off x="3308312" y="1186561"/>
            <a:ext cx="1453260" cy="40457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CF90674D-C8D3-4CDC-AB3C-1DAC3C5D50D0}"/>
              </a:ext>
            </a:extLst>
          </p:cNvPr>
          <p:cNvSpPr/>
          <p:nvPr/>
        </p:nvSpPr>
        <p:spPr>
          <a:xfrm>
            <a:off x="506776" y="3735928"/>
            <a:ext cx="2515204" cy="36234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0431438-0F6E-4069-8C55-1A8144AB520C}"/>
              </a:ext>
            </a:extLst>
          </p:cNvPr>
          <p:cNvSpPr/>
          <p:nvPr/>
        </p:nvSpPr>
        <p:spPr>
          <a:xfrm>
            <a:off x="564746" y="5105653"/>
            <a:ext cx="2936738" cy="43883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F59644C-FB26-4DC0-8F1B-D516319360D0}"/>
              </a:ext>
            </a:extLst>
          </p:cNvPr>
          <p:cNvSpPr/>
          <p:nvPr/>
        </p:nvSpPr>
        <p:spPr>
          <a:xfrm>
            <a:off x="7749377" y="386717"/>
            <a:ext cx="4190452" cy="1077218"/>
          </a:xfrm>
          <a:prstGeom prst="rect">
            <a:avLst/>
          </a:prstGeom>
        </p:spPr>
        <p:txBody>
          <a:bodyPr wrap="square">
            <a:spAutoFit/>
          </a:bodyPr>
          <a:lstStyle/>
          <a:p>
            <a:r>
              <a:rPr lang="en-US" sz="3200" dirty="0">
                <a:solidFill>
                  <a:schemeClr val="accent5"/>
                </a:solidFill>
              </a:rPr>
              <a:t>golang:1.10 is 288 MB with build tooling</a:t>
            </a:r>
          </a:p>
        </p:txBody>
      </p:sp>
      <p:sp>
        <p:nvSpPr>
          <p:cNvPr id="8" name="Rectangle 7">
            <a:extLst>
              <a:ext uri="{FF2B5EF4-FFF2-40B4-BE49-F238E27FC236}">
                <a16:creationId xmlns:a16="http://schemas.microsoft.com/office/drawing/2014/main" id="{C7C43749-E110-4754-93A0-F0630D737BD5}"/>
              </a:ext>
            </a:extLst>
          </p:cNvPr>
          <p:cNvSpPr/>
          <p:nvPr/>
        </p:nvSpPr>
        <p:spPr>
          <a:xfrm>
            <a:off x="7865517" y="3481796"/>
            <a:ext cx="3308919" cy="584775"/>
          </a:xfrm>
          <a:prstGeom prst="rect">
            <a:avLst/>
          </a:prstGeom>
        </p:spPr>
        <p:txBody>
          <a:bodyPr wrap="none">
            <a:spAutoFit/>
          </a:bodyPr>
          <a:lstStyle/>
          <a:p>
            <a:r>
              <a:rPr lang="en-US" sz="3200" dirty="0">
                <a:solidFill>
                  <a:schemeClr val="accent5"/>
                </a:solidFill>
              </a:rPr>
              <a:t>alpine:3.7 is 2 MB </a:t>
            </a:r>
          </a:p>
        </p:txBody>
      </p:sp>
      <p:sp>
        <p:nvSpPr>
          <p:cNvPr id="11" name="Rectangle 10">
            <a:extLst>
              <a:ext uri="{FF2B5EF4-FFF2-40B4-BE49-F238E27FC236}">
                <a16:creationId xmlns:a16="http://schemas.microsoft.com/office/drawing/2014/main" id="{591F491A-DECC-4129-89E6-0ED75E211E0B}"/>
              </a:ext>
            </a:extLst>
          </p:cNvPr>
          <p:cNvSpPr/>
          <p:nvPr/>
        </p:nvSpPr>
        <p:spPr>
          <a:xfrm>
            <a:off x="531220" y="2547376"/>
            <a:ext cx="10731030" cy="93442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178501F9-734B-4AA2-B055-B427273FC8D4}"/>
              </a:ext>
            </a:extLst>
          </p:cNvPr>
          <p:cNvSpPr/>
          <p:nvPr/>
        </p:nvSpPr>
        <p:spPr>
          <a:xfrm>
            <a:off x="7749377" y="1575595"/>
            <a:ext cx="4190452" cy="1077218"/>
          </a:xfrm>
          <a:prstGeom prst="rect">
            <a:avLst/>
          </a:prstGeom>
        </p:spPr>
        <p:txBody>
          <a:bodyPr wrap="square">
            <a:spAutoFit/>
          </a:bodyPr>
          <a:lstStyle/>
          <a:p>
            <a:r>
              <a:rPr lang="en-US" sz="3200" dirty="0">
                <a:solidFill>
                  <a:schemeClr val="accent5"/>
                </a:solidFill>
              </a:rPr>
              <a:t>copy in source code and build the app</a:t>
            </a:r>
          </a:p>
        </p:txBody>
      </p:sp>
    </p:spTree>
    <p:extLst>
      <p:ext uri="{BB962C8B-B14F-4D97-AF65-F5344CB8AC3E}">
        <p14:creationId xmlns:p14="http://schemas.microsoft.com/office/powerpoint/2010/main" val="2085352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par>
                          <p:cTn id="17" fill="hold">
                            <p:stCondLst>
                              <p:cond delay="0"/>
                            </p:stCondLst>
                            <p:childTnLst>
                              <p:par>
                                <p:cTn id="18" presetID="2" presetClass="entr" presetSubtype="2"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fill="hold"/>
                                        <p:tgtEl>
                                          <p:spTgt spid="12"/>
                                        </p:tgtEl>
                                        <p:attrNameLst>
                                          <p:attrName>ppt_x</p:attrName>
                                        </p:attrNameLst>
                                      </p:cBhvr>
                                      <p:tavLst>
                                        <p:tav tm="0">
                                          <p:val>
                                            <p:strVal val="1+#ppt_w/2"/>
                                          </p:val>
                                        </p:tav>
                                        <p:tav tm="100000">
                                          <p:val>
                                            <p:strVal val="#ppt_x"/>
                                          </p:val>
                                        </p:tav>
                                      </p:tavLst>
                                    </p:anim>
                                    <p:anim calcmode="lin" valueType="num">
                                      <p:cBhvr additive="base">
                                        <p:cTn id="21"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childTnLst>
                                </p:cTn>
                              </p:par>
                            </p:childTnLst>
                          </p:cTn>
                        </p:par>
                        <p:par>
                          <p:cTn id="26" fill="hold">
                            <p:stCondLst>
                              <p:cond delay="0"/>
                            </p:stCondLst>
                            <p:childTnLst>
                              <p:par>
                                <p:cTn id="27" presetID="2" presetClass="entr" presetSubtype="2"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1+#ppt_w/2"/>
                                          </p:val>
                                        </p:tav>
                                        <p:tav tm="100000">
                                          <p:val>
                                            <p:strVal val="#ppt_x"/>
                                          </p:val>
                                        </p:tav>
                                      </p:tavLst>
                                    </p:anim>
                                    <p:anim calcmode="lin" valueType="num">
                                      <p:cBhvr additive="base">
                                        <p:cTn id="3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8" grpId="0"/>
      <p:bldP spid="11" grpId="0" animBg="1"/>
      <p:bldP spid="12" grpId="0"/>
    </p:bldLst>
  </p:timing>
</p:sld>
</file>

<file path=ppt/theme/theme1.xml><?xml version="1.0" encoding="utf-8"?>
<a:theme xmlns:a="http://schemas.openxmlformats.org/drawingml/2006/main" name="Capston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AFACD84D-2DA3-4222-A13A-F1BF49F965D7}" vid="{D7B4C1AE-BD20-4622-9888-5842F23406A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Capstone_template</Template>
  <TotalTime>1373</TotalTime>
  <Words>2447</Words>
  <Application>Microsoft Macintosh PowerPoint</Application>
  <PresentationFormat>Widescreen</PresentationFormat>
  <Paragraphs>258</Paragraphs>
  <Slides>26</Slides>
  <Notes>24</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26</vt:i4>
      </vt:variant>
    </vt:vector>
  </HeadingPairs>
  <TitlesOfParts>
    <vt:vector size="35" baseType="lpstr">
      <vt:lpstr>Arial</vt:lpstr>
      <vt:lpstr>Calibri</vt:lpstr>
      <vt:lpstr>Calibri Light</vt:lpstr>
      <vt:lpstr>Courier New</vt:lpstr>
      <vt:lpstr>Noto Sans Symbols</vt:lpstr>
      <vt:lpstr>Quattrocento Sans</vt:lpstr>
      <vt:lpstr>Capstone</vt:lpstr>
      <vt:lpstr>Office Theme</vt:lpstr>
      <vt:lpstr>1_Office Theme</vt:lpstr>
      <vt:lpstr>Docker Image and Container Best Practices</vt:lpstr>
      <vt:lpstr>Overview</vt:lpstr>
      <vt:lpstr>Image Basics</vt:lpstr>
      <vt:lpstr>Dockerfiles</vt:lpstr>
      <vt:lpstr>Best practices for building images</vt:lpstr>
      <vt:lpstr>Minimal Image</vt:lpstr>
      <vt:lpstr>The .dockerignore file</vt:lpstr>
      <vt:lpstr>Multistage Builds</vt:lpstr>
      <vt:lpstr>Multistage Build Example</vt:lpstr>
      <vt:lpstr>Avoid Unnecessary Packages / Components</vt:lpstr>
      <vt:lpstr>Minimize Image Layers</vt:lpstr>
      <vt:lpstr>Set the Working Directory</vt:lpstr>
      <vt:lpstr>Sort Multi-line Arguments</vt:lpstr>
      <vt:lpstr>Leverage the Docker build cache</vt:lpstr>
      <vt:lpstr>Don’t use the “latest” tag</vt:lpstr>
      <vt:lpstr>ENTRYPOINT and CMD instructions</vt:lpstr>
      <vt:lpstr>Entrypoint and CMD continued</vt:lpstr>
      <vt:lpstr>Entrypoint and CMD continued</vt:lpstr>
      <vt:lpstr>Entrypoint and CMD continued</vt:lpstr>
      <vt:lpstr>PowerPoint Presentation</vt:lpstr>
      <vt:lpstr>Only use images from trusted sources </vt:lpstr>
      <vt:lpstr>Scan Images for Vulnerabilities                                                                                      </vt:lpstr>
      <vt:lpstr>Leverage Image Signing and Content Trust                                                                                      </vt:lpstr>
      <vt:lpstr>Keep the attack surfaces of your images small                                                                                      </vt:lpstr>
      <vt:lpstr>Avoid exposing ports                                                                                      </vt:lpstr>
      <vt:lpstr>Consider not running as root                                                                                      </vt:lpstr>
    </vt:vector>
  </TitlesOfParts>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 Docker Images</dc:title>
  <dc:creator>David Thompson</dc:creator>
  <cp:lastModifiedBy>Mark Miller</cp:lastModifiedBy>
  <cp:revision>193</cp:revision>
  <dcterms:created xsi:type="dcterms:W3CDTF">2017-11-25T20:07:32Z</dcterms:created>
  <dcterms:modified xsi:type="dcterms:W3CDTF">2018-08-06T01:14:23Z</dcterms:modified>
</cp:coreProperties>
</file>