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8"/>
  </p:notesMasterIdLst>
  <p:sldIdLst>
    <p:sldId id="256" r:id="rId5"/>
    <p:sldId id="329" r:id="rId6"/>
    <p:sldId id="330" r:id="rId7"/>
    <p:sldId id="339" r:id="rId8"/>
    <p:sldId id="341" r:id="rId9"/>
    <p:sldId id="373" r:id="rId10"/>
    <p:sldId id="375" r:id="rId11"/>
    <p:sldId id="335" r:id="rId12"/>
    <p:sldId id="362" r:id="rId13"/>
    <p:sldId id="338" r:id="rId14"/>
    <p:sldId id="342" r:id="rId15"/>
    <p:sldId id="343" r:id="rId16"/>
    <p:sldId id="344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94141" autoAdjust="0"/>
  </p:normalViewPr>
  <p:slideViewPr>
    <p:cSldViewPr snapToGrid="0">
      <p:cViewPr varScale="1">
        <p:scale>
          <a:sx n="123" d="100"/>
          <a:sy n="123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F24B-CAF4-4D9A-8F61-233B63A45C95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C497-9BF3-495D-B0D9-32B52F26A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C497-9BF3-495D-B0D9-32B52F26A4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224C-575F-4144-B2FF-BBA0329D8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F28E-5F7B-2646-8403-238EFC318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E437-A732-3747-8795-E5CB5389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5395-81F6-414F-9F9E-37E21900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6D68-CB62-4042-B7EA-6CC3264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C4FF-75A1-9A46-88F0-956ACB26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7F36A-5548-DE46-81C2-18EFFD78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8221-33D8-CF49-ACCD-B1327608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34A7-7B7F-804D-A954-FFDCF16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44D4-109E-1945-B540-D0CB1F03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4AE82-784E-FD40-AC38-E51A1C973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11538-E1E8-D44E-9CBD-A0EED23F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7679-9930-9A42-8652-012DC9C1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81D0-14FF-5340-AFF5-27E9014E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5380-960D-9E44-80E9-CFCB0308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A307-1DB7-E04E-BDC4-8422EB6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E432-0297-C340-9CA4-54DF3D3F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D57C-B2DC-0848-AD51-BC254353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D491-6ABC-3241-8B59-5E4C9E7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77B4-3B72-3F4B-9330-0F47ACA2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E591-D9E0-FA43-9C35-F2E4C70F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C05BE-200F-A04E-88EF-4875DC10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AFE3-5038-0B45-8DA3-291769DD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8F4C-46AF-174B-BB08-096247E3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D161-EF25-6149-A427-AA843311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D975-F9A8-B34B-AA1A-48407594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A733-55BA-F64D-BD8B-6463C91E5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9C2F-7C8C-5246-958B-682C0896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20A6-A4D6-164C-95BE-90031FB2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E47D-81F5-1D44-BDBD-5023B310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52FC-19A6-F740-A4DD-C9D3B4B6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8B5-BC4F-594F-A893-9D5C4FF7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6664C-FCFE-4F4C-B7E1-B3D8EDDC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65DD7-755B-BB4F-B386-4D59AD58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59D6-C912-5F4E-8625-9E16C69A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17645-83B4-C440-8CD7-4E81C4754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AAA7C-962F-E649-8CDD-5AC51909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9CD72-5489-994A-A471-08FB4348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0553D-9D7F-B340-8707-D7E10BD5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5063-2197-814E-A556-6BB0874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61A2B-20ED-7346-97A6-B7581B78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EB80B-A0B7-5349-B760-56060A4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3ABDE-387E-484F-A2BA-2B0A91E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6CA5E-BFB5-C445-A146-429850FF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79EA7-A1F7-284B-AAB1-E60B2DE8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6BF7-7940-954B-AF87-2AB8B1E4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B997-02DF-A14C-AF99-5360B09E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4F02-7262-7747-A2C1-EC7B1A59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B781D-0767-AD40-BB77-D67D94C6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2315-A493-394D-B6D1-E4C40A6A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42ECE-4303-D74E-9B30-1EB0441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9A88-A828-984C-AB44-812E1F9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5A3B-74BF-504F-8132-6330C605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F3BD9-7468-BC4B-ABC0-B1CE1E629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7106C-2697-9948-B19D-818B21761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3795-D818-1941-A353-8AB5582D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C246E-5ED1-F748-B750-C0B39550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3339-4D2A-6B46-A57D-B34A24D6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8D1A7-AC0F-0B40-8BF1-72C0FBE1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80CB-607E-5649-A874-CABD3178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BC50-4FB2-3846-8BC7-98568AD18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932A-0C04-4216-91F1-88E942BAF7DE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A094-EFB8-B444-A6D4-C3BE75AD2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4DBD-6E68-FD4C-9383-3735EECC4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aka/netsho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mutualofomaha.com/confluence/display/PC/On-boarding+Process" TargetMode="External"/><Relationship Id="rId2" Type="http://schemas.openxmlformats.org/officeDocument/2006/relationships/hyperlink" Target="https://confluence.mutualofomaha.com/confluence/display/PC/Migrating+12+Factor+Applications+to+Dock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C818E-7012-47B9-BC02-2BBEDE947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structure Convention</a:t>
            </a:r>
          </a:p>
          <a:p>
            <a:pPr lvl="1"/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Publish-snapshot</a:t>
            </a:r>
          </a:p>
          <a:p>
            <a:pPr lvl="1"/>
            <a:r>
              <a:rPr lang="en-US" dirty="0"/>
              <a:t>Deploy-snapshot</a:t>
            </a:r>
          </a:p>
          <a:p>
            <a:pPr lvl="1"/>
            <a:r>
              <a:rPr lang="en-US" dirty="0"/>
              <a:t>Promote image to cat</a:t>
            </a:r>
          </a:p>
          <a:p>
            <a:pPr lvl="1"/>
            <a:r>
              <a:rPr lang="en-US" dirty="0"/>
              <a:t>Promote image to prod </a:t>
            </a:r>
          </a:p>
          <a:p>
            <a:r>
              <a:rPr lang="en-US" dirty="0"/>
              <a:t>Demo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0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  <a:p>
            <a:pPr lvl="1"/>
            <a:r>
              <a:rPr lang="en-US" dirty="0"/>
              <a:t>Useful for protecting database passwords, etc.</a:t>
            </a:r>
          </a:p>
          <a:p>
            <a:pPr lvl="1"/>
            <a:r>
              <a:rPr lang="en-US" dirty="0"/>
              <a:t>UCP, CLI, and Compose options</a:t>
            </a:r>
          </a:p>
          <a:p>
            <a:pPr lvl="1"/>
            <a:r>
              <a:rPr lang="en-US" dirty="0"/>
              <a:t>Mounted in container /run/secrets/</a:t>
            </a:r>
            <a:r>
              <a:rPr lang="en-US" dirty="0" err="1"/>
              <a:t>my_secret_data</a:t>
            </a: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sz="1800" dirty="0"/>
              <a:t>$ echo "This is a secret" | </a:t>
            </a:r>
            <a:r>
              <a:rPr lang="en-US" sz="1800" dirty="0" err="1"/>
              <a:t>docker</a:t>
            </a:r>
            <a:r>
              <a:rPr lang="en-US" sz="1800" dirty="0"/>
              <a:t> secret create </a:t>
            </a:r>
            <a:r>
              <a:rPr lang="en-US" sz="1800" dirty="0" err="1"/>
              <a:t>my_secret_data</a:t>
            </a:r>
            <a:r>
              <a:rPr lang="en-US" sz="1800" dirty="0"/>
              <a:t> –</a:t>
            </a:r>
          </a:p>
          <a:p>
            <a:pPr marL="0" lvl="1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docker</a:t>
            </a:r>
            <a:r>
              <a:rPr lang="en-US" sz="1800" dirty="0"/>
              <a:t> service create --name </a:t>
            </a:r>
            <a:r>
              <a:rPr lang="en-US" sz="1800" dirty="0" err="1"/>
              <a:t>redis</a:t>
            </a:r>
            <a:r>
              <a:rPr lang="en-US" sz="1800" dirty="0"/>
              <a:t> --secret </a:t>
            </a:r>
            <a:r>
              <a:rPr lang="en-US" sz="1800" dirty="0" err="1"/>
              <a:t>my_secret_data</a:t>
            </a:r>
            <a:r>
              <a:rPr lang="en-US" sz="1800" dirty="0"/>
              <a:t> </a:t>
            </a:r>
            <a:r>
              <a:rPr lang="en-US" sz="1800" dirty="0" err="1"/>
              <a:t>redis:alpine</a:t>
            </a:r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15" y="4037120"/>
            <a:ext cx="4084800" cy="281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97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68" y="1374524"/>
            <a:ext cx="6969177" cy="5420027"/>
          </a:xfrm>
        </p:spPr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/>
              <a:t>Useful for isolating service traffic</a:t>
            </a:r>
          </a:p>
          <a:p>
            <a:pPr lvl="1"/>
            <a:r>
              <a:rPr lang="en-US" dirty="0"/>
              <a:t>UCP, CLI, and Compose options</a:t>
            </a:r>
          </a:p>
          <a:p>
            <a:pPr lvl="1"/>
            <a:r>
              <a:rPr lang="en-US" dirty="0"/>
              <a:t>Overlay, Ingress, HRM or Interlock overlay network, docker internal network types </a:t>
            </a:r>
          </a:p>
          <a:p>
            <a:pPr marL="228600" lvl="1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docker</a:t>
            </a:r>
            <a:r>
              <a:rPr lang="en-US" sz="1800" dirty="0"/>
              <a:t> network create --driver overlay my-network</a:t>
            </a:r>
          </a:p>
          <a:p>
            <a:pPr marL="228600" lvl="1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docker</a:t>
            </a:r>
            <a:r>
              <a:rPr lang="en-US" sz="1800" dirty="0"/>
              <a:t> network inspect my-network </a:t>
            </a:r>
            <a:br>
              <a:rPr lang="en-US" sz="1800" dirty="0"/>
            </a:br>
            <a:r>
              <a:rPr lang="en-US" sz="1800" dirty="0"/>
              <a:t>[ { </a:t>
            </a:r>
          </a:p>
          <a:p>
            <a:pPr marL="228600" lvl="1" indent="0">
              <a:buNone/>
            </a:pPr>
            <a:r>
              <a:rPr lang="en-US" sz="1800" dirty="0"/>
              <a:t>"Name": "my-network", </a:t>
            </a:r>
          </a:p>
          <a:p>
            <a:pPr marL="228600" lvl="1" indent="0">
              <a:buNone/>
            </a:pPr>
            <a:r>
              <a:rPr lang="en-US" sz="1800" dirty="0"/>
              <a:t>"Id": "fsf1dmx3i9q75an49z36jycxd", </a:t>
            </a:r>
          </a:p>
          <a:p>
            <a:pPr marL="228600" lvl="1" indent="0">
              <a:buNone/>
            </a:pPr>
            <a:r>
              <a:rPr lang="en-US" sz="1800" dirty="0"/>
              <a:t>"Created": "0001-01-01T00:00:00Z", </a:t>
            </a:r>
          </a:p>
          <a:p>
            <a:pPr marL="228600" lvl="1" indent="0">
              <a:buNone/>
            </a:pPr>
            <a:r>
              <a:rPr lang="en-US" sz="1800" dirty="0"/>
              <a:t>"Scope": "swarm", </a:t>
            </a:r>
          </a:p>
          <a:p>
            <a:pPr marL="228600" lvl="1" indent="0">
              <a:buNone/>
            </a:pPr>
            <a:r>
              <a:rPr lang="en-US" sz="1800" dirty="0"/>
              <a:t>"Driver": "overlay", </a:t>
            </a:r>
            <a:br>
              <a:rPr lang="en-US" sz="1800" dirty="0"/>
            </a:br>
            <a:r>
              <a:rPr lang="en-US" sz="1800" dirty="0"/>
              <a:t>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13" y="0"/>
            <a:ext cx="3789087" cy="507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621" y="4003562"/>
            <a:ext cx="6856945" cy="265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26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124" y="1471248"/>
            <a:ext cx="10680970" cy="4903176"/>
          </a:xfrm>
        </p:spPr>
        <p:txBody>
          <a:bodyPr/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Persist data independent of the container’s lifecycle</a:t>
            </a:r>
          </a:p>
          <a:p>
            <a:pPr lvl="1"/>
            <a:r>
              <a:rPr lang="en-US" dirty="0"/>
              <a:t>Initialized when a container is created.</a:t>
            </a:r>
          </a:p>
          <a:p>
            <a:pPr lvl="1"/>
            <a:r>
              <a:rPr lang="en-US" dirty="0"/>
              <a:t>Can be shared and reused among containers.</a:t>
            </a:r>
          </a:p>
          <a:p>
            <a:pPr lvl="1"/>
            <a:r>
              <a:rPr lang="en-US" dirty="0"/>
              <a:t>Changes to a data volume are made directly.</a:t>
            </a:r>
          </a:p>
          <a:p>
            <a:pPr lvl="1"/>
            <a:r>
              <a:rPr lang="en-US" dirty="0"/>
              <a:t>Changes to a data volume will not be included when you update an image.</a:t>
            </a:r>
          </a:p>
          <a:p>
            <a:pPr lvl="1"/>
            <a:r>
              <a:rPr lang="en-US" dirty="0"/>
              <a:t>Data volumes persist even if the container itself is deleted.</a:t>
            </a:r>
            <a:br>
              <a:rPr lang="en-US" dirty="0"/>
            </a:br>
            <a:endParaRPr lang="en-US" sz="1800" dirty="0"/>
          </a:p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/>
              <a:t>docker</a:t>
            </a:r>
            <a:r>
              <a:rPr lang="en-US" sz="2400" dirty="0"/>
              <a:t> run -d -P --name web </a:t>
            </a:r>
            <a:r>
              <a:rPr lang="en-US" sz="2400" dirty="0">
                <a:solidFill>
                  <a:srgbClr val="00B050"/>
                </a:solidFill>
              </a:rPr>
              <a:t>-v /</a:t>
            </a:r>
            <a:r>
              <a:rPr lang="en-US" sz="2400" dirty="0" err="1">
                <a:solidFill>
                  <a:srgbClr val="00B050"/>
                </a:solidFill>
              </a:rPr>
              <a:t>webapp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training/</a:t>
            </a:r>
            <a:r>
              <a:rPr lang="en-US" sz="2400" dirty="0" err="1"/>
              <a:t>webapp</a:t>
            </a:r>
            <a:r>
              <a:rPr lang="en-US" sz="2400" dirty="0"/>
              <a:t> python app.py</a:t>
            </a:r>
          </a:p>
        </p:txBody>
      </p:sp>
    </p:spTree>
    <p:extLst>
      <p:ext uri="{BB962C8B-B14F-4D97-AF65-F5344CB8AC3E}">
        <p14:creationId xmlns:p14="http://schemas.microsoft.com/office/powerpoint/2010/main" val="41761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Prototyping or simple base image </a:t>
            </a:r>
          </a:p>
          <a:p>
            <a:r>
              <a:rPr lang="en-US" dirty="0" err="1"/>
              <a:t>Busybox</a:t>
            </a:r>
            <a:r>
              <a:rPr lang="en-US" dirty="0"/>
              <a:t>, Alpine</a:t>
            </a:r>
          </a:p>
          <a:p>
            <a:pPr lvl="1"/>
            <a:r>
              <a:rPr lang="en-US" dirty="0"/>
              <a:t>Small Linux with various tools</a:t>
            </a:r>
          </a:p>
          <a:p>
            <a:pPr marL="1645920" lvl="5" indent="0">
              <a:buNone/>
            </a:pPr>
            <a:r>
              <a:rPr lang="en-US" dirty="0">
                <a:solidFill>
                  <a:schemeClr val="tx2"/>
                </a:solidFill>
              </a:rPr>
              <a:t>docker run --</a:t>
            </a:r>
            <a:r>
              <a:rPr lang="en-US" dirty="0" err="1">
                <a:solidFill>
                  <a:schemeClr val="tx2"/>
                </a:solidFill>
              </a:rPr>
              <a:t>rm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busybox</a:t>
            </a:r>
            <a:r>
              <a:rPr lang="en-US" dirty="0">
                <a:solidFill>
                  <a:schemeClr val="tx2"/>
                </a:solidFill>
              </a:rPr>
              <a:t> du -h -s /</a:t>
            </a:r>
          </a:p>
          <a:p>
            <a:pPr marL="1645920" lvl="5" indent="0">
              <a:buNone/>
            </a:pPr>
            <a:r>
              <a:rPr lang="en-US" dirty="0">
                <a:solidFill>
                  <a:schemeClr val="tx2"/>
                </a:solidFill>
              </a:rPr>
              <a:t>1.1M    /</a:t>
            </a:r>
          </a:p>
          <a:p>
            <a:pPr lvl="1"/>
            <a:r>
              <a:rPr lang="en-US" dirty="0"/>
              <a:t>Simple Custom Container</a:t>
            </a:r>
          </a:p>
          <a:p>
            <a:pPr marL="914400" lvl="2" indent="0">
              <a:buClr>
                <a:srgbClr val="0000FF"/>
              </a:buClr>
              <a:buNone/>
            </a:pPr>
            <a:endParaRPr lang="en-US" sz="1200" dirty="0">
              <a:solidFill>
                <a:srgbClr val="1F497D"/>
              </a:solidFill>
            </a:endParaRPr>
          </a:p>
          <a:p>
            <a:pPr marL="1417320" lvl="5" indent="0">
              <a:buNone/>
            </a:pPr>
            <a:r>
              <a:rPr lang="en-US" dirty="0"/>
              <a:t>FROM </a:t>
            </a:r>
            <a:r>
              <a:rPr lang="en-US" dirty="0" err="1"/>
              <a:t>busybox</a:t>
            </a:r>
            <a:endParaRPr lang="en-US" dirty="0"/>
          </a:p>
          <a:p>
            <a:pPr marL="1417320" lvl="5" indent="0">
              <a:buNone/>
            </a:pPr>
            <a:r>
              <a:rPr lang="en-US" dirty="0"/>
              <a:t>COPY ./my-static-binary /my-static-binary</a:t>
            </a:r>
          </a:p>
          <a:p>
            <a:pPr marL="1417320" lvl="5" indent="0">
              <a:buNone/>
            </a:pPr>
            <a:r>
              <a:rPr lang="en-US" dirty="0"/>
              <a:t>CMD [ "/my-static-binary" ]</a:t>
            </a:r>
          </a:p>
          <a:p>
            <a:pPr marL="1371600" lvl="3" indent="0">
              <a:buClr>
                <a:srgbClr val="0000FF"/>
              </a:buClr>
              <a:buNone/>
            </a:pPr>
            <a:endParaRPr lang="en-US" sz="1000" dirty="0">
              <a:solidFill>
                <a:srgbClr val="1F497D"/>
              </a:solidFill>
            </a:endParaRPr>
          </a:p>
          <a:p>
            <a:pPr marL="1371600" lvl="3" indent="0">
              <a:buClr>
                <a:srgbClr val="0000FF"/>
              </a:buClr>
              <a:buNone/>
            </a:pPr>
            <a:endParaRPr lang="en-US" sz="1000" dirty="0">
              <a:solidFill>
                <a:srgbClr val="1F497D"/>
              </a:solidFill>
            </a:endParaRPr>
          </a:p>
          <a:p>
            <a:pPr marL="1417320" lvl="5" indent="0">
              <a:buNone/>
            </a:pPr>
            <a:r>
              <a:rPr lang="en-US" dirty="0" err="1"/>
              <a:t>docker</a:t>
            </a:r>
            <a:r>
              <a:rPr lang="en-US" dirty="0"/>
              <a:t> run –d my-image</a:t>
            </a:r>
          </a:p>
        </p:txBody>
      </p:sp>
    </p:spTree>
    <p:extLst>
      <p:ext uri="{BB962C8B-B14F-4D97-AF65-F5344CB8AC3E}">
        <p14:creationId xmlns:p14="http://schemas.microsoft.com/office/powerpoint/2010/main" val="21161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No-Op Container, Keep container alive</a:t>
            </a:r>
          </a:p>
          <a:p>
            <a:pPr lvl="1"/>
            <a:r>
              <a:rPr lang="en-US" dirty="0"/>
              <a:t>Dockerfile</a:t>
            </a:r>
          </a:p>
          <a:p>
            <a:pPr marL="1371600" lvl="4" indent="0">
              <a:buNone/>
            </a:pPr>
            <a:r>
              <a:rPr lang="en-US" dirty="0"/>
              <a:t>FROM alpine</a:t>
            </a:r>
          </a:p>
          <a:p>
            <a:pPr marL="1371600" lvl="4" indent="0">
              <a:buNone/>
            </a:pPr>
            <a:r>
              <a:rPr lang="en-US" dirty="0"/>
              <a:t>ENTRYPOINT tail –f /dev/null</a:t>
            </a:r>
          </a:p>
          <a:p>
            <a:pPr lvl="1"/>
            <a:r>
              <a:rPr lang="en-US" dirty="0"/>
              <a:t>Running</a:t>
            </a:r>
          </a:p>
          <a:p>
            <a:pPr marL="1371600" lvl="4" indent="0">
              <a:buNone/>
            </a:pPr>
            <a:r>
              <a:rPr lang="en-US" dirty="0" err="1"/>
              <a:t>docker</a:t>
            </a:r>
            <a:r>
              <a:rPr lang="en-US" dirty="0"/>
              <a:t> run –d </a:t>
            </a:r>
            <a:r>
              <a:rPr lang="en-US" dirty="0" err="1"/>
              <a:t>noop</a:t>
            </a:r>
            <a:endParaRPr lang="en-US" dirty="0"/>
          </a:p>
          <a:p>
            <a:pPr marL="1371600" lvl="4" indent="0">
              <a:buNone/>
            </a:pPr>
            <a:r>
              <a:rPr lang="en-US" dirty="0" err="1"/>
              <a:t>docker</a:t>
            </a:r>
            <a:r>
              <a:rPr lang="en-US" dirty="0"/>
              <a:t> container </a:t>
            </a:r>
            <a:r>
              <a:rPr lang="en-US" dirty="0" err="1"/>
              <a:t>ps</a:t>
            </a:r>
            <a:endParaRPr lang="en-US" dirty="0"/>
          </a:p>
          <a:p>
            <a:pPr marL="1371600" lvl="4" indent="0">
              <a:buNone/>
            </a:pPr>
            <a:r>
              <a:rPr lang="en-US" dirty="0" err="1"/>
              <a:t>docker</a:t>
            </a:r>
            <a:r>
              <a:rPr lang="en-US" dirty="0"/>
              <a:t> exec –it ab12xy3445 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Useful for trouble-shooting connectivity to other containers in stack</a:t>
            </a:r>
          </a:p>
        </p:txBody>
      </p:sp>
    </p:spTree>
    <p:extLst>
      <p:ext uri="{BB962C8B-B14F-4D97-AF65-F5344CB8AC3E}">
        <p14:creationId xmlns:p14="http://schemas.microsoft.com/office/powerpoint/2010/main" val="322614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Netshoot</a:t>
            </a:r>
            <a:endParaRPr lang="en-US" dirty="0"/>
          </a:p>
          <a:p>
            <a:pPr lvl="1"/>
            <a:r>
              <a:rPr lang="en-US" dirty="0"/>
              <a:t>A Docker network trouble-shooting </a:t>
            </a:r>
            <a:r>
              <a:rPr lang="en-US" dirty="0" err="1"/>
              <a:t>swiss</a:t>
            </a:r>
            <a:r>
              <a:rPr lang="en-US" dirty="0"/>
              <a:t>-army container</a:t>
            </a:r>
          </a:p>
          <a:p>
            <a:pPr lvl="1"/>
            <a:r>
              <a:rPr lang="en-US" dirty="0">
                <a:hlinkClick r:id="rId2"/>
              </a:rPr>
              <a:t>https://github.com/nicolaka/netshoot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Container troubleshooting</a:t>
            </a:r>
          </a:p>
          <a:p>
            <a:pPr lvl="2"/>
            <a:r>
              <a:rPr lang="en-US" dirty="0" err="1"/>
              <a:t>docker</a:t>
            </a:r>
            <a:r>
              <a:rPr lang="en-US" dirty="0"/>
              <a:t> run -it --net container:&lt;</a:t>
            </a:r>
            <a:r>
              <a:rPr lang="en-US" dirty="0" err="1"/>
              <a:t>container_name</a:t>
            </a:r>
            <a:r>
              <a:rPr lang="en-US" dirty="0"/>
              <a:t>&gt; </a:t>
            </a:r>
            <a:r>
              <a:rPr lang="en-US" dirty="0" err="1"/>
              <a:t>nicolaka</a:t>
            </a:r>
            <a:r>
              <a:rPr lang="en-US" dirty="0"/>
              <a:t>/</a:t>
            </a:r>
            <a:r>
              <a:rPr lang="en-US" dirty="0" err="1"/>
              <a:t>netshoot</a:t>
            </a:r>
            <a:endParaRPr lang="en-US" dirty="0"/>
          </a:p>
          <a:p>
            <a:pPr lvl="1"/>
            <a:r>
              <a:rPr lang="en-US" dirty="0"/>
              <a:t>Host network troubleshooting</a:t>
            </a:r>
          </a:p>
          <a:p>
            <a:pPr lvl="2"/>
            <a:r>
              <a:rPr lang="en-US" dirty="0" err="1"/>
              <a:t>docker</a:t>
            </a:r>
            <a:r>
              <a:rPr lang="en-US" dirty="0"/>
              <a:t> run -it --net host </a:t>
            </a:r>
            <a:r>
              <a:rPr lang="en-US" dirty="0" err="1"/>
              <a:t>nicolaka</a:t>
            </a:r>
            <a:r>
              <a:rPr lang="en-US" dirty="0"/>
              <a:t>/</a:t>
            </a:r>
            <a:r>
              <a:rPr lang="en-US" dirty="0" err="1"/>
              <a:t>netshoot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1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Containers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59" y="1263132"/>
            <a:ext cx="9231549" cy="577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49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UCP and DTR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154753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Boarding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7" y="1066800"/>
            <a:ext cx="11704983" cy="5334000"/>
          </a:xfrm>
        </p:spPr>
        <p:txBody>
          <a:bodyPr/>
          <a:lstStyle/>
          <a:p>
            <a:endParaRPr lang="en-US" u="sng" dirty="0">
              <a:hlinkClick r:id="rId2"/>
            </a:endParaRPr>
          </a:p>
          <a:p>
            <a:r>
              <a:rPr lang="en-US" u="sng" dirty="0">
                <a:hlinkClick r:id="rId3"/>
              </a:rPr>
              <a:t>https://confluence.mutualofomaha.com/confluence/display/PC/On-boarding+Process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1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D9817-380F-43BC-9D8A-93AB8A0CD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" y="1266091"/>
            <a:ext cx="12106130" cy="4941277"/>
          </a:xfrm>
        </p:spPr>
      </p:pic>
    </p:spTree>
    <p:extLst>
      <p:ext uri="{BB962C8B-B14F-4D97-AF65-F5344CB8AC3E}">
        <p14:creationId xmlns:p14="http://schemas.microsoft.com/office/powerpoint/2010/main" val="83989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9EDA3B-779F-47EA-AB69-A1B73067B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05" y="1258533"/>
            <a:ext cx="9580880" cy="5599467"/>
          </a:xfrm>
        </p:spPr>
      </p:pic>
    </p:spTree>
    <p:extLst>
      <p:ext uri="{BB962C8B-B14F-4D97-AF65-F5344CB8AC3E}">
        <p14:creationId xmlns:p14="http://schemas.microsoft.com/office/powerpoint/2010/main" val="9231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AD51982FD6841BB9F9E81F331F64E" ma:contentTypeVersion="2" ma:contentTypeDescription="Create a new document." ma:contentTypeScope="" ma:versionID="6713ee1b5c1c8d6e433d9eb5d3468e98">
  <xsd:schema xmlns:xsd="http://www.w3.org/2001/XMLSchema" xmlns:xs="http://www.w3.org/2001/XMLSchema" xmlns:p="http://schemas.microsoft.com/office/2006/metadata/properties" xmlns:ns2="39472d44-052c-4a69-8cfe-73a1cc64e1fa" targetNamespace="http://schemas.microsoft.com/office/2006/metadata/properties" ma:root="true" ma:fieldsID="bbc48a035e002f2d791f414c162757dc" ns2:_="">
    <xsd:import namespace="39472d44-052c-4a69-8cfe-73a1cc64e1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72d44-052c-4a69-8cfe-73a1cc64e1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EB18B8-1DE1-47F7-8513-69E6129AC0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472d44-052c-4a69-8cfe-73a1cc64e1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0A63A9-DB26-4A97-AF07-46B316C5B5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E1071A-A5F6-479A-A8E2-EB8F202678A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472d44-052c-4a69-8cfe-73a1cc64e1f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6669</TotalTime>
  <Words>326</Words>
  <Application>Microsoft Macintosh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Enterprise Developers</vt:lpstr>
      <vt:lpstr>Utility Containers</vt:lpstr>
      <vt:lpstr>Utility Containers</vt:lpstr>
      <vt:lpstr>Utility Containers</vt:lpstr>
      <vt:lpstr>Utility Containers</vt:lpstr>
      <vt:lpstr>UCP and DTR Demonstration </vt:lpstr>
      <vt:lpstr>On Boarding Process</vt:lpstr>
      <vt:lpstr>Pipeline</vt:lpstr>
      <vt:lpstr>Pipeline</vt:lpstr>
      <vt:lpstr>Pipeline</vt:lpstr>
      <vt:lpstr>Docker Entities</vt:lpstr>
      <vt:lpstr>Docker Entities</vt:lpstr>
      <vt:lpstr>Docker Entities</vt:lpstr>
    </vt:vector>
  </TitlesOfParts>
  <Company>Mutual of Omaha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Mark</dc:creator>
  <cp:lastModifiedBy>Mark Miller</cp:lastModifiedBy>
  <cp:revision>78</cp:revision>
  <dcterms:created xsi:type="dcterms:W3CDTF">2017-07-25T20:36:30Z</dcterms:created>
  <dcterms:modified xsi:type="dcterms:W3CDTF">2018-08-06T01:21:28Z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0x010100957AD51982FD6841BB9F9E81F331F64E</vt:lpwstr>
  </property>
</Properties>
</file>