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20"/>
  </p:notesMasterIdLst>
  <p:sldIdLst>
    <p:sldId id="270" r:id="rId3"/>
    <p:sldId id="258" r:id="rId4"/>
    <p:sldId id="281" r:id="rId5"/>
    <p:sldId id="289" r:id="rId6"/>
    <p:sldId id="290" r:id="rId7"/>
    <p:sldId id="292" r:id="rId8"/>
    <p:sldId id="293" r:id="rId9"/>
    <p:sldId id="284" r:id="rId10"/>
    <p:sldId id="285" r:id="rId11"/>
    <p:sldId id="286" r:id="rId12"/>
    <p:sldId id="287" r:id="rId13"/>
    <p:sldId id="288" r:id="rId14"/>
    <p:sldId id="291" r:id="rId15"/>
    <p:sldId id="294" r:id="rId16"/>
    <p:sldId id="295" r:id="rId17"/>
    <p:sldId id="257"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AC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604B3A-0869-F98A-870B-23FC00C13454}" v="2" dt="2024-11-29T11:35:13.090"/>
    <p1510:client id="{686958D1-E85A-7862-8706-8E837BF386AA}" v="70" dt="2024-11-28T13:02:13.406"/>
    <p1510:client id="{7348AE65-4B0A-A88B-C244-94139B0E8AA8}" v="14" dt="2024-11-29T11:03:45.868"/>
    <p1510:client id="{794ED018-AF64-8121-3AC6-D7F6E7C6D0C8}" v="9" dt="2024-11-28T16:15:20.258"/>
    <p1510:client id="{81B9E470-10CB-A144-CF73-41139C7515BD}" v="2" dt="2024-11-29T10:31:10.110"/>
    <p1510:client id="{82D8D69A-A816-940D-BA26-BFB11D0BAF55}" v="400" dt="2024-11-29T11:33:35.255"/>
    <p1510:client id="{9D98C14C-449B-E861-A779-3F5D5785DE5E}" v="614" dt="2024-11-28T15:56:03.915"/>
    <p1510:client id="{C55B072F-0647-9E60-7D2E-9EC413C312E9}" v="14" dt="2024-11-29T11:37:02.380"/>
    <p1510:client id="{E186DEF2-449A-F21B-D89D-DA99449F5ABA}" v="7" dt="2024-11-28T12:54:43.8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6cc993235ccb5f1d6c373cdec7e7d77020ef8dee499e6f4a2630a99d14aade4f::" providerId="AD" clId="Web-{81B9E470-10CB-A144-CF73-41139C7515BD}"/>
    <pc:docChg chg="modSld">
      <pc:chgData name="Guest User" userId="S::urn:spo:anon#6cc993235ccb5f1d6c373cdec7e7d77020ef8dee499e6f4a2630a99d14aade4f::" providerId="AD" clId="Web-{81B9E470-10CB-A144-CF73-41139C7515BD}" dt="2024-11-29T10:31:10.110" v="1" actId="1076"/>
      <pc:docMkLst>
        <pc:docMk/>
      </pc:docMkLst>
      <pc:sldChg chg="modSp">
        <pc:chgData name="Guest User" userId="S::urn:spo:anon#6cc993235ccb5f1d6c373cdec7e7d77020ef8dee499e6f4a2630a99d14aade4f::" providerId="AD" clId="Web-{81B9E470-10CB-A144-CF73-41139C7515BD}" dt="2024-11-29T10:31:10.110" v="1" actId="1076"/>
        <pc:sldMkLst>
          <pc:docMk/>
          <pc:sldMk cId="1650593129" sldId="291"/>
        </pc:sldMkLst>
        <pc:spChg chg="mod">
          <ac:chgData name="Guest User" userId="S::urn:spo:anon#6cc993235ccb5f1d6c373cdec7e7d77020ef8dee499e6f4a2630a99d14aade4f::" providerId="AD" clId="Web-{81B9E470-10CB-A144-CF73-41139C7515BD}" dt="2024-11-29T10:30:40.703" v="0" actId="1076"/>
          <ac:spMkLst>
            <pc:docMk/>
            <pc:sldMk cId="1650593129" sldId="291"/>
            <ac:spMk id="1653" creationId="{718FA4B1-87BB-0C38-0AFB-92D3C51AADB7}"/>
          </ac:spMkLst>
        </pc:spChg>
        <pc:picChg chg="mod">
          <ac:chgData name="Guest User" userId="S::urn:spo:anon#6cc993235ccb5f1d6c373cdec7e7d77020ef8dee499e6f4a2630a99d14aade4f::" providerId="AD" clId="Web-{81B9E470-10CB-A144-CF73-41139C7515BD}" dt="2024-11-29T10:31:10.110" v="1" actId="1076"/>
          <ac:picMkLst>
            <pc:docMk/>
            <pc:sldMk cId="1650593129" sldId="291"/>
            <ac:picMk id="5" creationId="{EAD09157-6CAE-D122-CC93-B8FE20A779C9}"/>
          </ac:picMkLst>
        </pc:picChg>
      </pc:sldChg>
    </pc:docChg>
  </pc:docChgLst>
  <pc:docChgLst>
    <pc:chgData name="Reddy Chandu" userId="S::reddy@w1ypb.onmicrosoft.com::6177e378-bbf0-4c54-a2ba-d93056ed087e" providerId="AD" clId="Web-{82D8D69A-A816-940D-BA26-BFB11D0BAF55}"/>
    <pc:docChg chg="addSld delSld modSld sldOrd">
      <pc:chgData name="Reddy Chandu" userId="S::reddy@w1ypb.onmicrosoft.com::6177e378-bbf0-4c54-a2ba-d93056ed087e" providerId="AD" clId="Web-{82D8D69A-A816-940D-BA26-BFB11D0BAF55}" dt="2024-11-29T11:33:35.255" v="289" actId="1076"/>
      <pc:docMkLst>
        <pc:docMk/>
      </pc:docMkLst>
      <pc:sldChg chg="modSp">
        <pc:chgData name="Reddy Chandu" userId="S::reddy@w1ypb.onmicrosoft.com::6177e378-bbf0-4c54-a2ba-d93056ed087e" providerId="AD" clId="Web-{82D8D69A-A816-940D-BA26-BFB11D0BAF55}" dt="2024-11-29T11:05:26.307" v="13" actId="20577"/>
        <pc:sldMkLst>
          <pc:docMk/>
          <pc:sldMk cId="0" sldId="281"/>
        </pc:sldMkLst>
        <pc:spChg chg="mod">
          <ac:chgData name="Reddy Chandu" userId="S::reddy@w1ypb.onmicrosoft.com::6177e378-bbf0-4c54-a2ba-d93056ed087e" providerId="AD" clId="Web-{82D8D69A-A816-940D-BA26-BFB11D0BAF55}" dt="2024-11-29T11:05:26.307" v="13" actId="20577"/>
          <ac:spMkLst>
            <pc:docMk/>
            <pc:sldMk cId="0" sldId="281"/>
            <ac:spMk id="3619" creationId="{00000000-0000-0000-0000-000000000000}"/>
          </ac:spMkLst>
        </pc:spChg>
      </pc:sldChg>
      <pc:sldChg chg="ord">
        <pc:chgData name="Reddy Chandu" userId="S::reddy@w1ypb.onmicrosoft.com::6177e378-bbf0-4c54-a2ba-d93056ed087e" providerId="AD" clId="Web-{82D8D69A-A816-940D-BA26-BFB11D0BAF55}" dt="2024-11-29T11:08:57.064" v="53"/>
        <pc:sldMkLst>
          <pc:docMk/>
          <pc:sldMk cId="3645928928" sldId="286"/>
        </pc:sldMkLst>
      </pc:sldChg>
      <pc:sldChg chg="ord">
        <pc:chgData name="Reddy Chandu" userId="S::reddy@w1ypb.onmicrosoft.com::6177e378-bbf0-4c54-a2ba-d93056ed087e" providerId="AD" clId="Web-{82D8D69A-A816-940D-BA26-BFB11D0BAF55}" dt="2024-11-29T11:09:01.564" v="54"/>
        <pc:sldMkLst>
          <pc:docMk/>
          <pc:sldMk cId="3015074737" sldId="287"/>
        </pc:sldMkLst>
      </pc:sldChg>
      <pc:sldChg chg="modSp">
        <pc:chgData name="Reddy Chandu" userId="S::reddy@w1ypb.onmicrosoft.com::6177e378-bbf0-4c54-a2ba-d93056ed087e" providerId="AD" clId="Web-{82D8D69A-A816-940D-BA26-BFB11D0BAF55}" dt="2024-11-29T11:05:52.933" v="15" actId="20577"/>
        <pc:sldMkLst>
          <pc:docMk/>
          <pc:sldMk cId="2009252264" sldId="289"/>
        </pc:sldMkLst>
        <pc:spChg chg="mod">
          <ac:chgData name="Reddy Chandu" userId="S::reddy@w1ypb.onmicrosoft.com::6177e378-bbf0-4c54-a2ba-d93056ed087e" providerId="AD" clId="Web-{82D8D69A-A816-940D-BA26-BFB11D0BAF55}" dt="2024-11-29T11:05:52.933" v="15" actId="20577"/>
          <ac:spMkLst>
            <pc:docMk/>
            <pc:sldMk cId="2009252264" sldId="289"/>
            <ac:spMk id="3619" creationId="{A1069741-01FB-6DB6-9C35-3D37993DD583}"/>
          </ac:spMkLst>
        </pc:spChg>
      </pc:sldChg>
      <pc:sldChg chg="modSp">
        <pc:chgData name="Reddy Chandu" userId="S::reddy@w1ypb.onmicrosoft.com::6177e378-bbf0-4c54-a2ba-d93056ed087e" providerId="AD" clId="Web-{82D8D69A-A816-940D-BA26-BFB11D0BAF55}" dt="2024-11-29T11:07:19.061" v="16" actId="20577"/>
        <pc:sldMkLst>
          <pc:docMk/>
          <pc:sldMk cId="2733832971" sldId="290"/>
        </pc:sldMkLst>
        <pc:spChg chg="mod">
          <ac:chgData name="Reddy Chandu" userId="S::reddy@w1ypb.onmicrosoft.com::6177e378-bbf0-4c54-a2ba-d93056ed087e" providerId="AD" clId="Web-{82D8D69A-A816-940D-BA26-BFB11D0BAF55}" dt="2024-11-29T11:07:19.061" v="16" actId="20577"/>
          <ac:spMkLst>
            <pc:docMk/>
            <pc:sldMk cId="2733832971" sldId="290"/>
            <ac:spMk id="3619" creationId="{8EAC4069-2652-3483-F966-AEE01C7F3584}"/>
          </ac:spMkLst>
        </pc:spChg>
      </pc:sldChg>
      <pc:sldChg chg="modSp">
        <pc:chgData name="Reddy Chandu" userId="S::reddy@w1ypb.onmicrosoft.com::6177e378-bbf0-4c54-a2ba-d93056ed087e" providerId="AD" clId="Web-{82D8D69A-A816-940D-BA26-BFB11D0BAF55}" dt="2024-11-29T11:08:26.141" v="52" actId="20577"/>
        <pc:sldMkLst>
          <pc:docMk/>
          <pc:sldMk cId="3630393972" sldId="292"/>
        </pc:sldMkLst>
        <pc:spChg chg="mod">
          <ac:chgData name="Reddy Chandu" userId="S::reddy@w1ypb.onmicrosoft.com::6177e378-bbf0-4c54-a2ba-d93056ed087e" providerId="AD" clId="Web-{82D8D69A-A816-940D-BA26-BFB11D0BAF55}" dt="2024-11-29T11:08:26.141" v="52" actId="20577"/>
          <ac:spMkLst>
            <pc:docMk/>
            <pc:sldMk cId="3630393972" sldId="292"/>
            <ac:spMk id="3619" creationId="{7D0DC6B2-315A-4F22-45EB-178A498A6C76}"/>
          </ac:spMkLst>
        </pc:spChg>
      </pc:sldChg>
      <pc:sldChg chg="addSp delSp modSp add ord replId">
        <pc:chgData name="Reddy Chandu" userId="S::reddy@w1ypb.onmicrosoft.com::6177e378-bbf0-4c54-a2ba-d93056ed087e" providerId="AD" clId="Web-{82D8D69A-A816-940D-BA26-BFB11D0BAF55}" dt="2024-11-29T11:24:23.377" v="117" actId="20577"/>
        <pc:sldMkLst>
          <pc:docMk/>
          <pc:sldMk cId="1308862903" sldId="294"/>
        </pc:sldMkLst>
        <pc:spChg chg="mod">
          <ac:chgData name="Reddy Chandu" userId="S::reddy@w1ypb.onmicrosoft.com::6177e378-bbf0-4c54-a2ba-d93056ed087e" providerId="AD" clId="Web-{82D8D69A-A816-940D-BA26-BFB11D0BAF55}" dt="2024-11-29T11:11:15.538" v="83" actId="20577"/>
          <ac:spMkLst>
            <pc:docMk/>
            <pc:sldMk cId="1308862903" sldId="294"/>
            <ac:spMk id="2" creationId="{578E3AA6-E9AD-201F-8A1E-E1BD05A30910}"/>
          </ac:spMkLst>
        </pc:spChg>
        <pc:spChg chg="add mod">
          <ac:chgData name="Reddy Chandu" userId="S::reddy@w1ypb.onmicrosoft.com::6177e378-bbf0-4c54-a2ba-d93056ed087e" providerId="AD" clId="Web-{82D8D69A-A816-940D-BA26-BFB11D0BAF55}" dt="2024-11-29T11:24:23.377" v="117" actId="20577"/>
          <ac:spMkLst>
            <pc:docMk/>
            <pc:sldMk cId="1308862903" sldId="294"/>
            <ac:spMk id="4" creationId="{C2097A03-09CC-E02E-3643-0903E6010965}"/>
          </ac:spMkLst>
        </pc:spChg>
        <pc:spChg chg="del mod">
          <ac:chgData name="Reddy Chandu" userId="S::reddy@w1ypb.onmicrosoft.com::6177e378-bbf0-4c54-a2ba-d93056ed087e" providerId="AD" clId="Web-{82D8D69A-A816-940D-BA26-BFB11D0BAF55}" dt="2024-11-29T11:11:06.334" v="61"/>
          <ac:spMkLst>
            <pc:docMk/>
            <pc:sldMk cId="1308862903" sldId="294"/>
            <ac:spMk id="1670" creationId="{CF89B0D6-23C3-BCA8-F91D-94180A1080B0}"/>
          </ac:spMkLst>
        </pc:spChg>
        <pc:picChg chg="del">
          <ac:chgData name="Reddy Chandu" userId="S::reddy@w1ypb.onmicrosoft.com::6177e378-bbf0-4c54-a2ba-d93056ed087e" providerId="AD" clId="Web-{82D8D69A-A816-940D-BA26-BFB11D0BAF55}" dt="2024-11-29T11:10:56.115" v="59"/>
          <ac:picMkLst>
            <pc:docMk/>
            <pc:sldMk cId="1308862903" sldId="294"/>
            <ac:picMk id="3" creationId="{316F00DA-EEE7-EEFF-F594-8EF36A6BB2D8}"/>
          </ac:picMkLst>
        </pc:picChg>
      </pc:sldChg>
      <pc:sldChg chg="new del">
        <pc:chgData name="Reddy Chandu" userId="S::reddy@w1ypb.onmicrosoft.com::6177e378-bbf0-4c54-a2ba-d93056ed087e" providerId="AD" clId="Web-{82D8D69A-A816-940D-BA26-BFB11D0BAF55}" dt="2024-11-29T11:10:21.442" v="56"/>
        <pc:sldMkLst>
          <pc:docMk/>
          <pc:sldMk cId="1569589998" sldId="294"/>
        </pc:sldMkLst>
      </pc:sldChg>
      <pc:sldChg chg="addSp delSp modSp add ord replId">
        <pc:chgData name="Reddy Chandu" userId="S::reddy@w1ypb.onmicrosoft.com::6177e378-bbf0-4c54-a2ba-d93056ed087e" providerId="AD" clId="Web-{82D8D69A-A816-940D-BA26-BFB11D0BAF55}" dt="2024-11-29T11:33:35.255" v="289" actId="1076"/>
        <pc:sldMkLst>
          <pc:docMk/>
          <pc:sldMk cId="2462358702" sldId="295"/>
        </pc:sldMkLst>
        <pc:spChg chg="mod">
          <ac:chgData name="Reddy Chandu" userId="S::reddy@w1ypb.onmicrosoft.com::6177e378-bbf0-4c54-a2ba-d93056ed087e" providerId="AD" clId="Web-{82D8D69A-A816-940D-BA26-BFB11D0BAF55}" dt="2024-11-29T11:25:08.238" v="137" actId="20577"/>
          <ac:spMkLst>
            <pc:docMk/>
            <pc:sldMk cId="2462358702" sldId="295"/>
            <ac:spMk id="2" creationId="{DCE974A8-BE4E-E94A-0C90-DB2797654A6A}"/>
          </ac:spMkLst>
        </pc:spChg>
        <pc:spChg chg="add mod">
          <ac:chgData name="Reddy Chandu" userId="S::reddy@w1ypb.onmicrosoft.com::6177e378-bbf0-4c54-a2ba-d93056ed087e" providerId="AD" clId="Web-{82D8D69A-A816-940D-BA26-BFB11D0BAF55}" dt="2024-11-29T11:33:35.255" v="289" actId="1076"/>
          <ac:spMkLst>
            <pc:docMk/>
            <pc:sldMk cId="2462358702" sldId="295"/>
            <ac:spMk id="4" creationId="{C91A5F6F-129F-3FF5-872A-98BBE824D693}"/>
          </ac:spMkLst>
        </pc:spChg>
        <pc:spChg chg="del">
          <ac:chgData name="Reddy Chandu" userId="S::reddy@w1ypb.onmicrosoft.com::6177e378-bbf0-4c54-a2ba-d93056ed087e" providerId="AD" clId="Web-{82D8D69A-A816-940D-BA26-BFB11D0BAF55}" dt="2024-11-29T11:25:28.426" v="141"/>
          <ac:spMkLst>
            <pc:docMk/>
            <pc:sldMk cId="2462358702" sldId="295"/>
            <ac:spMk id="1653" creationId="{718FA4B1-87BB-0C38-0AFB-92D3C51AADB7}"/>
          </ac:spMkLst>
        </pc:spChg>
        <pc:picChg chg="del">
          <ac:chgData name="Reddy Chandu" userId="S::reddy@w1ypb.onmicrosoft.com::6177e378-bbf0-4c54-a2ba-d93056ed087e" providerId="AD" clId="Web-{82D8D69A-A816-940D-BA26-BFB11D0BAF55}" dt="2024-11-29T11:25:25.129" v="140"/>
          <ac:picMkLst>
            <pc:docMk/>
            <pc:sldMk cId="2462358702" sldId="295"/>
            <ac:picMk id="3" creationId="{9739E169-8B7E-A280-DD8E-F15AD4688454}"/>
          </ac:picMkLst>
        </pc:picChg>
        <pc:cxnChg chg="mod">
          <ac:chgData name="Reddy Chandu" userId="S::reddy@w1ypb.onmicrosoft.com::6177e378-bbf0-4c54-a2ba-d93056ed087e" providerId="AD" clId="Web-{82D8D69A-A816-940D-BA26-BFB11D0BAF55}" dt="2024-11-29T11:25:02.863" v="136" actId="14100"/>
          <ac:cxnSpMkLst>
            <pc:docMk/>
            <pc:sldMk cId="2462358702" sldId="295"/>
            <ac:cxnSpMk id="22" creationId="{D1CAC46A-AC0F-23C6-95DF-1BADDCBE2D63}"/>
          </ac:cxnSpMkLst>
        </pc:cxnChg>
        <pc:cxnChg chg="mod">
          <ac:chgData name="Reddy Chandu" userId="S::reddy@w1ypb.onmicrosoft.com::6177e378-bbf0-4c54-a2ba-d93056ed087e" providerId="AD" clId="Web-{82D8D69A-A816-940D-BA26-BFB11D0BAF55}" dt="2024-11-29T11:25:20.160" v="139" actId="1076"/>
          <ac:cxnSpMkLst>
            <pc:docMk/>
            <pc:sldMk cId="2462358702" sldId="295"/>
            <ac:cxnSpMk id="26" creationId="{A440504B-F532-4157-F66E-D43077C7B639}"/>
          </ac:cxnSpMkLst>
        </pc:cxnChg>
      </pc:sldChg>
    </pc:docChg>
  </pc:docChgLst>
  <pc:docChgLst>
    <pc:chgData name="Guest User" userId="S::urn:spo:anon#6cc993235ccb5f1d6c373cdec7e7d77020ef8dee499e6f4a2630a99d14aade4f::" providerId="AD" clId="Web-{9D98C14C-449B-E861-A779-3F5D5785DE5E}"/>
    <pc:docChg chg="addSld modSld sldOrd">
      <pc:chgData name="Guest User" userId="S::urn:spo:anon#6cc993235ccb5f1d6c373cdec7e7d77020ef8dee499e6f4a2630a99d14aade4f::" providerId="AD" clId="Web-{9D98C14C-449B-E861-A779-3F5D5785DE5E}" dt="2024-11-28T15:47:01.466" v="567" actId="14100"/>
      <pc:docMkLst>
        <pc:docMk/>
      </pc:docMkLst>
      <pc:sldChg chg="modSp">
        <pc:chgData name="Guest User" userId="S::urn:spo:anon#6cc993235ccb5f1d6c373cdec7e7d77020ef8dee499e6f4a2630a99d14aade4f::" providerId="AD" clId="Web-{9D98C14C-449B-E861-A779-3F5D5785DE5E}" dt="2024-11-28T14:42:26.023" v="1" actId="20577"/>
        <pc:sldMkLst>
          <pc:docMk/>
          <pc:sldMk cId="2009252264" sldId="289"/>
        </pc:sldMkLst>
        <pc:spChg chg="mod">
          <ac:chgData name="Guest User" userId="S::urn:spo:anon#6cc993235ccb5f1d6c373cdec7e7d77020ef8dee499e6f4a2630a99d14aade4f::" providerId="AD" clId="Web-{9D98C14C-449B-E861-A779-3F5D5785DE5E}" dt="2024-11-28T14:42:26.023" v="1" actId="20577"/>
          <ac:spMkLst>
            <pc:docMk/>
            <pc:sldMk cId="2009252264" sldId="289"/>
            <ac:spMk id="3619" creationId="{A1069741-01FB-6DB6-9C35-3D37993DD583}"/>
          </ac:spMkLst>
        </pc:spChg>
      </pc:sldChg>
      <pc:sldChg chg="modSp">
        <pc:chgData name="Guest User" userId="S::urn:spo:anon#6cc993235ccb5f1d6c373cdec7e7d77020ef8dee499e6f4a2630a99d14aade4f::" providerId="AD" clId="Web-{9D98C14C-449B-E861-A779-3F5D5785DE5E}" dt="2024-11-28T14:46:35.259" v="19" actId="20577"/>
        <pc:sldMkLst>
          <pc:docMk/>
          <pc:sldMk cId="2733832971" sldId="290"/>
        </pc:sldMkLst>
        <pc:spChg chg="mod">
          <ac:chgData name="Guest User" userId="S::urn:spo:anon#6cc993235ccb5f1d6c373cdec7e7d77020ef8dee499e6f4a2630a99d14aade4f::" providerId="AD" clId="Web-{9D98C14C-449B-E861-A779-3F5D5785DE5E}" dt="2024-11-28T14:46:35.259" v="19" actId="20577"/>
          <ac:spMkLst>
            <pc:docMk/>
            <pc:sldMk cId="2733832971" sldId="290"/>
            <ac:spMk id="3619" creationId="{8EAC4069-2652-3483-F966-AEE01C7F3584}"/>
          </ac:spMkLst>
        </pc:spChg>
      </pc:sldChg>
      <pc:sldChg chg="modSp">
        <pc:chgData name="Guest User" userId="S::urn:spo:anon#6cc993235ccb5f1d6c373cdec7e7d77020ef8dee499e6f4a2630a99d14aade4f::" providerId="AD" clId="Web-{9D98C14C-449B-E861-A779-3F5D5785DE5E}" dt="2024-11-28T14:45:34.415" v="17" actId="20577"/>
        <pc:sldMkLst>
          <pc:docMk/>
          <pc:sldMk cId="3630393972" sldId="292"/>
        </pc:sldMkLst>
        <pc:spChg chg="mod">
          <ac:chgData name="Guest User" userId="S::urn:spo:anon#6cc993235ccb5f1d6c373cdec7e7d77020ef8dee499e6f4a2630a99d14aade4f::" providerId="AD" clId="Web-{9D98C14C-449B-E861-A779-3F5D5785DE5E}" dt="2024-11-28T14:45:34.415" v="17" actId="20577"/>
          <ac:spMkLst>
            <pc:docMk/>
            <pc:sldMk cId="3630393972" sldId="292"/>
            <ac:spMk id="3619" creationId="{7D0DC6B2-315A-4F22-45EB-178A498A6C76}"/>
          </ac:spMkLst>
        </pc:spChg>
      </pc:sldChg>
      <pc:sldChg chg="addSp delSp modSp add ord replId addAnim modAnim">
        <pc:chgData name="Guest User" userId="S::urn:spo:anon#6cc993235ccb5f1d6c373cdec7e7d77020ef8dee499e6f4a2630a99d14aade4f::" providerId="AD" clId="Web-{9D98C14C-449B-E861-A779-3F5D5785DE5E}" dt="2024-11-28T15:47:01.466" v="567" actId="14100"/>
        <pc:sldMkLst>
          <pc:docMk/>
          <pc:sldMk cId="21090873" sldId="293"/>
        </pc:sldMkLst>
        <pc:spChg chg="add mod">
          <ac:chgData name="Guest User" userId="S::urn:spo:anon#6cc993235ccb5f1d6c373cdec7e7d77020ef8dee499e6f4a2630a99d14aade4f::" providerId="AD" clId="Web-{9D98C14C-449B-E861-A779-3F5D5785DE5E}" dt="2024-11-28T15:12:58.255" v="257" actId="1076"/>
          <ac:spMkLst>
            <pc:docMk/>
            <pc:sldMk cId="21090873" sldId="293"/>
            <ac:spMk id="4" creationId="{72F2D3E0-0195-9FDA-1782-1E4A8125012E}"/>
          </ac:spMkLst>
        </pc:spChg>
        <pc:spChg chg="add mod">
          <ac:chgData name="Guest User" userId="S::urn:spo:anon#6cc993235ccb5f1d6c373cdec7e7d77020ef8dee499e6f4a2630a99d14aade4f::" providerId="AD" clId="Web-{9D98C14C-449B-E861-A779-3F5D5785DE5E}" dt="2024-11-28T15:36:30.586" v="468" actId="14100"/>
          <ac:spMkLst>
            <pc:docMk/>
            <pc:sldMk cId="21090873" sldId="293"/>
            <ac:spMk id="6" creationId="{487D0479-5DF2-1024-81B1-7811BF29F18C}"/>
          </ac:spMkLst>
        </pc:spChg>
        <pc:spChg chg="add mod">
          <ac:chgData name="Guest User" userId="S::urn:spo:anon#6cc993235ccb5f1d6c373cdec7e7d77020ef8dee499e6f4a2630a99d14aade4f::" providerId="AD" clId="Web-{9D98C14C-449B-E861-A779-3F5D5785DE5E}" dt="2024-11-28T15:35:35.023" v="455" actId="1076"/>
          <ac:spMkLst>
            <pc:docMk/>
            <pc:sldMk cId="21090873" sldId="293"/>
            <ac:spMk id="7" creationId="{1B65B34B-B0D9-339B-F71C-FE16990FF67D}"/>
          </ac:spMkLst>
        </pc:spChg>
        <pc:spChg chg="add mod">
          <ac:chgData name="Guest User" userId="S::urn:spo:anon#6cc993235ccb5f1d6c373cdec7e7d77020ef8dee499e6f4a2630a99d14aade4f::" providerId="AD" clId="Web-{9D98C14C-449B-E861-A779-3F5D5785DE5E}" dt="2024-11-28T15:36:57.383" v="475" actId="1076"/>
          <ac:spMkLst>
            <pc:docMk/>
            <pc:sldMk cId="21090873" sldId="293"/>
            <ac:spMk id="3852" creationId="{7677E119-F46F-2C2C-4456-0B82C2012DBA}"/>
          </ac:spMkLst>
        </pc:spChg>
        <pc:spChg chg="mod">
          <ac:chgData name="Guest User" userId="S::urn:spo:anon#6cc993235ccb5f1d6c373cdec7e7d77020ef8dee499e6f4a2630a99d14aade4f::" providerId="AD" clId="Web-{9D98C14C-449B-E861-A779-3F5D5785DE5E}" dt="2024-11-28T15:36:50.852" v="474" actId="1076"/>
          <ac:spMkLst>
            <pc:docMk/>
            <pc:sldMk cId="21090873" sldId="293"/>
            <ac:spMk id="3857" creationId="{DD3305CF-B342-FF46-8683-01AABEC45CAB}"/>
          </ac:spMkLst>
        </pc:spChg>
        <pc:spChg chg="del">
          <ac:chgData name="Guest User" userId="S::urn:spo:anon#6cc993235ccb5f1d6c373cdec7e7d77020ef8dee499e6f4a2630a99d14aade4f::" providerId="AD" clId="Web-{9D98C14C-449B-E861-A779-3F5D5785DE5E}" dt="2024-11-28T15:03:34.220" v="55"/>
          <ac:spMkLst>
            <pc:docMk/>
            <pc:sldMk cId="21090873" sldId="293"/>
            <ac:spMk id="3859" creationId="{A25952BF-DCF1-8485-C6CA-60EB3F6C57CC}"/>
          </ac:spMkLst>
        </pc:spChg>
        <pc:spChg chg="mod">
          <ac:chgData name="Guest User" userId="S::urn:spo:anon#6cc993235ccb5f1d6c373cdec7e7d77020ef8dee499e6f4a2630a99d14aade4f::" providerId="AD" clId="Web-{9D98C14C-449B-E861-A779-3F5D5785DE5E}" dt="2024-11-28T15:18:15.591" v="293" actId="14100"/>
          <ac:spMkLst>
            <pc:docMk/>
            <pc:sldMk cId="21090873" sldId="293"/>
            <ac:spMk id="3862" creationId="{00000000-0000-0000-0000-000000000000}"/>
          </ac:spMkLst>
        </pc:spChg>
        <pc:spChg chg="add mod">
          <ac:chgData name="Guest User" userId="S::urn:spo:anon#6cc993235ccb5f1d6c373cdec7e7d77020ef8dee499e6f4a2630a99d14aade4f::" providerId="AD" clId="Web-{9D98C14C-449B-E861-A779-3F5D5785DE5E}" dt="2024-11-28T15:40:49.432" v="509" actId="1076"/>
          <ac:spMkLst>
            <pc:docMk/>
            <pc:sldMk cId="21090873" sldId="293"/>
            <ac:spMk id="3889" creationId="{5C572B14-9ECE-796D-2349-D425B693F0FA}"/>
          </ac:spMkLst>
        </pc:spChg>
        <pc:spChg chg="add mod">
          <ac:chgData name="Guest User" userId="S::urn:spo:anon#6cc993235ccb5f1d6c373cdec7e7d77020ef8dee499e6f4a2630a99d14aade4f::" providerId="AD" clId="Web-{9D98C14C-449B-E861-A779-3F5D5785DE5E}" dt="2024-11-28T15:45:01.465" v="551" actId="1076"/>
          <ac:spMkLst>
            <pc:docMk/>
            <pc:sldMk cId="21090873" sldId="293"/>
            <ac:spMk id="3894" creationId="{B3BE35CC-54F4-DF8E-C1BB-086789AC9626}"/>
          </ac:spMkLst>
        </pc:spChg>
        <pc:spChg chg="add mod">
          <ac:chgData name="Guest User" userId="S::urn:spo:anon#6cc993235ccb5f1d6c373cdec7e7d77020ef8dee499e6f4a2630a99d14aade4f::" providerId="AD" clId="Web-{9D98C14C-449B-E861-A779-3F5D5785DE5E}" dt="2024-11-28T15:46:01.653" v="564" actId="20577"/>
          <ac:spMkLst>
            <pc:docMk/>
            <pc:sldMk cId="21090873" sldId="293"/>
            <ac:spMk id="3895" creationId="{2E3C24FE-542B-7F65-398D-F119DF7693AA}"/>
          </ac:spMkLst>
        </pc:spChg>
        <pc:spChg chg="del mod topLvl">
          <ac:chgData name="Guest User" userId="S::urn:spo:anon#6cc993235ccb5f1d6c373cdec7e7d77020ef8dee499e6f4a2630a99d14aade4f::" providerId="AD" clId="Web-{9D98C14C-449B-E861-A779-3F5D5785DE5E}" dt="2024-11-28T15:03:31.080" v="54"/>
          <ac:spMkLst>
            <pc:docMk/>
            <pc:sldMk cId="21090873" sldId="293"/>
            <ac:spMk id="3916" creationId="{00000000-0000-0000-0000-000000000000}"/>
          </ac:spMkLst>
        </pc:spChg>
        <pc:spChg chg="mod topLvl">
          <ac:chgData name="Guest User" userId="S::urn:spo:anon#6cc993235ccb5f1d6c373cdec7e7d77020ef8dee499e6f4a2630a99d14aade4f::" providerId="AD" clId="Web-{9D98C14C-449B-E861-A779-3F5D5785DE5E}" dt="2024-11-28T15:36:47.414" v="473" actId="1076"/>
          <ac:spMkLst>
            <pc:docMk/>
            <pc:sldMk cId="21090873" sldId="293"/>
            <ac:spMk id="3917" creationId="{00000000-0000-0000-0000-000000000000}"/>
          </ac:spMkLst>
        </pc:spChg>
        <pc:spChg chg="add del mod">
          <ac:chgData name="Guest User" userId="S::urn:spo:anon#6cc993235ccb5f1d6c373cdec7e7d77020ef8dee499e6f4a2630a99d14aade4f::" providerId="AD" clId="Web-{9D98C14C-449B-E861-A779-3F5D5785DE5E}" dt="2024-11-28T15:03:06.861" v="49"/>
          <ac:spMkLst>
            <pc:docMk/>
            <pc:sldMk cId="21090873" sldId="293"/>
            <ac:spMk id="3918" creationId="{00000000-0000-0000-0000-000000000000}"/>
          </ac:spMkLst>
        </pc:spChg>
        <pc:spChg chg="mod">
          <ac:chgData name="Guest User" userId="S::urn:spo:anon#6cc993235ccb5f1d6c373cdec7e7d77020ef8dee499e6f4a2630a99d14aade4f::" providerId="AD" clId="Web-{9D98C14C-449B-E861-A779-3F5D5785DE5E}" dt="2024-11-28T15:35:21.461" v="450" actId="1076"/>
          <ac:spMkLst>
            <pc:docMk/>
            <pc:sldMk cId="21090873" sldId="293"/>
            <ac:spMk id="3919" creationId="{00000000-0000-0000-0000-000000000000}"/>
          </ac:spMkLst>
        </pc:spChg>
        <pc:spChg chg="mod">
          <ac:chgData name="Guest User" userId="S::urn:spo:anon#6cc993235ccb5f1d6c373cdec7e7d77020ef8dee499e6f4a2630a99d14aade4f::" providerId="AD" clId="Web-{9D98C14C-449B-E861-A779-3F5D5785DE5E}" dt="2024-11-28T15:35:18.257" v="449" actId="1076"/>
          <ac:spMkLst>
            <pc:docMk/>
            <pc:sldMk cId="21090873" sldId="293"/>
            <ac:spMk id="3921" creationId="{00000000-0000-0000-0000-000000000000}"/>
          </ac:spMkLst>
        </pc:spChg>
        <pc:spChg chg="del">
          <ac:chgData name="Guest User" userId="S::urn:spo:anon#6cc993235ccb5f1d6c373cdec7e7d77020ef8dee499e6f4a2630a99d14aade4f::" providerId="AD" clId="Web-{9D98C14C-449B-E861-A779-3F5D5785DE5E}" dt="2024-11-28T15:02:54.220" v="44"/>
          <ac:spMkLst>
            <pc:docMk/>
            <pc:sldMk cId="21090873" sldId="293"/>
            <ac:spMk id="3922" creationId="{00000000-0000-0000-0000-000000000000}"/>
          </ac:spMkLst>
        </pc:spChg>
        <pc:spChg chg="mod">
          <ac:chgData name="Guest User" userId="S::urn:spo:anon#6cc993235ccb5f1d6c373cdec7e7d77020ef8dee499e6f4a2630a99d14aade4f::" providerId="AD" clId="Web-{9D98C14C-449B-E861-A779-3F5D5785DE5E}" dt="2024-11-28T15:35:32.008" v="454" actId="1076"/>
          <ac:spMkLst>
            <pc:docMk/>
            <pc:sldMk cId="21090873" sldId="293"/>
            <ac:spMk id="3923" creationId="{00000000-0000-0000-0000-000000000000}"/>
          </ac:spMkLst>
        </pc:spChg>
        <pc:grpChg chg="del mod">
          <ac:chgData name="Guest User" userId="S::urn:spo:anon#6cc993235ccb5f1d6c373cdec7e7d77020ef8dee499e6f4a2630a99d14aade4f::" providerId="AD" clId="Web-{9D98C14C-449B-E861-A779-3F5D5785DE5E}" dt="2024-11-28T15:05:08.893" v="81"/>
          <ac:grpSpMkLst>
            <pc:docMk/>
            <pc:sldMk cId="21090873" sldId="293"/>
            <ac:grpSpMk id="8" creationId="{A7AD8AA7-17DE-C721-43A2-4DC841AEB865}"/>
          </ac:grpSpMkLst>
        </pc:grpChg>
        <pc:grpChg chg="del mod">
          <ac:chgData name="Guest User" userId="S::urn:spo:anon#6cc993235ccb5f1d6c373cdec7e7d77020ef8dee499e6f4a2630a99d14aade4f::" providerId="AD" clId="Web-{9D98C14C-449B-E861-A779-3F5D5785DE5E}" dt="2024-11-28T15:07:27.347" v="128"/>
          <ac:grpSpMkLst>
            <pc:docMk/>
            <pc:sldMk cId="21090873" sldId="293"/>
            <ac:grpSpMk id="42" creationId="{80BD369B-6B3B-DA6D-F5D3-D3721583F399}"/>
          </ac:grpSpMkLst>
        </pc:grpChg>
        <pc:grpChg chg="add del">
          <ac:chgData name="Guest User" userId="S::urn:spo:anon#6cc993235ccb5f1d6c373cdec7e7d77020ef8dee499e6f4a2630a99d14aade4f::" providerId="AD" clId="Web-{9D98C14C-449B-E861-A779-3F5D5785DE5E}" dt="2024-11-28T15:03:31.080" v="54"/>
          <ac:grpSpMkLst>
            <pc:docMk/>
            <pc:sldMk cId="21090873" sldId="293"/>
            <ac:grpSpMk id="3915" creationId="{00000000-0000-0000-0000-000000000000}"/>
          </ac:grpSpMkLst>
        </pc:grpChg>
        <pc:grpChg chg="add del mod">
          <ac:chgData name="Guest User" userId="S::urn:spo:anon#6cc993235ccb5f1d6c373cdec7e7d77020ef8dee499e6f4a2630a99d14aade4f::" providerId="AD" clId="Web-{9D98C14C-449B-E861-A779-3F5D5785DE5E}" dt="2024-11-28T15:06:54.409" v="121"/>
          <ac:grpSpMkLst>
            <pc:docMk/>
            <pc:sldMk cId="21090873" sldId="293"/>
            <ac:grpSpMk id="3925" creationId="{00000000-0000-0000-0000-000000000000}"/>
          </ac:grpSpMkLst>
        </pc:grpChg>
        <pc:graphicFrameChg chg="add del mod modGraphic">
          <ac:chgData name="Guest User" userId="S::urn:spo:anon#6cc993235ccb5f1d6c373cdec7e7d77020ef8dee499e6f4a2630a99d14aade4f::" providerId="AD" clId="Web-{9D98C14C-449B-E861-A779-3F5D5785DE5E}" dt="2024-11-28T15:30:23.457" v="391"/>
          <ac:graphicFrameMkLst>
            <pc:docMk/>
            <pc:sldMk cId="21090873" sldId="293"/>
            <ac:graphicFrameMk id="3867" creationId="{70D9C194-486D-F202-5623-7B697F9BBCC2}"/>
          </ac:graphicFrameMkLst>
        </pc:graphicFrameChg>
        <pc:picChg chg="add del mod">
          <ac:chgData name="Guest User" userId="S::urn:spo:anon#6cc993235ccb5f1d6c373cdec7e7d77020ef8dee499e6f4a2630a99d14aade4f::" providerId="AD" clId="Web-{9D98C14C-449B-E861-A779-3F5D5785DE5E}" dt="2024-11-28T15:18:35.670" v="300"/>
          <ac:picMkLst>
            <pc:docMk/>
            <pc:sldMk cId="21090873" sldId="293"/>
            <ac:picMk id="3854" creationId="{30D14D61-B0F1-5830-CC06-D18CB63127AA}"/>
          </ac:picMkLst>
        </pc:picChg>
        <pc:cxnChg chg="mod">
          <ac:chgData name="Guest User" userId="S::urn:spo:anon#6cc993235ccb5f1d6c373cdec7e7d77020ef8dee499e6f4a2630a99d14aade4f::" providerId="AD" clId="Web-{9D98C14C-449B-E861-A779-3F5D5785DE5E}" dt="2024-11-28T15:27:24.550" v="389" actId="14100"/>
          <ac:cxnSpMkLst>
            <pc:docMk/>
            <pc:sldMk cId="21090873" sldId="293"/>
            <ac:cxnSpMk id="2" creationId="{B6F427DE-C7C7-3341-C920-641EFF3C0EAA}"/>
          </ac:cxnSpMkLst>
        </pc:cxnChg>
        <pc:cxnChg chg="del mod">
          <ac:chgData name="Guest User" userId="S::urn:spo:anon#6cc993235ccb5f1d6c373cdec7e7d77020ef8dee499e6f4a2630a99d14aade4f::" providerId="AD" clId="Web-{9D98C14C-449B-E861-A779-3F5D5785DE5E}" dt="2024-11-28T15:07:20.175" v="127"/>
          <ac:cxnSpMkLst>
            <pc:docMk/>
            <pc:sldMk cId="21090873" sldId="293"/>
            <ac:cxnSpMk id="5" creationId="{A9026B41-B716-B20C-E257-DAFA1F527DBD}"/>
          </ac:cxnSpMkLst>
        </pc:cxnChg>
        <pc:cxnChg chg="add del mod">
          <ac:chgData name="Guest User" userId="S::urn:spo:anon#6cc993235ccb5f1d6c373cdec7e7d77020ef8dee499e6f4a2630a99d14aade4f::" providerId="AD" clId="Web-{9D98C14C-449B-E861-A779-3F5D5785DE5E}" dt="2024-11-28T15:19:09.998" v="309"/>
          <ac:cxnSpMkLst>
            <pc:docMk/>
            <pc:sldMk cId="21090873" sldId="293"/>
            <ac:cxnSpMk id="3855" creationId="{39E04348-5BAD-CEC0-F5D6-FF0F44516BCC}"/>
          </ac:cxnSpMkLst>
        </pc:cxnChg>
        <pc:cxnChg chg="mod">
          <ac:chgData name="Guest User" userId="S::urn:spo:anon#6cc993235ccb5f1d6c373cdec7e7d77020ef8dee499e6f4a2630a99d14aade4f::" providerId="AD" clId="Web-{9D98C14C-449B-E861-A779-3F5D5785DE5E}" dt="2024-11-28T15:46:52.700" v="566" actId="1076"/>
          <ac:cxnSpMkLst>
            <pc:docMk/>
            <pc:sldMk cId="21090873" sldId="293"/>
            <ac:cxnSpMk id="3856" creationId="{765FEA9A-5635-51B7-D4B6-B2B76A0F845B}"/>
          </ac:cxnSpMkLst>
        </pc:cxnChg>
        <pc:cxnChg chg="mod">
          <ac:chgData name="Guest User" userId="S::urn:spo:anon#6cc993235ccb5f1d6c373cdec7e7d77020ef8dee499e6f4a2630a99d14aade4f::" providerId="AD" clId="Web-{9D98C14C-449B-E861-A779-3F5D5785DE5E}" dt="2024-11-28T15:27:12.237" v="388" actId="1076"/>
          <ac:cxnSpMkLst>
            <pc:docMk/>
            <pc:sldMk cId="21090873" sldId="293"/>
            <ac:cxnSpMk id="3858" creationId="{E39E806C-5FDF-2E71-9233-8F3B88C016BF}"/>
          </ac:cxnSpMkLst>
        </pc:cxnChg>
        <pc:cxnChg chg="add mod">
          <ac:chgData name="Guest User" userId="S::urn:spo:anon#6cc993235ccb5f1d6c373cdec7e7d77020ef8dee499e6f4a2630a99d14aade4f::" providerId="AD" clId="Web-{9D98C14C-449B-E861-A779-3F5D5785DE5E}" dt="2024-11-28T15:37:04.852" v="477" actId="1076"/>
          <ac:cxnSpMkLst>
            <pc:docMk/>
            <pc:sldMk cId="21090873" sldId="293"/>
            <ac:cxnSpMk id="3860" creationId="{C8DBE18E-166A-1FC6-B14E-8A0BD15A7B15}"/>
          </ac:cxnSpMkLst>
        </pc:cxnChg>
        <pc:cxnChg chg="add mod">
          <ac:chgData name="Guest User" userId="S::urn:spo:anon#6cc993235ccb5f1d6c373cdec7e7d77020ef8dee499e6f4a2630a99d14aade4f::" providerId="AD" clId="Web-{9D98C14C-449B-E861-A779-3F5D5785DE5E}" dt="2024-11-28T15:43:36.089" v="533" actId="14100"/>
          <ac:cxnSpMkLst>
            <pc:docMk/>
            <pc:sldMk cId="21090873" sldId="293"/>
            <ac:cxnSpMk id="3861" creationId="{ACC2FAD1-77B8-C0CC-E99C-8C326C3E2D9B}"/>
          </ac:cxnSpMkLst>
        </pc:cxnChg>
        <pc:cxnChg chg="add mod">
          <ac:chgData name="Guest User" userId="S::urn:spo:anon#6cc993235ccb5f1d6c373cdec7e7d77020ef8dee499e6f4a2630a99d14aade4f::" providerId="AD" clId="Web-{9D98C14C-449B-E861-A779-3F5D5785DE5E}" dt="2024-11-28T15:47:01.466" v="567" actId="14100"/>
          <ac:cxnSpMkLst>
            <pc:docMk/>
            <pc:sldMk cId="21090873" sldId="293"/>
            <ac:cxnSpMk id="3863" creationId="{971E8599-F40C-136D-926A-0A090971B2B8}"/>
          </ac:cxnSpMkLst>
        </pc:cxnChg>
        <pc:cxnChg chg="add mod">
          <ac:chgData name="Guest User" userId="S::urn:spo:anon#6cc993235ccb5f1d6c373cdec7e7d77020ef8dee499e6f4a2630a99d14aade4f::" providerId="AD" clId="Web-{9D98C14C-449B-E861-A779-3F5D5785DE5E}" dt="2024-11-28T15:37:53.056" v="483" actId="1076"/>
          <ac:cxnSpMkLst>
            <pc:docMk/>
            <pc:sldMk cId="21090873" sldId="293"/>
            <ac:cxnSpMk id="3864" creationId="{8014FBDB-C93F-B5D8-7716-7ACF481619EA}"/>
          </ac:cxnSpMkLst>
        </pc:cxnChg>
        <pc:cxnChg chg="add mod">
          <ac:chgData name="Guest User" userId="S::urn:spo:anon#6cc993235ccb5f1d6c373cdec7e7d77020ef8dee499e6f4a2630a99d14aade4f::" providerId="AD" clId="Web-{9D98C14C-449B-E861-A779-3F5D5785DE5E}" dt="2024-11-28T15:40:55.776" v="510" actId="14100"/>
          <ac:cxnSpMkLst>
            <pc:docMk/>
            <pc:sldMk cId="21090873" sldId="293"/>
            <ac:cxnSpMk id="3865" creationId="{372DF118-75A8-E73F-D965-E6F6054F3131}"/>
          </ac:cxnSpMkLst>
        </pc:cxnChg>
        <pc:cxnChg chg="add mod">
          <ac:chgData name="Guest User" userId="S::urn:spo:anon#6cc993235ccb5f1d6c373cdec7e7d77020ef8dee499e6f4a2630a99d14aade4f::" providerId="AD" clId="Web-{9D98C14C-449B-E861-A779-3F5D5785DE5E}" dt="2024-11-28T15:37:11.618" v="478" actId="1076"/>
          <ac:cxnSpMkLst>
            <pc:docMk/>
            <pc:sldMk cId="21090873" sldId="293"/>
            <ac:cxnSpMk id="3866" creationId="{8FF2C30F-BB87-BC7B-04BD-F7E66969456B}"/>
          </ac:cxnSpMkLst>
        </pc:cxnChg>
        <pc:cxnChg chg="add mod">
          <ac:chgData name="Guest User" userId="S::urn:spo:anon#6cc993235ccb5f1d6c373cdec7e7d77020ef8dee499e6f4a2630a99d14aade4f::" providerId="AD" clId="Web-{9D98C14C-449B-E861-A779-3F5D5785DE5E}" dt="2024-11-28T15:39:02.962" v="495" actId="1076"/>
          <ac:cxnSpMkLst>
            <pc:docMk/>
            <pc:sldMk cId="21090873" sldId="293"/>
            <ac:cxnSpMk id="3888" creationId="{FBB85AE8-4058-A7A1-5147-4D54097C0671}"/>
          </ac:cxnSpMkLst>
        </pc:cxnChg>
        <pc:cxnChg chg="add mod">
          <ac:chgData name="Guest User" userId="S::urn:spo:anon#6cc993235ccb5f1d6c373cdec7e7d77020ef8dee499e6f4a2630a99d14aade4f::" providerId="AD" clId="Web-{9D98C14C-449B-E861-A779-3F5D5785DE5E}" dt="2024-11-28T15:38:37.150" v="490" actId="1076"/>
          <ac:cxnSpMkLst>
            <pc:docMk/>
            <pc:sldMk cId="21090873" sldId="293"/>
            <ac:cxnSpMk id="3890" creationId="{A8446CF3-B53F-389E-90E2-8BA591F7280D}"/>
          </ac:cxnSpMkLst>
        </pc:cxnChg>
        <pc:cxnChg chg="add mod">
          <ac:chgData name="Guest User" userId="S::urn:spo:anon#6cc993235ccb5f1d6c373cdec7e7d77020ef8dee499e6f4a2630a99d14aade4f::" providerId="AD" clId="Web-{9D98C14C-449B-E861-A779-3F5D5785DE5E}" dt="2024-11-28T15:38:41.978" v="491" actId="1076"/>
          <ac:cxnSpMkLst>
            <pc:docMk/>
            <pc:sldMk cId="21090873" sldId="293"/>
            <ac:cxnSpMk id="3891" creationId="{2A267742-DF24-0BA3-2824-AC6A7DECC00E}"/>
          </ac:cxnSpMkLst>
        </pc:cxnChg>
        <pc:cxnChg chg="add mod">
          <ac:chgData name="Guest User" userId="S::urn:spo:anon#6cc993235ccb5f1d6c373cdec7e7d77020ef8dee499e6f4a2630a99d14aade4f::" providerId="AD" clId="Web-{9D98C14C-449B-E861-A779-3F5D5785DE5E}" dt="2024-11-28T15:43:30.464" v="532" actId="14100"/>
          <ac:cxnSpMkLst>
            <pc:docMk/>
            <pc:sldMk cId="21090873" sldId="293"/>
            <ac:cxnSpMk id="3892" creationId="{C9463EED-DAA2-6977-C399-57AAEB6DD23A}"/>
          </ac:cxnSpMkLst>
        </pc:cxnChg>
        <pc:cxnChg chg="add mod">
          <ac:chgData name="Guest User" userId="S::urn:spo:anon#6cc993235ccb5f1d6c373cdec7e7d77020ef8dee499e6f4a2630a99d14aade4f::" providerId="AD" clId="Web-{9D98C14C-449B-E861-A779-3F5D5785DE5E}" dt="2024-11-28T15:42:26.479" v="523" actId="14100"/>
          <ac:cxnSpMkLst>
            <pc:docMk/>
            <pc:sldMk cId="21090873" sldId="293"/>
            <ac:cxnSpMk id="3893" creationId="{4CC183E2-10A8-9A95-E45E-8E72EBF25C71}"/>
          </ac:cxnSpMkLst>
        </pc:cxnChg>
        <pc:cxnChg chg="mod">
          <ac:chgData name="Guest User" userId="S::urn:spo:anon#6cc993235ccb5f1d6c373cdec7e7d77020ef8dee499e6f4a2630a99d14aade4f::" providerId="AD" clId="Web-{9D98C14C-449B-E861-A779-3F5D5785DE5E}" dt="2024-11-28T15:37:02.071" v="476" actId="1076"/>
          <ac:cxnSpMkLst>
            <pc:docMk/>
            <pc:sldMk cId="21090873" sldId="293"/>
            <ac:cxnSpMk id="3954" creationId="{00000000-0000-0000-0000-000000000000}"/>
          </ac:cxnSpMkLst>
        </pc:cxnChg>
        <pc:cxnChg chg="mod">
          <ac:chgData name="Guest User" userId="S::urn:spo:anon#6cc993235ccb5f1d6c373cdec7e7d77020ef8dee499e6f4a2630a99d14aade4f::" providerId="AD" clId="Web-{9D98C14C-449B-E861-A779-3F5D5785DE5E}" dt="2024-11-28T15:39:55.260" v="504" actId="1076"/>
          <ac:cxnSpMkLst>
            <pc:docMk/>
            <pc:sldMk cId="21090873" sldId="293"/>
            <ac:cxnSpMk id="3955" creationId="{00000000-0000-0000-0000-000000000000}"/>
          </ac:cxnSpMkLst>
        </pc:cxnChg>
      </pc:sldChg>
    </pc:docChg>
  </pc:docChgLst>
  <pc:docChgLst>
    <pc:chgData name="Reddy Chandu" userId="S::reddy@w1ypb.onmicrosoft.com::6177e378-bbf0-4c54-a2ba-d93056ed087e" providerId="AD" clId="Web-{E186DEF2-449A-F21B-D89D-DA99449F5ABA}"/>
    <pc:docChg chg="modSld">
      <pc:chgData name="Reddy Chandu" userId="S::reddy@w1ypb.onmicrosoft.com::6177e378-bbf0-4c54-a2ba-d93056ed087e" providerId="AD" clId="Web-{E186DEF2-449A-F21B-D89D-DA99449F5ABA}" dt="2024-11-28T12:54:43.815" v="6" actId="20577"/>
      <pc:docMkLst>
        <pc:docMk/>
      </pc:docMkLst>
      <pc:sldChg chg="modSp">
        <pc:chgData name="Reddy Chandu" userId="S::reddy@w1ypb.onmicrosoft.com::6177e378-bbf0-4c54-a2ba-d93056ed087e" providerId="AD" clId="Web-{E186DEF2-449A-F21B-D89D-DA99449F5ABA}" dt="2024-11-28T12:54:43.815" v="6" actId="20577"/>
        <pc:sldMkLst>
          <pc:docMk/>
          <pc:sldMk cId="2837069467" sldId="257"/>
        </pc:sldMkLst>
        <pc:spChg chg="mod">
          <ac:chgData name="Reddy Chandu" userId="S::reddy@w1ypb.onmicrosoft.com::6177e378-bbf0-4c54-a2ba-d93056ed087e" providerId="AD" clId="Web-{E186DEF2-449A-F21B-D89D-DA99449F5ABA}" dt="2024-11-28T12:54:43.815" v="6" actId="20577"/>
          <ac:spMkLst>
            <pc:docMk/>
            <pc:sldMk cId="2837069467" sldId="257"/>
            <ac:spMk id="2" creationId="{967687A7-238A-B3E8-EA6A-AF42523EFC4B}"/>
          </ac:spMkLst>
        </pc:spChg>
      </pc:sldChg>
      <pc:sldChg chg="addSp modSp">
        <pc:chgData name="Reddy Chandu" userId="S::reddy@w1ypb.onmicrosoft.com::6177e378-bbf0-4c54-a2ba-d93056ed087e" providerId="AD" clId="Web-{E186DEF2-449A-F21B-D89D-DA99449F5ABA}" dt="2024-11-28T12:45:24.148" v="3" actId="1076"/>
        <pc:sldMkLst>
          <pc:docMk/>
          <pc:sldMk cId="0" sldId="270"/>
        </pc:sldMkLst>
        <pc:picChg chg="add mod">
          <ac:chgData name="Reddy Chandu" userId="S::reddy@w1ypb.onmicrosoft.com::6177e378-bbf0-4c54-a2ba-d93056ed087e" providerId="AD" clId="Web-{E186DEF2-449A-F21B-D89D-DA99449F5ABA}" dt="2024-11-28T12:45:24.148" v="3" actId="1076"/>
          <ac:picMkLst>
            <pc:docMk/>
            <pc:sldMk cId="0" sldId="270"/>
            <ac:picMk id="8" creationId="{56BC51FB-59DB-FB45-5F6B-B532FB29C67D}"/>
          </ac:picMkLst>
        </pc:picChg>
      </pc:sldChg>
    </pc:docChg>
  </pc:docChgLst>
  <pc:docChgLst>
    <pc:chgData name="Reddy Chandu" userId="S::reddy@w1ypb.onmicrosoft.com::6177e378-bbf0-4c54-a2ba-d93056ed087e" providerId="AD" clId="Web-{794ED018-AF64-8121-3AC6-D7F6E7C6D0C8}"/>
    <pc:docChg chg="modSld">
      <pc:chgData name="Reddy Chandu" userId="S::reddy@w1ypb.onmicrosoft.com::6177e378-bbf0-4c54-a2ba-d93056ed087e" providerId="AD" clId="Web-{794ED018-AF64-8121-3AC6-D7F6E7C6D0C8}" dt="2024-11-28T16:15:03.835" v="2" actId="20577"/>
      <pc:docMkLst>
        <pc:docMk/>
      </pc:docMkLst>
      <pc:sldChg chg="modSp">
        <pc:chgData name="Reddy Chandu" userId="S::reddy@w1ypb.onmicrosoft.com::6177e378-bbf0-4c54-a2ba-d93056ed087e" providerId="AD" clId="Web-{794ED018-AF64-8121-3AC6-D7F6E7C6D0C8}" dt="2024-11-28T16:15:03.835" v="2" actId="20577"/>
        <pc:sldMkLst>
          <pc:docMk/>
          <pc:sldMk cId="21090873" sldId="293"/>
        </pc:sldMkLst>
        <pc:spChg chg="mod">
          <ac:chgData name="Reddy Chandu" userId="S::reddy@w1ypb.onmicrosoft.com::6177e378-bbf0-4c54-a2ba-d93056ed087e" providerId="AD" clId="Web-{794ED018-AF64-8121-3AC6-D7F6E7C6D0C8}" dt="2024-11-28T16:15:03.835" v="2" actId="20577"/>
          <ac:spMkLst>
            <pc:docMk/>
            <pc:sldMk cId="21090873" sldId="293"/>
            <ac:spMk id="3895" creationId="{2E3C24FE-542B-7F65-398D-F119DF7693AA}"/>
          </ac:spMkLst>
        </pc:spChg>
      </pc:sldChg>
    </pc:docChg>
  </pc:docChgLst>
  <pc:docChgLst>
    <pc:chgData name="Reddy Chandu" userId="S::reddy@w1ypb.onmicrosoft.com::6177e378-bbf0-4c54-a2ba-d93056ed087e" providerId="AD" clId="Web-{686958D1-E85A-7862-8706-8E837BF386AA}"/>
    <pc:docChg chg="modSld">
      <pc:chgData name="Reddy Chandu" userId="S::reddy@w1ypb.onmicrosoft.com::6177e378-bbf0-4c54-a2ba-d93056ed087e" providerId="AD" clId="Web-{686958D1-E85A-7862-8706-8E837BF386AA}" dt="2024-11-28T13:02:13.406" v="72" actId="20577"/>
      <pc:docMkLst>
        <pc:docMk/>
      </pc:docMkLst>
      <pc:sldChg chg="modSp">
        <pc:chgData name="Reddy Chandu" userId="S::reddy@w1ypb.onmicrosoft.com::6177e378-bbf0-4c54-a2ba-d93056ed087e" providerId="AD" clId="Web-{686958D1-E85A-7862-8706-8E837BF386AA}" dt="2024-11-28T13:01:59.469" v="70" actId="20577"/>
        <pc:sldMkLst>
          <pc:docMk/>
          <pc:sldMk cId="4095289349" sldId="258"/>
        </pc:sldMkLst>
        <pc:spChg chg="mod">
          <ac:chgData name="Reddy Chandu" userId="S::reddy@w1ypb.onmicrosoft.com::6177e378-bbf0-4c54-a2ba-d93056ed087e" providerId="AD" clId="Web-{686958D1-E85A-7862-8706-8E837BF386AA}" dt="2024-11-28T13:01:59.469" v="70" actId="20577"/>
          <ac:spMkLst>
            <pc:docMk/>
            <pc:sldMk cId="4095289349" sldId="258"/>
            <ac:spMk id="10" creationId="{6775038F-3CC5-B38C-5DC0-1D07DF61C95D}"/>
          </ac:spMkLst>
        </pc:spChg>
      </pc:sldChg>
      <pc:sldChg chg="modSp">
        <pc:chgData name="Reddy Chandu" userId="S::reddy@w1ypb.onmicrosoft.com::6177e378-bbf0-4c54-a2ba-d93056ed087e" providerId="AD" clId="Web-{686958D1-E85A-7862-8706-8E837BF386AA}" dt="2024-11-28T13:02:13.406" v="72" actId="20577"/>
        <pc:sldMkLst>
          <pc:docMk/>
          <pc:sldMk cId="0" sldId="270"/>
        </pc:sldMkLst>
        <pc:spChg chg="mod">
          <ac:chgData name="Reddy Chandu" userId="S::reddy@w1ypb.onmicrosoft.com::6177e378-bbf0-4c54-a2ba-d93056ed087e" providerId="AD" clId="Web-{686958D1-E85A-7862-8706-8E837BF386AA}" dt="2024-11-28T13:01:08.640" v="46" actId="1076"/>
          <ac:spMkLst>
            <pc:docMk/>
            <pc:sldMk cId="0" sldId="270"/>
            <ac:spMk id="48" creationId="{00000000-0000-0000-0000-000000000000}"/>
          </ac:spMkLst>
        </pc:spChg>
        <pc:spChg chg="mod">
          <ac:chgData name="Reddy Chandu" userId="S::reddy@w1ypb.onmicrosoft.com::6177e378-bbf0-4c54-a2ba-d93056ed087e" providerId="AD" clId="Web-{686958D1-E85A-7862-8706-8E837BF386AA}" dt="2024-11-28T13:02:13.406" v="72" actId="20577"/>
          <ac:spMkLst>
            <pc:docMk/>
            <pc:sldMk cId="0" sldId="270"/>
            <ac:spMk id="49" creationId="{00000000-0000-0000-0000-000000000000}"/>
          </ac:spMkLst>
        </pc:spChg>
      </pc:sldChg>
    </pc:docChg>
  </pc:docChgLst>
  <pc:docChgLst>
    <pc:chgData name="Guest User" userId="S::urn:spo:anon#6cc993235ccb5f1d6c373cdec7e7d77020ef8dee499e6f4a2630a99d14aade4f::" providerId="AD" clId="Web-{4A604B3A-0869-F98A-870B-23FC00C13454}"/>
    <pc:docChg chg="sldOrd">
      <pc:chgData name="Guest User" userId="S::urn:spo:anon#6cc993235ccb5f1d6c373cdec7e7d77020ef8dee499e6f4a2630a99d14aade4f::" providerId="AD" clId="Web-{4A604B3A-0869-F98A-870B-23FC00C13454}" dt="2024-11-29T11:35:13.090" v="1"/>
      <pc:docMkLst>
        <pc:docMk/>
      </pc:docMkLst>
      <pc:sldChg chg="ord">
        <pc:chgData name="Guest User" userId="S::urn:spo:anon#6cc993235ccb5f1d6c373cdec7e7d77020ef8dee499e6f4a2630a99d14aade4f::" providerId="AD" clId="Web-{4A604B3A-0869-F98A-870B-23FC00C13454}" dt="2024-11-29T11:35:08.886" v="0"/>
        <pc:sldMkLst>
          <pc:docMk/>
          <pc:sldMk cId="0" sldId="284"/>
        </pc:sldMkLst>
      </pc:sldChg>
      <pc:sldChg chg="ord">
        <pc:chgData name="Guest User" userId="S::urn:spo:anon#6cc993235ccb5f1d6c373cdec7e7d77020ef8dee499e6f4a2630a99d14aade4f::" providerId="AD" clId="Web-{4A604B3A-0869-F98A-870B-23FC00C13454}" dt="2024-11-29T11:35:13.090" v="1"/>
        <pc:sldMkLst>
          <pc:docMk/>
          <pc:sldMk cId="0" sldId="285"/>
        </pc:sldMkLst>
      </pc:sldChg>
    </pc:docChg>
  </pc:docChgLst>
  <pc:docChgLst>
    <pc:chgData name="Reddy Chandu" userId="S::reddy@w1ypb.onmicrosoft.com::6177e378-bbf0-4c54-a2ba-d93056ed087e" providerId="AD" clId="Web-{7348AE65-4B0A-A88B-C244-94139B0E8AA8}"/>
    <pc:docChg chg="modSld">
      <pc:chgData name="Reddy Chandu" userId="S::reddy@w1ypb.onmicrosoft.com::6177e378-bbf0-4c54-a2ba-d93056ed087e" providerId="AD" clId="Web-{7348AE65-4B0A-A88B-C244-94139B0E8AA8}" dt="2024-11-29T11:03:45.868" v="11" actId="1076"/>
      <pc:docMkLst>
        <pc:docMk/>
      </pc:docMkLst>
      <pc:sldChg chg="addSp delSp modSp">
        <pc:chgData name="Reddy Chandu" userId="S::reddy@w1ypb.onmicrosoft.com::6177e378-bbf0-4c54-a2ba-d93056ed087e" providerId="AD" clId="Web-{7348AE65-4B0A-A88B-C244-94139B0E8AA8}" dt="2024-11-29T11:02:11.849" v="6" actId="1076"/>
        <pc:sldMkLst>
          <pc:docMk/>
          <pc:sldMk cId="4257771441" sldId="288"/>
        </pc:sldMkLst>
        <pc:picChg chg="add mod">
          <ac:chgData name="Reddy Chandu" userId="S::reddy@w1ypb.onmicrosoft.com::6177e378-bbf0-4c54-a2ba-d93056ed087e" providerId="AD" clId="Web-{7348AE65-4B0A-A88B-C244-94139B0E8AA8}" dt="2024-11-29T11:02:11.849" v="6" actId="1076"/>
          <ac:picMkLst>
            <pc:docMk/>
            <pc:sldMk cId="4257771441" sldId="288"/>
            <ac:picMk id="3" creationId="{316F00DA-EEE7-EEFF-F594-8EF36A6BB2D8}"/>
          </ac:picMkLst>
        </pc:picChg>
        <pc:picChg chg="del">
          <ac:chgData name="Reddy Chandu" userId="S::reddy@w1ypb.onmicrosoft.com::6177e378-bbf0-4c54-a2ba-d93056ed087e" providerId="AD" clId="Web-{7348AE65-4B0A-A88B-C244-94139B0E8AA8}" dt="2024-11-29T11:02:06.755" v="5"/>
          <ac:picMkLst>
            <pc:docMk/>
            <pc:sldMk cId="4257771441" sldId="288"/>
            <ac:picMk id="4" creationId="{69DE82D5-2688-1842-3006-AD0FD61DF59E}"/>
          </ac:picMkLst>
        </pc:picChg>
      </pc:sldChg>
      <pc:sldChg chg="addSp delSp modSp">
        <pc:chgData name="Reddy Chandu" userId="S::reddy@w1ypb.onmicrosoft.com::6177e378-bbf0-4c54-a2ba-d93056ed087e" providerId="AD" clId="Web-{7348AE65-4B0A-A88B-C244-94139B0E8AA8}" dt="2024-11-29T11:03:45.868" v="11" actId="1076"/>
        <pc:sldMkLst>
          <pc:docMk/>
          <pc:sldMk cId="1650593129" sldId="291"/>
        </pc:sldMkLst>
        <pc:picChg chg="add mod">
          <ac:chgData name="Reddy Chandu" userId="S::reddy@w1ypb.onmicrosoft.com::6177e378-bbf0-4c54-a2ba-d93056ed087e" providerId="AD" clId="Web-{7348AE65-4B0A-A88B-C244-94139B0E8AA8}" dt="2024-11-29T11:03:45.868" v="11" actId="1076"/>
          <ac:picMkLst>
            <pc:docMk/>
            <pc:sldMk cId="1650593129" sldId="291"/>
            <ac:picMk id="3" creationId="{9739E169-8B7E-A280-DD8E-F15AD4688454}"/>
          </ac:picMkLst>
        </pc:picChg>
        <pc:picChg chg="del">
          <ac:chgData name="Reddy Chandu" userId="S::reddy@w1ypb.onmicrosoft.com::6177e378-bbf0-4c54-a2ba-d93056ed087e" providerId="AD" clId="Web-{7348AE65-4B0A-A88B-C244-94139B0E8AA8}" dt="2024-11-29T11:03:41.665" v="10"/>
          <ac:picMkLst>
            <pc:docMk/>
            <pc:sldMk cId="1650593129" sldId="291"/>
            <ac:picMk id="5" creationId="{EAD09157-6CAE-D122-CC93-B8FE20A779C9}"/>
          </ac:picMkLst>
        </pc:picChg>
      </pc:sldChg>
    </pc:docChg>
  </pc:docChgLst>
  <pc:docChgLst>
    <pc:chgData name="Reddy Chandu" userId="S::reddy@w1ypb.onmicrosoft.com::6177e378-bbf0-4c54-a2ba-d93056ed087e" providerId="AD" clId="Web-{C55B072F-0647-9E60-7D2E-9EC413C312E9}"/>
    <pc:docChg chg="modSld">
      <pc:chgData name="Reddy Chandu" userId="S::reddy@w1ypb.onmicrosoft.com::6177e378-bbf0-4c54-a2ba-d93056ed087e" providerId="AD" clId="Web-{C55B072F-0647-9E60-7D2E-9EC413C312E9}" dt="2024-11-29T11:37:02.380" v="9" actId="1076"/>
      <pc:docMkLst>
        <pc:docMk/>
      </pc:docMkLst>
      <pc:sldChg chg="modSp">
        <pc:chgData name="Reddy Chandu" userId="S::reddy@w1ypb.onmicrosoft.com::6177e378-bbf0-4c54-a2ba-d93056ed087e" providerId="AD" clId="Web-{C55B072F-0647-9E60-7D2E-9EC413C312E9}" dt="2024-11-29T11:36:22.520" v="1" actId="20577"/>
        <pc:sldMkLst>
          <pc:docMk/>
          <pc:sldMk cId="1308862903" sldId="294"/>
        </pc:sldMkLst>
        <pc:spChg chg="mod">
          <ac:chgData name="Reddy Chandu" userId="S::reddy@w1ypb.onmicrosoft.com::6177e378-bbf0-4c54-a2ba-d93056ed087e" providerId="AD" clId="Web-{C55B072F-0647-9E60-7D2E-9EC413C312E9}" dt="2024-11-29T11:36:22.520" v="1" actId="20577"/>
          <ac:spMkLst>
            <pc:docMk/>
            <pc:sldMk cId="1308862903" sldId="294"/>
            <ac:spMk id="4" creationId="{C2097A03-09CC-E02E-3643-0903E6010965}"/>
          </ac:spMkLst>
        </pc:spChg>
      </pc:sldChg>
      <pc:sldChg chg="modSp">
        <pc:chgData name="Reddy Chandu" userId="S::reddy@w1ypb.onmicrosoft.com::6177e378-bbf0-4c54-a2ba-d93056ed087e" providerId="AD" clId="Web-{C55B072F-0647-9E60-7D2E-9EC413C312E9}" dt="2024-11-29T11:37:02.380" v="9" actId="1076"/>
        <pc:sldMkLst>
          <pc:docMk/>
          <pc:sldMk cId="2462358702" sldId="295"/>
        </pc:sldMkLst>
        <pc:spChg chg="mod">
          <ac:chgData name="Reddy Chandu" userId="S::reddy@w1ypb.onmicrosoft.com::6177e378-bbf0-4c54-a2ba-d93056ed087e" providerId="AD" clId="Web-{C55B072F-0647-9E60-7D2E-9EC413C312E9}" dt="2024-11-29T11:37:02.380" v="9" actId="1076"/>
          <ac:spMkLst>
            <pc:docMk/>
            <pc:sldMk cId="2462358702" sldId="295"/>
            <ac:spMk id="4" creationId="{C91A5F6F-129F-3FF5-872A-98BBE824D693}"/>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78D95D-7FC8-40AD-84B0-14078DC35A9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9CFB179-F32E-4A63-B6EE-00E80A89BE61}">
      <dgm:prSet/>
      <dgm:spPr/>
      <dgm:t>
        <a:bodyPr/>
        <a:lstStyle/>
        <a:p>
          <a:pPr>
            <a:lnSpc>
              <a:spcPct val="100000"/>
            </a:lnSpc>
          </a:pPr>
          <a:r>
            <a:rPr lang="en-IN"/>
            <a:t>Each team member played an integral role in the successful development and completion of this project.</a:t>
          </a:r>
          <a:endParaRPr lang="en-US"/>
        </a:p>
      </dgm:t>
    </dgm:pt>
    <dgm:pt modelId="{6624E66E-D752-4318-BBE8-99349AA95D6E}" type="parTrans" cxnId="{623EE0C3-E698-46A5-9DA1-1222CC226CEA}">
      <dgm:prSet/>
      <dgm:spPr/>
      <dgm:t>
        <a:bodyPr/>
        <a:lstStyle/>
        <a:p>
          <a:endParaRPr lang="en-US"/>
        </a:p>
      </dgm:t>
    </dgm:pt>
    <dgm:pt modelId="{27189BF8-3D9C-4AD9-B75E-76C7EABA009A}" type="sibTrans" cxnId="{623EE0C3-E698-46A5-9DA1-1222CC226CEA}">
      <dgm:prSet/>
      <dgm:spPr/>
      <dgm:t>
        <a:bodyPr/>
        <a:lstStyle/>
        <a:p>
          <a:endParaRPr lang="en-US"/>
        </a:p>
      </dgm:t>
    </dgm:pt>
    <dgm:pt modelId="{9A9420EB-7C94-4580-BB8B-E1D8CBBD41CC}">
      <dgm:prSet/>
      <dgm:spPr/>
      <dgm:t>
        <a:bodyPr/>
        <a:lstStyle/>
        <a:p>
          <a:pPr>
            <a:lnSpc>
              <a:spcPct val="100000"/>
            </a:lnSpc>
          </a:pPr>
          <a:r>
            <a:rPr lang="en-IN"/>
            <a:t>Teamwork made this project possible.</a:t>
          </a:r>
          <a:endParaRPr lang="en-US"/>
        </a:p>
      </dgm:t>
    </dgm:pt>
    <dgm:pt modelId="{47AE4446-AD86-42F8-8751-40CCD7A8974D}" type="parTrans" cxnId="{6C4CC8A3-BE90-4926-B31A-B3917ED19920}">
      <dgm:prSet/>
      <dgm:spPr/>
      <dgm:t>
        <a:bodyPr/>
        <a:lstStyle/>
        <a:p>
          <a:endParaRPr lang="en-US"/>
        </a:p>
      </dgm:t>
    </dgm:pt>
    <dgm:pt modelId="{5528610D-392F-4B0D-8043-89EDE5C05BA4}" type="sibTrans" cxnId="{6C4CC8A3-BE90-4926-B31A-B3917ED19920}">
      <dgm:prSet/>
      <dgm:spPr/>
      <dgm:t>
        <a:bodyPr/>
        <a:lstStyle/>
        <a:p>
          <a:endParaRPr lang="en-US"/>
        </a:p>
      </dgm:t>
    </dgm:pt>
    <dgm:pt modelId="{5C55F12B-145D-4A99-B633-130B1512B1E3}">
      <dgm:prSet/>
      <dgm:spPr/>
      <dgm:t>
        <a:bodyPr/>
        <a:lstStyle/>
        <a:p>
          <a:pPr>
            <a:lnSpc>
              <a:spcPct val="100000"/>
            </a:lnSpc>
          </a:pPr>
          <a:r>
            <a:rPr lang="en-IN" b="0" i="0"/>
            <a:t>Each Member have worked on each part of the project.</a:t>
          </a:r>
          <a:endParaRPr lang="en-US"/>
        </a:p>
      </dgm:t>
    </dgm:pt>
    <dgm:pt modelId="{C6595187-BBC7-44B4-9FFB-529E95E5A773}" type="parTrans" cxnId="{E8845921-FB00-4E73-966B-D0FC0E3522D1}">
      <dgm:prSet/>
      <dgm:spPr/>
      <dgm:t>
        <a:bodyPr/>
        <a:lstStyle/>
        <a:p>
          <a:endParaRPr lang="en-US"/>
        </a:p>
      </dgm:t>
    </dgm:pt>
    <dgm:pt modelId="{D459D389-6AE1-4AE0-8F95-64B8BCD82A63}" type="sibTrans" cxnId="{E8845921-FB00-4E73-966B-D0FC0E3522D1}">
      <dgm:prSet/>
      <dgm:spPr/>
      <dgm:t>
        <a:bodyPr/>
        <a:lstStyle/>
        <a:p>
          <a:endParaRPr lang="en-US"/>
        </a:p>
      </dgm:t>
    </dgm:pt>
    <dgm:pt modelId="{79E8309B-EA3E-4190-961C-9775CD68796D}" type="pres">
      <dgm:prSet presAssocID="{CC78D95D-7FC8-40AD-84B0-14078DC35A9B}" presName="root" presStyleCnt="0">
        <dgm:presLayoutVars>
          <dgm:dir/>
          <dgm:resizeHandles val="exact"/>
        </dgm:presLayoutVars>
      </dgm:prSet>
      <dgm:spPr/>
    </dgm:pt>
    <dgm:pt modelId="{C1321FF6-5EE9-4843-A91C-E0D68B0AE1C8}" type="pres">
      <dgm:prSet presAssocID="{69CFB179-F32E-4A63-B6EE-00E80A89BE61}" presName="compNode" presStyleCnt="0"/>
      <dgm:spPr/>
    </dgm:pt>
    <dgm:pt modelId="{87C80B5C-2C0F-4656-8A13-AC9EBF87760D}" type="pres">
      <dgm:prSet presAssocID="{69CFB179-F32E-4A63-B6EE-00E80A89BE61}" presName="bgRect" presStyleLbl="bgShp" presStyleIdx="0" presStyleCnt="3"/>
      <dgm:spPr/>
    </dgm:pt>
    <dgm:pt modelId="{C7C3B524-8404-45F1-B741-D8AA6DD343D6}" type="pres">
      <dgm:prSet presAssocID="{69CFB179-F32E-4A63-B6EE-00E80A89BE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nching Diagram"/>
        </a:ext>
      </dgm:extLst>
    </dgm:pt>
    <dgm:pt modelId="{C93D2C74-817F-4BE4-AE26-F8EE52B189A3}" type="pres">
      <dgm:prSet presAssocID="{69CFB179-F32E-4A63-B6EE-00E80A89BE61}" presName="spaceRect" presStyleCnt="0"/>
      <dgm:spPr/>
    </dgm:pt>
    <dgm:pt modelId="{EAF3A9B2-1A01-447F-94FF-D0D1E2597A1D}" type="pres">
      <dgm:prSet presAssocID="{69CFB179-F32E-4A63-B6EE-00E80A89BE61}" presName="parTx" presStyleLbl="revTx" presStyleIdx="0" presStyleCnt="3">
        <dgm:presLayoutVars>
          <dgm:chMax val="0"/>
          <dgm:chPref val="0"/>
        </dgm:presLayoutVars>
      </dgm:prSet>
      <dgm:spPr/>
    </dgm:pt>
    <dgm:pt modelId="{09E00D83-4C7A-4FBF-B65A-E2126254A500}" type="pres">
      <dgm:prSet presAssocID="{27189BF8-3D9C-4AD9-B75E-76C7EABA009A}" presName="sibTrans" presStyleCnt="0"/>
      <dgm:spPr/>
    </dgm:pt>
    <dgm:pt modelId="{F95BA3F7-AFF7-4E33-BA74-1631ECF23904}" type="pres">
      <dgm:prSet presAssocID="{9A9420EB-7C94-4580-BB8B-E1D8CBBD41CC}" presName="compNode" presStyleCnt="0"/>
      <dgm:spPr/>
    </dgm:pt>
    <dgm:pt modelId="{734C0F5C-BD82-4986-97D8-6F0EA6C55EE1}" type="pres">
      <dgm:prSet presAssocID="{9A9420EB-7C94-4580-BB8B-E1D8CBBD41CC}" presName="bgRect" presStyleLbl="bgShp" presStyleIdx="1" presStyleCnt="3"/>
      <dgm:spPr/>
    </dgm:pt>
    <dgm:pt modelId="{08A06E17-A321-4D6E-9AB6-DE29708B4E4F}" type="pres">
      <dgm:prSet presAssocID="{9A9420EB-7C94-4580-BB8B-E1D8CBBD41C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462AF075-C048-48B8-B982-85675274E0AB}" type="pres">
      <dgm:prSet presAssocID="{9A9420EB-7C94-4580-BB8B-E1D8CBBD41CC}" presName="spaceRect" presStyleCnt="0"/>
      <dgm:spPr/>
    </dgm:pt>
    <dgm:pt modelId="{553549AC-DB3D-4331-AF77-637F5482A3E4}" type="pres">
      <dgm:prSet presAssocID="{9A9420EB-7C94-4580-BB8B-E1D8CBBD41CC}" presName="parTx" presStyleLbl="revTx" presStyleIdx="1" presStyleCnt="3">
        <dgm:presLayoutVars>
          <dgm:chMax val="0"/>
          <dgm:chPref val="0"/>
        </dgm:presLayoutVars>
      </dgm:prSet>
      <dgm:spPr/>
    </dgm:pt>
    <dgm:pt modelId="{BC3B8B00-EDCD-4CA1-937F-A91CA7EF2F33}" type="pres">
      <dgm:prSet presAssocID="{5528610D-392F-4B0D-8043-89EDE5C05BA4}" presName="sibTrans" presStyleCnt="0"/>
      <dgm:spPr/>
    </dgm:pt>
    <dgm:pt modelId="{42BB23A3-0555-445D-BFE9-BE426EE4F11F}" type="pres">
      <dgm:prSet presAssocID="{5C55F12B-145D-4A99-B633-130B1512B1E3}" presName="compNode" presStyleCnt="0"/>
      <dgm:spPr/>
    </dgm:pt>
    <dgm:pt modelId="{05E95ABB-39FA-4117-B57A-2D485B36B170}" type="pres">
      <dgm:prSet presAssocID="{5C55F12B-145D-4A99-B633-130B1512B1E3}" presName="bgRect" presStyleLbl="bgShp" presStyleIdx="2" presStyleCnt="3"/>
      <dgm:spPr/>
    </dgm:pt>
    <dgm:pt modelId="{C8A94B95-2257-4D00-8307-8335F4DD375A}" type="pres">
      <dgm:prSet presAssocID="{5C55F12B-145D-4A99-B633-130B1512B1E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ions"/>
        </a:ext>
      </dgm:extLst>
    </dgm:pt>
    <dgm:pt modelId="{0B051B09-63C8-4426-ACDF-60345F231F7A}" type="pres">
      <dgm:prSet presAssocID="{5C55F12B-145D-4A99-B633-130B1512B1E3}" presName="spaceRect" presStyleCnt="0"/>
      <dgm:spPr/>
    </dgm:pt>
    <dgm:pt modelId="{A917974A-4EC7-40C1-9BE7-E0423E6145DF}" type="pres">
      <dgm:prSet presAssocID="{5C55F12B-145D-4A99-B633-130B1512B1E3}" presName="parTx" presStyleLbl="revTx" presStyleIdx="2" presStyleCnt="3">
        <dgm:presLayoutVars>
          <dgm:chMax val="0"/>
          <dgm:chPref val="0"/>
        </dgm:presLayoutVars>
      </dgm:prSet>
      <dgm:spPr/>
    </dgm:pt>
  </dgm:ptLst>
  <dgm:cxnLst>
    <dgm:cxn modelId="{212D6615-D7DF-4811-ACA9-1C34B8D3DB08}" type="presOf" srcId="{9A9420EB-7C94-4580-BB8B-E1D8CBBD41CC}" destId="{553549AC-DB3D-4331-AF77-637F5482A3E4}" srcOrd="0" destOrd="0" presId="urn:microsoft.com/office/officeart/2018/2/layout/IconVerticalSolidList"/>
    <dgm:cxn modelId="{A97B6318-BCF7-4860-932F-2D7A80AD27E8}" type="presOf" srcId="{69CFB179-F32E-4A63-B6EE-00E80A89BE61}" destId="{EAF3A9B2-1A01-447F-94FF-D0D1E2597A1D}" srcOrd="0" destOrd="0" presId="urn:microsoft.com/office/officeart/2018/2/layout/IconVerticalSolidList"/>
    <dgm:cxn modelId="{E8845921-FB00-4E73-966B-D0FC0E3522D1}" srcId="{CC78D95D-7FC8-40AD-84B0-14078DC35A9B}" destId="{5C55F12B-145D-4A99-B633-130B1512B1E3}" srcOrd="2" destOrd="0" parTransId="{C6595187-BBC7-44B4-9FFB-529E95E5A773}" sibTransId="{D459D389-6AE1-4AE0-8F95-64B8BCD82A63}"/>
    <dgm:cxn modelId="{46080F3A-5622-4618-BDC3-8E6A16B262AF}" type="presOf" srcId="{5C55F12B-145D-4A99-B633-130B1512B1E3}" destId="{A917974A-4EC7-40C1-9BE7-E0423E6145DF}" srcOrd="0" destOrd="0" presId="urn:microsoft.com/office/officeart/2018/2/layout/IconVerticalSolidList"/>
    <dgm:cxn modelId="{5DB3CC5E-4E27-4323-A1FF-6539FC04830D}" type="presOf" srcId="{CC78D95D-7FC8-40AD-84B0-14078DC35A9B}" destId="{79E8309B-EA3E-4190-961C-9775CD68796D}" srcOrd="0" destOrd="0" presId="urn:microsoft.com/office/officeart/2018/2/layout/IconVerticalSolidList"/>
    <dgm:cxn modelId="{6C4CC8A3-BE90-4926-B31A-B3917ED19920}" srcId="{CC78D95D-7FC8-40AD-84B0-14078DC35A9B}" destId="{9A9420EB-7C94-4580-BB8B-E1D8CBBD41CC}" srcOrd="1" destOrd="0" parTransId="{47AE4446-AD86-42F8-8751-40CCD7A8974D}" sibTransId="{5528610D-392F-4B0D-8043-89EDE5C05BA4}"/>
    <dgm:cxn modelId="{623EE0C3-E698-46A5-9DA1-1222CC226CEA}" srcId="{CC78D95D-7FC8-40AD-84B0-14078DC35A9B}" destId="{69CFB179-F32E-4A63-B6EE-00E80A89BE61}" srcOrd="0" destOrd="0" parTransId="{6624E66E-D752-4318-BBE8-99349AA95D6E}" sibTransId="{27189BF8-3D9C-4AD9-B75E-76C7EABA009A}"/>
    <dgm:cxn modelId="{F28CBCEE-C4DF-4057-80BC-F024811C4C12}" type="presParOf" srcId="{79E8309B-EA3E-4190-961C-9775CD68796D}" destId="{C1321FF6-5EE9-4843-A91C-E0D68B0AE1C8}" srcOrd="0" destOrd="0" presId="urn:microsoft.com/office/officeart/2018/2/layout/IconVerticalSolidList"/>
    <dgm:cxn modelId="{CC0F98FC-A911-4281-BC1D-0F7B40AAEFAD}" type="presParOf" srcId="{C1321FF6-5EE9-4843-A91C-E0D68B0AE1C8}" destId="{87C80B5C-2C0F-4656-8A13-AC9EBF87760D}" srcOrd="0" destOrd="0" presId="urn:microsoft.com/office/officeart/2018/2/layout/IconVerticalSolidList"/>
    <dgm:cxn modelId="{8D8D491E-40CA-45C7-9B2E-14ABFE412773}" type="presParOf" srcId="{C1321FF6-5EE9-4843-A91C-E0D68B0AE1C8}" destId="{C7C3B524-8404-45F1-B741-D8AA6DD343D6}" srcOrd="1" destOrd="0" presId="urn:microsoft.com/office/officeart/2018/2/layout/IconVerticalSolidList"/>
    <dgm:cxn modelId="{68AE672F-19E9-4BD6-AD44-C3D9231A1AA1}" type="presParOf" srcId="{C1321FF6-5EE9-4843-A91C-E0D68B0AE1C8}" destId="{C93D2C74-817F-4BE4-AE26-F8EE52B189A3}" srcOrd="2" destOrd="0" presId="urn:microsoft.com/office/officeart/2018/2/layout/IconVerticalSolidList"/>
    <dgm:cxn modelId="{E3ED708C-C1BB-486B-A415-D4F584B8E902}" type="presParOf" srcId="{C1321FF6-5EE9-4843-A91C-E0D68B0AE1C8}" destId="{EAF3A9B2-1A01-447F-94FF-D0D1E2597A1D}" srcOrd="3" destOrd="0" presId="urn:microsoft.com/office/officeart/2018/2/layout/IconVerticalSolidList"/>
    <dgm:cxn modelId="{B8A2EFE0-061A-4D52-95B3-EEF6946BF9B2}" type="presParOf" srcId="{79E8309B-EA3E-4190-961C-9775CD68796D}" destId="{09E00D83-4C7A-4FBF-B65A-E2126254A500}" srcOrd="1" destOrd="0" presId="urn:microsoft.com/office/officeart/2018/2/layout/IconVerticalSolidList"/>
    <dgm:cxn modelId="{724175DA-3636-4B91-847E-EAF8A0FAB85A}" type="presParOf" srcId="{79E8309B-EA3E-4190-961C-9775CD68796D}" destId="{F95BA3F7-AFF7-4E33-BA74-1631ECF23904}" srcOrd="2" destOrd="0" presId="urn:microsoft.com/office/officeart/2018/2/layout/IconVerticalSolidList"/>
    <dgm:cxn modelId="{CCC84FD9-33CE-44A3-BDE7-7BC46F6E770D}" type="presParOf" srcId="{F95BA3F7-AFF7-4E33-BA74-1631ECF23904}" destId="{734C0F5C-BD82-4986-97D8-6F0EA6C55EE1}" srcOrd="0" destOrd="0" presId="urn:microsoft.com/office/officeart/2018/2/layout/IconVerticalSolidList"/>
    <dgm:cxn modelId="{B9642352-29BC-4C28-B338-1921C8823D73}" type="presParOf" srcId="{F95BA3F7-AFF7-4E33-BA74-1631ECF23904}" destId="{08A06E17-A321-4D6E-9AB6-DE29708B4E4F}" srcOrd="1" destOrd="0" presId="urn:microsoft.com/office/officeart/2018/2/layout/IconVerticalSolidList"/>
    <dgm:cxn modelId="{CD7185B2-1190-4E94-B0DF-1AC04D5FA7E0}" type="presParOf" srcId="{F95BA3F7-AFF7-4E33-BA74-1631ECF23904}" destId="{462AF075-C048-48B8-B982-85675274E0AB}" srcOrd="2" destOrd="0" presId="urn:microsoft.com/office/officeart/2018/2/layout/IconVerticalSolidList"/>
    <dgm:cxn modelId="{5B57FCC6-25FE-4DDB-AE40-BC94C81401DA}" type="presParOf" srcId="{F95BA3F7-AFF7-4E33-BA74-1631ECF23904}" destId="{553549AC-DB3D-4331-AF77-637F5482A3E4}" srcOrd="3" destOrd="0" presId="urn:microsoft.com/office/officeart/2018/2/layout/IconVerticalSolidList"/>
    <dgm:cxn modelId="{A0A0E77C-3B76-4D1F-9160-646D1EC5AC0E}" type="presParOf" srcId="{79E8309B-EA3E-4190-961C-9775CD68796D}" destId="{BC3B8B00-EDCD-4CA1-937F-A91CA7EF2F33}" srcOrd="3" destOrd="0" presId="urn:microsoft.com/office/officeart/2018/2/layout/IconVerticalSolidList"/>
    <dgm:cxn modelId="{0ABF17A9-52E9-4094-B987-533ED95CFF24}" type="presParOf" srcId="{79E8309B-EA3E-4190-961C-9775CD68796D}" destId="{42BB23A3-0555-445D-BFE9-BE426EE4F11F}" srcOrd="4" destOrd="0" presId="urn:microsoft.com/office/officeart/2018/2/layout/IconVerticalSolidList"/>
    <dgm:cxn modelId="{6A734CE2-AA60-4C08-B92D-5DAB3D195083}" type="presParOf" srcId="{42BB23A3-0555-445D-BFE9-BE426EE4F11F}" destId="{05E95ABB-39FA-4117-B57A-2D485B36B170}" srcOrd="0" destOrd="0" presId="urn:microsoft.com/office/officeart/2018/2/layout/IconVerticalSolidList"/>
    <dgm:cxn modelId="{97221256-4D6A-48AD-9330-2A589AAFC848}" type="presParOf" srcId="{42BB23A3-0555-445D-BFE9-BE426EE4F11F}" destId="{C8A94B95-2257-4D00-8307-8335F4DD375A}" srcOrd="1" destOrd="0" presId="urn:microsoft.com/office/officeart/2018/2/layout/IconVerticalSolidList"/>
    <dgm:cxn modelId="{42B2F514-E982-44B4-85C2-CE5EDD66584E}" type="presParOf" srcId="{42BB23A3-0555-445D-BFE9-BE426EE4F11F}" destId="{0B051B09-63C8-4426-ACDF-60345F231F7A}" srcOrd="2" destOrd="0" presId="urn:microsoft.com/office/officeart/2018/2/layout/IconVerticalSolidList"/>
    <dgm:cxn modelId="{45A10726-5CEC-45BB-8D6C-24E6DBAE78D0}" type="presParOf" srcId="{42BB23A3-0555-445D-BFE9-BE426EE4F11F}" destId="{A917974A-4EC7-40C1-9BE7-E0423E6145D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80B5C-2C0F-4656-8A13-AC9EBF87760D}">
      <dsp:nvSpPr>
        <dsp:cNvPr id="0" name=""/>
        <dsp:cNvSpPr/>
      </dsp:nvSpPr>
      <dsp:spPr>
        <a:xfrm>
          <a:off x="0" y="676"/>
          <a:ext cx="6812280" cy="15828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C3B524-8404-45F1-B741-D8AA6DD343D6}">
      <dsp:nvSpPr>
        <dsp:cNvPr id="0" name=""/>
        <dsp:cNvSpPr/>
      </dsp:nvSpPr>
      <dsp:spPr>
        <a:xfrm>
          <a:off x="478806" y="356813"/>
          <a:ext cx="870557" cy="8705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F3A9B2-1A01-447F-94FF-D0D1E2597A1D}">
      <dsp:nvSpPr>
        <dsp:cNvPr id="0" name=""/>
        <dsp:cNvSpPr/>
      </dsp:nvSpPr>
      <dsp:spPr>
        <a:xfrm>
          <a:off x="1828170" y="676"/>
          <a:ext cx="4984109" cy="1582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516" tIns="167516" rIns="167516" bIns="167516" numCol="1" spcCol="1270" anchor="ctr" anchorCtr="0">
          <a:noAutofit/>
        </a:bodyPr>
        <a:lstStyle/>
        <a:p>
          <a:pPr marL="0" lvl="0" indent="0" algn="l" defTabSz="889000">
            <a:lnSpc>
              <a:spcPct val="100000"/>
            </a:lnSpc>
            <a:spcBef>
              <a:spcPct val="0"/>
            </a:spcBef>
            <a:spcAft>
              <a:spcPct val="35000"/>
            </a:spcAft>
            <a:buNone/>
          </a:pPr>
          <a:r>
            <a:rPr lang="en-IN" sz="2000" kern="1200"/>
            <a:t>Each team member played an integral role in the successful development and completion of this project.</a:t>
          </a:r>
          <a:endParaRPr lang="en-US" sz="2000" kern="1200"/>
        </a:p>
      </dsp:txBody>
      <dsp:txXfrm>
        <a:off x="1828170" y="676"/>
        <a:ext cx="4984109" cy="1582831"/>
      </dsp:txXfrm>
    </dsp:sp>
    <dsp:sp modelId="{734C0F5C-BD82-4986-97D8-6F0EA6C55EE1}">
      <dsp:nvSpPr>
        <dsp:cNvPr id="0" name=""/>
        <dsp:cNvSpPr/>
      </dsp:nvSpPr>
      <dsp:spPr>
        <a:xfrm>
          <a:off x="0" y="1979216"/>
          <a:ext cx="6812280" cy="15828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A06E17-A321-4D6E-9AB6-DE29708B4E4F}">
      <dsp:nvSpPr>
        <dsp:cNvPr id="0" name=""/>
        <dsp:cNvSpPr/>
      </dsp:nvSpPr>
      <dsp:spPr>
        <a:xfrm>
          <a:off x="478806" y="2335353"/>
          <a:ext cx="870557" cy="8705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3549AC-DB3D-4331-AF77-637F5482A3E4}">
      <dsp:nvSpPr>
        <dsp:cNvPr id="0" name=""/>
        <dsp:cNvSpPr/>
      </dsp:nvSpPr>
      <dsp:spPr>
        <a:xfrm>
          <a:off x="1828170" y="1979216"/>
          <a:ext cx="4984109" cy="1582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516" tIns="167516" rIns="167516" bIns="167516" numCol="1" spcCol="1270" anchor="ctr" anchorCtr="0">
          <a:noAutofit/>
        </a:bodyPr>
        <a:lstStyle/>
        <a:p>
          <a:pPr marL="0" lvl="0" indent="0" algn="l" defTabSz="889000">
            <a:lnSpc>
              <a:spcPct val="100000"/>
            </a:lnSpc>
            <a:spcBef>
              <a:spcPct val="0"/>
            </a:spcBef>
            <a:spcAft>
              <a:spcPct val="35000"/>
            </a:spcAft>
            <a:buNone/>
          </a:pPr>
          <a:r>
            <a:rPr lang="en-IN" sz="2000" kern="1200"/>
            <a:t>Teamwork made this project possible.</a:t>
          </a:r>
          <a:endParaRPr lang="en-US" sz="2000" kern="1200"/>
        </a:p>
      </dsp:txBody>
      <dsp:txXfrm>
        <a:off x="1828170" y="1979216"/>
        <a:ext cx="4984109" cy="1582831"/>
      </dsp:txXfrm>
    </dsp:sp>
    <dsp:sp modelId="{05E95ABB-39FA-4117-B57A-2D485B36B170}">
      <dsp:nvSpPr>
        <dsp:cNvPr id="0" name=""/>
        <dsp:cNvSpPr/>
      </dsp:nvSpPr>
      <dsp:spPr>
        <a:xfrm>
          <a:off x="0" y="3957755"/>
          <a:ext cx="6812280" cy="15828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A94B95-2257-4D00-8307-8335F4DD375A}">
      <dsp:nvSpPr>
        <dsp:cNvPr id="0" name=""/>
        <dsp:cNvSpPr/>
      </dsp:nvSpPr>
      <dsp:spPr>
        <a:xfrm>
          <a:off x="478806" y="4313892"/>
          <a:ext cx="870557" cy="8705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17974A-4EC7-40C1-9BE7-E0423E6145DF}">
      <dsp:nvSpPr>
        <dsp:cNvPr id="0" name=""/>
        <dsp:cNvSpPr/>
      </dsp:nvSpPr>
      <dsp:spPr>
        <a:xfrm>
          <a:off x="1828170" y="3957755"/>
          <a:ext cx="4984109" cy="1582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516" tIns="167516" rIns="167516" bIns="167516" numCol="1" spcCol="1270" anchor="ctr" anchorCtr="0">
          <a:noAutofit/>
        </a:bodyPr>
        <a:lstStyle/>
        <a:p>
          <a:pPr marL="0" lvl="0" indent="0" algn="l" defTabSz="889000">
            <a:lnSpc>
              <a:spcPct val="100000"/>
            </a:lnSpc>
            <a:spcBef>
              <a:spcPct val="0"/>
            </a:spcBef>
            <a:spcAft>
              <a:spcPct val="35000"/>
            </a:spcAft>
            <a:buNone/>
          </a:pPr>
          <a:r>
            <a:rPr lang="en-IN" sz="2000" b="0" i="0" kern="1200"/>
            <a:t>Each Member have worked on each part of the project.</a:t>
          </a:r>
          <a:endParaRPr lang="en-US" sz="2000" kern="1200"/>
        </a:p>
      </dsp:txBody>
      <dsp:txXfrm>
        <a:off x="1828170" y="3957755"/>
        <a:ext cx="4984109" cy="158283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9D3CBD-ED7F-48E5-8F48-FA1BC6E15BD9}" type="datetimeFigureOut">
              <a:rPr lang="en-US" smtClean="0"/>
              <a:t>11/29/2024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5D6CB-BDF8-48F7-B9F0-09ACEE784C4E}" type="slidenum">
              <a:rPr lang="en-US" smtClean="0"/>
              <a:t>‹#›</a:t>
            </a:fld>
            <a:endParaRPr lang="en-US"/>
          </a:p>
        </p:txBody>
      </p:sp>
    </p:spTree>
    <p:extLst>
      <p:ext uri="{BB962C8B-B14F-4D97-AF65-F5344CB8AC3E}">
        <p14:creationId xmlns:p14="http://schemas.microsoft.com/office/powerpoint/2010/main" val="94992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6">
          <a:extLst>
            <a:ext uri="{FF2B5EF4-FFF2-40B4-BE49-F238E27FC236}">
              <a16:creationId xmlns:a16="http://schemas.microsoft.com/office/drawing/2014/main" id="{F15CCEE4-7E27-6630-B7C2-E73224A04826}"/>
            </a:ext>
          </a:extLst>
        </p:cNvPr>
        <p:cNvGrpSpPr/>
        <p:nvPr/>
      </p:nvGrpSpPr>
      <p:grpSpPr>
        <a:xfrm>
          <a:off x="0" y="0"/>
          <a:ext cx="0" cy="0"/>
          <a:chOff x="0" y="0"/>
          <a:chExt cx="0" cy="0"/>
        </a:xfrm>
      </p:grpSpPr>
      <p:sp>
        <p:nvSpPr>
          <p:cNvPr id="1557" name="Google Shape;1557;gcb1b2dfd4a_0_80:notes">
            <a:extLst>
              <a:ext uri="{FF2B5EF4-FFF2-40B4-BE49-F238E27FC236}">
                <a16:creationId xmlns:a16="http://schemas.microsoft.com/office/drawing/2014/main" id="{0C7D93AE-1CE0-A251-09AC-D90BAF40CF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8" name="Google Shape;1558;gcb1b2dfd4a_0_80:notes">
            <a:extLst>
              <a:ext uri="{FF2B5EF4-FFF2-40B4-BE49-F238E27FC236}">
                <a16:creationId xmlns:a16="http://schemas.microsoft.com/office/drawing/2014/main" id="{544D8108-5B56-CCF2-2C48-321AC76D6A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6358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6">
          <a:extLst>
            <a:ext uri="{FF2B5EF4-FFF2-40B4-BE49-F238E27FC236}">
              <a16:creationId xmlns:a16="http://schemas.microsoft.com/office/drawing/2014/main" id="{743878E2-30D9-F605-EDDC-8546AD9BB55B}"/>
            </a:ext>
          </a:extLst>
        </p:cNvPr>
        <p:cNvGrpSpPr/>
        <p:nvPr/>
      </p:nvGrpSpPr>
      <p:grpSpPr>
        <a:xfrm>
          <a:off x="0" y="0"/>
          <a:ext cx="0" cy="0"/>
          <a:chOff x="0" y="0"/>
          <a:chExt cx="0" cy="0"/>
        </a:xfrm>
      </p:grpSpPr>
      <p:sp>
        <p:nvSpPr>
          <p:cNvPr id="1557" name="Google Shape;1557;gcb1b2dfd4a_0_80:notes">
            <a:extLst>
              <a:ext uri="{FF2B5EF4-FFF2-40B4-BE49-F238E27FC236}">
                <a16:creationId xmlns:a16="http://schemas.microsoft.com/office/drawing/2014/main" id="{75CF33D6-AE8D-BDA5-766C-8F61DEDE4C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8" name="Google Shape;1558;gcb1b2dfd4a_0_80:notes">
            <a:extLst>
              <a:ext uri="{FF2B5EF4-FFF2-40B4-BE49-F238E27FC236}">
                <a16:creationId xmlns:a16="http://schemas.microsoft.com/office/drawing/2014/main" id="{236BE7B0-A7C6-3C24-3FB8-FDD7B5449A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6411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6">
          <a:extLst>
            <a:ext uri="{FF2B5EF4-FFF2-40B4-BE49-F238E27FC236}">
              <a16:creationId xmlns:a16="http://schemas.microsoft.com/office/drawing/2014/main" id="{F8C42872-8DB4-151D-FFE8-71480C4EBA00}"/>
            </a:ext>
          </a:extLst>
        </p:cNvPr>
        <p:cNvGrpSpPr/>
        <p:nvPr/>
      </p:nvGrpSpPr>
      <p:grpSpPr>
        <a:xfrm>
          <a:off x="0" y="0"/>
          <a:ext cx="0" cy="0"/>
          <a:chOff x="0" y="0"/>
          <a:chExt cx="0" cy="0"/>
        </a:xfrm>
      </p:grpSpPr>
      <p:sp>
        <p:nvSpPr>
          <p:cNvPr id="1557" name="Google Shape;1557;gcb1b2dfd4a_0_80:notes">
            <a:extLst>
              <a:ext uri="{FF2B5EF4-FFF2-40B4-BE49-F238E27FC236}">
                <a16:creationId xmlns:a16="http://schemas.microsoft.com/office/drawing/2014/main" id="{ECB41061-3C4E-518D-127F-3A5C88A89B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8" name="Google Shape;1558;gcb1b2dfd4a_0_80:notes">
            <a:extLst>
              <a:ext uri="{FF2B5EF4-FFF2-40B4-BE49-F238E27FC236}">
                <a16:creationId xmlns:a16="http://schemas.microsoft.com/office/drawing/2014/main" id="{F76ED16E-E830-90EA-3FD1-E6C1C0C143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7568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6">
          <a:extLst>
            <a:ext uri="{FF2B5EF4-FFF2-40B4-BE49-F238E27FC236}">
              <a16:creationId xmlns:a16="http://schemas.microsoft.com/office/drawing/2014/main" id="{743878E2-30D9-F605-EDDC-8546AD9BB55B}"/>
            </a:ext>
          </a:extLst>
        </p:cNvPr>
        <p:cNvGrpSpPr/>
        <p:nvPr/>
      </p:nvGrpSpPr>
      <p:grpSpPr>
        <a:xfrm>
          <a:off x="0" y="0"/>
          <a:ext cx="0" cy="0"/>
          <a:chOff x="0" y="0"/>
          <a:chExt cx="0" cy="0"/>
        </a:xfrm>
      </p:grpSpPr>
      <p:sp>
        <p:nvSpPr>
          <p:cNvPr id="1557" name="Google Shape;1557;gcb1b2dfd4a_0_80:notes">
            <a:extLst>
              <a:ext uri="{FF2B5EF4-FFF2-40B4-BE49-F238E27FC236}">
                <a16:creationId xmlns:a16="http://schemas.microsoft.com/office/drawing/2014/main" id="{75CF33D6-AE8D-BDA5-766C-8F61DEDE4C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8" name="Google Shape;1558;gcb1b2dfd4a_0_80:notes">
            <a:extLst>
              <a:ext uri="{FF2B5EF4-FFF2-40B4-BE49-F238E27FC236}">
                <a16:creationId xmlns:a16="http://schemas.microsoft.com/office/drawing/2014/main" id="{236BE7B0-A7C6-3C24-3FB8-FDD7B5449A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796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6">
          <a:extLst>
            <a:ext uri="{FF2B5EF4-FFF2-40B4-BE49-F238E27FC236}">
              <a16:creationId xmlns:a16="http://schemas.microsoft.com/office/drawing/2014/main" id="{F8C42872-8DB4-151D-FFE8-71480C4EBA00}"/>
            </a:ext>
          </a:extLst>
        </p:cNvPr>
        <p:cNvGrpSpPr/>
        <p:nvPr/>
      </p:nvGrpSpPr>
      <p:grpSpPr>
        <a:xfrm>
          <a:off x="0" y="0"/>
          <a:ext cx="0" cy="0"/>
          <a:chOff x="0" y="0"/>
          <a:chExt cx="0" cy="0"/>
        </a:xfrm>
      </p:grpSpPr>
      <p:sp>
        <p:nvSpPr>
          <p:cNvPr id="1557" name="Google Shape;1557;gcb1b2dfd4a_0_80:notes">
            <a:extLst>
              <a:ext uri="{FF2B5EF4-FFF2-40B4-BE49-F238E27FC236}">
                <a16:creationId xmlns:a16="http://schemas.microsoft.com/office/drawing/2014/main" id="{ECB41061-3C4E-518D-127F-3A5C88A89B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8" name="Google Shape;1558;gcb1b2dfd4a_0_80:notes">
            <a:extLst>
              <a:ext uri="{FF2B5EF4-FFF2-40B4-BE49-F238E27FC236}">
                <a16:creationId xmlns:a16="http://schemas.microsoft.com/office/drawing/2014/main" id="{F76ED16E-E830-90EA-3FD1-E6C1C0C143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5279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25D6CB-BDF8-48F7-B9F0-09ACEE784C4E}" type="slidenum">
              <a:rPr lang="en-US" smtClean="0"/>
              <a:t>16</a:t>
            </a:fld>
            <a:endParaRPr lang="en-US"/>
          </a:p>
        </p:txBody>
      </p:sp>
    </p:spTree>
    <p:extLst>
      <p:ext uri="{BB962C8B-B14F-4D97-AF65-F5344CB8AC3E}">
        <p14:creationId xmlns:p14="http://schemas.microsoft.com/office/powerpoint/2010/main" val="3829938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25D6CB-BDF8-48F7-B9F0-09ACEE784C4E}" type="slidenum">
              <a:rPr lang="en-US" smtClean="0"/>
              <a:t>17</a:t>
            </a:fld>
            <a:endParaRPr lang="en-US"/>
          </a:p>
        </p:txBody>
      </p:sp>
    </p:spTree>
    <p:extLst>
      <p:ext uri="{BB962C8B-B14F-4D97-AF65-F5344CB8AC3E}">
        <p14:creationId xmlns:p14="http://schemas.microsoft.com/office/powerpoint/2010/main" val="910055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7"/>
        <p:cNvGrpSpPr/>
        <p:nvPr/>
      </p:nvGrpSpPr>
      <p:grpSpPr>
        <a:xfrm>
          <a:off x="0" y="0"/>
          <a:ext cx="0" cy="0"/>
          <a:chOff x="0" y="0"/>
          <a:chExt cx="0" cy="0"/>
        </a:xfrm>
      </p:grpSpPr>
      <p:sp>
        <p:nvSpPr>
          <p:cNvPr id="3508" name="Google Shape;3508;gcb1b2dfd4a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9" name="Google Shape;3509;gcb1b2dfd4a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7">
          <a:extLst>
            <a:ext uri="{FF2B5EF4-FFF2-40B4-BE49-F238E27FC236}">
              <a16:creationId xmlns:a16="http://schemas.microsoft.com/office/drawing/2014/main" id="{4B729048-98C1-3FD8-1290-238EE3566E36}"/>
            </a:ext>
          </a:extLst>
        </p:cNvPr>
        <p:cNvGrpSpPr/>
        <p:nvPr/>
      </p:nvGrpSpPr>
      <p:grpSpPr>
        <a:xfrm>
          <a:off x="0" y="0"/>
          <a:ext cx="0" cy="0"/>
          <a:chOff x="0" y="0"/>
          <a:chExt cx="0" cy="0"/>
        </a:xfrm>
      </p:grpSpPr>
      <p:sp>
        <p:nvSpPr>
          <p:cNvPr id="3508" name="Google Shape;3508;gcb1b2dfd4a_0_152:notes">
            <a:extLst>
              <a:ext uri="{FF2B5EF4-FFF2-40B4-BE49-F238E27FC236}">
                <a16:creationId xmlns:a16="http://schemas.microsoft.com/office/drawing/2014/main" id="{B66603B3-D417-33D6-BBCF-C1CFE58785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9" name="Google Shape;3509;gcb1b2dfd4a_0_152:notes">
            <a:extLst>
              <a:ext uri="{FF2B5EF4-FFF2-40B4-BE49-F238E27FC236}">
                <a16:creationId xmlns:a16="http://schemas.microsoft.com/office/drawing/2014/main" id="{0E340376-DAC5-0A9F-5C18-76414C4776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746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7">
          <a:extLst>
            <a:ext uri="{FF2B5EF4-FFF2-40B4-BE49-F238E27FC236}">
              <a16:creationId xmlns:a16="http://schemas.microsoft.com/office/drawing/2014/main" id="{C62B7058-3E20-3719-A17E-55680EB8CA2F}"/>
            </a:ext>
          </a:extLst>
        </p:cNvPr>
        <p:cNvGrpSpPr/>
        <p:nvPr/>
      </p:nvGrpSpPr>
      <p:grpSpPr>
        <a:xfrm>
          <a:off x="0" y="0"/>
          <a:ext cx="0" cy="0"/>
          <a:chOff x="0" y="0"/>
          <a:chExt cx="0" cy="0"/>
        </a:xfrm>
      </p:grpSpPr>
      <p:sp>
        <p:nvSpPr>
          <p:cNvPr id="3508" name="Google Shape;3508;gcb1b2dfd4a_0_152:notes">
            <a:extLst>
              <a:ext uri="{FF2B5EF4-FFF2-40B4-BE49-F238E27FC236}">
                <a16:creationId xmlns:a16="http://schemas.microsoft.com/office/drawing/2014/main" id="{A6B384C8-1549-9ADA-DD1E-8BE8A9FC1F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9" name="Google Shape;3509;gcb1b2dfd4a_0_152:notes">
            <a:extLst>
              <a:ext uri="{FF2B5EF4-FFF2-40B4-BE49-F238E27FC236}">
                <a16:creationId xmlns:a16="http://schemas.microsoft.com/office/drawing/2014/main" id="{01A6D632-A9CC-F49E-AE4B-527F8C4190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2912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7">
          <a:extLst>
            <a:ext uri="{FF2B5EF4-FFF2-40B4-BE49-F238E27FC236}">
              <a16:creationId xmlns:a16="http://schemas.microsoft.com/office/drawing/2014/main" id="{CD0A4D7B-A8A2-A7E7-4030-BEEBC16D5089}"/>
            </a:ext>
          </a:extLst>
        </p:cNvPr>
        <p:cNvGrpSpPr/>
        <p:nvPr/>
      </p:nvGrpSpPr>
      <p:grpSpPr>
        <a:xfrm>
          <a:off x="0" y="0"/>
          <a:ext cx="0" cy="0"/>
          <a:chOff x="0" y="0"/>
          <a:chExt cx="0" cy="0"/>
        </a:xfrm>
      </p:grpSpPr>
      <p:sp>
        <p:nvSpPr>
          <p:cNvPr id="3508" name="Google Shape;3508;gcb1b2dfd4a_0_152:notes">
            <a:extLst>
              <a:ext uri="{FF2B5EF4-FFF2-40B4-BE49-F238E27FC236}">
                <a16:creationId xmlns:a16="http://schemas.microsoft.com/office/drawing/2014/main" id="{DC76FDD7-0A13-4EF9-63A4-4733EECE4B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9" name="Google Shape;3509;gcb1b2dfd4a_0_152:notes">
            <a:extLst>
              <a:ext uri="{FF2B5EF4-FFF2-40B4-BE49-F238E27FC236}">
                <a16:creationId xmlns:a16="http://schemas.microsoft.com/office/drawing/2014/main" id="{FCAD275D-1CF5-2728-4C6B-8CED9F29E6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6048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8"/>
        <p:cNvGrpSpPr/>
        <p:nvPr/>
      </p:nvGrpSpPr>
      <p:grpSpPr>
        <a:xfrm>
          <a:off x="0" y="0"/>
          <a:ext cx="0" cy="0"/>
          <a:chOff x="0" y="0"/>
          <a:chExt cx="0" cy="0"/>
        </a:xfrm>
      </p:grpSpPr>
      <p:sp>
        <p:nvSpPr>
          <p:cNvPr id="3859" name="Google Shape;3859;gf5253e81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0" name="Google Shape;3860;gf5253e81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548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8"/>
        <p:cNvGrpSpPr/>
        <p:nvPr/>
      </p:nvGrpSpPr>
      <p:grpSpPr>
        <a:xfrm>
          <a:off x="0" y="0"/>
          <a:ext cx="0" cy="0"/>
          <a:chOff x="0" y="0"/>
          <a:chExt cx="0" cy="0"/>
        </a:xfrm>
      </p:grpSpPr>
      <p:sp>
        <p:nvSpPr>
          <p:cNvPr id="3859" name="Google Shape;3859;gf5253e81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0" name="Google Shape;3860;gf5253e81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6"/>
        <p:cNvGrpSpPr/>
        <p:nvPr/>
      </p:nvGrpSpPr>
      <p:grpSpPr>
        <a:xfrm>
          <a:off x="0" y="0"/>
          <a:ext cx="0" cy="0"/>
          <a:chOff x="0" y="0"/>
          <a:chExt cx="0" cy="0"/>
        </a:xfrm>
      </p:grpSpPr>
      <p:sp>
        <p:nvSpPr>
          <p:cNvPr id="1557" name="Google Shape;1557;gcb1b2dfd4a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8" name="Google Shape;1558;gcb1b2dfd4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6">
          <a:extLst>
            <a:ext uri="{FF2B5EF4-FFF2-40B4-BE49-F238E27FC236}">
              <a16:creationId xmlns:a16="http://schemas.microsoft.com/office/drawing/2014/main" id="{68C2EDFD-3FE9-DE68-1FB6-547E6206C98C}"/>
            </a:ext>
          </a:extLst>
        </p:cNvPr>
        <p:cNvGrpSpPr/>
        <p:nvPr/>
      </p:nvGrpSpPr>
      <p:grpSpPr>
        <a:xfrm>
          <a:off x="0" y="0"/>
          <a:ext cx="0" cy="0"/>
          <a:chOff x="0" y="0"/>
          <a:chExt cx="0" cy="0"/>
        </a:xfrm>
      </p:grpSpPr>
      <p:sp>
        <p:nvSpPr>
          <p:cNvPr id="1557" name="Google Shape;1557;gcb1b2dfd4a_0_80:notes">
            <a:extLst>
              <a:ext uri="{FF2B5EF4-FFF2-40B4-BE49-F238E27FC236}">
                <a16:creationId xmlns:a16="http://schemas.microsoft.com/office/drawing/2014/main" id="{B86E93E6-CC8D-2447-22DA-3A28B35DFB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8" name="Google Shape;1558;gcb1b2dfd4a_0_80:notes">
            <a:extLst>
              <a:ext uri="{FF2B5EF4-FFF2-40B4-BE49-F238E27FC236}">
                <a16:creationId xmlns:a16="http://schemas.microsoft.com/office/drawing/2014/main" id="{845C6DC0-150B-D358-69DB-89670F98AB7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2945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11/29/2024</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0925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11/29/2024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03998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11/29/2024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53104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rot="-555">
            <a:off x="6639667" y="4841231"/>
            <a:ext cx="4954800" cy="5684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200"/>
              <a:buNone/>
              <a:defRPr sz="2133"/>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10" name="Google Shape;10;p2"/>
          <p:cNvSpPr txBox="1">
            <a:spLocks noGrp="1"/>
          </p:cNvSpPr>
          <p:nvPr>
            <p:ph type="ctrTitle"/>
          </p:nvPr>
        </p:nvSpPr>
        <p:spPr>
          <a:xfrm>
            <a:off x="6639667" y="1447967"/>
            <a:ext cx="4954800" cy="342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191919"/>
              </a:buClr>
              <a:buSzPts val="5200"/>
              <a:buNone/>
              <a:defRPr sz="6667" b="0">
                <a:solidFill>
                  <a:srgbClr val="191919"/>
                </a:solidFill>
                <a:latin typeface="Fira Sans Condensed SemiBold"/>
                <a:ea typeface="Fira Sans Condensed SemiBold"/>
                <a:cs typeface="Fira Sans Condensed SemiBold"/>
                <a:sym typeface="Fira Sans Condensed SemiBold"/>
              </a:defRPr>
            </a:lvl1pPr>
            <a:lvl2pPr lvl="1" algn="ctr" rtl="0">
              <a:spcBef>
                <a:spcPts val="0"/>
              </a:spcBef>
              <a:spcAft>
                <a:spcPts val="0"/>
              </a:spcAft>
              <a:buClr>
                <a:srgbClr val="191919"/>
              </a:buClr>
              <a:buSzPts val="5200"/>
              <a:buNone/>
              <a:defRPr sz="6933">
                <a:solidFill>
                  <a:srgbClr val="191919"/>
                </a:solidFill>
              </a:defRPr>
            </a:lvl2pPr>
            <a:lvl3pPr lvl="2" algn="ctr" rtl="0">
              <a:spcBef>
                <a:spcPts val="0"/>
              </a:spcBef>
              <a:spcAft>
                <a:spcPts val="0"/>
              </a:spcAft>
              <a:buClr>
                <a:srgbClr val="191919"/>
              </a:buClr>
              <a:buSzPts val="5200"/>
              <a:buNone/>
              <a:defRPr sz="6933">
                <a:solidFill>
                  <a:srgbClr val="191919"/>
                </a:solidFill>
              </a:defRPr>
            </a:lvl3pPr>
            <a:lvl4pPr lvl="3" algn="ctr" rtl="0">
              <a:spcBef>
                <a:spcPts val="0"/>
              </a:spcBef>
              <a:spcAft>
                <a:spcPts val="0"/>
              </a:spcAft>
              <a:buClr>
                <a:srgbClr val="191919"/>
              </a:buClr>
              <a:buSzPts val="5200"/>
              <a:buNone/>
              <a:defRPr sz="6933">
                <a:solidFill>
                  <a:srgbClr val="191919"/>
                </a:solidFill>
              </a:defRPr>
            </a:lvl4pPr>
            <a:lvl5pPr lvl="4" algn="ctr" rtl="0">
              <a:spcBef>
                <a:spcPts val="0"/>
              </a:spcBef>
              <a:spcAft>
                <a:spcPts val="0"/>
              </a:spcAft>
              <a:buClr>
                <a:srgbClr val="191919"/>
              </a:buClr>
              <a:buSzPts val="5200"/>
              <a:buNone/>
              <a:defRPr sz="6933">
                <a:solidFill>
                  <a:srgbClr val="191919"/>
                </a:solidFill>
              </a:defRPr>
            </a:lvl5pPr>
            <a:lvl6pPr lvl="5" algn="ctr" rtl="0">
              <a:spcBef>
                <a:spcPts val="0"/>
              </a:spcBef>
              <a:spcAft>
                <a:spcPts val="0"/>
              </a:spcAft>
              <a:buClr>
                <a:srgbClr val="191919"/>
              </a:buClr>
              <a:buSzPts val="5200"/>
              <a:buNone/>
              <a:defRPr sz="6933">
                <a:solidFill>
                  <a:srgbClr val="191919"/>
                </a:solidFill>
              </a:defRPr>
            </a:lvl6pPr>
            <a:lvl7pPr lvl="6" algn="ctr" rtl="0">
              <a:spcBef>
                <a:spcPts val="0"/>
              </a:spcBef>
              <a:spcAft>
                <a:spcPts val="0"/>
              </a:spcAft>
              <a:buClr>
                <a:srgbClr val="191919"/>
              </a:buClr>
              <a:buSzPts val="5200"/>
              <a:buNone/>
              <a:defRPr sz="6933">
                <a:solidFill>
                  <a:srgbClr val="191919"/>
                </a:solidFill>
              </a:defRPr>
            </a:lvl7pPr>
            <a:lvl8pPr lvl="7" algn="ctr" rtl="0">
              <a:spcBef>
                <a:spcPts val="0"/>
              </a:spcBef>
              <a:spcAft>
                <a:spcPts val="0"/>
              </a:spcAft>
              <a:buClr>
                <a:srgbClr val="191919"/>
              </a:buClr>
              <a:buSzPts val="5200"/>
              <a:buNone/>
              <a:defRPr sz="6933">
                <a:solidFill>
                  <a:srgbClr val="191919"/>
                </a:solidFill>
              </a:defRPr>
            </a:lvl8pPr>
            <a:lvl9pPr lvl="8" algn="ctr" rtl="0">
              <a:spcBef>
                <a:spcPts val="0"/>
              </a:spcBef>
              <a:spcAft>
                <a:spcPts val="0"/>
              </a:spcAft>
              <a:buClr>
                <a:srgbClr val="191919"/>
              </a:buClr>
              <a:buSzPts val="5200"/>
              <a:buNone/>
              <a:defRPr sz="6933">
                <a:solidFill>
                  <a:srgbClr val="191919"/>
                </a:solidFill>
              </a:defRPr>
            </a:lvl9pPr>
          </a:lstStyle>
          <a:p>
            <a:endParaRPr/>
          </a:p>
        </p:txBody>
      </p:sp>
    </p:spTree>
    <p:extLst>
      <p:ext uri="{BB962C8B-B14F-4D97-AF65-F5344CB8AC3E}">
        <p14:creationId xmlns:p14="http://schemas.microsoft.com/office/powerpoint/2010/main" val="1422756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89200" y="3216567"/>
            <a:ext cx="58136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733"/>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3" name="Google Shape;13;p3"/>
          <p:cNvSpPr txBox="1">
            <a:spLocks noGrp="1"/>
          </p:cNvSpPr>
          <p:nvPr>
            <p:ph type="title" idx="2" hasCustomPrompt="1"/>
          </p:nvPr>
        </p:nvSpPr>
        <p:spPr>
          <a:xfrm>
            <a:off x="5062468" y="1405047"/>
            <a:ext cx="2066800" cy="1631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000"/>
              <a:buNone/>
              <a:defRPr sz="10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4" name="Google Shape;14;p3"/>
          <p:cNvSpPr txBox="1">
            <a:spLocks noGrp="1"/>
          </p:cNvSpPr>
          <p:nvPr>
            <p:ph type="subTitle" idx="1"/>
          </p:nvPr>
        </p:nvSpPr>
        <p:spPr>
          <a:xfrm rot="462">
            <a:off x="4607301" y="4607067"/>
            <a:ext cx="2977600" cy="840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1039090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609600" y="548633"/>
            <a:ext cx="10985200" cy="7524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7" name="Google Shape;17;p4"/>
          <p:cNvSpPr txBox="1">
            <a:spLocks noGrp="1"/>
          </p:cNvSpPr>
          <p:nvPr>
            <p:ph type="body" idx="1"/>
          </p:nvPr>
        </p:nvSpPr>
        <p:spPr>
          <a:xfrm>
            <a:off x="609600" y="1440367"/>
            <a:ext cx="10985200" cy="4875200"/>
          </a:xfrm>
          <a:prstGeom prst="rect">
            <a:avLst/>
          </a:prstGeom>
        </p:spPr>
        <p:txBody>
          <a:bodyPr spcFirstLastPara="1" wrap="square" lIns="91425" tIns="91425" rIns="91425" bIns="91425" anchor="t" anchorCtr="0">
            <a:noAutofit/>
          </a:bodyPr>
          <a:lstStyle>
            <a:lvl1pPr marL="609585" lvl="0" indent="-423323" rtl="0">
              <a:lnSpc>
                <a:spcPct val="115000"/>
              </a:lnSpc>
              <a:spcBef>
                <a:spcPts val="0"/>
              </a:spcBef>
              <a:spcAft>
                <a:spcPts val="0"/>
              </a:spcAft>
              <a:buClr>
                <a:schemeClr val="accent3"/>
              </a:buClr>
              <a:buSzPts val="1400"/>
              <a:buChar char="●"/>
              <a:defRPr sz="1400">
                <a:solidFill>
                  <a:srgbClr val="434343"/>
                </a:solidFill>
              </a:defRPr>
            </a:lvl1pPr>
            <a:lvl2pPr marL="1219170" lvl="1" indent="-406390" rtl="0">
              <a:lnSpc>
                <a:spcPct val="115000"/>
              </a:lnSpc>
              <a:spcBef>
                <a:spcPts val="0"/>
              </a:spcBef>
              <a:spcAft>
                <a:spcPts val="0"/>
              </a:spcAft>
              <a:buClr>
                <a:srgbClr val="434343"/>
              </a:buClr>
              <a:buSzPts val="1200"/>
              <a:buChar char="○"/>
              <a:defRPr>
                <a:solidFill>
                  <a:srgbClr val="434343"/>
                </a:solidFill>
              </a:defRPr>
            </a:lvl2pPr>
            <a:lvl3pPr marL="1828754" lvl="2" indent="-406390" rtl="0">
              <a:lnSpc>
                <a:spcPct val="115000"/>
              </a:lnSpc>
              <a:spcBef>
                <a:spcPts val="2133"/>
              </a:spcBef>
              <a:spcAft>
                <a:spcPts val="0"/>
              </a:spcAft>
              <a:buClr>
                <a:srgbClr val="434343"/>
              </a:buClr>
              <a:buSzPts val="1200"/>
              <a:buChar char="■"/>
              <a:defRPr>
                <a:solidFill>
                  <a:srgbClr val="434343"/>
                </a:solidFill>
              </a:defRPr>
            </a:lvl3pPr>
            <a:lvl4pPr marL="2438339" lvl="3" indent="-406390" rtl="0">
              <a:lnSpc>
                <a:spcPct val="115000"/>
              </a:lnSpc>
              <a:spcBef>
                <a:spcPts val="2133"/>
              </a:spcBef>
              <a:spcAft>
                <a:spcPts val="0"/>
              </a:spcAft>
              <a:buClr>
                <a:srgbClr val="434343"/>
              </a:buClr>
              <a:buSzPts val="1200"/>
              <a:buChar char="●"/>
              <a:defRPr>
                <a:solidFill>
                  <a:srgbClr val="434343"/>
                </a:solidFill>
              </a:defRPr>
            </a:lvl4pPr>
            <a:lvl5pPr marL="3047924" lvl="4" indent="-406390" rtl="0">
              <a:lnSpc>
                <a:spcPct val="115000"/>
              </a:lnSpc>
              <a:spcBef>
                <a:spcPts val="2133"/>
              </a:spcBef>
              <a:spcAft>
                <a:spcPts val="0"/>
              </a:spcAft>
              <a:buClr>
                <a:srgbClr val="434343"/>
              </a:buClr>
              <a:buSzPts val="1200"/>
              <a:buChar char="○"/>
              <a:defRPr>
                <a:solidFill>
                  <a:srgbClr val="434343"/>
                </a:solidFill>
              </a:defRPr>
            </a:lvl5pPr>
            <a:lvl6pPr marL="3657509" lvl="5" indent="-406390" rtl="0">
              <a:lnSpc>
                <a:spcPct val="115000"/>
              </a:lnSpc>
              <a:spcBef>
                <a:spcPts val="2133"/>
              </a:spcBef>
              <a:spcAft>
                <a:spcPts val="0"/>
              </a:spcAft>
              <a:buClr>
                <a:srgbClr val="434343"/>
              </a:buClr>
              <a:buSzPts val="1200"/>
              <a:buChar char="■"/>
              <a:defRPr>
                <a:solidFill>
                  <a:srgbClr val="434343"/>
                </a:solidFill>
              </a:defRPr>
            </a:lvl6pPr>
            <a:lvl7pPr marL="4267093" lvl="6" indent="-406390" rtl="0">
              <a:lnSpc>
                <a:spcPct val="115000"/>
              </a:lnSpc>
              <a:spcBef>
                <a:spcPts val="2133"/>
              </a:spcBef>
              <a:spcAft>
                <a:spcPts val="0"/>
              </a:spcAft>
              <a:buClr>
                <a:srgbClr val="434343"/>
              </a:buClr>
              <a:buSzPts val="1200"/>
              <a:buChar char="●"/>
              <a:defRPr>
                <a:solidFill>
                  <a:srgbClr val="434343"/>
                </a:solidFill>
              </a:defRPr>
            </a:lvl7pPr>
            <a:lvl8pPr marL="4876678" lvl="7" indent="-406390" rtl="0">
              <a:lnSpc>
                <a:spcPct val="115000"/>
              </a:lnSpc>
              <a:spcBef>
                <a:spcPts val="2133"/>
              </a:spcBef>
              <a:spcAft>
                <a:spcPts val="0"/>
              </a:spcAft>
              <a:buClr>
                <a:srgbClr val="434343"/>
              </a:buClr>
              <a:buSzPts val="1200"/>
              <a:buChar char="○"/>
              <a:defRPr>
                <a:solidFill>
                  <a:srgbClr val="434343"/>
                </a:solidFill>
              </a:defRPr>
            </a:lvl8pPr>
            <a:lvl9pPr marL="5486263" lvl="8" indent="-406390" rtl="0">
              <a:lnSpc>
                <a:spcPct val="115000"/>
              </a:lnSpc>
              <a:spcBef>
                <a:spcPts val="2133"/>
              </a:spcBef>
              <a:spcAft>
                <a:spcPts val="2133"/>
              </a:spcAft>
              <a:buClr>
                <a:srgbClr val="434343"/>
              </a:buClr>
              <a:buSzPts val="1200"/>
              <a:buChar char="■"/>
              <a:defRPr>
                <a:solidFill>
                  <a:srgbClr val="434343"/>
                </a:solidFill>
              </a:defRPr>
            </a:lvl9pPr>
          </a:lstStyle>
          <a:p>
            <a:endParaRPr/>
          </a:p>
        </p:txBody>
      </p:sp>
    </p:spTree>
    <p:extLst>
      <p:ext uri="{BB962C8B-B14F-4D97-AF65-F5344CB8AC3E}">
        <p14:creationId xmlns:p14="http://schemas.microsoft.com/office/powerpoint/2010/main" val="2146317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1721033" y="3984933"/>
            <a:ext cx="3876800" cy="75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000"/>
              <a:buFont typeface="Fira Sans Condensed"/>
              <a:buNone/>
              <a:defRPr sz="2667" b="1">
                <a:latin typeface="Fira Sans Condensed"/>
                <a:ea typeface="Fira Sans Condensed"/>
                <a:cs typeface="Fira Sans Condensed"/>
                <a:sym typeface="Fira Sans Condensed"/>
              </a:defRPr>
            </a:lvl1pPr>
            <a:lvl2pPr lvl="1" algn="ctr">
              <a:lnSpc>
                <a:spcPct val="100000"/>
              </a:lnSpc>
              <a:spcBef>
                <a:spcPts val="0"/>
              </a:spcBef>
              <a:spcAft>
                <a:spcPts val="0"/>
              </a:spcAft>
              <a:buSzPts val="2000"/>
              <a:buFont typeface="Fira Sans Condensed"/>
              <a:buNone/>
              <a:defRPr sz="2667" b="1">
                <a:latin typeface="Fira Sans Condensed"/>
                <a:ea typeface="Fira Sans Condensed"/>
                <a:cs typeface="Fira Sans Condensed"/>
                <a:sym typeface="Fira Sans Condensed"/>
              </a:defRPr>
            </a:lvl2pPr>
            <a:lvl3pPr lvl="2" algn="ctr">
              <a:lnSpc>
                <a:spcPct val="100000"/>
              </a:lnSpc>
              <a:spcBef>
                <a:spcPts val="0"/>
              </a:spcBef>
              <a:spcAft>
                <a:spcPts val="0"/>
              </a:spcAft>
              <a:buSzPts val="2000"/>
              <a:buFont typeface="Fira Sans Condensed"/>
              <a:buNone/>
              <a:defRPr sz="2667" b="1">
                <a:latin typeface="Fira Sans Condensed"/>
                <a:ea typeface="Fira Sans Condensed"/>
                <a:cs typeface="Fira Sans Condensed"/>
                <a:sym typeface="Fira Sans Condensed"/>
              </a:defRPr>
            </a:lvl3pPr>
            <a:lvl4pPr lvl="3" algn="ctr">
              <a:lnSpc>
                <a:spcPct val="100000"/>
              </a:lnSpc>
              <a:spcBef>
                <a:spcPts val="0"/>
              </a:spcBef>
              <a:spcAft>
                <a:spcPts val="0"/>
              </a:spcAft>
              <a:buSzPts val="2000"/>
              <a:buFont typeface="Fira Sans Condensed"/>
              <a:buNone/>
              <a:defRPr sz="2667" b="1">
                <a:latin typeface="Fira Sans Condensed"/>
                <a:ea typeface="Fira Sans Condensed"/>
                <a:cs typeface="Fira Sans Condensed"/>
                <a:sym typeface="Fira Sans Condensed"/>
              </a:defRPr>
            </a:lvl4pPr>
            <a:lvl5pPr lvl="4" algn="ctr">
              <a:lnSpc>
                <a:spcPct val="100000"/>
              </a:lnSpc>
              <a:spcBef>
                <a:spcPts val="0"/>
              </a:spcBef>
              <a:spcAft>
                <a:spcPts val="0"/>
              </a:spcAft>
              <a:buSzPts val="2000"/>
              <a:buFont typeface="Fira Sans Condensed"/>
              <a:buNone/>
              <a:defRPr sz="2667" b="1">
                <a:latin typeface="Fira Sans Condensed"/>
                <a:ea typeface="Fira Sans Condensed"/>
                <a:cs typeface="Fira Sans Condensed"/>
                <a:sym typeface="Fira Sans Condensed"/>
              </a:defRPr>
            </a:lvl5pPr>
            <a:lvl6pPr lvl="5" algn="ctr">
              <a:lnSpc>
                <a:spcPct val="100000"/>
              </a:lnSpc>
              <a:spcBef>
                <a:spcPts val="0"/>
              </a:spcBef>
              <a:spcAft>
                <a:spcPts val="0"/>
              </a:spcAft>
              <a:buSzPts val="2000"/>
              <a:buFont typeface="Fira Sans Condensed"/>
              <a:buNone/>
              <a:defRPr sz="2667" b="1">
                <a:latin typeface="Fira Sans Condensed"/>
                <a:ea typeface="Fira Sans Condensed"/>
                <a:cs typeface="Fira Sans Condensed"/>
                <a:sym typeface="Fira Sans Condensed"/>
              </a:defRPr>
            </a:lvl6pPr>
            <a:lvl7pPr lvl="6" algn="ctr">
              <a:lnSpc>
                <a:spcPct val="100000"/>
              </a:lnSpc>
              <a:spcBef>
                <a:spcPts val="0"/>
              </a:spcBef>
              <a:spcAft>
                <a:spcPts val="0"/>
              </a:spcAft>
              <a:buSzPts val="2000"/>
              <a:buFont typeface="Fira Sans Condensed"/>
              <a:buNone/>
              <a:defRPr sz="2667" b="1">
                <a:latin typeface="Fira Sans Condensed"/>
                <a:ea typeface="Fira Sans Condensed"/>
                <a:cs typeface="Fira Sans Condensed"/>
                <a:sym typeface="Fira Sans Condensed"/>
              </a:defRPr>
            </a:lvl7pPr>
            <a:lvl8pPr lvl="7" algn="ctr">
              <a:lnSpc>
                <a:spcPct val="100000"/>
              </a:lnSpc>
              <a:spcBef>
                <a:spcPts val="0"/>
              </a:spcBef>
              <a:spcAft>
                <a:spcPts val="0"/>
              </a:spcAft>
              <a:buSzPts val="2000"/>
              <a:buFont typeface="Fira Sans Condensed"/>
              <a:buNone/>
              <a:defRPr sz="2667" b="1">
                <a:latin typeface="Fira Sans Condensed"/>
                <a:ea typeface="Fira Sans Condensed"/>
                <a:cs typeface="Fira Sans Condensed"/>
                <a:sym typeface="Fira Sans Condensed"/>
              </a:defRPr>
            </a:lvl8pPr>
            <a:lvl9pPr lvl="8" algn="ctr">
              <a:lnSpc>
                <a:spcPct val="100000"/>
              </a:lnSpc>
              <a:spcBef>
                <a:spcPts val="0"/>
              </a:spcBef>
              <a:spcAft>
                <a:spcPts val="0"/>
              </a:spcAft>
              <a:buSzPts val="2000"/>
              <a:buFont typeface="Fira Sans Condensed"/>
              <a:buNone/>
              <a:defRPr sz="2667" b="1">
                <a:latin typeface="Fira Sans Condensed"/>
                <a:ea typeface="Fira Sans Condensed"/>
                <a:cs typeface="Fira Sans Condensed"/>
                <a:sym typeface="Fira Sans Condensed"/>
              </a:defRPr>
            </a:lvl9pPr>
          </a:lstStyle>
          <a:p>
            <a:endParaRPr/>
          </a:p>
        </p:txBody>
      </p:sp>
      <p:sp>
        <p:nvSpPr>
          <p:cNvPr id="20" name="Google Shape;20;p5"/>
          <p:cNvSpPr txBox="1">
            <a:spLocks noGrp="1"/>
          </p:cNvSpPr>
          <p:nvPr>
            <p:ph type="subTitle" idx="2"/>
          </p:nvPr>
        </p:nvSpPr>
        <p:spPr>
          <a:xfrm>
            <a:off x="6594200" y="3984933"/>
            <a:ext cx="3876800" cy="752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Fira Sans Condensed"/>
              <a:buNone/>
              <a:defRPr sz="2667" b="1">
                <a:latin typeface="Fira Sans Condensed"/>
                <a:ea typeface="Fira Sans Condensed"/>
                <a:cs typeface="Fira Sans Condensed"/>
                <a:sym typeface="Fira Sans Condensed"/>
              </a:defRPr>
            </a:lvl1pPr>
            <a:lvl2pPr lvl="1" algn="ctr" rtl="0">
              <a:lnSpc>
                <a:spcPct val="100000"/>
              </a:lnSpc>
              <a:spcBef>
                <a:spcPts val="0"/>
              </a:spcBef>
              <a:spcAft>
                <a:spcPts val="0"/>
              </a:spcAft>
              <a:buSzPts val="2000"/>
              <a:buFont typeface="Fira Sans Condensed"/>
              <a:buNone/>
              <a:defRPr sz="2667" b="1">
                <a:latin typeface="Fira Sans Condensed"/>
                <a:ea typeface="Fira Sans Condensed"/>
                <a:cs typeface="Fira Sans Condensed"/>
                <a:sym typeface="Fira Sans Condensed"/>
              </a:defRPr>
            </a:lvl2pPr>
            <a:lvl3pPr lvl="2" algn="ctr" rtl="0">
              <a:lnSpc>
                <a:spcPct val="100000"/>
              </a:lnSpc>
              <a:spcBef>
                <a:spcPts val="0"/>
              </a:spcBef>
              <a:spcAft>
                <a:spcPts val="0"/>
              </a:spcAft>
              <a:buSzPts val="2000"/>
              <a:buFont typeface="Fira Sans Condensed"/>
              <a:buNone/>
              <a:defRPr sz="2667" b="1">
                <a:latin typeface="Fira Sans Condensed"/>
                <a:ea typeface="Fira Sans Condensed"/>
                <a:cs typeface="Fira Sans Condensed"/>
                <a:sym typeface="Fira Sans Condensed"/>
              </a:defRPr>
            </a:lvl3pPr>
            <a:lvl4pPr lvl="3" algn="ctr" rtl="0">
              <a:lnSpc>
                <a:spcPct val="100000"/>
              </a:lnSpc>
              <a:spcBef>
                <a:spcPts val="0"/>
              </a:spcBef>
              <a:spcAft>
                <a:spcPts val="0"/>
              </a:spcAft>
              <a:buSzPts val="2000"/>
              <a:buFont typeface="Fira Sans Condensed"/>
              <a:buNone/>
              <a:defRPr sz="2667" b="1">
                <a:latin typeface="Fira Sans Condensed"/>
                <a:ea typeface="Fira Sans Condensed"/>
                <a:cs typeface="Fira Sans Condensed"/>
                <a:sym typeface="Fira Sans Condensed"/>
              </a:defRPr>
            </a:lvl4pPr>
            <a:lvl5pPr lvl="4" algn="ctr" rtl="0">
              <a:lnSpc>
                <a:spcPct val="100000"/>
              </a:lnSpc>
              <a:spcBef>
                <a:spcPts val="0"/>
              </a:spcBef>
              <a:spcAft>
                <a:spcPts val="0"/>
              </a:spcAft>
              <a:buSzPts val="2000"/>
              <a:buFont typeface="Fira Sans Condensed"/>
              <a:buNone/>
              <a:defRPr sz="2667" b="1">
                <a:latin typeface="Fira Sans Condensed"/>
                <a:ea typeface="Fira Sans Condensed"/>
                <a:cs typeface="Fira Sans Condensed"/>
                <a:sym typeface="Fira Sans Condensed"/>
              </a:defRPr>
            </a:lvl5pPr>
            <a:lvl6pPr lvl="5" algn="ctr" rtl="0">
              <a:lnSpc>
                <a:spcPct val="100000"/>
              </a:lnSpc>
              <a:spcBef>
                <a:spcPts val="0"/>
              </a:spcBef>
              <a:spcAft>
                <a:spcPts val="0"/>
              </a:spcAft>
              <a:buSzPts val="2000"/>
              <a:buFont typeface="Fira Sans Condensed"/>
              <a:buNone/>
              <a:defRPr sz="2667" b="1">
                <a:latin typeface="Fira Sans Condensed"/>
                <a:ea typeface="Fira Sans Condensed"/>
                <a:cs typeface="Fira Sans Condensed"/>
                <a:sym typeface="Fira Sans Condensed"/>
              </a:defRPr>
            </a:lvl6pPr>
            <a:lvl7pPr lvl="6" algn="ctr" rtl="0">
              <a:lnSpc>
                <a:spcPct val="100000"/>
              </a:lnSpc>
              <a:spcBef>
                <a:spcPts val="0"/>
              </a:spcBef>
              <a:spcAft>
                <a:spcPts val="0"/>
              </a:spcAft>
              <a:buSzPts val="2000"/>
              <a:buFont typeface="Fira Sans Condensed"/>
              <a:buNone/>
              <a:defRPr sz="2667" b="1">
                <a:latin typeface="Fira Sans Condensed"/>
                <a:ea typeface="Fira Sans Condensed"/>
                <a:cs typeface="Fira Sans Condensed"/>
                <a:sym typeface="Fira Sans Condensed"/>
              </a:defRPr>
            </a:lvl7pPr>
            <a:lvl8pPr lvl="7" algn="ctr" rtl="0">
              <a:lnSpc>
                <a:spcPct val="100000"/>
              </a:lnSpc>
              <a:spcBef>
                <a:spcPts val="0"/>
              </a:spcBef>
              <a:spcAft>
                <a:spcPts val="0"/>
              </a:spcAft>
              <a:buSzPts val="2000"/>
              <a:buFont typeface="Fira Sans Condensed"/>
              <a:buNone/>
              <a:defRPr sz="2667" b="1">
                <a:latin typeface="Fira Sans Condensed"/>
                <a:ea typeface="Fira Sans Condensed"/>
                <a:cs typeface="Fira Sans Condensed"/>
                <a:sym typeface="Fira Sans Condensed"/>
              </a:defRPr>
            </a:lvl8pPr>
            <a:lvl9pPr lvl="8" algn="ctr" rtl="0">
              <a:lnSpc>
                <a:spcPct val="100000"/>
              </a:lnSpc>
              <a:spcBef>
                <a:spcPts val="0"/>
              </a:spcBef>
              <a:spcAft>
                <a:spcPts val="0"/>
              </a:spcAft>
              <a:buSzPts val="2000"/>
              <a:buFont typeface="Fira Sans Condensed"/>
              <a:buNone/>
              <a:defRPr sz="2667" b="1">
                <a:latin typeface="Fira Sans Condensed"/>
                <a:ea typeface="Fira Sans Condensed"/>
                <a:cs typeface="Fira Sans Condensed"/>
                <a:sym typeface="Fira Sans Condensed"/>
              </a:defRPr>
            </a:lvl9pPr>
          </a:lstStyle>
          <a:p>
            <a:endParaRPr/>
          </a:p>
        </p:txBody>
      </p:sp>
      <p:sp>
        <p:nvSpPr>
          <p:cNvPr id="21" name="Google Shape;21;p5"/>
          <p:cNvSpPr txBox="1">
            <a:spLocks noGrp="1"/>
          </p:cNvSpPr>
          <p:nvPr>
            <p:ph type="subTitle" idx="3"/>
          </p:nvPr>
        </p:nvSpPr>
        <p:spPr>
          <a:xfrm>
            <a:off x="1721017" y="4812033"/>
            <a:ext cx="38768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5"/>
          <p:cNvSpPr txBox="1">
            <a:spLocks noGrp="1"/>
          </p:cNvSpPr>
          <p:nvPr>
            <p:ph type="subTitle" idx="4"/>
          </p:nvPr>
        </p:nvSpPr>
        <p:spPr>
          <a:xfrm>
            <a:off x="6594184" y="4812033"/>
            <a:ext cx="38768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 name="Google Shape;23;p5"/>
          <p:cNvSpPr txBox="1">
            <a:spLocks noGrp="1"/>
          </p:cNvSpPr>
          <p:nvPr>
            <p:ph type="title"/>
          </p:nvPr>
        </p:nvSpPr>
        <p:spPr>
          <a:xfrm>
            <a:off x="609600" y="548633"/>
            <a:ext cx="10985200" cy="7524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extLst>
      <p:ext uri="{BB962C8B-B14F-4D97-AF65-F5344CB8AC3E}">
        <p14:creationId xmlns:p14="http://schemas.microsoft.com/office/powerpoint/2010/main" val="605694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9600" y="548633"/>
            <a:ext cx="10985200" cy="7524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extLst>
      <p:ext uri="{BB962C8B-B14F-4D97-AF65-F5344CB8AC3E}">
        <p14:creationId xmlns:p14="http://schemas.microsoft.com/office/powerpoint/2010/main" val="3881623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09600" y="548633"/>
            <a:ext cx="10985200" cy="7524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28" name="Google Shape;28;p7"/>
          <p:cNvSpPr txBox="1">
            <a:spLocks noGrp="1"/>
          </p:cNvSpPr>
          <p:nvPr>
            <p:ph type="subTitle" idx="1"/>
          </p:nvPr>
        </p:nvSpPr>
        <p:spPr>
          <a:xfrm rot="-355">
            <a:off x="1765447" y="3332543"/>
            <a:ext cx="3876800" cy="1427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33642434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385600" y="1225600"/>
            <a:ext cx="7420800" cy="1817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28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endParaRPr/>
          </a:p>
        </p:txBody>
      </p:sp>
    </p:spTree>
    <p:extLst>
      <p:ext uri="{BB962C8B-B14F-4D97-AF65-F5344CB8AC3E}">
        <p14:creationId xmlns:p14="http://schemas.microsoft.com/office/powerpoint/2010/main" val="16595819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1509133" y="1726333"/>
            <a:ext cx="5550400" cy="1558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8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33" name="Google Shape;33;p9"/>
          <p:cNvSpPr txBox="1">
            <a:spLocks noGrp="1"/>
          </p:cNvSpPr>
          <p:nvPr>
            <p:ph type="subTitle" idx="1"/>
          </p:nvPr>
        </p:nvSpPr>
        <p:spPr>
          <a:xfrm>
            <a:off x="1923467" y="3453233"/>
            <a:ext cx="4721600" cy="167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109749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11/29/2024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80684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bg>
      <p:bgPr>
        <a:noFill/>
        <a:effectLst/>
      </p:bgPr>
    </p:bg>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3396200" y="2204333"/>
            <a:ext cx="5399600" cy="1120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100"/>
              <a:buNone/>
              <a:defRPr sz="4933"/>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extLst>
      <p:ext uri="{BB962C8B-B14F-4D97-AF65-F5344CB8AC3E}">
        <p14:creationId xmlns:p14="http://schemas.microsoft.com/office/powerpoint/2010/main" val="22890188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rot="350">
            <a:off x="2166961" y="2259304"/>
            <a:ext cx="7858000" cy="2014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9600"/>
              <a:buNone/>
              <a:defRPr sz="128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38" name="Google Shape;38;p11"/>
          <p:cNvSpPr txBox="1">
            <a:spLocks noGrp="1"/>
          </p:cNvSpPr>
          <p:nvPr>
            <p:ph type="subTitle" idx="1"/>
          </p:nvPr>
        </p:nvSpPr>
        <p:spPr>
          <a:xfrm>
            <a:off x="3277700" y="4234817"/>
            <a:ext cx="5636400" cy="587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13803090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9"/>
        <p:cNvGrpSpPr/>
        <p:nvPr/>
      </p:nvGrpSpPr>
      <p:grpSpPr>
        <a:xfrm>
          <a:off x="0" y="0"/>
          <a:ext cx="0" cy="0"/>
          <a:chOff x="0" y="0"/>
          <a:chExt cx="0" cy="0"/>
        </a:xfrm>
      </p:grpSpPr>
    </p:spTree>
    <p:extLst>
      <p:ext uri="{BB962C8B-B14F-4D97-AF65-F5344CB8AC3E}">
        <p14:creationId xmlns:p14="http://schemas.microsoft.com/office/powerpoint/2010/main" val="20250500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10" y="1"/>
            <a:ext cx="11167447" cy="2018807"/>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5"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1"/>
            <a:ext cx="2743200" cy="365125"/>
          </a:xfrm>
        </p:spPr>
        <p:txBody>
          <a:bodyPr/>
          <a:lstStyle/>
          <a:p>
            <a:fld id="{02AC24A9-CCB6-4F8D-B8DB-C2F3692CFA5A}" type="datetimeFigureOut">
              <a:rPr lang="en-US" smtClean="0"/>
              <a:t>11/29/2024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1"/>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45335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11/29/2024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59047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11/29/2024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05710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11/29/2024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91035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11/29/2024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7901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11/29/2024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861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11/29/2024</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06459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11/29/2024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34673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11/29/2024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3695234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609600" y="1440367"/>
            <a:ext cx="10985200" cy="487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
        <p:nvSpPr>
          <p:cNvPr id="7" name="Google Shape;7;p1"/>
          <p:cNvSpPr txBox="1">
            <a:spLocks noGrp="1"/>
          </p:cNvSpPr>
          <p:nvPr>
            <p:ph type="title"/>
          </p:nvPr>
        </p:nvSpPr>
        <p:spPr>
          <a:xfrm>
            <a:off x="609600" y="548633"/>
            <a:ext cx="10985200" cy="75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100"/>
              <a:buFont typeface="Fira Sans Condensed"/>
              <a:buNone/>
              <a:defRPr sz="3100" b="1">
                <a:solidFill>
                  <a:schemeClr val="dk1"/>
                </a:solidFill>
                <a:latin typeface="Fira Sans Condensed"/>
                <a:ea typeface="Fira Sans Condensed"/>
                <a:cs typeface="Fira Sans Condensed"/>
                <a:sym typeface="Fira Sans Condensed"/>
              </a:defRPr>
            </a:lvl1pPr>
            <a:lvl2pPr lvl="1" algn="ctr" rtl="0">
              <a:spcBef>
                <a:spcPts val="0"/>
              </a:spcBef>
              <a:spcAft>
                <a:spcPts val="0"/>
              </a:spcAft>
              <a:buClr>
                <a:schemeClr val="dk1"/>
              </a:buClr>
              <a:buSzPts val="3100"/>
              <a:buFont typeface="Fira Sans Condensed"/>
              <a:buNone/>
              <a:defRPr sz="3100" b="1">
                <a:solidFill>
                  <a:schemeClr val="dk1"/>
                </a:solidFill>
                <a:latin typeface="Fira Sans Condensed"/>
                <a:ea typeface="Fira Sans Condensed"/>
                <a:cs typeface="Fira Sans Condensed"/>
                <a:sym typeface="Fira Sans Condensed"/>
              </a:defRPr>
            </a:lvl2pPr>
            <a:lvl3pPr lvl="2" algn="ctr" rtl="0">
              <a:spcBef>
                <a:spcPts val="0"/>
              </a:spcBef>
              <a:spcAft>
                <a:spcPts val="0"/>
              </a:spcAft>
              <a:buClr>
                <a:schemeClr val="dk1"/>
              </a:buClr>
              <a:buSzPts val="3100"/>
              <a:buFont typeface="Fira Sans Condensed"/>
              <a:buNone/>
              <a:defRPr sz="3100" b="1">
                <a:solidFill>
                  <a:schemeClr val="dk1"/>
                </a:solidFill>
                <a:latin typeface="Fira Sans Condensed"/>
                <a:ea typeface="Fira Sans Condensed"/>
                <a:cs typeface="Fira Sans Condensed"/>
                <a:sym typeface="Fira Sans Condensed"/>
              </a:defRPr>
            </a:lvl3pPr>
            <a:lvl4pPr lvl="3" algn="ctr" rtl="0">
              <a:spcBef>
                <a:spcPts val="0"/>
              </a:spcBef>
              <a:spcAft>
                <a:spcPts val="0"/>
              </a:spcAft>
              <a:buClr>
                <a:schemeClr val="dk1"/>
              </a:buClr>
              <a:buSzPts val="3100"/>
              <a:buFont typeface="Fira Sans Condensed"/>
              <a:buNone/>
              <a:defRPr sz="3100" b="1">
                <a:solidFill>
                  <a:schemeClr val="dk1"/>
                </a:solidFill>
                <a:latin typeface="Fira Sans Condensed"/>
                <a:ea typeface="Fira Sans Condensed"/>
                <a:cs typeface="Fira Sans Condensed"/>
                <a:sym typeface="Fira Sans Condensed"/>
              </a:defRPr>
            </a:lvl4pPr>
            <a:lvl5pPr lvl="4" algn="ctr" rtl="0">
              <a:spcBef>
                <a:spcPts val="0"/>
              </a:spcBef>
              <a:spcAft>
                <a:spcPts val="0"/>
              </a:spcAft>
              <a:buClr>
                <a:schemeClr val="dk1"/>
              </a:buClr>
              <a:buSzPts val="3100"/>
              <a:buFont typeface="Fira Sans Condensed"/>
              <a:buNone/>
              <a:defRPr sz="3100" b="1">
                <a:solidFill>
                  <a:schemeClr val="dk1"/>
                </a:solidFill>
                <a:latin typeface="Fira Sans Condensed"/>
                <a:ea typeface="Fira Sans Condensed"/>
                <a:cs typeface="Fira Sans Condensed"/>
                <a:sym typeface="Fira Sans Condensed"/>
              </a:defRPr>
            </a:lvl5pPr>
            <a:lvl6pPr lvl="5" algn="ctr" rtl="0">
              <a:spcBef>
                <a:spcPts val="0"/>
              </a:spcBef>
              <a:spcAft>
                <a:spcPts val="0"/>
              </a:spcAft>
              <a:buClr>
                <a:schemeClr val="dk1"/>
              </a:buClr>
              <a:buSzPts val="3100"/>
              <a:buFont typeface="Fira Sans Condensed"/>
              <a:buNone/>
              <a:defRPr sz="3100" b="1">
                <a:solidFill>
                  <a:schemeClr val="dk1"/>
                </a:solidFill>
                <a:latin typeface="Fira Sans Condensed"/>
                <a:ea typeface="Fira Sans Condensed"/>
                <a:cs typeface="Fira Sans Condensed"/>
                <a:sym typeface="Fira Sans Condensed"/>
              </a:defRPr>
            </a:lvl6pPr>
            <a:lvl7pPr lvl="6" algn="ctr" rtl="0">
              <a:spcBef>
                <a:spcPts val="0"/>
              </a:spcBef>
              <a:spcAft>
                <a:spcPts val="0"/>
              </a:spcAft>
              <a:buClr>
                <a:schemeClr val="dk1"/>
              </a:buClr>
              <a:buSzPts val="3100"/>
              <a:buFont typeface="Fira Sans Condensed"/>
              <a:buNone/>
              <a:defRPr sz="3100" b="1">
                <a:solidFill>
                  <a:schemeClr val="dk1"/>
                </a:solidFill>
                <a:latin typeface="Fira Sans Condensed"/>
                <a:ea typeface="Fira Sans Condensed"/>
                <a:cs typeface="Fira Sans Condensed"/>
                <a:sym typeface="Fira Sans Condensed"/>
              </a:defRPr>
            </a:lvl7pPr>
            <a:lvl8pPr lvl="7" algn="ctr" rtl="0">
              <a:spcBef>
                <a:spcPts val="0"/>
              </a:spcBef>
              <a:spcAft>
                <a:spcPts val="0"/>
              </a:spcAft>
              <a:buClr>
                <a:schemeClr val="dk1"/>
              </a:buClr>
              <a:buSzPts val="3100"/>
              <a:buFont typeface="Fira Sans Condensed"/>
              <a:buNone/>
              <a:defRPr sz="3100" b="1">
                <a:solidFill>
                  <a:schemeClr val="dk1"/>
                </a:solidFill>
                <a:latin typeface="Fira Sans Condensed"/>
                <a:ea typeface="Fira Sans Condensed"/>
                <a:cs typeface="Fira Sans Condensed"/>
                <a:sym typeface="Fira Sans Condensed"/>
              </a:defRPr>
            </a:lvl8pPr>
            <a:lvl9pPr lvl="8" algn="ctr" rtl="0">
              <a:spcBef>
                <a:spcPts val="0"/>
              </a:spcBef>
              <a:spcAft>
                <a:spcPts val="0"/>
              </a:spcAft>
              <a:buClr>
                <a:schemeClr val="dk1"/>
              </a:buClr>
              <a:buSzPts val="3100"/>
              <a:buFont typeface="Fira Sans Condensed"/>
              <a:buNone/>
              <a:defRPr sz="3100" b="1">
                <a:solidFill>
                  <a:schemeClr val="dk1"/>
                </a:solidFill>
                <a:latin typeface="Fira Sans Condensed"/>
                <a:ea typeface="Fira Sans Condensed"/>
                <a:cs typeface="Fira Sans Condensed"/>
                <a:sym typeface="Fira Sans Condensed"/>
              </a:defRPr>
            </a:lvl9pPr>
          </a:lstStyle>
          <a:p>
            <a:endParaRPr/>
          </a:p>
        </p:txBody>
      </p:sp>
    </p:spTree>
    <p:extLst>
      <p:ext uri="{BB962C8B-B14F-4D97-AF65-F5344CB8AC3E}">
        <p14:creationId xmlns:p14="http://schemas.microsoft.com/office/powerpoint/2010/main" val="975652304"/>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5"/>
          <p:cNvSpPr txBox="1">
            <a:spLocks noGrp="1"/>
          </p:cNvSpPr>
          <p:nvPr>
            <p:ph type="subTitle" idx="1"/>
          </p:nvPr>
        </p:nvSpPr>
        <p:spPr>
          <a:xfrm rot="21599445">
            <a:off x="6205070" y="4685841"/>
            <a:ext cx="5638793" cy="568400"/>
          </a:xfrm>
          <a:prstGeom prst="rect">
            <a:avLst/>
          </a:prstGeom>
        </p:spPr>
        <p:txBody>
          <a:bodyPr spcFirstLastPara="1" wrap="square" lIns="121900" tIns="121900" rIns="121900" bIns="121900" anchor="t" anchorCtr="0">
            <a:noAutofit/>
          </a:bodyPr>
          <a:lstStyle/>
          <a:p>
            <a:pPr marL="0" indent="0"/>
            <a:r>
              <a:rPr lang="en-US" sz="1600"/>
              <a:t>Advanced Identification System for Blood Group Detection</a:t>
            </a:r>
            <a:endParaRPr sz="1600"/>
          </a:p>
        </p:txBody>
      </p:sp>
      <p:sp>
        <p:nvSpPr>
          <p:cNvPr id="49" name="Google Shape;49;p15"/>
          <p:cNvSpPr txBox="1">
            <a:spLocks noGrp="1"/>
          </p:cNvSpPr>
          <p:nvPr>
            <p:ph type="ctrTitle"/>
          </p:nvPr>
        </p:nvSpPr>
        <p:spPr>
          <a:xfrm>
            <a:off x="6514363" y="1508369"/>
            <a:ext cx="5205407" cy="3420000"/>
          </a:xfrm>
          <a:prstGeom prst="rect">
            <a:avLst/>
          </a:prstGeom>
        </p:spPr>
        <p:txBody>
          <a:bodyPr spcFirstLastPara="1" wrap="square" lIns="121900" tIns="121900" rIns="121900" bIns="121900" anchor="ctr" anchorCtr="0">
            <a:noAutofit/>
          </a:bodyPr>
          <a:lstStyle/>
          <a:p>
            <a:pPr>
              <a:buClr>
                <a:schemeClr val="dk1"/>
              </a:buClr>
              <a:buSzPts val="1100"/>
            </a:pPr>
            <a:r>
              <a:rPr lang="en" sz="6600"/>
              <a:t>Blood </a:t>
            </a:r>
            <a:br>
              <a:rPr lang="en" sz="6600"/>
            </a:br>
            <a:r>
              <a:rPr lang="en" sz="6600"/>
              <a:t>Group Identification</a:t>
            </a:r>
            <a:endParaRPr lang="en-US" sz="6600"/>
          </a:p>
        </p:txBody>
      </p:sp>
      <p:grpSp>
        <p:nvGrpSpPr>
          <p:cNvPr id="50" name="Google Shape;50;p15"/>
          <p:cNvGrpSpPr/>
          <p:nvPr/>
        </p:nvGrpSpPr>
        <p:grpSpPr>
          <a:xfrm>
            <a:off x="609606" y="1447859"/>
            <a:ext cx="5387807" cy="3961831"/>
            <a:chOff x="4702275" y="1991150"/>
            <a:chExt cx="2566600" cy="1887425"/>
          </a:xfrm>
        </p:grpSpPr>
        <p:sp>
          <p:nvSpPr>
            <p:cNvPr id="51" name="Google Shape;51;p15"/>
            <p:cNvSpPr/>
            <p:nvPr/>
          </p:nvSpPr>
          <p:spPr>
            <a:xfrm>
              <a:off x="5241400" y="1991150"/>
              <a:ext cx="1487350" cy="1887425"/>
            </a:xfrm>
            <a:custGeom>
              <a:avLst/>
              <a:gdLst/>
              <a:ahLst/>
              <a:cxnLst/>
              <a:rect l="l" t="t" r="r" b="b"/>
              <a:pathLst>
                <a:path w="59494" h="75497" extrusionOk="0">
                  <a:moveTo>
                    <a:pt x="18689" y="0"/>
                  </a:moveTo>
                  <a:cubicBezTo>
                    <a:pt x="16755" y="0"/>
                    <a:pt x="15187" y="1567"/>
                    <a:pt x="15187" y="3503"/>
                  </a:cubicBezTo>
                  <a:lnTo>
                    <a:pt x="15187" y="5134"/>
                  </a:lnTo>
                  <a:lnTo>
                    <a:pt x="3456" y="5134"/>
                  </a:lnTo>
                  <a:cubicBezTo>
                    <a:pt x="1547" y="5134"/>
                    <a:pt x="0" y="6682"/>
                    <a:pt x="0" y="8589"/>
                  </a:cubicBezTo>
                  <a:lnTo>
                    <a:pt x="0" y="72041"/>
                  </a:lnTo>
                  <a:cubicBezTo>
                    <a:pt x="0" y="73950"/>
                    <a:pt x="1547" y="75496"/>
                    <a:pt x="3456" y="75496"/>
                  </a:cubicBezTo>
                  <a:lnTo>
                    <a:pt x="56038" y="75496"/>
                  </a:lnTo>
                  <a:cubicBezTo>
                    <a:pt x="57947" y="75496"/>
                    <a:pt x="59493" y="73950"/>
                    <a:pt x="59493" y="72041"/>
                  </a:cubicBezTo>
                  <a:lnTo>
                    <a:pt x="59493" y="8588"/>
                  </a:lnTo>
                  <a:cubicBezTo>
                    <a:pt x="59493" y="6682"/>
                    <a:pt x="57947" y="5134"/>
                    <a:pt x="56038" y="5134"/>
                  </a:cubicBezTo>
                  <a:lnTo>
                    <a:pt x="44307" y="5134"/>
                  </a:lnTo>
                  <a:lnTo>
                    <a:pt x="44307" y="3503"/>
                  </a:lnTo>
                  <a:cubicBezTo>
                    <a:pt x="44307" y="1567"/>
                    <a:pt x="42738" y="0"/>
                    <a:pt x="40804"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 name="Google Shape;52;p15"/>
            <p:cNvSpPr/>
            <p:nvPr/>
          </p:nvSpPr>
          <p:spPr>
            <a:xfrm>
              <a:off x="5400225" y="2532025"/>
              <a:ext cx="1169650" cy="1197100"/>
            </a:xfrm>
            <a:custGeom>
              <a:avLst/>
              <a:gdLst/>
              <a:ahLst/>
              <a:cxnLst/>
              <a:rect l="l" t="t" r="r" b="b"/>
              <a:pathLst>
                <a:path w="46786" h="47884" extrusionOk="0">
                  <a:moveTo>
                    <a:pt x="6061" y="1"/>
                  </a:moveTo>
                  <a:cubicBezTo>
                    <a:pt x="4037" y="1"/>
                    <a:pt x="2005" y="123"/>
                    <a:pt x="0" y="405"/>
                  </a:cubicBezTo>
                  <a:lnTo>
                    <a:pt x="0" y="45168"/>
                  </a:lnTo>
                  <a:cubicBezTo>
                    <a:pt x="0" y="46667"/>
                    <a:pt x="1217" y="47884"/>
                    <a:pt x="2716" y="47884"/>
                  </a:cubicBezTo>
                  <a:lnTo>
                    <a:pt x="44070" y="47884"/>
                  </a:lnTo>
                  <a:cubicBezTo>
                    <a:pt x="45569" y="47884"/>
                    <a:pt x="46786" y="46667"/>
                    <a:pt x="46786" y="45168"/>
                  </a:cubicBezTo>
                  <a:lnTo>
                    <a:pt x="46786" y="4225"/>
                  </a:lnTo>
                  <a:cubicBezTo>
                    <a:pt x="40896" y="4179"/>
                    <a:pt x="35008" y="3738"/>
                    <a:pt x="29176" y="2903"/>
                  </a:cubicBezTo>
                  <a:cubicBezTo>
                    <a:pt x="22335" y="1922"/>
                    <a:pt x="15552" y="400"/>
                    <a:pt x="8649" y="65"/>
                  </a:cubicBezTo>
                  <a:cubicBezTo>
                    <a:pt x="7790" y="23"/>
                    <a:pt x="6926" y="1"/>
                    <a:pt x="6061"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 name="Google Shape;53;p15"/>
            <p:cNvSpPr/>
            <p:nvPr/>
          </p:nvSpPr>
          <p:spPr>
            <a:xfrm>
              <a:off x="5400225" y="2503400"/>
              <a:ext cx="1169725" cy="134300"/>
            </a:xfrm>
            <a:custGeom>
              <a:avLst/>
              <a:gdLst/>
              <a:ahLst/>
              <a:cxnLst/>
              <a:rect l="l" t="t" r="r" b="b"/>
              <a:pathLst>
                <a:path w="46789" h="5372" extrusionOk="0">
                  <a:moveTo>
                    <a:pt x="10165" y="0"/>
                  </a:moveTo>
                  <a:cubicBezTo>
                    <a:pt x="7063" y="0"/>
                    <a:pt x="3981" y="328"/>
                    <a:pt x="957" y="1179"/>
                  </a:cubicBezTo>
                  <a:cubicBezTo>
                    <a:pt x="185" y="1396"/>
                    <a:pt x="0" y="1550"/>
                    <a:pt x="0" y="1550"/>
                  </a:cubicBezTo>
                  <a:cubicBezTo>
                    <a:pt x="2004" y="1268"/>
                    <a:pt x="4036" y="1145"/>
                    <a:pt x="6059" y="1145"/>
                  </a:cubicBezTo>
                  <a:cubicBezTo>
                    <a:pt x="6925" y="1145"/>
                    <a:pt x="7789" y="1168"/>
                    <a:pt x="8649" y="1210"/>
                  </a:cubicBezTo>
                  <a:cubicBezTo>
                    <a:pt x="15552" y="1545"/>
                    <a:pt x="22334" y="3067"/>
                    <a:pt x="29176" y="4048"/>
                  </a:cubicBezTo>
                  <a:cubicBezTo>
                    <a:pt x="35009" y="4885"/>
                    <a:pt x="40896" y="5324"/>
                    <a:pt x="46789" y="5371"/>
                  </a:cubicBezTo>
                  <a:lnTo>
                    <a:pt x="46789" y="2891"/>
                  </a:lnTo>
                  <a:cubicBezTo>
                    <a:pt x="44590" y="3350"/>
                    <a:pt x="42349" y="3537"/>
                    <a:pt x="40097" y="3537"/>
                  </a:cubicBezTo>
                  <a:cubicBezTo>
                    <a:pt x="36878" y="3537"/>
                    <a:pt x="33634" y="3155"/>
                    <a:pt x="30452" y="2639"/>
                  </a:cubicBezTo>
                  <a:cubicBezTo>
                    <a:pt x="24752" y="1716"/>
                    <a:pt x="18831" y="417"/>
                    <a:pt x="12943" y="82"/>
                  </a:cubicBezTo>
                  <a:cubicBezTo>
                    <a:pt x="12016" y="29"/>
                    <a:pt x="11090" y="0"/>
                    <a:pt x="10165"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 name="Google Shape;54;p15"/>
            <p:cNvSpPr/>
            <p:nvPr/>
          </p:nvSpPr>
          <p:spPr>
            <a:xfrm>
              <a:off x="5784150" y="2833125"/>
              <a:ext cx="401875" cy="644125"/>
            </a:xfrm>
            <a:custGeom>
              <a:avLst/>
              <a:gdLst/>
              <a:ahLst/>
              <a:cxnLst/>
              <a:rect l="l" t="t" r="r" b="b"/>
              <a:pathLst>
                <a:path w="16075" h="25765" extrusionOk="0">
                  <a:moveTo>
                    <a:pt x="8038" y="1"/>
                  </a:moveTo>
                  <a:cubicBezTo>
                    <a:pt x="8038" y="1"/>
                    <a:pt x="1" y="13288"/>
                    <a:pt x="1" y="17728"/>
                  </a:cubicBezTo>
                  <a:cubicBezTo>
                    <a:pt x="1" y="22166"/>
                    <a:pt x="3598" y="25764"/>
                    <a:pt x="8038" y="25764"/>
                  </a:cubicBezTo>
                  <a:cubicBezTo>
                    <a:pt x="12476" y="25764"/>
                    <a:pt x="16074" y="22167"/>
                    <a:pt x="16074" y="17728"/>
                  </a:cubicBezTo>
                  <a:cubicBezTo>
                    <a:pt x="16074" y="13289"/>
                    <a:pt x="8038" y="1"/>
                    <a:pt x="8038"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 name="Google Shape;55;p15"/>
            <p:cNvSpPr/>
            <p:nvPr/>
          </p:nvSpPr>
          <p:spPr>
            <a:xfrm>
              <a:off x="5867800" y="3145175"/>
              <a:ext cx="234550" cy="234575"/>
            </a:xfrm>
            <a:custGeom>
              <a:avLst/>
              <a:gdLst/>
              <a:ahLst/>
              <a:cxnLst/>
              <a:rect l="l" t="t" r="r" b="b"/>
              <a:pathLst>
                <a:path w="9382" h="9383" extrusionOk="0">
                  <a:moveTo>
                    <a:pt x="4689" y="1"/>
                  </a:moveTo>
                  <a:cubicBezTo>
                    <a:pt x="3886" y="1"/>
                    <a:pt x="3236" y="652"/>
                    <a:pt x="3236" y="1454"/>
                  </a:cubicBezTo>
                  <a:lnTo>
                    <a:pt x="3236" y="3236"/>
                  </a:lnTo>
                  <a:lnTo>
                    <a:pt x="1453" y="3236"/>
                  </a:lnTo>
                  <a:cubicBezTo>
                    <a:pt x="650" y="3236"/>
                    <a:pt x="0" y="3889"/>
                    <a:pt x="0" y="4691"/>
                  </a:cubicBezTo>
                  <a:cubicBezTo>
                    <a:pt x="0" y="5495"/>
                    <a:pt x="651" y="6144"/>
                    <a:pt x="1453" y="6144"/>
                  </a:cubicBezTo>
                  <a:lnTo>
                    <a:pt x="3236" y="6144"/>
                  </a:lnTo>
                  <a:lnTo>
                    <a:pt x="3236" y="7928"/>
                  </a:lnTo>
                  <a:cubicBezTo>
                    <a:pt x="3236" y="8730"/>
                    <a:pt x="3888" y="9382"/>
                    <a:pt x="4689" y="9382"/>
                  </a:cubicBezTo>
                  <a:cubicBezTo>
                    <a:pt x="5492" y="9382"/>
                    <a:pt x="6145" y="8730"/>
                    <a:pt x="6145" y="7928"/>
                  </a:cubicBezTo>
                  <a:lnTo>
                    <a:pt x="6145" y="6144"/>
                  </a:lnTo>
                  <a:lnTo>
                    <a:pt x="7927" y="6144"/>
                  </a:lnTo>
                  <a:cubicBezTo>
                    <a:pt x="8731" y="6144"/>
                    <a:pt x="9380" y="5493"/>
                    <a:pt x="9380" y="4691"/>
                  </a:cubicBezTo>
                  <a:cubicBezTo>
                    <a:pt x="9382" y="3887"/>
                    <a:pt x="8731" y="3236"/>
                    <a:pt x="7927" y="3236"/>
                  </a:cubicBezTo>
                  <a:lnTo>
                    <a:pt x="6145" y="3236"/>
                  </a:lnTo>
                  <a:lnTo>
                    <a:pt x="6145" y="1454"/>
                  </a:lnTo>
                  <a:cubicBezTo>
                    <a:pt x="6145" y="650"/>
                    <a:pt x="5492" y="1"/>
                    <a:pt x="4689"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 name="Google Shape;56;p15"/>
            <p:cNvSpPr/>
            <p:nvPr/>
          </p:nvSpPr>
          <p:spPr>
            <a:xfrm>
              <a:off x="5595675" y="3452550"/>
              <a:ext cx="44850" cy="44825"/>
            </a:xfrm>
            <a:custGeom>
              <a:avLst/>
              <a:gdLst/>
              <a:ahLst/>
              <a:cxnLst/>
              <a:rect l="l" t="t" r="r" b="b"/>
              <a:pathLst>
                <a:path w="1794" h="1793" extrusionOk="0">
                  <a:moveTo>
                    <a:pt x="1710" y="0"/>
                  </a:moveTo>
                  <a:cubicBezTo>
                    <a:pt x="768" y="0"/>
                    <a:pt x="1" y="766"/>
                    <a:pt x="1" y="1709"/>
                  </a:cubicBezTo>
                  <a:cubicBezTo>
                    <a:pt x="1" y="1755"/>
                    <a:pt x="40" y="1792"/>
                    <a:pt x="84" y="1792"/>
                  </a:cubicBezTo>
                  <a:cubicBezTo>
                    <a:pt x="130" y="1792"/>
                    <a:pt x="168" y="1754"/>
                    <a:pt x="168" y="1709"/>
                  </a:cubicBezTo>
                  <a:cubicBezTo>
                    <a:pt x="168" y="860"/>
                    <a:pt x="860" y="167"/>
                    <a:pt x="1710" y="167"/>
                  </a:cubicBezTo>
                  <a:cubicBezTo>
                    <a:pt x="1757" y="167"/>
                    <a:pt x="1793" y="128"/>
                    <a:pt x="1793" y="84"/>
                  </a:cubicBezTo>
                  <a:cubicBezTo>
                    <a:pt x="1793" y="36"/>
                    <a:pt x="1756" y="0"/>
                    <a:pt x="1710"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 name="Google Shape;57;p15"/>
            <p:cNvSpPr/>
            <p:nvPr/>
          </p:nvSpPr>
          <p:spPr>
            <a:xfrm>
              <a:off x="5578475" y="3435300"/>
              <a:ext cx="119875" cy="119950"/>
            </a:xfrm>
            <a:custGeom>
              <a:avLst/>
              <a:gdLst/>
              <a:ahLst/>
              <a:cxnLst/>
              <a:rect l="l" t="t" r="r" b="b"/>
              <a:pathLst>
                <a:path w="4795" h="4798" extrusionOk="0">
                  <a:moveTo>
                    <a:pt x="2398" y="167"/>
                  </a:moveTo>
                  <a:cubicBezTo>
                    <a:pt x="3628" y="167"/>
                    <a:pt x="4629" y="1169"/>
                    <a:pt x="4629" y="2399"/>
                  </a:cubicBezTo>
                  <a:cubicBezTo>
                    <a:pt x="4629" y="3630"/>
                    <a:pt x="3628" y="4631"/>
                    <a:pt x="2398" y="4631"/>
                  </a:cubicBezTo>
                  <a:cubicBezTo>
                    <a:pt x="1167" y="4631"/>
                    <a:pt x="166" y="3630"/>
                    <a:pt x="166" y="2399"/>
                  </a:cubicBezTo>
                  <a:cubicBezTo>
                    <a:pt x="166" y="1169"/>
                    <a:pt x="1167" y="167"/>
                    <a:pt x="2398" y="167"/>
                  </a:cubicBezTo>
                  <a:close/>
                  <a:moveTo>
                    <a:pt x="2398" y="1"/>
                  </a:moveTo>
                  <a:cubicBezTo>
                    <a:pt x="1077" y="1"/>
                    <a:pt x="1" y="1077"/>
                    <a:pt x="1" y="2399"/>
                  </a:cubicBezTo>
                  <a:cubicBezTo>
                    <a:pt x="1" y="3721"/>
                    <a:pt x="1075" y="4798"/>
                    <a:pt x="2398" y="4798"/>
                  </a:cubicBezTo>
                  <a:cubicBezTo>
                    <a:pt x="3720" y="4798"/>
                    <a:pt x="4795" y="3721"/>
                    <a:pt x="4795" y="2399"/>
                  </a:cubicBezTo>
                  <a:cubicBezTo>
                    <a:pt x="4795" y="1077"/>
                    <a:pt x="3719" y="1"/>
                    <a:pt x="2398"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 name="Google Shape;58;p15"/>
            <p:cNvSpPr/>
            <p:nvPr/>
          </p:nvSpPr>
          <p:spPr>
            <a:xfrm>
              <a:off x="6408850" y="3064125"/>
              <a:ext cx="34600" cy="34600"/>
            </a:xfrm>
            <a:custGeom>
              <a:avLst/>
              <a:gdLst/>
              <a:ahLst/>
              <a:cxnLst/>
              <a:rect l="l" t="t" r="r" b="b"/>
              <a:pathLst>
                <a:path w="1384" h="1384" extrusionOk="0">
                  <a:moveTo>
                    <a:pt x="1301" y="0"/>
                  </a:moveTo>
                  <a:cubicBezTo>
                    <a:pt x="584" y="0"/>
                    <a:pt x="0" y="584"/>
                    <a:pt x="0" y="1300"/>
                  </a:cubicBezTo>
                  <a:cubicBezTo>
                    <a:pt x="0" y="1348"/>
                    <a:pt x="38" y="1384"/>
                    <a:pt x="84" y="1384"/>
                  </a:cubicBezTo>
                  <a:cubicBezTo>
                    <a:pt x="128" y="1384"/>
                    <a:pt x="166" y="1348"/>
                    <a:pt x="167" y="1300"/>
                  </a:cubicBezTo>
                  <a:cubicBezTo>
                    <a:pt x="167" y="675"/>
                    <a:pt x="675" y="167"/>
                    <a:pt x="1301" y="167"/>
                  </a:cubicBezTo>
                  <a:cubicBezTo>
                    <a:pt x="1346" y="167"/>
                    <a:pt x="1384" y="130"/>
                    <a:pt x="1384" y="84"/>
                  </a:cubicBezTo>
                  <a:cubicBezTo>
                    <a:pt x="1384" y="38"/>
                    <a:pt x="1345" y="0"/>
                    <a:pt x="1301"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 name="Google Shape;59;p15"/>
            <p:cNvSpPr/>
            <p:nvPr/>
          </p:nvSpPr>
          <p:spPr>
            <a:xfrm>
              <a:off x="6395875" y="3051225"/>
              <a:ext cx="90875" cy="90850"/>
            </a:xfrm>
            <a:custGeom>
              <a:avLst/>
              <a:gdLst/>
              <a:ahLst/>
              <a:cxnLst/>
              <a:rect l="l" t="t" r="r" b="b"/>
              <a:pathLst>
                <a:path w="3635" h="3634" extrusionOk="0">
                  <a:moveTo>
                    <a:pt x="1818" y="167"/>
                  </a:moveTo>
                  <a:cubicBezTo>
                    <a:pt x="2729" y="167"/>
                    <a:pt x="3467" y="908"/>
                    <a:pt x="3467" y="1816"/>
                  </a:cubicBezTo>
                  <a:cubicBezTo>
                    <a:pt x="3467" y="2726"/>
                    <a:pt x="2726" y="3467"/>
                    <a:pt x="1818" y="3467"/>
                  </a:cubicBezTo>
                  <a:cubicBezTo>
                    <a:pt x="909" y="3467"/>
                    <a:pt x="168" y="2726"/>
                    <a:pt x="168" y="1816"/>
                  </a:cubicBezTo>
                  <a:cubicBezTo>
                    <a:pt x="168" y="908"/>
                    <a:pt x="909" y="167"/>
                    <a:pt x="1818" y="167"/>
                  </a:cubicBezTo>
                  <a:close/>
                  <a:moveTo>
                    <a:pt x="1818" y="0"/>
                  </a:moveTo>
                  <a:cubicBezTo>
                    <a:pt x="817" y="0"/>
                    <a:pt x="1" y="815"/>
                    <a:pt x="1" y="1816"/>
                  </a:cubicBezTo>
                  <a:cubicBezTo>
                    <a:pt x="1" y="2818"/>
                    <a:pt x="817" y="3634"/>
                    <a:pt x="1818" y="3634"/>
                  </a:cubicBezTo>
                  <a:cubicBezTo>
                    <a:pt x="2819" y="3634"/>
                    <a:pt x="3634" y="2818"/>
                    <a:pt x="3634" y="1816"/>
                  </a:cubicBezTo>
                  <a:cubicBezTo>
                    <a:pt x="3634" y="815"/>
                    <a:pt x="2819" y="0"/>
                    <a:pt x="1818"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 name="Google Shape;60;p15"/>
            <p:cNvSpPr/>
            <p:nvPr/>
          </p:nvSpPr>
          <p:spPr>
            <a:xfrm>
              <a:off x="6177300" y="2772050"/>
              <a:ext cx="34625" cy="34625"/>
            </a:xfrm>
            <a:custGeom>
              <a:avLst/>
              <a:gdLst/>
              <a:ahLst/>
              <a:cxnLst/>
              <a:rect l="l" t="t" r="r" b="b"/>
              <a:pathLst>
                <a:path w="1385" h="1385" extrusionOk="0">
                  <a:moveTo>
                    <a:pt x="1301" y="1"/>
                  </a:moveTo>
                  <a:cubicBezTo>
                    <a:pt x="582" y="1"/>
                    <a:pt x="1" y="585"/>
                    <a:pt x="1" y="1301"/>
                  </a:cubicBezTo>
                  <a:cubicBezTo>
                    <a:pt x="1" y="1348"/>
                    <a:pt x="38" y="1384"/>
                    <a:pt x="84" y="1384"/>
                  </a:cubicBezTo>
                  <a:cubicBezTo>
                    <a:pt x="129" y="1384"/>
                    <a:pt x="168" y="1348"/>
                    <a:pt x="168" y="1301"/>
                  </a:cubicBezTo>
                  <a:cubicBezTo>
                    <a:pt x="168" y="675"/>
                    <a:pt x="676" y="168"/>
                    <a:pt x="1301" y="168"/>
                  </a:cubicBezTo>
                  <a:cubicBezTo>
                    <a:pt x="1345" y="168"/>
                    <a:pt x="1384" y="132"/>
                    <a:pt x="1384" y="84"/>
                  </a:cubicBezTo>
                  <a:cubicBezTo>
                    <a:pt x="1384" y="37"/>
                    <a:pt x="1345" y="1"/>
                    <a:pt x="1301"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 name="Google Shape;61;p15"/>
            <p:cNvSpPr/>
            <p:nvPr/>
          </p:nvSpPr>
          <p:spPr>
            <a:xfrm>
              <a:off x="6164350" y="2759150"/>
              <a:ext cx="90850" cy="90825"/>
            </a:xfrm>
            <a:custGeom>
              <a:avLst/>
              <a:gdLst/>
              <a:ahLst/>
              <a:cxnLst/>
              <a:rect l="l" t="t" r="r" b="b"/>
              <a:pathLst>
                <a:path w="3634" h="3633" extrusionOk="0">
                  <a:moveTo>
                    <a:pt x="1816" y="169"/>
                  </a:moveTo>
                  <a:cubicBezTo>
                    <a:pt x="2727" y="169"/>
                    <a:pt x="3466" y="909"/>
                    <a:pt x="3466" y="1818"/>
                  </a:cubicBezTo>
                  <a:cubicBezTo>
                    <a:pt x="3466" y="2728"/>
                    <a:pt x="2725" y="3467"/>
                    <a:pt x="1816" y="3467"/>
                  </a:cubicBezTo>
                  <a:cubicBezTo>
                    <a:pt x="908" y="3467"/>
                    <a:pt x="167" y="2728"/>
                    <a:pt x="167" y="1818"/>
                  </a:cubicBezTo>
                  <a:cubicBezTo>
                    <a:pt x="167" y="909"/>
                    <a:pt x="908" y="169"/>
                    <a:pt x="1816" y="169"/>
                  </a:cubicBezTo>
                  <a:close/>
                  <a:moveTo>
                    <a:pt x="1816" y="1"/>
                  </a:moveTo>
                  <a:cubicBezTo>
                    <a:pt x="815" y="1"/>
                    <a:pt x="0" y="816"/>
                    <a:pt x="0" y="1817"/>
                  </a:cubicBezTo>
                  <a:cubicBezTo>
                    <a:pt x="0" y="2818"/>
                    <a:pt x="815" y="3633"/>
                    <a:pt x="1816" y="3633"/>
                  </a:cubicBezTo>
                  <a:cubicBezTo>
                    <a:pt x="2817" y="3633"/>
                    <a:pt x="3633" y="2818"/>
                    <a:pt x="3633" y="1817"/>
                  </a:cubicBezTo>
                  <a:cubicBezTo>
                    <a:pt x="3633" y="816"/>
                    <a:pt x="2817" y="1"/>
                    <a:pt x="1816"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 name="Google Shape;62;p15"/>
            <p:cNvSpPr/>
            <p:nvPr/>
          </p:nvSpPr>
          <p:spPr>
            <a:xfrm>
              <a:off x="5614000" y="2645050"/>
              <a:ext cx="26525" cy="26500"/>
            </a:xfrm>
            <a:custGeom>
              <a:avLst/>
              <a:gdLst/>
              <a:ahLst/>
              <a:cxnLst/>
              <a:rect l="l" t="t" r="r" b="b"/>
              <a:pathLst>
                <a:path w="1061" h="1060" extrusionOk="0">
                  <a:moveTo>
                    <a:pt x="977" y="0"/>
                  </a:moveTo>
                  <a:cubicBezTo>
                    <a:pt x="439" y="0"/>
                    <a:pt x="1" y="438"/>
                    <a:pt x="1" y="976"/>
                  </a:cubicBezTo>
                  <a:cubicBezTo>
                    <a:pt x="1" y="1024"/>
                    <a:pt x="38" y="1060"/>
                    <a:pt x="84" y="1060"/>
                  </a:cubicBezTo>
                  <a:cubicBezTo>
                    <a:pt x="128" y="1060"/>
                    <a:pt x="167" y="1022"/>
                    <a:pt x="167" y="978"/>
                  </a:cubicBezTo>
                  <a:cubicBezTo>
                    <a:pt x="167" y="530"/>
                    <a:pt x="530" y="167"/>
                    <a:pt x="977" y="167"/>
                  </a:cubicBezTo>
                  <a:cubicBezTo>
                    <a:pt x="1024" y="167"/>
                    <a:pt x="1060" y="131"/>
                    <a:pt x="1060" y="84"/>
                  </a:cubicBezTo>
                  <a:cubicBezTo>
                    <a:pt x="1060" y="36"/>
                    <a:pt x="1023" y="0"/>
                    <a:pt x="977"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 name="Google Shape;63;p15"/>
            <p:cNvSpPr/>
            <p:nvPr/>
          </p:nvSpPr>
          <p:spPr>
            <a:xfrm>
              <a:off x="5604500" y="2635575"/>
              <a:ext cx="67825" cy="67825"/>
            </a:xfrm>
            <a:custGeom>
              <a:avLst/>
              <a:gdLst/>
              <a:ahLst/>
              <a:cxnLst/>
              <a:rect l="l" t="t" r="r" b="b"/>
              <a:pathLst>
                <a:path w="2713" h="2713" extrusionOk="0">
                  <a:moveTo>
                    <a:pt x="1357" y="168"/>
                  </a:moveTo>
                  <a:cubicBezTo>
                    <a:pt x="2012" y="168"/>
                    <a:pt x="2545" y="700"/>
                    <a:pt x="2545" y="1357"/>
                  </a:cubicBezTo>
                  <a:cubicBezTo>
                    <a:pt x="2545" y="2012"/>
                    <a:pt x="2012" y="2545"/>
                    <a:pt x="1357" y="2545"/>
                  </a:cubicBezTo>
                  <a:cubicBezTo>
                    <a:pt x="702" y="2545"/>
                    <a:pt x="168" y="2012"/>
                    <a:pt x="168" y="1357"/>
                  </a:cubicBezTo>
                  <a:cubicBezTo>
                    <a:pt x="168" y="700"/>
                    <a:pt x="702" y="168"/>
                    <a:pt x="1357" y="168"/>
                  </a:cubicBezTo>
                  <a:close/>
                  <a:moveTo>
                    <a:pt x="1357" y="1"/>
                  </a:moveTo>
                  <a:cubicBezTo>
                    <a:pt x="610" y="1"/>
                    <a:pt x="1" y="609"/>
                    <a:pt x="1" y="1357"/>
                  </a:cubicBezTo>
                  <a:cubicBezTo>
                    <a:pt x="1" y="2103"/>
                    <a:pt x="610" y="2712"/>
                    <a:pt x="1357" y="2712"/>
                  </a:cubicBezTo>
                  <a:cubicBezTo>
                    <a:pt x="2105" y="2712"/>
                    <a:pt x="2712" y="2103"/>
                    <a:pt x="2712" y="1357"/>
                  </a:cubicBezTo>
                  <a:cubicBezTo>
                    <a:pt x="2712" y="609"/>
                    <a:pt x="2105" y="1"/>
                    <a:pt x="1357"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 name="Google Shape;64;p15"/>
            <p:cNvSpPr/>
            <p:nvPr/>
          </p:nvSpPr>
          <p:spPr>
            <a:xfrm>
              <a:off x="6335825" y="3481975"/>
              <a:ext cx="15350" cy="15400"/>
            </a:xfrm>
            <a:custGeom>
              <a:avLst/>
              <a:gdLst/>
              <a:ahLst/>
              <a:cxnLst/>
              <a:rect l="l" t="t" r="r" b="b"/>
              <a:pathLst>
                <a:path w="614" h="616" extrusionOk="0">
                  <a:moveTo>
                    <a:pt x="530" y="1"/>
                  </a:moveTo>
                  <a:cubicBezTo>
                    <a:pt x="238" y="1"/>
                    <a:pt x="0" y="240"/>
                    <a:pt x="0" y="532"/>
                  </a:cubicBezTo>
                  <a:cubicBezTo>
                    <a:pt x="0" y="578"/>
                    <a:pt x="38" y="615"/>
                    <a:pt x="84" y="615"/>
                  </a:cubicBezTo>
                  <a:cubicBezTo>
                    <a:pt x="128" y="615"/>
                    <a:pt x="167" y="577"/>
                    <a:pt x="167" y="532"/>
                  </a:cubicBezTo>
                  <a:cubicBezTo>
                    <a:pt x="167" y="332"/>
                    <a:pt x="330" y="169"/>
                    <a:pt x="530" y="169"/>
                  </a:cubicBezTo>
                  <a:cubicBezTo>
                    <a:pt x="577" y="169"/>
                    <a:pt x="613" y="132"/>
                    <a:pt x="613" y="86"/>
                  </a:cubicBezTo>
                  <a:cubicBezTo>
                    <a:pt x="613" y="38"/>
                    <a:pt x="574" y="1"/>
                    <a:pt x="530"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 name="Google Shape;65;p15"/>
            <p:cNvSpPr/>
            <p:nvPr/>
          </p:nvSpPr>
          <p:spPr>
            <a:xfrm>
              <a:off x="6331050" y="3477250"/>
              <a:ext cx="36000" cy="36000"/>
            </a:xfrm>
            <a:custGeom>
              <a:avLst/>
              <a:gdLst/>
              <a:ahLst/>
              <a:cxnLst/>
              <a:rect l="l" t="t" r="r" b="b"/>
              <a:pathLst>
                <a:path w="1440" h="1440" extrusionOk="0">
                  <a:moveTo>
                    <a:pt x="721" y="168"/>
                  </a:moveTo>
                  <a:cubicBezTo>
                    <a:pt x="1025" y="168"/>
                    <a:pt x="1273" y="417"/>
                    <a:pt x="1273" y="721"/>
                  </a:cubicBezTo>
                  <a:cubicBezTo>
                    <a:pt x="1273" y="1026"/>
                    <a:pt x="1025" y="1273"/>
                    <a:pt x="721" y="1273"/>
                  </a:cubicBezTo>
                  <a:cubicBezTo>
                    <a:pt x="416" y="1273"/>
                    <a:pt x="167" y="1027"/>
                    <a:pt x="167" y="721"/>
                  </a:cubicBezTo>
                  <a:cubicBezTo>
                    <a:pt x="167" y="417"/>
                    <a:pt x="415" y="168"/>
                    <a:pt x="721" y="168"/>
                  </a:cubicBezTo>
                  <a:close/>
                  <a:moveTo>
                    <a:pt x="721" y="1"/>
                  </a:moveTo>
                  <a:cubicBezTo>
                    <a:pt x="325" y="1"/>
                    <a:pt x="1" y="325"/>
                    <a:pt x="1" y="721"/>
                  </a:cubicBezTo>
                  <a:cubicBezTo>
                    <a:pt x="1" y="1117"/>
                    <a:pt x="325" y="1440"/>
                    <a:pt x="721" y="1440"/>
                  </a:cubicBezTo>
                  <a:cubicBezTo>
                    <a:pt x="1117" y="1440"/>
                    <a:pt x="1440" y="1117"/>
                    <a:pt x="1440" y="721"/>
                  </a:cubicBezTo>
                  <a:cubicBezTo>
                    <a:pt x="1440" y="325"/>
                    <a:pt x="1117" y="1"/>
                    <a:pt x="721"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6" name="Google Shape;66;p15"/>
            <p:cNvSpPr/>
            <p:nvPr/>
          </p:nvSpPr>
          <p:spPr>
            <a:xfrm>
              <a:off x="5523550" y="3024150"/>
              <a:ext cx="15400" cy="15375"/>
            </a:xfrm>
            <a:custGeom>
              <a:avLst/>
              <a:gdLst/>
              <a:ahLst/>
              <a:cxnLst/>
              <a:rect l="l" t="t" r="r" b="b"/>
              <a:pathLst>
                <a:path w="616" h="615" extrusionOk="0">
                  <a:moveTo>
                    <a:pt x="532" y="0"/>
                  </a:moveTo>
                  <a:cubicBezTo>
                    <a:pt x="240" y="0"/>
                    <a:pt x="1" y="238"/>
                    <a:pt x="1" y="531"/>
                  </a:cubicBezTo>
                  <a:cubicBezTo>
                    <a:pt x="1" y="577"/>
                    <a:pt x="40" y="615"/>
                    <a:pt x="84" y="615"/>
                  </a:cubicBezTo>
                  <a:cubicBezTo>
                    <a:pt x="131" y="615"/>
                    <a:pt x="167" y="577"/>
                    <a:pt x="167" y="531"/>
                  </a:cubicBezTo>
                  <a:cubicBezTo>
                    <a:pt x="167" y="331"/>
                    <a:pt x="332" y="167"/>
                    <a:pt x="532" y="167"/>
                  </a:cubicBezTo>
                  <a:cubicBezTo>
                    <a:pt x="578" y="167"/>
                    <a:pt x="615" y="131"/>
                    <a:pt x="615" y="84"/>
                  </a:cubicBezTo>
                  <a:cubicBezTo>
                    <a:pt x="615" y="38"/>
                    <a:pt x="576" y="0"/>
                    <a:pt x="532"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 name="Google Shape;67;p15"/>
            <p:cNvSpPr/>
            <p:nvPr/>
          </p:nvSpPr>
          <p:spPr>
            <a:xfrm>
              <a:off x="5518825" y="3019450"/>
              <a:ext cx="36000" cy="36000"/>
            </a:xfrm>
            <a:custGeom>
              <a:avLst/>
              <a:gdLst/>
              <a:ahLst/>
              <a:cxnLst/>
              <a:rect l="l" t="t" r="r" b="b"/>
              <a:pathLst>
                <a:path w="1440" h="1440" extrusionOk="0">
                  <a:moveTo>
                    <a:pt x="721" y="166"/>
                  </a:moveTo>
                  <a:cubicBezTo>
                    <a:pt x="1027" y="166"/>
                    <a:pt x="1274" y="415"/>
                    <a:pt x="1273" y="719"/>
                  </a:cubicBezTo>
                  <a:cubicBezTo>
                    <a:pt x="1273" y="1023"/>
                    <a:pt x="1024" y="1271"/>
                    <a:pt x="721" y="1271"/>
                  </a:cubicBezTo>
                  <a:cubicBezTo>
                    <a:pt x="416" y="1271"/>
                    <a:pt x="167" y="1025"/>
                    <a:pt x="167" y="719"/>
                  </a:cubicBezTo>
                  <a:cubicBezTo>
                    <a:pt x="167" y="415"/>
                    <a:pt x="415" y="166"/>
                    <a:pt x="721" y="166"/>
                  </a:cubicBezTo>
                  <a:close/>
                  <a:moveTo>
                    <a:pt x="721" y="1"/>
                  </a:moveTo>
                  <a:cubicBezTo>
                    <a:pt x="324" y="1"/>
                    <a:pt x="1" y="325"/>
                    <a:pt x="1" y="721"/>
                  </a:cubicBezTo>
                  <a:cubicBezTo>
                    <a:pt x="1" y="1117"/>
                    <a:pt x="324" y="1440"/>
                    <a:pt x="721" y="1440"/>
                  </a:cubicBezTo>
                  <a:cubicBezTo>
                    <a:pt x="1118" y="1440"/>
                    <a:pt x="1440" y="1117"/>
                    <a:pt x="1440" y="721"/>
                  </a:cubicBezTo>
                  <a:cubicBezTo>
                    <a:pt x="1440" y="325"/>
                    <a:pt x="1117" y="1"/>
                    <a:pt x="721"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 name="Google Shape;68;p15"/>
            <p:cNvSpPr/>
            <p:nvPr/>
          </p:nvSpPr>
          <p:spPr>
            <a:xfrm>
              <a:off x="5831600" y="2834625"/>
              <a:ext cx="15350" cy="15350"/>
            </a:xfrm>
            <a:custGeom>
              <a:avLst/>
              <a:gdLst/>
              <a:ahLst/>
              <a:cxnLst/>
              <a:rect l="l" t="t" r="r" b="b"/>
              <a:pathLst>
                <a:path w="614" h="614" extrusionOk="0">
                  <a:moveTo>
                    <a:pt x="530" y="1"/>
                  </a:moveTo>
                  <a:cubicBezTo>
                    <a:pt x="238" y="1"/>
                    <a:pt x="1" y="238"/>
                    <a:pt x="1" y="530"/>
                  </a:cubicBezTo>
                  <a:cubicBezTo>
                    <a:pt x="1" y="578"/>
                    <a:pt x="38" y="614"/>
                    <a:pt x="84" y="614"/>
                  </a:cubicBezTo>
                  <a:cubicBezTo>
                    <a:pt x="129" y="614"/>
                    <a:pt x="168" y="578"/>
                    <a:pt x="168" y="530"/>
                  </a:cubicBezTo>
                  <a:cubicBezTo>
                    <a:pt x="168" y="330"/>
                    <a:pt x="330" y="167"/>
                    <a:pt x="530" y="167"/>
                  </a:cubicBezTo>
                  <a:cubicBezTo>
                    <a:pt x="578" y="167"/>
                    <a:pt x="614" y="131"/>
                    <a:pt x="614" y="84"/>
                  </a:cubicBezTo>
                  <a:cubicBezTo>
                    <a:pt x="614" y="37"/>
                    <a:pt x="575" y="1"/>
                    <a:pt x="530"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9" name="Google Shape;69;p15"/>
            <p:cNvSpPr/>
            <p:nvPr/>
          </p:nvSpPr>
          <p:spPr>
            <a:xfrm>
              <a:off x="5826850" y="2829900"/>
              <a:ext cx="36000" cy="36000"/>
            </a:xfrm>
            <a:custGeom>
              <a:avLst/>
              <a:gdLst/>
              <a:ahLst/>
              <a:cxnLst/>
              <a:rect l="l" t="t" r="r" b="b"/>
              <a:pathLst>
                <a:path w="1440" h="1440" extrusionOk="0">
                  <a:moveTo>
                    <a:pt x="720" y="167"/>
                  </a:moveTo>
                  <a:cubicBezTo>
                    <a:pt x="1025" y="167"/>
                    <a:pt x="1272" y="415"/>
                    <a:pt x="1272" y="719"/>
                  </a:cubicBezTo>
                  <a:cubicBezTo>
                    <a:pt x="1272" y="1024"/>
                    <a:pt x="1026" y="1273"/>
                    <a:pt x="720" y="1273"/>
                  </a:cubicBezTo>
                  <a:cubicBezTo>
                    <a:pt x="416" y="1273"/>
                    <a:pt x="167" y="1025"/>
                    <a:pt x="167" y="719"/>
                  </a:cubicBezTo>
                  <a:cubicBezTo>
                    <a:pt x="167" y="415"/>
                    <a:pt x="415" y="167"/>
                    <a:pt x="720" y="167"/>
                  </a:cubicBezTo>
                  <a:close/>
                  <a:moveTo>
                    <a:pt x="720" y="1"/>
                  </a:moveTo>
                  <a:cubicBezTo>
                    <a:pt x="324" y="1"/>
                    <a:pt x="0" y="323"/>
                    <a:pt x="0" y="719"/>
                  </a:cubicBezTo>
                  <a:cubicBezTo>
                    <a:pt x="0" y="1116"/>
                    <a:pt x="324" y="1440"/>
                    <a:pt x="720" y="1440"/>
                  </a:cubicBezTo>
                  <a:cubicBezTo>
                    <a:pt x="1117" y="1440"/>
                    <a:pt x="1439" y="1117"/>
                    <a:pt x="1439" y="719"/>
                  </a:cubicBezTo>
                  <a:cubicBezTo>
                    <a:pt x="1439" y="323"/>
                    <a:pt x="1117" y="1"/>
                    <a:pt x="720"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0" name="Google Shape;70;p15"/>
            <p:cNvSpPr/>
            <p:nvPr/>
          </p:nvSpPr>
          <p:spPr>
            <a:xfrm>
              <a:off x="5576975" y="2443075"/>
              <a:ext cx="501175" cy="1362525"/>
            </a:xfrm>
            <a:custGeom>
              <a:avLst/>
              <a:gdLst/>
              <a:ahLst/>
              <a:cxnLst/>
              <a:rect l="l" t="t" r="r" b="b"/>
              <a:pathLst>
                <a:path w="20047" h="54501" extrusionOk="0">
                  <a:moveTo>
                    <a:pt x="12116" y="479"/>
                  </a:moveTo>
                  <a:lnTo>
                    <a:pt x="12116" y="479"/>
                  </a:lnTo>
                  <a:cubicBezTo>
                    <a:pt x="12115" y="479"/>
                    <a:pt x="12115" y="480"/>
                    <a:pt x="12115" y="480"/>
                  </a:cubicBezTo>
                  <a:lnTo>
                    <a:pt x="12115" y="480"/>
                  </a:lnTo>
                  <a:cubicBezTo>
                    <a:pt x="12115" y="480"/>
                    <a:pt x="12115" y="479"/>
                    <a:pt x="12116" y="479"/>
                  </a:cubicBezTo>
                  <a:close/>
                  <a:moveTo>
                    <a:pt x="5410" y="1"/>
                  </a:moveTo>
                  <a:cubicBezTo>
                    <a:pt x="4995" y="1"/>
                    <a:pt x="4595" y="51"/>
                    <a:pt x="4253" y="204"/>
                  </a:cubicBezTo>
                  <a:cubicBezTo>
                    <a:pt x="1972" y="1224"/>
                    <a:pt x="1735" y="5319"/>
                    <a:pt x="2234" y="7353"/>
                  </a:cubicBezTo>
                  <a:cubicBezTo>
                    <a:pt x="2910" y="10111"/>
                    <a:pt x="5010" y="12498"/>
                    <a:pt x="5030" y="15337"/>
                  </a:cubicBezTo>
                  <a:cubicBezTo>
                    <a:pt x="5062" y="19778"/>
                    <a:pt x="1" y="23303"/>
                    <a:pt x="731" y="27683"/>
                  </a:cubicBezTo>
                  <a:cubicBezTo>
                    <a:pt x="1219" y="30610"/>
                    <a:pt x="4135" y="32515"/>
                    <a:pt x="5225" y="35275"/>
                  </a:cubicBezTo>
                  <a:cubicBezTo>
                    <a:pt x="6441" y="38357"/>
                    <a:pt x="5173" y="41802"/>
                    <a:pt x="3975" y="44893"/>
                  </a:cubicBezTo>
                  <a:cubicBezTo>
                    <a:pt x="2777" y="47985"/>
                    <a:pt x="1655" y="51528"/>
                    <a:pt x="3117" y="54501"/>
                  </a:cubicBezTo>
                  <a:cubicBezTo>
                    <a:pt x="5849" y="54303"/>
                    <a:pt x="8589" y="54204"/>
                    <a:pt x="11328" y="54204"/>
                  </a:cubicBezTo>
                  <a:cubicBezTo>
                    <a:pt x="13639" y="54204"/>
                    <a:pt x="15949" y="54274"/>
                    <a:pt x="18254" y="54414"/>
                  </a:cubicBezTo>
                  <a:cubicBezTo>
                    <a:pt x="15255" y="48298"/>
                    <a:pt x="20047" y="40506"/>
                    <a:pt x="17203" y="34317"/>
                  </a:cubicBezTo>
                  <a:cubicBezTo>
                    <a:pt x="15453" y="30508"/>
                    <a:pt x="11224" y="28344"/>
                    <a:pt x="9321" y="24610"/>
                  </a:cubicBezTo>
                  <a:cubicBezTo>
                    <a:pt x="8053" y="22117"/>
                    <a:pt x="7983" y="19047"/>
                    <a:pt x="9140" y="16500"/>
                  </a:cubicBezTo>
                  <a:cubicBezTo>
                    <a:pt x="9853" y="14933"/>
                    <a:pt x="11014" y="13514"/>
                    <a:pt x="11224" y="11804"/>
                  </a:cubicBezTo>
                  <a:cubicBezTo>
                    <a:pt x="11419" y="10215"/>
                    <a:pt x="10756" y="8660"/>
                    <a:pt x="10517" y="7077"/>
                  </a:cubicBezTo>
                  <a:cubicBezTo>
                    <a:pt x="10169" y="4783"/>
                    <a:pt x="10757" y="2360"/>
                    <a:pt x="12115" y="480"/>
                  </a:cubicBezTo>
                  <a:lnTo>
                    <a:pt x="12115" y="480"/>
                  </a:lnTo>
                  <a:cubicBezTo>
                    <a:pt x="12058" y="557"/>
                    <a:pt x="11828" y="587"/>
                    <a:pt x="11497" y="587"/>
                  </a:cubicBezTo>
                  <a:cubicBezTo>
                    <a:pt x="10310" y="587"/>
                    <a:pt x="7826" y="200"/>
                    <a:pt x="7359" y="169"/>
                  </a:cubicBezTo>
                  <a:cubicBezTo>
                    <a:pt x="6787" y="130"/>
                    <a:pt x="6078" y="1"/>
                    <a:pt x="5410" y="1"/>
                  </a:cubicBezTo>
                  <a:close/>
                </a:path>
              </a:pathLst>
            </a:custGeom>
            <a:solidFill>
              <a:srgbClr val="FFEAC2">
                <a:alpha val="4190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1" name="Google Shape;71;p15"/>
            <p:cNvSpPr/>
            <p:nvPr/>
          </p:nvSpPr>
          <p:spPr>
            <a:xfrm>
              <a:off x="6086525" y="2491400"/>
              <a:ext cx="389575" cy="1331900"/>
            </a:xfrm>
            <a:custGeom>
              <a:avLst/>
              <a:gdLst/>
              <a:ahLst/>
              <a:cxnLst/>
              <a:rect l="l" t="t" r="r" b="b"/>
              <a:pathLst>
                <a:path w="15583" h="53276" extrusionOk="0">
                  <a:moveTo>
                    <a:pt x="3322" y="0"/>
                  </a:moveTo>
                  <a:cubicBezTo>
                    <a:pt x="78" y="0"/>
                    <a:pt x="0" y="4232"/>
                    <a:pt x="638" y="6558"/>
                  </a:cubicBezTo>
                  <a:cubicBezTo>
                    <a:pt x="1240" y="8759"/>
                    <a:pt x="2365" y="10857"/>
                    <a:pt x="2418" y="13137"/>
                  </a:cubicBezTo>
                  <a:cubicBezTo>
                    <a:pt x="2450" y="14576"/>
                    <a:pt x="2050" y="15992"/>
                    <a:pt x="2004" y="17430"/>
                  </a:cubicBezTo>
                  <a:cubicBezTo>
                    <a:pt x="1887" y="21135"/>
                    <a:pt x="4091" y="24450"/>
                    <a:pt x="5396" y="27919"/>
                  </a:cubicBezTo>
                  <a:cubicBezTo>
                    <a:pt x="8028" y="34912"/>
                    <a:pt x="7000" y="42775"/>
                    <a:pt x="4785" y="49909"/>
                  </a:cubicBezTo>
                  <a:cubicBezTo>
                    <a:pt x="4531" y="50728"/>
                    <a:pt x="4313" y="51754"/>
                    <a:pt x="4953" y="52324"/>
                  </a:cubicBezTo>
                  <a:cubicBezTo>
                    <a:pt x="5161" y="52511"/>
                    <a:pt x="5430" y="52609"/>
                    <a:pt x="5695" y="52697"/>
                  </a:cubicBezTo>
                  <a:cubicBezTo>
                    <a:pt x="6834" y="53068"/>
                    <a:pt x="8031" y="53266"/>
                    <a:pt x="9228" y="53275"/>
                  </a:cubicBezTo>
                  <a:cubicBezTo>
                    <a:pt x="9237" y="53275"/>
                    <a:pt x="9246" y="53275"/>
                    <a:pt x="9255" y="53275"/>
                  </a:cubicBezTo>
                  <a:cubicBezTo>
                    <a:pt x="9532" y="53275"/>
                    <a:pt x="9835" y="53252"/>
                    <a:pt x="10028" y="53057"/>
                  </a:cubicBezTo>
                  <a:cubicBezTo>
                    <a:pt x="10249" y="52836"/>
                    <a:pt x="10249" y="52486"/>
                    <a:pt x="10242" y="52175"/>
                  </a:cubicBezTo>
                  <a:cubicBezTo>
                    <a:pt x="10172" y="49012"/>
                    <a:pt x="10790" y="45836"/>
                    <a:pt x="12041" y="42929"/>
                  </a:cubicBezTo>
                  <a:cubicBezTo>
                    <a:pt x="12691" y="41416"/>
                    <a:pt x="13511" y="39972"/>
                    <a:pt x="14005" y="38403"/>
                  </a:cubicBezTo>
                  <a:cubicBezTo>
                    <a:pt x="14926" y="35475"/>
                    <a:pt x="14648" y="32302"/>
                    <a:pt x="14049" y="29290"/>
                  </a:cubicBezTo>
                  <a:cubicBezTo>
                    <a:pt x="13448" y="26278"/>
                    <a:pt x="12540" y="23324"/>
                    <a:pt x="12208" y="20272"/>
                  </a:cubicBezTo>
                  <a:cubicBezTo>
                    <a:pt x="11568" y="14378"/>
                    <a:pt x="13124" y="8446"/>
                    <a:pt x="15359" y="2954"/>
                  </a:cubicBezTo>
                  <a:cubicBezTo>
                    <a:pt x="15470" y="2681"/>
                    <a:pt x="15583" y="2375"/>
                    <a:pt x="15476" y="2100"/>
                  </a:cubicBezTo>
                  <a:cubicBezTo>
                    <a:pt x="15310" y="1680"/>
                    <a:pt x="14760" y="1604"/>
                    <a:pt x="14309" y="1585"/>
                  </a:cubicBezTo>
                  <a:cubicBezTo>
                    <a:pt x="12371" y="1510"/>
                    <a:pt x="10438" y="1319"/>
                    <a:pt x="8525" y="1010"/>
                  </a:cubicBezTo>
                  <a:cubicBezTo>
                    <a:pt x="6841" y="739"/>
                    <a:pt x="5026" y="2"/>
                    <a:pt x="3323" y="0"/>
                  </a:cubicBezTo>
                  <a:cubicBezTo>
                    <a:pt x="3323" y="0"/>
                    <a:pt x="3322" y="0"/>
                    <a:pt x="3322" y="0"/>
                  </a:cubicBezTo>
                  <a:close/>
                </a:path>
              </a:pathLst>
            </a:custGeom>
            <a:solidFill>
              <a:srgbClr val="FFEAC2">
                <a:alpha val="4190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 name="Google Shape;72;p15"/>
            <p:cNvSpPr/>
            <p:nvPr/>
          </p:nvSpPr>
          <p:spPr>
            <a:xfrm>
              <a:off x="5241400" y="2885250"/>
              <a:ext cx="1487350" cy="993275"/>
            </a:xfrm>
            <a:custGeom>
              <a:avLst/>
              <a:gdLst/>
              <a:ahLst/>
              <a:cxnLst/>
              <a:rect l="l" t="t" r="r" b="b"/>
              <a:pathLst>
                <a:path w="59494" h="39731" extrusionOk="0">
                  <a:moveTo>
                    <a:pt x="59493" y="0"/>
                  </a:moveTo>
                  <a:cubicBezTo>
                    <a:pt x="57946" y="2510"/>
                    <a:pt x="56127" y="4857"/>
                    <a:pt x="54103" y="7002"/>
                  </a:cubicBezTo>
                  <a:cubicBezTo>
                    <a:pt x="48874" y="12541"/>
                    <a:pt x="42387" y="16768"/>
                    <a:pt x="35557" y="20138"/>
                  </a:cubicBezTo>
                  <a:cubicBezTo>
                    <a:pt x="24472" y="25607"/>
                    <a:pt x="12325" y="28906"/>
                    <a:pt x="0" y="29845"/>
                  </a:cubicBezTo>
                  <a:lnTo>
                    <a:pt x="0" y="36275"/>
                  </a:lnTo>
                  <a:cubicBezTo>
                    <a:pt x="0" y="38183"/>
                    <a:pt x="1547" y="39731"/>
                    <a:pt x="3456" y="39731"/>
                  </a:cubicBezTo>
                  <a:lnTo>
                    <a:pt x="56038" y="39731"/>
                  </a:lnTo>
                  <a:cubicBezTo>
                    <a:pt x="57947" y="39731"/>
                    <a:pt x="59493" y="38183"/>
                    <a:pt x="59493" y="36275"/>
                  </a:cubicBezTo>
                  <a:lnTo>
                    <a:pt x="59493" y="0"/>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 name="Google Shape;73;p15"/>
            <p:cNvSpPr/>
            <p:nvPr/>
          </p:nvSpPr>
          <p:spPr>
            <a:xfrm>
              <a:off x="5707575" y="2034425"/>
              <a:ext cx="555000" cy="41975"/>
            </a:xfrm>
            <a:custGeom>
              <a:avLst/>
              <a:gdLst/>
              <a:ahLst/>
              <a:cxnLst/>
              <a:rect l="l" t="t" r="r" b="b"/>
              <a:pathLst>
                <a:path w="22200" h="1679" extrusionOk="0">
                  <a:moveTo>
                    <a:pt x="840" y="1"/>
                  </a:moveTo>
                  <a:cubicBezTo>
                    <a:pt x="376" y="1"/>
                    <a:pt x="1" y="376"/>
                    <a:pt x="1" y="840"/>
                  </a:cubicBezTo>
                  <a:cubicBezTo>
                    <a:pt x="1" y="1303"/>
                    <a:pt x="376" y="1679"/>
                    <a:pt x="840" y="1679"/>
                  </a:cubicBezTo>
                  <a:lnTo>
                    <a:pt x="21359" y="1679"/>
                  </a:lnTo>
                  <a:cubicBezTo>
                    <a:pt x="21824" y="1679"/>
                    <a:pt x="22199" y="1303"/>
                    <a:pt x="22199" y="840"/>
                  </a:cubicBezTo>
                  <a:cubicBezTo>
                    <a:pt x="22199" y="376"/>
                    <a:pt x="21824" y="1"/>
                    <a:pt x="21359" y="1"/>
                  </a:cubicBezTo>
                  <a:close/>
                </a:path>
              </a:pathLst>
            </a:custGeom>
            <a:solidFill>
              <a:srgbClr val="4C1B1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 name="Google Shape;74;p15"/>
            <p:cNvSpPr/>
            <p:nvPr/>
          </p:nvSpPr>
          <p:spPr>
            <a:xfrm>
              <a:off x="6959975" y="3489700"/>
              <a:ext cx="176575" cy="157750"/>
            </a:xfrm>
            <a:custGeom>
              <a:avLst/>
              <a:gdLst/>
              <a:ahLst/>
              <a:cxnLst/>
              <a:rect l="l" t="t" r="r" b="b"/>
              <a:pathLst>
                <a:path w="7063" h="6310" extrusionOk="0">
                  <a:moveTo>
                    <a:pt x="5147" y="1"/>
                  </a:moveTo>
                  <a:cubicBezTo>
                    <a:pt x="5143" y="1"/>
                    <a:pt x="5140" y="1"/>
                    <a:pt x="5137" y="1"/>
                  </a:cubicBezTo>
                  <a:cubicBezTo>
                    <a:pt x="4460" y="2"/>
                    <a:pt x="3868" y="523"/>
                    <a:pt x="3529" y="1052"/>
                  </a:cubicBezTo>
                  <a:cubicBezTo>
                    <a:pt x="3187" y="525"/>
                    <a:pt x="2594" y="9"/>
                    <a:pt x="1918" y="9"/>
                  </a:cubicBezTo>
                  <a:cubicBezTo>
                    <a:pt x="1917" y="9"/>
                    <a:pt x="1916" y="9"/>
                    <a:pt x="1916" y="9"/>
                  </a:cubicBezTo>
                  <a:cubicBezTo>
                    <a:pt x="857" y="13"/>
                    <a:pt x="1" y="725"/>
                    <a:pt x="4" y="1932"/>
                  </a:cubicBezTo>
                  <a:cubicBezTo>
                    <a:pt x="8" y="3035"/>
                    <a:pt x="1544" y="4321"/>
                    <a:pt x="1544" y="4321"/>
                  </a:cubicBezTo>
                  <a:lnTo>
                    <a:pt x="3545" y="6309"/>
                  </a:lnTo>
                  <a:lnTo>
                    <a:pt x="5534" y="4310"/>
                  </a:lnTo>
                  <a:cubicBezTo>
                    <a:pt x="5534" y="4310"/>
                    <a:pt x="7063" y="3014"/>
                    <a:pt x="7059" y="1911"/>
                  </a:cubicBezTo>
                  <a:cubicBezTo>
                    <a:pt x="7056" y="709"/>
                    <a:pt x="6200" y="1"/>
                    <a:pt x="5147"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 name="Google Shape;75;p15"/>
            <p:cNvSpPr/>
            <p:nvPr/>
          </p:nvSpPr>
          <p:spPr>
            <a:xfrm>
              <a:off x="6959950" y="3489875"/>
              <a:ext cx="88325" cy="157275"/>
            </a:xfrm>
            <a:custGeom>
              <a:avLst/>
              <a:gdLst/>
              <a:ahLst/>
              <a:cxnLst/>
              <a:rect l="l" t="t" r="r" b="b"/>
              <a:pathLst>
                <a:path w="3533" h="6291" extrusionOk="0">
                  <a:moveTo>
                    <a:pt x="1921" y="1"/>
                  </a:moveTo>
                  <a:cubicBezTo>
                    <a:pt x="1919" y="1"/>
                    <a:pt x="1917" y="1"/>
                    <a:pt x="1915" y="1"/>
                  </a:cubicBezTo>
                  <a:cubicBezTo>
                    <a:pt x="857" y="3"/>
                    <a:pt x="1" y="717"/>
                    <a:pt x="3" y="1922"/>
                  </a:cubicBezTo>
                  <a:cubicBezTo>
                    <a:pt x="8" y="3026"/>
                    <a:pt x="1544" y="4312"/>
                    <a:pt x="1544" y="4312"/>
                  </a:cubicBezTo>
                  <a:lnTo>
                    <a:pt x="3532" y="6291"/>
                  </a:lnTo>
                  <a:lnTo>
                    <a:pt x="3532" y="1039"/>
                  </a:lnTo>
                  <a:cubicBezTo>
                    <a:pt x="3532" y="1042"/>
                    <a:pt x="3530" y="1042"/>
                    <a:pt x="3528" y="1043"/>
                  </a:cubicBezTo>
                  <a:cubicBezTo>
                    <a:pt x="3187" y="518"/>
                    <a:pt x="2594" y="1"/>
                    <a:pt x="1921"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 name="Google Shape;76;p15"/>
            <p:cNvSpPr/>
            <p:nvPr/>
          </p:nvSpPr>
          <p:spPr>
            <a:xfrm>
              <a:off x="4702325" y="3155125"/>
              <a:ext cx="176575" cy="157725"/>
            </a:xfrm>
            <a:custGeom>
              <a:avLst/>
              <a:gdLst/>
              <a:ahLst/>
              <a:cxnLst/>
              <a:rect l="l" t="t" r="r" b="b"/>
              <a:pathLst>
                <a:path w="7063" h="6309" extrusionOk="0">
                  <a:moveTo>
                    <a:pt x="5146" y="1"/>
                  </a:moveTo>
                  <a:cubicBezTo>
                    <a:pt x="5143" y="1"/>
                    <a:pt x="5140" y="1"/>
                    <a:pt x="5137" y="1"/>
                  </a:cubicBezTo>
                  <a:cubicBezTo>
                    <a:pt x="4461" y="2"/>
                    <a:pt x="3869" y="523"/>
                    <a:pt x="3529" y="1052"/>
                  </a:cubicBezTo>
                  <a:cubicBezTo>
                    <a:pt x="3188" y="525"/>
                    <a:pt x="2594" y="9"/>
                    <a:pt x="1919" y="9"/>
                  </a:cubicBezTo>
                  <a:cubicBezTo>
                    <a:pt x="1918" y="9"/>
                    <a:pt x="1917" y="9"/>
                    <a:pt x="1916" y="9"/>
                  </a:cubicBezTo>
                  <a:cubicBezTo>
                    <a:pt x="858" y="13"/>
                    <a:pt x="0" y="725"/>
                    <a:pt x="5" y="1932"/>
                  </a:cubicBezTo>
                  <a:cubicBezTo>
                    <a:pt x="7" y="3034"/>
                    <a:pt x="1544" y="4321"/>
                    <a:pt x="1544" y="4321"/>
                  </a:cubicBezTo>
                  <a:lnTo>
                    <a:pt x="3545" y="6309"/>
                  </a:lnTo>
                  <a:lnTo>
                    <a:pt x="5533" y="4310"/>
                  </a:lnTo>
                  <a:cubicBezTo>
                    <a:pt x="5533" y="4310"/>
                    <a:pt x="7062" y="3014"/>
                    <a:pt x="7060" y="1911"/>
                  </a:cubicBezTo>
                  <a:cubicBezTo>
                    <a:pt x="7055" y="709"/>
                    <a:pt x="6200" y="1"/>
                    <a:pt x="5146"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 name="Google Shape;77;p15"/>
            <p:cNvSpPr/>
            <p:nvPr/>
          </p:nvSpPr>
          <p:spPr>
            <a:xfrm>
              <a:off x="4702275" y="3155325"/>
              <a:ext cx="88325" cy="157300"/>
            </a:xfrm>
            <a:custGeom>
              <a:avLst/>
              <a:gdLst/>
              <a:ahLst/>
              <a:cxnLst/>
              <a:rect l="l" t="t" r="r" b="b"/>
              <a:pathLst>
                <a:path w="3533" h="6292" extrusionOk="0">
                  <a:moveTo>
                    <a:pt x="1920" y="1"/>
                  </a:moveTo>
                  <a:cubicBezTo>
                    <a:pt x="1919" y="1"/>
                    <a:pt x="1918" y="1"/>
                    <a:pt x="1917" y="1"/>
                  </a:cubicBezTo>
                  <a:cubicBezTo>
                    <a:pt x="857" y="5"/>
                    <a:pt x="1" y="717"/>
                    <a:pt x="5" y="1924"/>
                  </a:cubicBezTo>
                  <a:cubicBezTo>
                    <a:pt x="8" y="3026"/>
                    <a:pt x="1544" y="4313"/>
                    <a:pt x="1544" y="4313"/>
                  </a:cubicBezTo>
                  <a:lnTo>
                    <a:pt x="3533" y="6291"/>
                  </a:lnTo>
                  <a:lnTo>
                    <a:pt x="3533" y="1041"/>
                  </a:lnTo>
                  <a:cubicBezTo>
                    <a:pt x="3533" y="1042"/>
                    <a:pt x="3531" y="1042"/>
                    <a:pt x="3530" y="1044"/>
                  </a:cubicBezTo>
                  <a:cubicBezTo>
                    <a:pt x="3187" y="517"/>
                    <a:pt x="2594" y="1"/>
                    <a:pt x="1920"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 name="Google Shape;78;p15"/>
            <p:cNvSpPr/>
            <p:nvPr/>
          </p:nvSpPr>
          <p:spPr>
            <a:xfrm>
              <a:off x="6927700" y="2364200"/>
              <a:ext cx="120650" cy="107750"/>
            </a:xfrm>
            <a:custGeom>
              <a:avLst/>
              <a:gdLst/>
              <a:ahLst/>
              <a:cxnLst/>
              <a:rect l="l" t="t" r="r" b="b"/>
              <a:pathLst>
                <a:path w="4826" h="4310" extrusionOk="0">
                  <a:moveTo>
                    <a:pt x="3513" y="1"/>
                  </a:moveTo>
                  <a:cubicBezTo>
                    <a:pt x="3512" y="1"/>
                    <a:pt x="3511" y="1"/>
                    <a:pt x="3510" y="1"/>
                  </a:cubicBezTo>
                  <a:cubicBezTo>
                    <a:pt x="3047" y="3"/>
                    <a:pt x="2642" y="358"/>
                    <a:pt x="2411" y="720"/>
                  </a:cubicBezTo>
                  <a:cubicBezTo>
                    <a:pt x="2177" y="360"/>
                    <a:pt x="1773" y="6"/>
                    <a:pt x="1311" y="6"/>
                  </a:cubicBezTo>
                  <a:cubicBezTo>
                    <a:pt x="1310" y="6"/>
                    <a:pt x="1310" y="6"/>
                    <a:pt x="1309" y="6"/>
                  </a:cubicBezTo>
                  <a:cubicBezTo>
                    <a:pt x="586" y="8"/>
                    <a:pt x="0" y="497"/>
                    <a:pt x="4" y="1319"/>
                  </a:cubicBezTo>
                  <a:cubicBezTo>
                    <a:pt x="6" y="2072"/>
                    <a:pt x="1056" y="2951"/>
                    <a:pt x="1056" y="2951"/>
                  </a:cubicBezTo>
                  <a:lnTo>
                    <a:pt x="2421" y="4310"/>
                  </a:lnTo>
                  <a:lnTo>
                    <a:pt x="3781" y="2944"/>
                  </a:lnTo>
                  <a:cubicBezTo>
                    <a:pt x="3781" y="2944"/>
                    <a:pt x="4825" y="2059"/>
                    <a:pt x="4824" y="1305"/>
                  </a:cubicBezTo>
                  <a:cubicBezTo>
                    <a:pt x="4820" y="486"/>
                    <a:pt x="4234" y="1"/>
                    <a:pt x="3513"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 name="Google Shape;79;p15"/>
            <p:cNvSpPr/>
            <p:nvPr/>
          </p:nvSpPr>
          <p:spPr>
            <a:xfrm>
              <a:off x="6927650" y="2364375"/>
              <a:ext cx="60350" cy="107400"/>
            </a:xfrm>
            <a:custGeom>
              <a:avLst/>
              <a:gdLst/>
              <a:ahLst/>
              <a:cxnLst/>
              <a:rect l="l" t="t" r="r" b="b"/>
              <a:pathLst>
                <a:path w="2414" h="4296" extrusionOk="0">
                  <a:moveTo>
                    <a:pt x="1312" y="1"/>
                  </a:moveTo>
                  <a:cubicBezTo>
                    <a:pt x="1311" y="1"/>
                    <a:pt x="1310" y="1"/>
                    <a:pt x="1309" y="1"/>
                  </a:cubicBezTo>
                  <a:cubicBezTo>
                    <a:pt x="586" y="3"/>
                    <a:pt x="1" y="491"/>
                    <a:pt x="4" y="1313"/>
                  </a:cubicBezTo>
                  <a:cubicBezTo>
                    <a:pt x="6" y="2068"/>
                    <a:pt x="1056" y="2946"/>
                    <a:pt x="1056" y="2946"/>
                  </a:cubicBezTo>
                  <a:lnTo>
                    <a:pt x="2413" y="4296"/>
                  </a:lnTo>
                  <a:lnTo>
                    <a:pt x="2413" y="710"/>
                  </a:lnTo>
                  <a:cubicBezTo>
                    <a:pt x="2413" y="711"/>
                    <a:pt x="2412" y="711"/>
                    <a:pt x="2412" y="714"/>
                  </a:cubicBezTo>
                  <a:cubicBezTo>
                    <a:pt x="2177" y="355"/>
                    <a:pt x="1774" y="1"/>
                    <a:pt x="1312"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 name="Google Shape;80;p15"/>
            <p:cNvSpPr/>
            <p:nvPr/>
          </p:nvSpPr>
          <p:spPr>
            <a:xfrm>
              <a:off x="4983850" y="3621350"/>
              <a:ext cx="120650" cy="107750"/>
            </a:xfrm>
            <a:custGeom>
              <a:avLst/>
              <a:gdLst/>
              <a:ahLst/>
              <a:cxnLst/>
              <a:rect l="l" t="t" r="r" b="b"/>
              <a:pathLst>
                <a:path w="4826" h="4310" extrusionOk="0">
                  <a:moveTo>
                    <a:pt x="3513" y="0"/>
                  </a:moveTo>
                  <a:cubicBezTo>
                    <a:pt x="3512" y="0"/>
                    <a:pt x="3511" y="0"/>
                    <a:pt x="3510" y="0"/>
                  </a:cubicBezTo>
                  <a:cubicBezTo>
                    <a:pt x="3047" y="3"/>
                    <a:pt x="2642" y="358"/>
                    <a:pt x="2412" y="719"/>
                  </a:cubicBezTo>
                  <a:cubicBezTo>
                    <a:pt x="2177" y="360"/>
                    <a:pt x="1774" y="6"/>
                    <a:pt x="1312" y="6"/>
                  </a:cubicBezTo>
                  <a:cubicBezTo>
                    <a:pt x="1311" y="6"/>
                    <a:pt x="1310" y="6"/>
                    <a:pt x="1309" y="6"/>
                  </a:cubicBezTo>
                  <a:cubicBezTo>
                    <a:pt x="586" y="7"/>
                    <a:pt x="1" y="497"/>
                    <a:pt x="3" y="1318"/>
                  </a:cubicBezTo>
                  <a:cubicBezTo>
                    <a:pt x="6" y="2072"/>
                    <a:pt x="1056" y="2951"/>
                    <a:pt x="1056" y="2951"/>
                  </a:cubicBezTo>
                  <a:lnTo>
                    <a:pt x="2421" y="4309"/>
                  </a:lnTo>
                  <a:lnTo>
                    <a:pt x="3781" y="2942"/>
                  </a:lnTo>
                  <a:cubicBezTo>
                    <a:pt x="3781" y="2942"/>
                    <a:pt x="4825" y="2058"/>
                    <a:pt x="4824" y="1304"/>
                  </a:cubicBezTo>
                  <a:cubicBezTo>
                    <a:pt x="4820" y="485"/>
                    <a:pt x="4235" y="0"/>
                    <a:pt x="3513"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 name="Google Shape;81;p15"/>
            <p:cNvSpPr/>
            <p:nvPr/>
          </p:nvSpPr>
          <p:spPr>
            <a:xfrm>
              <a:off x="4983850" y="3621525"/>
              <a:ext cx="60325" cy="107400"/>
            </a:xfrm>
            <a:custGeom>
              <a:avLst/>
              <a:gdLst/>
              <a:ahLst/>
              <a:cxnLst/>
              <a:rect l="l" t="t" r="r" b="b"/>
              <a:pathLst>
                <a:path w="2413" h="4296" extrusionOk="0">
                  <a:moveTo>
                    <a:pt x="1312" y="0"/>
                  </a:moveTo>
                  <a:cubicBezTo>
                    <a:pt x="1311" y="0"/>
                    <a:pt x="1310" y="0"/>
                    <a:pt x="1309" y="0"/>
                  </a:cubicBezTo>
                  <a:cubicBezTo>
                    <a:pt x="586" y="3"/>
                    <a:pt x="1" y="491"/>
                    <a:pt x="3" y="1313"/>
                  </a:cubicBezTo>
                  <a:cubicBezTo>
                    <a:pt x="6" y="2066"/>
                    <a:pt x="1056" y="2945"/>
                    <a:pt x="1056" y="2945"/>
                  </a:cubicBezTo>
                  <a:lnTo>
                    <a:pt x="2413" y="4295"/>
                  </a:lnTo>
                  <a:lnTo>
                    <a:pt x="2413" y="709"/>
                  </a:lnTo>
                  <a:cubicBezTo>
                    <a:pt x="2413" y="712"/>
                    <a:pt x="2412" y="712"/>
                    <a:pt x="2412" y="713"/>
                  </a:cubicBezTo>
                  <a:cubicBezTo>
                    <a:pt x="2177" y="354"/>
                    <a:pt x="1774" y="0"/>
                    <a:pt x="1312"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 name="Google Shape;82;p15"/>
            <p:cNvSpPr/>
            <p:nvPr/>
          </p:nvSpPr>
          <p:spPr>
            <a:xfrm>
              <a:off x="7048150" y="2863800"/>
              <a:ext cx="220725" cy="197175"/>
            </a:xfrm>
            <a:custGeom>
              <a:avLst/>
              <a:gdLst/>
              <a:ahLst/>
              <a:cxnLst/>
              <a:rect l="l" t="t" r="r" b="b"/>
              <a:pathLst>
                <a:path w="8829" h="7887" extrusionOk="0">
                  <a:moveTo>
                    <a:pt x="6430" y="0"/>
                  </a:moveTo>
                  <a:cubicBezTo>
                    <a:pt x="6427" y="0"/>
                    <a:pt x="6424" y="0"/>
                    <a:pt x="6421" y="0"/>
                  </a:cubicBezTo>
                  <a:cubicBezTo>
                    <a:pt x="5576" y="2"/>
                    <a:pt x="4836" y="654"/>
                    <a:pt x="4409" y="1314"/>
                  </a:cubicBezTo>
                  <a:cubicBezTo>
                    <a:pt x="3981" y="656"/>
                    <a:pt x="3240" y="10"/>
                    <a:pt x="2396" y="10"/>
                  </a:cubicBezTo>
                  <a:cubicBezTo>
                    <a:pt x="2395" y="10"/>
                    <a:pt x="2394" y="10"/>
                    <a:pt x="2393" y="10"/>
                  </a:cubicBezTo>
                  <a:cubicBezTo>
                    <a:pt x="1069" y="13"/>
                    <a:pt x="0" y="905"/>
                    <a:pt x="4" y="2411"/>
                  </a:cubicBezTo>
                  <a:cubicBezTo>
                    <a:pt x="7" y="3792"/>
                    <a:pt x="1930" y="5399"/>
                    <a:pt x="1930" y="5399"/>
                  </a:cubicBezTo>
                  <a:lnTo>
                    <a:pt x="4429" y="7887"/>
                  </a:lnTo>
                  <a:lnTo>
                    <a:pt x="6916" y="5387"/>
                  </a:lnTo>
                  <a:cubicBezTo>
                    <a:pt x="6916" y="5387"/>
                    <a:pt x="8828" y="3770"/>
                    <a:pt x="8824" y="2389"/>
                  </a:cubicBezTo>
                  <a:cubicBezTo>
                    <a:pt x="8820" y="887"/>
                    <a:pt x="7750" y="0"/>
                    <a:pt x="6430"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 name="Google Shape;83;p15"/>
            <p:cNvSpPr/>
            <p:nvPr/>
          </p:nvSpPr>
          <p:spPr>
            <a:xfrm>
              <a:off x="7048150" y="2864075"/>
              <a:ext cx="110375" cy="196550"/>
            </a:xfrm>
            <a:custGeom>
              <a:avLst/>
              <a:gdLst/>
              <a:ahLst/>
              <a:cxnLst/>
              <a:rect l="l" t="t" r="r" b="b"/>
              <a:pathLst>
                <a:path w="4415" h="7862" extrusionOk="0">
                  <a:moveTo>
                    <a:pt x="2396" y="0"/>
                  </a:moveTo>
                  <a:cubicBezTo>
                    <a:pt x="2395" y="0"/>
                    <a:pt x="2394" y="0"/>
                    <a:pt x="2393" y="0"/>
                  </a:cubicBezTo>
                  <a:cubicBezTo>
                    <a:pt x="1069" y="5"/>
                    <a:pt x="0" y="896"/>
                    <a:pt x="4" y="2403"/>
                  </a:cubicBezTo>
                  <a:cubicBezTo>
                    <a:pt x="7" y="3782"/>
                    <a:pt x="1930" y="5391"/>
                    <a:pt x="1930" y="5391"/>
                  </a:cubicBezTo>
                  <a:lnTo>
                    <a:pt x="4415" y="7862"/>
                  </a:lnTo>
                  <a:lnTo>
                    <a:pt x="4415" y="1299"/>
                  </a:lnTo>
                  <a:lnTo>
                    <a:pt x="4413" y="1299"/>
                  </a:lnTo>
                  <a:cubicBezTo>
                    <a:pt x="4412" y="1300"/>
                    <a:pt x="4412" y="1303"/>
                    <a:pt x="4409" y="1305"/>
                  </a:cubicBezTo>
                  <a:cubicBezTo>
                    <a:pt x="3981" y="646"/>
                    <a:pt x="3240" y="0"/>
                    <a:pt x="2396"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 name="Google Shape;84;p15"/>
            <p:cNvSpPr/>
            <p:nvPr/>
          </p:nvSpPr>
          <p:spPr>
            <a:xfrm>
              <a:off x="4823575" y="2433450"/>
              <a:ext cx="220675" cy="197200"/>
            </a:xfrm>
            <a:custGeom>
              <a:avLst/>
              <a:gdLst/>
              <a:ahLst/>
              <a:cxnLst/>
              <a:rect l="l" t="t" r="r" b="b"/>
              <a:pathLst>
                <a:path w="8827" h="7888" extrusionOk="0">
                  <a:moveTo>
                    <a:pt x="6429" y="0"/>
                  </a:moveTo>
                  <a:cubicBezTo>
                    <a:pt x="6426" y="0"/>
                    <a:pt x="6423" y="0"/>
                    <a:pt x="6420" y="0"/>
                  </a:cubicBezTo>
                  <a:cubicBezTo>
                    <a:pt x="5576" y="2"/>
                    <a:pt x="4835" y="654"/>
                    <a:pt x="4409" y="1314"/>
                  </a:cubicBezTo>
                  <a:cubicBezTo>
                    <a:pt x="3980" y="656"/>
                    <a:pt x="3240" y="10"/>
                    <a:pt x="2396" y="10"/>
                  </a:cubicBezTo>
                  <a:cubicBezTo>
                    <a:pt x="2395" y="10"/>
                    <a:pt x="2394" y="10"/>
                    <a:pt x="2393" y="10"/>
                  </a:cubicBezTo>
                  <a:cubicBezTo>
                    <a:pt x="1068" y="14"/>
                    <a:pt x="0" y="906"/>
                    <a:pt x="3" y="2413"/>
                  </a:cubicBezTo>
                  <a:cubicBezTo>
                    <a:pt x="7" y="3792"/>
                    <a:pt x="1929" y="5400"/>
                    <a:pt x="1929" y="5400"/>
                  </a:cubicBezTo>
                  <a:lnTo>
                    <a:pt x="4429" y="7887"/>
                  </a:lnTo>
                  <a:lnTo>
                    <a:pt x="6915" y="5388"/>
                  </a:lnTo>
                  <a:cubicBezTo>
                    <a:pt x="6915" y="5388"/>
                    <a:pt x="8827" y="3770"/>
                    <a:pt x="8824" y="2389"/>
                  </a:cubicBezTo>
                  <a:cubicBezTo>
                    <a:pt x="8818" y="887"/>
                    <a:pt x="7750" y="0"/>
                    <a:pt x="6429"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 name="Google Shape;85;p15"/>
            <p:cNvSpPr/>
            <p:nvPr/>
          </p:nvSpPr>
          <p:spPr>
            <a:xfrm>
              <a:off x="4823575" y="2433700"/>
              <a:ext cx="110375" cy="196550"/>
            </a:xfrm>
            <a:custGeom>
              <a:avLst/>
              <a:gdLst/>
              <a:ahLst/>
              <a:cxnLst/>
              <a:rect l="l" t="t" r="r" b="b"/>
              <a:pathLst>
                <a:path w="4415" h="7862" extrusionOk="0">
                  <a:moveTo>
                    <a:pt x="2396" y="0"/>
                  </a:moveTo>
                  <a:cubicBezTo>
                    <a:pt x="2395" y="0"/>
                    <a:pt x="2394" y="0"/>
                    <a:pt x="2393" y="0"/>
                  </a:cubicBezTo>
                  <a:cubicBezTo>
                    <a:pt x="1068" y="4"/>
                    <a:pt x="0" y="896"/>
                    <a:pt x="3" y="2403"/>
                  </a:cubicBezTo>
                  <a:cubicBezTo>
                    <a:pt x="7" y="3782"/>
                    <a:pt x="1929" y="5390"/>
                    <a:pt x="1929" y="5390"/>
                  </a:cubicBezTo>
                  <a:lnTo>
                    <a:pt x="4415" y="7862"/>
                  </a:lnTo>
                  <a:lnTo>
                    <a:pt x="4415" y="1299"/>
                  </a:lnTo>
                  <a:lnTo>
                    <a:pt x="4414" y="1299"/>
                  </a:lnTo>
                  <a:cubicBezTo>
                    <a:pt x="4411" y="1300"/>
                    <a:pt x="4411" y="1302"/>
                    <a:pt x="4409" y="1304"/>
                  </a:cubicBezTo>
                  <a:cubicBezTo>
                    <a:pt x="3980" y="646"/>
                    <a:pt x="3240" y="0"/>
                    <a:pt x="2396"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2" name="Picture 1">
            <a:extLst>
              <a:ext uri="{FF2B5EF4-FFF2-40B4-BE49-F238E27FC236}">
                <a16:creationId xmlns:a16="http://schemas.microsoft.com/office/drawing/2014/main" id="{21158078-7650-47F3-7E6F-1D15BD04B6D8}"/>
              </a:ext>
            </a:extLst>
          </p:cNvPr>
          <p:cNvPicPr>
            <a:picLocks noChangeAspect="1"/>
          </p:cNvPicPr>
          <p:nvPr/>
        </p:nvPicPr>
        <p:blipFill>
          <a:blip r:embed="rId3"/>
          <a:stretch>
            <a:fillRect/>
          </a:stretch>
        </p:blipFill>
        <p:spPr>
          <a:xfrm>
            <a:off x="156922" y="4386743"/>
            <a:ext cx="2633700" cy="2357324"/>
          </a:xfrm>
          <a:prstGeom prst="rect">
            <a:avLst/>
          </a:prstGeom>
        </p:spPr>
      </p:pic>
      <p:pic>
        <p:nvPicPr>
          <p:cNvPr id="3" name="Picture 2">
            <a:extLst>
              <a:ext uri="{FF2B5EF4-FFF2-40B4-BE49-F238E27FC236}">
                <a16:creationId xmlns:a16="http://schemas.microsoft.com/office/drawing/2014/main" id="{14866CB7-D66B-678F-1DD8-FC4C5374B951}"/>
              </a:ext>
            </a:extLst>
          </p:cNvPr>
          <p:cNvPicPr>
            <a:picLocks noChangeAspect="1"/>
          </p:cNvPicPr>
          <p:nvPr/>
        </p:nvPicPr>
        <p:blipFill>
          <a:blip r:embed="rId3"/>
          <a:stretch>
            <a:fillRect/>
          </a:stretch>
        </p:blipFill>
        <p:spPr>
          <a:xfrm rot="10800000">
            <a:off x="9133814" y="295315"/>
            <a:ext cx="2633700" cy="2357324"/>
          </a:xfrm>
          <a:prstGeom prst="rect">
            <a:avLst/>
          </a:prstGeom>
        </p:spPr>
      </p:pic>
      <p:pic>
        <p:nvPicPr>
          <p:cNvPr id="4" name="Picture 3">
            <a:extLst>
              <a:ext uri="{FF2B5EF4-FFF2-40B4-BE49-F238E27FC236}">
                <a16:creationId xmlns:a16="http://schemas.microsoft.com/office/drawing/2014/main" id="{31690CED-9B7D-E0B1-2F10-62348CD285E9}"/>
              </a:ext>
            </a:extLst>
          </p:cNvPr>
          <p:cNvPicPr>
            <a:picLocks noChangeAspect="1"/>
          </p:cNvPicPr>
          <p:nvPr/>
        </p:nvPicPr>
        <p:blipFill>
          <a:blip r:embed="rId4"/>
          <a:stretch>
            <a:fillRect/>
          </a:stretch>
        </p:blipFill>
        <p:spPr>
          <a:xfrm>
            <a:off x="424487" y="162629"/>
            <a:ext cx="3254307" cy="804976"/>
          </a:xfrm>
          <a:prstGeom prst="rect">
            <a:avLst/>
          </a:prstGeom>
        </p:spPr>
      </p:pic>
      <p:pic>
        <p:nvPicPr>
          <p:cNvPr id="5" name="Picture 4">
            <a:extLst>
              <a:ext uri="{FF2B5EF4-FFF2-40B4-BE49-F238E27FC236}">
                <a16:creationId xmlns:a16="http://schemas.microsoft.com/office/drawing/2014/main" id="{99ADA6A3-0843-8426-B2C9-1383C5FEBBDF}"/>
              </a:ext>
            </a:extLst>
          </p:cNvPr>
          <p:cNvPicPr>
            <a:picLocks noChangeAspect="1"/>
          </p:cNvPicPr>
          <p:nvPr/>
        </p:nvPicPr>
        <p:blipFill>
          <a:blip r:embed="rId5"/>
          <a:stretch>
            <a:fillRect/>
          </a:stretch>
        </p:blipFill>
        <p:spPr>
          <a:xfrm>
            <a:off x="8325094" y="5816568"/>
            <a:ext cx="3182967" cy="790353"/>
          </a:xfrm>
          <a:prstGeom prst="rect">
            <a:avLst/>
          </a:prstGeom>
        </p:spPr>
      </p:pic>
      <p:pic>
        <p:nvPicPr>
          <p:cNvPr id="6" name="Picture 5">
            <a:extLst>
              <a:ext uri="{FF2B5EF4-FFF2-40B4-BE49-F238E27FC236}">
                <a16:creationId xmlns:a16="http://schemas.microsoft.com/office/drawing/2014/main" id="{00E4C102-1589-B737-FF27-3303F5DC3047}"/>
              </a:ext>
            </a:extLst>
          </p:cNvPr>
          <p:cNvPicPr>
            <a:picLocks noChangeAspect="1"/>
          </p:cNvPicPr>
          <p:nvPr/>
        </p:nvPicPr>
        <p:blipFill>
          <a:blip r:embed="rId6"/>
          <a:stretch>
            <a:fillRect/>
          </a:stretch>
        </p:blipFill>
        <p:spPr>
          <a:xfrm>
            <a:off x="1706388" y="224623"/>
            <a:ext cx="736707" cy="680989"/>
          </a:xfrm>
          <a:prstGeom prst="rect">
            <a:avLst/>
          </a:prstGeom>
        </p:spPr>
      </p:pic>
      <p:pic>
        <p:nvPicPr>
          <p:cNvPr id="7" name="Picture 6">
            <a:extLst>
              <a:ext uri="{FF2B5EF4-FFF2-40B4-BE49-F238E27FC236}">
                <a16:creationId xmlns:a16="http://schemas.microsoft.com/office/drawing/2014/main" id="{F496C3D8-D1AA-F636-5362-C0BE98F8821B}"/>
              </a:ext>
            </a:extLst>
          </p:cNvPr>
          <p:cNvPicPr>
            <a:picLocks noChangeAspect="1"/>
          </p:cNvPicPr>
          <p:nvPr/>
        </p:nvPicPr>
        <p:blipFill>
          <a:blip r:embed="rId6"/>
          <a:stretch>
            <a:fillRect/>
          </a:stretch>
        </p:blipFill>
        <p:spPr>
          <a:xfrm>
            <a:off x="9489067" y="5866668"/>
            <a:ext cx="855019" cy="790353"/>
          </a:xfrm>
          <a:prstGeom prst="rect">
            <a:avLst/>
          </a:prstGeom>
        </p:spPr>
      </p:pic>
      <p:sp>
        <p:nvSpPr>
          <p:cNvPr id="10" name="Google Shape;159;p16">
            <a:extLst>
              <a:ext uri="{FF2B5EF4-FFF2-40B4-BE49-F238E27FC236}">
                <a16:creationId xmlns:a16="http://schemas.microsoft.com/office/drawing/2014/main" id="{6C5F6DB2-6552-07E2-CEFF-3A5123016F3F}"/>
              </a:ext>
            </a:extLst>
          </p:cNvPr>
          <p:cNvSpPr txBox="1"/>
          <p:nvPr/>
        </p:nvSpPr>
        <p:spPr>
          <a:xfrm>
            <a:off x="4964221" y="329339"/>
            <a:ext cx="1947856" cy="569312"/>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2800" b="1">
                <a:solidFill>
                  <a:schemeClr val="lt1"/>
                </a:solidFill>
                <a:latin typeface="Fira Sans Condensed"/>
                <a:ea typeface="Fira Sans Condensed"/>
                <a:cs typeface="Fira Sans Condensed"/>
                <a:sym typeface="Fira Sans Condensed"/>
              </a:rPr>
              <a:t>TEAM 4</a:t>
            </a:r>
            <a:endParaRPr sz="2800" b="1">
              <a:solidFill>
                <a:schemeClr val="lt1"/>
              </a:solidFill>
              <a:latin typeface="Fira Sans Condensed"/>
              <a:ea typeface="Fira Sans Condensed"/>
              <a:cs typeface="Fira Sans Condensed"/>
              <a:sym typeface="Fira Sans Condensed"/>
            </a:endParaRPr>
          </a:p>
        </p:txBody>
      </p:sp>
      <p:pic>
        <p:nvPicPr>
          <p:cNvPr id="8" name="Graphic 7" descr="Magnifying glass with solid fill">
            <a:extLst>
              <a:ext uri="{FF2B5EF4-FFF2-40B4-BE49-F238E27FC236}">
                <a16:creationId xmlns:a16="http://schemas.microsoft.com/office/drawing/2014/main" id="{56BC51FB-59DB-FB45-5F6B-B532FB29C67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232212" y="4226859"/>
            <a:ext cx="914400" cy="914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9">
          <a:extLst>
            <a:ext uri="{FF2B5EF4-FFF2-40B4-BE49-F238E27FC236}">
              <a16:creationId xmlns:a16="http://schemas.microsoft.com/office/drawing/2014/main" id="{974842DC-2889-BF67-7E83-4D2460717B11}"/>
            </a:ext>
          </a:extLst>
        </p:cNvPr>
        <p:cNvGrpSpPr/>
        <p:nvPr/>
      </p:nvGrpSpPr>
      <p:grpSpPr>
        <a:xfrm>
          <a:off x="0" y="0"/>
          <a:ext cx="0" cy="0"/>
          <a:chOff x="0" y="0"/>
          <a:chExt cx="0" cy="0"/>
        </a:xfrm>
      </p:grpSpPr>
      <p:sp>
        <p:nvSpPr>
          <p:cNvPr id="1670" name="Google Shape;1670;p28">
            <a:extLst>
              <a:ext uri="{FF2B5EF4-FFF2-40B4-BE49-F238E27FC236}">
                <a16:creationId xmlns:a16="http://schemas.microsoft.com/office/drawing/2014/main" id="{D09A776E-3E31-5CA3-6AC2-1A5C508023C2}"/>
              </a:ext>
            </a:extLst>
          </p:cNvPr>
          <p:cNvSpPr txBox="1"/>
          <p:nvPr/>
        </p:nvSpPr>
        <p:spPr>
          <a:xfrm>
            <a:off x="4612799" y="5815750"/>
            <a:ext cx="2966400" cy="583600"/>
          </a:xfrm>
          <a:prstGeom prst="rect">
            <a:avLst/>
          </a:prstGeom>
          <a:solidFill>
            <a:schemeClr val="lt2"/>
          </a:solidFill>
          <a:ln>
            <a:noFill/>
          </a:ln>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2133"/>
              </a:spcAft>
              <a:buClr>
                <a:srgbClr val="000000"/>
              </a:buClr>
              <a:buSzTx/>
              <a:buFontTx/>
              <a:buNone/>
              <a:tabLst/>
              <a:defRPr/>
            </a:pPr>
            <a:r>
              <a:rPr lang="en" sz="2133" b="1" kern="0">
                <a:solidFill>
                  <a:srgbClr val="FFFFFF"/>
                </a:solidFill>
                <a:latin typeface="Fira Sans Condensed"/>
                <a:ea typeface="Fira Sans Condensed"/>
                <a:cs typeface="Fira Sans Condensed"/>
                <a:sym typeface="Fira Sans Condensed"/>
              </a:rPr>
              <a:t>SIGN UP</a:t>
            </a:r>
            <a:r>
              <a:rPr kumimoji="0" lang="en" sz="2133" b="1" i="0" u="none" strike="noStrike" kern="0" cap="none" spc="0" normalizeH="0" baseline="0" noProof="0">
                <a:ln>
                  <a:noFill/>
                </a:ln>
                <a:solidFill>
                  <a:srgbClr val="FFFFFF"/>
                </a:solidFill>
                <a:effectLst/>
                <a:uLnTx/>
                <a:uFillTx/>
                <a:latin typeface="Fira Sans Condensed"/>
                <a:ea typeface="Fira Sans Condensed"/>
                <a:cs typeface="Fira Sans Condensed"/>
                <a:sym typeface="Fira Sans Condensed"/>
              </a:rPr>
              <a:t> PAGE</a:t>
            </a:r>
            <a:endParaRPr kumimoji="0" sz="2133" b="1" i="0" u="none" strike="noStrike" kern="0" cap="none" spc="0" normalizeH="0" baseline="0" noProof="0">
              <a:ln>
                <a:noFill/>
              </a:ln>
              <a:solidFill>
                <a:srgbClr val="FFFFFF"/>
              </a:solidFill>
              <a:effectLst/>
              <a:uLnTx/>
              <a:uFillTx/>
              <a:latin typeface="Fira Sans Condensed"/>
              <a:ea typeface="Fira Sans Condensed"/>
              <a:cs typeface="Fira Sans Condensed"/>
              <a:sym typeface="Fira Sans Condensed"/>
            </a:endParaRPr>
          </a:p>
        </p:txBody>
      </p:sp>
      <p:sp>
        <p:nvSpPr>
          <p:cNvPr id="2" name="Google Shape;2452;p33">
            <a:extLst>
              <a:ext uri="{FF2B5EF4-FFF2-40B4-BE49-F238E27FC236}">
                <a16:creationId xmlns:a16="http://schemas.microsoft.com/office/drawing/2014/main" id="{DEF34A52-D7E5-1522-B658-80F3B0F484B0}"/>
              </a:ext>
            </a:extLst>
          </p:cNvPr>
          <p:cNvSpPr txBox="1"/>
          <p:nvPr/>
        </p:nvSpPr>
        <p:spPr>
          <a:xfrm>
            <a:off x="1229675" y="388248"/>
            <a:ext cx="3220065" cy="654002"/>
          </a:xfrm>
          <a:prstGeom prst="rect">
            <a:avLst/>
          </a:prstGeom>
          <a:solidFill>
            <a:srgbClr val="4A0001"/>
          </a:solid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kumimoji="0" lang="en" sz="2800" b="1" i="0" u="none" strike="noStrike" kern="0" cap="none" spc="0" normalizeH="0" baseline="0" noProof="0">
                <a:ln>
                  <a:noFill/>
                </a:ln>
                <a:solidFill>
                  <a:srgbClr val="FFFFFF"/>
                </a:solidFill>
                <a:effectLst/>
                <a:uLnTx/>
                <a:uFillTx/>
                <a:latin typeface="Fira Sans Condensed"/>
                <a:ea typeface="Fira Sans Condensed"/>
                <a:cs typeface="Fira Sans Condensed"/>
                <a:sym typeface="Fira Sans Condensed"/>
              </a:rPr>
              <a:t>PROJECT VISUALS</a:t>
            </a:r>
            <a:endParaRPr kumimoji="0" sz="2800" b="1" i="0" u="none" strike="noStrike" kern="0" cap="none" spc="0" normalizeH="0" baseline="0" noProof="0">
              <a:ln>
                <a:noFill/>
              </a:ln>
              <a:solidFill>
                <a:srgbClr val="FFFFFF"/>
              </a:solidFill>
              <a:effectLst/>
              <a:uLnTx/>
              <a:uFillTx/>
              <a:latin typeface="Fira Sans Condensed"/>
              <a:ea typeface="Fira Sans Condensed"/>
              <a:cs typeface="Fira Sans Condensed"/>
              <a:sym typeface="Fira Sans Condensed"/>
            </a:endParaRPr>
          </a:p>
        </p:txBody>
      </p:sp>
      <p:cxnSp>
        <p:nvCxnSpPr>
          <p:cNvPr id="22" name="Google Shape;4054;p44">
            <a:extLst>
              <a:ext uri="{FF2B5EF4-FFF2-40B4-BE49-F238E27FC236}">
                <a16:creationId xmlns:a16="http://schemas.microsoft.com/office/drawing/2014/main" id="{A2B7AD70-CAF3-E0F1-03C5-C785F289B274}"/>
              </a:ext>
            </a:extLst>
          </p:cNvPr>
          <p:cNvCxnSpPr>
            <a:cxnSpLocks/>
            <a:endCxn id="2" idx="1"/>
          </p:cNvCxnSpPr>
          <p:nvPr/>
        </p:nvCxnSpPr>
        <p:spPr>
          <a:xfrm>
            <a:off x="101243" y="715249"/>
            <a:ext cx="1128432" cy="12700"/>
          </a:xfrm>
          <a:prstGeom prst="bentConnector3">
            <a:avLst>
              <a:gd name="adj1" fmla="val 96180"/>
            </a:avLst>
          </a:prstGeom>
          <a:noFill/>
          <a:ln w="19050" cap="rnd" cmpd="sng">
            <a:solidFill>
              <a:srgbClr val="EA160C"/>
            </a:solidFill>
            <a:prstDash val="dash"/>
            <a:round/>
            <a:headEnd type="none" w="med" len="med"/>
            <a:tailEnd type="stealth" w="med" len="med"/>
          </a:ln>
        </p:spPr>
      </p:cxnSp>
      <p:cxnSp>
        <p:nvCxnSpPr>
          <p:cNvPr id="26" name="Google Shape;4054;p44">
            <a:extLst>
              <a:ext uri="{FF2B5EF4-FFF2-40B4-BE49-F238E27FC236}">
                <a16:creationId xmlns:a16="http://schemas.microsoft.com/office/drawing/2014/main" id="{F4E0BEF1-3EAC-A998-DEFF-5BFEE1DC42E3}"/>
              </a:ext>
            </a:extLst>
          </p:cNvPr>
          <p:cNvCxnSpPr>
            <a:cxnSpLocks/>
          </p:cNvCxnSpPr>
          <p:nvPr/>
        </p:nvCxnSpPr>
        <p:spPr>
          <a:xfrm>
            <a:off x="4485038" y="709690"/>
            <a:ext cx="1128432" cy="12700"/>
          </a:xfrm>
          <a:prstGeom prst="bentConnector3">
            <a:avLst>
              <a:gd name="adj1" fmla="val 96180"/>
            </a:avLst>
          </a:prstGeom>
          <a:noFill/>
          <a:ln w="19050" cap="rnd" cmpd="sng">
            <a:solidFill>
              <a:srgbClr val="EA160C"/>
            </a:solidFill>
            <a:prstDash val="dash"/>
            <a:round/>
            <a:headEnd type="none" w="med" len="med"/>
            <a:tailEnd type="stealth" w="med" len="med"/>
          </a:ln>
        </p:spPr>
      </p:cxnSp>
      <p:grpSp>
        <p:nvGrpSpPr>
          <p:cNvPr id="27" name="Google Shape;3863;p43">
            <a:extLst>
              <a:ext uri="{FF2B5EF4-FFF2-40B4-BE49-F238E27FC236}">
                <a16:creationId xmlns:a16="http://schemas.microsoft.com/office/drawing/2014/main" id="{D9CA1C30-D5DD-F7E7-9EEB-C56A27AA3153}"/>
              </a:ext>
            </a:extLst>
          </p:cNvPr>
          <p:cNvGrpSpPr/>
          <p:nvPr/>
        </p:nvGrpSpPr>
        <p:grpSpPr>
          <a:xfrm>
            <a:off x="359901" y="169952"/>
            <a:ext cx="691412" cy="559378"/>
            <a:chOff x="528750" y="3204550"/>
            <a:chExt cx="2587250" cy="1727425"/>
          </a:xfrm>
        </p:grpSpPr>
        <p:sp>
          <p:nvSpPr>
            <p:cNvPr id="28" name="Google Shape;3864;p43">
              <a:extLst>
                <a:ext uri="{FF2B5EF4-FFF2-40B4-BE49-F238E27FC236}">
                  <a16:creationId xmlns:a16="http://schemas.microsoft.com/office/drawing/2014/main" id="{C37F5AAD-8D42-B8C1-9BE7-FDCDDD042161}"/>
                </a:ext>
              </a:extLst>
            </p:cNvPr>
            <p:cNvSpPr/>
            <p:nvPr/>
          </p:nvSpPr>
          <p:spPr>
            <a:xfrm>
              <a:off x="1687050" y="4441675"/>
              <a:ext cx="269175" cy="250200"/>
            </a:xfrm>
            <a:custGeom>
              <a:avLst/>
              <a:gdLst/>
              <a:ahLst/>
              <a:cxnLst/>
              <a:rect l="l" t="t" r="r" b="b"/>
              <a:pathLst>
                <a:path w="10767" h="10008" extrusionOk="0">
                  <a:moveTo>
                    <a:pt x="3313" y="1"/>
                  </a:moveTo>
                  <a:cubicBezTo>
                    <a:pt x="1266" y="1"/>
                    <a:pt x="1" y="1889"/>
                    <a:pt x="1" y="3638"/>
                  </a:cubicBezTo>
                  <a:cubicBezTo>
                    <a:pt x="1" y="6064"/>
                    <a:pt x="2522" y="7909"/>
                    <a:pt x="4745" y="9540"/>
                  </a:cubicBezTo>
                  <a:lnTo>
                    <a:pt x="5386" y="10008"/>
                  </a:lnTo>
                  <a:lnTo>
                    <a:pt x="6023" y="9540"/>
                  </a:lnTo>
                  <a:cubicBezTo>
                    <a:pt x="8246" y="7909"/>
                    <a:pt x="10767" y="6064"/>
                    <a:pt x="10767" y="3638"/>
                  </a:cubicBezTo>
                  <a:cubicBezTo>
                    <a:pt x="10767" y="1889"/>
                    <a:pt x="9499" y="1"/>
                    <a:pt x="7456" y="1"/>
                  </a:cubicBezTo>
                  <a:cubicBezTo>
                    <a:pt x="6587" y="1"/>
                    <a:pt x="5895" y="301"/>
                    <a:pt x="5385" y="683"/>
                  </a:cubicBezTo>
                  <a:cubicBezTo>
                    <a:pt x="4872" y="302"/>
                    <a:pt x="4182" y="1"/>
                    <a:pt x="3313"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9" name="Google Shape;3865;p43">
              <a:extLst>
                <a:ext uri="{FF2B5EF4-FFF2-40B4-BE49-F238E27FC236}">
                  <a16:creationId xmlns:a16="http://schemas.microsoft.com/office/drawing/2014/main" id="{1CD43A47-9789-CED9-B6A1-E98EDCDD5EAD}"/>
                </a:ext>
              </a:extLst>
            </p:cNvPr>
            <p:cNvSpPr/>
            <p:nvPr/>
          </p:nvSpPr>
          <p:spPr>
            <a:xfrm>
              <a:off x="1864750" y="4196050"/>
              <a:ext cx="700200" cy="409825"/>
            </a:xfrm>
            <a:custGeom>
              <a:avLst/>
              <a:gdLst/>
              <a:ahLst/>
              <a:cxnLst/>
              <a:rect l="l" t="t" r="r" b="b"/>
              <a:pathLst>
                <a:path w="28008" h="16393" extrusionOk="0">
                  <a:moveTo>
                    <a:pt x="24620" y="1"/>
                  </a:moveTo>
                  <a:lnTo>
                    <a:pt x="24620" y="13005"/>
                  </a:lnTo>
                  <a:lnTo>
                    <a:pt x="1" y="13005"/>
                  </a:lnTo>
                  <a:lnTo>
                    <a:pt x="1" y="16393"/>
                  </a:lnTo>
                  <a:lnTo>
                    <a:pt x="26475" y="16393"/>
                  </a:lnTo>
                  <a:cubicBezTo>
                    <a:pt x="27320" y="16393"/>
                    <a:pt x="28007" y="15706"/>
                    <a:pt x="28007" y="14859"/>
                  </a:cubicBezTo>
                  <a:lnTo>
                    <a:pt x="28007" y="13005"/>
                  </a:lnTo>
                  <a:lnTo>
                    <a:pt x="28007" y="1"/>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3866;p43">
              <a:extLst>
                <a:ext uri="{FF2B5EF4-FFF2-40B4-BE49-F238E27FC236}">
                  <a16:creationId xmlns:a16="http://schemas.microsoft.com/office/drawing/2014/main" id="{6599859B-F1D4-7F25-E85B-AADE80DFD49B}"/>
                </a:ext>
              </a:extLst>
            </p:cNvPr>
            <p:cNvSpPr/>
            <p:nvPr/>
          </p:nvSpPr>
          <p:spPr>
            <a:xfrm>
              <a:off x="1929125" y="3311700"/>
              <a:ext cx="1186875" cy="1069100"/>
            </a:xfrm>
            <a:custGeom>
              <a:avLst/>
              <a:gdLst/>
              <a:ahLst/>
              <a:cxnLst/>
              <a:rect l="l" t="t" r="r" b="b"/>
              <a:pathLst>
                <a:path w="47475" h="42764" extrusionOk="0">
                  <a:moveTo>
                    <a:pt x="23740" y="1633"/>
                  </a:moveTo>
                  <a:cubicBezTo>
                    <a:pt x="24752" y="1633"/>
                    <a:pt x="25575" y="2456"/>
                    <a:pt x="25575" y="3468"/>
                  </a:cubicBezTo>
                  <a:cubicBezTo>
                    <a:pt x="25575" y="4479"/>
                    <a:pt x="24751" y="5303"/>
                    <a:pt x="23740" y="5303"/>
                  </a:cubicBezTo>
                  <a:cubicBezTo>
                    <a:pt x="22726" y="5303"/>
                    <a:pt x="21905" y="4479"/>
                    <a:pt x="21905" y="3468"/>
                  </a:cubicBezTo>
                  <a:cubicBezTo>
                    <a:pt x="21905" y="2456"/>
                    <a:pt x="22726" y="1633"/>
                    <a:pt x="23740" y="1633"/>
                  </a:cubicBezTo>
                  <a:close/>
                  <a:moveTo>
                    <a:pt x="23737" y="0"/>
                  </a:moveTo>
                  <a:cubicBezTo>
                    <a:pt x="21825" y="0"/>
                    <a:pt x="20271" y="1556"/>
                    <a:pt x="20271" y="3468"/>
                  </a:cubicBezTo>
                  <a:cubicBezTo>
                    <a:pt x="20271" y="3608"/>
                    <a:pt x="20280" y="3746"/>
                    <a:pt x="20299" y="3884"/>
                  </a:cubicBezTo>
                  <a:cubicBezTo>
                    <a:pt x="18463" y="2467"/>
                    <a:pt x="15842" y="1211"/>
                    <a:pt x="12312" y="1211"/>
                  </a:cubicBezTo>
                  <a:cubicBezTo>
                    <a:pt x="4207" y="1211"/>
                    <a:pt x="1" y="9098"/>
                    <a:pt x="1" y="15317"/>
                  </a:cubicBezTo>
                  <a:cubicBezTo>
                    <a:pt x="1" y="24978"/>
                    <a:pt x="10322" y="33222"/>
                    <a:pt x="22961" y="42510"/>
                  </a:cubicBezTo>
                  <a:cubicBezTo>
                    <a:pt x="23191" y="42679"/>
                    <a:pt x="23464" y="42764"/>
                    <a:pt x="23736" y="42764"/>
                  </a:cubicBezTo>
                  <a:cubicBezTo>
                    <a:pt x="24008" y="42764"/>
                    <a:pt x="24281" y="42679"/>
                    <a:pt x="24512" y="42510"/>
                  </a:cubicBezTo>
                  <a:cubicBezTo>
                    <a:pt x="37152" y="33222"/>
                    <a:pt x="47471" y="24978"/>
                    <a:pt x="47471" y="15317"/>
                  </a:cubicBezTo>
                  <a:cubicBezTo>
                    <a:pt x="47475" y="9098"/>
                    <a:pt x="43269" y="1211"/>
                    <a:pt x="35164" y="1211"/>
                  </a:cubicBezTo>
                  <a:cubicBezTo>
                    <a:pt x="31633" y="1211"/>
                    <a:pt x="29014" y="2467"/>
                    <a:pt x="27177" y="3884"/>
                  </a:cubicBezTo>
                  <a:cubicBezTo>
                    <a:pt x="27192" y="3746"/>
                    <a:pt x="27205" y="3608"/>
                    <a:pt x="27205" y="3468"/>
                  </a:cubicBezTo>
                  <a:cubicBezTo>
                    <a:pt x="27205" y="1556"/>
                    <a:pt x="25649" y="0"/>
                    <a:pt x="23737"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1" name="Google Shape;3867;p43">
              <a:extLst>
                <a:ext uri="{FF2B5EF4-FFF2-40B4-BE49-F238E27FC236}">
                  <a16:creationId xmlns:a16="http://schemas.microsoft.com/office/drawing/2014/main" id="{AA9B3A64-1E63-E56A-ABD8-5DB38DED5532}"/>
                </a:ext>
              </a:extLst>
            </p:cNvPr>
            <p:cNvSpPr/>
            <p:nvPr/>
          </p:nvSpPr>
          <p:spPr>
            <a:xfrm>
              <a:off x="2366975" y="3341975"/>
              <a:ext cx="749025" cy="1038800"/>
            </a:xfrm>
            <a:custGeom>
              <a:avLst/>
              <a:gdLst/>
              <a:ahLst/>
              <a:cxnLst/>
              <a:rect l="l" t="t" r="r" b="b"/>
              <a:pathLst>
                <a:path w="29961" h="41552" extrusionOk="0">
                  <a:moveTo>
                    <a:pt x="17650" y="0"/>
                  </a:moveTo>
                  <a:cubicBezTo>
                    <a:pt x="17190" y="0"/>
                    <a:pt x="16742" y="24"/>
                    <a:pt x="16314" y="63"/>
                  </a:cubicBezTo>
                  <a:cubicBezTo>
                    <a:pt x="18841" y="5085"/>
                    <a:pt x="19651" y="10990"/>
                    <a:pt x="18312" y="16459"/>
                  </a:cubicBezTo>
                  <a:cubicBezTo>
                    <a:pt x="16754" y="22829"/>
                    <a:pt x="12564" y="28340"/>
                    <a:pt x="7431" y="32423"/>
                  </a:cubicBezTo>
                  <a:cubicBezTo>
                    <a:pt x="5116" y="34265"/>
                    <a:pt x="2614" y="35838"/>
                    <a:pt x="1" y="37223"/>
                  </a:cubicBezTo>
                  <a:cubicBezTo>
                    <a:pt x="1750" y="38563"/>
                    <a:pt x="3572" y="39919"/>
                    <a:pt x="5449" y="41297"/>
                  </a:cubicBezTo>
                  <a:cubicBezTo>
                    <a:pt x="5679" y="41466"/>
                    <a:pt x="5951" y="41551"/>
                    <a:pt x="6224" y="41551"/>
                  </a:cubicBezTo>
                  <a:cubicBezTo>
                    <a:pt x="6496" y="41551"/>
                    <a:pt x="6769" y="41466"/>
                    <a:pt x="6999" y="41297"/>
                  </a:cubicBezTo>
                  <a:cubicBezTo>
                    <a:pt x="19640" y="32008"/>
                    <a:pt x="29958" y="23766"/>
                    <a:pt x="29958" y="14105"/>
                  </a:cubicBezTo>
                  <a:cubicBezTo>
                    <a:pt x="29961" y="7887"/>
                    <a:pt x="25755" y="0"/>
                    <a:pt x="17650"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3868;p43">
              <a:extLst>
                <a:ext uri="{FF2B5EF4-FFF2-40B4-BE49-F238E27FC236}">
                  <a16:creationId xmlns:a16="http://schemas.microsoft.com/office/drawing/2014/main" id="{1DA9D05F-7F72-1647-0706-40418E5F954A}"/>
                </a:ext>
              </a:extLst>
            </p:cNvPr>
            <p:cNvSpPr/>
            <p:nvPr/>
          </p:nvSpPr>
          <p:spPr>
            <a:xfrm>
              <a:off x="2413225" y="3355975"/>
              <a:ext cx="702775" cy="1024800"/>
            </a:xfrm>
            <a:custGeom>
              <a:avLst/>
              <a:gdLst/>
              <a:ahLst/>
              <a:cxnLst/>
              <a:rect l="l" t="t" r="r" b="b"/>
              <a:pathLst>
                <a:path w="28111" h="40992" extrusionOk="0">
                  <a:moveTo>
                    <a:pt x="19366" y="1"/>
                  </a:moveTo>
                  <a:cubicBezTo>
                    <a:pt x="21702" y="4910"/>
                    <a:pt x="22414" y="10610"/>
                    <a:pt x="21121" y="15899"/>
                  </a:cubicBezTo>
                  <a:cubicBezTo>
                    <a:pt x="19564" y="22269"/>
                    <a:pt x="15374" y="27779"/>
                    <a:pt x="10241" y="31863"/>
                  </a:cubicBezTo>
                  <a:cubicBezTo>
                    <a:pt x="7107" y="34357"/>
                    <a:pt x="3631" y="36359"/>
                    <a:pt x="0" y="38066"/>
                  </a:cubicBezTo>
                  <a:cubicBezTo>
                    <a:pt x="1174" y="38948"/>
                    <a:pt x="2372" y="39837"/>
                    <a:pt x="3599" y="40737"/>
                  </a:cubicBezTo>
                  <a:cubicBezTo>
                    <a:pt x="3829" y="40906"/>
                    <a:pt x="4101" y="40991"/>
                    <a:pt x="4373" y="40991"/>
                  </a:cubicBezTo>
                  <a:cubicBezTo>
                    <a:pt x="4646" y="40991"/>
                    <a:pt x="4918" y="40906"/>
                    <a:pt x="5149" y="40737"/>
                  </a:cubicBezTo>
                  <a:cubicBezTo>
                    <a:pt x="17791" y="31451"/>
                    <a:pt x="28111" y="23207"/>
                    <a:pt x="28111" y="13546"/>
                  </a:cubicBezTo>
                  <a:cubicBezTo>
                    <a:pt x="28111" y="8316"/>
                    <a:pt x="25135" y="1907"/>
                    <a:pt x="19366"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3" name="Google Shape;3869;p43">
              <a:extLst>
                <a:ext uri="{FF2B5EF4-FFF2-40B4-BE49-F238E27FC236}">
                  <a16:creationId xmlns:a16="http://schemas.microsoft.com/office/drawing/2014/main" id="{DE8C0E42-CDB5-A1E4-ED9E-C56AAC9A702B}"/>
                </a:ext>
              </a:extLst>
            </p:cNvPr>
            <p:cNvSpPr/>
            <p:nvPr/>
          </p:nvSpPr>
          <p:spPr>
            <a:xfrm>
              <a:off x="1961800" y="3374575"/>
              <a:ext cx="1121600" cy="973650"/>
            </a:xfrm>
            <a:custGeom>
              <a:avLst/>
              <a:gdLst/>
              <a:ahLst/>
              <a:cxnLst/>
              <a:rect l="l" t="t" r="r" b="b"/>
              <a:pathLst>
                <a:path w="44864" h="38946" extrusionOk="0">
                  <a:moveTo>
                    <a:pt x="11006" y="1"/>
                  </a:moveTo>
                  <a:cubicBezTo>
                    <a:pt x="3498" y="1"/>
                    <a:pt x="1" y="7641"/>
                    <a:pt x="1" y="12802"/>
                  </a:cubicBezTo>
                  <a:cubicBezTo>
                    <a:pt x="1" y="21751"/>
                    <a:pt x="9721" y="29606"/>
                    <a:pt x="22429" y="38943"/>
                  </a:cubicBezTo>
                  <a:cubicBezTo>
                    <a:pt x="22429" y="38943"/>
                    <a:pt x="22430" y="38943"/>
                    <a:pt x="22434" y="38946"/>
                  </a:cubicBezTo>
                  <a:lnTo>
                    <a:pt x="22436" y="38946"/>
                  </a:lnTo>
                  <a:cubicBezTo>
                    <a:pt x="35143" y="29607"/>
                    <a:pt x="44864" y="21754"/>
                    <a:pt x="44864" y="12805"/>
                  </a:cubicBezTo>
                  <a:cubicBezTo>
                    <a:pt x="44864" y="7641"/>
                    <a:pt x="41367" y="2"/>
                    <a:pt x="33858" y="2"/>
                  </a:cubicBezTo>
                  <a:cubicBezTo>
                    <a:pt x="27730" y="2"/>
                    <a:pt x="24623" y="4229"/>
                    <a:pt x="23816" y="5523"/>
                  </a:cubicBezTo>
                  <a:cubicBezTo>
                    <a:pt x="23515" y="6005"/>
                    <a:pt x="22999" y="6294"/>
                    <a:pt x="22433" y="6294"/>
                  </a:cubicBezTo>
                  <a:cubicBezTo>
                    <a:pt x="21866" y="6294"/>
                    <a:pt x="21350" y="6005"/>
                    <a:pt x="21049" y="5523"/>
                  </a:cubicBezTo>
                  <a:cubicBezTo>
                    <a:pt x="20243" y="4228"/>
                    <a:pt x="17135" y="1"/>
                    <a:pt x="11006"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 name="Google Shape;3870;p43">
              <a:extLst>
                <a:ext uri="{FF2B5EF4-FFF2-40B4-BE49-F238E27FC236}">
                  <a16:creationId xmlns:a16="http://schemas.microsoft.com/office/drawing/2014/main" id="{029E6610-FF85-C675-EB2D-EA9BF8DB76F1}"/>
                </a:ext>
              </a:extLst>
            </p:cNvPr>
            <p:cNvSpPr/>
            <p:nvPr/>
          </p:nvSpPr>
          <p:spPr>
            <a:xfrm>
              <a:off x="2398375" y="3374600"/>
              <a:ext cx="685025" cy="973600"/>
            </a:xfrm>
            <a:custGeom>
              <a:avLst/>
              <a:gdLst/>
              <a:ahLst/>
              <a:cxnLst/>
              <a:rect l="l" t="t" r="r" b="b"/>
              <a:pathLst>
                <a:path w="27401" h="38944" extrusionOk="0">
                  <a:moveTo>
                    <a:pt x="16394" y="1"/>
                  </a:moveTo>
                  <a:cubicBezTo>
                    <a:pt x="16139" y="1"/>
                    <a:pt x="15893" y="12"/>
                    <a:pt x="15650" y="25"/>
                  </a:cubicBezTo>
                  <a:cubicBezTo>
                    <a:pt x="17704" y="4756"/>
                    <a:pt x="18281" y="10139"/>
                    <a:pt x="17056" y="15155"/>
                  </a:cubicBezTo>
                  <a:cubicBezTo>
                    <a:pt x="15498" y="21525"/>
                    <a:pt x="11308" y="27037"/>
                    <a:pt x="6175" y="31119"/>
                  </a:cubicBezTo>
                  <a:cubicBezTo>
                    <a:pt x="4234" y="32664"/>
                    <a:pt x="2161" y="34021"/>
                    <a:pt x="0" y="35236"/>
                  </a:cubicBezTo>
                  <a:cubicBezTo>
                    <a:pt x="1590" y="36450"/>
                    <a:pt x="3249" y="37682"/>
                    <a:pt x="4966" y="38943"/>
                  </a:cubicBezTo>
                  <a:lnTo>
                    <a:pt x="4970" y="38943"/>
                  </a:lnTo>
                  <a:cubicBezTo>
                    <a:pt x="17676" y="29606"/>
                    <a:pt x="27398" y="21753"/>
                    <a:pt x="27398" y="12803"/>
                  </a:cubicBezTo>
                  <a:cubicBezTo>
                    <a:pt x="27401" y="7640"/>
                    <a:pt x="23902" y="1"/>
                    <a:pt x="16394"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3871;p43">
              <a:extLst>
                <a:ext uri="{FF2B5EF4-FFF2-40B4-BE49-F238E27FC236}">
                  <a16:creationId xmlns:a16="http://schemas.microsoft.com/office/drawing/2014/main" id="{F9BA1A6C-3616-9C1B-B326-623BF55E49CC}"/>
                </a:ext>
              </a:extLst>
            </p:cNvPr>
            <p:cNvSpPr/>
            <p:nvPr/>
          </p:nvSpPr>
          <p:spPr>
            <a:xfrm>
              <a:off x="2446350" y="3398725"/>
              <a:ext cx="637050" cy="949400"/>
            </a:xfrm>
            <a:custGeom>
              <a:avLst/>
              <a:gdLst/>
              <a:ahLst/>
              <a:cxnLst/>
              <a:rect l="l" t="t" r="r" b="b"/>
              <a:pathLst>
                <a:path w="25482" h="37976" extrusionOk="0">
                  <a:moveTo>
                    <a:pt x="18778" y="1"/>
                  </a:moveTo>
                  <a:cubicBezTo>
                    <a:pt x="20515" y="4498"/>
                    <a:pt x="20943" y="9503"/>
                    <a:pt x="19799" y="14189"/>
                  </a:cubicBezTo>
                  <a:cubicBezTo>
                    <a:pt x="18240" y="20559"/>
                    <a:pt x="14051" y="26069"/>
                    <a:pt x="8919" y="30153"/>
                  </a:cubicBezTo>
                  <a:cubicBezTo>
                    <a:pt x="6167" y="32343"/>
                    <a:pt x="3151" y="34152"/>
                    <a:pt x="0" y="35716"/>
                  </a:cubicBezTo>
                  <a:cubicBezTo>
                    <a:pt x="994" y="36460"/>
                    <a:pt x="2009" y="37212"/>
                    <a:pt x="3048" y="37975"/>
                  </a:cubicBezTo>
                  <a:lnTo>
                    <a:pt x="3052" y="37975"/>
                  </a:lnTo>
                  <a:cubicBezTo>
                    <a:pt x="15761" y="28640"/>
                    <a:pt x="25482" y="20785"/>
                    <a:pt x="25482" y="11836"/>
                  </a:cubicBezTo>
                  <a:cubicBezTo>
                    <a:pt x="25482" y="7787"/>
                    <a:pt x="23328" y="2217"/>
                    <a:pt x="18778"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 name="Google Shape;3872;p43">
              <a:extLst>
                <a:ext uri="{FF2B5EF4-FFF2-40B4-BE49-F238E27FC236}">
                  <a16:creationId xmlns:a16="http://schemas.microsoft.com/office/drawing/2014/main" id="{B9BE153D-624B-A2AD-B68B-7E0B73DD2CBD}"/>
                </a:ext>
              </a:extLst>
            </p:cNvPr>
            <p:cNvSpPr/>
            <p:nvPr/>
          </p:nvSpPr>
          <p:spPr>
            <a:xfrm>
              <a:off x="1994450" y="3407225"/>
              <a:ext cx="1056300" cy="900475"/>
            </a:xfrm>
            <a:custGeom>
              <a:avLst/>
              <a:gdLst/>
              <a:ahLst/>
              <a:cxnLst/>
              <a:rect l="l" t="t" r="r" b="b"/>
              <a:pathLst>
                <a:path w="42252" h="36019" extrusionOk="0">
                  <a:moveTo>
                    <a:pt x="9700" y="0"/>
                  </a:moveTo>
                  <a:cubicBezTo>
                    <a:pt x="3083" y="0"/>
                    <a:pt x="0" y="6859"/>
                    <a:pt x="0" y="11496"/>
                  </a:cubicBezTo>
                  <a:cubicBezTo>
                    <a:pt x="0" y="19660"/>
                    <a:pt x="9101" y="27153"/>
                    <a:pt x="21127" y="36018"/>
                  </a:cubicBezTo>
                  <a:cubicBezTo>
                    <a:pt x="33151" y="27153"/>
                    <a:pt x="42252" y="19661"/>
                    <a:pt x="42249" y="11498"/>
                  </a:cubicBezTo>
                  <a:cubicBezTo>
                    <a:pt x="42249" y="6861"/>
                    <a:pt x="39168" y="2"/>
                    <a:pt x="32549" y="2"/>
                  </a:cubicBezTo>
                  <a:cubicBezTo>
                    <a:pt x="27093" y="2"/>
                    <a:pt x="24332" y="3757"/>
                    <a:pt x="23616" y="4907"/>
                  </a:cubicBezTo>
                  <a:cubicBezTo>
                    <a:pt x="23076" y="5775"/>
                    <a:pt x="22145" y="6293"/>
                    <a:pt x="21124" y="6293"/>
                  </a:cubicBezTo>
                  <a:cubicBezTo>
                    <a:pt x="20105" y="6293"/>
                    <a:pt x="19175" y="5775"/>
                    <a:pt x="18634" y="4907"/>
                  </a:cubicBezTo>
                  <a:cubicBezTo>
                    <a:pt x="17918" y="3756"/>
                    <a:pt x="15156" y="0"/>
                    <a:pt x="9700"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3873;p43">
              <a:extLst>
                <a:ext uri="{FF2B5EF4-FFF2-40B4-BE49-F238E27FC236}">
                  <a16:creationId xmlns:a16="http://schemas.microsoft.com/office/drawing/2014/main" id="{687B76AE-CDEB-D14E-E47F-30183D98B002}"/>
                </a:ext>
              </a:extLst>
            </p:cNvPr>
            <p:cNvSpPr/>
            <p:nvPr/>
          </p:nvSpPr>
          <p:spPr>
            <a:xfrm>
              <a:off x="2428925" y="3407225"/>
              <a:ext cx="621825" cy="900500"/>
            </a:xfrm>
            <a:custGeom>
              <a:avLst/>
              <a:gdLst/>
              <a:ahLst/>
              <a:cxnLst/>
              <a:rect l="l" t="t" r="r" b="b"/>
              <a:pathLst>
                <a:path w="24873" h="36020" extrusionOk="0">
                  <a:moveTo>
                    <a:pt x="15172" y="0"/>
                  </a:moveTo>
                  <a:cubicBezTo>
                    <a:pt x="15094" y="0"/>
                    <a:pt x="15019" y="3"/>
                    <a:pt x="14942" y="4"/>
                  </a:cubicBezTo>
                  <a:cubicBezTo>
                    <a:pt x="16569" y="4411"/>
                    <a:pt x="16952" y="9283"/>
                    <a:pt x="15834" y="13849"/>
                  </a:cubicBezTo>
                  <a:cubicBezTo>
                    <a:pt x="14276" y="20219"/>
                    <a:pt x="10086" y="25729"/>
                    <a:pt x="4953" y="29813"/>
                  </a:cubicBezTo>
                  <a:cubicBezTo>
                    <a:pt x="3381" y="31064"/>
                    <a:pt x="1721" y="32192"/>
                    <a:pt x="1" y="33221"/>
                  </a:cubicBezTo>
                  <a:cubicBezTo>
                    <a:pt x="1212" y="34140"/>
                    <a:pt x="2462" y="35070"/>
                    <a:pt x="3745" y="36020"/>
                  </a:cubicBezTo>
                  <a:cubicBezTo>
                    <a:pt x="15771" y="27153"/>
                    <a:pt x="24872" y="19661"/>
                    <a:pt x="24872" y="11496"/>
                  </a:cubicBezTo>
                  <a:cubicBezTo>
                    <a:pt x="24873" y="6859"/>
                    <a:pt x="21790" y="0"/>
                    <a:pt x="15172"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3874;p43">
              <a:extLst>
                <a:ext uri="{FF2B5EF4-FFF2-40B4-BE49-F238E27FC236}">
                  <a16:creationId xmlns:a16="http://schemas.microsoft.com/office/drawing/2014/main" id="{3F7EFF27-2353-3060-04A5-BB14FB04DECA}"/>
                </a:ext>
              </a:extLst>
            </p:cNvPr>
            <p:cNvSpPr/>
            <p:nvPr/>
          </p:nvSpPr>
          <p:spPr>
            <a:xfrm>
              <a:off x="2478675" y="3446325"/>
              <a:ext cx="572075" cy="861375"/>
            </a:xfrm>
            <a:custGeom>
              <a:avLst/>
              <a:gdLst/>
              <a:ahLst/>
              <a:cxnLst/>
              <a:rect l="l" t="t" r="r" b="b"/>
              <a:pathLst>
                <a:path w="22883" h="34455" extrusionOk="0">
                  <a:moveTo>
                    <a:pt x="18132" y="0"/>
                  </a:moveTo>
                  <a:cubicBezTo>
                    <a:pt x="19308" y="3979"/>
                    <a:pt x="19493" y="8250"/>
                    <a:pt x="18506" y="12285"/>
                  </a:cubicBezTo>
                  <a:cubicBezTo>
                    <a:pt x="16949" y="18655"/>
                    <a:pt x="12758" y="24165"/>
                    <a:pt x="7626" y="28249"/>
                  </a:cubicBezTo>
                  <a:cubicBezTo>
                    <a:pt x="5252" y="30136"/>
                    <a:pt x="2684" y="31742"/>
                    <a:pt x="0" y="33151"/>
                  </a:cubicBezTo>
                  <a:cubicBezTo>
                    <a:pt x="579" y="33584"/>
                    <a:pt x="1163" y="34018"/>
                    <a:pt x="1758" y="34454"/>
                  </a:cubicBezTo>
                  <a:cubicBezTo>
                    <a:pt x="13782" y="25589"/>
                    <a:pt x="22883" y="18096"/>
                    <a:pt x="22883" y="9932"/>
                  </a:cubicBezTo>
                  <a:cubicBezTo>
                    <a:pt x="22883" y="6665"/>
                    <a:pt x="21351" y="2297"/>
                    <a:pt x="18132"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3875;p43">
              <a:extLst>
                <a:ext uri="{FF2B5EF4-FFF2-40B4-BE49-F238E27FC236}">
                  <a16:creationId xmlns:a16="http://schemas.microsoft.com/office/drawing/2014/main" id="{2B78DAA8-F684-8472-D475-528BE6AEF681}"/>
                </a:ext>
              </a:extLst>
            </p:cNvPr>
            <p:cNvSpPr/>
            <p:nvPr/>
          </p:nvSpPr>
          <p:spPr>
            <a:xfrm>
              <a:off x="1839075" y="4196050"/>
              <a:ext cx="700250" cy="384175"/>
            </a:xfrm>
            <a:custGeom>
              <a:avLst/>
              <a:gdLst/>
              <a:ahLst/>
              <a:cxnLst/>
              <a:rect l="l" t="t" r="r" b="b"/>
              <a:pathLst>
                <a:path w="28010" h="15367" extrusionOk="0">
                  <a:moveTo>
                    <a:pt x="26673" y="1"/>
                  </a:moveTo>
                  <a:lnTo>
                    <a:pt x="26673" y="14032"/>
                  </a:lnTo>
                  <a:lnTo>
                    <a:pt x="0" y="14032"/>
                  </a:lnTo>
                  <a:lnTo>
                    <a:pt x="0" y="15366"/>
                  </a:lnTo>
                  <a:lnTo>
                    <a:pt x="27242" y="15366"/>
                  </a:lnTo>
                  <a:cubicBezTo>
                    <a:pt x="27666" y="15366"/>
                    <a:pt x="28009" y="15024"/>
                    <a:pt x="28009" y="14600"/>
                  </a:cubicBezTo>
                  <a:lnTo>
                    <a:pt x="28009" y="14032"/>
                  </a:lnTo>
                  <a:lnTo>
                    <a:pt x="28009" y="1"/>
                  </a:ln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 name="Google Shape;3876;p43">
              <a:extLst>
                <a:ext uri="{FF2B5EF4-FFF2-40B4-BE49-F238E27FC236}">
                  <a16:creationId xmlns:a16="http://schemas.microsoft.com/office/drawing/2014/main" id="{D903E758-ED0D-A0C2-4A11-A0E9FA6B71F2}"/>
                </a:ext>
              </a:extLst>
            </p:cNvPr>
            <p:cNvSpPr/>
            <p:nvPr/>
          </p:nvSpPr>
          <p:spPr>
            <a:xfrm>
              <a:off x="1994425" y="3628050"/>
              <a:ext cx="1056300" cy="679650"/>
            </a:xfrm>
            <a:custGeom>
              <a:avLst/>
              <a:gdLst/>
              <a:ahLst/>
              <a:cxnLst/>
              <a:rect l="l" t="t" r="r" b="b"/>
              <a:pathLst>
                <a:path w="42252" h="27186" extrusionOk="0">
                  <a:moveTo>
                    <a:pt x="39450" y="1"/>
                  </a:moveTo>
                  <a:cubicBezTo>
                    <a:pt x="38914" y="1"/>
                    <a:pt x="38378" y="46"/>
                    <a:pt x="37848" y="140"/>
                  </a:cubicBezTo>
                  <a:cubicBezTo>
                    <a:pt x="35071" y="632"/>
                    <a:pt x="32664" y="2284"/>
                    <a:pt x="30271" y="3774"/>
                  </a:cubicBezTo>
                  <a:cubicBezTo>
                    <a:pt x="27946" y="5224"/>
                    <a:pt x="25396" y="6598"/>
                    <a:pt x="22668" y="6598"/>
                  </a:cubicBezTo>
                  <a:cubicBezTo>
                    <a:pt x="22589" y="6598"/>
                    <a:pt x="22509" y="6597"/>
                    <a:pt x="22429" y="6594"/>
                  </a:cubicBezTo>
                  <a:cubicBezTo>
                    <a:pt x="18398" y="6476"/>
                    <a:pt x="15156" y="3406"/>
                    <a:pt x="11495" y="1715"/>
                  </a:cubicBezTo>
                  <a:cubicBezTo>
                    <a:pt x="9342" y="720"/>
                    <a:pt x="6979" y="237"/>
                    <a:pt x="4612" y="237"/>
                  </a:cubicBezTo>
                  <a:cubicBezTo>
                    <a:pt x="3108" y="237"/>
                    <a:pt x="1603" y="432"/>
                    <a:pt x="149" y="814"/>
                  </a:cubicBezTo>
                  <a:cubicBezTo>
                    <a:pt x="50" y="1454"/>
                    <a:pt x="0" y="2077"/>
                    <a:pt x="0" y="2663"/>
                  </a:cubicBezTo>
                  <a:cubicBezTo>
                    <a:pt x="0" y="10828"/>
                    <a:pt x="9101" y="18320"/>
                    <a:pt x="21125" y="27185"/>
                  </a:cubicBezTo>
                  <a:cubicBezTo>
                    <a:pt x="33151" y="18320"/>
                    <a:pt x="42252" y="10827"/>
                    <a:pt x="42252" y="2663"/>
                  </a:cubicBezTo>
                  <a:cubicBezTo>
                    <a:pt x="42252" y="1933"/>
                    <a:pt x="42175" y="1148"/>
                    <a:pt x="42021" y="344"/>
                  </a:cubicBezTo>
                  <a:cubicBezTo>
                    <a:pt x="41183" y="119"/>
                    <a:pt x="40316" y="1"/>
                    <a:pt x="39450" y="1"/>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 name="Google Shape;3877;p43">
              <a:extLst>
                <a:ext uri="{FF2B5EF4-FFF2-40B4-BE49-F238E27FC236}">
                  <a16:creationId xmlns:a16="http://schemas.microsoft.com/office/drawing/2014/main" id="{C652B93D-896A-C7CE-0FD4-B2FB949A0E0A}"/>
                </a:ext>
              </a:extLst>
            </p:cNvPr>
            <p:cNvSpPr/>
            <p:nvPr/>
          </p:nvSpPr>
          <p:spPr>
            <a:xfrm>
              <a:off x="2428925" y="3628050"/>
              <a:ext cx="621800" cy="679725"/>
            </a:xfrm>
            <a:custGeom>
              <a:avLst/>
              <a:gdLst/>
              <a:ahLst/>
              <a:cxnLst/>
              <a:rect l="l" t="t" r="r" b="b"/>
              <a:pathLst>
                <a:path w="24872" h="27189" extrusionOk="0">
                  <a:moveTo>
                    <a:pt x="22069" y="1"/>
                  </a:moveTo>
                  <a:cubicBezTo>
                    <a:pt x="21533" y="1"/>
                    <a:pt x="20997" y="46"/>
                    <a:pt x="20468" y="140"/>
                  </a:cubicBezTo>
                  <a:cubicBezTo>
                    <a:pt x="19023" y="396"/>
                    <a:pt x="17677" y="967"/>
                    <a:pt x="16383" y="1666"/>
                  </a:cubicBezTo>
                  <a:cubicBezTo>
                    <a:pt x="16284" y="2794"/>
                    <a:pt x="16105" y="3913"/>
                    <a:pt x="15834" y="5017"/>
                  </a:cubicBezTo>
                  <a:cubicBezTo>
                    <a:pt x="14276" y="11387"/>
                    <a:pt x="10086" y="16899"/>
                    <a:pt x="4953" y="20981"/>
                  </a:cubicBezTo>
                  <a:cubicBezTo>
                    <a:pt x="3381" y="22233"/>
                    <a:pt x="1721" y="23360"/>
                    <a:pt x="1" y="24389"/>
                  </a:cubicBezTo>
                  <a:cubicBezTo>
                    <a:pt x="1212" y="25308"/>
                    <a:pt x="2462" y="26238"/>
                    <a:pt x="3745" y="27188"/>
                  </a:cubicBezTo>
                  <a:cubicBezTo>
                    <a:pt x="15771" y="18321"/>
                    <a:pt x="24872" y="10830"/>
                    <a:pt x="24872" y="2666"/>
                  </a:cubicBezTo>
                  <a:cubicBezTo>
                    <a:pt x="24872" y="1936"/>
                    <a:pt x="24795" y="1151"/>
                    <a:pt x="24641" y="346"/>
                  </a:cubicBezTo>
                  <a:cubicBezTo>
                    <a:pt x="23802" y="120"/>
                    <a:pt x="22935" y="1"/>
                    <a:pt x="22069"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 name="Google Shape;3878;p43">
              <a:extLst>
                <a:ext uri="{FF2B5EF4-FFF2-40B4-BE49-F238E27FC236}">
                  <a16:creationId xmlns:a16="http://schemas.microsoft.com/office/drawing/2014/main" id="{670EDC99-E683-BF67-0A20-F9A2D878B020}"/>
                </a:ext>
              </a:extLst>
            </p:cNvPr>
            <p:cNvSpPr/>
            <p:nvPr/>
          </p:nvSpPr>
          <p:spPr>
            <a:xfrm>
              <a:off x="2478675" y="3628125"/>
              <a:ext cx="572075" cy="679575"/>
            </a:xfrm>
            <a:custGeom>
              <a:avLst/>
              <a:gdLst/>
              <a:ahLst/>
              <a:cxnLst/>
              <a:rect l="l" t="t" r="r" b="b"/>
              <a:pathLst>
                <a:path w="22883" h="27183" extrusionOk="0">
                  <a:moveTo>
                    <a:pt x="20097" y="0"/>
                  </a:moveTo>
                  <a:cubicBezTo>
                    <a:pt x="19777" y="0"/>
                    <a:pt x="19457" y="16"/>
                    <a:pt x="19138" y="49"/>
                  </a:cubicBezTo>
                  <a:cubicBezTo>
                    <a:pt x="19108" y="1719"/>
                    <a:pt x="18903" y="3386"/>
                    <a:pt x="18506" y="5013"/>
                  </a:cubicBezTo>
                  <a:cubicBezTo>
                    <a:pt x="16949" y="11383"/>
                    <a:pt x="12758" y="16893"/>
                    <a:pt x="7626" y="20977"/>
                  </a:cubicBezTo>
                  <a:cubicBezTo>
                    <a:pt x="5252" y="22864"/>
                    <a:pt x="2684" y="24470"/>
                    <a:pt x="0" y="25879"/>
                  </a:cubicBezTo>
                  <a:cubicBezTo>
                    <a:pt x="579" y="26312"/>
                    <a:pt x="1163" y="26746"/>
                    <a:pt x="1758" y="27182"/>
                  </a:cubicBezTo>
                  <a:cubicBezTo>
                    <a:pt x="13782" y="18317"/>
                    <a:pt x="22883" y="10824"/>
                    <a:pt x="22883" y="2660"/>
                  </a:cubicBezTo>
                  <a:cubicBezTo>
                    <a:pt x="22883" y="1930"/>
                    <a:pt x="22806" y="1145"/>
                    <a:pt x="22652" y="341"/>
                  </a:cubicBezTo>
                  <a:cubicBezTo>
                    <a:pt x="21819" y="117"/>
                    <a:pt x="20958" y="0"/>
                    <a:pt x="20097" y="0"/>
                  </a:cubicBez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3879;p43">
              <a:extLst>
                <a:ext uri="{FF2B5EF4-FFF2-40B4-BE49-F238E27FC236}">
                  <a16:creationId xmlns:a16="http://schemas.microsoft.com/office/drawing/2014/main" id="{7E1CC6EE-D8A8-AF42-788B-2E9F444E68F0}"/>
                </a:ext>
              </a:extLst>
            </p:cNvPr>
            <p:cNvSpPr/>
            <p:nvPr/>
          </p:nvSpPr>
          <p:spPr>
            <a:xfrm>
              <a:off x="2365900" y="3657850"/>
              <a:ext cx="319150" cy="319125"/>
            </a:xfrm>
            <a:custGeom>
              <a:avLst/>
              <a:gdLst/>
              <a:ahLst/>
              <a:cxnLst/>
              <a:rect l="l" t="t" r="r" b="b"/>
              <a:pathLst>
                <a:path w="12766" h="12765" extrusionOk="0">
                  <a:moveTo>
                    <a:pt x="6383" y="0"/>
                  </a:moveTo>
                  <a:cubicBezTo>
                    <a:pt x="4691" y="0"/>
                    <a:pt x="3068" y="673"/>
                    <a:pt x="1871" y="1870"/>
                  </a:cubicBezTo>
                  <a:cubicBezTo>
                    <a:pt x="674" y="3066"/>
                    <a:pt x="1" y="4690"/>
                    <a:pt x="1" y="6382"/>
                  </a:cubicBezTo>
                  <a:cubicBezTo>
                    <a:pt x="1" y="8076"/>
                    <a:pt x="674" y="9699"/>
                    <a:pt x="1871" y="10896"/>
                  </a:cubicBezTo>
                  <a:cubicBezTo>
                    <a:pt x="3068" y="12093"/>
                    <a:pt x="4691" y="12765"/>
                    <a:pt x="6383" y="12765"/>
                  </a:cubicBezTo>
                  <a:cubicBezTo>
                    <a:pt x="8076" y="12765"/>
                    <a:pt x="9699" y="12093"/>
                    <a:pt x="10896" y="10896"/>
                  </a:cubicBezTo>
                  <a:cubicBezTo>
                    <a:pt x="12093" y="9699"/>
                    <a:pt x="12765" y="8076"/>
                    <a:pt x="12765" y="6382"/>
                  </a:cubicBezTo>
                  <a:cubicBezTo>
                    <a:pt x="12765" y="4690"/>
                    <a:pt x="12093" y="3066"/>
                    <a:pt x="10896" y="1870"/>
                  </a:cubicBezTo>
                  <a:cubicBezTo>
                    <a:pt x="9699" y="673"/>
                    <a:pt x="8076" y="0"/>
                    <a:pt x="6383"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3880;p43">
              <a:extLst>
                <a:ext uri="{FF2B5EF4-FFF2-40B4-BE49-F238E27FC236}">
                  <a16:creationId xmlns:a16="http://schemas.microsoft.com/office/drawing/2014/main" id="{A2117F18-AE3F-E66C-1B00-6804E3AB0264}"/>
                </a:ext>
              </a:extLst>
            </p:cNvPr>
            <p:cNvSpPr/>
            <p:nvPr/>
          </p:nvSpPr>
          <p:spPr>
            <a:xfrm>
              <a:off x="2428750" y="3720650"/>
              <a:ext cx="193500" cy="193525"/>
            </a:xfrm>
            <a:custGeom>
              <a:avLst/>
              <a:gdLst/>
              <a:ahLst/>
              <a:cxnLst/>
              <a:rect l="l" t="t" r="r" b="b"/>
              <a:pathLst>
                <a:path w="7740" h="7741" extrusionOk="0">
                  <a:moveTo>
                    <a:pt x="2598" y="1"/>
                  </a:moveTo>
                  <a:lnTo>
                    <a:pt x="2598" y="2600"/>
                  </a:lnTo>
                  <a:lnTo>
                    <a:pt x="1" y="2600"/>
                  </a:lnTo>
                  <a:lnTo>
                    <a:pt x="1" y="5144"/>
                  </a:lnTo>
                  <a:lnTo>
                    <a:pt x="2598" y="5144"/>
                  </a:lnTo>
                  <a:lnTo>
                    <a:pt x="2598" y="7740"/>
                  </a:lnTo>
                  <a:lnTo>
                    <a:pt x="5143" y="7740"/>
                  </a:lnTo>
                  <a:lnTo>
                    <a:pt x="5143" y="5144"/>
                  </a:lnTo>
                  <a:lnTo>
                    <a:pt x="7740" y="5144"/>
                  </a:lnTo>
                  <a:lnTo>
                    <a:pt x="7740" y="2600"/>
                  </a:lnTo>
                  <a:lnTo>
                    <a:pt x="5143" y="2600"/>
                  </a:lnTo>
                  <a:lnTo>
                    <a:pt x="5143"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3881;p43">
              <a:extLst>
                <a:ext uri="{FF2B5EF4-FFF2-40B4-BE49-F238E27FC236}">
                  <a16:creationId xmlns:a16="http://schemas.microsoft.com/office/drawing/2014/main" id="{FE190579-2004-D374-4FFB-07D71125986E}"/>
                </a:ext>
              </a:extLst>
            </p:cNvPr>
            <p:cNvSpPr/>
            <p:nvPr/>
          </p:nvSpPr>
          <p:spPr>
            <a:xfrm>
              <a:off x="1079850" y="4196050"/>
              <a:ext cx="700175" cy="409825"/>
            </a:xfrm>
            <a:custGeom>
              <a:avLst/>
              <a:gdLst/>
              <a:ahLst/>
              <a:cxnLst/>
              <a:rect l="l" t="t" r="r" b="b"/>
              <a:pathLst>
                <a:path w="28007" h="16393" extrusionOk="0">
                  <a:moveTo>
                    <a:pt x="1" y="1"/>
                  </a:moveTo>
                  <a:lnTo>
                    <a:pt x="1" y="13005"/>
                  </a:lnTo>
                  <a:lnTo>
                    <a:pt x="1" y="14859"/>
                  </a:lnTo>
                  <a:cubicBezTo>
                    <a:pt x="1" y="15706"/>
                    <a:pt x="686" y="16393"/>
                    <a:pt x="1533" y="16393"/>
                  </a:cubicBezTo>
                  <a:lnTo>
                    <a:pt x="28007" y="16393"/>
                  </a:lnTo>
                  <a:lnTo>
                    <a:pt x="28007" y="13005"/>
                  </a:lnTo>
                  <a:lnTo>
                    <a:pt x="3388" y="13005"/>
                  </a:lnTo>
                  <a:lnTo>
                    <a:pt x="3388" y="1"/>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 name="Google Shape;3882;p43">
              <a:extLst>
                <a:ext uri="{FF2B5EF4-FFF2-40B4-BE49-F238E27FC236}">
                  <a16:creationId xmlns:a16="http://schemas.microsoft.com/office/drawing/2014/main" id="{468ADD3F-4CF6-E896-7518-86B899A64108}"/>
                </a:ext>
              </a:extLst>
            </p:cNvPr>
            <p:cNvSpPr/>
            <p:nvPr/>
          </p:nvSpPr>
          <p:spPr>
            <a:xfrm>
              <a:off x="1105500" y="4196050"/>
              <a:ext cx="700250" cy="384175"/>
            </a:xfrm>
            <a:custGeom>
              <a:avLst/>
              <a:gdLst/>
              <a:ahLst/>
              <a:cxnLst/>
              <a:rect l="l" t="t" r="r" b="b"/>
              <a:pathLst>
                <a:path w="28010" h="15367" extrusionOk="0">
                  <a:moveTo>
                    <a:pt x="1" y="1"/>
                  </a:moveTo>
                  <a:lnTo>
                    <a:pt x="1" y="14032"/>
                  </a:lnTo>
                  <a:lnTo>
                    <a:pt x="1" y="14600"/>
                  </a:lnTo>
                  <a:cubicBezTo>
                    <a:pt x="1" y="15024"/>
                    <a:pt x="343" y="15366"/>
                    <a:pt x="768" y="15366"/>
                  </a:cubicBezTo>
                  <a:lnTo>
                    <a:pt x="28010" y="15366"/>
                  </a:lnTo>
                  <a:lnTo>
                    <a:pt x="28010" y="14032"/>
                  </a:lnTo>
                  <a:lnTo>
                    <a:pt x="1335" y="14032"/>
                  </a:lnTo>
                  <a:lnTo>
                    <a:pt x="1335" y="1"/>
                  </a:ln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3883;p43">
              <a:extLst>
                <a:ext uri="{FF2B5EF4-FFF2-40B4-BE49-F238E27FC236}">
                  <a16:creationId xmlns:a16="http://schemas.microsoft.com/office/drawing/2014/main" id="{DF0941D6-83DF-24F1-1B2E-5DCA681D87D1}"/>
                </a:ext>
              </a:extLst>
            </p:cNvPr>
            <p:cNvSpPr/>
            <p:nvPr/>
          </p:nvSpPr>
          <p:spPr>
            <a:xfrm>
              <a:off x="528750" y="3311700"/>
              <a:ext cx="1186825" cy="1069100"/>
            </a:xfrm>
            <a:custGeom>
              <a:avLst/>
              <a:gdLst/>
              <a:ahLst/>
              <a:cxnLst/>
              <a:rect l="l" t="t" r="r" b="b"/>
              <a:pathLst>
                <a:path w="47473" h="42764" extrusionOk="0">
                  <a:moveTo>
                    <a:pt x="23738" y="1633"/>
                  </a:moveTo>
                  <a:cubicBezTo>
                    <a:pt x="24752" y="1633"/>
                    <a:pt x="25573" y="2456"/>
                    <a:pt x="25573" y="3468"/>
                  </a:cubicBezTo>
                  <a:cubicBezTo>
                    <a:pt x="25573" y="4479"/>
                    <a:pt x="24750" y="5303"/>
                    <a:pt x="23738" y="5303"/>
                  </a:cubicBezTo>
                  <a:cubicBezTo>
                    <a:pt x="22726" y="5303"/>
                    <a:pt x="21903" y="4479"/>
                    <a:pt x="21903" y="3468"/>
                  </a:cubicBezTo>
                  <a:cubicBezTo>
                    <a:pt x="21903" y="2456"/>
                    <a:pt x="22726" y="1633"/>
                    <a:pt x="23738" y="1633"/>
                  </a:cubicBezTo>
                  <a:close/>
                  <a:moveTo>
                    <a:pt x="23737" y="0"/>
                  </a:moveTo>
                  <a:cubicBezTo>
                    <a:pt x="21825" y="0"/>
                    <a:pt x="20269" y="1556"/>
                    <a:pt x="20269" y="3468"/>
                  </a:cubicBezTo>
                  <a:cubicBezTo>
                    <a:pt x="20269" y="3608"/>
                    <a:pt x="20280" y="3746"/>
                    <a:pt x="20297" y="3884"/>
                  </a:cubicBezTo>
                  <a:cubicBezTo>
                    <a:pt x="18461" y="2467"/>
                    <a:pt x="15840" y="1211"/>
                    <a:pt x="12310" y="1211"/>
                  </a:cubicBezTo>
                  <a:cubicBezTo>
                    <a:pt x="4206" y="1211"/>
                    <a:pt x="0" y="9098"/>
                    <a:pt x="0" y="15317"/>
                  </a:cubicBezTo>
                  <a:cubicBezTo>
                    <a:pt x="0" y="24978"/>
                    <a:pt x="10320" y="33222"/>
                    <a:pt x="22959" y="42510"/>
                  </a:cubicBezTo>
                  <a:cubicBezTo>
                    <a:pt x="23190" y="42679"/>
                    <a:pt x="23462" y="42764"/>
                    <a:pt x="23735" y="42764"/>
                  </a:cubicBezTo>
                  <a:cubicBezTo>
                    <a:pt x="24007" y="42764"/>
                    <a:pt x="24280" y="42679"/>
                    <a:pt x="24510" y="42510"/>
                  </a:cubicBezTo>
                  <a:cubicBezTo>
                    <a:pt x="37150" y="33222"/>
                    <a:pt x="47470" y="24978"/>
                    <a:pt x="47470" y="15317"/>
                  </a:cubicBezTo>
                  <a:cubicBezTo>
                    <a:pt x="47473" y="9098"/>
                    <a:pt x="43267" y="1211"/>
                    <a:pt x="35162" y="1211"/>
                  </a:cubicBezTo>
                  <a:cubicBezTo>
                    <a:pt x="31633" y="1211"/>
                    <a:pt x="29013" y="2467"/>
                    <a:pt x="27177" y="3884"/>
                  </a:cubicBezTo>
                  <a:cubicBezTo>
                    <a:pt x="27192" y="3746"/>
                    <a:pt x="27204" y="3608"/>
                    <a:pt x="27204" y="3468"/>
                  </a:cubicBezTo>
                  <a:cubicBezTo>
                    <a:pt x="27204" y="1556"/>
                    <a:pt x="25649" y="0"/>
                    <a:pt x="23737"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3884;p43">
              <a:extLst>
                <a:ext uri="{FF2B5EF4-FFF2-40B4-BE49-F238E27FC236}">
                  <a16:creationId xmlns:a16="http://schemas.microsoft.com/office/drawing/2014/main" id="{A564EDB8-D99D-88EC-0D0D-0806BECA9A98}"/>
                </a:ext>
              </a:extLst>
            </p:cNvPr>
            <p:cNvSpPr/>
            <p:nvPr/>
          </p:nvSpPr>
          <p:spPr>
            <a:xfrm>
              <a:off x="966600" y="3341975"/>
              <a:ext cx="748975" cy="1038800"/>
            </a:xfrm>
            <a:custGeom>
              <a:avLst/>
              <a:gdLst/>
              <a:ahLst/>
              <a:cxnLst/>
              <a:rect l="l" t="t" r="r" b="b"/>
              <a:pathLst>
                <a:path w="29959" h="41552" extrusionOk="0">
                  <a:moveTo>
                    <a:pt x="17648" y="0"/>
                  </a:moveTo>
                  <a:cubicBezTo>
                    <a:pt x="17186" y="0"/>
                    <a:pt x="16741" y="24"/>
                    <a:pt x="16312" y="63"/>
                  </a:cubicBezTo>
                  <a:cubicBezTo>
                    <a:pt x="18841" y="5085"/>
                    <a:pt x="19649" y="10990"/>
                    <a:pt x="18311" y="16459"/>
                  </a:cubicBezTo>
                  <a:cubicBezTo>
                    <a:pt x="16754" y="22829"/>
                    <a:pt x="12563" y="28340"/>
                    <a:pt x="7431" y="32423"/>
                  </a:cubicBezTo>
                  <a:cubicBezTo>
                    <a:pt x="5116" y="34265"/>
                    <a:pt x="2613" y="35838"/>
                    <a:pt x="0" y="37223"/>
                  </a:cubicBezTo>
                  <a:cubicBezTo>
                    <a:pt x="1748" y="38563"/>
                    <a:pt x="3572" y="39919"/>
                    <a:pt x="5447" y="41297"/>
                  </a:cubicBezTo>
                  <a:cubicBezTo>
                    <a:pt x="5678" y="41466"/>
                    <a:pt x="5950" y="41551"/>
                    <a:pt x="6223" y="41551"/>
                  </a:cubicBezTo>
                  <a:cubicBezTo>
                    <a:pt x="6495" y="41551"/>
                    <a:pt x="6768" y="41466"/>
                    <a:pt x="6999" y="41297"/>
                  </a:cubicBezTo>
                  <a:cubicBezTo>
                    <a:pt x="19639" y="32008"/>
                    <a:pt x="29958" y="23766"/>
                    <a:pt x="29958" y="14105"/>
                  </a:cubicBezTo>
                  <a:cubicBezTo>
                    <a:pt x="29959" y="7887"/>
                    <a:pt x="25753" y="0"/>
                    <a:pt x="17648"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3885;p43">
              <a:extLst>
                <a:ext uri="{FF2B5EF4-FFF2-40B4-BE49-F238E27FC236}">
                  <a16:creationId xmlns:a16="http://schemas.microsoft.com/office/drawing/2014/main" id="{A8FB867F-7677-7CBD-7BB1-4C2274446FDA}"/>
                </a:ext>
              </a:extLst>
            </p:cNvPr>
            <p:cNvSpPr/>
            <p:nvPr/>
          </p:nvSpPr>
          <p:spPr>
            <a:xfrm>
              <a:off x="1012825" y="3355975"/>
              <a:ext cx="702750" cy="1024800"/>
            </a:xfrm>
            <a:custGeom>
              <a:avLst/>
              <a:gdLst/>
              <a:ahLst/>
              <a:cxnLst/>
              <a:rect l="l" t="t" r="r" b="b"/>
              <a:pathLst>
                <a:path w="28110" h="40992" extrusionOk="0">
                  <a:moveTo>
                    <a:pt x="19367" y="1"/>
                  </a:moveTo>
                  <a:lnTo>
                    <a:pt x="19367" y="1"/>
                  </a:lnTo>
                  <a:cubicBezTo>
                    <a:pt x="21703" y="4910"/>
                    <a:pt x="22415" y="10610"/>
                    <a:pt x="21122" y="15899"/>
                  </a:cubicBezTo>
                  <a:cubicBezTo>
                    <a:pt x="19564" y="22269"/>
                    <a:pt x="15373" y="27779"/>
                    <a:pt x="10241" y="31863"/>
                  </a:cubicBezTo>
                  <a:cubicBezTo>
                    <a:pt x="7107" y="34357"/>
                    <a:pt x="3631" y="36359"/>
                    <a:pt x="1" y="38066"/>
                  </a:cubicBezTo>
                  <a:cubicBezTo>
                    <a:pt x="1174" y="38948"/>
                    <a:pt x="2373" y="39837"/>
                    <a:pt x="3599" y="40737"/>
                  </a:cubicBezTo>
                  <a:cubicBezTo>
                    <a:pt x="3829" y="40906"/>
                    <a:pt x="4102" y="40991"/>
                    <a:pt x="4374" y="40991"/>
                  </a:cubicBezTo>
                  <a:cubicBezTo>
                    <a:pt x="4646" y="40991"/>
                    <a:pt x="4919" y="40906"/>
                    <a:pt x="5150" y="40737"/>
                  </a:cubicBezTo>
                  <a:cubicBezTo>
                    <a:pt x="17790" y="31451"/>
                    <a:pt x="28110" y="23207"/>
                    <a:pt x="28110" y="13546"/>
                  </a:cubicBezTo>
                  <a:cubicBezTo>
                    <a:pt x="28110" y="8316"/>
                    <a:pt x="25134" y="1907"/>
                    <a:pt x="1936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3886;p43">
              <a:extLst>
                <a:ext uri="{FF2B5EF4-FFF2-40B4-BE49-F238E27FC236}">
                  <a16:creationId xmlns:a16="http://schemas.microsoft.com/office/drawing/2014/main" id="{018FB673-9058-31F5-365B-8312DD268A67}"/>
                </a:ext>
              </a:extLst>
            </p:cNvPr>
            <p:cNvSpPr/>
            <p:nvPr/>
          </p:nvSpPr>
          <p:spPr>
            <a:xfrm>
              <a:off x="561425" y="3374575"/>
              <a:ext cx="1121600" cy="973650"/>
            </a:xfrm>
            <a:custGeom>
              <a:avLst/>
              <a:gdLst/>
              <a:ahLst/>
              <a:cxnLst/>
              <a:rect l="l" t="t" r="r" b="b"/>
              <a:pathLst>
                <a:path w="44864" h="38946" extrusionOk="0">
                  <a:moveTo>
                    <a:pt x="11006" y="1"/>
                  </a:moveTo>
                  <a:cubicBezTo>
                    <a:pt x="3499" y="1"/>
                    <a:pt x="0" y="7641"/>
                    <a:pt x="0" y="12802"/>
                  </a:cubicBezTo>
                  <a:cubicBezTo>
                    <a:pt x="0" y="21751"/>
                    <a:pt x="9721" y="29606"/>
                    <a:pt x="22428" y="38943"/>
                  </a:cubicBezTo>
                  <a:cubicBezTo>
                    <a:pt x="22428" y="38943"/>
                    <a:pt x="22430" y="38943"/>
                    <a:pt x="22434" y="38946"/>
                  </a:cubicBezTo>
                  <a:lnTo>
                    <a:pt x="22435" y="38946"/>
                  </a:lnTo>
                  <a:cubicBezTo>
                    <a:pt x="35141" y="29607"/>
                    <a:pt x="44863" y="21754"/>
                    <a:pt x="44863" y="12805"/>
                  </a:cubicBezTo>
                  <a:cubicBezTo>
                    <a:pt x="44863" y="7641"/>
                    <a:pt x="41366" y="2"/>
                    <a:pt x="33858" y="2"/>
                  </a:cubicBezTo>
                  <a:cubicBezTo>
                    <a:pt x="27729" y="2"/>
                    <a:pt x="24621" y="4229"/>
                    <a:pt x="23815" y="5523"/>
                  </a:cubicBezTo>
                  <a:cubicBezTo>
                    <a:pt x="23516" y="6005"/>
                    <a:pt x="22998" y="6294"/>
                    <a:pt x="22431" y="6294"/>
                  </a:cubicBezTo>
                  <a:cubicBezTo>
                    <a:pt x="21865" y="6294"/>
                    <a:pt x="21349" y="6005"/>
                    <a:pt x="21048" y="5523"/>
                  </a:cubicBezTo>
                  <a:cubicBezTo>
                    <a:pt x="20241" y="4228"/>
                    <a:pt x="17133" y="1"/>
                    <a:pt x="11006"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3887;p43">
              <a:extLst>
                <a:ext uri="{FF2B5EF4-FFF2-40B4-BE49-F238E27FC236}">
                  <a16:creationId xmlns:a16="http://schemas.microsoft.com/office/drawing/2014/main" id="{DE153B9C-D8BA-D0DA-7095-2A776CF8D194}"/>
                </a:ext>
              </a:extLst>
            </p:cNvPr>
            <p:cNvSpPr/>
            <p:nvPr/>
          </p:nvSpPr>
          <p:spPr>
            <a:xfrm>
              <a:off x="997950" y="3374600"/>
              <a:ext cx="685025" cy="973600"/>
            </a:xfrm>
            <a:custGeom>
              <a:avLst/>
              <a:gdLst/>
              <a:ahLst/>
              <a:cxnLst/>
              <a:rect l="l" t="t" r="r" b="b"/>
              <a:pathLst>
                <a:path w="27401" h="38944" extrusionOk="0">
                  <a:moveTo>
                    <a:pt x="16394" y="1"/>
                  </a:moveTo>
                  <a:cubicBezTo>
                    <a:pt x="16141" y="1"/>
                    <a:pt x="15893" y="12"/>
                    <a:pt x="15650" y="25"/>
                  </a:cubicBezTo>
                  <a:cubicBezTo>
                    <a:pt x="17705" y="4756"/>
                    <a:pt x="18282" y="10139"/>
                    <a:pt x="17057" y="15155"/>
                  </a:cubicBezTo>
                  <a:cubicBezTo>
                    <a:pt x="15500" y="21525"/>
                    <a:pt x="11309" y="27037"/>
                    <a:pt x="6177" y="31119"/>
                  </a:cubicBezTo>
                  <a:cubicBezTo>
                    <a:pt x="4235" y="32664"/>
                    <a:pt x="2161" y="34021"/>
                    <a:pt x="1" y="35236"/>
                  </a:cubicBezTo>
                  <a:cubicBezTo>
                    <a:pt x="1591" y="36450"/>
                    <a:pt x="3250" y="37682"/>
                    <a:pt x="4967" y="38943"/>
                  </a:cubicBezTo>
                  <a:lnTo>
                    <a:pt x="4970" y="38943"/>
                  </a:lnTo>
                  <a:cubicBezTo>
                    <a:pt x="17677" y="29606"/>
                    <a:pt x="27398" y="21753"/>
                    <a:pt x="27398" y="12803"/>
                  </a:cubicBezTo>
                  <a:cubicBezTo>
                    <a:pt x="27401" y="7640"/>
                    <a:pt x="23904" y="1"/>
                    <a:pt x="16394"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2" name="Google Shape;3888;p43">
              <a:extLst>
                <a:ext uri="{FF2B5EF4-FFF2-40B4-BE49-F238E27FC236}">
                  <a16:creationId xmlns:a16="http://schemas.microsoft.com/office/drawing/2014/main" id="{3A8AAB95-FBF9-03B3-BEE7-1A95CE67519E}"/>
                </a:ext>
              </a:extLst>
            </p:cNvPr>
            <p:cNvSpPr/>
            <p:nvPr/>
          </p:nvSpPr>
          <p:spPr>
            <a:xfrm>
              <a:off x="1045900" y="3398725"/>
              <a:ext cx="637075" cy="949400"/>
            </a:xfrm>
            <a:custGeom>
              <a:avLst/>
              <a:gdLst/>
              <a:ahLst/>
              <a:cxnLst/>
              <a:rect l="l" t="t" r="r" b="b"/>
              <a:pathLst>
                <a:path w="25483" h="37976" extrusionOk="0">
                  <a:moveTo>
                    <a:pt x="18778" y="1"/>
                  </a:moveTo>
                  <a:lnTo>
                    <a:pt x="18778" y="1"/>
                  </a:lnTo>
                  <a:cubicBezTo>
                    <a:pt x="20515" y="4498"/>
                    <a:pt x="20944" y="9503"/>
                    <a:pt x="19799" y="14189"/>
                  </a:cubicBezTo>
                  <a:cubicBezTo>
                    <a:pt x="18241" y="20559"/>
                    <a:pt x="14050" y="26069"/>
                    <a:pt x="8918" y="30153"/>
                  </a:cubicBezTo>
                  <a:cubicBezTo>
                    <a:pt x="6167" y="32343"/>
                    <a:pt x="3152" y="34152"/>
                    <a:pt x="0" y="35716"/>
                  </a:cubicBezTo>
                  <a:cubicBezTo>
                    <a:pt x="994" y="36460"/>
                    <a:pt x="2009" y="37212"/>
                    <a:pt x="3049" y="37975"/>
                  </a:cubicBezTo>
                  <a:lnTo>
                    <a:pt x="3052" y="37975"/>
                  </a:lnTo>
                  <a:cubicBezTo>
                    <a:pt x="15762" y="28640"/>
                    <a:pt x="25483" y="20785"/>
                    <a:pt x="25483" y="11836"/>
                  </a:cubicBezTo>
                  <a:cubicBezTo>
                    <a:pt x="25483" y="7787"/>
                    <a:pt x="23329" y="2217"/>
                    <a:pt x="18778"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3889;p43">
              <a:extLst>
                <a:ext uri="{FF2B5EF4-FFF2-40B4-BE49-F238E27FC236}">
                  <a16:creationId xmlns:a16="http://schemas.microsoft.com/office/drawing/2014/main" id="{FF4942C1-299E-52E0-670A-5D732C38AF6F}"/>
                </a:ext>
              </a:extLst>
            </p:cNvPr>
            <p:cNvSpPr/>
            <p:nvPr/>
          </p:nvSpPr>
          <p:spPr>
            <a:xfrm>
              <a:off x="594075" y="3407225"/>
              <a:ext cx="1056300" cy="900475"/>
            </a:xfrm>
            <a:custGeom>
              <a:avLst/>
              <a:gdLst/>
              <a:ahLst/>
              <a:cxnLst/>
              <a:rect l="l" t="t" r="r" b="b"/>
              <a:pathLst>
                <a:path w="42252" h="36019" extrusionOk="0">
                  <a:moveTo>
                    <a:pt x="9700" y="0"/>
                  </a:moveTo>
                  <a:cubicBezTo>
                    <a:pt x="3083" y="0"/>
                    <a:pt x="0" y="6859"/>
                    <a:pt x="0" y="11496"/>
                  </a:cubicBezTo>
                  <a:cubicBezTo>
                    <a:pt x="0" y="19660"/>
                    <a:pt x="9101" y="27153"/>
                    <a:pt x="21125" y="36018"/>
                  </a:cubicBezTo>
                  <a:cubicBezTo>
                    <a:pt x="33151" y="27153"/>
                    <a:pt x="42251" y="19661"/>
                    <a:pt x="42249" y="11498"/>
                  </a:cubicBezTo>
                  <a:cubicBezTo>
                    <a:pt x="42249" y="6861"/>
                    <a:pt x="39166" y="2"/>
                    <a:pt x="32548" y="2"/>
                  </a:cubicBezTo>
                  <a:cubicBezTo>
                    <a:pt x="27091" y="2"/>
                    <a:pt x="24330" y="3757"/>
                    <a:pt x="23614" y="4907"/>
                  </a:cubicBezTo>
                  <a:cubicBezTo>
                    <a:pt x="23076" y="5775"/>
                    <a:pt x="22144" y="6293"/>
                    <a:pt x="21124" y="6293"/>
                  </a:cubicBezTo>
                  <a:cubicBezTo>
                    <a:pt x="20103" y="6293"/>
                    <a:pt x="19174" y="5775"/>
                    <a:pt x="18633" y="4907"/>
                  </a:cubicBezTo>
                  <a:cubicBezTo>
                    <a:pt x="17917" y="3756"/>
                    <a:pt x="15156" y="0"/>
                    <a:pt x="9700"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3890;p43">
              <a:extLst>
                <a:ext uri="{FF2B5EF4-FFF2-40B4-BE49-F238E27FC236}">
                  <a16:creationId xmlns:a16="http://schemas.microsoft.com/office/drawing/2014/main" id="{5AE43DB2-B835-F015-36A4-5EBBE2218BE8}"/>
                </a:ext>
              </a:extLst>
            </p:cNvPr>
            <p:cNvSpPr/>
            <p:nvPr/>
          </p:nvSpPr>
          <p:spPr>
            <a:xfrm>
              <a:off x="1028500" y="3407225"/>
              <a:ext cx="621875" cy="900500"/>
            </a:xfrm>
            <a:custGeom>
              <a:avLst/>
              <a:gdLst/>
              <a:ahLst/>
              <a:cxnLst/>
              <a:rect l="l" t="t" r="r" b="b"/>
              <a:pathLst>
                <a:path w="24875" h="36020" extrusionOk="0">
                  <a:moveTo>
                    <a:pt x="15172" y="0"/>
                  </a:moveTo>
                  <a:cubicBezTo>
                    <a:pt x="15094" y="0"/>
                    <a:pt x="15019" y="3"/>
                    <a:pt x="14944" y="4"/>
                  </a:cubicBezTo>
                  <a:cubicBezTo>
                    <a:pt x="16571" y="4411"/>
                    <a:pt x="16953" y="9283"/>
                    <a:pt x="15835" y="13849"/>
                  </a:cubicBezTo>
                  <a:cubicBezTo>
                    <a:pt x="14278" y="20219"/>
                    <a:pt x="10087" y="25729"/>
                    <a:pt x="4955" y="29813"/>
                  </a:cubicBezTo>
                  <a:cubicBezTo>
                    <a:pt x="3382" y="31064"/>
                    <a:pt x="1722" y="32192"/>
                    <a:pt x="1" y="33221"/>
                  </a:cubicBezTo>
                  <a:cubicBezTo>
                    <a:pt x="1213" y="34140"/>
                    <a:pt x="2462" y="35070"/>
                    <a:pt x="3747" y="36020"/>
                  </a:cubicBezTo>
                  <a:cubicBezTo>
                    <a:pt x="15773" y="27153"/>
                    <a:pt x="24873" y="19661"/>
                    <a:pt x="24873" y="11496"/>
                  </a:cubicBezTo>
                  <a:cubicBezTo>
                    <a:pt x="24874" y="6859"/>
                    <a:pt x="21792" y="0"/>
                    <a:pt x="15172" y="0"/>
                  </a:cubicBezTo>
                  <a:close/>
                </a:path>
              </a:pathLst>
            </a:custGeom>
            <a:solidFill>
              <a:srgbClr val="A8CDD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 name="Google Shape;3891;p43">
              <a:extLst>
                <a:ext uri="{FF2B5EF4-FFF2-40B4-BE49-F238E27FC236}">
                  <a16:creationId xmlns:a16="http://schemas.microsoft.com/office/drawing/2014/main" id="{803F6F4C-FF2A-DAB4-458C-BBC95455B1F5}"/>
                </a:ext>
              </a:extLst>
            </p:cNvPr>
            <p:cNvSpPr/>
            <p:nvPr/>
          </p:nvSpPr>
          <p:spPr>
            <a:xfrm>
              <a:off x="1078275" y="3446325"/>
              <a:ext cx="572100" cy="861375"/>
            </a:xfrm>
            <a:custGeom>
              <a:avLst/>
              <a:gdLst/>
              <a:ahLst/>
              <a:cxnLst/>
              <a:rect l="l" t="t" r="r" b="b"/>
              <a:pathLst>
                <a:path w="22884" h="34455" extrusionOk="0">
                  <a:moveTo>
                    <a:pt x="18132" y="0"/>
                  </a:moveTo>
                  <a:lnTo>
                    <a:pt x="18132" y="0"/>
                  </a:lnTo>
                  <a:cubicBezTo>
                    <a:pt x="19309" y="3979"/>
                    <a:pt x="19491" y="8250"/>
                    <a:pt x="18505" y="12285"/>
                  </a:cubicBezTo>
                  <a:cubicBezTo>
                    <a:pt x="16948" y="18655"/>
                    <a:pt x="12758" y="24165"/>
                    <a:pt x="7625" y="28249"/>
                  </a:cubicBezTo>
                  <a:cubicBezTo>
                    <a:pt x="5253" y="30136"/>
                    <a:pt x="2684" y="31742"/>
                    <a:pt x="1" y="33151"/>
                  </a:cubicBezTo>
                  <a:cubicBezTo>
                    <a:pt x="579" y="33584"/>
                    <a:pt x="1163" y="34018"/>
                    <a:pt x="1757" y="34454"/>
                  </a:cubicBezTo>
                  <a:cubicBezTo>
                    <a:pt x="13783" y="25589"/>
                    <a:pt x="22883" y="18096"/>
                    <a:pt x="22883" y="9932"/>
                  </a:cubicBezTo>
                  <a:cubicBezTo>
                    <a:pt x="22883" y="6665"/>
                    <a:pt x="21351" y="2297"/>
                    <a:pt x="18132" y="0"/>
                  </a:cubicBezTo>
                  <a:close/>
                </a:path>
              </a:pathLst>
            </a:custGeom>
            <a:solidFill>
              <a:srgbClr val="91C3D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3892;p43">
              <a:extLst>
                <a:ext uri="{FF2B5EF4-FFF2-40B4-BE49-F238E27FC236}">
                  <a16:creationId xmlns:a16="http://schemas.microsoft.com/office/drawing/2014/main" id="{5FE0E6BC-6E90-B015-70D4-5EC1EC355BB7}"/>
                </a:ext>
              </a:extLst>
            </p:cNvPr>
            <p:cNvSpPr/>
            <p:nvPr/>
          </p:nvSpPr>
          <p:spPr>
            <a:xfrm>
              <a:off x="594075" y="3628050"/>
              <a:ext cx="1056300" cy="679650"/>
            </a:xfrm>
            <a:custGeom>
              <a:avLst/>
              <a:gdLst/>
              <a:ahLst/>
              <a:cxnLst/>
              <a:rect l="l" t="t" r="r" b="b"/>
              <a:pathLst>
                <a:path w="42252" h="27186" extrusionOk="0">
                  <a:moveTo>
                    <a:pt x="39448" y="1"/>
                  </a:moveTo>
                  <a:cubicBezTo>
                    <a:pt x="38912" y="1"/>
                    <a:pt x="38375" y="46"/>
                    <a:pt x="37845" y="140"/>
                  </a:cubicBezTo>
                  <a:cubicBezTo>
                    <a:pt x="35070" y="632"/>
                    <a:pt x="32663" y="2284"/>
                    <a:pt x="30270" y="3774"/>
                  </a:cubicBezTo>
                  <a:cubicBezTo>
                    <a:pt x="27943" y="5224"/>
                    <a:pt x="25395" y="6598"/>
                    <a:pt x="22668" y="6598"/>
                  </a:cubicBezTo>
                  <a:cubicBezTo>
                    <a:pt x="22589" y="6598"/>
                    <a:pt x="22509" y="6597"/>
                    <a:pt x="22429" y="6594"/>
                  </a:cubicBezTo>
                  <a:cubicBezTo>
                    <a:pt x="18398" y="6476"/>
                    <a:pt x="15156" y="3406"/>
                    <a:pt x="11495" y="1715"/>
                  </a:cubicBezTo>
                  <a:cubicBezTo>
                    <a:pt x="9342" y="720"/>
                    <a:pt x="6979" y="237"/>
                    <a:pt x="4612" y="237"/>
                  </a:cubicBezTo>
                  <a:cubicBezTo>
                    <a:pt x="3108" y="237"/>
                    <a:pt x="1603" y="432"/>
                    <a:pt x="149" y="814"/>
                  </a:cubicBezTo>
                  <a:cubicBezTo>
                    <a:pt x="50" y="1454"/>
                    <a:pt x="0" y="2077"/>
                    <a:pt x="0" y="2663"/>
                  </a:cubicBezTo>
                  <a:cubicBezTo>
                    <a:pt x="0" y="10828"/>
                    <a:pt x="9101" y="18320"/>
                    <a:pt x="21125" y="27185"/>
                  </a:cubicBezTo>
                  <a:cubicBezTo>
                    <a:pt x="33151" y="18320"/>
                    <a:pt x="42251" y="10827"/>
                    <a:pt x="42251" y="2663"/>
                  </a:cubicBezTo>
                  <a:cubicBezTo>
                    <a:pt x="42251" y="1933"/>
                    <a:pt x="42175" y="1148"/>
                    <a:pt x="42021" y="344"/>
                  </a:cubicBezTo>
                  <a:cubicBezTo>
                    <a:pt x="41181" y="119"/>
                    <a:pt x="40314" y="1"/>
                    <a:pt x="39448" y="1"/>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 name="Google Shape;3893;p43">
              <a:extLst>
                <a:ext uri="{FF2B5EF4-FFF2-40B4-BE49-F238E27FC236}">
                  <a16:creationId xmlns:a16="http://schemas.microsoft.com/office/drawing/2014/main" id="{D963CA3E-FFFD-0849-3084-78BF2FCEB9B5}"/>
                </a:ext>
              </a:extLst>
            </p:cNvPr>
            <p:cNvSpPr/>
            <p:nvPr/>
          </p:nvSpPr>
          <p:spPr>
            <a:xfrm>
              <a:off x="1028500" y="3628050"/>
              <a:ext cx="621850" cy="679725"/>
            </a:xfrm>
            <a:custGeom>
              <a:avLst/>
              <a:gdLst/>
              <a:ahLst/>
              <a:cxnLst/>
              <a:rect l="l" t="t" r="r" b="b"/>
              <a:pathLst>
                <a:path w="24874" h="27189" extrusionOk="0">
                  <a:moveTo>
                    <a:pt x="22070" y="1"/>
                  </a:moveTo>
                  <a:cubicBezTo>
                    <a:pt x="21534" y="1"/>
                    <a:pt x="20998" y="46"/>
                    <a:pt x="20468" y="140"/>
                  </a:cubicBezTo>
                  <a:cubicBezTo>
                    <a:pt x="19025" y="396"/>
                    <a:pt x="17679" y="967"/>
                    <a:pt x="16384" y="1666"/>
                  </a:cubicBezTo>
                  <a:cubicBezTo>
                    <a:pt x="16286" y="2794"/>
                    <a:pt x="16106" y="3913"/>
                    <a:pt x="15835" y="5017"/>
                  </a:cubicBezTo>
                  <a:cubicBezTo>
                    <a:pt x="14278" y="11387"/>
                    <a:pt x="10087" y="16899"/>
                    <a:pt x="4955" y="20981"/>
                  </a:cubicBezTo>
                  <a:cubicBezTo>
                    <a:pt x="3382" y="22233"/>
                    <a:pt x="1722" y="23360"/>
                    <a:pt x="1" y="24389"/>
                  </a:cubicBezTo>
                  <a:cubicBezTo>
                    <a:pt x="1213" y="25308"/>
                    <a:pt x="2462" y="26238"/>
                    <a:pt x="3747" y="27188"/>
                  </a:cubicBezTo>
                  <a:cubicBezTo>
                    <a:pt x="15773" y="18321"/>
                    <a:pt x="24873" y="10830"/>
                    <a:pt x="24873" y="2666"/>
                  </a:cubicBezTo>
                  <a:cubicBezTo>
                    <a:pt x="24873" y="1936"/>
                    <a:pt x="24797" y="1151"/>
                    <a:pt x="24642" y="346"/>
                  </a:cubicBezTo>
                  <a:cubicBezTo>
                    <a:pt x="23803" y="120"/>
                    <a:pt x="22936" y="1"/>
                    <a:pt x="22070"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 name="Google Shape;3894;p43">
              <a:extLst>
                <a:ext uri="{FF2B5EF4-FFF2-40B4-BE49-F238E27FC236}">
                  <a16:creationId xmlns:a16="http://schemas.microsoft.com/office/drawing/2014/main" id="{C7A79EF8-C42B-2DB6-29E9-77A0B5D460FC}"/>
                </a:ext>
              </a:extLst>
            </p:cNvPr>
            <p:cNvSpPr/>
            <p:nvPr/>
          </p:nvSpPr>
          <p:spPr>
            <a:xfrm>
              <a:off x="1078275" y="3628125"/>
              <a:ext cx="572100" cy="679575"/>
            </a:xfrm>
            <a:custGeom>
              <a:avLst/>
              <a:gdLst/>
              <a:ahLst/>
              <a:cxnLst/>
              <a:rect l="l" t="t" r="r" b="b"/>
              <a:pathLst>
                <a:path w="22884" h="27183" extrusionOk="0">
                  <a:moveTo>
                    <a:pt x="20097" y="0"/>
                  </a:moveTo>
                  <a:cubicBezTo>
                    <a:pt x="19777" y="0"/>
                    <a:pt x="19457" y="16"/>
                    <a:pt x="19138" y="49"/>
                  </a:cubicBezTo>
                  <a:cubicBezTo>
                    <a:pt x="19108" y="1719"/>
                    <a:pt x="18904" y="3386"/>
                    <a:pt x="18505" y="5013"/>
                  </a:cubicBezTo>
                  <a:cubicBezTo>
                    <a:pt x="16948" y="11383"/>
                    <a:pt x="12758" y="16893"/>
                    <a:pt x="7625" y="20977"/>
                  </a:cubicBezTo>
                  <a:cubicBezTo>
                    <a:pt x="5253" y="22864"/>
                    <a:pt x="2684" y="24470"/>
                    <a:pt x="1" y="25879"/>
                  </a:cubicBezTo>
                  <a:cubicBezTo>
                    <a:pt x="579" y="26312"/>
                    <a:pt x="1163" y="26746"/>
                    <a:pt x="1757" y="27182"/>
                  </a:cubicBezTo>
                  <a:cubicBezTo>
                    <a:pt x="13783" y="18317"/>
                    <a:pt x="22883" y="10824"/>
                    <a:pt x="22883" y="2660"/>
                  </a:cubicBezTo>
                  <a:cubicBezTo>
                    <a:pt x="22883" y="1930"/>
                    <a:pt x="22807" y="1145"/>
                    <a:pt x="22653" y="341"/>
                  </a:cubicBezTo>
                  <a:cubicBezTo>
                    <a:pt x="21818" y="117"/>
                    <a:pt x="20958" y="0"/>
                    <a:pt x="20097" y="0"/>
                  </a:cubicBez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 name="Google Shape;3895;p43">
              <a:extLst>
                <a:ext uri="{FF2B5EF4-FFF2-40B4-BE49-F238E27FC236}">
                  <a16:creationId xmlns:a16="http://schemas.microsoft.com/office/drawing/2014/main" id="{18233A81-B351-0110-A6FB-9E61A108BFB9}"/>
                </a:ext>
              </a:extLst>
            </p:cNvPr>
            <p:cNvSpPr/>
            <p:nvPr/>
          </p:nvSpPr>
          <p:spPr>
            <a:xfrm>
              <a:off x="965525" y="3657850"/>
              <a:ext cx="319125" cy="319125"/>
            </a:xfrm>
            <a:custGeom>
              <a:avLst/>
              <a:gdLst/>
              <a:ahLst/>
              <a:cxnLst/>
              <a:rect l="l" t="t" r="r" b="b"/>
              <a:pathLst>
                <a:path w="12765" h="12765" extrusionOk="0">
                  <a:moveTo>
                    <a:pt x="6382" y="0"/>
                  </a:moveTo>
                  <a:cubicBezTo>
                    <a:pt x="4690" y="0"/>
                    <a:pt x="3068" y="672"/>
                    <a:pt x="1870" y="1869"/>
                  </a:cubicBezTo>
                  <a:cubicBezTo>
                    <a:pt x="673" y="3066"/>
                    <a:pt x="0" y="4689"/>
                    <a:pt x="0" y="6382"/>
                  </a:cubicBezTo>
                  <a:cubicBezTo>
                    <a:pt x="0" y="8075"/>
                    <a:pt x="673" y="9699"/>
                    <a:pt x="1870" y="10894"/>
                  </a:cubicBezTo>
                  <a:cubicBezTo>
                    <a:pt x="3068" y="12092"/>
                    <a:pt x="4690" y="12765"/>
                    <a:pt x="6382" y="12765"/>
                  </a:cubicBezTo>
                  <a:cubicBezTo>
                    <a:pt x="8076" y="12765"/>
                    <a:pt x="9699" y="12092"/>
                    <a:pt x="10896" y="10894"/>
                  </a:cubicBezTo>
                  <a:cubicBezTo>
                    <a:pt x="12093" y="9699"/>
                    <a:pt x="12765" y="8075"/>
                    <a:pt x="12765" y="6382"/>
                  </a:cubicBezTo>
                  <a:cubicBezTo>
                    <a:pt x="12765" y="4689"/>
                    <a:pt x="12093" y="3066"/>
                    <a:pt x="10896" y="1869"/>
                  </a:cubicBezTo>
                  <a:cubicBezTo>
                    <a:pt x="9699" y="672"/>
                    <a:pt x="8076" y="0"/>
                    <a:pt x="6382"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3896;p43">
              <a:extLst>
                <a:ext uri="{FF2B5EF4-FFF2-40B4-BE49-F238E27FC236}">
                  <a16:creationId xmlns:a16="http://schemas.microsoft.com/office/drawing/2014/main" id="{2D0E4C22-DE55-4AA5-2F22-CB8F74552E39}"/>
                </a:ext>
              </a:extLst>
            </p:cNvPr>
            <p:cNvSpPr/>
            <p:nvPr/>
          </p:nvSpPr>
          <p:spPr>
            <a:xfrm>
              <a:off x="1028325" y="3720650"/>
              <a:ext cx="193550" cy="193525"/>
            </a:xfrm>
            <a:custGeom>
              <a:avLst/>
              <a:gdLst/>
              <a:ahLst/>
              <a:cxnLst/>
              <a:rect l="l" t="t" r="r" b="b"/>
              <a:pathLst>
                <a:path w="7742" h="7741" extrusionOk="0">
                  <a:moveTo>
                    <a:pt x="2600" y="1"/>
                  </a:moveTo>
                  <a:lnTo>
                    <a:pt x="2600" y="2600"/>
                  </a:lnTo>
                  <a:lnTo>
                    <a:pt x="1" y="2600"/>
                  </a:lnTo>
                  <a:lnTo>
                    <a:pt x="1" y="5144"/>
                  </a:lnTo>
                  <a:lnTo>
                    <a:pt x="2600" y="5144"/>
                  </a:lnTo>
                  <a:lnTo>
                    <a:pt x="2600" y="7740"/>
                  </a:lnTo>
                  <a:lnTo>
                    <a:pt x="5144" y="7740"/>
                  </a:lnTo>
                  <a:lnTo>
                    <a:pt x="5144" y="5144"/>
                  </a:lnTo>
                  <a:lnTo>
                    <a:pt x="7741" y="5144"/>
                  </a:lnTo>
                  <a:lnTo>
                    <a:pt x="7741" y="2600"/>
                  </a:lnTo>
                  <a:lnTo>
                    <a:pt x="5144" y="2600"/>
                  </a:lnTo>
                  <a:lnTo>
                    <a:pt x="5144"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3897;p43">
              <a:extLst>
                <a:ext uri="{FF2B5EF4-FFF2-40B4-BE49-F238E27FC236}">
                  <a16:creationId xmlns:a16="http://schemas.microsoft.com/office/drawing/2014/main" id="{CC7AA210-8A1E-8B6C-1127-62858F99E74B}"/>
                </a:ext>
              </a:extLst>
            </p:cNvPr>
            <p:cNvSpPr/>
            <p:nvPr/>
          </p:nvSpPr>
          <p:spPr>
            <a:xfrm>
              <a:off x="1780050" y="4088925"/>
              <a:ext cx="84700" cy="843050"/>
            </a:xfrm>
            <a:custGeom>
              <a:avLst/>
              <a:gdLst/>
              <a:ahLst/>
              <a:cxnLst/>
              <a:rect l="l" t="t" r="r" b="b"/>
              <a:pathLst>
                <a:path w="3388" h="33722" extrusionOk="0">
                  <a:moveTo>
                    <a:pt x="0" y="0"/>
                  </a:moveTo>
                  <a:lnTo>
                    <a:pt x="0" y="33721"/>
                  </a:lnTo>
                  <a:lnTo>
                    <a:pt x="3387" y="33721"/>
                  </a:lnTo>
                  <a:lnTo>
                    <a:pt x="3387" y="0"/>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 name="Google Shape;3898;p43">
              <a:extLst>
                <a:ext uri="{FF2B5EF4-FFF2-40B4-BE49-F238E27FC236}">
                  <a16:creationId xmlns:a16="http://schemas.microsoft.com/office/drawing/2014/main" id="{6711FDA3-3BEF-55B7-F6B5-508797DDF1BE}"/>
                </a:ext>
              </a:extLst>
            </p:cNvPr>
            <p:cNvSpPr/>
            <p:nvPr/>
          </p:nvSpPr>
          <p:spPr>
            <a:xfrm>
              <a:off x="1228950" y="3204550"/>
              <a:ext cx="1186875" cy="1069125"/>
            </a:xfrm>
            <a:custGeom>
              <a:avLst/>
              <a:gdLst/>
              <a:ahLst/>
              <a:cxnLst/>
              <a:rect l="l" t="t" r="r" b="b"/>
              <a:pathLst>
                <a:path w="47475" h="42765" extrusionOk="0">
                  <a:moveTo>
                    <a:pt x="23738" y="1631"/>
                  </a:moveTo>
                  <a:cubicBezTo>
                    <a:pt x="24751" y="1631"/>
                    <a:pt x="25573" y="2455"/>
                    <a:pt x="25573" y="3466"/>
                  </a:cubicBezTo>
                  <a:cubicBezTo>
                    <a:pt x="25573" y="4478"/>
                    <a:pt x="24749" y="5301"/>
                    <a:pt x="23738" y="5301"/>
                  </a:cubicBezTo>
                  <a:cubicBezTo>
                    <a:pt x="22724" y="5301"/>
                    <a:pt x="21902" y="4478"/>
                    <a:pt x="21902" y="3466"/>
                  </a:cubicBezTo>
                  <a:cubicBezTo>
                    <a:pt x="21902" y="2455"/>
                    <a:pt x="22726" y="1631"/>
                    <a:pt x="23738" y="1631"/>
                  </a:cubicBezTo>
                  <a:close/>
                  <a:moveTo>
                    <a:pt x="23738" y="1"/>
                  </a:moveTo>
                  <a:cubicBezTo>
                    <a:pt x="21826" y="1"/>
                    <a:pt x="20270" y="1555"/>
                    <a:pt x="20270" y="3467"/>
                  </a:cubicBezTo>
                  <a:cubicBezTo>
                    <a:pt x="20270" y="3609"/>
                    <a:pt x="20280" y="3745"/>
                    <a:pt x="20298" y="3883"/>
                  </a:cubicBezTo>
                  <a:cubicBezTo>
                    <a:pt x="18462" y="2466"/>
                    <a:pt x="15841" y="1212"/>
                    <a:pt x="12311" y="1212"/>
                  </a:cubicBezTo>
                  <a:cubicBezTo>
                    <a:pt x="4206" y="1212"/>
                    <a:pt x="0" y="9097"/>
                    <a:pt x="0" y="15318"/>
                  </a:cubicBezTo>
                  <a:cubicBezTo>
                    <a:pt x="0" y="24978"/>
                    <a:pt x="10321" y="33221"/>
                    <a:pt x="22961" y="42510"/>
                  </a:cubicBezTo>
                  <a:cubicBezTo>
                    <a:pt x="23191" y="42679"/>
                    <a:pt x="23463" y="42764"/>
                    <a:pt x="23736" y="42764"/>
                  </a:cubicBezTo>
                  <a:cubicBezTo>
                    <a:pt x="24008" y="42764"/>
                    <a:pt x="24281" y="42679"/>
                    <a:pt x="24511" y="42510"/>
                  </a:cubicBezTo>
                  <a:cubicBezTo>
                    <a:pt x="37151" y="33221"/>
                    <a:pt x="47470" y="24978"/>
                    <a:pt x="47470" y="15318"/>
                  </a:cubicBezTo>
                  <a:cubicBezTo>
                    <a:pt x="47474" y="9097"/>
                    <a:pt x="43268" y="1212"/>
                    <a:pt x="35163" y="1212"/>
                  </a:cubicBezTo>
                  <a:cubicBezTo>
                    <a:pt x="31634" y="1212"/>
                    <a:pt x="29015" y="2466"/>
                    <a:pt x="27178" y="3883"/>
                  </a:cubicBezTo>
                  <a:cubicBezTo>
                    <a:pt x="27193" y="3745"/>
                    <a:pt x="27206" y="3609"/>
                    <a:pt x="27206" y="3467"/>
                  </a:cubicBezTo>
                  <a:cubicBezTo>
                    <a:pt x="27206" y="1555"/>
                    <a:pt x="25650" y="1"/>
                    <a:pt x="23738"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3899;p43">
              <a:extLst>
                <a:ext uri="{FF2B5EF4-FFF2-40B4-BE49-F238E27FC236}">
                  <a16:creationId xmlns:a16="http://schemas.microsoft.com/office/drawing/2014/main" id="{CAA43844-B73C-2E2D-D874-543571EC809D}"/>
                </a:ext>
              </a:extLst>
            </p:cNvPr>
            <p:cNvSpPr/>
            <p:nvPr/>
          </p:nvSpPr>
          <p:spPr>
            <a:xfrm>
              <a:off x="1666825" y="3234825"/>
              <a:ext cx="749000" cy="1038800"/>
            </a:xfrm>
            <a:custGeom>
              <a:avLst/>
              <a:gdLst/>
              <a:ahLst/>
              <a:cxnLst/>
              <a:rect l="l" t="t" r="r" b="b"/>
              <a:pathLst>
                <a:path w="29960" h="41552" extrusionOk="0">
                  <a:moveTo>
                    <a:pt x="17648" y="1"/>
                  </a:moveTo>
                  <a:cubicBezTo>
                    <a:pt x="17188" y="1"/>
                    <a:pt x="16742" y="23"/>
                    <a:pt x="16312" y="64"/>
                  </a:cubicBezTo>
                  <a:cubicBezTo>
                    <a:pt x="18841" y="5084"/>
                    <a:pt x="19649" y="10991"/>
                    <a:pt x="18311" y="16458"/>
                  </a:cubicBezTo>
                  <a:cubicBezTo>
                    <a:pt x="16754" y="22828"/>
                    <a:pt x="12563" y="28340"/>
                    <a:pt x="7431" y="32422"/>
                  </a:cubicBezTo>
                  <a:cubicBezTo>
                    <a:pt x="5116" y="34264"/>
                    <a:pt x="2613" y="35838"/>
                    <a:pt x="1" y="37223"/>
                  </a:cubicBezTo>
                  <a:cubicBezTo>
                    <a:pt x="1748" y="38564"/>
                    <a:pt x="3573" y="39919"/>
                    <a:pt x="5447" y="41297"/>
                  </a:cubicBezTo>
                  <a:cubicBezTo>
                    <a:pt x="5678" y="41467"/>
                    <a:pt x="5950" y="41552"/>
                    <a:pt x="6223" y="41552"/>
                  </a:cubicBezTo>
                  <a:cubicBezTo>
                    <a:pt x="6495" y="41552"/>
                    <a:pt x="6767" y="41467"/>
                    <a:pt x="6997" y="41297"/>
                  </a:cubicBezTo>
                  <a:cubicBezTo>
                    <a:pt x="19639" y="32009"/>
                    <a:pt x="29958" y="23765"/>
                    <a:pt x="29958" y="14106"/>
                  </a:cubicBezTo>
                  <a:cubicBezTo>
                    <a:pt x="29959" y="7886"/>
                    <a:pt x="25753" y="1"/>
                    <a:pt x="17648"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36" name="Google Shape;3900;p43">
              <a:extLst>
                <a:ext uri="{FF2B5EF4-FFF2-40B4-BE49-F238E27FC236}">
                  <a16:creationId xmlns:a16="http://schemas.microsoft.com/office/drawing/2014/main" id="{4782F375-BF06-FC3F-D0AB-9B91761AD7AA}"/>
                </a:ext>
              </a:extLst>
            </p:cNvPr>
            <p:cNvSpPr/>
            <p:nvPr/>
          </p:nvSpPr>
          <p:spPr>
            <a:xfrm>
              <a:off x="1713050" y="3248800"/>
              <a:ext cx="702775" cy="1024825"/>
            </a:xfrm>
            <a:custGeom>
              <a:avLst/>
              <a:gdLst/>
              <a:ahLst/>
              <a:cxnLst/>
              <a:rect l="l" t="t" r="r" b="b"/>
              <a:pathLst>
                <a:path w="28111" h="40993" extrusionOk="0">
                  <a:moveTo>
                    <a:pt x="19366" y="1"/>
                  </a:moveTo>
                  <a:lnTo>
                    <a:pt x="19366" y="1"/>
                  </a:lnTo>
                  <a:cubicBezTo>
                    <a:pt x="21702" y="4912"/>
                    <a:pt x="22415" y="10610"/>
                    <a:pt x="21122" y="15899"/>
                  </a:cubicBezTo>
                  <a:cubicBezTo>
                    <a:pt x="19564" y="22269"/>
                    <a:pt x="15374" y="27781"/>
                    <a:pt x="10241" y="31863"/>
                  </a:cubicBezTo>
                  <a:cubicBezTo>
                    <a:pt x="7107" y="34357"/>
                    <a:pt x="3631" y="36360"/>
                    <a:pt x="1" y="38067"/>
                  </a:cubicBezTo>
                  <a:cubicBezTo>
                    <a:pt x="1174" y="38949"/>
                    <a:pt x="2373" y="39837"/>
                    <a:pt x="3598" y="40738"/>
                  </a:cubicBezTo>
                  <a:cubicBezTo>
                    <a:pt x="3829" y="40908"/>
                    <a:pt x="4101" y="40993"/>
                    <a:pt x="4374" y="40993"/>
                  </a:cubicBezTo>
                  <a:cubicBezTo>
                    <a:pt x="4646" y="40993"/>
                    <a:pt x="4918" y="40908"/>
                    <a:pt x="5148" y="40738"/>
                  </a:cubicBezTo>
                  <a:cubicBezTo>
                    <a:pt x="17790" y="31451"/>
                    <a:pt x="28110" y="23208"/>
                    <a:pt x="28110" y="13548"/>
                  </a:cubicBezTo>
                  <a:cubicBezTo>
                    <a:pt x="28110" y="8316"/>
                    <a:pt x="25135" y="1909"/>
                    <a:pt x="19366"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37" name="Google Shape;3901;p43">
              <a:extLst>
                <a:ext uri="{FF2B5EF4-FFF2-40B4-BE49-F238E27FC236}">
                  <a16:creationId xmlns:a16="http://schemas.microsoft.com/office/drawing/2014/main" id="{140720FE-B3E3-D8A2-8B62-C6D5D697853D}"/>
                </a:ext>
              </a:extLst>
            </p:cNvPr>
            <p:cNvSpPr/>
            <p:nvPr/>
          </p:nvSpPr>
          <p:spPr>
            <a:xfrm>
              <a:off x="1261625" y="3267400"/>
              <a:ext cx="1121625" cy="973650"/>
            </a:xfrm>
            <a:custGeom>
              <a:avLst/>
              <a:gdLst/>
              <a:ahLst/>
              <a:cxnLst/>
              <a:rect l="l" t="t" r="r" b="b"/>
              <a:pathLst>
                <a:path w="44865" h="38946" extrusionOk="0">
                  <a:moveTo>
                    <a:pt x="11007" y="1"/>
                  </a:moveTo>
                  <a:cubicBezTo>
                    <a:pt x="3497" y="1"/>
                    <a:pt x="0" y="7641"/>
                    <a:pt x="0" y="12804"/>
                  </a:cubicBezTo>
                  <a:cubicBezTo>
                    <a:pt x="0" y="21753"/>
                    <a:pt x="9722" y="29608"/>
                    <a:pt x="22429" y="38944"/>
                  </a:cubicBezTo>
                  <a:lnTo>
                    <a:pt x="22434" y="38946"/>
                  </a:lnTo>
                  <a:lnTo>
                    <a:pt x="22436" y="38946"/>
                  </a:lnTo>
                  <a:cubicBezTo>
                    <a:pt x="35142" y="29609"/>
                    <a:pt x="44864" y="21754"/>
                    <a:pt x="44864" y="12805"/>
                  </a:cubicBezTo>
                  <a:cubicBezTo>
                    <a:pt x="44864" y="7641"/>
                    <a:pt x="41367" y="2"/>
                    <a:pt x="33859" y="2"/>
                  </a:cubicBezTo>
                  <a:cubicBezTo>
                    <a:pt x="27730" y="2"/>
                    <a:pt x="24622" y="4229"/>
                    <a:pt x="23816" y="5525"/>
                  </a:cubicBezTo>
                  <a:cubicBezTo>
                    <a:pt x="23515" y="6006"/>
                    <a:pt x="22999" y="6294"/>
                    <a:pt x="22432" y="6294"/>
                  </a:cubicBezTo>
                  <a:cubicBezTo>
                    <a:pt x="21866" y="6294"/>
                    <a:pt x="21349" y="6006"/>
                    <a:pt x="21049" y="5525"/>
                  </a:cubicBezTo>
                  <a:cubicBezTo>
                    <a:pt x="20242" y="4228"/>
                    <a:pt x="17135" y="1"/>
                    <a:pt x="11007"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38" name="Google Shape;3902;p43">
              <a:extLst>
                <a:ext uri="{FF2B5EF4-FFF2-40B4-BE49-F238E27FC236}">
                  <a16:creationId xmlns:a16="http://schemas.microsoft.com/office/drawing/2014/main" id="{C8B1045D-B704-8AAA-5C90-9474FC405C06}"/>
                </a:ext>
              </a:extLst>
            </p:cNvPr>
            <p:cNvSpPr/>
            <p:nvPr/>
          </p:nvSpPr>
          <p:spPr>
            <a:xfrm>
              <a:off x="1698175" y="3267400"/>
              <a:ext cx="685000" cy="973625"/>
            </a:xfrm>
            <a:custGeom>
              <a:avLst/>
              <a:gdLst/>
              <a:ahLst/>
              <a:cxnLst/>
              <a:rect l="l" t="t" r="r" b="b"/>
              <a:pathLst>
                <a:path w="27400" h="38945" extrusionOk="0">
                  <a:moveTo>
                    <a:pt x="16394" y="1"/>
                  </a:moveTo>
                  <a:cubicBezTo>
                    <a:pt x="16141" y="1"/>
                    <a:pt x="15894" y="12"/>
                    <a:pt x="15650" y="26"/>
                  </a:cubicBezTo>
                  <a:cubicBezTo>
                    <a:pt x="17705" y="4756"/>
                    <a:pt x="18282" y="10139"/>
                    <a:pt x="17057" y="15155"/>
                  </a:cubicBezTo>
                  <a:cubicBezTo>
                    <a:pt x="15500" y="21525"/>
                    <a:pt x="11309" y="27037"/>
                    <a:pt x="6177" y="31119"/>
                  </a:cubicBezTo>
                  <a:cubicBezTo>
                    <a:pt x="4235" y="32664"/>
                    <a:pt x="2161" y="34022"/>
                    <a:pt x="1" y="35236"/>
                  </a:cubicBezTo>
                  <a:cubicBezTo>
                    <a:pt x="1591" y="36450"/>
                    <a:pt x="3249" y="37682"/>
                    <a:pt x="4966" y="38944"/>
                  </a:cubicBezTo>
                  <a:lnTo>
                    <a:pt x="4970" y="38944"/>
                  </a:lnTo>
                  <a:cubicBezTo>
                    <a:pt x="17677" y="29608"/>
                    <a:pt x="27398" y="21753"/>
                    <a:pt x="27398" y="12804"/>
                  </a:cubicBezTo>
                  <a:cubicBezTo>
                    <a:pt x="27399" y="7641"/>
                    <a:pt x="23901" y="1"/>
                    <a:pt x="16394"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39" name="Google Shape;3903;p43">
              <a:extLst>
                <a:ext uri="{FF2B5EF4-FFF2-40B4-BE49-F238E27FC236}">
                  <a16:creationId xmlns:a16="http://schemas.microsoft.com/office/drawing/2014/main" id="{FFCC8E7F-32C9-23E4-7A2A-0D79440BE63D}"/>
                </a:ext>
              </a:extLst>
            </p:cNvPr>
            <p:cNvSpPr/>
            <p:nvPr/>
          </p:nvSpPr>
          <p:spPr>
            <a:xfrm>
              <a:off x="1746125" y="3291575"/>
              <a:ext cx="637050" cy="949425"/>
            </a:xfrm>
            <a:custGeom>
              <a:avLst/>
              <a:gdLst/>
              <a:ahLst/>
              <a:cxnLst/>
              <a:rect l="l" t="t" r="r" b="b"/>
              <a:pathLst>
                <a:path w="25482" h="37977" extrusionOk="0">
                  <a:moveTo>
                    <a:pt x="18778" y="0"/>
                  </a:moveTo>
                  <a:lnTo>
                    <a:pt x="18778" y="0"/>
                  </a:lnTo>
                  <a:cubicBezTo>
                    <a:pt x="20515" y="4497"/>
                    <a:pt x="20944" y="9503"/>
                    <a:pt x="19799" y="14188"/>
                  </a:cubicBezTo>
                  <a:cubicBezTo>
                    <a:pt x="18241" y="20558"/>
                    <a:pt x="14051" y="26070"/>
                    <a:pt x="8918" y="30152"/>
                  </a:cubicBezTo>
                  <a:cubicBezTo>
                    <a:pt x="6167" y="32341"/>
                    <a:pt x="3151" y="34152"/>
                    <a:pt x="0" y="35717"/>
                  </a:cubicBezTo>
                  <a:cubicBezTo>
                    <a:pt x="994" y="36462"/>
                    <a:pt x="2009" y="37213"/>
                    <a:pt x="3049" y="37976"/>
                  </a:cubicBezTo>
                  <a:lnTo>
                    <a:pt x="3052" y="37976"/>
                  </a:lnTo>
                  <a:cubicBezTo>
                    <a:pt x="15761" y="28641"/>
                    <a:pt x="25481" y="20786"/>
                    <a:pt x="25481" y="11837"/>
                  </a:cubicBezTo>
                  <a:cubicBezTo>
                    <a:pt x="25481" y="7787"/>
                    <a:pt x="23329" y="2217"/>
                    <a:pt x="18778"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0" name="Google Shape;3904;p43">
              <a:extLst>
                <a:ext uri="{FF2B5EF4-FFF2-40B4-BE49-F238E27FC236}">
                  <a16:creationId xmlns:a16="http://schemas.microsoft.com/office/drawing/2014/main" id="{9C2DB380-47F5-9185-C4A6-495D75D1E88D}"/>
                </a:ext>
              </a:extLst>
            </p:cNvPr>
            <p:cNvSpPr/>
            <p:nvPr/>
          </p:nvSpPr>
          <p:spPr>
            <a:xfrm>
              <a:off x="1294225" y="3300050"/>
              <a:ext cx="1056350" cy="900500"/>
            </a:xfrm>
            <a:custGeom>
              <a:avLst/>
              <a:gdLst/>
              <a:ahLst/>
              <a:cxnLst/>
              <a:rect l="l" t="t" r="r" b="b"/>
              <a:pathLst>
                <a:path w="42254" h="36020" extrusionOk="0">
                  <a:moveTo>
                    <a:pt x="9700" y="0"/>
                  </a:moveTo>
                  <a:cubicBezTo>
                    <a:pt x="3084" y="0"/>
                    <a:pt x="0" y="6861"/>
                    <a:pt x="0" y="11498"/>
                  </a:cubicBezTo>
                  <a:cubicBezTo>
                    <a:pt x="0" y="19661"/>
                    <a:pt x="9101" y="27155"/>
                    <a:pt x="21127" y="36020"/>
                  </a:cubicBezTo>
                  <a:cubicBezTo>
                    <a:pt x="33154" y="27155"/>
                    <a:pt x="42253" y="19661"/>
                    <a:pt x="42249" y="11499"/>
                  </a:cubicBezTo>
                  <a:cubicBezTo>
                    <a:pt x="42249" y="6862"/>
                    <a:pt x="39168" y="2"/>
                    <a:pt x="32549" y="2"/>
                  </a:cubicBezTo>
                  <a:cubicBezTo>
                    <a:pt x="27093" y="2"/>
                    <a:pt x="24332" y="3759"/>
                    <a:pt x="23616" y="4909"/>
                  </a:cubicBezTo>
                  <a:cubicBezTo>
                    <a:pt x="23076" y="5776"/>
                    <a:pt x="22145" y="6294"/>
                    <a:pt x="21125" y="6294"/>
                  </a:cubicBezTo>
                  <a:cubicBezTo>
                    <a:pt x="20105" y="6294"/>
                    <a:pt x="19175" y="5776"/>
                    <a:pt x="18634" y="4909"/>
                  </a:cubicBezTo>
                  <a:cubicBezTo>
                    <a:pt x="17918" y="3756"/>
                    <a:pt x="15156" y="0"/>
                    <a:pt x="9700"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1" name="Google Shape;3905;p43">
              <a:extLst>
                <a:ext uri="{FF2B5EF4-FFF2-40B4-BE49-F238E27FC236}">
                  <a16:creationId xmlns:a16="http://schemas.microsoft.com/office/drawing/2014/main" id="{CABDD441-78E3-4E1C-7AE0-AD84B3C46044}"/>
                </a:ext>
              </a:extLst>
            </p:cNvPr>
            <p:cNvSpPr/>
            <p:nvPr/>
          </p:nvSpPr>
          <p:spPr>
            <a:xfrm>
              <a:off x="1728725" y="3300050"/>
              <a:ext cx="621850" cy="900500"/>
            </a:xfrm>
            <a:custGeom>
              <a:avLst/>
              <a:gdLst/>
              <a:ahLst/>
              <a:cxnLst/>
              <a:rect l="l" t="t" r="r" b="b"/>
              <a:pathLst>
                <a:path w="24874" h="36020" extrusionOk="0">
                  <a:moveTo>
                    <a:pt x="15172" y="0"/>
                  </a:moveTo>
                  <a:cubicBezTo>
                    <a:pt x="15094" y="0"/>
                    <a:pt x="15019" y="5"/>
                    <a:pt x="14943" y="6"/>
                  </a:cubicBezTo>
                  <a:cubicBezTo>
                    <a:pt x="16569" y="4412"/>
                    <a:pt x="16952" y="9283"/>
                    <a:pt x="15835" y="13849"/>
                  </a:cubicBezTo>
                  <a:cubicBezTo>
                    <a:pt x="14278" y="20219"/>
                    <a:pt x="10087" y="25731"/>
                    <a:pt x="4955" y="29813"/>
                  </a:cubicBezTo>
                  <a:cubicBezTo>
                    <a:pt x="3381" y="31064"/>
                    <a:pt x="1722" y="32193"/>
                    <a:pt x="1" y="33222"/>
                  </a:cubicBezTo>
                  <a:cubicBezTo>
                    <a:pt x="1212" y="34141"/>
                    <a:pt x="2462" y="35072"/>
                    <a:pt x="3747" y="36020"/>
                  </a:cubicBezTo>
                  <a:cubicBezTo>
                    <a:pt x="15773" y="27155"/>
                    <a:pt x="24873" y="19661"/>
                    <a:pt x="24873" y="11498"/>
                  </a:cubicBezTo>
                  <a:cubicBezTo>
                    <a:pt x="24873" y="6861"/>
                    <a:pt x="21789" y="0"/>
                    <a:pt x="15172"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2" name="Google Shape;3906;p43">
              <a:extLst>
                <a:ext uri="{FF2B5EF4-FFF2-40B4-BE49-F238E27FC236}">
                  <a16:creationId xmlns:a16="http://schemas.microsoft.com/office/drawing/2014/main" id="{0734D694-B720-0447-023C-909443F2DDF3}"/>
                </a:ext>
              </a:extLst>
            </p:cNvPr>
            <p:cNvSpPr/>
            <p:nvPr/>
          </p:nvSpPr>
          <p:spPr>
            <a:xfrm>
              <a:off x="1778450" y="3339150"/>
              <a:ext cx="572125" cy="861400"/>
            </a:xfrm>
            <a:custGeom>
              <a:avLst/>
              <a:gdLst/>
              <a:ahLst/>
              <a:cxnLst/>
              <a:rect l="l" t="t" r="r" b="b"/>
              <a:pathLst>
                <a:path w="22885" h="34456" extrusionOk="0">
                  <a:moveTo>
                    <a:pt x="18132" y="1"/>
                  </a:moveTo>
                  <a:lnTo>
                    <a:pt x="18132" y="1"/>
                  </a:lnTo>
                  <a:cubicBezTo>
                    <a:pt x="19308" y="3979"/>
                    <a:pt x="19493" y="8252"/>
                    <a:pt x="18506" y="12285"/>
                  </a:cubicBezTo>
                  <a:cubicBezTo>
                    <a:pt x="16948" y="18655"/>
                    <a:pt x="12758" y="24167"/>
                    <a:pt x="7625" y="28249"/>
                  </a:cubicBezTo>
                  <a:cubicBezTo>
                    <a:pt x="5253" y="30137"/>
                    <a:pt x="2684" y="31743"/>
                    <a:pt x="0" y="33153"/>
                  </a:cubicBezTo>
                  <a:cubicBezTo>
                    <a:pt x="579" y="33584"/>
                    <a:pt x="1163" y="34018"/>
                    <a:pt x="1758" y="34456"/>
                  </a:cubicBezTo>
                  <a:cubicBezTo>
                    <a:pt x="13784" y="25591"/>
                    <a:pt x="22884" y="18097"/>
                    <a:pt x="22884" y="9934"/>
                  </a:cubicBezTo>
                  <a:cubicBezTo>
                    <a:pt x="22884" y="6667"/>
                    <a:pt x="21351" y="2299"/>
                    <a:pt x="18132" y="1"/>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3" name="Google Shape;3907;p43">
              <a:extLst>
                <a:ext uri="{FF2B5EF4-FFF2-40B4-BE49-F238E27FC236}">
                  <a16:creationId xmlns:a16="http://schemas.microsoft.com/office/drawing/2014/main" id="{6BE908C8-7387-9377-D7D5-014BF2CC26E9}"/>
                </a:ext>
              </a:extLst>
            </p:cNvPr>
            <p:cNvSpPr/>
            <p:nvPr/>
          </p:nvSpPr>
          <p:spPr>
            <a:xfrm>
              <a:off x="1805700" y="4088925"/>
              <a:ext cx="33400" cy="843050"/>
            </a:xfrm>
            <a:custGeom>
              <a:avLst/>
              <a:gdLst/>
              <a:ahLst/>
              <a:cxnLst/>
              <a:rect l="l" t="t" r="r" b="b"/>
              <a:pathLst>
                <a:path w="1336" h="33722" extrusionOk="0">
                  <a:moveTo>
                    <a:pt x="0" y="0"/>
                  </a:moveTo>
                  <a:lnTo>
                    <a:pt x="0" y="33721"/>
                  </a:lnTo>
                  <a:lnTo>
                    <a:pt x="1335" y="33721"/>
                  </a:lnTo>
                  <a:lnTo>
                    <a:pt x="1335" y="0"/>
                  </a:ln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4" name="Google Shape;3908;p43">
              <a:extLst>
                <a:ext uri="{FF2B5EF4-FFF2-40B4-BE49-F238E27FC236}">
                  <a16:creationId xmlns:a16="http://schemas.microsoft.com/office/drawing/2014/main" id="{028E2FDD-DE44-5183-0E2B-2DB238875179}"/>
                </a:ext>
              </a:extLst>
            </p:cNvPr>
            <p:cNvSpPr/>
            <p:nvPr/>
          </p:nvSpPr>
          <p:spPr>
            <a:xfrm>
              <a:off x="1294175" y="3520925"/>
              <a:ext cx="1056325" cy="679625"/>
            </a:xfrm>
            <a:custGeom>
              <a:avLst/>
              <a:gdLst/>
              <a:ahLst/>
              <a:cxnLst/>
              <a:rect l="l" t="t" r="r" b="b"/>
              <a:pathLst>
                <a:path w="42253" h="27185" extrusionOk="0">
                  <a:moveTo>
                    <a:pt x="39453" y="0"/>
                  </a:moveTo>
                  <a:cubicBezTo>
                    <a:pt x="38917" y="0"/>
                    <a:pt x="38379" y="46"/>
                    <a:pt x="37849" y="139"/>
                  </a:cubicBezTo>
                  <a:cubicBezTo>
                    <a:pt x="35074" y="632"/>
                    <a:pt x="32665" y="2282"/>
                    <a:pt x="30272" y="3774"/>
                  </a:cubicBezTo>
                  <a:cubicBezTo>
                    <a:pt x="27947" y="5222"/>
                    <a:pt x="25399" y="6596"/>
                    <a:pt x="22669" y="6596"/>
                  </a:cubicBezTo>
                  <a:cubicBezTo>
                    <a:pt x="22590" y="6596"/>
                    <a:pt x="22510" y="6595"/>
                    <a:pt x="22430" y="6592"/>
                  </a:cubicBezTo>
                  <a:cubicBezTo>
                    <a:pt x="18399" y="6474"/>
                    <a:pt x="15157" y="3406"/>
                    <a:pt x="11496" y="1713"/>
                  </a:cubicBezTo>
                  <a:cubicBezTo>
                    <a:pt x="9344" y="719"/>
                    <a:pt x="6982" y="236"/>
                    <a:pt x="4615" y="236"/>
                  </a:cubicBezTo>
                  <a:cubicBezTo>
                    <a:pt x="3111" y="236"/>
                    <a:pt x="1605" y="431"/>
                    <a:pt x="150" y="814"/>
                  </a:cubicBezTo>
                  <a:cubicBezTo>
                    <a:pt x="51" y="1453"/>
                    <a:pt x="1" y="2075"/>
                    <a:pt x="1" y="2663"/>
                  </a:cubicBezTo>
                  <a:cubicBezTo>
                    <a:pt x="1" y="10826"/>
                    <a:pt x="9101" y="18320"/>
                    <a:pt x="21127" y="27185"/>
                  </a:cubicBezTo>
                  <a:cubicBezTo>
                    <a:pt x="33152" y="18320"/>
                    <a:pt x="42252" y="10826"/>
                    <a:pt x="42252" y="2663"/>
                  </a:cubicBezTo>
                  <a:cubicBezTo>
                    <a:pt x="42252" y="1933"/>
                    <a:pt x="42176" y="1147"/>
                    <a:pt x="42022" y="342"/>
                  </a:cubicBezTo>
                  <a:cubicBezTo>
                    <a:pt x="41185" y="118"/>
                    <a:pt x="40319" y="0"/>
                    <a:pt x="39453" y="0"/>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5" name="Google Shape;3909;p43">
              <a:extLst>
                <a:ext uri="{FF2B5EF4-FFF2-40B4-BE49-F238E27FC236}">
                  <a16:creationId xmlns:a16="http://schemas.microsoft.com/office/drawing/2014/main" id="{36A86070-D35E-86F1-89F9-C26B0F07C521}"/>
                </a:ext>
              </a:extLst>
            </p:cNvPr>
            <p:cNvSpPr/>
            <p:nvPr/>
          </p:nvSpPr>
          <p:spPr>
            <a:xfrm>
              <a:off x="1728700" y="3520925"/>
              <a:ext cx="621800" cy="679675"/>
            </a:xfrm>
            <a:custGeom>
              <a:avLst/>
              <a:gdLst/>
              <a:ahLst/>
              <a:cxnLst/>
              <a:rect l="l" t="t" r="r" b="b"/>
              <a:pathLst>
                <a:path w="24872" h="27187" extrusionOk="0">
                  <a:moveTo>
                    <a:pt x="22071" y="0"/>
                  </a:moveTo>
                  <a:cubicBezTo>
                    <a:pt x="21535" y="0"/>
                    <a:pt x="20998" y="46"/>
                    <a:pt x="20468" y="139"/>
                  </a:cubicBezTo>
                  <a:cubicBezTo>
                    <a:pt x="19023" y="395"/>
                    <a:pt x="17679" y="967"/>
                    <a:pt x="16383" y="1665"/>
                  </a:cubicBezTo>
                  <a:cubicBezTo>
                    <a:pt x="16284" y="2794"/>
                    <a:pt x="16105" y="3913"/>
                    <a:pt x="15834" y="5016"/>
                  </a:cubicBezTo>
                  <a:cubicBezTo>
                    <a:pt x="14276" y="11387"/>
                    <a:pt x="10087" y="16897"/>
                    <a:pt x="4953" y="20981"/>
                  </a:cubicBezTo>
                  <a:cubicBezTo>
                    <a:pt x="3381" y="22232"/>
                    <a:pt x="1721" y="23360"/>
                    <a:pt x="1" y="24389"/>
                  </a:cubicBezTo>
                  <a:cubicBezTo>
                    <a:pt x="1212" y="25308"/>
                    <a:pt x="2462" y="26238"/>
                    <a:pt x="3746" y="27186"/>
                  </a:cubicBezTo>
                  <a:cubicBezTo>
                    <a:pt x="15771" y="18321"/>
                    <a:pt x="24871" y="10828"/>
                    <a:pt x="24871" y="2664"/>
                  </a:cubicBezTo>
                  <a:cubicBezTo>
                    <a:pt x="24871" y="1934"/>
                    <a:pt x="24795" y="1149"/>
                    <a:pt x="24641" y="344"/>
                  </a:cubicBezTo>
                  <a:cubicBezTo>
                    <a:pt x="23803" y="119"/>
                    <a:pt x="22937" y="0"/>
                    <a:pt x="22071"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6" name="Google Shape;3910;p43">
              <a:extLst>
                <a:ext uri="{FF2B5EF4-FFF2-40B4-BE49-F238E27FC236}">
                  <a16:creationId xmlns:a16="http://schemas.microsoft.com/office/drawing/2014/main" id="{CD5080F8-BD88-F317-B439-8D00E184661E}"/>
                </a:ext>
              </a:extLst>
            </p:cNvPr>
            <p:cNvSpPr/>
            <p:nvPr/>
          </p:nvSpPr>
          <p:spPr>
            <a:xfrm>
              <a:off x="1778450" y="3520975"/>
              <a:ext cx="572125" cy="679575"/>
            </a:xfrm>
            <a:custGeom>
              <a:avLst/>
              <a:gdLst/>
              <a:ahLst/>
              <a:cxnLst/>
              <a:rect l="l" t="t" r="r" b="b"/>
              <a:pathLst>
                <a:path w="22885" h="27183" extrusionOk="0">
                  <a:moveTo>
                    <a:pt x="20092" y="0"/>
                  </a:moveTo>
                  <a:cubicBezTo>
                    <a:pt x="19774" y="0"/>
                    <a:pt x="19455" y="16"/>
                    <a:pt x="19138" y="48"/>
                  </a:cubicBezTo>
                  <a:cubicBezTo>
                    <a:pt x="19109" y="1718"/>
                    <a:pt x="18903" y="3385"/>
                    <a:pt x="18506" y="5012"/>
                  </a:cubicBezTo>
                  <a:cubicBezTo>
                    <a:pt x="16948" y="11382"/>
                    <a:pt x="12758" y="16894"/>
                    <a:pt x="7625" y="20976"/>
                  </a:cubicBezTo>
                  <a:cubicBezTo>
                    <a:pt x="5253" y="22864"/>
                    <a:pt x="2684" y="24470"/>
                    <a:pt x="0" y="25880"/>
                  </a:cubicBezTo>
                  <a:cubicBezTo>
                    <a:pt x="579" y="26311"/>
                    <a:pt x="1163" y="26745"/>
                    <a:pt x="1758" y="27183"/>
                  </a:cubicBezTo>
                  <a:cubicBezTo>
                    <a:pt x="13784" y="18318"/>
                    <a:pt x="22884" y="10824"/>
                    <a:pt x="22884" y="2661"/>
                  </a:cubicBezTo>
                  <a:cubicBezTo>
                    <a:pt x="22884" y="1931"/>
                    <a:pt x="22808" y="1145"/>
                    <a:pt x="22652" y="340"/>
                  </a:cubicBezTo>
                  <a:cubicBezTo>
                    <a:pt x="21817" y="117"/>
                    <a:pt x="20955" y="0"/>
                    <a:pt x="20092" y="0"/>
                  </a:cubicBez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7" name="Google Shape;3911;p43">
              <a:extLst>
                <a:ext uri="{FF2B5EF4-FFF2-40B4-BE49-F238E27FC236}">
                  <a16:creationId xmlns:a16="http://schemas.microsoft.com/office/drawing/2014/main" id="{7623B7E7-AEB3-4EDB-0E76-FAC375FA3559}"/>
                </a:ext>
              </a:extLst>
            </p:cNvPr>
            <p:cNvSpPr/>
            <p:nvPr/>
          </p:nvSpPr>
          <p:spPr>
            <a:xfrm>
              <a:off x="1665675" y="3550675"/>
              <a:ext cx="319125" cy="319125"/>
            </a:xfrm>
            <a:custGeom>
              <a:avLst/>
              <a:gdLst/>
              <a:ahLst/>
              <a:cxnLst/>
              <a:rect l="l" t="t" r="r" b="b"/>
              <a:pathLst>
                <a:path w="12765" h="12765" extrusionOk="0">
                  <a:moveTo>
                    <a:pt x="6383" y="1"/>
                  </a:moveTo>
                  <a:cubicBezTo>
                    <a:pt x="4691" y="1"/>
                    <a:pt x="3067" y="674"/>
                    <a:pt x="1871" y="1869"/>
                  </a:cubicBezTo>
                  <a:cubicBezTo>
                    <a:pt x="674" y="3067"/>
                    <a:pt x="1" y="4691"/>
                    <a:pt x="1" y="6383"/>
                  </a:cubicBezTo>
                  <a:cubicBezTo>
                    <a:pt x="1" y="8075"/>
                    <a:pt x="674" y="9699"/>
                    <a:pt x="1871" y="10896"/>
                  </a:cubicBezTo>
                  <a:cubicBezTo>
                    <a:pt x="3067" y="12092"/>
                    <a:pt x="4691" y="12765"/>
                    <a:pt x="6383" y="12765"/>
                  </a:cubicBezTo>
                  <a:cubicBezTo>
                    <a:pt x="8076" y="12765"/>
                    <a:pt x="9699" y="12092"/>
                    <a:pt x="10896" y="10896"/>
                  </a:cubicBezTo>
                  <a:cubicBezTo>
                    <a:pt x="12093" y="9699"/>
                    <a:pt x="12765" y="8075"/>
                    <a:pt x="12765" y="6383"/>
                  </a:cubicBezTo>
                  <a:cubicBezTo>
                    <a:pt x="12765" y="4691"/>
                    <a:pt x="12093" y="3067"/>
                    <a:pt x="10896" y="1869"/>
                  </a:cubicBezTo>
                  <a:cubicBezTo>
                    <a:pt x="9699" y="674"/>
                    <a:pt x="8076" y="1"/>
                    <a:pt x="6383"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8" name="Google Shape;3912;p43">
              <a:extLst>
                <a:ext uri="{FF2B5EF4-FFF2-40B4-BE49-F238E27FC236}">
                  <a16:creationId xmlns:a16="http://schemas.microsoft.com/office/drawing/2014/main" id="{612C665C-C05D-748D-0B71-F004273B2FEC}"/>
                </a:ext>
              </a:extLst>
            </p:cNvPr>
            <p:cNvSpPr/>
            <p:nvPr/>
          </p:nvSpPr>
          <p:spPr>
            <a:xfrm>
              <a:off x="1728550" y="3613525"/>
              <a:ext cx="193525" cy="193500"/>
            </a:xfrm>
            <a:custGeom>
              <a:avLst/>
              <a:gdLst/>
              <a:ahLst/>
              <a:cxnLst/>
              <a:rect l="l" t="t" r="r" b="b"/>
              <a:pathLst>
                <a:path w="7741" h="7740" extrusionOk="0">
                  <a:moveTo>
                    <a:pt x="2598" y="1"/>
                  </a:moveTo>
                  <a:lnTo>
                    <a:pt x="2598" y="2596"/>
                  </a:lnTo>
                  <a:lnTo>
                    <a:pt x="1" y="2596"/>
                  </a:lnTo>
                  <a:lnTo>
                    <a:pt x="1" y="5142"/>
                  </a:lnTo>
                  <a:lnTo>
                    <a:pt x="2598" y="5142"/>
                  </a:lnTo>
                  <a:lnTo>
                    <a:pt x="2598" y="7740"/>
                  </a:lnTo>
                  <a:lnTo>
                    <a:pt x="5143" y="7740"/>
                  </a:lnTo>
                  <a:lnTo>
                    <a:pt x="5143" y="5142"/>
                  </a:lnTo>
                  <a:lnTo>
                    <a:pt x="7740" y="5142"/>
                  </a:lnTo>
                  <a:lnTo>
                    <a:pt x="7740" y="2596"/>
                  </a:lnTo>
                  <a:lnTo>
                    <a:pt x="5143" y="2596"/>
                  </a:lnTo>
                  <a:lnTo>
                    <a:pt x="5143"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9" name="Google Shape;3913;p43">
              <a:extLst>
                <a:ext uri="{FF2B5EF4-FFF2-40B4-BE49-F238E27FC236}">
                  <a16:creationId xmlns:a16="http://schemas.microsoft.com/office/drawing/2014/main" id="{0119DF4B-4575-0BD1-00B8-768BD6592CA9}"/>
                </a:ext>
              </a:extLst>
            </p:cNvPr>
            <p:cNvSpPr/>
            <p:nvPr/>
          </p:nvSpPr>
          <p:spPr>
            <a:xfrm>
              <a:off x="1778450" y="4546875"/>
              <a:ext cx="86300" cy="33375"/>
            </a:xfrm>
            <a:custGeom>
              <a:avLst/>
              <a:gdLst/>
              <a:ahLst/>
              <a:cxnLst/>
              <a:rect l="l" t="t" r="r" b="b"/>
              <a:pathLst>
                <a:path w="3452" h="1335" extrusionOk="0">
                  <a:moveTo>
                    <a:pt x="0" y="0"/>
                  </a:moveTo>
                  <a:lnTo>
                    <a:pt x="0" y="1335"/>
                  </a:lnTo>
                  <a:lnTo>
                    <a:pt x="3451" y="1335"/>
                  </a:lnTo>
                  <a:lnTo>
                    <a:pt x="3451" y="0"/>
                  </a:lnTo>
                  <a:close/>
                </a:path>
              </a:pathLst>
            </a:custGeom>
            <a:solidFill>
              <a:srgbClr val="D33429"/>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50" name="Google Shape;3914;p43">
              <a:extLst>
                <a:ext uri="{FF2B5EF4-FFF2-40B4-BE49-F238E27FC236}">
                  <a16:creationId xmlns:a16="http://schemas.microsoft.com/office/drawing/2014/main" id="{B35FEFD1-4A01-B2D8-78EB-EB59E369989F}"/>
                </a:ext>
              </a:extLst>
            </p:cNvPr>
            <p:cNvSpPr/>
            <p:nvPr/>
          </p:nvSpPr>
          <p:spPr>
            <a:xfrm>
              <a:off x="1714000" y="4468675"/>
              <a:ext cx="215200" cy="189725"/>
            </a:xfrm>
            <a:custGeom>
              <a:avLst/>
              <a:gdLst/>
              <a:ahLst/>
              <a:cxnLst/>
              <a:rect l="l" t="t" r="r" b="b"/>
              <a:pathLst>
                <a:path w="8608" h="7589" extrusionOk="0">
                  <a:moveTo>
                    <a:pt x="2232" y="1"/>
                  </a:moveTo>
                  <a:cubicBezTo>
                    <a:pt x="764" y="1"/>
                    <a:pt x="0" y="1429"/>
                    <a:pt x="0" y="2558"/>
                  </a:cubicBezTo>
                  <a:cubicBezTo>
                    <a:pt x="0" y="4343"/>
                    <a:pt x="1950" y="5863"/>
                    <a:pt x="4304" y="7589"/>
                  </a:cubicBezTo>
                  <a:cubicBezTo>
                    <a:pt x="6659" y="5863"/>
                    <a:pt x="8607" y="4343"/>
                    <a:pt x="8607" y="2558"/>
                  </a:cubicBezTo>
                  <a:cubicBezTo>
                    <a:pt x="8607" y="1429"/>
                    <a:pt x="7845" y="1"/>
                    <a:pt x="6376" y="1"/>
                  </a:cubicBezTo>
                  <a:cubicBezTo>
                    <a:pt x="4907" y="1"/>
                    <a:pt x="4304" y="1199"/>
                    <a:pt x="4304" y="1199"/>
                  </a:cubicBezTo>
                  <a:cubicBezTo>
                    <a:pt x="4304" y="1199"/>
                    <a:pt x="3703" y="1"/>
                    <a:pt x="2232" y="1"/>
                  </a:cubicBez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12" name="Picture 11">
            <a:extLst>
              <a:ext uri="{FF2B5EF4-FFF2-40B4-BE49-F238E27FC236}">
                <a16:creationId xmlns:a16="http://schemas.microsoft.com/office/drawing/2014/main" id="{6802C56D-7BC4-A8B0-98B9-2AA273868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38" y="1236956"/>
            <a:ext cx="9327122" cy="4384088"/>
          </a:xfrm>
          <a:prstGeom prst="rect">
            <a:avLst/>
          </a:prstGeom>
        </p:spPr>
      </p:pic>
    </p:spTree>
    <p:extLst>
      <p:ext uri="{BB962C8B-B14F-4D97-AF65-F5344CB8AC3E}">
        <p14:creationId xmlns:p14="http://schemas.microsoft.com/office/powerpoint/2010/main" val="36459289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9">
          <a:extLst>
            <a:ext uri="{FF2B5EF4-FFF2-40B4-BE49-F238E27FC236}">
              <a16:creationId xmlns:a16="http://schemas.microsoft.com/office/drawing/2014/main" id="{09BAB9C4-40EB-8BE6-137C-F2379A19B5DF}"/>
            </a:ext>
          </a:extLst>
        </p:cNvPr>
        <p:cNvGrpSpPr/>
        <p:nvPr/>
      </p:nvGrpSpPr>
      <p:grpSpPr>
        <a:xfrm>
          <a:off x="0" y="0"/>
          <a:ext cx="0" cy="0"/>
          <a:chOff x="0" y="0"/>
          <a:chExt cx="0" cy="0"/>
        </a:xfrm>
      </p:grpSpPr>
      <p:cxnSp>
        <p:nvCxnSpPr>
          <p:cNvPr id="1652" name="Google Shape;1652;p28">
            <a:extLst>
              <a:ext uri="{FF2B5EF4-FFF2-40B4-BE49-F238E27FC236}">
                <a16:creationId xmlns:a16="http://schemas.microsoft.com/office/drawing/2014/main" id="{583029EA-17CA-7CD5-B60E-0A1E37C2021A}"/>
              </a:ext>
            </a:extLst>
          </p:cNvPr>
          <p:cNvCxnSpPr>
            <a:cxnSpLocks/>
          </p:cNvCxnSpPr>
          <p:nvPr/>
        </p:nvCxnSpPr>
        <p:spPr>
          <a:xfrm>
            <a:off x="7382364" y="3719402"/>
            <a:ext cx="2027715" cy="584850"/>
          </a:xfrm>
          <a:prstGeom prst="bentConnector3">
            <a:avLst>
              <a:gd name="adj1" fmla="val 50000"/>
            </a:avLst>
          </a:prstGeom>
          <a:noFill/>
          <a:ln w="19050" cap="rnd" cmpd="sng">
            <a:solidFill>
              <a:schemeClr val="accent1"/>
            </a:solidFill>
            <a:prstDash val="solid"/>
            <a:round/>
            <a:headEnd type="none" w="med" len="med"/>
            <a:tailEnd type="oval" w="med" len="med"/>
          </a:ln>
        </p:spPr>
      </p:cxnSp>
      <p:sp>
        <p:nvSpPr>
          <p:cNvPr id="1653" name="Google Shape;1653;p28">
            <a:extLst>
              <a:ext uri="{FF2B5EF4-FFF2-40B4-BE49-F238E27FC236}">
                <a16:creationId xmlns:a16="http://schemas.microsoft.com/office/drawing/2014/main" id="{B1FC6F27-FC8D-1C9D-C901-1DB201683220}"/>
              </a:ext>
            </a:extLst>
          </p:cNvPr>
          <p:cNvSpPr txBox="1"/>
          <p:nvPr/>
        </p:nvSpPr>
        <p:spPr>
          <a:xfrm>
            <a:off x="4612799" y="5856510"/>
            <a:ext cx="2966400" cy="583600"/>
          </a:xfrm>
          <a:prstGeom prst="rect">
            <a:avLst/>
          </a:prstGeom>
          <a:solidFill>
            <a:schemeClr val="lt2"/>
          </a:solidFill>
          <a:ln>
            <a:noFill/>
          </a:ln>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2133"/>
              </a:spcAft>
              <a:buClr>
                <a:srgbClr val="000000"/>
              </a:buClr>
              <a:buSzTx/>
              <a:buFontTx/>
              <a:buNone/>
              <a:tabLst/>
              <a:defRPr/>
            </a:pPr>
            <a:r>
              <a:rPr kumimoji="0" lang="en" sz="2133" b="1" i="0" u="none" strike="noStrike" kern="0" cap="none" spc="0" normalizeH="0" baseline="0" noProof="0">
                <a:ln>
                  <a:noFill/>
                </a:ln>
                <a:solidFill>
                  <a:srgbClr val="FFFFFF"/>
                </a:solidFill>
                <a:effectLst/>
                <a:uLnTx/>
                <a:uFillTx/>
                <a:latin typeface="Fira Sans Condensed"/>
                <a:ea typeface="Fira Sans Condensed"/>
                <a:cs typeface="Fira Sans Condensed"/>
                <a:sym typeface="Fira Sans Condensed"/>
              </a:rPr>
              <a:t>LOGIN PAGE</a:t>
            </a:r>
            <a:endParaRPr kumimoji="0" sz="2133" b="1" i="0" u="none" strike="noStrike" kern="0" cap="none" spc="0" normalizeH="0" baseline="0" noProof="0">
              <a:ln>
                <a:noFill/>
              </a:ln>
              <a:solidFill>
                <a:srgbClr val="FFFFFF"/>
              </a:solidFill>
              <a:effectLst/>
              <a:uLnTx/>
              <a:uFillTx/>
              <a:latin typeface="Fira Sans Condensed"/>
              <a:ea typeface="Fira Sans Condensed"/>
              <a:cs typeface="Fira Sans Condensed"/>
              <a:sym typeface="Fira Sans Condensed"/>
            </a:endParaRPr>
          </a:p>
        </p:txBody>
      </p:sp>
      <p:sp>
        <p:nvSpPr>
          <p:cNvPr id="2" name="Google Shape;2452;p33">
            <a:extLst>
              <a:ext uri="{FF2B5EF4-FFF2-40B4-BE49-F238E27FC236}">
                <a16:creationId xmlns:a16="http://schemas.microsoft.com/office/drawing/2014/main" id="{45B2EE3D-CCBB-444B-7245-03FAF17F818B}"/>
              </a:ext>
            </a:extLst>
          </p:cNvPr>
          <p:cNvSpPr txBox="1"/>
          <p:nvPr/>
        </p:nvSpPr>
        <p:spPr>
          <a:xfrm>
            <a:off x="1229675" y="388248"/>
            <a:ext cx="3220065" cy="654002"/>
          </a:xfrm>
          <a:prstGeom prst="rect">
            <a:avLst/>
          </a:prstGeom>
          <a:solidFill>
            <a:srgbClr val="4A0001"/>
          </a:solid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kumimoji="0" lang="en" sz="2800" b="1" i="0" u="none" strike="noStrike" kern="0" cap="none" spc="0" normalizeH="0" baseline="0" noProof="0">
                <a:ln>
                  <a:noFill/>
                </a:ln>
                <a:solidFill>
                  <a:srgbClr val="FFFFFF"/>
                </a:solidFill>
                <a:effectLst/>
                <a:uLnTx/>
                <a:uFillTx/>
                <a:latin typeface="Fira Sans Condensed"/>
                <a:ea typeface="Fira Sans Condensed"/>
                <a:cs typeface="Fira Sans Condensed"/>
                <a:sym typeface="Fira Sans Condensed"/>
              </a:rPr>
              <a:t>PROJECT VISUALS</a:t>
            </a:r>
            <a:endParaRPr kumimoji="0" sz="2800" b="1" i="0" u="none" strike="noStrike" kern="0" cap="none" spc="0" normalizeH="0" baseline="0" noProof="0">
              <a:ln>
                <a:noFill/>
              </a:ln>
              <a:solidFill>
                <a:srgbClr val="FFFFFF"/>
              </a:solidFill>
              <a:effectLst/>
              <a:uLnTx/>
              <a:uFillTx/>
              <a:latin typeface="Fira Sans Condensed"/>
              <a:ea typeface="Fira Sans Condensed"/>
              <a:cs typeface="Fira Sans Condensed"/>
              <a:sym typeface="Fira Sans Condensed"/>
            </a:endParaRPr>
          </a:p>
        </p:txBody>
      </p:sp>
      <p:cxnSp>
        <p:nvCxnSpPr>
          <p:cNvPr id="22" name="Google Shape;4054;p44">
            <a:extLst>
              <a:ext uri="{FF2B5EF4-FFF2-40B4-BE49-F238E27FC236}">
                <a16:creationId xmlns:a16="http://schemas.microsoft.com/office/drawing/2014/main" id="{97D7591E-A34D-E115-CE35-7AD0BFAD442E}"/>
              </a:ext>
            </a:extLst>
          </p:cNvPr>
          <p:cNvCxnSpPr>
            <a:cxnSpLocks/>
            <a:endCxn id="2" idx="1"/>
          </p:cNvCxnSpPr>
          <p:nvPr/>
        </p:nvCxnSpPr>
        <p:spPr>
          <a:xfrm>
            <a:off x="101243" y="715249"/>
            <a:ext cx="1128432" cy="12700"/>
          </a:xfrm>
          <a:prstGeom prst="bentConnector3">
            <a:avLst>
              <a:gd name="adj1" fmla="val 96180"/>
            </a:avLst>
          </a:prstGeom>
          <a:noFill/>
          <a:ln w="19050" cap="rnd" cmpd="sng">
            <a:solidFill>
              <a:srgbClr val="EA160C"/>
            </a:solidFill>
            <a:prstDash val="dash"/>
            <a:round/>
            <a:headEnd type="none" w="med" len="med"/>
            <a:tailEnd type="stealth" w="med" len="med"/>
          </a:ln>
        </p:spPr>
      </p:cxnSp>
      <p:cxnSp>
        <p:nvCxnSpPr>
          <p:cNvPr id="26" name="Google Shape;4054;p44">
            <a:extLst>
              <a:ext uri="{FF2B5EF4-FFF2-40B4-BE49-F238E27FC236}">
                <a16:creationId xmlns:a16="http://schemas.microsoft.com/office/drawing/2014/main" id="{027E8185-67F1-0A04-8E32-941A56CC6453}"/>
              </a:ext>
            </a:extLst>
          </p:cNvPr>
          <p:cNvCxnSpPr>
            <a:cxnSpLocks/>
          </p:cNvCxnSpPr>
          <p:nvPr/>
        </p:nvCxnSpPr>
        <p:spPr>
          <a:xfrm>
            <a:off x="4485038" y="709690"/>
            <a:ext cx="1128432" cy="12700"/>
          </a:xfrm>
          <a:prstGeom prst="bentConnector3">
            <a:avLst>
              <a:gd name="adj1" fmla="val 96180"/>
            </a:avLst>
          </a:prstGeom>
          <a:noFill/>
          <a:ln w="19050" cap="rnd" cmpd="sng">
            <a:solidFill>
              <a:srgbClr val="EA160C"/>
            </a:solidFill>
            <a:prstDash val="dash"/>
            <a:round/>
            <a:headEnd type="none" w="med" len="med"/>
            <a:tailEnd type="stealth" w="med" len="med"/>
          </a:ln>
        </p:spPr>
      </p:cxnSp>
      <p:grpSp>
        <p:nvGrpSpPr>
          <p:cNvPr id="27" name="Google Shape;3863;p43">
            <a:extLst>
              <a:ext uri="{FF2B5EF4-FFF2-40B4-BE49-F238E27FC236}">
                <a16:creationId xmlns:a16="http://schemas.microsoft.com/office/drawing/2014/main" id="{479EC4E1-99B7-DD51-4FCF-F9991C8913A5}"/>
              </a:ext>
            </a:extLst>
          </p:cNvPr>
          <p:cNvGrpSpPr/>
          <p:nvPr/>
        </p:nvGrpSpPr>
        <p:grpSpPr>
          <a:xfrm>
            <a:off x="359901" y="169952"/>
            <a:ext cx="691412" cy="559378"/>
            <a:chOff x="528750" y="3204550"/>
            <a:chExt cx="2587250" cy="1727425"/>
          </a:xfrm>
        </p:grpSpPr>
        <p:sp>
          <p:nvSpPr>
            <p:cNvPr id="28" name="Google Shape;3864;p43">
              <a:extLst>
                <a:ext uri="{FF2B5EF4-FFF2-40B4-BE49-F238E27FC236}">
                  <a16:creationId xmlns:a16="http://schemas.microsoft.com/office/drawing/2014/main" id="{50E18137-D421-4719-EF60-4C3E04B95BD3}"/>
                </a:ext>
              </a:extLst>
            </p:cNvPr>
            <p:cNvSpPr/>
            <p:nvPr/>
          </p:nvSpPr>
          <p:spPr>
            <a:xfrm>
              <a:off x="1687050" y="4441675"/>
              <a:ext cx="269175" cy="250200"/>
            </a:xfrm>
            <a:custGeom>
              <a:avLst/>
              <a:gdLst/>
              <a:ahLst/>
              <a:cxnLst/>
              <a:rect l="l" t="t" r="r" b="b"/>
              <a:pathLst>
                <a:path w="10767" h="10008" extrusionOk="0">
                  <a:moveTo>
                    <a:pt x="3313" y="1"/>
                  </a:moveTo>
                  <a:cubicBezTo>
                    <a:pt x="1266" y="1"/>
                    <a:pt x="1" y="1889"/>
                    <a:pt x="1" y="3638"/>
                  </a:cubicBezTo>
                  <a:cubicBezTo>
                    <a:pt x="1" y="6064"/>
                    <a:pt x="2522" y="7909"/>
                    <a:pt x="4745" y="9540"/>
                  </a:cubicBezTo>
                  <a:lnTo>
                    <a:pt x="5386" y="10008"/>
                  </a:lnTo>
                  <a:lnTo>
                    <a:pt x="6023" y="9540"/>
                  </a:lnTo>
                  <a:cubicBezTo>
                    <a:pt x="8246" y="7909"/>
                    <a:pt x="10767" y="6064"/>
                    <a:pt x="10767" y="3638"/>
                  </a:cubicBezTo>
                  <a:cubicBezTo>
                    <a:pt x="10767" y="1889"/>
                    <a:pt x="9499" y="1"/>
                    <a:pt x="7456" y="1"/>
                  </a:cubicBezTo>
                  <a:cubicBezTo>
                    <a:pt x="6587" y="1"/>
                    <a:pt x="5895" y="301"/>
                    <a:pt x="5385" y="683"/>
                  </a:cubicBezTo>
                  <a:cubicBezTo>
                    <a:pt x="4872" y="302"/>
                    <a:pt x="4182" y="1"/>
                    <a:pt x="3313"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9" name="Google Shape;3865;p43">
              <a:extLst>
                <a:ext uri="{FF2B5EF4-FFF2-40B4-BE49-F238E27FC236}">
                  <a16:creationId xmlns:a16="http://schemas.microsoft.com/office/drawing/2014/main" id="{D755C683-B0FD-0552-58DE-66A59D5AA99D}"/>
                </a:ext>
              </a:extLst>
            </p:cNvPr>
            <p:cNvSpPr/>
            <p:nvPr/>
          </p:nvSpPr>
          <p:spPr>
            <a:xfrm>
              <a:off x="1864750" y="4196050"/>
              <a:ext cx="700200" cy="409825"/>
            </a:xfrm>
            <a:custGeom>
              <a:avLst/>
              <a:gdLst/>
              <a:ahLst/>
              <a:cxnLst/>
              <a:rect l="l" t="t" r="r" b="b"/>
              <a:pathLst>
                <a:path w="28008" h="16393" extrusionOk="0">
                  <a:moveTo>
                    <a:pt x="24620" y="1"/>
                  </a:moveTo>
                  <a:lnTo>
                    <a:pt x="24620" y="13005"/>
                  </a:lnTo>
                  <a:lnTo>
                    <a:pt x="1" y="13005"/>
                  </a:lnTo>
                  <a:lnTo>
                    <a:pt x="1" y="16393"/>
                  </a:lnTo>
                  <a:lnTo>
                    <a:pt x="26475" y="16393"/>
                  </a:lnTo>
                  <a:cubicBezTo>
                    <a:pt x="27320" y="16393"/>
                    <a:pt x="28007" y="15706"/>
                    <a:pt x="28007" y="14859"/>
                  </a:cubicBezTo>
                  <a:lnTo>
                    <a:pt x="28007" y="13005"/>
                  </a:lnTo>
                  <a:lnTo>
                    <a:pt x="28007" y="1"/>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3866;p43">
              <a:extLst>
                <a:ext uri="{FF2B5EF4-FFF2-40B4-BE49-F238E27FC236}">
                  <a16:creationId xmlns:a16="http://schemas.microsoft.com/office/drawing/2014/main" id="{A2FD09C6-4F4E-F95E-1A93-952983A9830F}"/>
                </a:ext>
              </a:extLst>
            </p:cNvPr>
            <p:cNvSpPr/>
            <p:nvPr/>
          </p:nvSpPr>
          <p:spPr>
            <a:xfrm>
              <a:off x="1929125" y="3311700"/>
              <a:ext cx="1186875" cy="1069100"/>
            </a:xfrm>
            <a:custGeom>
              <a:avLst/>
              <a:gdLst/>
              <a:ahLst/>
              <a:cxnLst/>
              <a:rect l="l" t="t" r="r" b="b"/>
              <a:pathLst>
                <a:path w="47475" h="42764" extrusionOk="0">
                  <a:moveTo>
                    <a:pt x="23740" y="1633"/>
                  </a:moveTo>
                  <a:cubicBezTo>
                    <a:pt x="24752" y="1633"/>
                    <a:pt x="25575" y="2456"/>
                    <a:pt x="25575" y="3468"/>
                  </a:cubicBezTo>
                  <a:cubicBezTo>
                    <a:pt x="25575" y="4479"/>
                    <a:pt x="24751" y="5303"/>
                    <a:pt x="23740" y="5303"/>
                  </a:cubicBezTo>
                  <a:cubicBezTo>
                    <a:pt x="22726" y="5303"/>
                    <a:pt x="21905" y="4479"/>
                    <a:pt x="21905" y="3468"/>
                  </a:cubicBezTo>
                  <a:cubicBezTo>
                    <a:pt x="21905" y="2456"/>
                    <a:pt x="22726" y="1633"/>
                    <a:pt x="23740" y="1633"/>
                  </a:cubicBezTo>
                  <a:close/>
                  <a:moveTo>
                    <a:pt x="23737" y="0"/>
                  </a:moveTo>
                  <a:cubicBezTo>
                    <a:pt x="21825" y="0"/>
                    <a:pt x="20271" y="1556"/>
                    <a:pt x="20271" y="3468"/>
                  </a:cubicBezTo>
                  <a:cubicBezTo>
                    <a:pt x="20271" y="3608"/>
                    <a:pt x="20280" y="3746"/>
                    <a:pt x="20299" y="3884"/>
                  </a:cubicBezTo>
                  <a:cubicBezTo>
                    <a:pt x="18463" y="2467"/>
                    <a:pt x="15842" y="1211"/>
                    <a:pt x="12312" y="1211"/>
                  </a:cubicBezTo>
                  <a:cubicBezTo>
                    <a:pt x="4207" y="1211"/>
                    <a:pt x="1" y="9098"/>
                    <a:pt x="1" y="15317"/>
                  </a:cubicBezTo>
                  <a:cubicBezTo>
                    <a:pt x="1" y="24978"/>
                    <a:pt x="10322" y="33222"/>
                    <a:pt x="22961" y="42510"/>
                  </a:cubicBezTo>
                  <a:cubicBezTo>
                    <a:pt x="23191" y="42679"/>
                    <a:pt x="23464" y="42764"/>
                    <a:pt x="23736" y="42764"/>
                  </a:cubicBezTo>
                  <a:cubicBezTo>
                    <a:pt x="24008" y="42764"/>
                    <a:pt x="24281" y="42679"/>
                    <a:pt x="24512" y="42510"/>
                  </a:cubicBezTo>
                  <a:cubicBezTo>
                    <a:pt x="37152" y="33222"/>
                    <a:pt x="47471" y="24978"/>
                    <a:pt x="47471" y="15317"/>
                  </a:cubicBezTo>
                  <a:cubicBezTo>
                    <a:pt x="47475" y="9098"/>
                    <a:pt x="43269" y="1211"/>
                    <a:pt x="35164" y="1211"/>
                  </a:cubicBezTo>
                  <a:cubicBezTo>
                    <a:pt x="31633" y="1211"/>
                    <a:pt x="29014" y="2467"/>
                    <a:pt x="27177" y="3884"/>
                  </a:cubicBezTo>
                  <a:cubicBezTo>
                    <a:pt x="27192" y="3746"/>
                    <a:pt x="27205" y="3608"/>
                    <a:pt x="27205" y="3468"/>
                  </a:cubicBezTo>
                  <a:cubicBezTo>
                    <a:pt x="27205" y="1556"/>
                    <a:pt x="25649" y="0"/>
                    <a:pt x="23737"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1" name="Google Shape;3867;p43">
              <a:extLst>
                <a:ext uri="{FF2B5EF4-FFF2-40B4-BE49-F238E27FC236}">
                  <a16:creationId xmlns:a16="http://schemas.microsoft.com/office/drawing/2014/main" id="{4E40A0B5-3624-679B-BB72-5BBEA3BE40CA}"/>
                </a:ext>
              </a:extLst>
            </p:cNvPr>
            <p:cNvSpPr/>
            <p:nvPr/>
          </p:nvSpPr>
          <p:spPr>
            <a:xfrm>
              <a:off x="2366975" y="3341975"/>
              <a:ext cx="749025" cy="1038800"/>
            </a:xfrm>
            <a:custGeom>
              <a:avLst/>
              <a:gdLst/>
              <a:ahLst/>
              <a:cxnLst/>
              <a:rect l="l" t="t" r="r" b="b"/>
              <a:pathLst>
                <a:path w="29961" h="41552" extrusionOk="0">
                  <a:moveTo>
                    <a:pt x="17650" y="0"/>
                  </a:moveTo>
                  <a:cubicBezTo>
                    <a:pt x="17190" y="0"/>
                    <a:pt x="16742" y="24"/>
                    <a:pt x="16314" y="63"/>
                  </a:cubicBezTo>
                  <a:cubicBezTo>
                    <a:pt x="18841" y="5085"/>
                    <a:pt x="19651" y="10990"/>
                    <a:pt x="18312" y="16459"/>
                  </a:cubicBezTo>
                  <a:cubicBezTo>
                    <a:pt x="16754" y="22829"/>
                    <a:pt x="12564" y="28340"/>
                    <a:pt x="7431" y="32423"/>
                  </a:cubicBezTo>
                  <a:cubicBezTo>
                    <a:pt x="5116" y="34265"/>
                    <a:pt x="2614" y="35838"/>
                    <a:pt x="1" y="37223"/>
                  </a:cubicBezTo>
                  <a:cubicBezTo>
                    <a:pt x="1750" y="38563"/>
                    <a:pt x="3572" y="39919"/>
                    <a:pt x="5449" y="41297"/>
                  </a:cubicBezTo>
                  <a:cubicBezTo>
                    <a:pt x="5679" y="41466"/>
                    <a:pt x="5951" y="41551"/>
                    <a:pt x="6224" y="41551"/>
                  </a:cubicBezTo>
                  <a:cubicBezTo>
                    <a:pt x="6496" y="41551"/>
                    <a:pt x="6769" y="41466"/>
                    <a:pt x="6999" y="41297"/>
                  </a:cubicBezTo>
                  <a:cubicBezTo>
                    <a:pt x="19640" y="32008"/>
                    <a:pt x="29958" y="23766"/>
                    <a:pt x="29958" y="14105"/>
                  </a:cubicBezTo>
                  <a:cubicBezTo>
                    <a:pt x="29961" y="7887"/>
                    <a:pt x="25755" y="0"/>
                    <a:pt x="17650"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3868;p43">
              <a:extLst>
                <a:ext uri="{FF2B5EF4-FFF2-40B4-BE49-F238E27FC236}">
                  <a16:creationId xmlns:a16="http://schemas.microsoft.com/office/drawing/2014/main" id="{85AAFB82-87D4-CB57-E345-5D69811ED280}"/>
                </a:ext>
              </a:extLst>
            </p:cNvPr>
            <p:cNvSpPr/>
            <p:nvPr/>
          </p:nvSpPr>
          <p:spPr>
            <a:xfrm>
              <a:off x="2413225" y="3355975"/>
              <a:ext cx="702775" cy="1024800"/>
            </a:xfrm>
            <a:custGeom>
              <a:avLst/>
              <a:gdLst/>
              <a:ahLst/>
              <a:cxnLst/>
              <a:rect l="l" t="t" r="r" b="b"/>
              <a:pathLst>
                <a:path w="28111" h="40992" extrusionOk="0">
                  <a:moveTo>
                    <a:pt x="19366" y="1"/>
                  </a:moveTo>
                  <a:cubicBezTo>
                    <a:pt x="21702" y="4910"/>
                    <a:pt x="22414" y="10610"/>
                    <a:pt x="21121" y="15899"/>
                  </a:cubicBezTo>
                  <a:cubicBezTo>
                    <a:pt x="19564" y="22269"/>
                    <a:pt x="15374" y="27779"/>
                    <a:pt x="10241" y="31863"/>
                  </a:cubicBezTo>
                  <a:cubicBezTo>
                    <a:pt x="7107" y="34357"/>
                    <a:pt x="3631" y="36359"/>
                    <a:pt x="0" y="38066"/>
                  </a:cubicBezTo>
                  <a:cubicBezTo>
                    <a:pt x="1174" y="38948"/>
                    <a:pt x="2372" y="39837"/>
                    <a:pt x="3599" y="40737"/>
                  </a:cubicBezTo>
                  <a:cubicBezTo>
                    <a:pt x="3829" y="40906"/>
                    <a:pt x="4101" y="40991"/>
                    <a:pt x="4373" y="40991"/>
                  </a:cubicBezTo>
                  <a:cubicBezTo>
                    <a:pt x="4646" y="40991"/>
                    <a:pt x="4918" y="40906"/>
                    <a:pt x="5149" y="40737"/>
                  </a:cubicBezTo>
                  <a:cubicBezTo>
                    <a:pt x="17791" y="31451"/>
                    <a:pt x="28111" y="23207"/>
                    <a:pt x="28111" y="13546"/>
                  </a:cubicBezTo>
                  <a:cubicBezTo>
                    <a:pt x="28111" y="8316"/>
                    <a:pt x="25135" y="1907"/>
                    <a:pt x="19366"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3" name="Google Shape;3869;p43">
              <a:extLst>
                <a:ext uri="{FF2B5EF4-FFF2-40B4-BE49-F238E27FC236}">
                  <a16:creationId xmlns:a16="http://schemas.microsoft.com/office/drawing/2014/main" id="{684A4F82-E980-5F41-6BFB-1E33E1AEADA5}"/>
                </a:ext>
              </a:extLst>
            </p:cNvPr>
            <p:cNvSpPr/>
            <p:nvPr/>
          </p:nvSpPr>
          <p:spPr>
            <a:xfrm>
              <a:off x="1961800" y="3374575"/>
              <a:ext cx="1121600" cy="973650"/>
            </a:xfrm>
            <a:custGeom>
              <a:avLst/>
              <a:gdLst/>
              <a:ahLst/>
              <a:cxnLst/>
              <a:rect l="l" t="t" r="r" b="b"/>
              <a:pathLst>
                <a:path w="44864" h="38946" extrusionOk="0">
                  <a:moveTo>
                    <a:pt x="11006" y="1"/>
                  </a:moveTo>
                  <a:cubicBezTo>
                    <a:pt x="3498" y="1"/>
                    <a:pt x="1" y="7641"/>
                    <a:pt x="1" y="12802"/>
                  </a:cubicBezTo>
                  <a:cubicBezTo>
                    <a:pt x="1" y="21751"/>
                    <a:pt x="9721" y="29606"/>
                    <a:pt x="22429" y="38943"/>
                  </a:cubicBezTo>
                  <a:cubicBezTo>
                    <a:pt x="22429" y="38943"/>
                    <a:pt x="22430" y="38943"/>
                    <a:pt x="22434" y="38946"/>
                  </a:cubicBezTo>
                  <a:lnTo>
                    <a:pt x="22436" y="38946"/>
                  </a:lnTo>
                  <a:cubicBezTo>
                    <a:pt x="35143" y="29607"/>
                    <a:pt x="44864" y="21754"/>
                    <a:pt x="44864" y="12805"/>
                  </a:cubicBezTo>
                  <a:cubicBezTo>
                    <a:pt x="44864" y="7641"/>
                    <a:pt x="41367" y="2"/>
                    <a:pt x="33858" y="2"/>
                  </a:cubicBezTo>
                  <a:cubicBezTo>
                    <a:pt x="27730" y="2"/>
                    <a:pt x="24623" y="4229"/>
                    <a:pt x="23816" y="5523"/>
                  </a:cubicBezTo>
                  <a:cubicBezTo>
                    <a:pt x="23515" y="6005"/>
                    <a:pt x="22999" y="6294"/>
                    <a:pt x="22433" y="6294"/>
                  </a:cubicBezTo>
                  <a:cubicBezTo>
                    <a:pt x="21866" y="6294"/>
                    <a:pt x="21350" y="6005"/>
                    <a:pt x="21049" y="5523"/>
                  </a:cubicBezTo>
                  <a:cubicBezTo>
                    <a:pt x="20243" y="4228"/>
                    <a:pt x="17135" y="1"/>
                    <a:pt x="11006"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 name="Google Shape;3870;p43">
              <a:extLst>
                <a:ext uri="{FF2B5EF4-FFF2-40B4-BE49-F238E27FC236}">
                  <a16:creationId xmlns:a16="http://schemas.microsoft.com/office/drawing/2014/main" id="{5F7293B7-3A50-A338-E21B-E3B104DEBE4E}"/>
                </a:ext>
              </a:extLst>
            </p:cNvPr>
            <p:cNvSpPr/>
            <p:nvPr/>
          </p:nvSpPr>
          <p:spPr>
            <a:xfrm>
              <a:off x="2398375" y="3374600"/>
              <a:ext cx="685025" cy="973600"/>
            </a:xfrm>
            <a:custGeom>
              <a:avLst/>
              <a:gdLst/>
              <a:ahLst/>
              <a:cxnLst/>
              <a:rect l="l" t="t" r="r" b="b"/>
              <a:pathLst>
                <a:path w="27401" h="38944" extrusionOk="0">
                  <a:moveTo>
                    <a:pt x="16394" y="1"/>
                  </a:moveTo>
                  <a:cubicBezTo>
                    <a:pt x="16139" y="1"/>
                    <a:pt x="15893" y="12"/>
                    <a:pt x="15650" y="25"/>
                  </a:cubicBezTo>
                  <a:cubicBezTo>
                    <a:pt x="17704" y="4756"/>
                    <a:pt x="18281" y="10139"/>
                    <a:pt x="17056" y="15155"/>
                  </a:cubicBezTo>
                  <a:cubicBezTo>
                    <a:pt x="15498" y="21525"/>
                    <a:pt x="11308" y="27037"/>
                    <a:pt x="6175" y="31119"/>
                  </a:cubicBezTo>
                  <a:cubicBezTo>
                    <a:pt x="4234" y="32664"/>
                    <a:pt x="2161" y="34021"/>
                    <a:pt x="0" y="35236"/>
                  </a:cubicBezTo>
                  <a:cubicBezTo>
                    <a:pt x="1590" y="36450"/>
                    <a:pt x="3249" y="37682"/>
                    <a:pt x="4966" y="38943"/>
                  </a:cubicBezTo>
                  <a:lnTo>
                    <a:pt x="4970" y="38943"/>
                  </a:lnTo>
                  <a:cubicBezTo>
                    <a:pt x="17676" y="29606"/>
                    <a:pt x="27398" y="21753"/>
                    <a:pt x="27398" y="12803"/>
                  </a:cubicBezTo>
                  <a:cubicBezTo>
                    <a:pt x="27401" y="7640"/>
                    <a:pt x="23902" y="1"/>
                    <a:pt x="16394"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3871;p43">
              <a:extLst>
                <a:ext uri="{FF2B5EF4-FFF2-40B4-BE49-F238E27FC236}">
                  <a16:creationId xmlns:a16="http://schemas.microsoft.com/office/drawing/2014/main" id="{C67D2A15-498E-E353-49C9-CD23B767EA96}"/>
                </a:ext>
              </a:extLst>
            </p:cNvPr>
            <p:cNvSpPr/>
            <p:nvPr/>
          </p:nvSpPr>
          <p:spPr>
            <a:xfrm>
              <a:off x="2446350" y="3398725"/>
              <a:ext cx="637050" cy="949400"/>
            </a:xfrm>
            <a:custGeom>
              <a:avLst/>
              <a:gdLst/>
              <a:ahLst/>
              <a:cxnLst/>
              <a:rect l="l" t="t" r="r" b="b"/>
              <a:pathLst>
                <a:path w="25482" h="37976" extrusionOk="0">
                  <a:moveTo>
                    <a:pt x="18778" y="1"/>
                  </a:moveTo>
                  <a:cubicBezTo>
                    <a:pt x="20515" y="4498"/>
                    <a:pt x="20943" y="9503"/>
                    <a:pt x="19799" y="14189"/>
                  </a:cubicBezTo>
                  <a:cubicBezTo>
                    <a:pt x="18240" y="20559"/>
                    <a:pt x="14051" y="26069"/>
                    <a:pt x="8919" y="30153"/>
                  </a:cubicBezTo>
                  <a:cubicBezTo>
                    <a:pt x="6167" y="32343"/>
                    <a:pt x="3151" y="34152"/>
                    <a:pt x="0" y="35716"/>
                  </a:cubicBezTo>
                  <a:cubicBezTo>
                    <a:pt x="994" y="36460"/>
                    <a:pt x="2009" y="37212"/>
                    <a:pt x="3048" y="37975"/>
                  </a:cubicBezTo>
                  <a:lnTo>
                    <a:pt x="3052" y="37975"/>
                  </a:lnTo>
                  <a:cubicBezTo>
                    <a:pt x="15761" y="28640"/>
                    <a:pt x="25482" y="20785"/>
                    <a:pt x="25482" y="11836"/>
                  </a:cubicBezTo>
                  <a:cubicBezTo>
                    <a:pt x="25482" y="7787"/>
                    <a:pt x="23328" y="2217"/>
                    <a:pt x="18778"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 name="Google Shape;3872;p43">
              <a:extLst>
                <a:ext uri="{FF2B5EF4-FFF2-40B4-BE49-F238E27FC236}">
                  <a16:creationId xmlns:a16="http://schemas.microsoft.com/office/drawing/2014/main" id="{83EC3496-DDB4-C25A-AA31-9040D834626B}"/>
                </a:ext>
              </a:extLst>
            </p:cNvPr>
            <p:cNvSpPr/>
            <p:nvPr/>
          </p:nvSpPr>
          <p:spPr>
            <a:xfrm>
              <a:off x="1994450" y="3407225"/>
              <a:ext cx="1056300" cy="900475"/>
            </a:xfrm>
            <a:custGeom>
              <a:avLst/>
              <a:gdLst/>
              <a:ahLst/>
              <a:cxnLst/>
              <a:rect l="l" t="t" r="r" b="b"/>
              <a:pathLst>
                <a:path w="42252" h="36019" extrusionOk="0">
                  <a:moveTo>
                    <a:pt x="9700" y="0"/>
                  </a:moveTo>
                  <a:cubicBezTo>
                    <a:pt x="3083" y="0"/>
                    <a:pt x="0" y="6859"/>
                    <a:pt x="0" y="11496"/>
                  </a:cubicBezTo>
                  <a:cubicBezTo>
                    <a:pt x="0" y="19660"/>
                    <a:pt x="9101" y="27153"/>
                    <a:pt x="21127" y="36018"/>
                  </a:cubicBezTo>
                  <a:cubicBezTo>
                    <a:pt x="33151" y="27153"/>
                    <a:pt x="42252" y="19661"/>
                    <a:pt x="42249" y="11498"/>
                  </a:cubicBezTo>
                  <a:cubicBezTo>
                    <a:pt x="42249" y="6861"/>
                    <a:pt x="39168" y="2"/>
                    <a:pt x="32549" y="2"/>
                  </a:cubicBezTo>
                  <a:cubicBezTo>
                    <a:pt x="27093" y="2"/>
                    <a:pt x="24332" y="3757"/>
                    <a:pt x="23616" y="4907"/>
                  </a:cubicBezTo>
                  <a:cubicBezTo>
                    <a:pt x="23076" y="5775"/>
                    <a:pt x="22145" y="6293"/>
                    <a:pt x="21124" y="6293"/>
                  </a:cubicBezTo>
                  <a:cubicBezTo>
                    <a:pt x="20105" y="6293"/>
                    <a:pt x="19175" y="5775"/>
                    <a:pt x="18634" y="4907"/>
                  </a:cubicBezTo>
                  <a:cubicBezTo>
                    <a:pt x="17918" y="3756"/>
                    <a:pt x="15156" y="0"/>
                    <a:pt x="9700"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3873;p43">
              <a:extLst>
                <a:ext uri="{FF2B5EF4-FFF2-40B4-BE49-F238E27FC236}">
                  <a16:creationId xmlns:a16="http://schemas.microsoft.com/office/drawing/2014/main" id="{363E409A-FAD1-226D-1559-1108AF20D735}"/>
                </a:ext>
              </a:extLst>
            </p:cNvPr>
            <p:cNvSpPr/>
            <p:nvPr/>
          </p:nvSpPr>
          <p:spPr>
            <a:xfrm>
              <a:off x="2428925" y="3407225"/>
              <a:ext cx="621825" cy="900500"/>
            </a:xfrm>
            <a:custGeom>
              <a:avLst/>
              <a:gdLst/>
              <a:ahLst/>
              <a:cxnLst/>
              <a:rect l="l" t="t" r="r" b="b"/>
              <a:pathLst>
                <a:path w="24873" h="36020" extrusionOk="0">
                  <a:moveTo>
                    <a:pt x="15172" y="0"/>
                  </a:moveTo>
                  <a:cubicBezTo>
                    <a:pt x="15094" y="0"/>
                    <a:pt x="15019" y="3"/>
                    <a:pt x="14942" y="4"/>
                  </a:cubicBezTo>
                  <a:cubicBezTo>
                    <a:pt x="16569" y="4411"/>
                    <a:pt x="16952" y="9283"/>
                    <a:pt x="15834" y="13849"/>
                  </a:cubicBezTo>
                  <a:cubicBezTo>
                    <a:pt x="14276" y="20219"/>
                    <a:pt x="10086" y="25729"/>
                    <a:pt x="4953" y="29813"/>
                  </a:cubicBezTo>
                  <a:cubicBezTo>
                    <a:pt x="3381" y="31064"/>
                    <a:pt x="1721" y="32192"/>
                    <a:pt x="1" y="33221"/>
                  </a:cubicBezTo>
                  <a:cubicBezTo>
                    <a:pt x="1212" y="34140"/>
                    <a:pt x="2462" y="35070"/>
                    <a:pt x="3745" y="36020"/>
                  </a:cubicBezTo>
                  <a:cubicBezTo>
                    <a:pt x="15771" y="27153"/>
                    <a:pt x="24872" y="19661"/>
                    <a:pt x="24872" y="11496"/>
                  </a:cubicBezTo>
                  <a:cubicBezTo>
                    <a:pt x="24873" y="6859"/>
                    <a:pt x="21790" y="0"/>
                    <a:pt x="15172"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3874;p43">
              <a:extLst>
                <a:ext uri="{FF2B5EF4-FFF2-40B4-BE49-F238E27FC236}">
                  <a16:creationId xmlns:a16="http://schemas.microsoft.com/office/drawing/2014/main" id="{7C40FC40-8B8D-54FD-9996-BF0444F495F7}"/>
                </a:ext>
              </a:extLst>
            </p:cNvPr>
            <p:cNvSpPr/>
            <p:nvPr/>
          </p:nvSpPr>
          <p:spPr>
            <a:xfrm>
              <a:off x="2478675" y="3446325"/>
              <a:ext cx="572075" cy="861375"/>
            </a:xfrm>
            <a:custGeom>
              <a:avLst/>
              <a:gdLst/>
              <a:ahLst/>
              <a:cxnLst/>
              <a:rect l="l" t="t" r="r" b="b"/>
              <a:pathLst>
                <a:path w="22883" h="34455" extrusionOk="0">
                  <a:moveTo>
                    <a:pt x="18132" y="0"/>
                  </a:moveTo>
                  <a:cubicBezTo>
                    <a:pt x="19308" y="3979"/>
                    <a:pt x="19493" y="8250"/>
                    <a:pt x="18506" y="12285"/>
                  </a:cubicBezTo>
                  <a:cubicBezTo>
                    <a:pt x="16949" y="18655"/>
                    <a:pt x="12758" y="24165"/>
                    <a:pt x="7626" y="28249"/>
                  </a:cubicBezTo>
                  <a:cubicBezTo>
                    <a:pt x="5252" y="30136"/>
                    <a:pt x="2684" y="31742"/>
                    <a:pt x="0" y="33151"/>
                  </a:cubicBezTo>
                  <a:cubicBezTo>
                    <a:pt x="579" y="33584"/>
                    <a:pt x="1163" y="34018"/>
                    <a:pt x="1758" y="34454"/>
                  </a:cubicBezTo>
                  <a:cubicBezTo>
                    <a:pt x="13782" y="25589"/>
                    <a:pt x="22883" y="18096"/>
                    <a:pt x="22883" y="9932"/>
                  </a:cubicBezTo>
                  <a:cubicBezTo>
                    <a:pt x="22883" y="6665"/>
                    <a:pt x="21351" y="2297"/>
                    <a:pt x="18132"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3875;p43">
              <a:extLst>
                <a:ext uri="{FF2B5EF4-FFF2-40B4-BE49-F238E27FC236}">
                  <a16:creationId xmlns:a16="http://schemas.microsoft.com/office/drawing/2014/main" id="{62BD5FB7-C570-334B-062B-72E94F2010C8}"/>
                </a:ext>
              </a:extLst>
            </p:cNvPr>
            <p:cNvSpPr/>
            <p:nvPr/>
          </p:nvSpPr>
          <p:spPr>
            <a:xfrm>
              <a:off x="1839075" y="4196050"/>
              <a:ext cx="700250" cy="384175"/>
            </a:xfrm>
            <a:custGeom>
              <a:avLst/>
              <a:gdLst/>
              <a:ahLst/>
              <a:cxnLst/>
              <a:rect l="l" t="t" r="r" b="b"/>
              <a:pathLst>
                <a:path w="28010" h="15367" extrusionOk="0">
                  <a:moveTo>
                    <a:pt x="26673" y="1"/>
                  </a:moveTo>
                  <a:lnTo>
                    <a:pt x="26673" y="14032"/>
                  </a:lnTo>
                  <a:lnTo>
                    <a:pt x="0" y="14032"/>
                  </a:lnTo>
                  <a:lnTo>
                    <a:pt x="0" y="15366"/>
                  </a:lnTo>
                  <a:lnTo>
                    <a:pt x="27242" y="15366"/>
                  </a:lnTo>
                  <a:cubicBezTo>
                    <a:pt x="27666" y="15366"/>
                    <a:pt x="28009" y="15024"/>
                    <a:pt x="28009" y="14600"/>
                  </a:cubicBezTo>
                  <a:lnTo>
                    <a:pt x="28009" y="14032"/>
                  </a:lnTo>
                  <a:lnTo>
                    <a:pt x="28009" y="1"/>
                  </a:ln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 name="Google Shape;3876;p43">
              <a:extLst>
                <a:ext uri="{FF2B5EF4-FFF2-40B4-BE49-F238E27FC236}">
                  <a16:creationId xmlns:a16="http://schemas.microsoft.com/office/drawing/2014/main" id="{76249DFA-C1CC-D4F8-6674-EC276CB03737}"/>
                </a:ext>
              </a:extLst>
            </p:cNvPr>
            <p:cNvSpPr/>
            <p:nvPr/>
          </p:nvSpPr>
          <p:spPr>
            <a:xfrm>
              <a:off x="1994425" y="3628050"/>
              <a:ext cx="1056300" cy="679650"/>
            </a:xfrm>
            <a:custGeom>
              <a:avLst/>
              <a:gdLst/>
              <a:ahLst/>
              <a:cxnLst/>
              <a:rect l="l" t="t" r="r" b="b"/>
              <a:pathLst>
                <a:path w="42252" h="27186" extrusionOk="0">
                  <a:moveTo>
                    <a:pt x="39450" y="1"/>
                  </a:moveTo>
                  <a:cubicBezTo>
                    <a:pt x="38914" y="1"/>
                    <a:pt x="38378" y="46"/>
                    <a:pt x="37848" y="140"/>
                  </a:cubicBezTo>
                  <a:cubicBezTo>
                    <a:pt x="35071" y="632"/>
                    <a:pt x="32664" y="2284"/>
                    <a:pt x="30271" y="3774"/>
                  </a:cubicBezTo>
                  <a:cubicBezTo>
                    <a:pt x="27946" y="5224"/>
                    <a:pt x="25396" y="6598"/>
                    <a:pt x="22668" y="6598"/>
                  </a:cubicBezTo>
                  <a:cubicBezTo>
                    <a:pt x="22589" y="6598"/>
                    <a:pt x="22509" y="6597"/>
                    <a:pt x="22429" y="6594"/>
                  </a:cubicBezTo>
                  <a:cubicBezTo>
                    <a:pt x="18398" y="6476"/>
                    <a:pt x="15156" y="3406"/>
                    <a:pt x="11495" y="1715"/>
                  </a:cubicBezTo>
                  <a:cubicBezTo>
                    <a:pt x="9342" y="720"/>
                    <a:pt x="6979" y="237"/>
                    <a:pt x="4612" y="237"/>
                  </a:cubicBezTo>
                  <a:cubicBezTo>
                    <a:pt x="3108" y="237"/>
                    <a:pt x="1603" y="432"/>
                    <a:pt x="149" y="814"/>
                  </a:cubicBezTo>
                  <a:cubicBezTo>
                    <a:pt x="50" y="1454"/>
                    <a:pt x="0" y="2077"/>
                    <a:pt x="0" y="2663"/>
                  </a:cubicBezTo>
                  <a:cubicBezTo>
                    <a:pt x="0" y="10828"/>
                    <a:pt x="9101" y="18320"/>
                    <a:pt x="21125" y="27185"/>
                  </a:cubicBezTo>
                  <a:cubicBezTo>
                    <a:pt x="33151" y="18320"/>
                    <a:pt x="42252" y="10827"/>
                    <a:pt x="42252" y="2663"/>
                  </a:cubicBezTo>
                  <a:cubicBezTo>
                    <a:pt x="42252" y="1933"/>
                    <a:pt x="42175" y="1148"/>
                    <a:pt x="42021" y="344"/>
                  </a:cubicBezTo>
                  <a:cubicBezTo>
                    <a:pt x="41183" y="119"/>
                    <a:pt x="40316" y="1"/>
                    <a:pt x="39450" y="1"/>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 name="Google Shape;3877;p43">
              <a:extLst>
                <a:ext uri="{FF2B5EF4-FFF2-40B4-BE49-F238E27FC236}">
                  <a16:creationId xmlns:a16="http://schemas.microsoft.com/office/drawing/2014/main" id="{21700B8F-5BA0-0A75-40DF-698C09423B67}"/>
                </a:ext>
              </a:extLst>
            </p:cNvPr>
            <p:cNvSpPr/>
            <p:nvPr/>
          </p:nvSpPr>
          <p:spPr>
            <a:xfrm>
              <a:off x="2428925" y="3628050"/>
              <a:ext cx="621800" cy="679725"/>
            </a:xfrm>
            <a:custGeom>
              <a:avLst/>
              <a:gdLst/>
              <a:ahLst/>
              <a:cxnLst/>
              <a:rect l="l" t="t" r="r" b="b"/>
              <a:pathLst>
                <a:path w="24872" h="27189" extrusionOk="0">
                  <a:moveTo>
                    <a:pt x="22069" y="1"/>
                  </a:moveTo>
                  <a:cubicBezTo>
                    <a:pt x="21533" y="1"/>
                    <a:pt x="20997" y="46"/>
                    <a:pt x="20468" y="140"/>
                  </a:cubicBezTo>
                  <a:cubicBezTo>
                    <a:pt x="19023" y="396"/>
                    <a:pt x="17677" y="967"/>
                    <a:pt x="16383" y="1666"/>
                  </a:cubicBezTo>
                  <a:cubicBezTo>
                    <a:pt x="16284" y="2794"/>
                    <a:pt x="16105" y="3913"/>
                    <a:pt x="15834" y="5017"/>
                  </a:cubicBezTo>
                  <a:cubicBezTo>
                    <a:pt x="14276" y="11387"/>
                    <a:pt x="10086" y="16899"/>
                    <a:pt x="4953" y="20981"/>
                  </a:cubicBezTo>
                  <a:cubicBezTo>
                    <a:pt x="3381" y="22233"/>
                    <a:pt x="1721" y="23360"/>
                    <a:pt x="1" y="24389"/>
                  </a:cubicBezTo>
                  <a:cubicBezTo>
                    <a:pt x="1212" y="25308"/>
                    <a:pt x="2462" y="26238"/>
                    <a:pt x="3745" y="27188"/>
                  </a:cubicBezTo>
                  <a:cubicBezTo>
                    <a:pt x="15771" y="18321"/>
                    <a:pt x="24872" y="10830"/>
                    <a:pt x="24872" y="2666"/>
                  </a:cubicBezTo>
                  <a:cubicBezTo>
                    <a:pt x="24872" y="1936"/>
                    <a:pt x="24795" y="1151"/>
                    <a:pt x="24641" y="346"/>
                  </a:cubicBezTo>
                  <a:cubicBezTo>
                    <a:pt x="23802" y="120"/>
                    <a:pt x="22935" y="1"/>
                    <a:pt x="22069"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 name="Google Shape;3878;p43">
              <a:extLst>
                <a:ext uri="{FF2B5EF4-FFF2-40B4-BE49-F238E27FC236}">
                  <a16:creationId xmlns:a16="http://schemas.microsoft.com/office/drawing/2014/main" id="{868BB65A-6BB9-F585-3003-B7981D07DC7C}"/>
                </a:ext>
              </a:extLst>
            </p:cNvPr>
            <p:cNvSpPr/>
            <p:nvPr/>
          </p:nvSpPr>
          <p:spPr>
            <a:xfrm>
              <a:off x="2478675" y="3628125"/>
              <a:ext cx="572075" cy="679575"/>
            </a:xfrm>
            <a:custGeom>
              <a:avLst/>
              <a:gdLst/>
              <a:ahLst/>
              <a:cxnLst/>
              <a:rect l="l" t="t" r="r" b="b"/>
              <a:pathLst>
                <a:path w="22883" h="27183" extrusionOk="0">
                  <a:moveTo>
                    <a:pt x="20097" y="0"/>
                  </a:moveTo>
                  <a:cubicBezTo>
                    <a:pt x="19777" y="0"/>
                    <a:pt x="19457" y="16"/>
                    <a:pt x="19138" y="49"/>
                  </a:cubicBezTo>
                  <a:cubicBezTo>
                    <a:pt x="19108" y="1719"/>
                    <a:pt x="18903" y="3386"/>
                    <a:pt x="18506" y="5013"/>
                  </a:cubicBezTo>
                  <a:cubicBezTo>
                    <a:pt x="16949" y="11383"/>
                    <a:pt x="12758" y="16893"/>
                    <a:pt x="7626" y="20977"/>
                  </a:cubicBezTo>
                  <a:cubicBezTo>
                    <a:pt x="5252" y="22864"/>
                    <a:pt x="2684" y="24470"/>
                    <a:pt x="0" y="25879"/>
                  </a:cubicBezTo>
                  <a:cubicBezTo>
                    <a:pt x="579" y="26312"/>
                    <a:pt x="1163" y="26746"/>
                    <a:pt x="1758" y="27182"/>
                  </a:cubicBezTo>
                  <a:cubicBezTo>
                    <a:pt x="13782" y="18317"/>
                    <a:pt x="22883" y="10824"/>
                    <a:pt x="22883" y="2660"/>
                  </a:cubicBezTo>
                  <a:cubicBezTo>
                    <a:pt x="22883" y="1930"/>
                    <a:pt x="22806" y="1145"/>
                    <a:pt x="22652" y="341"/>
                  </a:cubicBezTo>
                  <a:cubicBezTo>
                    <a:pt x="21819" y="117"/>
                    <a:pt x="20958" y="0"/>
                    <a:pt x="20097" y="0"/>
                  </a:cubicBez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3879;p43">
              <a:extLst>
                <a:ext uri="{FF2B5EF4-FFF2-40B4-BE49-F238E27FC236}">
                  <a16:creationId xmlns:a16="http://schemas.microsoft.com/office/drawing/2014/main" id="{63C9D181-CC34-14AF-0619-B42FF3B73968}"/>
                </a:ext>
              </a:extLst>
            </p:cNvPr>
            <p:cNvSpPr/>
            <p:nvPr/>
          </p:nvSpPr>
          <p:spPr>
            <a:xfrm>
              <a:off x="2365900" y="3657850"/>
              <a:ext cx="319150" cy="319125"/>
            </a:xfrm>
            <a:custGeom>
              <a:avLst/>
              <a:gdLst/>
              <a:ahLst/>
              <a:cxnLst/>
              <a:rect l="l" t="t" r="r" b="b"/>
              <a:pathLst>
                <a:path w="12766" h="12765" extrusionOk="0">
                  <a:moveTo>
                    <a:pt x="6383" y="0"/>
                  </a:moveTo>
                  <a:cubicBezTo>
                    <a:pt x="4691" y="0"/>
                    <a:pt x="3068" y="673"/>
                    <a:pt x="1871" y="1870"/>
                  </a:cubicBezTo>
                  <a:cubicBezTo>
                    <a:pt x="674" y="3066"/>
                    <a:pt x="1" y="4690"/>
                    <a:pt x="1" y="6382"/>
                  </a:cubicBezTo>
                  <a:cubicBezTo>
                    <a:pt x="1" y="8076"/>
                    <a:pt x="674" y="9699"/>
                    <a:pt x="1871" y="10896"/>
                  </a:cubicBezTo>
                  <a:cubicBezTo>
                    <a:pt x="3068" y="12093"/>
                    <a:pt x="4691" y="12765"/>
                    <a:pt x="6383" y="12765"/>
                  </a:cubicBezTo>
                  <a:cubicBezTo>
                    <a:pt x="8076" y="12765"/>
                    <a:pt x="9699" y="12093"/>
                    <a:pt x="10896" y="10896"/>
                  </a:cubicBezTo>
                  <a:cubicBezTo>
                    <a:pt x="12093" y="9699"/>
                    <a:pt x="12765" y="8076"/>
                    <a:pt x="12765" y="6382"/>
                  </a:cubicBezTo>
                  <a:cubicBezTo>
                    <a:pt x="12765" y="4690"/>
                    <a:pt x="12093" y="3066"/>
                    <a:pt x="10896" y="1870"/>
                  </a:cubicBezTo>
                  <a:cubicBezTo>
                    <a:pt x="9699" y="673"/>
                    <a:pt x="8076" y="0"/>
                    <a:pt x="6383"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3880;p43">
              <a:extLst>
                <a:ext uri="{FF2B5EF4-FFF2-40B4-BE49-F238E27FC236}">
                  <a16:creationId xmlns:a16="http://schemas.microsoft.com/office/drawing/2014/main" id="{5BB490A7-2CE3-97C5-FDC9-E30FA9489EEF}"/>
                </a:ext>
              </a:extLst>
            </p:cNvPr>
            <p:cNvSpPr/>
            <p:nvPr/>
          </p:nvSpPr>
          <p:spPr>
            <a:xfrm>
              <a:off x="2428750" y="3720650"/>
              <a:ext cx="193500" cy="193525"/>
            </a:xfrm>
            <a:custGeom>
              <a:avLst/>
              <a:gdLst/>
              <a:ahLst/>
              <a:cxnLst/>
              <a:rect l="l" t="t" r="r" b="b"/>
              <a:pathLst>
                <a:path w="7740" h="7741" extrusionOk="0">
                  <a:moveTo>
                    <a:pt x="2598" y="1"/>
                  </a:moveTo>
                  <a:lnTo>
                    <a:pt x="2598" y="2600"/>
                  </a:lnTo>
                  <a:lnTo>
                    <a:pt x="1" y="2600"/>
                  </a:lnTo>
                  <a:lnTo>
                    <a:pt x="1" y="5144"/>
                  </a:lnTo>
                  <a:lnTo>
                    <a:pt x="2598" y="5144"/>
                  </a:lnTo>
                  <a:lnTo>
                    <a:pt x="2598" y="7740"/>
                  </a:lnTo>
                  <a:lnTo>
                    <a:pt x="5143" y="7740"/>
                  </a:lnTo>
                  <a:lnTo>
                    <a:pt x="5143" y="5144"/>
                  </a:lnTo>
                  <a:lnTo>
                    <a:pt x="7740" y="5144"/>
                  </a:lnTo>
                  <a:lnTo>
                    <a:pt x="7740" y="2600"/>
                  </a:lnTo>
                  <a:lnTo>
                    <a:pt x="5143" y="2600"/>
                  </a:lnTo>
                  <a:lnTo>
                    <a:pt x="5143"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3881;p43">
              <a:extLst>
                <a:ext uri="{FF2B5EF4-FFF2-40B4-BE49-F238E27FC236}">
                  <a16:creationId xmlns:a16="http://schemas.microsoft.com/office/drawing/2014/main" id="{DD6E4D25-65F6-5347-D33C-0A533ADDA5D6}"/>
                </a:ext>
              </a:extLst>
            </p:cNvPr>
            <p:cNvSpPr/>
            <p:nvPr/>
          </p:nvSpPr>
          <p:spPr>
            <a:xfrm>
              <a:off x="1079850" y="4196050"/>
              <a:ext cx="700175" cy="409825"/>
            </a:xfrm>
            <a:custGeom>
              <a:avLst/>
              <a:gdLst/>
              <a:ahLst/>
              <a:cxnLst/>
              <a:rect l="l" t="t" r="r" b="b"/>
              <a:pathLst>
                <a:path w="28007" h="16393" extrusionOk="0">
                  <a:moveTo>
                    <a:pt x="1" y="1"/>
                  </a:moveTo>
                  <a:lnTo>
                    <a:pt x="1" y="13005"/>
                  </a:lnTo>
                  <a:lnTo>
                    <a:pt x="1" y="14859"/>
                  </a:lnTo>
                  <a:cubicBezTo>
                    <a:pt x="1" y="15706"/>
                    <a:pt x="686" y="16393"/>
                    <a:pt x="1533" y="16393"/>
                  </a:cubicBezTo>
                  <a:lnTo>
                    <a:pt x="28007" y="16393"/>
                  </a:lnTo>
                  <a:lnTo>
                    <a:pt x="28007" y="13005"/>
                  </a:lnTo>
                  <a:lnTo>
                    <a:pt x="3388" y="13005"/>
                  </a:lnTo>
                  <a:lnTo>
                    <a:pt x="3388" y="1"/>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 name="Google Shape;3882;p43">
              <a:extLst>
                <a:ext uri="{FF2B5EF4-FFF2-40B4-BE49-F238E27FC236}">
                  <a16:creationId xmlns:a16="http://schemas.microsoft.com/office/drawing/2014/main" id="{CA64B1EB-E2FC-31A8-EF2B-467E585DBC00}"/>
                </a:ext>
              </a:extLst>
            </p:cNvPr>
            <p:cNvSpPr/>
            <p:nvPr/>
          </p:nvSpPr>
          <p:spPr>
            <a:xfrm>
              <a:off x="1105500" y="4196050"/>
              <a:ext cx="700250" cy="384175"/>
            </a:xfrm>
            <a:custGeom>
              <a:avLst/>
              <a:gdLst/>
              <a:ahLst/>
              <a:cxnLst/>
              <a:rect l="l" t="t" r="r" b="b"/>
              <a:pathLst>
                <a:path w="28010" h="15367" extrusionOk="0">
                  <a:moveTo>
                    <a:pt x="1" y="1"/>
                  </a:moveTo>
                  <a:lnTo>
                    <a:pt x="1" y="14032"/>
                  </a:lnTo>
                  <a:lnTo>
                    <a:pt x="1" y="14600"/>
                  </a:lnTo>
                  <a:cubicBezTo>
                    <a:pt x="1" y="15024"/>
                    <a:pt x="343" y="15366"/>
                    <a:pt x="768" y="15366"/>
                  </a:cubicBezTo>
                  <a:lnTo>
                    <a:pt x="28010" y="15366"/>
                  </a:lnTo>
                  <a:lnTo>
                    <a:pt x="28010" y="14032"/>
                  </a:lnTo>
                  <a:lnTo>
                    <a:pt x="1335" y="14032"/>
                  </a:lnTo>
                  <a:lnTo>
                    <a:pt x="1335" y="1"/>
                  </a:ln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3883;p43">
              <a:extLst>
                <a:ext uri="{FF2B5EF4-FFF2-40B4-BE49-F238E27FC236}">
                  <a16:creationId xmlns:a16="http://schemas.microsoft.com/office/drawing/2014/main" id="{509DFF8B-8821-6DF2-DF41-E1E407FC2EE7}"/>
                </a:ext>
              </a:extLst>
            </p:cNvPr>
            <p:cNvSpPr/>
            <p:nvPr/>
          </p:nvSpPr>
          <p:spPr>
            <a:xfrm>
              <a:off x="528750" y="3311700"/>
              <a:ext cx="1186825" cy="1069100"/>
            </a:xfrm>
            <a:custGeom>
              <a:avLst/>
              <a:gdLst/>
              <a:ahLst/>
              <a:cxnLst/>
              <a:rect l="l" t="t" r="r" b="b"/>
              <a:pathLst>
                <a:path w="47473" h="42764" extrusionOk="0">
                  <a:moveTo>
                    <a:pt x="23738" y="1633"/>
                  </a:moveTo>
                  <a:cubicBezTo>
                    <a:pt x="24752" y="1633"/>
                    <a:pt x="25573" y="2456"/>
                    <a:pt x="25573" y="3468"/>
                  </a:cubicBezTo>
                  <a:cubicBezTo>
                    <a:pt x="25573" y="4479"/>
                    <a:pt x="24750" y="5303"/>
                    <a:pt x="23738" y="5303"/>
                  </a:cubicBezTo>
                  <a:cubicBezTo>
                    <a:pt x="22726" y="5303"/>
                    <a:pt x="21903" y="4479"/>
                    <a:pt x="21903" y="3468"/>
                  </a:cubicBezTo>
                  <a:cubicBezTo>
                    <a:pt x="21903" y="2456"/>
                    <a:pt x="22726" y="1633"/>
                    <a:pt x="23738" y="1633"/>
                  </a:cubicBezTo>
                  <a:close/>
                  <a:moveTo>
                    <a:pt x="23737" y="0"/>
                  </a:moveTo>
                  <a:cubicBezTo>
                    <a:pt x="21825" y="0"/>
                    <a:pt x="20269" y="1556"/>
                    <a:pt x="20269" y="3468"/>
                  </a:cubicBezTo>
                  <a:cubicBezTo>
                    <a:pt x="20269" y="3608"/>
                    <a:pt x="20280" y="3746"/>
                    <a:pt x="20297" y="3884"/>
                  </a:cubicBezTo>
                  <a:cubicBezTo>
                    <a:pt x="18461" y="2467"/>
                    <a:pt x="15840" y="1211"/>
                    <a:pt x="12310" y="1211"/>
                  </a:cubicBezTo>
                  <a:cubicBezTo>
                    <a:pt x="4206" y="1211"/>
                    <a:pt x="0" y="9098"/>
                    <a:pt x="0" y="15317"/>
                  </a:cubicBezTo>
                  <a:cubicBezTo>
                    <a:pt x="0" y="24978"/>
                    <a:pt x="10320" y="33222"/>
                    <a:pt x="22959" y="42510"/>
                  </a:cubicBezTo>
                  <a:cubicBezTo>
                    <a:pt x="23190" y="42679"/>
                    <a:pt x="23462" y="42764"/>
                    <a:pt x="23735" y="42764"/>
                  </a:cubicBezTo>
                  <a:cubicBezTo>
                    <a:pt x="24007" y="42764"/>
                    <a:pt x="24280" y="42679"/>
                    <a:pt x="24510" y="42510"/>
                  </a:cubicBezTo>
                  <a:cubicBezTo>
                    <a:pt x="37150" y="33222"/>
                    <a:pt x="47470" y="24978"/>
                    <a:pt x="47470" y="15317"/>
                  </a:cubicBezTo>
                  <a:cubicBezTo>
                    <a:pt x="47473" y="9098"/>
                    <a:pt x="43267" y="1211"/>
                    <a:pt x="35162" y="1211"/>
                  </a:cubicBezTo>
                  <a:cubicBezTo>
                    <a:pt x="31633" y="1211"/>
                    <a:pt x="29013" y="2467"/>
                    <a:pt x="27177" y="3884"/>
                  </a:cubicBezTo>
                  <a:cubicBezTo>
                    <a:pt x="27192" y="3746"/>
                    <a:pt x="27204" y="3608"/>
                    <a:pt x="27204" y="3468"/>
                  </a:cubicBezTo>
                  <a:cubicBezTo>
                    <a:pt x="27204" y="1556"/>
                    <a:pt x="25649" y="0"/>
                    <a:pt x="23737"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3884;p43">
              <a:extLst>
                <a:ext uri="{FF2B5EF4-FFF2-40B4-BE49-F238E27FC236}">
                  <a16:creationId xmlns:a16="http://schemas.microsoft.com/office/drawing/2014/main" id="{3C4A9DB8-D271-42B4-D29B-1D1905708270}"/>
                </a:ext>
              </a:extLst>
            </p:cNvPr>
            <p:cNvSpPr/>
            <p:nvPr/>
          </p:nvSpPr>
          <p:spPr>
            <a:xfrm>
              <a:off x="966600" y="3341975"/>
              <a:ext cx="748975" cy="1038800"/>
            </a:xfrm>
            <a:custGeom>
              <a:avLst/>
              <a:gdLst/>
              <a:ahLst/>
              <a:cxnLst/>
              <a:rect l="l" t="t" r="r" b="b"/>
              <a:pathLst>
                <a:path w="29959" h="41552" extrusionOk="0">
                  <a:moveTo>
                    <a:pt x="17648" y="0"/>
                  </a:moveTo>
                  <a:cubicBezTo>
                    <a:pt x="17186" y="0"/>
                    <a:pt x="16741" y="24"/>
                    <a:pt x="16312" y="63"/>
                  </a:cubicBezTo>
                  <a:cubicBezTo>
                    <a:pt x="18841" y="5085"/>
                    <a:pt x="19649" y="10990"/>
                    <a:pt x="18311" y="16459"/>
                  </a:cubicBezTo>
                  <a:cubicBezTo>
                    <a:pt x="16754" y="22829"/>
                    <a:pt x="12563" y="28340"/>
                    <a:pt x="7431" y="32423"/>
                  </a:cubicBezTo>
                  <a:cubicBezTo>
                    <a:pt x="5116" y="34265"/>
                    <a:pt x="2613" y="35838"/>
                    <a:pt x="0" y="37223"/>
                  </a:cubicBezTo>
                  <a:cubicBezTo>
                    <a:pt x="1748" y="38563"/>
                    <a:pt x="3572" y="39919"/>
                    <a:pt x="5447" y="41297"/>
                  </a:cubicBezTo>
                  <a:cubicBezTo>
                    <a:pt x="5678" y="41466"/>
                    <a:pt x="5950" y="41551"/>
                    <a:pt x="6223" y="41551"/>
                  </a:cubicBezTo>
                  <a:cubicBezTo>
                    <a:pt x="6495" y="41551"/>
                    <a:pt x="6768" y="41466"/>
                    <a:pt x="6999" y="41297"/>
                  </a:cubicBezTo>
                  <a:cubicBezTo>
                    <a:pt x="19639" y="32008"/>
                    <a:pt x="29958" y="23766"/>
                    <a:pt x="29958" y="14105"/>
                  </a:cubicBezTo>
                  <a:cubicBezTo>
                    <a:pt x="29959" y="7887"/>
                    <a:pt x="25753" y="0"/>
                    <a:pt x="17648"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3885;p43">
              <a:extLst>
                <a:ext uri="{FF2B5EF4-FFF2-40B4-BE49-F238E27FC236}">
                  <a16:creationId xmlns:a16="http://schemas.microsoft.com/office/drawing/2014/main" id="{D30FF9A5-FC7C-874E-D784-0F8E99532E79}"/>
                </a:ext>
              </a:extLst>
            </p:cNvPr>
            <p:cNvSpPr/>
            <p:nvPr/>
          </p:nvSpPr>
          <p:spPr>
            <a:xfrm>
              <a:off x="1012825" y="3355975"/>
              <a:ext cx="702750" cy="1024800"/>
            </a:xfrm>
            <a:custGeom>
              <a:avLst/>
              <a:gdLst/>
              <a:ahLst/>
              <a:cxnLst/>
              <a:rect l="l" t="t" r="r" b="b"/>
              <a:pathLst>
                <a:path w="28110" h="40992" extrusionOk="0">
                  <a:moveTo>
                    <a:pt x="19367" y="1"/>
                  </a:moveTo>
                  <a:lnTo>
                    <a:pt x="19367" y="1"/>
                  </a:lnTo>
                  <a:cubicBezTo>
                    <a:pt x="21703" y="4910"/>
                    <a:pt x="22415" y="10610"/>
                    <a:pt x="21122" y="15899"/>
                  </a:cubicBezTo>
                  <a:cubicBezTo>
                    <a:pt x="19564" y="22269"/>
                    <a:pt x="15373" y="27779"/>
                    <a:pt x="10241" y="31863"/>
                  </a:cubicBezTo>
                  <a:cubicBezTo>
                    <a:pt x="7107" y="34357"/>
                    <a:pt x="3631" y="36359"/>
                    <a:pt x="1" y="38066"/>
                  </a:cubicBezTo>
                  <a:cubicBezTo>
                    <a:pt x="1174" y="38948"/>
                    <a:pt x="2373" y="39837"/>
                    <a:pt x="3599" y="40737"/>
                  </a:cubicBezTo>
                  <a:cubicBezTo>
                    <a:pt x="3829" y="40906"/>
                    <a:pt x="4102" y="40991"/>
                    <a:pt x="4374" y="40991"/>
                  </a:cubicBezTo>
                  <a:cubicBezTo>
                    <a:pt x="4646" y="40991"/>
                    <a:pt x="4919" y="40906"/>
                    <a:pt x="5150" y="40737"/>
                  </a:cubicBezTo>
                  <a:cubicBezTo>
                    <a:pt x="17790" y="31451"/>
                    <a:pt x="28110" y="23207"/>
                    <a:pt x="28110" y="13546"/>
                  </a:cubicBezTo>
                  <a:cubicBezTo>
                    <a:pt x="28110" y="8316"/>
                    <a:pt x="25134" y="1907"/>
                    <a:pt x="1936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3886;p43">
              <a:extLst>
                <a:ext uri="{FF2B5EF4-FFF2-40B4-BE49-F238E27FC236}">
                  <a16:creationId xmlns:a16="http://schemas.microsoft.com/office/drawing/2014/main" id="{CDDBFF92-463E-1E4C-25AB-B909443E63B8}"/>
                </a:ext>
              </a:extLst>
            </p:cNvPr>
            <p:cNvSpPr/>
            <p:nvPr/>
          </p:nvSpPr>
          <p:spPr>
            <a:xfrm>
              <a:off x="561425" y="3374575"/>
              <a:ext cx="1121600" cy="973650"/>
            </a:xfrm>
            <a:custGeom>
              <a:avLst/>
              <a:gdLst/>
              <a:ahLst/>
              <a:cxnLst/>
              <a:rect l="l" t="t" r="r" b="b"/>
              <a:pathLst>
                <a:path w="44864" h="38946" extrusionOk="0">
                  <a:moveTo>
                    <a:pt x="11006" y="1"/>
                  </a:moveTo>
                  <a:cubicBezTo>
                    <a:pt x="3499" y="1"/>
                    <a:pt x="0" y="7641"/>
                    <a:pt x="0" y="12802"/>
                  </a:cubicBezTo>
                  <a:cubicBezTo>
                    <a:pt x="0" y="21751"/>
                    <a:pt x="9721" y="29606"/>
                    <a:pt x="22428" y="38943"/>
                  </a:cubicBezTo>
                  <a:cubicBezTo>
                    <a:pt x="22428" y="38943"/>
                    <a:pt x="22430" y="38943"/>
                    <a:pt x="22434" y="38946"/>
                  </a:cubicBezTo>
                  <a:lnTo>
                    <a:pt x="22435" y="38946"/>
                  </a:lnTo>
                  <a:cubicBezTo>
                    <a:pt x="35141" y="29607"/>
                    <a:pt x="44863" y="21754"/>
                    <a:pt x="44863" y="12805"/>
                  </a:cubicBezTo>
                  <a:cubicBezTo>
                    <a:pt x="44863" y="7641"/>
                    <a:pt x="41366" y="2"/>
                    <a:pt x="33858" y="2"/>
                  </a:cubicBezTo>
                  <a:cubicBezTo>
                    <a:pt x="27729" y="2"/>
                    <a:pt x="24621" y="4229"/>
                    <a:pt x="23815" y="5523"/>
                  </a:cubicBezTo>
                  <a:cubicBezTo>
                    <a:pt x="23516" y="6005"/>
                    <a:pt x="22998" y="6294"/>
                    <a:pt x="22431" y="6294"/>
                  </a:cubicBezTo>
                  <a:cubicBezTo>
                    <a:pt x="21865" y="6294"/>
                    <a:pt x="21349" y="6005"/>
                    <a:pt x="21048" y="5523"/>
                  </a:cubicBezTo>
                  <a:cubicBezTo>
                    <a:pt x="20241" y="4228"/>
                    <a:pt x="17133" y="1"/>
                    <a:pt x="11006"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3887;p43">
              <a:extLst>
                <a:ext uri="{FF2B5EF4-FFF2-40B4-BE49-F238E27FC236}">
                  <a16:creationId xmlns:a16="http://schemas.microsoft.com/office/drawing/2014/main" id="{45A1E65F-6A1E-CED4-C894-0EF9096C9409}"/>
                </a:ext>
              </a:extLst>
            </p:cNvPr>
            <p:cNvSpPr/>
            <p:nvPr/>
          </p:nvSpPr>
          <p:spPr>
            <a:xfrm>
              <a:off x="997950" y="3374600"/>
              <a:ext cx="685025" cy="973600"/>
            </a:xfrm>
            <a:custGeom>
              <a:avLst/>
              <a:gdLst/>
              <a:ahLst/>
              <a:cxnLst/>
              <a:rect l="l" t="t" r="r" b="b"/>
              <a:pathLst>
                <a:path w="27401" h="38944" extrusionOk="0">
                  <a:moveTo>
                    <a:pt x="16394" y="1"/>
                  </a:moveTo>
                  <a:cubicBezTo>
                    <a:pt x="16141" y="1"/>
                    <a:pt x="15893" y="12"/>
                    <a:pt x="15650" y="25"/>
                  </a:cubicBezTo>
                  <a:cubicBezTo>
                    <a:pt x="17705" y="4756"/>
                    <a:pt x="18282" y="10139"/>
                    <a:pt x="17057" y="15155"/>
                  </a:cubicBezTo>
                  <a:cubicBezTo>
                    <a:pt x="15500" y="21525"/>
                    <a:pt x="11309" y="27037"/>
                    <a:pt x="6177" y="31119"/>
                  </a:cubicBezTo>
                  <a:cubicBezTo>
                    <a:pt x="4235" y="32664"/>
                    <a:pt x="2161" y="34021"/>
                    <a:pt x="1" y="35236"/>
                  </a:cubicBezTo>
                  <a:cubicBezTo>
                    <a:pt x="1591" y="36450"/>
                    <a:pt x="3250" y="37682"/>
                    <a:pt x="4967" y="38943"/>
                  </a:cubicBezTo>
                  <a:lnTo>
                    <a:pt x="4970" y="38943"/>
                  </a:lnTo>
                  <a:cubicBezTo>
                    <a:pt x="17677" y="29606"/>
                    <a:pt x="27398" y="21753"/>
                    <a:pt x="27398" y="12803"/>
                  </a:cubicBezTo>
                  <a:cubicBezTo>
                    <a:pt x="27401" y="7640"/>
                    <a:pt x="23904" y="1"/>
                    <a:pt x="16394"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2" name="Google Shape;3888;p43">
              <a:extLst>
                <a:ext uri="{FF2B5EF4-FFF2-40B4-BE49-F238E27FC236}">
                  <a16:creationId xmlns:a16="http://schemas.microsoft.com/office/drawing/2014/main" id="{72888831-AA53-17F4-1D37-BF7BD5F22BCC}"/>
                </a:ext>
              </a:extLst>
            </p:cNvPr>
            <p:cNvSpPr/>
            <p:nvPr/>
          </p:nvSpPr>
          <p:spPr>
            <a:xfrm>
              <a:off x="1045900" y="3398725"/>
              <a:ext cx="637075" cy="949400"/>
            </a:xfrm>
            <a:custGeom>
              <a:avLst/>
              <a:gdLst/>
              <a:ahLst/>
              <a:cxnLst/>
              <a:rect l="l" t="t" r="r" b="b"/>
              <a:pathLst>
                <a:path w="25483" h="37976" extrusionOk="0">
                  <a:moveTo>
                    <a:pt x="18778" y="1"/>
                  </a:moveTo>
                  <a:lnTo>
                    <a:pt x="18778" y="1"/>
                  </a:lnTo>
                  <a:cubicBezTo>
                    <a:pt x="20515" y="4498"/>
                    <a:pt x="20944" y="9503"/>
                    <a:pt x="19799" y="14189"/>
                  </a:cubicBezTo>
                  <a:cubicBezTo>
                    <a:pt x="18241" y="20559"/>
                    <a:pt x="14050" y="26069"/>
                    <a:pt x="8918" y="30153"/>
                  </a:cubicBezTo>
                  <a:cubicBezTo>
                    <a:pt x="6167" y="32343"/>
                    <a:pt x="3152" y="34152"/>
                    <a:pt x="0" y="35716"/>
                  </a:cubicBezTo>
                  <a:cubicBezTo>
                    <a:pt x="994" y="36460"/>
                    <a:pt x="2009" y="37212"/>
                    <a:pt x="3049" y="37975"/>
                  </a:cubicBezTo>
                  <a:lnTo>
                    <a:pt x="3052" y="37975"/>
                  </a:lnTo>
                  <a:cubicBezTo>
                    <a:pt x="15762" y="28640"/>
                    <a:pt x="25483" y="20785"/>
                    <a:pt x="25483" y="11836"/>
                  </a:cubicBezTo>
                  <a:cubicBezTo>
                    <a:pt x="25483" y="7787"/>
                    <a:pt x="23329" y="2217"/>
                    <a:pt x="18778"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3889;p43">
              <a:extLst>
                <a:ext uri="{FF2B5EF4-FFF2-40B4-BE49-F238E27FC236}">
                  <a16:creationId xmlns:a16="http://schemas.microsoft.com/office/drawing/2014/main" id="{4A3505E3-0C32-369F-4B70-6806DA5AC8F9}"/>
                </a:ext>
              </a:extLst>
            </p:cNvPr>
            <p:cNvSpPr/>
            <p:nvPr/>
          </p:nvSpPr>
          <p:spPr>
            <a:xfrm>
              <a:off x="594075" y="3407225"/>
              <a:ext cx="1056300" cy="900475"/>
            </a:xfrm>
            <a:custGeom>
              <a:avLst/>
              <a:gdLst/>
              <a:ahLst/>
              <a:cxnLst/>
              <a:rect l="l" t="t" r="r" b="b"/>
              <a:pathLst>
                <a:path w="42252" h="36019" extrusionOk="0">
                  <a:moveTo>
                    <a:pt x="9700" y="0"/>
                  </a:moveTo>
                  <a:cubicBezTo>
                    <a:pt x="3083" y="0"/>
                    <a:pt x="0" y="6859"/>
                    <a:pt x="0" y="11496"/>
                  </a:cubicBezTo>
                  <a:cubicBezTo>
                    <a:pt x="0" y="19660"/>
                    <a:pt x="9101" y="27153"/>
                    <a:pt x="21125" y="36018"/>
                  </a:cubicBezTo>
                  <a:cubicBezTo>
                    <a:pt x="33151" y="27153"/>
                    <a:pt x="42251" y="19661"/>
                    <a:pt x="42249" y="11498"/>
                  </a:cubicBezTo>
                  <a:cubicBezTo>
                    <a:pt x="42249" y="6861"/>
                    <a:pt x="39166" y="2"/>
                    <a:pt x="32548" y="2"/>
                  </a:cubicBezTo>
                  <a:cubicBezTo>
                    <a:pt x="27091" y="2"/>
                    <a:pt x="24330" y="3757"/>
                    <a:pt x="23614" y="4907"/>
                  </a:cubicBezTo>
                  <a:cubicBezTo>
                    <a:pt x="23076" y="5775"/>
                    <a:pt x="22144" y="6293"/>
                    <a:pt x="21124" y="6293"/>
                  </a:cubicBezTo>
                  <a:cubicBezTo>
                    <a:pt x="20103" y="6293"/>
                    <a:pt x="19174" y="5775"/>
                    <a:pt x="18633" y="4907"/>
                  </a:cubicBezTo>
                  <a:cubicBezTo>
                    <a:pt x="17917" y="3756"/>
                    <a:pt x="15156" y="0"/>
                    <a:pt x="9700"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3890;p43">
              <a:extLst>
                <a:ext uri="{FF2B5EF4-FFF2-40B4-BE49-F238E27FC236}">
                  <a16:creationId xmlns:a16="http://schemas.microsoft.com/office/drawing/2014/main" id="{AB934936-EB0E-75ED-7DDE-23C1D19905EC}"/>
                </a:ext>
              </a:extLst>
            </p:cNvPr>
            <p:cNvSpPr/>
            <p:nvPr/>
          </p:nvSpPr>
          <p:spPr>
            <a:xfrm>
              <a:off x="1028500" y="3407225"/>
              <a:ext cx="621875" cy="900500"/>
            </a:xfrm>
            <a:custGeom>
              <a:avLst/>
              <a:gdLst/>
              <a:ahLst/>
              <a:cxnLst/>
              <a:rect l="l" t="t" r="r" b="b"/>
              <a:pathLst>
                <a:path w="24875" h="36020" extrusionOk="0">
                  <a:moveTo>
                    <a:pt x="15172" y="0"/>
                  </a:moveTo>
                  <a:cubicBezTo>
                    <a:pt x="15094" y="0"/>
                    <a:pt x="15019" y="3"/>
                    <a:pt x="14944" y="4"/>
                  </a:cubicBezTo>
                  <a:cubicBezTo>
                    <a:pt x="16571" y="4411"/>
                    <a:pt x="16953" y="9283"/>
                    <a:pt x="15835" y="13849"/>
                  </a:cubicBezTo>
                  <a:cubicBezTo>
                    <a:pt x="14278" y="20219"/>
                    <a:pt x="10087" y="25729"/>
                    <a:pt x="4955" y="29813"/>
                  </a:cubicBezTo>
                  <a:cubicBezTo>
                    <a:pt x="3382" y="31064"/>
                    <a:pt x="1722" y="32192"/>
                    <a:pt x="1" y="33221"/>
                  </a:cubicBezTo>
                  <a:cubicBezTo>
                    <a:pt x="1213" y="34140"/>
                    <a:pt x="2462" y="35070"/>
                    <a:pt x="3747" y="36020"/>
                  </a:cubicBezTo>
                  <a:cubicBezTo>
                    <a:pt x="15773" y="27153"/>
                    <a:pt x="24873" y="19661"/>
                    <a:pt x="24873" y="11496"/>
                  </a:cubicBezTo>
                  <a:cubicBezTo>
                    <a:pt x="24874" y="6859"/>
                    <a:pt x="21792" y="0"/>
                    <a:pt x="15172" y="0"/>
                  </a:cubicBezTo>
                  <a:close/>
                </a:path>
              </a:pathLst>
            </a:custGeom>
            <a:solidFill>
              <a:srgbClr val="A8CDD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 name="Google Shape;3891;p43">
              <a:extLst>
                <a:ext uri="{FF2B5EF4-FFF2-40B4-BE49-F238E27FC236}">
                  <a16:creationId xmlns:a16="http://schemas.microsoft.com/office/drawing/2014/main" id="{5F49D920-A318-CBA3-E9DB-127E590F393B}"/>
                </a:ext>
              </a:extLst>
            </p:cNvPr>
            <p:cNvSpPr/>
            <p:nvPr/>
          </p:nvSpPr>
          <p:spPr>
            <a:xfrm>
              <a:off x="1078275" y="3446325"/>
              <a:ext cx="572100" cy="861375"/>
            </a:xfrm>
            <a:custGeom>
              <a:avLst/>
              <a:gdLst/>
              <a:ahLst/>
              <a:cxnLst/>
              <a:rect l="l" t="t" r="r" b="b"/>
              <a:pathLst>
                <a:path w="22884" h="34455" extrusionOk="0">
                  <a:moveTo>
                    <a:pt x="18132" y="0"/>
                  </a:moveTo>
                  <a:lnTo>
                    <a:pt x="18132" y="0"/>
                  </a:lnTo>
                  <a:cubicBezTo>
                    <a:pt x="19309" y="3979"/>
                    <a:pt x="19491" y="8250"/>
                    <a:pt x="18505" y="12285"/>
                  </a:cubicBezTo>
                  <a:cubicBezTo>
                    <a:pt x="16948" y="18655"/>
                    <a:pt x="12758" y="24165"/>
                    <a:pt x="7625" y="28249"/>
                  </a:cubicBezTo>
                  <a:cubicBezTo>
                    <a:pt x="5253" y="30136"/>
                    <a:pt x="2684" y="31742"/>
                    <a:pt x="1" y="33151"/>
                  </a:cubicBezTo>
                  <a:cubicBezTo>
                    <a:pt x="579" y="33584"/>
                    <a:pt x="1163" y="34018"/>
                    <a:pt x="1757" y="34454"/>
                  </a:cubicBezTo>
                  <a:cubicBezTo>
                    <a:pt x="13783" y="25589"/>
                    <a:pt x="22883" y="18096"/>
                    <a:pt x="22883" y="9932"/>
                  </a:cubicBezTo>
                  <a:cubicBezTo>
                    <a:pt x="22883" y="6665"/>
                    <a:pt x="21351" y="2297"/>
                    <a:pt x="18132" y="0"/>
                  </a:cubicBezTo>
                  <a:close/>
                </a:path>
              </a:pathLst>
            </a:custGeom>
            <a:solidFill>
              <a:srgbClr val="91C3D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3892;p43">
              <a:extLst>
                <a:ext uri="{FF2B5EF4-FFF2-40B4-BE49-F238E27FC236}">
                  <a16:creationId xmlns:a16="http://schemas.microsoft.com/office/drawing/2014/main" id="{2AEC24FF-9B76-4925-6357-A7304D5A4937}"/>
                </a:ext>
              </a:extLst>
            </p:cNvPr>
            <p:cNvSpPr/>
            <p:nvPr/>
          </p:nvSpPr>
          <p:spPr>
            <a:xfrm>
              <a:off x="594075" y="3628050"/>
              <a:ext cx="1056300" cy="679650"/>
            </a:xfrm>
            <a:custGeom>
              <a:avLst/>
              <a:gdLst/>
              <a:ahLst/>
              <a:cxnLst/>
              <a:rect l="l" t="t" r="r" b="b"/>
              <a:pathLst>
                <a:path w="42252" h="27186" extrusionOk="0">
                  <a:moveTo>
                    <a:pt x="39448" y="1"/>
                  </a:moveTo>
                  <a:cubicBezTo>
                    <a:pt x="38912" y="1"/>
                    <a:pt x="38375" y="46"/>
                    <a:pt x="37845" y="140"/>
                  </a:cubicBezTo>
                  <a:cubicBezTo>
                    <a:pt x="35070" y="632"/>
                    <a:pt x="32663" y="2284"/>
                    <a:pt x="30270" y="3774"/>
                  </a:cubicBezTo>
                  <a:cubicBezTo>
                    <a:pt x="27943" y="5224"/>
                    <a:pt x="25395" y="6598"/>
                    <a:pt x="22668" y="6598"/>
                  </a:cubicBezTo>
                  <a:cubicBezTo>
                    <a:pt x="22589" y="6598"/>
                    <a:pt x="22509" y="6597"/>
                    <a:pt x="22429" y="6594"/>
                  </a:cubicBezTo>
                  <a:cubicBezTo>
                    <a:pt x="18398" y="6476"/>
                    <a:pt x="15156" y="3406"/>
                    <a:pt x="11495" y="1715"/>
                  </a:cubicBezTo>
                  <a:cubicBezTo>
                    <a:pt x="9342" y="720"/>
                    <a:pt x="6979" y="237"/>
                    <a:pt x="4612" y="237"/>
                  </a:cubicBezTo>
                  <a:cubicBezTo>
                    <a:pt x="3108" y="237"/>
                    <a:pt x="1603" y="432"/>
                    <a:pt x="149" y="814"/>
                  </a:cubicBezTo>
                  <a:cubicBezTo>
                    <a:pt x="50" y="1454"/>
                    <a:pt x="0" y="2077"/>
                    <a:pt x="0" y="2663"/>
                  </a:cubicBezTo>
                  <a:cubicBezTo>
                    <a:pt x="0" y="10828"/>
                    <a:pt x="9101" y="18320"/>
                    <a:pt x="21125" y="27185"/>
                  </a:cubicBezTo>
                  <a:cubicBezTo>
                    <a:pt x="33151" y="18320"/>
                    <a:pt x="42251" y="10827"/>
                    <a:pt x="42251" y="2663"/>
                  </a:cubicBezTo>
                  <a:cubicBezTo>
                    <a:pt x="42251" y="1933"/>
                    <a:pt x="42175" y="1148"/>
                    <a:pt x="42021" y="344"/>
                  </a:cubicBezTo>
                  <a:cubicBezTo>
                    <a:pt x="41181" y="119"/>
                    <a:pt x="40314" y="1"/>
                    <a:pt x="39448" y="1"/>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 name="Google Shape;3893;p43">
              <a:extLst>
                <a:ext uri="{FF2B5EF4-FFF2-40B4-BE49-F238E27FC236}">
                  <a16:creationId xmlns:a16="http://schemas.microsoft.com/office/drawing/2014/main" id="{750C5C8D-3312-B9D6-1CD7-518F65E4690F}"/>
                </a:ext>
              </a:extLst>
            </p:cNvPr>
            <p:cNvSpPr/>
            <p:nvPr/>
          </p:nvSpPr>
          <p:spPr>
            <a:xfrm>
              <a:off x="1028500" y="3628050"/>
              <a:ext cx="621850" cy="679725"/>
            </a:xfrm>
            <a:custGeom>
              <a:avLst/>
              <a:gdLst/>
              <a:ahLst/>
              <a:cxnLst/>
              <a:rect l="l" t="t" r="r" b="b"/>
              <a:pathLst>
                <a:path w="24874" h="27189" extrusionOk="0">
                  <a:moveTo>
                    <a:pt x="22070" y="1"/>
                  </a:moveTo>
                  <a:cubicBezTo>
                    <a:pt x="21534" y="1"/>
                    <a:pt x="20998" y="46"/>
                    <a:pt x="20468" y="140"/>
                  </a:cubicBezTo>
                  <a:cubicBezTo>
                    <a:pt x="19025" y="396"/>
                    <a:pt x="17679" y="967"/>
                    <a:pt x="16384" y="1666"/>
                  </a:cubicBezTo>
                  <a:cubicBezTo>
                    <a:pt x="16286" y="2794"/>
                    <a:pt x="16106" y="3913"/>
                    <a:pt x="15835" y="5017"/>
                  </a:cubicBezTo>
                  <a:cubicBezTo>
                    <a:pt x="14278" y="11387"/>
                    <a:pt x="10087" y="16899"/>
                    <a:pt x="4955" y="20981"/>
                  </a:cubicBezTo>
                  <a:cubicBezTo>
                    <a:pt x="3382" y="22233"/>
                    <a:pt x="1722" y="23360"/>
                    <a:pt x="1" y="24389"/>
                  </a:cubicBezTo>
                  <a:cubicBezTo>
                    <a:pt x="1213" y="25308"/>
                    <a:pt x="2462" y="26238"/>
                    <a:pt x="3747" y="27188"/>
                  </a:cubicBezTo>
                  <a:cubicBezTo>
                    <a:pt x="15773" y="18321"/>
                    <a:pt x="24873" y="10830"/>
                    <a:pt x="24873" y="2666"/>
                  </a:cubicBezTo>
                  <a:cubicBezTo>
                    <a:pt x="24873" y="1936"/>
                    <a:pt x="24797" y="1151"/>
                    <a:pt x="24642" y="346"/>
                  </a:cubicBezTo>
                  <a:cubicBezTo>
                    <a:pt x="23803" y="120"/>
                    <a:pt x="22936" y="1"/>
                    <a:pt x="22070"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 name="Google Shape;3894;p43">
              <a:extLst>
                <a:ext uri="{FF2B5EF4-FFF2-40B4-BE49-F238E27FC236}">
                  <a16:creationId xmlns:a16="http://schemas.microsoft.com/office/drawing/2014/main" id="{9A7DB258-D7EC-39C2-0380-CD2360B689A8}"/>
                </a:ext>
              </a:extLst>
            </p:cNvPr>
            <p:cNvSpPr/>
            <p:nvPr/>
          </p:nvSpPr>
          <p:spPr>
            <a:xfrm>
              <a:off x="1078275" y="3628125"/>
              <a:ext cx="572100" cy="679575"/>
            </a:xfrm>
            <a:custGeom>
              <a:avLst/>
              <a:gdLst/>
              <a:ahLst/>
              <a:cxnLst/>
              <a:rect l="l" t="t" r="r" b="b"/>
              <a:pathLst>
                <a:path w="22884" h="27183" extrusionOk="0">
                  <a:moveTo>
                    <a:pt x="20097" y="0"/>
                  </a:moveTo>
                  <a:cubicBezTo>
                    <a:pt x="19777" y="0"/>
                    <a:pt x="19457" y="16"/>
                    <a:pt x="19138" y="49"/>
                  </a:cubicBezTo>
                  <a:cubicBezTo>
                    <a:pt x="19108" y="1719"/>
                    <a:pt x="18904" y="3386"/>
                    <a:pt x="18505" y="5013"/>
                  </a:cubicBezTo>
                  <a:cubicBezTo>
                    <a:pt x="16948" y="11383"/>
                    <a:pt x="12758" y="16893"/>
                    <a:pt x="7625" y="20977"/>
                  </a:cubicBezTo>
                  <a:cubicBezTo>
                    <a:pt x="5253" y="22864"/>
                    <a:pt x="2684" y="24470"/>
                    <a:pt x="1" y="25879"/>
                  </a:cubicBezTo>
                  <a:cubicBezTo>
                    <a:pt x="579" y="26312"/>
                    <a:pt x="1163" y="26746"/>
                    <a:pt x="1757" y="27182"/>
                  </a:cubicBezTo>
                  <a:cubicBezTo>
                    <a:pt x="13783" y="18317"/>
                    <a:pt x="22883" y="10824"/>
                    <a:pt x="22883" y="2660"/>
                  </a:cubicBezTo>
                  <a:cubicBezTo>
                    <a:pt x="22883" y="1930"/>
                    <a:pt x="22807" y="1145"/>
                    <a:pt x="22653" y="341"/>
                  </a:cubicBezTo>
                  <a:cubicBezTo>
                    <a:pt x="21818" y="117"/>
                    <a:pt x="20958" y="0"/>
                    <a:pt x="20097" y="0"/>
                  </a:cubicBez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 name="Google Shape;3895;p43">
              <a:extLst>
                <a:ext uri="{FF2B5EF4-FFF2-40B4-BE49-F238E27FC236}">
                  <a16:creationId xmlns:a16="http://schemas.microsoft.com/office/drawing/2014/main" id="{784248BC-567E-42C5-9802-F608AFCD02A4}"/>
                </a:ext>
              </a:extLst>
            </p:cNvPr>
            <p:cNvSpPr/>
            <p:nvPr/>
          </p:nvSpPr>
          <p:spPr>
            <a:xfrm>
              <a:off x="965525" y="3657850"/>
              <a:ext cx="319125" cy="319125"/>
            </a:xfrm>
            <a:custGeom>
              <a:avLst/>
              <a:gdLst/>
              <a:ahLst/>
              <a:cxnLst/>
              <a:rect l="l" t="t" r="r" b="b"/>
              <a:pathLst>
                <a:path w="12765" h="12765" extrusionOk="0">
                  <a:moveTo>
                    <a:pt x="6382" y="0"/>
                  </a:moveTo>
                  <a:cubicBezTo>
                    <a:pt x="4690" y="0"/>
                    <a:pt x="3068" y="672"/>
                    <a:pt x="1870" y="1869"/>
                  </a:cubicBezTo>
                  <a:cubicBezTo>
                    <a:pt x="673" y="3066"/>
                    <a:pt x="0" y="4689"/>
                    <a:pt x="0" y="6382"/>
                  </a:cubicBezTo>
                  <a:cubicBezTo>
                    <a:pt x="0" y="8075"/>
                    <a:pt x="673" y="9699"/>
                    <a:pt x="1870" y="10894"/>
                  </a:cubicBezTo>
                  <a:cubicBezTo>
                    <a:pt x="3068" y="12092"/>
                    <a:pt x="4690" y="12765"/>
                    <a:pt x="6382" y="12765"/>
                  </a:cubicBezTo>
                  <a:cubicBezTo>
                    <a:pt x="8076" y="12765"/>
                    <a:pt x="9699" y="12092"/>
                    <a:pt x="10896" y="10894"/>
                  </a:cubicBezTo>
                  <a:cubicBezTo>
                    <a:pt x="12093" y="9699"/>
                    <a:pt x="12765" y="8075"/>
                    <a:pt x="12765" y="6382"/>
                  </a:cubicBezTo>
                  <a:cubicBezTo>
                    <a:pt x="12765" y="4689"/>
                    <a:pt x="12093" y="3066"/>
                    <a:pt x="10896" y="1869"/>
                  </a:cubicBezTo>
                  <a:cubicBezTo>
                    <a:pt x="9699" y="672"/>
                    <a:pt x="8076" y="0"/>
                    <a:pt x="6382"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3896;p43">
              <a:extLst>
                <a:ext uri="{FF2B5EF4-FFF2-40B4-BE49-F238E27FC236}">
                  <a16:creationId xmlns:a16="http://schemas.microsoft.com/office/drawing/2014/main" id="{293BE47A-C5A2-4837-012D-9BD4EDE833D4}"/>
                </a:ext>
              </a:extLst>
            </p:cNvPr>
            <p:cNvSpPr/>
            <p:nvPr/>
          </p:nvSpPr>
          <p:spPr>
            <a:xfrm>
              <a:off x="1028325" y="3720650"/>
              <a:ext cx="193550" cy="193525"/>
            </a:xfrm>
            <a:custGeom>
              <a:avLst/>
              <a:gdLst/>
              <a:ahLst/>
              <a:cxnLst/>
              <a:rect l="l" t="t" r="r" b="b"/>
              <a:pathLst>
                <a:path w="7742" h="7741" extrusionOk="0">
                  <a:moveTo>
                    <a:pt x="2600" y="1"/>
                  </a:moveTo>
                  <a:lnTo>
                    <a:pt x="2600" y="2600"/>
                  </a:lnTo>
                  <a:lnTo>
                    <a:pt x="1" y="2600"/>
                  </a:lnTo>
                  <a:lnTo>
                    <a:pt x="1" y="5144"/>
                  </a:lnTo>
                  <a:lnTo>
                    <a:pt x="2600" y="5144"/>
                  </a:lnTo>
                  <a:lnTo>
                    <a:pt x="2600" y="7740"/>
                  </a:lnTo>
                  <a:lnTo>
                    <a:pt x="5144" y="7740"/>
                  </a:lnTo>
                  <a:lnTo>
                    <a:pt x="5144" y="5144"/>
                  </a:lnTo>
                  <a:lnTo>
                    <a:pt x="7741" y="5144"/>
                  </a:lnTo>
                  <a:lnTo>
                    <a:pt x="7741" y="2600"/>
                  </a:lnTo>
                  <a:lnTo>
                    <a:pt x="5144" y="2600"/>
                  </a:lnTo>
                  <a:lnTo>
                    <a:pt x="5144"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3897;p43">
              <a:extLst>
                <a:ext uri="{FF2B5EF4-FFF2-40B4-BE49-F238E27FC236}">
                  <a16:creationId xmlns:a16="http://schemas.microsoft.com/office/drawing/2014/main" id="{2A7C0DFA-CD5F-580A-0A9E-68F026816283}"/>
                </a:ext>
              </a:extLst>
            </p:cNvPr>
            <p:cNvSpPr/>
            <p:nvPr/>
          </p:nvSpPr>
          <p:spPr>
            <a:xfrm>
              <a:off x="1780050" y="4088925"/>
              <a:ext cx="84700" cy="843050"/>
            </a:xfrm>
            <a:custGeom>
              <a:avLst/>
              <a:gdLst/>
              <a:ahLst/>
              <a:cxnLst/>
              <a:rect l="l" t="t" r="r" b="b"/>
              <a:pathLst>
                <a:path w="3388" h="33722" extrusionOk="0">
                  <a:moveTo>
                    <a:pt x="0" y="0"/>
                  </a:moveTo>
                  <a:lnTo>
                    <a:pt x="0" y="33721"/>
                  </a:lnTo>
                  <a:lnTo>
                    <a:pt x="3387" y="33721"/>
                  </a:lnTo>
                  <a:lnTo>
                    <a:pt x="3387" y="0"/>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 name="Google Shape;3898;p43">
              <a:extLst>
                <a:ext uri="{FF2B5EF4-FFF2-40B4-BE49-F238E27FC236}">
                  <a16:creationId xmlns:a16="http://schemas.microsoft.com/office/drawing/2014/main" id="{E9650AA7-4D9D-04C7-2E8E-20DC571DC9A0}"/>
                </a:ext>
              </a:extLst>
            </p:cNvPr>
            <p:cNvSpPr/>
            <p:nvPr/>
          </p:nvSpPr>
          <p:spPr>
            <a:xfrm>
              <a:off x="1228950" y="3204550"/>
              <a:ext cx="1186875" cy="1069125"/>
            </a:xfrm>
            <a:custGeom>
              <a:avLst/>
              <a:gdLst/>
              <a:ahLst/>
              <a:cxnLst/>
              <a:rect l="l" t="t" r="r" b="b"/>
              <a:pathLst>
                <a:path w="47475" h="42765" extrusionOk="0">
                  <a:moveTo>
                    <a:pt x="23738" y="1631"/>
                  </a:moveTo>
                  <a:cubicBezTo>
                    <a:pt x="24751" y="1631"/>
                    <a:pt x="25573" y="2455"/>
                    <a:pt x="25573" y="3466"/>
                  </a:cubicBezTo>
                  <a:cubicBezTo>
                    <a:pt x="25573" y="4478"/>
                    <a:pt x="24749" y="5301"/>
                    <a:pt x="23738" y="5301"/>
                  </a:cubicBezTo>
                  <a:cubicBezTo>
                    <a:pt x="22724" y="5301"/>
                    <a:pt x="21902" y="4478"/>
                    <a:pt x="21902" y="3466"/>
                  </a:cubicBezTo>
                  <a:cubicBezTo>
                    <a:pt x="21902" y="2455"/>
                    <a:pt x="22726" y="1631"/>
                    <a:pt x="23738" y="1631"/>
                  </a:cubicBezTo>
                  <a:close/>
                  <a:moveTo>
                    <a:pt x="23738" y="1"/>
                  </a:moveTo>
                  <a:cubicBezTo>
                    <a:pt x="21826" y="1"/>
                    <a:pt x="20270" y="1555"/>
                    <a:pt x="20270" y="3467"/>
                  </a:cubicBezTo>
                  <a:cubicBezTo>
                    <a:pt x="20270" y="3609"/>
                    <a:pt x="20280" y="3745"/>
                    <a:pt x="20298" y="3883"/>
                  </a:cubicBezTo>
                  <a:cubicBezTo>
                    <a:pt x="18462" y="2466"/>
                    <a:pt x="15841" y="1212"/>
                    <a:pt x="12311" y="1212"/>
                  </a:cubicBezTo>
                  <a:cubicBezTo>
                    <a:pt x="4206" y="1212"/>
                    <a:pt x="0" y="9097"/>
                    <a:pt x="0" y="15318"/>
                  </a:cubicBezTo>
                  <a:cubicBezTo>
                    <a:pt x="0" y="24978"/>
                    <a:pt x="10321" y="33221"/>
                    <a:pt x="22961" y="42510"/>
                  </a:cubicBezTo>
                  <a:cubicBezTo>
                    <a:pt x="23191" y="42679"/>
                    <a:pt x="23463" y="42764"/>
                    <a:pt x="23736" y="42764"/>
                  </a:cubicBezTo>
                  <a:cubicBezTo>
                    <a:pt x="24008" y="42764"/>
                    <a:pt x="24281" y="42679"/>
                    <a:pt x="24511" y="42510"/>
                  </a:cubicBezTo>
                  <a:cubicBezTo>
                    <a:pt x="37151" y="33221"/>
                    <a:pt x="47470" y="24978"/>
                    <a:pt x="47470" y="15318"/>
                  </a:cubicBezTo>
                  <a:cubicBezTo>
                    <a:pt x="47474" y="9097"/>
                    <a:pt x="43268" y="1212"/>
                    <a:pt x="35163" y="1212"/>
                  </a:cubicBezTo>
                  <a:cubicBezTo>
                    <a:pt x="31634" y="1212"/>
                    <a:pt x="29015" y="2466"/>
                    <a:pt x="27178" y="3883"/>
                  </a:cubicBezTo>
                  <a:cubicBezTo>
                    <a:pt x="27193" y="3745"/>
                    <a:pt x="27206" y="3609"/>
                    <a:pt x="27206" y="3467"/>
                  </a:cubicBezTo>
                  <a:cubicBezTo>
                    <a:pt x="27206" y="1555"/>
                    <a:pt x="25650" y="1"/>
                    <a:pt x="23738"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3899;p43">
              <a:extLst>
                <a:ext uri="{FF2B5EF4-FFF2-40B4-BE49-F238E27FC236}">
                  <a16:creationId xmlns:a16="http://schemas.microsoft.com/office/drawing/2014/main" id="{87AAD823-4DF5-4A49-F155-254A466BBE4D}"/>
                </a:ext>
              </a:extLst>
            </p:cNvPr>
            <p:cNvSpPr/>
            <p:nvPr/>
          </p:nvSpPr>
          <p:spPr>
            <a:xfrm>
              <a:off x="1666825" y="3234825"/>
              <a:ext cx="749000" cy="1038800"/>
            </a:xfrm>
            <a:custGeom>
              <a:avLst/>
              <a:gdLst/>
              <a:ahLst/>
              <a:cxnLst/>
              <a:rect l="l" t="t" r="r" b="b"/>
              <a:pathLst>
                <a:path w="29960" h="41552" extrusionOk="0">
                  <a:moveTo>
                    <a:pt x="17648" y="1"/>
                  </a:moveTo>
                  <a:cubicBezTo>
                    <a:pt x="17188" y="1"/>
                    <a:pt x="16742" y="23"/>
                    <a:pt x="16312" y="64"/>
                  </a:cubicBezTo>
                  <a:cubicBezTo>
                    <a:pt x="18841" y="5084"/>
                    <a:pt x="19649" y="10991"/>
                    <a:pt x="18311" y="16458"/>
                  </a:cubicBezTo>
                  <a:cubicBezTo>
                    <a:pt x="16754" y="22828"/>
                    <a:pt x="12563" y="28340"/>
                    <a:pt x="7431" y="32422"/>
                  </a:cubicBezTo>
                  <a:cubicBezTo>
                    <a:pt x="5116" y="34264"/>
                    <a:pt x="2613" y="35838"/>
                    <a:pt x="1" y="37223"/>
                  </a:cubicBezTo>
                  <a:cubicBezTo>
                    <a:pt x="1748" y="38564"/>
                    <a:pt x="3573" y="39919"/>
                    <a:pt x="5447" y="41297"/>
                  </a:cubicBezTo>
                  <a:cubicBezTo>
                    <a:pt x="5678" y="41467"/>
                    <a:pt x="5950" y="41552"/>
                    <a:pt x="6223" y="41552"/>
                  </a:cubicBezTo>
                  <a:cubicBezTo>
                    <a:pt x="6495" y="41552"/>
                    <a:pt x="6767" y="41467"/>
                    <a:pt x="6997" y="41297"/>
                  </a:cubicBezTo>
                  <a:cubicBezTo>
                    <a:pt x="19639" y="32009"/>
                    <a:pt x="29958" y="23765"/>
                    <a:pt x="29958" y="14106"/>
                  </a:cubicBezTo>
                  <a:cubicBezTo>
                    <a:pt x="29959" y="7886"/>
                    <a:pt x="25753" y="1"/>
                    <a:pt x="17648"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36" name="Google Shape;3900;p43">
              <a:extLst>
                <a:ext uri="{FF2B5EF4-FFF2-40B4-BE49-F238E27FC236}">
                  <a16:creationId xmlns:a16="http://schemas.microsoft.com/office/drawing/2014/main" id="{215FAED3-4356-9764-EB75-582E48BE9AEE}"/>
                </a:ext>
              </a:extLst>
            </p:cNvPr>
            <p:cNvSpPr/>
            <p:nvPr/>
          </p:nvSpPr>
          <p:spPr>
            <a:xfrm>
              <a:off x="1713050" y="3248800"/>
              <a:ext cx="702775" cy="1024825"/>
            </a:xfrm>
            <a:custGeom>
              <a:avLst/>
              <a:gdLst/>
              <a:ahLst/>
              <a:cxnLst/>
              <a:rect l="l" t="t" r="r" b="b"/>
              <a:pathLst>
                <a:path w="28111" h="40993" extrusionOk="0">
                  <a:moveTo>
                    <a:pt x="19366" y="1"/>
                  </a:moveTo>
                  <a:lnTo>
                    <a:pt x="19366" y="1"/>
                  </a:lnTo>
                  <a:cubicBezTo>
                    <a:pt x="21702" y="4912"/>
                    <a:pt x="22415" y="10610"/>
                    <a:pt x="21122" y="15899"/>
                  </a:cubicBezTo>
                  <a:cubicBezTo>
                    <a:pt x="19564" y="22269"/>
                    <a:pt x="15374" y="27781"/>
                    <a:pt x="10241" y="31863"/>
                  </a:cubicBezTo>
                  <a:cubicBezTo>
                    <a:pt x="7107" y="34357"/>
                    <a:pt x="3631" y="36360"/>
                    <a:pt x="1" y="38067"/>
                  </a:cubicBezTo>
                  <a:cubicBezTo>
                    <a:pt x="1174" y="38949"/>
                    <a:pt x="2373" y="39837"/>
                    <a:pt x="3598" y="40738"/>
                  </a:cubicBezTo>
                  <a:cubicBezTo>
                    <a:pt x="3829" y="40908"/>
                    <a:pt x="4101" y="40993"/>
                    <a:pt x="4374" y="40993"/>
                  </a:cubicBezTo>
                  <a:cubicBezTo>
                    <a:pt x="4646" y="40993"/>
                    <a:pt x="4918" y="40908"/>
                    <a:pt x="5148" y="40738"/>
                  </a:cubicBezTo>
                  <a:cubicBezTo>
                    <a:pt x="17790" y="31451"/>
                    <a:pt x="28110" y="23208"/>
                    <a:pt x="28110" y="13548"/>
                  </a:cubicBezTo>
                  <a:cubicBezTo>
                    <a:pt x="28110" y="8316"/>
                    <a:pt x="25135" y="1909"/>
                    <a:pt x="19366"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37" name="Google Shape;3901;p43">
              <a:extLst>
                <a:ext uri="{FF2B5EF4-FFF2-40B4-BE49-F238E27FC236}">
                  <a16:creationId xmlns:a16="http://schemas.microsoft.com/office/drawing/2014/main" id="{7E5D16EF-8D09-7108-1538-BB81AD4A742B}"/>
                </a:ext>
              </a:extLst>
            </p:cNvPr>
            <p:cNvSpPr/>
            <p:nvPr/>
          </p:nvSpPr>
          <p:spPr>
            <a:xfrm>
              <a:off x="1261625" y="3267400"/>
              <a:ext cx="1121625" cy="973650"/>
            </a:xfrm>
            <a:custGeom>
              <a:avLst/>
              <a:gdLst/>
              <a:ahLst/>
              <a:cxnLst/>
              <a:rect l="l" t="t" r="r" b="b"/>
              <a:pathLst>
                <a:path w="44865" h="38946" extrusionOk="0">
                  <a:moveTo>
                    <a:pt x="11007" y="1"/>
                  </a:moveTo>
                  <a:cubicBezTo>
                    <a:pt x="3497" y="1"/>
                    <a:pt x="0" y="7641"/>
                    <a:pt x="0" y="12804"/>
                  </a:cubicBezTo>
                  <a:cubicBezTo>
                    <a:pt x="0" y="21753"/>
                    <a:pt x="9722" y="29608"/>
                    <a:pt x="22429" y="38944"/>
                  </a:cubicBezTo>
                  <a:lnTo>
                    <a:pt x="22434" y="38946"/>
                  </a:lnTo>
                  <a:lnTo>
                    <a:pt x="22436" y="38946"/>
                  </a:lnTo>
                  <a:cubicBezTo>
                    <a:pt x="35142" y="29609"/>
                    <a:pt x="44864" y="21754"/>
                    <a:pt x="44864" y="12805"/>
                  </a:cubicBezTo>
                  <a:cubicBezTo>
                    <a:pt x="44864" y="7641"/>
                    <a:pt x="41367" y="2"/>
                    <a:pt x="33859" y="2"/>
                  </a:cubicBezTo>
                  <a:cubicBezTo>
                    <a:pt x="27730" y="2"/>
                    <a:pt x="24622" y="4229"/>
                    <a:pt x="23816" y="5525"/>
                  </a:cubicBezTo>
                  <a:cubicBezTo>
                    <a:pt x="23515" y="6006"/>
                    <a:pt x="22999" y="6294"/>
                    <a:pt x="22432" y="6294"/>
                  </a:cubicBezTo>
                  <a:cubicBezTo>
                    <a:pt x="21866" y="6294"/>
                    <a:pt x="21349" y="6006"/>
                    <a:pt x="21049" y="5525"/>
                  </a:cubicBezTo>
                  <a:cubicBezTo>
                    <a:pt x="20242" y="4228"/>
                    <a:pt x="17135" y="1"/>
                    <a:pt x="11007"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38" name="Google Shape;3902;p43">
              <a:extLst>
                <a:ext uri="{FF2B5EF4-FFF2-40B4-BE49-F238E27FC236}">
                  <a16:creationId xmlns:a16="http://schemas.microsoft.com/office/drawing/2014/main" id="{2BB20246-8E0B-4296-085D-BA8CB7588ABF}"/>
                </a:ext>
              </a:extLst>
            </p:cNvPr>
            <p:cNvSpPr/>
            <p:nvPr/>
          </p:nvSpPr>
          <p:spPr>
            <a:xfrm>
              <a:off x="1698175" y="3267400"/>
              <a:ext cx="685000" cy="973625"/>
            </a:xfrm>
            <a:custGeom>
              <a:avLst/>
              <a:gdLst/>
              <a:ahLst/>
              <a:cxnLst/>
              <a:rect l="l" t="t" r="r" b="b"/>
              <a:pathLst>
                <a:path w="27400" h="38945" extrusionOk="0">
                  <a:moveTo>
                    <a:pt x="16394" y="1"/>
                  </a:moveTo>
                  <a:cubicBezTo>
                    <a:pt x="16141" y="1"/>
                    <a:pt x="15894" y="12"/>
                    <a:pt x="15650" y="26"/>
                  </a:cubicBezTo>
                  <a:cubicBezTo>
                    <a:pt x="17705" y="4756"/>
                    <a:pt x="18282" y="10139"/>
                    <a:pt x="17057" y="15155"/>
                  </a:cubicBezTo>
                  <a:cubicBezTo>
                    <a:pt x="15500" y="21525"/>
                    <a:pt x="11309" y="27037"/>
                    <a:pt x="6177" y="31119"/>
                  </a:cubicBezTo>
                  <a:cubicBezTo>
                    <a:pt x="4235" y="32664"/>
                    <a:pt x="2161" y="34022"/>
                    <a:pt x="1" y="35236"/>
                  </a:cubicBezTo>
                  <a:cubicBezTo>
                    <a:pt x="1591" y="36450"/>
                    <a:pt x="3249" y="37682"/>
                    <a:pt x="4966" y="38944"/>
                  </a:cubicBezTo>
                  <a:lnTo>
                    <a:pt x="4970" y="38944"/>
                  </a:lnTo>
                  <a:cubicBezTo>
                    <a:pt x="17677" y="29608"/>
                    <a:pt x="27398" y="21753"/>
                    <a:pt x="27398" y="12804"/>
                  </a:cubicBezTo>
                  <a:cubicBezTo>
                    <a:pt x="27399" y="7641"/>
                    <a:pt x="23901" y="1"/>
                    <a:pt x="16394"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39" name="Google Shape;3903;p43">
              <a:extLst>
                <a:ext uri="{FF2B5EF4-FFF2-40B4-BE49-F238E27FC236}">
                  <a16:creationId xmlns:a16="http://schemas.microsoft.com/office/drawing/2014/main" id="{7D7005C4-9954-4883-C363-3222A4558E62}"/>
                </a:ext>
              </a:extLst>
            </p:cNvPr>
            <p:cNvSpPr/>
            <p:nvPr/>
          </p:nvSpPr>
          <p:spPr>
            <a:xfrm>
              <a:off x="1746125" y="3291575"/>
              <a:ext cx="637050" cy="949425"/>
            </a:xfrm>
            <a:custGeom>
              <a:avLst/>
              <a:gdLst/>
              <a:ahLst/>
              <a:cxnLst/>
              <a:rect l="l" t="t" r="r" b="b"/>
              <a:pathLst>
                <a:path w="25482" h="37977" extrusionOk="0">
                  <a:moveTo>
                    <a:pt x="18778" y="0"/>
                  </a:moveTo>
                  <a:lnTo>
                    <a:pt x="18778" y="0"/>
                  </a:lnTo>
                  <a:cubicBezTo>
                    <a:pt x="20515" y="4497"/>
                    <a:pt x="20944" y="9503"/>
                    <a:pt x="19799" y="14188"/>
                  </a:cubicBezTo>
                  <a:cubicBezTo>
                    <a:pt x="18241" y="20558"/>
                    <a:pt x="14051" y="26070"/>
                    <a:pt x="8918" y="30152"/>
                  </a:cubicBezTo>
                  <a:cubicBezTo>
                    <a:pt x="6167" y="32341"/>
                    <a:pt x="3151" y="34152"/>
                    <a:pt x="0" y="35717"/>
                  </a:cubicBezTo>
                  <a:cubicBezTo>
                    <a:pt x="994" y="36462"/>
                    <a:pt x="2009" y="37213"/>
                    <a:pt x="3049" y="37976"/>
                  </a:cubicBezTo>
                  <a:lnTo>
                    <a:pt x="3052" y="37976"/>
                  </a:lnTo>
                  <a:cubicBezTo>
                    <a:pt x="15761" y="28641"/>
                    <a:pt x="25481" y="20786"/>
                    <a:pt x="25481" y="11837"/>
                  </a:cubicBezTo>
                  <a:cubicBezTo>
                    <a:pt x="25481" y="7787"/>
                    <a:pt x="23329" y="2217"/>
                    <a:pt x="18778"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0" name="Google Shape;3904;p43">
              <a:extLst>
                <a:ext uri="{FF2B5EF4-FFF2-40B4-BE49-F238E27FC236}">
                  <a16:creationId xmlns:a16="http://schemas.microsoft.com/office/drawing/2014/main" id="{A8A9ABC8-A2A4-225B-7C01-9BB3D27C538A}"/>
                </a:ext>
              </a:extLst>
            </p:cNvPr>
            <p:cNvSpPr/>
            <p:nvPr/>
          </p:nvSpPr>
          <p:spPr>
            <a:xfrm>
              <a:off x="1294225" y="3300050"/>
              <a:ext cx="1056350" cy="900500"/>
            </a:xfrm>
            <a:custGeom>
              <a:avLst/>
              <a:gdLst/>
              <a:ahLst/>
              <a:cxnLst/>
              <a:rect l="l" t="t" r="r" b="b"/>
              <a:pathLst>
                <a:path w="42254" h="36020" extrusionOk="0">
                  <a:moveTo>
                    <a:pt x="9700" y="0"/>
                  </a:moveTo>
                  <a:cubicBezTo>
                    <a:pt x="3084" y="0"/>
                    <a:pt x="0" y="6861"/>
                    <a:pt x="0" y="11498"/>
                  </a:cubicBezTo>
                  <a:cubicBezTo>
                    <a:pt x="0" y="19661"/>
                    <a:pt x="9101" y="27155"/>
                    <a:pt x="21127" y="36020"/>
                  </a:cubicBezTo>
                  <a:cubicBezTo>
                    <a:pt x="33154" y="27155"/>
                    <a:pt x="42253" y="19661"/>
                    <a:pt x="42249" y="11499"/>
                  </a:cubicBezTo>
                  <a:cubicBezTo>
                    <a:pt x="42249" y="6862"/>
                    <a:pt x="39168" y="2"/>
                    <a:pt x="32549" y="2"/>
                  </a:cubicBezTo>
                  <a:cubicBezTo>
                    <a:pt x="27093" y="2"/>
                    <a:pt x="24332" y="3759"/>
                    <a:pt x="23616" y="4909"/>
                  </a:cubicBezTo>
                  <a:cubicBezTo>
                    <a:pt x="23076" y="5776"/>
                    <a:pt x="22145" y="6294"/>
                    <a:pt x="21125" y="6294"/>
                  </a:cubicBezTo>
                  <a:cubicBezTo>
                    <a:pt x="20105" y="6294"/>
                    <a:pt x="19175" y="5776"/>
                    <a:pt x="18634" y="4909"/>
                  </a:cubicBezTo>
                  <a:cubicBezTo>
                    <a:pt x="17918" y="3756"/>
                    <a:pt x="15156" y="0"/>
                    <a:pt x="9700"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1" name="Google Shape;3905;p43">
              <a:extLst>
                <a:ext uri="{FF2B5EF4-FFF2-40B4-BE49-F238E27FC236}">
                  <a16:creationId xmlns:a16="http://schemas.microsoft.com/office/drawing/2014/main" id="{3E449E15-872F-E67F-97AE-E9254BB4EBBB}"/>
                </a:ext>
              </a:extLst>
            </p:cNvPr>
            <p:cNvSpPr/>
            <p:nvPr/>
          </p:nvSpPr>
          <p:spPr>
            <a:xfrm>
              <a:off x="1728725" y="3300050"/>
              <a:ext cx="621850" cy="900500"/>
            </a:xfrm>
            <a:custGeom>
              <a:avLst/>
              <a:gdLst/>
              <a:ahLst/>
              <a:cxnLst/>
              <a:rect l="l" t="t" r="r" b="b"/>
              <a:pathLst>
                <a:path w="24874" h="36020" extrusionOk="0">
                  <a:moveTo>
                    <a:pt x="15172" y="0"/>
                  </a:moveTo>
                  <a:cubicBezTo>
                    <a:pt x="15094" y="0"/>
                    <a:pt x="15019" y="5"/>
                    <a:pt x="14943" y="6"/>
                  </a:cubicBezTo>
                  <a:cubicBezTo>
                    <a:pt x="16569" y="4412"/>
                    <a:pt x="16952" y="9283"/>
                    <a:pt x="15835" y="13849"/>
                  </a:cubicBezTo>
                  <a:cubicBezTo>
                    <a:pt x="14278" y="20219"/>
                    <a:pt x="10087" y="25731"/>
                    <a:pt x="4955" y="29813"/>
                  </a:cubicBezTo>
                  <a:cubicBezTo>
                    <a:pt x="3381" y="31064"/>
                    <a:pt x="1722" y="32193"/>
                    <a:pt x="1" y="33222"/>
                  </a:cubicBezTo>
                  <a:cubicBezTo>
                    <a:pt x="1212" y="34141"/>
                    <a:pt x="2462" y="35072"/>
                    <a:pt x="3747" y="36020"/>
                  </a:cubicBezTo>
                  <a:cubicBezTo>
                    <a:pt x="15773" y="27155"/>
                    <a:pt x="24873" y="19661"/>
                    <a:pt x="24873" y="11498"/>
                  </a:cubicBezTo>
                  <a:cubicBezTo>
                    <a:pt x="24873" y="6861"/>
                    <a:pt x="21789" y="0"/>
                    <a:pt x="15172"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2" name="Google Shape;3906;p43">
              <a:extLst>
                <a:ext uri="{FF2B5EF4-FFF2-40B4-BE49-F238E27FC236}">
                  <a16:creationId xmlns:a16="http://schemas.microsoft.com/office/drawing/2014/main" id="{2946A552-F1C9-7904-09B9-CD04F377A108}"/>
                </a:ext>
              </a:extLst>
            </p:cNvPr>
            <p:cNvSpPr/>
            <p:nvPr/>
          </p:nvSpPr>
          <p:spPr>
            <a:xfrm>
              <a:off x="1778450" y="3339150"/>
              <a:ext cx="572125" cy="861400"/>
            </a:xfrm>
            <a:custGeom>
              <a:avLst/>
              <a:gdLst/>
              <a:ahLst/>
              <a:cxnLst/>
              <a:rect l="l" t="t" r="r" b="b"/>
              <a:pathLst>
                <a:path w="22885" h="34456" extrusionOk="0">
                  <a:moveTo>
                    <a:pt x="18132" y="1"/>
                  </a:moveTo>
                  <a:lnTo>
                    <a:pt x="18132" y="1"/>
                  </a:lnTo>
                  <a:cubicBezTo>
                    <a:pt x="19308" y="3979"/>
                    <a:pt x="19493" y="8252"/>
                    <a:pt x="18506" y="12285"/>
                  </a:cubicBezTo>
                  <a:cubicBezTo>
                    <a:pt x="16948" y="18655"/>
                    <a:pt x="12758" y="24167"/>
                    <a:pt x="7625" y="28249"/>
                  </a:cubicBezTo>
                  <a:cubicBezTo>
                    <a:pt x="5253" y="30137"/>
                    <a:pt x="2684" y="31743"/>
                    <a:pt x="0" y="33153"/>
                  </a:cubicBezTo>
                  <a:cubicBezTo>
                    <a:pt x="579" y="33584"/>
                    <a:pt x="1163" y="34018"/>
                    <a:pt x="1758" y="34456"/>
                  </a:cubicBezTo>
                  <a:cubicBezTo>
                    <a:pt x="13784" y="25591"/>
                    <a:pt x="22884" y="18097"/>
                    <a:pt x="22884" y="9934"/>
                  </a:cubicBezTo>
                  <a:cubicBezTo>
                    <a:pt x="22884" y="6667"/>
                    <a:pt x="21351" y="2299"/>
                    <a:pt x="18132" y="1"/>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3" name="Google Shape;3907;p43">
              <a:extLst>
                <a:ext uri="{FF2B5EF4-FFF2-40B4-BE49-F238E27FC236}">
                  <a16:creationId xmlns:a16="http://schemas.microsoft.com/office/drawing/2014/main" id="{5559EE29-64F8-5CC2-9B62-DE352BFBC2B1}"/>
                </a:ext>
              </a:extLst>
            </p:cNvPr>
            <p:cNvSpPr/>
            <p:nvPr/>
          </p:nvSpPr>
          <p:spPr>
            <a:xfrm>
              <a:off x="1805700" y="4088925"/>
              <a:ext cx="33400" cy="843050"/>
            </a:xfrm>
            <a:custGeom>
              <a:avLst/>
              <a:gdLst/>
              <a:ahLst/>
              <a:cxnLst/>
              <a:rect l="l" t="t" r="r" b="b"/>
              <a:pathLst>
                <a:path w="1336" h="33722" extrusionOk="0">
                  <a:moveTo>
                    <a:pt x="0" y="0"/>
                  </a:moveTo>
                  <a:lnTo>
                    <a:pt x="0" y="33721"/>
                  </a:lnTo>
                  <a:lnTo>
                    <a:pt x="1335" y="33721"/>
                  </a:lnTo>
                  <a:lnTo>
                    <a:pt x="1335" y="0"/>
                  </a:ln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4" name="Google Shape;3908;p43">
              <a:extLst>
                <a:ext uri="{FF2B5EF4-FFF2-40B4-BE49-F238E27FC236}">
                  <a16:creationId xmlns:a16="http://schemas.microsoft.com/office/drawing/2014/main" id="{85D4415A-A57B-F587-9E0E-6839B9A1F600}"/>
                </a:ext>
              </a:extLst>
            </p:cNvPr>
            <p:cNvSpPr/>
            <p:nvPr/>
          </p:nvSpPr>
          <p:spPr>
            <a:xfrm>
              <a:off x="1294175" y="3520925"/>
              <a:ext cx="1056325" cy="679625"/>
            </a:xfrm>
            <a:custGeom>
              <a:avLst/>
              <a:gdLst/>
              <a:ahLst/>
              <a:cxnLst/>
              <a:rect l="l" t="t" r="r" b="b"/>
              <a:pathLst>
                <a:path w="42253" h="27185" extrusionOk="0">
                  <a:moveTo>
                    <a:pt x="39453" y="0"/>
                  </a:moveTo>
                  <a:cubicBezTo>
                    <a:pt x="38917" y="0"/>
                    <a:pt x="38379" y="46"/>
                    <a:pt x="37849" y="139"/>
                  </a:cubicBezTo>
                  <a:cubicBezTo>
                    <a:pt x="35074" y="632"/>
                    <a:pt x="32665" y="2282"/>
                    <a:pt x="30272" y="3774"/>
                  </a:cubicBezTo>
                  <a:cubicBezTo>
                    <a:pt x="27947" y="5222"/>
                    <a:pt x="25399" y="6596"/>
                    <a:pt x="22669" y="6596"/>
                  </a:cubicBezTo>
                  <a:cubicBezTo>
                    <a:pt x="22590" y="6596"/>
                    <a:pt x="22510" y="6595"/>
                    <a:pt x="22430" y="6592"/>
                  </a:cubicBezTo>
                  <a:cubicBezTo>
                    <a:pt x="18399" y="6474"/>
                    <a:pt x="15157" y="3406"/>
                    <a:pt x="11496" y="1713"/>
                  </a:cubicBezTo>
                  <a:cubicBezTo>
                    <a:pt x="9344" y="719"/>
                    <a:pt x="6982" y="236"/>
                    <a:pt x="4615" y="236"/>
                  </a:cubicBezTo>
                  <a:cubicBezTo>
                    <a:pt x="3111" y="236"/>
                    <a:pt x="1605" y="431"/>
                    <a:pt x="150" y="814"/>
                  </a:cubicBezTo>
                  <a:cubicBezTo>
                    <a:pt x="51" y="1453"/>
                    <a:pt x="1" y="2075"/>
                    <a:pt x="1" y="2663"/>
                  </a:cubicBezTo>
                  <a:cubicBezTo>
                    <a:pt x="1" y="10826"/>
                    <a:pt x="9101" y="18320"/>
                    <a:pt x="21127" y="27185"/>
                  </a:cubicBezTo>
                  <a:cubicBezTo>
                    <a:pt x="33152" y="18320"/>
                    <a:pt x="42252" y="10826"/>
                    <a:pt x="42252" y="2663"/>
                  </a:cubicBezTo>
                  <a:cubicBezTo>
                    <a:pt x="42252" y="1933"/>
                    <a:pt x="42176" y="1147"/>
                    <a:pt x="42022" y="342"/>
                  </a:cubicBezTo>
                  <a:cubicBezTo>
                    <a:pt x="41185" y="118"/>
                    <a:pt x="40319" y="0"/>
                    <a:pt x="39453" y="0"/>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5" name="Google Shape;3909;p43">
              <a:extLst>
                <a:ext uri="{FF2B5EF4-FFF2-40B4-BE49-F238E27FC236}">
                  <a16:creationId xmlns:a16="http://schemas.microsoft.com/office/drawing/2014/main" id="{C7AEB18C-B685-2ADB-ECBC-0882655F1959}"/>
                </a:ext>
              </a:extLst>
            </p:cNvPr>
            <p:cNvSpPr/>
            <p:nvPr/>
          </p:nvSpPr>
          <p:spPr>
            <a:xfrm>
              <a:off x="1728700" y="3520925"/>
              <a:ext cx="621800" cy="679675"/>
            </a:xfrm>
            <a:custGeom>
              <a:avLst/>
              <a:gdLst/>
              <a:ahLst/>
              <a:cxnLst/>
              <a:rect l="l" t="t" r="r" b="b"/>
              <a:pathLst>
                <a:path w="24872" h="27187" extrusionOk="0">
                  <a:moveTo>
                    <a:pt x="22071" y="0"/>
                  </a:moveTo>
                  <a:cubicBezTo>
                    <a:pt x="21535" y="0"/>
                    <a:pt x="20998" y="46"/>
                    <a:pt x="20468" y="139"/>
                  </a:cubicBezTo>
                  <a:cubicBezTo>
                    <a:pt x="19023" y="395"/>
                    <a:pt x="17679" y="967"/>
                    <a:pt x="16383" y="1665"/>
                  </a:cubicBezTo>
                  <a:cubicBezTo>
                    <a:pt x="16284" y="2794"/>
                    <a:pt x="16105" y="3913"/>
                    <a:pt x="15834" y="5016"/>
                  </a:cubicBezTo>
                  <a:cubicBezTo>
                    <a:pt x="14276" y="11387"/>
                    <a:pt x="10087" y="16897"/>
                    <a:pt x="4953" y="20981"/>
                  </a:cubicBezTo>
                  <a:cubicBezTo>
                    <a:pt x="3381" y="22232"/>
                    <a:pt x="1721" y="23360"/>
                    <a:pt x="1" y="24389"/>
                  </a:cubicBezTo>
                  <a:cubicBezTo>
                    <a:pt x="1212" y="25308"/>
                    <a:pt x="2462" y="26238"/>
                    <a:pt x="3746" y="27186"/>
                  </a:cubicBezTo>
                  <a:cubicBezTo>
                    <a:pt x="15771" y="18321"/>
                    <a:pt x="24871" y="10828"/>
                    <a:pt x="24871" y="2664"/>
                  </a:cubicBezTo>
                  <a:cubicBezTo>
                    <a:pt x="24871" y="1934"/>
                    <a:pt x="24795" y="1149"/>
                    <a:pt x="24641" y="344"/>
                  </a:cubicBezTo>
                  <a:cubicBezTo>
                    <a:pt x="23803" y="119"/>
                    <a:pt x="22937" y="0"/>
                    <a:pt x="22071"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6" name="Google Shape;3910;p43">
              <a:extLst>
                <a:ext uri="{FF2B5EF4-FFF2-40B4-BE49-F238E27FC236}">
                  <a16:creationId xmlns:a16="http://schemas.microsoft.com/office/drawing/2014/main" id="{DFC5F7DF-6754-2784-4333-E629A422AB7D}"/>
                </a:ext>
              </a:extLst>
            </p:cNvPr>
            <p:cNvSpPr/>
            <p:nvPr/>
          </p:nvSpPr>
          <p:spPr>
            <a:xfrm>
              <a:off x="1778450" y="3520975"/>
              <a:ext cx="572125" cy="679575"/>
            </a:xfrm>
            <a:custGeom>
              <a:avLst/>
              <a:gdLst/>
              <a:ahLst/>
              <a:cxnLst/>
              <a:rect l="l" t="t" r="r" b="b"/>
              <a:pathLst>
                <a:path w="22885" h="27183" extrusionOk="0">
                  <a:moveTo>
                    <a:pt x="20092" y="0"/>
                  </a:moveTo>
                  <a:cubicBezTo>
                    <a:pt x="19774" y="0"/>
                    <a:pt x="19455" y="16"/>
                    <a:pt x="19138" y="48"/>
                  </a:cubicBezTo>
                  <a:cubicBezTo>
                    <a:pt x="19109" y="1718"/>
                    <a:pt x="18903" y="3385"/>
                    <a:pt x="18506" y="5012"/>
                  </a:cubicBezTo>
                  <a:cubicBezTo>
                    <a:pt x="16948" y="11382"/>
                    <a:pt x="12758" y="16894"/>
                    <a:pt x="7625" y="20976"/>
                  </a:cubicBezTo>
                  <a:cubicBezTo>
                    <a:pt x="5253" y="22864"/>
                    <a:pt x="2684" y="24470"/>
                    <a:pt x="0" y="25880"/>
                  </a:cubicBezTo>
                  <a:cubicBezTo>
                    <a:pt x="579" y="26311"/>
                    <a:pt x="1163" y="26745"/>
                    <a:pt x="1758" y="27183"/>
                  </a:cubicBezTo>
                  <a:cubicBezTo>
                    <a:pt x="13784" y="18318"/>
                    <a:pt x="22884" y="10824"/>
                    <a:pt x="22884" y="2661"/>
                  </a:cubicBezTo>
                  <a:cubicBezTo>
                    <a:pt x="22884" y="1931"/>
                    <a:pt x="22808" y="1145"/>
                    <a:pt x="22652" y="340"/>
                  </a:cubicBezTo>
                  <a:cubicBezTo>
                    <a:pt x="21817" y="117"/>
                    <a:pt x="20955" y="0"/>
                    <a:pt x="20092" y="0"/>
                  </a:cubicBez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7" name="Google Shape;3911;p43">
              <a:extLst>
                <a:ext uri="{FF2B5EF4-FFF2-40B4-BE49-F238E27FC236}">
                  <a16:creationId xmlns:a16="http://schemas.microsoft.com/office/drawing/2014/main" id="{EA20D7A9-4193-F647-423E-9CC368BCC9D0}"/>
                </a:ext>
              </a:extLst>
            </p:cNvPr>
            <p:cNvSpPr/>
            <p:nvPr/>
          </p:nvSpPr>
          <p:spPr>
            <a:xfrm>
              <a:off x="1665675" y="3550675"/>
              <a:ext cx="319125" cy="319125"/>
            </a:xfrm>
            <a:custGeom>
              <a:avLst/>
              <a:gdLst/>
              <a:ahLst/>
              <a:cxnLst/>
              <a:rect l="l" t="t" r="r" b="b"/>
              <a:pathLst>
                <a:path w="12765" h="12765" extrusionOk="0">
                  <a:moveTo>
                    <a:pt x="6383" y="1"/>
                  </a:moveTo>
                  <a:cubicBezTo>
                    <a:pt x="4691" y="1"/>
                    <a:pt x="3067" y="674"/>
                    <a:pt x="1871" y="1869"/>
                  </a:cubicBezTo>
                  <a:cubicBezTo>
                    <a:pt x="674" y="3067"/>
                    <a:pt x="1" y="4691"/>
                    <a:pt x="1" y="6383"/>
                  </a:cubicBezTo>
                  <a:cubicBezTo>
                    <a:pt x="1" y="8075"/>
                    <a:pt x="674" y="9699"/>
                    <a:pt x="1871" y="10896"/>
                  </a:cubicBezTo>
                  <a:cubicBezTo>
                    <a:pt x="3067" y="12092"/>
                    <a:pt x="4691" y="12765"/>
                    <a:pt x="6383" y="12765"/>
                  </a:cubicBezTo>
                  <a:cubicBezTo>
                    <a:pt x="8076" y="12765"/>
                    <a:pt x="9699" y="12092"/>
                    <a:pt x="10896" y="10896"/>
                  </a:cubicBezTo>
                  <a:cubicBezTo>
                    <a:pt x="12093" y="9699"/>
                    <a:pt x="12765" y="8075"/>
                    <a:pt x="12765" y="6383"/>
                  </a:cubicBezTo>
                  <a:cubicBezTo>
                    <a:pt x="12765" y="4691"/>
                    <a:pt x="12093" y="3067"/>
                    <a:pt x="10896" y="1869"/>
                  </a:cubicBezTo>
                  <a:cubicBezTo>
                    <a:pt x="9699" y="674"/>
                    <a:pt x="8076" y="1"/>
                    <a:pt x="6383"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8" name="Google Shape;3912;p43">
              <a:extLst>
                <a:ext uri="{FF2B5EF4-FFF2-40B4-BE49-F238E27FC236}">
                  <a16:creationId xmlns:a16="http://schemas.microsoft.com/office/drawing/2014/main" id="{ECD6ADC8-13DA-62C3-488D-261AC1CA1E79}"/>
                </a:ext>
              </a:extLst>
            </p:cNvPr>
            <p:cNvSpPr/>
            <p:nvPr/>
          </p:nvSpPr>
          <p:spPr>
            <a:xfrm>
              <a:off x="1728550" y="3613525"/>
              <a:ext cx="193525" cy="193500"/>
            </a:xfrm>
            <a:custGeom>
              <a:avLst/>
              <a:gdLst/>
              <a:ahLst/>
              <a:cxnLst/>
              <a:rect l="l" t="t" r="r" b="b"/>
              <a:pathLst>
                <a:path w="7741" h="7740" extrusionOk="0">
                  <a:moveTo>
                    <a:pt x="2598" y="1"/>
                  </a:moveTo>
                  <a:lnTo>
                    <a:pt x="2598" y="2596"/>
                  </a:lnTo>
                  <a:lnTo>
                    <a:pt x="1" y="2596"/>
                  </a:lnTo>
                  <a:lnTo>
                    <a:pt x="1" y="5142"/>
                  </a:lnTo>
                  <a:lnTo>
                    <a:pt x="2598" y="5142"/>
                  </a:lnTo>
                  <a:lnTo>
                    <a:pt x="2598" y="7740"/>
                  </a:lnTo>
                  <a:lnTo>
                    <a:pt x="5143" y="7740"/>
                  </a:lnTo>
                  <a:lnTo>
                    <a:pt x="5143" y="5142"/>
                  </a:lnTo>
                  <a:lnTo>
                    <a:pt x="7740" y="5142"/>
                  </a:lnTo>
                  <a:lnTo>
                    <a:pt x="7740" y="2596"/>
                  </a:lnTo>
                  <a:lnTo>
                    <a:pt x="5143" y="2596"/>
                  </a:lnTo>
                  <a:lnTo>
                    <a:pt x="5143"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9" name="Google Shape;3913;p43">
              <a:extLst>
                <a:ext uri="{FF2B5EF4-FFF2-40B4-BE49-F238E27FC236}">
                  <a16:creationId xmlns:a16="http://schemas.microsoft.com/office/drawing/2014/main" id="{9E78092F-01CD-3C3E-F1C5-46D3026739FC}"/>
                </a:ext>
              </a:extLst>
            </p:cNvPr>
            <p:cNvSpPr/>
            <p:nvPr/>
          </p:nvSpPr>
          <p:spPr>
            <a:xfrm>
              <a:off x="1778450" y="4546875"/>
              <a:ext cx="86300" cy="33375"/>
            </a:xfrm>
            <a:custGeom>
              <a:avLst/>
              <a:gdLst/>
              <a:ahLst/>
              <a:cxnLst/>
              <a:rect l="l" t="t" r="r" b="b"/>
              <a:pathLst>
                <a:path w="3452" h="1335" extrusionOk="0">
                  <a:moveTo>
                    <a:pt x="0" y="0"/>
                  </a:moveTo>
                  <a:lnTo>
                    <a:pt x="0" y="1335"/>
                  </a:lnTo>
                  <a:lnTo>
                    <a:pt x="3451" y="1335"/>
                  </a:lnTo>
                  <a:lnTo>
                    <a:pt x="3451" y="0"/>
                  </a:lnTo>
                  <a:close/>
                </a:path>
              </a:pathLst>
            </a:custGeom>
            <a:solidFill>
              <a:srgbClr val="D33429"/>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50" name="Google Shape;3914;p43">
              <a:extLst>
                <a:ext uri="{FF2B5EF4-FFF2-40B4-BE49-F238E27FC236}">
                  <a16:creationId xmlns:a16="http://schemas.microsoft.com/office/drawing/2014/main" id="{6937390E-BDF8-F057-A9C1-676937041893}"/>
                </a:ext>
              </a:extLst>
            </p:cNvPr>
            <p:cNvSpPr/>
            <p:nvPr/>
          </p:nvSpPr>
          <p:spPr>
            <a:xfrm>
              <a:off x="1714000" y="4468675"/>
              <a:ext cx="215200" cy="189725"/>
            </a:xfrm>
            <a:custGeom>
              <a:avLst/>
              <a:gdLst/>
              <a:ahLst/>
              <a:cxnLst/>
              <a:rect l="l" t="t" r="r" b="b"/>
              <a:pathLst>
                <a:path w="8608" h="7589" extrusionOk="0">
                  <a:moveTo>
                    <a:pt x="2232" y="1"/>
                  </a:moveTo>
                  <a:cubicBezTo>
                    <a:pt x="764" y="1"/>
                    <a:pt x="0" y="1429"/>
                    <a:pt x="0" y="2558"/>
                  </a:cubicBezTo>
                  <a:cubicBezTo>
                    <a:pt x="0" y="4343"/>
                    <a:pt x="1950" y="5863"/>
                    <a:pt x="4304" y="7589"/>
                  </a:cubicBezTo>
                  <a:cubicBezTo>
                    <a:pt x="6659" y="5863"/>
                    <a:pt x="8607" y="4343"/>
                    <a:pt x="8607" y="2558"/>
                  </a:cubicBezTo>
                  <a:cubicBezTo>
                    <a:pt x="8607" y="1429"/>
                    <a:pt x="7845" y="1"/>
                    <a:pt x="6376" y="1"/>
                  </a:cubicBezTo>
                  <a:cubicBezTo>
                    <a:pt x="4907" y="1"/>
                    <a:pt x="4304" y="1199"/>
                    <a:pt x="4304" y="1199"/>
                  </a:cubicBezTo>
                  <a:cubicBezTo>
                    <a:pt x="4304" y="1199"/>
                    <a:pt x="3703" y="1"/>
                    <a:pt x="2232" y="1"/>
                  </a:cubicBez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5" name="Picture 4">
            <a:extLst>
              <a:ext uri="{FF2B5EF4-FFF2-40B4-BE49-F238E27FC236}">
                <a16:creationId xmlns:a16="http://schemas.microsoft.com/office/drawing/2014/main" id="{10DB0419-B414-F9D3-15C2-56EE4C823C4D}"/>
              </a:ext>
            </a:extLst>
          </p:cNvPr>
          <p:cNvPicPr>
            <a:picLocks noChangeAspect="1"/>
          </p:cNvPicPr>
          <p:nvPr/>
        </p:nvPicPr>
        <p:blipFill>
          <a:blip r:embed="rId3"/>
          <a:stretch>
            <a:fillRect/>
          </a:stretch>
        </p:blipFill>
        <p:spPr>
          <a:xfrm>
            <a:off x="1520428" y="1274807"/>
            <a:ext cx="9151143" cy="4308385"/>
          </a:xfrm>
          <a:prstGeom prst="rect">
            <a:avLst/>
          </a:prstGeom>
        </p:spPr>
      </p:pic>
    </p:spTree>
    <p:extLst>
      <p:ext uri="{BB962C8B-B14F-4D97-AF65-F5344CB8AC3E}">
        <p14:creationId xmlns:p14="http://schemas.microsoft.com/office/powerpoint/2010/main" val="30150747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pattFill prst="pct60">
          <a:fgClr>
            <a:srgbClr val="FCAC96"/>
          </a:fgClr>
          <a:bgClr>
            <a:schemeClr val="bg1"/>
          </a:bgClr>
        </a:pattFill>
        <a:effectLst/>
      </p:bgPr>
    </p:bg>
    <p:spTree>
      <p:nvGrpSpPr>
        <p:cNvPr id="1" name="Shape 1559">
          <a:extLst>
            <a:ext uri="{FF2B5EF4-FFF2-40B4-BE49-F238E27FC236}">
              <a16:creationId xmlns:a16="http://schemas.microsoft.com/office/drawing/2014/main" id="{6169653E-C676-7E9E-EA92-06C7DFD48DEE}"/>
            </a:ext>
          </a:extLst>
        </p:cNvPr>
        <p:cNvGrpSpPr/>
        <p:nvPr/>
      </p:nvGrpSpPr>
      <p:grpSpPr>
        <a:xfrm>
          <a:off x="0" y="0"/>
          <a:ext cx="0" cy="0"/>
          <a:chOff x="0" y="0"/>
          <a:chExt cx="0" cy="0"/>
        </a:xfrm>
      </p:grpSpPr>
      <p:sp>
        <p:nvSpPr>
          <p:cNvPr id="1670" name="Google Shape;1670;p28">
            <a:extLst>
              <a:ext uri="{FF2B5EF4-FFF2-40B4-BE49-F238E27FC236}">
                <a16:creationId xmlns:a16="http://schemas.microsoft.com/office/drawing/2014/main" id="{CF89B0D6-23C3-BCA8-F91D-94180A1080B0}"/>
              </a:ext>
            </a:extLst>
          </p:cNvPr>
          <p:cNvSpPr txBox="1"/>
          <p:nvPr/>
        </p:nvSpPr>
        <p:spPr>
          <a:xfrm>
            <a:off x="4383142" y="5949821"/>
            <a:ext cx="2966400" cy="583600"/>
          </a:xfrm>
          <a:prstGeom prst="rect">
            <a:avLst/>
          </a:prstGeom>
          <a:solidFill>
            <a:schemeClr val="lt2"/>
          </a:solidFill>
          <a:ln>
            <a:noFill/>
          </a:ln>
        </p:spPr>
        <p:txBody>
          <a:bodyPr spcFirstLastPara="1" wrap="square" lIns="121900" tIns="121900" rIns="121900" bIns="121900" anchor="t" anchorCtr="0">
            <a:noAutofit/>
          </a:bodyPr>
          <a:lstStyle/>
          <a:p>
            <a:pPr algn="ctr" defTabSz="1219170">
              <a:spcAft>
                <a:spcPts val="2133"/>
              </a:spcAft>
              <a:buClr>
                <a:srgbClr val="000000"/>
              </a:buClr>
            </a:pPr>
            <a:r>
              <a:rPr lang="en" sz="2133" b="1" kern="0">
                <a:solidFill>
                  <a:srgbClr val="FFFFFF"/>
                </a:solidFill>
                <a:latin typeface="Fira Sans Condensed"/>
                <a:ea typeface="Fira Sans Condensed"/>
                <a:cs typeface="Fira Sans Condensed"/>
                <a:sym typeface="Fira Sans Condensed"/>
              </a:rPr>
              <a:t>PROFILE PAGE</a:t>
            </a:r>
            <a:endParaRPr sz="2133" b="1" kern="0">
              <a:solidFill>
                <a:srgbClr val="FFFFFF"/>
              </a:solidFill>
              <a:latin typeface="Fira Sans Condensed"/>
              <a:ea typeface="Fira Sans Condensed"/>
              <a:cs typeface="Fira Sans Condensed"/>
              <a:sym typeface="Fira Sans Condensed"/>
            </a:endParaRPr>
          </a:p>
        </p:txBody>
      </p:sp>
      <p:sp>
        <p:nvSpPr>
          <p:cNvPr id="2" name="Google Shape;2452;p33">
            <a:extLst>
              <a:ext uri="{FF2B5EF4-FFF2-40B4-BE49-F238E27FC236}">
                <a16:creationId xmlns:a16="http://schemas.microsoft.com/office/drawing/2014/main" id="{578E3AA6-E9AD-201F-8A1E-E1BD05A30910}"/>
              </a:ext>
            </a:extLst>
          </p:cNvPr>
          <p:cNvSpPr txBox="1"/>
          <p:nvPr/>
        </p:nvSpPr>
        <p:spPr>
          <a:xfrm>
            <a:off x="4256310" y="324579"/>
            <a:ext cx="3220065" cy="654002"/>
          </a:xfrm>
          <a:prstGeom prst="rect">
            <a:avLst/>
          </a:prstGeom>
          <a:solidFill>
            <a:srgbClr val="4A0001"/>
          </a:solidFill>
          <a:ln>
            <a:noFill/>
          </a:ln>
        </p:spPr>
        <p:txBody>
          <a:bodyPr spcFirstLastPara="1" wrap="square" lIns="91425" tIns="91425" rIns="91425" bIns="91425" anchor="t" anchorCtr="0">
            <a:noAutofit/>
          </a:bodyPr>
          <a:lstStyle/>
          <a:p>
            <a:pPr algn="ctr">
              <a:spcAft>
                <a:spcPts val="1600"/>
              </a:spcAft>
              <a:buClr>
                <a:srgbClr val="000000"/>
              </a:buClr>
              <a:buFont typeface="Arial"/>
              <a:buNone/>
            </a:pPr>
            <a:r>
              <a:rPr lang="en" sz="2800" b="1" kern="0">
                <a:solidFill>
                  <a:srgbClr val="FFFFFF"/>
                </a:solidFill>
                <a:latin typeface="Fira Sans Condensed"/>
                <a:ea typeface="Fira Sans Condensed"/>
                <a:cs typeface="Fira Sans Condensed"/>
                <a:sym typeface="Fira Sans Condensed"/>
              </a:rPr>
              <a:t>PROJECT VISUALS</a:t>
            </a:r>
            <a:endParaRPr sz="2800" b="1" kern="0">
              <a:solidFill>
                <a:srgbClr val="FFFFFF"/>
              </a:solidFill>
              <a:latin typeface="Fira Sans Condensed"/>
              <a:ea typeface="Fira Sans Condensed"/>
              <a:cs typeface="Fira Sans Condensed"/>
              <a:sym typeface="Fira Sans Condensed"/>
            </a:endParaRPr>
          </a:p>
        </p:txBody>
      </p:sp>
      <p:cxnSp>
        <p:nvCxnSpPr>
          <p:cNvPr id="22" name="Google Shape;4054;p44">
            <a:extLst>
              <a:ext uri="{FF2B5EF4-FFF2-40B4-BE49-F238E27FC236}">
                <a16:creationId xmlns:a16="http://schemas.microsoft.com/office/drawing/2014/main" id="{06A3FEEE-1CDF-45A9-6E0D-772DADA43914}"/>
              </a:ext>
            </a:extLst>
          </p:cNvPr>
          <p:cNvCxnSpPr>
            <a:cxnSpLocks/>
            <a:endCxn id="2" idx="1"/>
          </p:cNvCxnSpPr>
          <p:nvPr/>
        </p:nvCxnSpPr>
        <p:spPr>
          <a:xfrm>
            <a:off x="3127878" y="651580"/>
            <a:ext cx="1128432" cy="12700"/>
          </a:xfrm>
          <a:prstGeom prst="bentConnector3">
            <a:avLst>
              <a:gd name="adj1" fmla="val 96180"/>
            </a:avLst>
          </a:prstGeom>
          <a:noFill/>
          <a:ln w="19050" cap="rnd" cmpd="sng">
            <a:solidFill>
              <a:srgbClr val="EA160C"/>
            </a:solidFill>
            <a:prstDash val="dash"/>
            <a:round/>
            <a:headEnd type="none" w="med" len="med"/>
            <a:tailEnd type="stealth" w="med" len="med"/>
          </a:ln>
        </p:spPr>
      </p:cxnSp>
      <p:cxnSp>
        <p:nvCxnSpPr>
          <p:cNvPr id="26" name="Google Shape;4054;p44">
            <a:extLst>
              <a:ext uri="{FF2B5EF4-FFF2-40B4-BE49-F238E27FC236}">
                <a16:creationId xmlns:a16="http://schemas.microsoft.com/office/drawing/2014/main" id="{BB95D0B7-B59B-0C52-253C-0AAD2F60E8AD}"/>
              </a:ext>
            </a:extLst>
          </p:cNvPr>
          <p:cNvCxnSpPr>
            <a:cxnSpLocks/>
          </p:cNvCxnSpPr>
          <p:nvPr/>
        </p:nvCxnSpPr>
        <p:spPr>
          <a:xfrm>
            <a:off x="7593385" y="631923"/>
            <a:ext cx="3017639" cy="12700"/>
          </a:xfrm>
          <a:prstGeom prst="bentConnector3">
            <a:avLst>
              <a:gd name="adj1" fmla="val 50000"/>
            </a:avLst>
          </a:prstGeom>
          <a:noFill/>
          <a:ln w="19050" cap="rnd" cmpd="sng">
            <a:solidFill>
              <a:srgbClr val="EA160C"/>
            </a:solidFill>
            <a:prstDash val="dash"/>
            <a:round/>
            <a:headEnd type="none" w="med" len="med"/>
            <a:tailEnd type="stealth" w="med" len="med"/>
          </a:ln>
        </p:spPr>
      </p:cxnSp>
      <p:grpSp>
        <p:nvGrpSpPr>
          <p:cNvPr id="27" name="Google Shape;3863;p43">
            <a:extLst>
              <a:ext uri="{FF2B5EF4-FFF2-40B4-BE49-F238E27FC236}">
                <a16:creationId xmlns:a16="http://schemas.microsoft.com/office/drawing/2014/main" id="{C14C2F33-8287-C7DE-1313-E96AFB589A87}"/>
              </a:ext>
            </a:extLst>
          </p:cNvPr>
          <p:cNvGrpSpPr/>
          <p:nvPr/>
        </p:nvGrpSpPr>
        <p:grpSpPr>
          <a:xfrm>
            <a:off x="10860570" y="324579"/>
            <a:ext cx="691412" cy="559378"/>
            <a:chOff x="528750" y="3204550"/>
            <a:chExt cx="2587250" cy="1727425"/>
          </a:xfrm>
        </p:grpSpPr>
        <p:sp>
          <p:nvSpPr>
            <p:cNvPr id="28" name="Google Shape;3864;p43">
              <a:extLst>
                <a:ext uri="{FF2B5EF4-FFF2-40B4-BE49-F238E27FC236}">
                  <a16:creationId xmlns:a16="http://schemas.microsoft.com/office/drawing/2014/main" id="{EE6BE7E1-3179-4D2D-EE3D-934125D5448A}"/>
                </a:ext>
              </a:extLst>
            </p:cNvPr>
            <p:cNvSpPr/>
            <p:nvPr/>
          </p:nvSpPr>
          <p:spPr>
            <a:xfrm>
              <a:off x="1687050" y="4441675"/>
              <a:ext cx="269175" cy="250200"/>
            </a:xfrm>
            <a:custGeom>
              <a:avLst/>
              <a:gdLst/>
              <a:ahLst/>
              <a:cxnLst/>
              <a:rect l="l" t="t" r="r" b="b"/>
              <a:pathLst>
                <a:path w="10767" h="10008" extrusionOk="0">
                  <a:moveTo>
                    <a:pt x="3313" y="1"/>
                  </a:moveTo>
                  <a:cubicBezTo>
                    <a:pt x="1266" y="1"/>
                    <a:pt x="1" y="1889"/>
                    <a:pt x="1" y="3638"/>
                  </a:cubicBezTo>
                  <a:cubicBezTo>
                    <a:pt x="1" y="6064"/>
                    <a:pt x="2522" y="7909"/>
                    <a:pt x="4745" y="9540"/>
                  </a:cubicBezTo>
                  <a:lnTo>
                    <a:pt x="5386" y="10008"/>
                  </a:lnTo>
                  <a:lnTo>
                    <a:pt x="6023" y="9540"/>
                  </a:lnTo>
                  <a:cubicBezTo>
                    <a:pt x="8246" y="7909"/>
                    <a:pt x="10767" y="6064"/>
                    <a:pt x="10767" y="3638"/>
                  </a:cubicBezTo>
                  <a:cubicBezTo>
                    <a:pt x="10767" y="1889"/>
                    <a:pt x="9499" y="1"/>
                    <a:pt x="7456" y="1"/>
                  </a:cubicBezTo>
                  <a:cubicBezTo>
                    <a:pt x="6587" y="1"/>
                    <a:pt x="5895" y="301"/>
                    <a:pt x="5385" y="683"/>
                  </a:cubicBezTo>
                  <a:cubicBezTo>
                    <a:pt x="4872" y="302"/>
                    <a:pt x="4182" y="1"/>
                    <a:pt x="331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 name="Google Shape;3865;p43">
              <a:extLst>
                <a:ext uri="{FF2B5EF4-FFF2-40B4-BE49-F238E27FC236}">
                  <a16:creationId xmlns:a16="http://schemas.microsoft.com/office/drawing/2014/main" id="{098C1BCF-FEF4-5DC5-C612-F72C9828B36D}"/>
                </a:ext>
              </a:extLst>
            </p:cNvPr>
            <p:cNvSpPr/>
            <p:nvPr/>
          </p:nvSpPr>
          <p:spPr>
            <a:xfrm>
              <a:off x="1864750" y="4196050"/>
              <a:ext cx="700200" cy="409825"/>
            </a:xfrm>
            <a:custGeom>
              <a:avLst/>
              <a:gdLst/>
              <a:ahLst/>
              <a:cxnLst/>
              <a:rect l="l" t="t" r="r" b="b"/>
              <a:pathLst>
                <a:path w="28008" h="16393" extrusionOk="0">
                  <a:moveTo>
                    <a:pt x="24620" y="1"/>
                  </a:moveTo>
                  <a:lnTo>
                    <a:pt x="24620" y="13005"/>
                  </a:lnTo>
                  <a:lnTo>
                    <a:pt x="1" y="13005"/>
                  </a:lnTo>
                  <a:lnTo>
                    <a:pt x="1" y="16393"/>
                  </a:lnTo>
                  <a:lnTo>
                    <a:pt x="26475" y="16393"/>
                  </a:lnTo>
                  <a:cubicBezTo>
                    <a:pt x="27320" y="16393"/>
                    <a:pt x="28007" y="15706"/>
                    <a:pt x="28007" y="14859"/>
                  </a:cubicBezTo>
                  <a:lnTo>
                    <a:pt x="28007" y="13005"/>
                  </a:lnTo>
                  <a:lnTo>
                    <a:pt x="28007"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 name="Google Shape;3866;p43">
              <a:extLst>
                <a:ext uri="{FF2B5EF4-FFF2-40B4-BE49-F238E27FC236}">
                  <a16:creationId xmlns:a16="http://schemas.microsoft.com/office/drawing/2014/main" id="{3003E626-D684-BCCD-D3D1-57465F3B37E3}"/>
                </a:ext>
              </a:extLst>
            </p:cNvPr>
            <p:cNvSpPr/>
            <p:nvPr/>
          </p:nvSpPr>
          <p:spPr>
            <a:xfrm>
              <a:off x="1929125" y="3311700"/>
              <a:ext cx="1186875" cy="1069100"/>
            </a:xfrm>
            <a:custGeom>
              <a:avLst/>
              <a:gdLst/>
              <a:ahLst/>
              <a:cxnLst/>
              <a:rect l="l" t="t" r="r" b="b"/>
              <a:pathLst>
                <a:path w="47475" h="42764" extrusionOk="0">
                  <a:moveTo>
                    <a:pt x="23740" y="1633"/>
                  </a:moveTo>
                  <a:cubicBezTo>
                    <a:pt x="24752" y="1633"/>
                    <a:pt x="25575" y="2456"/>
                    <a:pt x="25575" y="3468"/>
                  </a:cubicBezTo>
                  <a:cubicBezTo>
                    <a:pt x="25575" y="4479"/>
                    <a:pt x="24751" y="5303"/>
                    <a:pt x="23740" y="5303"/>
                  </a:cubicBezTo>
                  <a:cubicBezTo>
                    <a:pt x="22726" y="5303"/>
                    <a:pt x="21905" y="4479"/>
                    <a:pt x="21905" y="3468"/>
                  </a:cubicBezTo>
                  <a:cubicBezTo>
                    <a:pt x="21905" y="2456"/>
                    <a:pt x="22726" y="1633"/>
                    <a:pt x="23740" y="1633"/>
                  </a:cubicBezTo>
                  <a:close/>
                  <a:moveTo>
                    <a:pt x="23737" y="0"/>
                  </a:moveTo>
                  <a:cubicBezTo>
                    <a:pt x="21825" y="0"/>
                    <a:pt x="20271" y="1556"/>
                    <a:pt x="20271" y="3468"/>
                  </a:cubicBezTo>
                  <a:cubicBezTo>
                    <a:pt x="20271" y="3608"/>
                    <a:pt x="20280" y="3746"/>
                    <a:pt x="20299" y="3884"/>
                  </a:cubicBezTo>
                  <a:cubicBezTo>
                    <a:pt x="18463" y="2467"/>
                    <a:pt x="15842" y="1211"/>
                    <a:pt x="12312" y="1211"/>
                  </a:cubicBezTo>
                  <a:cubicBezTo>
                    <a:pt x="4207" y="1211"/>
                    <a:pt x="1" y="9098"/>
                    <a:pt x="1" y="15317"/>
                  </a:cubicBezTo>
                  <a:cubicBezTo>
                    <a:pt x="1" y="24978"/>
                    <a:pt x="10322" y="33222"/>
                    <a:pt x="22961" y="42510"/>
                  </a:cubicBezTo>
                  <a:cubicBezTo>
                    <a:pt x="23191" y="42679"/>
                    <a:pt x="23464" y="42764"/>
                    <a:pt x="23736" y="42764"/>
                  </a:cubicBezTo>
                  <a:cubicBezTo>
                    <a:pt x="24008" y="42764"/>
                    <a:pt x="24281" y="42679"/>
                    <a:pt x="24512" y="42510"/>
                  </a:cubicBezTo>
                  <a:cubicBezTo>
                    <a:pt x="37152" y="33222"/>
                    <a:pt x="47471" y="24978"/>
                    <a:pt x="47471" y="15317"/>
                  </a:cubicBezTo>
                  <a:cubicBezTo>
                    <a:pt x="47475" y="9098"/>
                    <a:pt x="43269" y="1211"/>
                    <a:pt x="35164" y="1211"/>
                  </a:cubicBezTo>
                  <a:cubicBezTo>
                    <a:pt x="31633" y="1211"/>
                    <a:pt x="29014" y="2467"/>
                    <a:pt x="27177" y="3884"/>
                  </a:cubicBezTo>
                  <a:cubicBezTo>
                    <a:pt x="27192" y="3746"/>
                    <a:pt x="27205" y="3608"/>
                    <a:pt x="27205" y="3468"/>
                  </a:cubicBezTo>
                  <a:cubicBezTo>
                    <a:pt x="27205" y="1556"/>
                    <a:pt x="25649" y="0"/>
                    <a:pt x="23737"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 name="Google Shape;3867;p43">
              <a:extLst>
                <a:ext uri="{FF2B5EF4-FFF2-40B4-BE49-F238E27FC236}">
                  <a16:creationId xmlns:a16="http://schemas.microsoft.com/office/drawing/2014/main" id="{043C1611-8E26-6839-EC77-A38582ADDBFB}"/>
                </a:ext>
              </a:extLst>
            </p:cNvPr>
            <p:cNvSpPr/>
            <p:nvPr/>
          </p:nvSpPr>
          <p:spPr>
            <a:xfrm>
              <a:off x="2366975" y="3341975"/>
              <a:ext cx="749025" cy="1038800"/>
            </a:xfrm>
            <a:custGeom>
              <a:avLst/>
              <a:gdLst/>
              <a:ahLst/>
              <a:cxnLst/>
              <a:rect l="l" t="t" r="r" b="b"/>
              <a:pathLst>
                <a:path w="29961" h="41552" extrusionOk="0">
                  <a:moveTo>
                    <a:pt x="17650" y="0"/>
                  </a:moveTo>
                  <a:cubicBezTo>
                    <a:pt x="17190" y="0"/>
                    <a:pt x="16742" y="24"/>
                    <a:pt x="16314" y="63"/>
                  </a:cubicBezTo>
                  <a:cubicBezTo>
                    <a:pt x="18841" y="5085"/>
                    <a:pt x="19651" y="10990"/>
                    <a:pt x="18312" y="16459"/>
                  </a:cubicBezTo>
                  <a:cubicBezTo>
                    <a:pt x="16754" y="22829"/>
                    <a:pt x="12564" y="28340"/>
                    <a:pt x="7431" y="32423"/>
                  </a:cubicBezTo>
                  <a:cubicBezTo>
                    <a:pt x="5116" y="34265"/>
                    <a:pt x="2614" y="35838"/>
                    <a:pt x="1" y="37223"/>
                  </a:cubicBezTo>
                  <a:cubicBezTo>
                    <a:pt x="1750" y="38563"/>
                    <a:pt x="3572" y="39919"/>
                    <a:pt x="5449" y="41297"/>
                  </a:cubicBezTo>
                  <a:cubicBezTo>
                    <a:pt x="5679" y="41466"/>
                    <a:pt x="5951" y="41551"/>
                    <a:pt x="6224" y="41551"/>
                  </a:cubicBezTo>
                  <a:cubicBezTo>
                    <a:pt x="6496" y="41551"/>
                    <a:pt x="6769" y="41466"/>
                    <a:pt x="6999" y="41297"/>
                  </a:cubicBezTo>
                  <a:cubicBezTo>
                    <a:pt x="19640" y="32008"/>
                    <a:pt x="29958" y="23766"/>
                    <a:pt x="29958" y="14105"/>
                  </a:cubicBezTo>
                  <a:cubicBezTo>
                    <a:pt x="29961" y="7887"/>
                    <a:pt x="25755" y="0"/>
                    <a:pt x="17650"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 name="Google Shape;3868;p43">
              <a:extLst>
                <a:ext uri="{FF2B5EF4-FFF2-40B4-BE49-F238E27FC236}">
                  <a16:creationId xmlns:a16="http://schemas.microsoft.com/office/drawing/2014/main" id="{3C712653-FEBB-9877-285F-5EFA24C01E48}"/>
                </a:ext>
              </a:extLst>
            </p:cNvPr>
            <p:cNvSpPr/>
            <p:nvPr/>
          </p:nvSpPr>
          <p:spPr>
            <a:xfrm>
              <a:off x="2413225" y="3355975"/>
              <a:ext cx="702775" cy="1024800"/>
            </a:xfrm>
            <a:custGeom>
              <a:avLst/>
              <a:gdLst/>
              <a:ahLst/>
              <a:cxnLst/>
              <a:rect l="l" t="t" r="r" b="b"/>
              <a:pathLst>
                <a:path w="28111" h="40992" extrusionOk="0">
                  <a:moveTo>
                    <a:pt x="19366" y="1"/>
                  </a:moveTo>
                  <a:cubicBezTo>
                    <a:pt x="21702" y="4910"/>
                    <a:pt x="22414" y="10610"/>
                    <a:pt x="21121" y="15899"/>
                  </a:cubicBezTo>
                  <a:cubicBezTo>
                    <a:pt x="19564" y="22269"/>
                    <a:pt x="15374" y="27779"/>
                    <a:pt x="10241" y="31863"/>
                  </a:cubicBezTo>
                  <a:cubicBezTo>
                    <a:pt x="7107" y="34357"/>
                    <a:pt x="3631" y="36359"/>
                    <a:pt x="0" y="38066"/>
                  </a:cubicBezTo>
                  <a:cubicBezTo>
                    <a:pt x="1174" y="38948"/>
                    <a:pt x="2372" y="39837"/>
                    <a:pt x="3599" y="40737"/>
                  </a:cubicBezTo>
                  <a:cubicBezTo>
                    <a:pt x="3829" y="40906"/>
                    <a:pt x="4101" y="40991"/>
                    <a:pt x="4373" y="40991"/>
                  </a:cubicBezTo>
                  <a:cubicBezTo>
                    <a:pt x="4646" y="40991"/>
                    <a:pt x="4918" y="40906"/>
                    <a:pt x="5149" y="40737"/>
                  </a:cubicBezTo>
                  <a:cubicBezTo>
                    <a:pt x="17791" y="31451"/>
                    <a:pt x="28111" y="23207"/>
                    <a:pt x="28111" y="13546"/>
                  </a:cubicBezTo>
                  <a:cubicBezTo>
                    <a:pt x="28111" y="8316"/>
                    <a:pt x="25135" y="1907"/>
                    <a:pt x="19366"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 name="Google Shape;3869;p43">
              <a:extLst>
                <a:ext uri="{FF2B5EF4-FFF2-40B4-BE49-F238E27FC236}">
                  <a16:creationId xmlns:a16="http://schemas.microsoft.com/office/drawing/2014/main" id="{86C5B8ED-4F99-C3CE-70A2-691265E3B5AC}"/>
                </a:ext>
              </a:extLst>
            </p:cNvPr>
            <p:cNvSpPr/>
            <p:nvPr/>
          </p:nvSpPr>
          <p:spPr>
            <a:xfrm>
              <a:off x="1961800" y="3374575"/>
              <a:ext cx="1121600" cy="973650"/>
            </a:xfrm>
            <a:custGeom>
              <a:avLst/>
              <a:gdLst/>
              <a:ahLst/>
              <a:cxnLst/>
              <a:rect l="l" t="t" r="r" b="b"/>
              <a:pathLst>
                <a:path w="44864" h="38946" extrusionOk="0">
                  <a:moveTo>
                    <a:pt x="11006" y="1"/>
                  </a:moveTo>
                  <a:cubicBezTo>
                    <a:pt x="3498" y="1"/>
                    <a:pt x="1" y="7641"/>
                    <a:pt x="1" y="12802"/>
                  </a:cubicBezTo>
                  <a:cubicBezTo>
                    <a:pt x="1" y="21751"/>
                    <a:pt x="9721" y="29606"/>
                    <a:pt x="22429" y="38943"/>
                  </a:cubicBezTo>
                  <a:cubicBezTo>
                    <a:pt x="22429" y="38943"/>
                    <a:pt x="22430" y="38943"/>
                    <a:pt x="22434" y="38946"/>
                  </a:cubicBezTo>
                  <a:lnTo>
                    <a:pt x="22436" y="38946"/>
                  </a:lnTo>
                  <a:cubicBezTo>
                    <a:pt x="35143" y="29607"/>
                    <a:pt x="44864" y="21754"/>
                    <a:pt x="44864" y="12805"/>
                  </a:cubicBezTo>
                  <a:cubicBezTo>
                    <a:pt x="44864" y="7641"/>
                    <a:pt x="41367" y="2"/>
                    <a:pt x="33858" y="2"/>
                  </a:cubicBezTo>
                  <a:cubicBezTo>
                    <a:pt x="27730" y="2"/>
                    <a:pt x="24623" y="4229"/>
                    <a:pt x="23816" y="5523"/>
                  </a:cubicBezTo>
                  <a:cubicBezTo>
                    <a:pt x="23515" y="6005"/>
                    <a:pt x="22999" y="6294"/>
                    <a:pt x="22433" y="6294"/>
                  </a:cubicBezTo>
                  <a:cubicBezTo>
                    <a:pt x="21866" y="6294"/>
                    <a:pt x="21350" y="6005"/>
                    <a:pt x="21049" y="5523"/>
                  </a:cubicBezTo>
                  <a:cubicBezTo>
                    <a:pt x="20243" y="4228"/>
                    <a:pt x="17135" y="1"/>
                    <a:pt x="11006"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 name="Google Shape;3870;p43">
              <a:extLst>
                <a:ext uri="{FF2B5EF4-FFF2-40B4-BE49-F238E27FC236}">
                  <a16:creationId xmlns:a16="http://schemas.microsoft.com/office/drawing/2014/main" id="{397650C0-D1CA-F146-877A-DACDB0BDAC95}"/>
                </a:ext>
              </a:extLst>
            </p:cNvPr>
            <p:cNvSpPr/>
            <p:nvPr/>
          </p:nvSpPr>
          <p:spPr>
            <a:xfrm>
              <a:off x="2398375" y="3374600"/>
              <a:ext cx="685025" cy="973600"/>
            </a:xfrm>
            <a:custGeom>
              <a:avLst/>
              <a:gdLst/>
              <a:ahLst/>
              <a:cxnLst/>
              <a:rect l="l" t="t" r="r" b="b"/>
              <a:pathLst>
                <a:path w="27401" h="38944" extrusionOk="0">
                  <a:moveTo>
                    <a:pt x="16394" y="1"/>
                  </a:moveTo>
                  <a:cubicBezTo>
                    <a:pt x="16139" y="1"/>
                    <a:pt x="15893" y="12"/>
                    <a:pt x="15650" y="25"/>
                  </a:cubicBezTo>
                  <a:cubicBezTo>
                    <a:pt x="17704" y="4756"/>
                    <a:pt x="18281" y="10139"/>
                    <a:pt x="17056" y="15155"/>
                  </a:cubicBezTo>
                  <a:cubicBezTo>
                    <a:pt x="15498" y="21525"/>
                    <a:pt x="11308" y="27037"/>
                    <a:pt x="6175" y="31119"/>
                  </a:cubicBezTo>
                  <a:cubicBezTo>
                    <a:pt x="4234" y="32664"/>
                    <a:pt x="2161" y="34021"/>
                    <a:pt x="0" y="35236"/>
                  </a:cubicBezTo>
                  <a:cubicBezTo>
                    <a:pt x="1590" y="36450"/>
                    <a:pt x="3249" y="37682"/>
                    <a:pt x="4966" y="38943"/>
                  </a:cubicBezTo>
                  <a:lnTo>
                    <a:pt x="4970" y="38943"/>
                  </a:lnTo>
                  <a:cubicBezTo>
                    <a:pt x="17676" y="29606"/>
                    <a:pt x="27398" y="21753"/>
                    <a:pt x="27398" y="12803"/>
                  </a:cubicBezTo>
                  <a:cubicBezTo>
                    <a:pt x="27401" y="7640"/>
                    <a:pt x="23902" y="1"/>
                    <a:pt x="16394"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 name="Google Shape;3871;p43">
              <a:extLst>
                <a:ext uri="{FF2B5EF4-FFF2-40B4-BE49-F238E27FC236}">
                  <a16:creationId xmlns:a16="http://schemas.microsoft.com/office/drawing/2014/main" id="{7663CA41-B18C-B28A-DA7E-BCB6757FBCCF}"/>
                </a:ext>
              </a:extLst>
            </p:cNvPr>
            <p:cNvSpPr/>
            <p:nvPr/>
          </p:nvSpPr>
          <p:spPr>
            <a:xfrm>
              <a:off x="2446350" y="3398725"/>
              <a:ext cx="637050" cy="949400"/>
            </a:xfrm>
            <a:custGeom>
              <a:avLst/>
              <a:gdLst/>
              <a:ahLst/>
              <a:cxnLst/>
              <a:rect l="l" t="t" r="r" b="b"/>
              <a:pathLst>
                <a:path w="25482" h="37976" extrusionOk="0">
                  <a:moveTo>
                    <a:pt x="18778" y="1"/>
                  </a:moveTo>
                  <a:cubicBezTo>
                    <a:pt x="20515" y="4498"/>
                    <a:pt x="20943" y="9503"/>
                    <a:pt x="19799" y="14189"/>
                  </a:cubicBezTo>
                  <a:cubicBezTo>
                    <a:pt x="18240" y="20559"/>
                    <a:pt x="14051" y="26069"/>
                    <a:pt x="8919" y="30153"/>
                  </a:cubicBezTo>
                  <a:cubicBezTo>
                    <a:pt x="6167" y="32343"/>
                    <a:pt x="3151" y="34152"/>
                    <a:pt x="0" y="35716"/>
                  </a:cubicBezTo>
                  <a:cubicBezTo>
                    <a:pt x="994" y="36460"/>
                    <a:pt x="2009" y="37212"/>
                    <a:pt x="3048" y="37975"/>
                  </a:cubicBezTo>
                  <a:lnTo>
                    <a:pt x="3052" y="37975"/>
                  </a:lnTo>
                  <a:cubicBezTo>
                    <a:pt x="15761" y="28640"/>
                    <a:pt x="25482" y="20785"/>
                    <a:pt x="25482" y="11836"/>
                  </a:cubicBezTo>
                  <a:cubicBezTo>
                    <a:pt x="25482" y="7787"/>
                    <a:pt x="23328" y="2217"/>
                    <a:pt x="18778"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 name="Google Shape;3872;p43">
              <a:extLst>
                <a:ext uri="{FF2B5EF4-FFF2-40B4-BE49-F238E27FC236}">
                  <a16:creationId xmlns:a16="http://schemas.microsoft.com/office/drawing/2014/main" id="{A75FA545-1714-6FAE-AE85-951D3AFD9AF8}"/>
                </a:ext>
              </a:extLst>
            </p:cNvPr>
            <p:cNvSpPr/>
            <p:nvPr/>
          </p:nvSpPr>
          <p:spPr>
            <a:xfrm>
              <a:off x="1994450" y="3407225"/>
              <a:ext cx="1056300" cy="900475"/>
            </a:xfrm>
            <a:custGeom>
              <a:avLst/>
              <a:gdLst/>
              <a:ahLst/>
              <a:cxnLst/>
              <a:rect l="l" t="t" r="r" b="b"/>
              <a:pathLst>
                <a:path w="42252" h="36019" extrusionOk="0">
                  <a:moveTo>
                    <a:pt x="9700" y="0"/>
                  </a:moveTo>
                  <a:cubicBezTo>
                    <a:pt x="3083" y="0"/>
                    <a:pt x="0" y="6859"/>
                    <a:pt x="0" y="11496"/>
                  </a:cubicBezTo>
                  <a:cubicBezTo>
                    <a:pt x="0" y="19660"/>
                    <a:pt x="9101" y="27153"/>
                    <a:pt x="21127" y="36018"/>
                  </a:cubicBezTo>
                  <a:cubicBezTo>
                    <a:pt x="33151" y="27153"/>
                    <a:pt x="42252" y="19661"/>
                    <a:pt x="42249" y="11498"/>
                  </a:cubicBezTo>
                  <a:cubicBezTo>
                    <a:pt x="42249" y="6861"/>
                    <a:pt x="39168" y="2"/>
                    <a:pt x="32549" y="2"/>
                  </a:cubicBezTo>
                  <a:cubicBezTo>
                    <a:pt x="27093" y="2"/>
                    <a:pt x="24332" y="3757"/>
                    <a:pt x="23616" y="4907"/>
                  </a:cubicBezTo>
                  <a:cubicBezTo>
                    <a:pt x="23076" y="5775"/>
                    <a:pt x="22145" y="6293"/>
                    <a:pt x="21124" y="6293"/>
                  </a:cubicBezTo>
                  <a:cubicBezTo>
                    <a:pt x="20105" y="6293"/>
                    <a:pt x="19175" y="5775"/>
                    <a:pt x="18634" y="4907"/>
                  </a:cubicBezTo>
                  <a:cubicBezTo>
                    <a:pt x="17918" y="3756"/>
                    <a:pt x="15156" y="0"/>
                    <a:pt x="9700"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7" name="Google Shape;3873;p43">
              <a:extLst>
                <a:ext uri="{FF2B5EF4-FFF2-40B4-BE49-F238E27FC236}">
                  <a16:creationId xmlns:a16="http://schemas.microsoft.com/office/drawing/2014/main" id="{C2BB8CDF-5A37-BD4F-C96B-73526B626319}"/>
                </a:ext>
              </a:extLst>
            </p:cNvPr>
            <p:cNvSpPr/>
            <p:nvPr/>
          </p:nvSpPr>
          <p:spPr>
            <a:xfrm>
              <a:off x="2428925" y="3407225"/>
              <a:ext cx="621825" cy="900500"/>
            </a:xfrm>
            <a:custGeom>
              <a:avLst/>
              <a:gdLst/>
              <a:ahLst/>
              <a:cxnLst/>
              <a:rect l="l" t="t" r="r" b="b"/>
              <a:pathLst>
                <a:path w="24873" h="36020" extrusionOk="0">
                  <a:moveTo>
                    <a:pt x="15172" y="0"/>
                  </a:moveTo>
                  <a:cubicBezTo>
                    <a:pt x="15094" y="0"/>
                    <a:pt x="15019" y="3"/>
                    <a:pt x="14942" y="4"/>
                  </a:cubicBezTo>
                  <a:cubicBezTo>
                    <a:pt x="16569" y="4411"/>
                    <a:pt x="16952" y="9283"/>
                    <a:pt x="15834" y="13849"/>
                  </a:cubicBezTo>
                  <a:cubicBezTo>
                    <a:pt x="14276" y="20219"/>
                    <a:pt x="10086" y="25729"/>
                    <a:pt x="4953" y="29813"/>
                  </a:cubicBezTo>
                  <a:cubicBezTo>
                    <a:pt x="3381" y="31064"/>
                    <a:pt x="1721" y="32192"/>
                    <a:pt x="1" y="33221"/>
                  </a:cubicBezTo>
                  <a:cubicBezTo>
                    <a:pt x="1212" y="34140"/>
                    <a:pt x="2462" y="35070"/>
                    <a:pt x="3745" y="36020"/>
                  </a:cubicBezTo>
                  <a:cubicBezTo>
                    <a:pt x="15771" y="27153"/>
                    <a:pt x="24872" y="19661"/>
                    <a:pt x="24872" y="11496"/>
                  </a:cubicBezTo>
                  <a:cubicBezTo>
                    <a:pt x="24873" y="6859"/>
                    <a:pt x="21790" y="0"/>
                    <a:pt x="15172"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8" name="Google Shape;3874;p43">
              <a:extLst>
                <a:ext uri="{FF2B5EF4-FFF2-40B4-BE49-F238E27FC236}">
                  <a16:creationId xmlns:a16="http://schemas.microsoft.com/office/drawing/2014/main" id="{609BEFA9-FC1F-6B92-B404-2CF6167309B6}"/>
                </a:ext>
              </a:extLst>
            </p:cNvPr>
            <p:cNvSpPr/>
            <p:nvPr/>
          </p:nvSpPr>
          <p:spPr>
            <a:xfrm>
              <a:off x="2478675" y="3446325"/>
              <a:ext cx="572075" cy="861375"/>
            </a:xfrm>
            <a:custGeom>
              <a:avLst/>
              <a:gdLst/>
              <a:ahLst/>
              <a:cxnLst/>
              <a:rect l="l" t="t" r="r" b="b"/>
              <a:pathLst>
                <a:path w="22883" h="34455" extrusionOk="0">
                  <a:moveTo>
                    <a:pt x="18132" y="0"/>
                  </a:moveTo>
                  <a:cubicBezTo>
                    <a:pt x="19308" y="3979"/>
                    <a:pt x="19493" y="8250"/>
                    <a:pt x="18506" y="12285"/>
                  </a:cubicBezTo>
                  <a:cubicBezTo>
                    <a:pt x="16949" y="18655"/>
                    <a:pt x="12758" y="24165"/>
                    <a:pt x="7626" y="28249"/>
                  </a:cubicBezTo>
                  <a:cubicBezTo>
                    <a:pt x="5252" y="30136"/>
                    <a:pt x="2684" y="31742"/>
                    <a:pt x="0" y="33151"/>
                  </a:cubicBezTo>
                  <a:cubicBezTo>
                    <a:pt x="579" y="33584"/>
                    <a:pt x="1163" y="34018"/>
                    <a:pt x="1758" y="34454"/>
                  </a:cubicBezTo>
                  <a:cubicBezTo>
                    <a:pt x="13782" y="25589"/>
                    <a:pt x="22883" y="18096"/>
                    <a:pt x="22883" y="9932"/>
                  </a:cubicBezTo>
                  <a:cubicBezTo>
                    <a:pt x="22883" y="6665"/>
                    <a:pt x="21351" y="2297"/>
                    <a:pt x="18132"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 name="Google Shape;3875;p43">
              <a:extLst>
                <a:ext uri="{FF2B5EF4-FFF2-40B4-BE49-F238E27FC236}">
                  <a16:creationId xmlns:a16="http://schemas.microsoft.com/office/drawing/2014/main" id="{10D6B255-C66B-5707-6FBB-7A05D31D4B08}"/>
                </a:ext>
              </a:extLst>
            </p:cNvPr>
            <p:cNvSpPr/>
            <p:nvPr/>
          </p:nvSpPr>
          <p:spPr>
            <a:xfrm>
              <a:off x="1839075" y="4196050"/>
              <a:ext cx="700250" cy="384175"/>
            </a:xfrm>
            <a:custGeom>
              <a:avLst/>
              <a:gdLst/>
              <a:ahLst/>
              <a:cxnLst/>
              <a:rect l="l" t="t" r="r" b="b"/>
              <a:pathLst>
                <a:path w="28010" h="15367" extrusionOk="0">
                  <a:moveTo>
                    <a:pt x="26673" y="1"/>
                  </a:moveTo>
                  <a:lnTo>
                    <a:pt x="26673" y="14032"/>
                  </a:lnTo>
                  <a:lnTo>
                    <a:pt x="0" y="14032"/>
                  </a:lnTo>
                  <a:lnTo>
                    <a:pt x="0" y="15366"/>
                  </a:lnTo>
                  <a:lnTo>
                    <a:pt x="27242" y="15366"/>
                  </a:lnTo>
                  <a:cubicBezTo>
                    <a:pt x="27666" y="15366"/>
                    <a:pt x="28009" y="15024"/>
                    <a:pt x="28009" y="14600"/>
                  </a:cubicBezTo>
                  <a:lnTo>
                    <a:pt x="28009" y="14032"/>
                  </a:lnTo>
                  <a:lnTo>
                    <a:pt x="28009"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 name="Google Shape;3876;p43">
              <a:extLst>
                <a:ext uri="{FF2B5EF4-FFF2-40B4-BE49-F238E27FC236}">
                  <a16:creationId xmlns:a16="http://schemas.microsoft.com/office/drawing/2014/main" id="{11BC7627-FF36-2674-5A76-7FF2BC75A280}"/>
                </a:ext>
              </a:extLst>
            </p:cNvPr>
            <p:cNvSpPr/>
            <p:nvPr/>
          </p:nvSpPr>
          <p:spPr>
            <a:xfrm>
              <a:off x="1994425" y="3628050"/>
              <a:ext cx="1056300" cy="679650"/>
            </a:xfrm>
            <a:custGeom>
              <a:avLst/>
              <a:gdLst/>
              <a:ahLst/>
              <a:cxnLst/>
              <a:rect l="l" t="t" r="r" b="b"/>
              <a:pathLst>
                <a:path w="42252" h="27186" extrusionOk="0">
                  <a:moveTo>
                    <a:pt x="39450" y="1"/>
                  </a:moveTo>
                  <a:cubicBezTo>
                    <a:pt x="38914" y="1"/>
                    <a:pt x="38378" y="46"/>
                    <a:pt x="37848" y="140"/>
                  </a:cubicBezTo>
                  <a:cubicBezTo>
                    <a:pt x="35071" y="632"/>
                    <a:pt x="32664" y="2284"/>
                    <a:pt x="30271" y="3774"/>
                  </a:cubicBezTo>
                  <a:cubicBezTo>
                    <a:pt x="27946" y="5224"/>
                    <a:pt x="25396" y="6598"/>
                    <a:pt x="22668" y="6598"/>
                  </a:cubicBezTo>
                  <a:cubicBezTo>
                    <a:pt x="22589" y="6598"/>
                    <a:pt x="22509" y="6597"/>
                    <a:pt x="22429" y="6594"/>
                  </a:cubicBezTo>
                  <a:cubicBezTo>
                    <a:pt x="18398" y="6476"/>
                    <a:pt x="15156" y="3406"/>
                    <a:pt x="11495" y="1715"/>
                  </a:cubicBezTo>
                  <a:cubicBezTo>
                    <a:pt x="9342" y="720"/>
                    <a:pt x="6979" y="237"/>
                    <a:pt x="4612" y="237"/>
                  </a:cubicBezTo>
                  <a:cubicBezTo>
                    <a:pt x="3108" y="237"/>
                    <a:pt x="1603" y="432"/>
                    <a:pt x="149" y="814"/>
                  </a:cubicBezTo>
                  <a:cubicBezTo>
                    <a:pt x="50" y="1454"/>
                    <a:pt x="0" y="2077"/>
                    <a:pt x="0" y="2663"/>
                  </a:cubicBezTo>
                  <a:cubicBezTo>
                    <a:pt x="0" y="10828"/>
                    <a:pt x="9101" y="18320"/>
                    <a:pt x="21125" y="27185"/>
                  </a:cubicBezTo>
                  <a:cubicBezTo>
                    <a:pt x="33151" y="18320"/>
                    <a:pt x="42252" y="10827"/>
                    <a:pt x="42252" y="2663"/>
                  </a:cubicBezTo>
                  <a:cubicBezTo>
                    <a:pt x="42252" y="1933"/>
                    <a:pt x="42175" y="1148"/>
                    <a:pt x="42021" y="344"/>
                  </a:cubicBezTo>
                  <a:cubicBezTo>
                    <a:pt x="41183" y="119"/>
                    <a:pt x="40316" y="1"/>
                    <a:pt x="39450"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 name="Google Shape;3877;p43">
              <a:extLst>
                <a:ext uri="{FF2B5EF4-FFF2-40B4-BE49-F238E27FC236}">
                  <a16:creationId xmlns:a16="http://schemas.microsoft.com/office/drawing/2014/main" id="{04B226C7-853F-1F44-5AC7-CCB562C3B702}"/>
                </a:ext>
              </a:extLst>
            </p:cNvPr>
            <p:cNvSpPr/>
            <p:nvPr/>
          </p:nvSpPr>
          <p:spPr>
            <a:xfrm>
              <a:off x="2428925" y="3628050"/>
              <a:ext cx="621800" cy="679725"/>
            </a:xfrm>
            <a:custGeom>
              <a:avLst/>
              <a:gdLst/>
              <a:ahLst/>
              <a:cxnLst/>
              <a:rect l="l" t="t" r="r" b="b"/>
              <a:pathLst>
                <a:path w="24872" h="27189" extrusionOk="0">
                  <a:moveTo>
                    <a:pt x="22069" y="1"/>
                  </a:moveTo>
                  <a:cubicBezTo>
                    <a:pt x="21533" y="1"/>
                    <a:pt x="20997" y="46"/>
                    <a:pt x="20468" y="140"/>
                  </a:cubicBezTo>
                  <a:cubicBezTo>
                    <a:pt x="19023" y="396"/>
                    <a:pt x="17677" y="967"/>
                    <a:pt x="16383" y="1666"/>
                  </a:cubicBezTo>
                  <a:cubicBezTo>
                    <a:pt x="16284" y="2794"/>
                    <a:pt x="16105" y="3913"/>
                    <a:pt x="15834" y="5017"/>
                  </a:cubicBezTo>
                  <a:cubicBezTo>
                    <a:pt x="14276" y="11387"/>
                    <a:pt x="10086" y="16899"/>
                    <a:pt x="4953" y="20981"/>
                  </a:cubicBezTo>
                  <a:cubicBezTo>
                    <a:pt x="3381" y="22233"/>
                    <a:pt x="1721" y="23360"/>
                    <a:pt x="1" y="24389"/>
                  </a:cubicBezTo>
                  <a:cubicBezTo>
                    <a:pt x="1212" y="25308"/>
                    <a:pt x="2462" y="26238"/>
                    <a:pt x="3745" y="27188"/>
                  </a:cubicBezTo>
                  <a:cubicBezTo>
                    <a:pt x="15771" y="18321"/>
                    <a:pt x="24872" y="10830"/>
                    <a:pt x="24872" y="2666"/>
                  </a:cubicBezTo>
                  <a:cubicBezTo>
                    <a:pt x="24872" y="1936"/>
                    <a:pt x="24795" y="1151"/>
                    <a:pt x="24641" y="346"/>
                  </a:cubicBezTo>
                  <a:cubicBezTo>
                    <a:pt x="23802" y="120"/>
                    <a:pt x="22935" y="1"/>
                    <a:pt x="22069"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 name="Google Shape;3878;p43">
              <a:extLst>
                <a:ext uri="{FF2B5EF4-FFF2-40B4-BE49-F238E27FC236}">
                  <a16:creationId xmlns:a16="http://schemas.microsoft.com/office/drawing/2014/main" id="{4BF43937-8EC3-55C2-A1F7-7D969BE951CA}"/>
                </a:ext>
              </a:extLst>
            </p:cNvPr>
            <p:cNvSpPr/>
            <p:nvPr/>
          </p:nvSpPr>
          <p:spPr>
            <a:xfrm>
              <a:off x="2478675" y="3628125"/>
              <a:ext cx="572075" cy="679575"/>
            </a:xfrm>
            <a:custGeom>
              <a:avLst/>
              <a:gdLst/>
              <a:ahLst/>
              <a:cxnLst/>
              <a:rect l="l" t="t" r="r" b="b"/>
              <a:pathLst>
                <a:path w="22883" h="27183" extrusionOk="0">
                  <a:moveTo>
                    <a:pt x="20097" y="0"/>
                  </a:moveTo>
                  <a:cubicBezTo>
                    <a:pt x="19777" y="0"/>
                    <a:pt x="19457" y="16"/>
                    <a:pt x="19138" y="49"/>
                  </a:cubicBezTo>
                  <a:cubicBezTo>
                    <a:pt x="19108" y="1719"/>
                    <a:pt x="18903" y="3386"/>
                    <a:pt x="18506" y="5013"/>
                  </a:cubicBezTo>
                  <a:cubicBezTo>
                    <a:pt x="16949" y="11383"/>
                    <a:pt x="12758" y="16893"/>
                    <a:pt x="7626" y="20977"/>
                  </a:cubicBezTo>
                  <a:cubicBezTo>
                    <a:pt x="5252" y="22864"/>
                    <a:pt x="2684" y="24470"/>
                    <a:pt x="0" y="25879"/>
                  </a:cubicBezTo>
                  <a:cubicBezTo>
                    <a:pt x="579" y="26312"/>
                    <a:pt x="1163" y="26746"/>
                    <a:pt x="1758" y="27182"/>
                  </a:cubicBezTo>
                  <a:cubicBezTo>
                    <a:pt x="13782" y="18317"/>
                    <a:pt x="22883" y="10824"/>
                    <a:pt x="22883" y="2660"/>
                  </a:cubicBezTo>
                  <a:cubicBezTo>
                    <a:pt x="22883" y="1930"/>
                    <a:pt x="22806" y="1145"/>
                    <a:pt x="22652" y="341"/>
                  </a:cubicBezTo>
                  <a:cubicBezTo>
                    <a:pt x="21819" y="117"/>
                    <a:pt x="20958" y="0"/>
                    <a:pt x="20097"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 name="Google Shape;3879;p43">
              <a:extLst>
                <a:ext uri="{FF2B5EF4-FFF2-40B4-BE49-F238E27FC236}">
                  <a16:creationId xmlns:a16="http://schemas.microsoft.com/office/drawing/2014/main" id="{9A012C9F-0B7B-877F-D503-7DC9629CD8B9}"/>
                </a:ext>
              </a:extLst>
            </p:cNvPr>
            <p:cNvSpPr/>
            <p:nvPr/>
          </p:nvSpPr>
          <p:spPr>
            <a:xfrm>
              <a:off x="2365900" y="3657850"/>
              <a:ext cx="319150" cy="319125"/>
            </a:xfrm>
            <a:custGeom>
              <a:avLst/>
              <a:gdLst/>
              <a:ahLst/>
              <a:cxnLst/>
              <a:rect l="l" t="t" r="r" b="b"/>
              <a:pathLst>
                <a:path w="12766" h="12765" extrusionOk="0">
                  <a:moveTo>
                    <a:pt x="6383" y="0"/>
                  </a:moveTo>
                  <a:cubicBezTo>
                    <a:pt x="4691" y="0"/>
                    <a:pt x="3068" y="673"/>
                    <a:pt x="1871" y="1870"/>
                  </a:cubicBezTo>
                  <a:cubicBezTo>
                    <a:pt x="674" y="3066"/>
                    <a:pt x="1" y="4690"/>
                    <a:pt x="1" y="6382"/>
                  </a:cubicBezTo>
                  <a:cubicBezTo>
                    <a:pt x="1" y="8076"/>
                    <a:pt x="674" y="9699"/>
                    <a:pt x="1871" y="10896"/>
                  </a:cubicBezTo>
                  <a:cubicBezTo>
                    <a:pt x="3068" y="12093"/>
                    <a:pt x="4691" y="12765"/>
                    <a:pt x="6383" y="12765"/>
                  </a:cubicBezTo>
                  <a:cubicBezTo>
                    <a:pt x="8076" y="12765"/>
                    <a:pt x="9699" y="12093"/>
                    <a:pt x="10896" y="10896"/>
                  </a:cubicBezTo>
                  <a:cubicBezTo>
                    <a:pt x="12093" y="9699"/>
                    <a:pt x="12765" y="8076"/>
                    <a:pt x="12765" y="6382"/>
                  </a:cubicBezTo>
                  <a:cubicBezTo>
                    <a:pt x="12765" y="4690"/>
                    <a:pt x="12093" y="3066"/>
                    <a:pt x="10896" y="1870"/>
                  </a:cubicBezTo>
                  <a:cubicBezTo>
                    <a:pt x="9699" y="673"/>
                    <a:pt x="8076" y="0"/>
                    <a:pt x="6383"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 name="Google Shape;3880;p43">
              <a:extLst>
                <a:ext uri="{FF2B5EF4-FFF2-40B4-BE49-F238E27FC236}">
                  <a16:creationId xmlns:a16="http://schemas.microsoft.com/office/drawing/2014/main" id="{B364724B-9D12-30B8-0048-27A30B809BFA}"/>
                </a:ext>
              </a:extLst>
            </p:cNvPr>
            <p:cNvSpPr/>
            <p:nvPr/>
          </p:nvSpPr>
          <p:spPr>
            <a:xfrm>
              <a:off x="2428750" y="3720650"/>
              <a:ext cx="193500" cy="193525"/>
            </a:xfrm>
            <a:custGeom>
              <a:avLst/>
              <a:gdLst/>
              <a:ahLst/>
              <a:cxnLst/>
              <a:rect l="l" t="t" r="r" b="b"/>
              <a:pathLst>
                <a:path w="7740" h="7741" extrusionOk="0">
                  <a:moveTo>
                    <a:pt x="2598" y="1"/>
                  </a:moveTo>
                  <a:lnTo>
                    <a:pt x="2598" y="2600"/>
                  </a:lnTo>
                  <a:lnTo>
                    <a:pt x="1" y="2600"/>
                  </a:lnTo>
                  <a:lnTo>
                    <a:pt x="1" y="5144"/>
                  </a:lnTo>
                  <a:lnTo>
                    <a:pt x="2598" y="5144"/>
                  </a:lnTo>
                  <a:lnTo>
                    <a:pt x="2598" y="7740"/>
                  </a:lnTo>
                  <a:lnTo>
                    <a:pt x="5143" y="7740"/>
                  </a:lnTo>
                  <a:lnTo>
                    <a:pt x="5143" y="5144"/>
                  </a:lnTo>
                  <a:lnTo>
                    <a:pt x="7740" y="5144"/>
                  </a:lnTo>
                  <a:lnTo>
                    <a:pt x="7740" y="2600"/>
                  </a:lnTo>
                  <a:lnTo>
                    <a:pt x="5143" y="2600"/>
                  </a:lnTo>
                  <a:lnTo>
                    <a:pt x="5143"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 name="Google Shape;3881;p43">
              <a:extLst>
                <a:ext uri="{FF2B5EF4-FFF2-40B4-BE49-F238E27FC236}">
                  <a16:creationId xmlns:a16="http://schemas.microsoft.com/office/drawing/2014/main" id="{2B52A24E-AA5E-FE1C-E6DC-724A8E07BE93}"/>
                </a:ext>
              </a:extLst>
            </p:cNvPr>
            <p:cNvSpPr/>
            <p:nvPr/>
          </p:nvSpPr>
          <p:spPr>
            <a:xfrm>
              <a:off x="1079850" y="4196050"/>
              <a:ext cx="700175" cy="409825"/>
            </a:xfrm>
            <a:custGeom>
              <a:avLst/>
              <a:gdLst/>
              <a:ahLst/>
              <a:cxnLst/>
              <a:rect l="l" t="t" r="r" b="b"/>
              <a:pathLst>
                <a:path w="28007" h="16393" extrusionOk="0">
                  <a:moveTo>
                    <a:pt x="1" y="1"/>
                  </a:moveTo>
                  <a:lnTo>
                    <a:pt x="1" y="13005"/>
                  </a:lnTo>
                  <a:lnTo>
                    <a:pt x="1" y="14859"/>
                  </a:lnTo>
                  <a:cubicBezTo>
                    <a:pt x="1" y="15706"/>
                    <a:pt x="686" y="16393"/>
                    <a:pt x="1533" y="16393"/>
                  </a:cubicBezTo>
                  <a:lnTo>
                    <a:pt x="28007" y="16393"/>
                  </a:lnTo>
                  <a:lnTo>
                    <a:pt x="28007" y="13005"/>
                  </a:lnTo>
                  <a:lnTo>
                    <a:pt x="3388" y="13005"/>
                  </a:lnTo>
                  <a:lnTo>
                    <a:pt x="3388"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 name="Google Shape;3882;p43">
              <a:extLst>
                <a:ext uri="{FF2B5EF4-FFF2-40B4-BE49-F238E27FC236}">
                  <a16:creationId xmlns:a16="http://schemas.microsoft.com/office/drawing/2014/main" id="{A8D2D3A3-F662-7DA4-E032-BEF598A82299}"/>
                </a:ext>
              </a:extLst>
            </p:cNvPr>
            <p:cNvSpPr/>
            <p:nvPr/>
          </p:nvSpPr>
          <p:spPr>
            <a:xfrm>
              <a:off x="1105500" y="4196050"/>
              <a:ext cx="700250" cy="384175"/>
            </a:xfrm>
            <a:custGeom>
              <a:avLst/>
              <a:gdLst/>
              <a:ahLst/>
              <a:cxnLst/>
              <a:rect l="l" t="t" r="r" b="b"/>
              <a:pathLst>
                <a:path w="28010" h="15367" extrusionOk="0">
                  <a:moveTo>
                    <a:pt x="1" y="1"/>
                  </a:moveTo>
                  <a:lnTo>
                    <a:pt x="1" y="14032"/>
                  </a:lnTo>
                  <a:lnTo>
                    <a:pt x="1" y="14600"/>
                  </a:lnTo>
                  <a:cubicBezTo>
                    <a:pt x="1" y="15024"/>
                    <a:pt x="343" y="15366"/>
                    <a:pt x="768" y="15366"/>
                  </a:cubicBezTo>
                  <a:lnTo>
                    <a:pt x="28010" y="15366"/>
                  </a:lnTo>
                  <a:lnTo>
                    <a:pt x="28010" y="14032"/>
                  </a:lnTo>
                  <a:lnTo>
                    <a:pt x="1335" y="14032"/>
                  </a:lnTo>
                  <a:lnTo>
                    <a:pt x="1335"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 name="Google Shape;3883;p43">
              <a:extLst>
                <a:ext uri="{FF2B5EF4-FFF2-40B4-BE49-F238E27FC236}">
                  <a16:creationId xmlns:a16="http://schemas.microsoft.com/office/drawing/2014/main" id="{42E4AC18-CA6D-871E-F412-3BA646CF810E}"/>
                </a:ext>
              </a:extLst>
            </p:cNvPr>
            <p:cNvSpPr/>
            <p:nvPr/>
          </p:nvSpPr>
          <p:spPr>
            <a:xfrm>
              <a:off x="528750" y="3311700"/>
              <a:ext cx="1186825" cy="1069100"/>
            </a:xfrm>
            <a:custGeom>
              <a:avLst/>
              <a:gdLst/>
              <a:ahLst/>
              <a:cxnLst/>
              <a:rect l="l" t="t" r="r" b="b"/>
              <a:pathLst>
                <a:path w="47473" h="42764" extrusionOk="0">
                  <a:moveTo>
                    <a:pt x="23738" y="1633"/>
                  </a:moveTo>
                  <a:cubicBezTo>
                    <a:pt x="24752" y="1633"/>
                    <a:pt x="25573" y="2456"/>
                    <a:pt x="25573" y="3468"/>
                  </a:cubicBezTo>
                  <a:cubicBezTo>
                    <a:pt x="25573" y="4479"/>
                    <a:pt x="24750" y="5303"/>
                    <a:pt x="23738" y="5303"/>
                  </a:cubicBezTo>
                  <a:cubicBezTo>
                    <a:pt x="22726" y="5303"/>
                    <a:pt x="21903" y="4479"/>
                    <a:pt x="21903" y="3468"/>
                  </a:cubicBezTo>
                  <a:cubicBezTo>
                    <a:pt x="21903" y="2456"/>
                    <a:pt x="22726" y="1633"/>
                    <a:pt x="23738" y="1633"/>
                  </a:cubicBezTo>
                  <a:close/>
                  <a:moveTo>
                    <a:pt x="23737" y="0"/>
                  </a:moveTo>
                  <a:cubicBezTo>
                    <a:pt x="21825" y="0"/>
                    <a:pt x="20269" y="1556"/>
                    <a:pt x="20269" y="3468"/>
                  </a:cubicBezTo>
                  <a:cubicBezTo>
                    <a:pt x="20269" y="3608"/>
                    <a:pt x="20280" y="3746"/>
                    <a:pt x="20297" y="3884"/>
                  </a:cubicBezTo>
                  <a:cubicBezTo>
                    <a:pt x="18461" y="2467"/>
                    <a:pt x="15840" y="1211"/>
                    <a:pt x="12310" y="1211"/>
                  </a:cubicBezTo>
                  <a:cubicBezTo>
                    <a:pt x="4206" y="1211"/>
                    <a:pt x="0" y="9098"/>
                    <a:pt x="0" y="15317"/>
                  </a:cubicBezTo>
                  <a:cubicBezTo>
                    <a:pt x="0" y="24978"/>
                    <a:pt x="10320" y="33222"/>
                    <a:pt x="22959" y="42510"/>
                  </a:cubicBezTo>
                  <a:cubicBezTo>
                    <a:pt x="23190" y="42679"/>
                    <a:pt x="23462" y="42764"/>
                    <a:pt x="23735" y="42764"/>
                  </a:cubicBezTo>
                  <a:cubicBezTo>
                    <a:pt x="24007" y="42764"/>
                    <a:pt x="24280" y="42679"/>
                    <a:pt x="24510" y="42510"/>
                  </a:cubicBezTo>
                  <a:cubicBezTo>
                    <a:pt x="37150" y="33222"/>
                    <a:pt x="47470" y="24978"/>
                    <a:pt x="47470" y="15317"/>
                  </a:cubicBezTo>
                  <a:cubicBezTo>
                    <a:pt x="47473" y="9098"/>
                    <a:pt x="43267" y="1211"/>
                    <a:pt x="35162" y="1211"/>
                  </a:cubicBezTo>
                  <a:cubicBezTo>
                    <a:pt x="31633" y="1211"/>
                    <a:pt x="29013" y="2467"/>
                    <a:pt x="27177" y="3884"/>
                  </a:cubicBezTo>
                  <a:cubicBezTo>
                    <a:pt x="27192" y="3746"/>
                    <a:pt x="27204" y="3608"/>
                    <a:pt x="27204" y="3468"/>
                  </a:cubicBezTo>
                  <a:cubicBezTo>
                    <a:pt x="27204" y="1556"/>
                    <a:pt x="25649" y="0"/>
                    <a:pt x="23737"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 name="Google Shape;3884;p43">
              <a:extLst>
                <a:ext uri="{FF2B5EF4-FFF2-40B4-BE49-F238E27FC236}">
                  <a16:creationId xmlns:a16="http://schemas.microsoft.com/office/drawing/2014/main" id="{0DD0D16F-3F46-A12C-15C0-B73A663E07DA}"/>
                </a:ext>
              </a:extLst>
            </p:cNvPr>
            <p:cNvSpPr/>
            <p:nvPr/>
          </p:nvSpPr>
          <p:spPr>
            <a:xfrm>
              <a:off x="966600" y="3341975"/>
              <a:ext cx="748975" cy="1038800"/>
            </a:xfrm>
            <a:custGeom>
              <a:avLst/>
              <a:gdLst/>
              <a:ahLst/>
              <a:cxnLst/>
              <a:rect l="l" t="t" r="r" b="b"/>
              <a:pathLst>
                <a:path w="29959" h="41552" extrusionOk="0">
                  <a:moveTo>
                    <a:pt x="17648" y="0"/>
                  </a:moveTo>
                  <a:cubicBezTo>
                    <a:pt x="17186" y="0"/>
                    <a:pt x="16741" y="24"/>
                    <a:pt x="16312" y="63"/>
                  </a:cubicBezTo>
                  <a:cubicBezTo>
                    <a:pt x="18841" y="5085"/>
                    <a:pt x="19649" y="10990"/>
                    <a:pt x="18311" y="16459"/>
                  </a:cubicBezTo>
                  <a:cubicBezTo>
                    <a:pt x="16754" y="22829"/>
                    <a:pt x="12563" y="28340"/>
                    <a:pt x="7431" y="32423"/>
                  </a:cubicBezTo>
                  <a:cubicBezTo>
                    <a:pt x="5116" y="34265"/>
                    <a:pt x="2613" y="35838"/>
                    <a:pt x="0" y="37223"/>
                  </a:cubicBezTo>
                  <a:cubicBezTo>
                    <a:pt x="1748" y="38563"/>
                    <a:pt x="3572" y="39919"/>
                    <a:pt x="5447" y="41297"/>
                  </a:cubicBezTo>
                  <a:cubicBezTo>
                    <a:pt x="5678" y="41466"/>
                    <a:pt x="5950" y="41551"/>
                    <a:pt x="6223" y="41551"/>
                  </a:cubicBezTo>
                  <a:cubicBezTo>
                    <a:pt x="6495" y="41551"/>
                    <a:pt x="6768" y="41466"/>
                    <a:pt x="6999" y="41297"/>
                  </a:cubicBezTo>
                  <a:cubicBezTo>
                    <a:pt x="19639" y="32008"/>
                    <a:pt x="29958" y="23766"/>
                    <a:pt x="29958" y="14105"/>
                  </a:cubicBezTo>
                  <a:cubicBezTo>
                    <a:pt x="29959" y="7887"/>
                    <a:pt x="25753" y="0"/>
                    <a:pt x="1764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 name="Google Shape;3885;p43">
              <a:extLst>
                <a:ext uri="{FF2B5EF4-FFF2-40B4-BE49-F238E27FC236}">
                  <a16:creationId xmlns:a16="http://schemas.microsoft.com/office/drawing/2014/main" id="{908A4789-12B6-88FC-3D8B-153DA1023D11}"/>
                </a:ext>
              </a:extLst>
            </p:cNvPr>
            <p:cNvSpPr/>
            <p:nvPr/>
          </p:nvSpPr>
          <p:spPr>
            <a:xfrm>
              <a:off x="1012825" y="3355975"/>
              <a:ext cx="702750" cy="1024800"/>
            </a:xfrm>
            <a:custGeom>
              <a:avLst/>
              <a:gdLst/>
              <a:ahLst/>
              <a:cxnLst/>
              <a:rect l="l" t="t" r="r" b="b"/>
              <a:pathLst>
                <a:path w="28110" h="40992" extrusionOk="0">
                  <a:moveTo>
                    <a:pt x="19367" y="1"/>
                  </a:moveTo>
                  <a:lnTo>
                    <a:pt x="19367" y="1"/>
                  </a:lnTo>
                  <a:cubicBezTo>
                    <a:pt x="21703" y="4910"/>
                    <a:pt x="22415" y="10610"/>
                    <a:pt x="21122" y="15899"/>
                  </a:cubicBezTo>
                  <a:cubicBezTo>
                    <a:pt x="19564" y="22269"/>
                    <a:pt x="15373" y="27779"/>
                    <a:pt x="10241" y="31863"/>
                  </a:cubicBezTo>
                  <a:cubicBezTo>
                    <a:pt x="7107" y="34357"/>
                    <a:pt x="3631" y="36359"/>
                    <a:pt x="1" y="38066"/>
                  </a:cubicBezTo>
                  <a:cubicBezTo>
                    <a:pt x="1174" y="38948"/>
                    <a:pt x="2373" y="39837"/>
                    <a:pt x="3599" y="40737"/>
                  </a:cubicBezTo>
                  <a:cubicBezTo>
                    <a:pt x="3829" y="40906"/>
                    <a:pt x="4102" y="40991"/>
                    <a:pt x="4374" y="40991"/>
                  </a:cubicBezTo>
                  <a:cubicBezTo>
                    <a:pt x="4646" y="40991"/>
                    <a:pt x="4919" y="40906"/>
                    <a:pt x="5150" y="40737"/>
                  </a:cubicBezTo>
                  <a:cubicBezTo>
                    <a:pt x="17790" y="31451"/>
                    <a:pt x="28110" y="23207"/>
                    <a:pt x="28110" y="13546"/>
                  </a:cubicBezTo>
                  <a:cubicBezTo>
                    <a:pt x="28110" y="8316"/>
                    <a:pt x="25134" y="1907"/>
                    <a:pt x="1936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 name="Google Shape;3886;p43">
              <a:extLst>
                <a:ext uri="{FF2B5EF4-FFF2-40B4-BE49-F238E27FC236}">
                  <a16:creationId xmlns:a16="http://schemas.microsoft.com/office/drawing/2014/main" id="{B71E606D-D8B0-35BF-C539-B13574AD8559}"/>
                </a:ext>
              </a:extLst>
            </p:cNvPr>
            <p:cNvSpPr/>
            <p:nvPr/>
          </p:nvSpPr>
          <p:spPr>
            <a:xfrm>
              <a:off x="561425" y="3374575"/>
              <a:ext cx="1121600" cy="973650"/>
            </a:xfrm>
            <a:custGeom>
              <a:avLst/>
              <a:gdLst/>
              <a:ahLst/>
              <a:cxnLst/>
              <a:rect l="l" t="t" r="r" b="b"/>
              <a:pathLst>
                <a:path w="44864" h="38946" extrusionOk="0">
                  <a:moveTo>
                    <a:pt x="11006" y="1"/>
                  </a:moveTo>
                  <a:cubicBezTo>
                    <a:pt x="3499" y="1"/>
                    <a:pt x="0" y="7641"/>
                    <a:pt x="0" y="12802"/>
                  </a:cubicBezTo>
                  <a:cubicBezTo>
                    <a:pt x="0" y="21751"/>
                    <a:pt x="9721" y="29606"/>
                    <a:pt x="22428" y="38943"/>
                  </a:cubicBezTo>
                  <a:cubicBezTo>
                    <a:pt x="22428" y="38943"/>
                    <a:pt x="22430" y="38943"/>
                    <a:pt x="22434" y="38946"/>
                  </a:cubicBezTo>
                  <a:lnTo>
                    <a:pt x="22435" y="38946"/>
                  </a:lnTo>
                  <a:cubicBezTo>
                    <a:pt x="35141" y="29607"/>
                    <a:pt x="44863" y="21754"/>
                    <a:pt x="44863" y="12805"/>
                  </a:cubicBezTo>
                  <a:cubicBezTo>
                    <a:pt x="44863" y="7641"/>
                    <a:pt x="41366" y="2"/>
                    <a:pt x="33858" y="2"/>
                  </a:cubicBezTo>
                  <a:cubicBezTo>
                    <a:pt x="27729" y="2"/>
                    <a:pt x="24621" y="4229"/>
                    <a:pt x="23815" y="5523"/>
                  </a:cubicBezTo>
                  <a:cubicBezTo>
                    <a:pt x="23516" y="6005"/>
                    <a:pt x="22998" y="6294"/>
                    <a:pt x="22431" y="6294"/>
                  </a:cubicBezTo>
                  <a:cubicBezTo>
                    <a:pt x="21865" y="6294"/>
                    <a:pt x="21349" y="6005"/>
                    <a:pt x="21048" y="5523"/>
                  </a:cubicBezTo>
                  <a:cubicBezTo>
                    <a:pt x="20241" y="4228"/>
                    <a:pt x="17133" y="1"/>
                    <a:pt x="11006"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 name="Google Shape;3887;p43">
              <a:extLst>
                <a:ext uri="{FF2B5EF4-FFF2-40B4-BE49-F238E27FC236}">
                  <a16:creationId xmlns:a16="http://schemas.microsoft.com/office/drawing/2014/main" id="{34F696B6-0C9E-AB38-2DD7-8910C2841ABF}"/>
                </a:ext>
              </a:extLst>
            </p:cNvPr>
            <p:cNvSpPr/>
            <p:nvPr/>
          </p:nvSpPr>
          <p:spPr>
            <a:xfrm>
              <a:off x="997950" y="3374600"/>
              <a:ext cx="685025" cy="973600"/>
            </a:xfrm>
            <a:custGeom>
              <a:avLst/>
              <a:gdLst/>
              <a:ahLst/>
              <a:cxnLst/>
              <a:rect l="l" t="t" r="r" b="b"/>
              <a:pathLst>
                <a:path w="27401" h="38944" extrusionOk="0">
                  <a:moveTo>
                    <a:pt x="16394" y="1"/>
                  </a:moveTo>
                  <a:cubicBezTo>
                    <a:pt x="16141" y="1"/>
                    <a:pt x="15893" y="12"/>
                    <a:pt x="15650" y="25"/>
                  </a:cubicBezTo>
                  <a:cubicBezTo>
                    <a:pt x="17705" y="4756"/>
                    <a:pt x="18282" y="10139"/>
                    <a:pt x="17057" y="15155"/>
                  </a:cubicBezTo>
                  <a:cubicBezTo>
                    <a:pt x="15500" y="21525"/>
                    <a:pt x="11309" y="27037"/>
                    <a:pt x="6177" y="31119"/>
                  </a:cubicBezTo>
                  <a:cubicBezTo>
                    <a:pt x="4235" y="32664"/>
                    <a:pt x="2161" y="34021"/>
                    <a:pt x="1" y="35236"/>
                  </a:cubicBezTo>
                  <a:cubicBezTo>
                    <a:pt x="1591" y="36450"/>
                    <a:pt x="3250" y="37682"/>
                    <a:pt x="4967" y="38943"/>
                  </a:cubicBezTo>
                  <a:lnTo>
                    <a:pt x="4970" y="38943"/>
                  </a:lnTo>
                  <a:cubicBezTo>
                    <a:pt x="17677" y="29606"/>
                    <a:pt x="27398" y="21753"/>
                    <a:pt x="27398" y="12803"/>
                  </a:cubicBezTo>
                  <a:cubicBezTo>
                    <a:pt x="27401" y="7640"/>
                    <a:pt x="23904" y="1"/>
                    <a:pt x="16394"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 name="Google Shape;3888;p43">
              <a:extLst>
                <a:ext uri="{FF2B5EF4-FFF2-40B4-BE49-F238E27FC236}">
                  <a16:creationId xmlns:a16="http://schemas.microsoft.com/office/drawing/2014/main" id="{9CCF9AE6-968A-E934-D99A-610C1ACBF7D5}"/>
                </a:ext>
              </a:extLst>
            </p:cNvPr>
            <p:cNvSpPr/>
            <p:nvPr/>
          </p:nvSpPr>
          <p:spPr>
            <a:xfrm>
              <a:off x="1045900" y="3398725"/>
              <a:ext cx="637075" cy="949400"/>
            </a:xfrm>
            <a:custGeom>
              <a:avLst/>
              <a:gdLst/>
              <a:ahLst/>
              <a:cxnLst/>
              <a:rect l="l" t="t" r="r" b="b"/>
              <a:pathLst>
                <a:path w="25483" h="37976" extrusionOk="0">
                  <a:moveTo>
                    <a:pt x="18778" y="1"/>
                  </a:moveTo>
                  <a:lnTo>
                    <a:pt x="18778" y="1"/>
                  </a:lnTo>
                  <a:cubicBezTo>
                    <a:pt x="20515" y="4498"/>
                    <a:pt x="20944" y="9503"/>
                    <a:pt x="19799" y="14189"/>
                  </a:cubicBezTo>
                  <a:cubicBezTo>
                    <a:pt x="18241" y="20559"/>
                    <a:pt x="14050" y="26069"/>
                    <a:pt x="8918" y="30153"/>
                  </a:cubicBezTo>
                  <a:cubicBezTo>
                    <a:pt x="6167" y="32343"/>
                    <a:pt x="3152" y="34152"/>
                    <a:pt x="0" y="35716"/>
                  </a:cubicBezTo>
                  <a:cubicBezTo>
                    <a:pt x="994" y="36460"/>
                    <a:pt x="2009" y="37212"/>
                    <a:pt x="3049" y="37975"/>
                  </a:cubicBezTo>
                  <a:lnTo>
                    <a:pt x="3052" y="37975"/>
                  </a:lnTo>
                  <a:cubicBezTo>
                    <a:pt x="15762" y="28640"/>
                    <a:pt x="25483" y="20785"/>
                    <a:pt x="25483" y="11836"/>
                  </a:cubicBezTo>
                  <a:cubicBezTo>
                    <a:pt x="25483" y="7787"/>
                    <a:pt x="23329" y="2217"/>
                    <a:pt x="18778"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 name="Google Shape;3889;p43">
              <a:extLst>
                <a:ext uri="{FF2B5EF4-FFF2-40B4-BE49-F238E27FC236}">
                  <a16:creationId xmlns:a16="http://schemas.microsoft.com/office/drawing/2014/main" id="{BD7A9730-881B-5D7B-BD97-6BD05BBB62DD}"/>
                </a:ext>
              </a:extLst>
            </p:cNvPr>
            <p:cNvSpPr/>
            <p:nvPr/>
          </p:nvSpPr>
          <p:spPr>
            <a:xfrm>
              <a:off x="594075" y="3407225"/>
              <a:ext cx="1056300" cy="900475"/>
            </a:xfrm>
            <a:custGeom>
              <a:avLst/>
              <a:gdLst/>
              <a:ahLst/>
              <a:cxnLst/>
              <a:rect l="l" t="t" r="r" b="b"/>
              <a:pathLst>
                <a:path w="42252" h="36019" extrusionOk="0">
                  <a:moveTo>
                    <a:pt x="9700" y="0"/>
                  </a:moveTo>
                  <a:cubicBezTo>
                    <a:pt x="3083" y="0"/>
                    <a:pt x="0" y="6859"/>
                    <a:pt x="0" y="11496"/>
                  </a:cubicBezTo>
                  <a:cubicBezTo>
                    <a:pt x="0" y="19660"/>
                    <a:pt x="9101" y="27153"/>
                    <a:pt x="21125" y="36018"/>
                  </a:cubicBezTo>
                  <a:cubicBezTo>
                    <a:pt x="33151" y="27153"/>
                    <a:pt x="42251" y="19661"/>
                    <a:pt x="42249" y="11498"/>
                  </a:cubicBezTo>
                  <a:cubicBezTo>
                    <a:pt x="42249" y="6861"/>
                    <a:pt x="39166" y="2"/>
                    <a:pt x="32548" y="2"/>
                  </a:cubicBezTo>
                  <a:cubicBezTo>
                    <a:pt x="27091" y="2"/>
                    <a:pt x="24330" y="3757"/>
                    <a:pt x="23614" y="4907"/>
                  </a:cubicBezTo>
                  <a:cubicBezTo>
                    <a:pt x="23076" y="5775"/>
                    <a:pt x="22144" y="6293"/>
                    <a:pt x="21124" y="6293"/>
                  </a:cubicBezTo>
                  <a:cubicBezTo>
                    <a:pt x="20103" y="6293"/>
                    <a:pt x="19174" y="5775"/>
                    <a:pt x="18633" y="4907"/>
                  </a:cubicBezTo>
                  <a:cubicBezTo>
                    <a:pt x="17917" y="3756"/>
                    <a:pt x="15156" y="0"/>
                    <a:pt x="9700"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 name="Google Shape;3890;p43">
              <a:extLst>
                <a:ext uri="{FF2B5EF4-FFF2-40B4-BE49-F238E27FC236}">
                  <a16:creationId xmlns:a16="http://schemas.microsoft.com/office/drawing/2014/main" id="{69F6B61C-F889-0CA0-06C5-215D442AAED5}"/>
                </a:ext>
              </a:extLst>
            </p:cNvPr>
            <p:cNvSpPr/>
            <p:nvPr/>
          </p:nvSpPr>
          <p:spPr>
            <a:xfrm>
              <a:off x="1028500" y="3407225"/>
              <a:ext cx="621875" cy="900500"/>
            </a:xfrm>
            <a:custGeom>
              <a:avLst/>
              <a:gdLst/>
              <a:ahLst/>
              <a:cxnLst/>
              <a:rect l="l" t="t" r="r" b="b"/>
              <a:pathLst>
                <a:path w="24875" h="36020" extrusionOk="0">
                  <a:moveTo>
                    <a:pt x="15172" y="0"/>
                  </a:moveTo>
                  <a:cubicBezTo>
                    <a:pt x="15094" y="0"/>
                    <a:pt x="15019" y="3"/>
                    <a:pt x="14944" y="4"/>
                  </a:cubicBezTo>
                  <a:cubicBezTo>
                    <a:pt x="16571" y="4411"/>
                    <a:pt x="16953" y="9283"/>
                    <a:pt x="15835" y="13849"/>
                  </a:cubicBezTo>
                  <a:cubicBezTo>
                    <a:pt x="14278" y="20219"/>
                    <a:pt x="10087" y="25729"/>
                    <a:pt x="4955" y="29813"/>
                  </a:cubicBezTo>
                  <a:cubicBezTo>
                    <a:pt x="3382" y="31064"/>
                    <a:pt x="1722" y="32192"/>
                    <a:pt x="1" y="33221"/>
                  </a:cubicBezTo>
                  <a:cubicBezTo>
                    <a:pt x="1213" y="34140"/>
                    <a:pt x="2462" y="35070"/>
                    <a:pt x="3747" y="36020"/>
                  </a:cubicBezTo>
                  <a:cubicBezTo>
                    <a:pt x="15773" y="27153"/>
                    <a:pt x="24873" y="19661"/>
                    <a:pt x="24873" y="11496"/>
                  </a:cubicBezTo>
                  <a:cubicBezTo>
                    <a:pt x="24874" y="6859"/>
                    <a:pt x="21792" y="0"/>
                    <a:pt x="15172" y="0"/>
                  </a:cubicBezTo>
                  <a:close/>
                </a:path>
              </a:pathLst>
            </a:custGeom>
            <a:solidFill>
              <a:srgbClr val="A8CDD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 name="Google Shape;3891;p43">
              <a:extLst>
                <a:ext uri="{FF2B5EF4-FFF2-40B4-BE49-F238E27FC236}">
                  <a16:creationId xmlns:a16="http://schemas.microsoft.com/office/drawing/2014/main" id="{DC1DF163-46BC-A266-A18B-3AD840532901}"/>
                </a:ext>
              </a:extLst>
            </p:cNvPr>
            <p:cNvSpPr/>
            <p:nvPr/>
          </p:nvSpPr>
          <p:spPr>
            <a:xfrm>
              <a:off x="1078275" y="3446325"/>
              <a:ext cx="572100" cy="861375"/>
            </a:xfrm>
            <a:custGeom>
              <a:avLst/>
              <a:gdLst/>
              <a:ahLst/>
              <a:cxnLst/>
              <a:rect l="l" t="t" r="r" b="b"/>
              <a:pathLst>
                <a:path w="22884" h="34455" extrusionOk="0">
                  <a:moveTo>
                    <a:pt x="18132" y="0"/>
                  </a:moveTo>
                  <a:lnTo>
                    <a:pt x="18132" y="0"/>
                  </a:lnTo>
                  <a:cubicBezTo>
                    <a:pt x="19309" y="3979"/>
                    <a:pt x="19491" y="8250"/>
                    <a:pt x="18505" y="12285"/>
                  </a:cubicBezTo>
                  <a:cubicBezTo>
                    <a:pt x="16948" y="18655"/>
                    <a:pt x="12758" y="24165"/>
                    <a:pt x="7625" y="28249"/>
                  </a:cubicBezTo>
                  <a:cubicBezTo>
                    <a:pt x="5253" y="30136"/>
                    <a:pt x="2684" y="31742"/>
                    <a:pt x="1" y="33151"/>
                  </a:cubicBezTo>
                  <a:cubicBezTo>
                    <a:pt x="579" y="33584"/>
                    <a:pt x="1163" y="34018"/>
                    <a:pt x="1757" y="34454"/>
                  </a:cubicBezTo>
                  <a:cubicBezTo>
                    <a:pt x="13783" y="25589"/>
                    <a:pt x="22883" y="18096"/>
                    <a:pt x="22883" y="9932"/>
                  </a:cubicBezTo>
                  <a:cubicBezTo>
                    <a:pt x="22883" y="6665"/>
                    <a:pt x="21351" y="2297"/>
                    <a:pt x="18132" y="0"/>
                  </a:cubicBezTo>
                  <a:close/>
                </a:path>
              </a:pathLst>
            </a:custGeom>
            <a:solidFill>
              <a:srgbClr val="91C3D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 name="Google Shape;3892;p43">
              <a:extLst>
                <a:ext uri="{FF2B5EF4-FFF2-40B4-BE49-F238E27FC236}">
                  <a16:creationId xmlns:a16="http://schemas.microsoft.com/office/drawing/2014/main" id="{626907CE-400E-8D03-50B4-70C67FC0ACE0}"/>
                </a:ext>
              </a:extLst>
            </p:cNvPr>
            <p:cNvSpPr/>
            <p:nvPr/>
          </p:nvSpPr>
          <p:spPr>
            <a:xfrm>
              <a:off x="594074" y="3628051"/>
              <a:ext cx="1056301" cy="679651"/>
            </a:xfrm>
            <a:custGeom>
              <a:avLst/>
              <a:gdLst/>
              <a:ahLst/>
              <a:cxnLst/>
              <a:rect l="l" t="t" r="r" b="b"/>
              <a:pathLst>
                <a:path w="42252" h="27186" extrusionOk="0">
                  <a:moveTo>
                    <a:pt x="39448" y="1"/>
                  </a:moveTo>
                  <a:cubicBezTo>
                    <a:pt x="38912" y="1"/>
                    <a:pt x="38375" y="46"/>
                    <a:pt x="37845" y="140"/>
                  </a:cubicBezTo>
                  <a:cubicBezTo>
                    <a:pt x="35070" y="632"/>
                    <a:pt x="32663" y="2284"/>
                    <a:pt x="30270" y="3774"/>
                  </a:cubicBezTo>
                  <a:cubicBezTo>
                    <a:pt x="27943" y="5224"/>
                    <a:pt x="25395" y="6598"/>
                    <a:pt x="22668" y="6598"/>
                  </a:cubicBezTo>
                  <a:cubicBezTo>
                    <a:pt x="22589" y="6598"/>
                    <a:pt x="22509" y="6597"/>
                    <a:pt x="22429" y="6594"/>
                  </a:cubicBezTo>
                  <a:cubicBezTo>
                    <a:pt x="18398" y="6476"/>
                    <a:pt x="15156" y="3406"/>
                    <a:pt x="11495" y="1715"/>
                  </a:cubicBezTo>
                  <a:cubicBezTo>
                    <a:pt x="9342" y="720"/>
                    <a:pt x="6979" y="237"/>
                    <a:pt x="4612" y="237"/>
                  </a:cubicBezTo>
                  <a:cubicBezTo>
                    <a:pt x="3108" y="237"/>
                    <a:pt x="1603" y="432"/>
                    <a:pt x="149" y="814"/>
                  </a:cubicBezTo>
                  <a:cubicBezTo>
                    <a:pt x="50" y="1454"/>
                    <a:pt x="0" y="2077"/>
                    <a:pt x="0" y="2663"/>
                  </a:cubicBezTo>
                  <a:cubicBezTo>
                    <a:pt x="0" y="10828"/>
                    <a:pt x="9101" y="18320"/>
                    <a:pt x="21125" y="27185"/>
                  </a:cubicBezTo>
                  <a:cubicBezTo>
                    <a:pt x="33151" y="18320"/>
                    <a:pt x="42251" y="10827"/>
                    <a:pt x="42251" y="2663"/>
                  </a:cubicBezTo>
                  <a:cubicBezTo>
                    <a:pt x="42251" y="1933"/>
                    <a:pt x="42175" y="1148"/>
                    <a:pt x="42021" y="344"/>
                  </a:cubicBezTo>
                  <a:cubicBezTo>
                    <a:pt x="41181" y="119"/>
                    <a:pt x="40314" y="1"/>
                    <a:pt x="39448"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 name="Google Shape;3893;p43">
              <a:extLst>
                <a:ext uri="{FF2B5EF4-FFF2-40B4-BE49-F238E27FC236}">
                  <a16:creationId xmlns:a16="http://schemas.microsoft.com/office/drawing/2014/main" id="{E180CA30-7BFC-BF71-F543-FE07220CCCBA}"/>
                </a:ext>
              </a:extLst>
            </p:cNvPr>
            <p:cNvSpPr/>
            <p:nvPr/>
          </p:nvSpPr>
          <p:spPr>
            <a:xfrm>
              <a:off x="1028500" y="3628050"/>
              <a:ext cx="621850" cy="679725"/>
            </a:xfrm>
            <a:custGeom>
              <a:avLst/>
              <a:gdLst/>
              <a:ahLst/>
              <a:cxnLst/>
              <a:rect l="l" t="t" r="r" b="b"/>
              <a:pathLst>
                <a:path w="24874" h="27189" extrusionOk="0">
                  <a:moveTo>
                    <a:pt x="22070" y="1"/>
                  </a:moveTo>
                  <a:cubicBezTo>
                    <a:pt x="21534" y="1"/>
                    <a:pt x="20998" y="46"/>
                    <a:pt x="20468" y="140"/>
                  </a:cubicBezTo>
                  <a:cubicBezTo>
                    <a:pt x="19025" y="396"/>
                    <a:pt x="17679" y="967"/>
                    <a:pt x="16384" y="1666"/>
                  </a:cubicBezTo>
                  <a:cubicBezTo>
                    <a:pt x="16286" y="2794"/>
                    <a:pt x="16106" y="3913"/>
                    <a:pt x="15835" y="5017"/>
                  </a:cubicBezTo>
                  <a:cubicBezTo>
                    <a:pt x="14278" y="11387"/>
                    <a:pt x="10087" y="16899"/>
                    <a:pt x="4955" y="20981"/>
                  </a:cubicBezTo>
                  <a:cubicBezTo>
                    <a:pt x="3382" y="22233"/>
                    <a:pt x="1722" y="23360"/>
                    <a:pt x="1" y="24389"/>
                  </a:cubicBezTo>
                  <a:cubicBezTo>
                    <a:pt x="1213" y="25308"/>
                    <a:pt x="2462" y="26238"/>
                    <a:pt x="3747" y="27188"/>
                  </a:cubicBezTo>
                  <a:cubicBezTo>
                    <a:pt x="15773" y="18321"/>
                    <a:pt x="24873" y="10830"/>
                    <a:pt x="24873" y="2666"/>
                  </a:cubicBezTo>
                  <a:cubicBezTo>
                    <a:pt x="24873" y="1936"/>
                    <a:pt x="24797" y="1151"/>
                    <a:pt x="24642" y="346"/>
                  </a:cubicBezTo>
                  <a:cubicBezTo>
                    <a:pt x="23803" y="120"/>
                    <a:pt x="22936" y="1"/>
                    <a:pt x="22070"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 name="Google Shape;3894;p43">
              <a:extLst>
                <a:ext uri="{FF2B5EF4-FFF2-40B4-BE49-F238E27FC236}">
                  <a16:creationId xmlns:a16="http://schemas.microsoft.com/office/drawing/2014/main" id="{0C5D1DBC-FB1A-2D01-6477-8DBB2F13C090}"/>
                </a:ext>
              </a:extLst>
            </p:cNvPr>
            <p:cNvSpPr/>
            <p:nvPr/>
          </p:nvSpPr>
          <p:spPr>
            <a:xfrm>
              <a:off x="1078275" y="3628125"/>
              <a:ext cx="572100" cy="679575"/>
            </a:xfrm>
            <a:custGeom>
              <a:avLst/>
              <a:gdLst/>
              <a:ahLst/>
              <a:cxnLst/>
              <a:rect l="l" t="t" r="r" b="b"/>
              <a:pathLst>
                <a:path w="22884" h="27183" extrusionOk="0">
                  <a:moveTo>
                    <a:pt x="20097" y="0"/>
                  </a:moveTo>
                  <a:cubicBezTo>
                    <a:pt x="19777" y="0"/>
                    <a:pt x="19457" y="16"/>
                    <a:pt x="19138" y="49"/>
                  </a:cubicBezTo>
                  <a:cubicBezTo>
                    <a:pt x="19108" y="1719"/>
                    <a:pt x="18904" y="3386"/>
                    <a:pt x="18505" y="5013"/>
                  </a:cubicBezTo>
                  <a:cubicBezTo>
                    <a:pt x="16948" y="11383"/>
                    <a:pt x="12758" y="16893"/>
                    <a:pt x="7625" y="20977"/>
                  </a:cubicBezTo>
                  <a:cubicBezTo>
                    <a:pt x="5253" y="22864"/>
                    <a:pt x="2684" y="24470"/>
                    <a:pt x="1" y="25879"/>
                  </a:cubicBezTo>
                  <a:cubicBezTo>
                    <a:pt x="579" y="26312"/>
                    <a:pt x="1163" y="26746"/>
                    <a:pt x="1757" y="27182"/>
                  </a:cubicBezTo>
                  <a:cubicBezTo>
                    <a:pt x="13783" y="18317"/>
                    <a:pt x="22883" y="10824"/>
                    <a:pt x="22883" y="2660"/>
                  </a:cubicBezTo>
                  <a:cubicBezTo>
                    <a:pt x="22883" y="1930"/>
                    <a:pt x="22807" y="1145"/>
                    <a:pt x="22653" y="341"/>
                  </a:cubicBezTo>
                  <a:cubicBezTo>
                    <a:pt x="21818" y="117"/>
                    <a:pt x="20958" y="0"/>
                    <a:pt x="20097"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 name="Google Shape;3895;p43">
              <a:extLst>
                <a:ext uri="{FF2B5EF4-FFF2-40B4-BE49-F238E27FC236}">
                  <a16:creationId xmlns:a16="http://schemas.microsoft.com/office/drawing/2014/main" id="{D488EB67-31F6-19C7-5AAB-2D75A0269788}"/>
                </a:ext>
              </a:extLst>
            </p:cNvPr>
            <p:cNvSpPr/>
            <p:nvPr/>
          </p:nvSpPr>
          <p:spPr>
            <a:xfrm>
              <a:off x="965525" y="3657850"/>
              <a:ext cx="319125" cy="319125"/>
            </a:xfrm>
            <a:custGeom>
              <a:avLst/>
              <a:gdLst/>
              <a:ahLst/>
              <a:cxnLst/>
              <a:rect l="l" t="t" r="r" b="b"/>
              <a:pathLst>
                <a:path w="12765" h="12765" extrusionOk="0">
                  <a:moveTo>
                    <a:pt x="6382" y="0"/>
                  </a:moveTo>
                  <a:cubicBezTo>
                    <a:pt x="4690" y="0"/>
                    <a:pt x="3068" y="672"/>
                    <a:pt x="1870" y="1869"/>
                  </a:cubicBezTo>
                  <a:cubicBezTo>
                    <a:pt x="673" y="3066"/>
                    <a:pt x="0" y="4689"/>
                    <a:pt x="0" y="6382"/>
                  </a:cubicBezTo>
                  <a:cubicBezTo>
                    <a:pt x="0" y="8075"/>
                    <a:pt x="673" y="9699"/>
                    <a:pt x="1870" y="10894"/>
                  </a:cubicBezTo>
                  <a:cubicBezTo>
                    <a:pt x="3068" y="12092"/>
                    <a:pt x="4690" y="12765"/>
                    <a:pt x="6382" y="12765"/>
                  </a:cubicBezTo>
                  <a:cubicBezTo>
                    <a:pt x="8076" y="12765"/>
                    <a:pt x="9699" y="12092"/>
                    <a:pt x="10896" y="10894"/>
                  </a:cubicBezTo>
                  <a:cubicBezTo>
                    <a:pt x="12093" y="9699"/>
                    <a:pt x="12765" y="8075"/>
                    <a:pt x="12765" y="6382"/>
                  </a:cubicBezTo>
                  <a:cubicBezTo>
                    <a:pt x="12765" y="4689"/>
                    <a:pt x="12093" y="3066"/>
                    <a:pt x="10896" y="1869"/>
                  </a:cubicBezTo>
                  <a:cubicBezTo>
                    <a:pt x="9699" y="672"/>
                    <a:pt x="8076" y="0"/>
                    <a:pt x="6382"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 name="Google Shape;3896;p43">
              <a:extLst>
                <a:ext uri="{FF2B5EF4-FFF2-40B4-BE49-F238E27FC236}">
                  <a16:creationId xmlns:a16="http://schemas.microsoft.com/office/drawing/2014/main" id="{9FB1749A-45BD-97F5-6649-CAEA85FA4571}"/>
                </a:ext>
              </a:extLst>
            </p:cNvPr>
            <p:cNvSpPr/>
            <p:nvPr/>
          </p:nvSpPr>
          <p:spPr>
            <a:xfrm>
              <a:off x="1028325" y="3720650"/>
              <a:ext cx="193550" cy="193525"/>
            </a:xfrm>
            <a:custGeom>
              <a:avLst/>
              <a:gdLst/>
              <a:ahLst/>
              <a:cxnLst/>
              <a:rect l="l" t="t" r="r" b="b"/>
              <a:pathLst>
                <a:path w="7742" h="7741" extrusionOk="0">
                  <a:moveTo>
                    <a:pt x="2600" y="1"/>
                  </a:moveTo>
                  <a:lnTo>
                    <a:pt x="2600" y="2600"/>
                  </a:lnTo>
                  <a:lnTo>
                    <a:pt x="1" y="2600"/>
                  </a:lnTo>
                  <a:lnTo>
                    <a:pt x="1" y="5144"/>
                  </a:lnTo>
                  <a:lnTo>
                    <a:pt x="2600" y="5144"/>
                  </a:lnTo>
                  <a:lnTo>
                    <a:pt x="2600" y="7740"/>
                  </a:lnTo>
                  <a:lnTo>
                    <a:pt x="5144" y="7740"/>
                  </a:lnTo>
                  <a:lnTo>
                    <a:pt x="5144" y="5144"/>
                  </a:lnTo>
                  <a:lnTo>
                    <a:pt x="7741" y="5144"/>
                  </a:lnTo>
                  <a:lnTo>
                    <a:pt x="7741" y="2600"/>
                  </a:lnTo>
                  <a:lnTo>
                    <a:pt x="5144" y="2600"/>
                  </a:lnTo>
                  <a:lnTo>
                    <a:pt x="5144"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 name="Google Shape;3897;p43">
              <a:extLst>
                <a:ext uri="{FF2B5EF4-FFF2-40B4-BE49-F238E27FC236}">
                  <a16:creationId xmlns:a16="http://schemas.microsoft.com/office/drawing/2014/main" id="{4F72BE25-6571-F23A-24B4-B6F9169869E8}"/>
                </a:ext>
              </a:extLst>
            </p:cNvPr>
            <p:cNvSpPr/>
            <p:nvPr/>
          </p:nvSpPr>
          <p:spPr>
            <a:xfrm>
              <a:off x="1780050" y="4088925"/>
              <a:ext cx="84700" cy="843050"/>
            </a:xfrm>
            <a:custGeom>
              <a:avLst/>
              <a:gdLst/>
              <a:ahLst/>
              <a:cxnLst/>
              <a:rect l="l" t="t" r="r" b="b"/>
              <a:pathLst>
                <a:path w="3388" h="33722" extrusionOk="0">
                  <a:moveTo>
                    <a:pt x="0" y="0"/>
                  </a:moveTo>
                  <a:lnTo>
                    <a:pt x="0" y="33721"/>
                  </a:lnTo>
                  <a:lnTo>
                    <a:pt x="3387" y="33721"/>
                  </a:lnTo>
                  <a:lnTo>
                    <a:pt x="3387"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 name="Google Shape;3898;p43">
              <a:extLst>
                <a:ext uri="{FF2B5EF4-FFF2-40B4-BE49-F238E27FC236}">
                  <a16:creationId xmlns:a16="http://schemas.microsoft.com/office/drawing/2014/main" id="{F0032EF2-BB49-227E-DBC1-C5DBFD47B04E}"/>
                </a:ext>
              </a:extLst>
            </p:cNvPr>
            <p:cNvSpPr/>
            <p:nvPr/>
          </p:nvSpPr>
          <p:spPr>
            <a:xfrm>
              <a:off x="1228950" y="3204550"/>
              <a:ext cx="1186875" cy="1069125"/>
            </a:xfrm>
            <a:custGeom>
              <a:avLst/>
              <a:gdLst/>
              <a:ahLst/>
              <a:cxnLst/>
              <a:rect l="l" t="t" r="r" b="b"/>
              <a:pathLst>
                <a:path w="47475" h="42765" extrusionOk="0">
                  <a:moveTo>
                    <a:pt x="23738" y="1631"/>
                  </a:moveTo>
                  <a:cubicBezTo>
                    <a:pt x="24751" y="1631"/>
                    <a:pt x="25573" y="2455"/>
                    <a:pt x="25573" y="3466"/>
                  </a:cubicBezTo>
                  <a:cubicBezTo>
                    <a:pt x="25573" y="4478"/>
                    <a:pt x="24749" y="5301"/>
                    <a:pt x="23738" y="5301"/>
                  </a:cubicBezTo>
                  <a:cubicBezTo>
                    <a:pt x="22724" y="5301"/>
                    <a:pt x="21902" y="4478"/>
                    <a:pt x="21902" y="3466"/>
                  </a:cubicBezTo>
                  <a:cubicBezTo>
                    <a:pt x="21902" y="2455"/>
                    <a:pt x="22726" y="1631"/>
                    <a:pt x="23738" y="1631"/>
                  </a:cubicBezTo>
                  <a:close/>
                  <a:moveTo>
                    <a:pt x="23738" y="1"/>
                  </a:moveTo>
                  <a:cubicBezTo>
                    <a:pt x="21826" y="1"/>
                    <a:pt x="20270" y="1555"/>
                    <a:pt x="20270" y="3467"/>
                  </a:cubicBezTo>
                  <a:cubicBezTo>
                    <a:pt x="20270" y="3609"/>
                    <a:pt x="20280" y="3745"/>
                    <a:pt x="20298" y="3883"/>
                  </a:cubicBezTo>
                  <a:cubicBezTo>
                    <a:pt x="18462" y="2466"/>
                    <a:pt x="15841" y="1212"/>
                    <a:pt x="12311" y="1212"/>
                  </a:cubicBezTo>
                  <a:cubicBezTo>
                    <a:pt x="4206" y="1212"/>
                    <a:pt x="0" y="9097"/>
                    <a:pt x="0" y="15318"/>
                  </a:cubicBezTo>
                  <a:cubicBezTo>
                    <a:pt x="0" y="24978"/>
                    <a:pt x="10321" y="33221"/>
                    <a:pt x="22961" y="42510"/>
                  </a:cubicBezTo>
                  <a:cubicBezTo>
                    <a:pt x="23191" y="42679"/>
                    <a:pt x="23463" y="42764"/>
                    <a:pt x="23736" y="42764"/>
                  </a:cubicBezTo>
                  <a:cubicBezTo>
                    <a:pt x="24008" y="42764"/>
                    <a:pt x="24281" y="42679"/>
                    <a:pt x="24511" y="42510"/>
                  </a:cubicBezTo>
                  <a:cubicBezTo>
                    <a:pt x="37151" y="33221"/>
                    <a:pt x="47470" y="24978"/>
                    <a:pt x="47470" y="15318"/>
                  </a:cubicBezTo>
                  <a:cubicBezTo>
                    <a:pt x="47474" y="9097"/>
                    <a:pt x="43268" y="1212"/>
                    <a:pt x="35163" y="1212"/>
                  </a:cubicBezTo>
                  <a:cubicBezTo>
                    <a:pt x="31634" y="1212"/>
                    <a:pt x="29015" y="2466"/>
                    <a:pt x="27178" y="3883"/>
                  </a:cubicBezTo>
                  <a:cubicBezTo>
                    <a:pt x="27193" y="3745"/>
                    <a:pt x="27206" y="3609"/>
                    <a:pt x="27206" y="3467"/>
                  </a:cubicBezTo>
                  <a:cubicBezTo>
                    <a:pt x="27206" y="1555"/>
                    <a:pt x="25650" y="1"/>
                    <a:pt x="23738"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 name="Google Shape;3899;p43">
              <a:extLst>
                <a:ext uri="{FF2B5EF4-FFF2-40B4-BE49-F238E27FC236}">
                  <a16:creationId xmlns:a16="http://schemas.microsoft.com/office/drawing/2014/main" id="{AB1A2C87-2D73-0FDD-B41D-32778DFCDF4A}"/>
                </a:ext>
              </a:extLst>
            </p:cNvPr>
            <p:cNvSpPr/>
            <p:nvPr/>
          </p:nvSpPr>
          <p:spPr>
            <a:xfrm>
              <a:off x="1666825" y="3234825"/>
              <a:ext cx="749000" cy="1038800"/>
            </a:xfrm>
            <a:custGeom>
              <a:avLst/>
              <a:gdLst/>
              <a:ahLst/>
              <a:cxnLst/>
              <a:rect l="l" t="t" r="r" b="b"/>
              <a:pathLst>
                <a:path w="29960" h="41552" extrusionOk="0">
                  <a:moveTo>
                    <a:pt x="17648" y="1"/>
                  </a:moveTo>
                  <a:cubicBezTo>
                    <a:pt x="17188" y="1"/>
                    <a:pt x="16742" y="23"/>
                    <a:pt x="16312" y="64"/>
                  </a:cubicBezTo>
                  <a:cubicBezTo>
                    <a:pt x="18841" y="5084"/>
                    <a:pt x="19649" y="10991"/>
                    <a:pt x="18311" y="16458"/>
                  </a:cubicBezTo>
                  <a:cubicBezTo>
                    <a:pt x="16754" y="22828"/>
                    <a:pt x="12563" y="28340"/>
                    <a:pt x="7431" y="32422"/>
                  </a:cubicBezTo>
                  <a:cubicBezTo>
                    <a:pt x="5116" y="34264"/>
                    <a:pt x="2613" y="35838"/>
                    <a:pt x="1" y="37223"/>
                  </a:cubicBezTo>
                  <a:cubicBezTo>
                    <a:pt x="1748" y="38564"/>
                    <a:pt x="3573" y="39919"/>
                    <a:pt x="5447" y="41297"/>
                  </a:cubicBezTo>
                  <a:cubicBezTo>
                    <a:pt x="5678" y="41467"/>
                    <a:pt x="5950" y="41552"/>
                    <a:pt x="6223" y="41552"/>
                  </a:cubicBezTo>
                  <a:cubicBezTo>
                    <a:pt x="6495" y="41552"/>
                    <a:pt x="6767" y="41467"/>
                    <a:pt x="6997" y="41297"/>
                  </a:cubicBezTo>
                  <a:cubicBezTo>
                    <a:pt x="19639" y="32009"/>
                    <a:pt x="29958" y="23765"/>
                    <a:pt x="29958" y="14106"/>
                  </a:cubicBezTo>
                  <a:cubicBezTo>
                    <a:pt x="29959" y="7886"/>
                    <a:pt x="25753" y="1"/>
                    <a:pt x="17648"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6" name="Google Shape;3900;p43">
              <a:extLst>
                <a:ext uri="{FF2B5EF4-FFF2-40B4-BE49-F238E27FC236}">
                  <a16:creationId xmlns:a16="http://schemas.microsoft.com/office/drawing/2014/main" id="{63F8E373-10C4-4AF2-635B-B5AF09FD3E69}"/>
                </a:ext>
              </a:extLst>
            </p:cNvPr>
            <p:cNvSpPr/>
            <p:nvPr/>
          </p:nvSpPr>
          <p:spPr>
            <a:xfrm>
              <a:off x="1713050" y="3248800"/>
              <a:ext cx="702775" cy="1024825"/>
            </a:xfrm>
            <a:custGeom>
              <a:avLst/>
              <a:gdLst/>
              <a:ahLst/>
              <a:cxnLst/>
              <a:rect l="l" t="t" r="r" b="b"/>
              <a:pathLst>
                <a:path w="28111" h="40993" extrusionOk="0">
                  <a:moveTo>
                    <a:pt x="19366" y="1"/>
                  </a:moveTo>
                  <a:lnTo>
                    <a:pt x="19366" y="1"/>
                  </a:lnTo>
                  <a:cubicBezTo>
                    <a:pt x="21702" y="4912"/>
                    <a:pt x="22415" y="10610"/>
                    <a:pt x="21122" y="15899"/>
                  </a:cubicBezTo>
                  <a:cubicBezTo>
                    <a:pt x="19564" y="22269"/>
                    <a:pt x="15374" y="27781"/>
                    <a:pt x="10241" y="31863"/>
                  </a:cubicBezTo>
                  <a:cubicBezTo>
                    <a:pt x="7107" y="34357"/>
                    <a:pt x="3631" y="36360"/>
                    <a:pt x="1" y="38067"/>
                  </a:cubicBezTo>
                  <a:cubicBezTo>
                    <a:pt x="1174" y="38949"/>
                    <a:pt x="2373" y="39837"/>
                    <a:pt x="3598" y="40738"/>
                  </a:cubicBezTo>
                  <a:cubicBezTo>
                    <a:pt x="3829" y="40908"/>
                    <a:pt x="4101" y="40993"/>
                    <a:pt x="4374" y="40993"/>
                  </a:cubicBezTo>
                  <a:cubicBezTo>
                    <a:pt x="4646" y="40993"/>
                    <a:pt x="4918" y="40908"/>
                    <a:pt x="5148" y="40738"/>
                  </a:cubicBezTo>
                  <a:cubicBezTo>
                    <a:pt x="17790" y="31451"/>
                    <a:pt x="28110" y="23208"/>
                    <a:pt x="28110" y="13548"/>
                  </a:cubicBezTo>
                  <a:cubicBezTo>
                    <a:pt x="28110" y="8316"/>
                    <a:pt x="25135" y="1909"/>
                    <a:pt x="19366"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7" name="Google Shape;3901;p43">
              <a:extLst>
                <a:ext uri="{FF2B5EF4-FFF2-40B4-BE49-F238E27FC236}">
                  <a16:creationId xmlns:a16="http://schemas.microsoft.com/office/drawing/2014/main" id="{A3AD4F9D-31C9-B985-2DA0-DA20B164B9A6}"/>
                </a:ext>
              </a:extLst>
            </p:cNvPr>
            <p:cNvSpPr/>
            <p:nvPr/>
          </p:nvSpPr>
          <p:spPr>
            <a:xfrm>
              <a:off x="1261625" y="3267400"/>
              <a:ext cx="1121625" cy="973650"/>
            </a:xfrm>
            <a:custGeom>
              <a:avLst/>
              <a:gdLst/>
              <a:ahLst/>
              <a:cxnLst/>
              <a:rect l="l" t="t" r="r" b="b"/>
              <a:pathLst>
                <a:path w="44865" h="38946" extrusionOk="0">
                  <a:moveTo>
                    <a:pt x="11007" y="1"/>
                  </a:moveTo>
                  <a:cubicBezTo>
                    <a:pt x="3497" y="1"/>
                    <a:pt x="0" y="7641"/>
                    <a:pt x="0" y="12804"/>
                  </a:cubicBezTo>
                  <a:cubicBezTo>
                    <a:pt x="0" y="21753"/>
                    <a:pt x="9722" y="29608"/>
                    <a:pt x="22429" y="38944"/>
                  </a:cubicBezTo>
                  <a:lnTo>
                    <a:pt x="22434" y="38946"/>
                  </a:lnTo>
                  <a:lnTo>
                    <a:pt x="22436" y="38946"/>
                  </a:lnTo>
                  <a:cubicBezTo>
                    <a:pt x="35142" y="29609"/>
                    <a:pt x="44864" y="21754"/>
                    <a:pt x="44864" y="12805"/>
                  </a:cubicBezTo>
                  <a:cubicBezTo>
                    <a:pt x="44864" y="7641"/>
                    <a:pt x="41367" y="2"/>
                    <a:pt x="33859" y="2"/>
                  </a:cubicBezTo>
                  <a:cubicBezTo>
                    <a:pt x="27730" y="2"/>
                    <a:pt x="24622" y="4229"/>
                    <a:pt x="23816" y="5525"/>
                  </a:cubicBezTo>
                  <a:cubicBezTo>
                    <a:pt x="23515" y="6006"/>
                    <a:pt x="22999" y="6294"/>
                    <a:pt x="22432" y="6294"/>
                  </a:cubicBezTo>
                  <a:cubicBezTo>
                    <a:pt x="21866" y="6294"/>
                    <a:pt x="21349" y="6006"/>
                    <a:pt x="21049" y="5525"/>
                  </a:cubicBezTo>
                  <a:cubicBezTo>
                    <a:pt x="20242" y="4228"/>
                    <a:pt x="17135" y="1"/>
                    <a:pt x="11007"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8" name="Google Shape;3902;p43">
              <a:extLst>
                <a:ext uri="{FF2B5EF4-FFF2-40B4-BE49-F238E27FC236}">
                  <a16:creationId xmlns:a16="http://schemas.microsoft.com/office/drawing/2014/main" id="{70FF0124-EA57-FEC2-F378-231AEF1F8EF1}"/>
                </a:ext>
              </a:extLst>
            </p:cNvPr>
            <p:cNvSpPr/>
            <p:nvPr/>
          </p:nvSpPr>
          <p:spPr>
            <a:xfrm>
              <a:off x="1698175" y="3267400"/>
              <a:ext cx="685000" cy="973625"/>
            </a:xfrm>
            <a:custGeom>
              <a:avLst/>
              <a:gdLst/>
              <a:ahLst/>
              <a:cxnLst/>
              <a:rect l="l" t="t" r="r" b="b"/>
              <a:pathLst>
                <a:path w="27400" h="38945" extrusionOk="0">
                  <a:moveTo>
                    <a:pt x="16394" y="1"/>
                  </a:moveTo>
                  <a:cubicBezTo>
                    <a:pt x="16141" y="1"/>
                    <a:pt x="15894" y="12"/>
                    <a:pt x="15650" y="26"/>
                  </a:cubicBezTo>
                  <a:cubicBezTo>
                    <a:pt x="17705" y="4756"/>
                    <a:pt x="18282" y="10139"/>
                    <a:pt x="17057" y="15155"/>
                  </a:cubicBezTo>
                  <a:cubicBezTo>
                    <a:pt x="15500" y="21525"/>
                    <a:pt x="11309" y="27037"/>
                    <a:pt x="6177" y="31119"/>
                  </a:cubicBezTo>
                  <a:cubicBezTo>
                    <a:pt x="4235" y="32664"/>
                    <a:pt x="2161" y="34022"/>
                    <a:pt x="1" y="35236"/>
                  </a:cubicBezTo>
                  <a:cubicBezTo>
                    <a:pt x="1591" y="36450"/>
                    <a:pt x="3249" y="37682"/>
                    <a:pt x="4966" y="38944"/>
                  </a:cubicBezTo>
                  <a:lnTo>
                    <a:pt x="4970" y="38944"/>
                  </a:lnTo>
                  <a:cubicBezTo>
                    <a:pt x="17677" y="29608"/>
                    <a:pt x="27398" y="21753"/>
                    <a:pt x="27398" y="12804"/>
                  </a:cubicBezTo>
                  <a:cubicBezTo>
                    <a:pt x="27399" y="7641"/>
                    <a:pt x="23901" y="1"/>
                    <a:pt x="16394"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9" name="Google Shape;3903;p43">
              <a:extLst>
                <a:ext uri="{FF2B5EF4-FFF2-40B4-BE49-F238E27FC236}">
                  <a16:creationId xmlns:a16="http://schemas.microsoft.com/office/drawing/2014/main" id="{D9820672-1DAA-61B3-FE1A-1E2967F56312}"/>
                </a:ext>
              </a:extLst>
            </p:cNvPr>
            <p:cNvSpPr/>
            <p:nvPr/>
          </p:nvSpPr>
          <p:spPr>
            <a:xfrm>
              <a:off x="1746125" y="3291575"/>
              <a:ext cx="637050" cy="949425"/>
            </a:xfrm>
            <a:custGeom>
              <a:avLst/>
              <a:gdLst/>
              <a:ahLst/>
              <a:cxnLst/>
              <a:rect l="l" t="t" r="r" b="b"/>
              <a:pathLst>
                <a:path w="25482" h="37977" extrusionOk="0">
                  <a:moveTo>
                    <a:pt x="18778" y="0"/>
                  </a:moveTo>
                  <a:lnTo>
                    <a:pt x="18778" y="0"/>
                  </a:lnTo>
                  <a:cubicBezTo>
                    <a:pt x="20515" y="4497"/>
                    <a:pt x="20944" y="9503"/>
                    <a:pt x="19799" y="14188"/>
                  </a:cubicBezTo>
                  <a:cubicBezTo>
                    <a:pt x="18241" y="20558"/>
                    <a:pt x="14051" y="26070"/>
                    <a:pt x="8918" y="30152"/>
                  </a:cubicBezTo>
                  <a:cubicBezTo>
                    <a:pt x="6167" y="32341"/>
                    <a:pt x="3151" y="34152"/>
                    <a:pt x="0" y="35717"/>
                  </a:cubicBezTo>
                  <a:cubicBezTo>
                    <a:pt x="994" y="36462"/>
                    <a:pt x="2009" y="37213"/>
                    <a:pt x="3049" y="37976"/>
                  </a:cubicBezTo>
                  <a:lnTo>
                    <a:pt x="3052" y="37976"/>
                  </a:lnTo>
                  <a:cubicBezTo>
                    <a:pt x="15761" y="28641"/>
                    <a:pt x="25481" y="20786"/>
                    <a:pt x="25481" y="11837"/>
                  </a:cubicBezTo>
                  <a:cubicBezTo>
                    <a:pt x="25481" y="7787"/>
                    <a:pt x="23329" y="2217"/>
                    <a:pt x="18778"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0" name="Google Shape;3904;p43">
              <a:extLst>
                <a:ext uri="{FF2B5EF4-FFF2-40B4-BE49-F238E27FC236}">
                  <a16:creationId xmlns:a16="http://schemas.microsoft.com/office/drawing/2014/main" id="{11A33E51-0AFE-82DF-2CD6-CEB2688BA4CC}"/>
                </a:ext>
              </a:extLst>
            </p:cNvPr>
            <p:cNvSpPr/>
            <p:nvPr/>
          </p:nvSpPr>
          <p:spPr>
            <a:xfrm>
              <a:off x="1294225" y="3300050"/>
              <a:ext cx="1056350" cy="900500"/>
            </a:xfrm>
            <a:custGeom>
              <a:avLst/>
              <a:gdLst/>
              <a:ahLst/>
              <a:cxnLst/>
              <a:rect l="l" t="t" r="r" b="b"/>
              <a:pathLst>
                <a:path w="42254" h="36020" extrusionOk="0">
                  <a:moveTo>
                    <a:pt x="9700" y="0"/>
                  </a:moveTo>
                  <a:cubicBezTo>
                    <a:pt x="3084" y="0"/>
                    <a:pt x="0" y="6861"/>
                    <a:pt x="0" y="11498"/>
                  </a:cubicBezTo>
                  <a:cubicBezTo>
                    <a:pt x="0" y="19661"/>
                    <a:pt x="9101" y="27155"/>
                    <a:pt x="21127" y="36020"/>
                  </a:cubicBezTo>
                  <a:cubicBezTo>
                    <a:pt x="33154" y="27155"/>
                    <a:pt x="42253" y="19661"/>
                    <a:pt x="42249" y="11499"/>
                  </a:cubicBezTo>
                  <a:cubicBezTo>
                    <a:pt x="42249" y="6862"/>
                    <a:pt x="39168" y="2"/>
                    <a:pt x="32549" y="2"/>
                  </a:cubicBezTo>
                  <a:cubicBezTo>
                    <a:pt x="27093" y="2"/>
                    <a:pt x="24332" y="3759"/>
                    <a:pt x="23616" y="4909"/>
                  </a:cubicBezTo>
                  <a:cubicBezTo>
                    <a:pt x="23076" y="5776"/>
                    <a:pt x="22145" y="6294"/>
                    <a:pt x="21125" y="6294"/>
                  </a:cubicBezTo>
                  <a:cubicBezTo>
                    <a:pt x="20105" y="6294"/>
                    <a:pt x="19175" y="5776"/>
                    <a:pt x="18634" y="4909"/>
                  </a:cubicBezTo>
                  <a:cubicBezTo>
                    <a:pt x="17918" y="3756"/>
                    <a:pt x="15156" y="0"/>
                    <a:pt x="9700"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1" name="Google Shape;3905;p43">
              <a:extLst>
                <a:ext uri="{FF2B5EF4-FFF2-40B4-BE49-F238E27FC236}">
                  <a16:creationId xmlns:a16="http://schemas.microsoft.com/office/drawing/2014/main" id="{6D31DFDE-11E1-3B32-6719-0146B51E8E44}"/>
                </a:ext>
              </a:extLst>
            </p:cNvPr>
            <p:cNvSpPr/>
            <p:nvPr/>
          </p:nvSpPr>
          <p:spPr>
            <a:xfrm>
              <a:off x="1728725" y="3300050"/>
              <a:ext cx="621850" cy="900500"/>
            </a:xfrm>
            <a:custGeom>
              <a:avLst/>
              <a:gdLst/>
              <a:ahLst/>
              <a:cxnLst/>
              <a:rect l="l" t="t" r="r" b="b"/>
              <a:pathLst>
                <a:path w="24874" h="36020" extrusionOk="0">
                  <a:moveTo>
                    <a:pt x="15172" y="0"/>
                  </a:moveTo>
                  <a:cubicBezTo>
                    <a:pt x="15094" y="0"/>
                    <a:pt x="15019" y="5"/>
                    <a:pt x="14943" y="6"/>
                  </a:cubicBezTo>
                  <a:cubicBezTo>
                    <a:pt x="16569" y="4412"/>
                    <a:pt x="16952" y="9283"/>
                    <a:pt x="15835" y="13849"/>
                  </a:cubicBezTo>
                  <a:cubicBezTo>
                    <a:pt x="14278" y="20219"/>
                    <a:pt x="10087" y="25731"/>
                    <a:pt x="4955" y="29813"/>
                  </a:cubicBezTo>
                  <a:cubicBezTo>
                    <a:pt x="3381" y="31064"/>
                    <a:pt x="1722" y="32193"/>
                    <a:pt x="1" y="33222"/>
                  </a:cubicBezTo>
                  <a:cubicBezTo>
                    <a:pt x="1212" y="34141"/>
                    <a:pt x="2462" y="35072"/>
                    <a:pt x="3747" y="36020"/>
                  </a:cubicBezTo>
                  <a:cubicBezTo>
                    <a:pt x="15773" y="27155"/>
                    <a:pt x="24873" y="19661"/>
                    <a:pt x="24873" y="11498"/>
                  </a:cubicBezTo>
                  <a:cubicBezTo>
                    <a:pt x="24873" y="6861"/>
                    <a:pt x="21789" y="0"/>
                    <a:pt x="15172"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2" name="Google Shape;3906;p43">
              <a:extLst>
                <a:ext uri="{FF2B5EF4-FFF2-40B4-BE49-F238E27FC236}">
                  <a16:creationId xmlns:a16="http://schemas.microsoft.com/office/drawing/2014/main" id="{597EDEFA-649D-D26D-8519-DBAAA5DAEBD6}"/>
                </a:ext>
              </a:extLst>
            </p:cNvPr>
            <p:cNvSpPr/>
            <p:nvPr/>
          </p:nvSpPr>
          <p:spPr>
            <a:xfrm>
              <a:off x="1778450" y="3339150"/>
              <a:ext cx="572125" cy="861400"/>
            </a:xfrm>
            <a:custGeom>
              <a:avLst/>
              <a:gdLst/>
              <a:ahLst/>
              <a:cxnLst/>
              <a:rect l="l" t="t" r="r" b="b"/>
              <a:pathLst>
                <a:path w="22885" h="34456" extrusionOk="0">
                  <a:moveTo>
                    <a:pt x="18132" y="1"/>
                  </a:moveTo>
                  <a:lnTo>
                    <a:pt x="18132" y="1"/>
                  </a:lnTo>
                  <a:cubicBezTo>
                    <a:pt x="19308" y="3979"/>
                    <a:pt x="19493" y="8252"/>
                    <a:pt x="18506" y="12285"/>
                  </a:cubicBezTo>
                  <a:cubicBezTo>
                    <a:pt x="16948" y="18655"/>
                    <a:pt x="12758" y="24167"/>
                    <a:pt x="7625" y="28249"/>
                  </a:cubicBezTo>
                  <a:cubicBezTo>
                    <a:pt x="5253" y="30137"/>
                    <a:pt x="2684" y="31743"/>
                    <a:pt x="0" y="33153"/>
                  </a:cubicBezTo>
                  <a:cubicBezTo>
                    <a:pt x="579" y="33584"/>
                    <a:pt x="1163" y="34018"/>
                    <a:pt x="1758" y="34456"/>
                  </a:cubicBezTo>
                  <a:cubicBezTo>
                    <a:pt x="13784" y="25591"/>
                    <a:pt x="22884" y="18097"/>
                    <a:pt x="22884" y="9934"/>
                  </a:cubicBezTo>
                  <a:cubicBezTo>
                    <a:pt x="22884" y="6667"/>
                    <a:pt x="21351" y="2299"/>
                    <a:pt x="18132" y="1"/>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3" name="Google Shape;3907;p43">
              <a:extLst>
                <a:ext uri="{FF2B5EF4-FFF2-40B4-BE49-F238E27FC236}">
                  <a16:creationId xmlns:a16="http://schemas.microsoft.com/office/drawing/2014/main" id="{E2390AAF-B8BB-26FA-3FAD-8F13D1C9F715}"/>
                </a:ext>
              </a:extLst>
            </p:cNvPr>
            <p:cNvSpPr/>
            <p:nvPr/>
          </p:nvSpPr>
          <p:spPr>
            <a:xfrm>
              <a:off x="1805700" y="4088925"/>
              <a:ext cx="33400" cy="843050"/>
            </a:xfrm>
            <a:custGeom>
              <a:avLst/>
              <a:gdLst/>
              <a:ahLst/>
              <a:cxnLst/>
              <a:rect l="l" t="t" r="r" b="b"/>
              <a:pathLst>
                <a:path w="1336" h="33722" extrusionOk="0">
                  <a:moveTo>
                    <a:pt x="0" y="0"/>
                  </a:moveTo>
                  <a:lnTo>
                    <a:pt x="0" y="33721"/>
                  </a:lnTo>
                  <a:lnTo>
                    <a:pt x="1335" y="33721"/>
                  </a:lnTo>
                  <a:lnTo>
                    <a:pt x="1335"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4" name="Google Shape;3908;p43">
              <a:extLst>
                <a:ext uri="{FF2B5EF4-FFF2-40B4-BE49-F238E27FC236}">
                  <a16:creationId xmlns:a16="http://schemas.microsoft.com/office/drawing/2014/main" id="{C1CBFDFA-0579-A183-C001-704EFA01C93E}"/>
                </a:ext>
              </a:extLst>
            </p:cNvPr>
            <p:cNvSpPr/>
            <p:nvPr/>
          </p:nvSpPr>
          <p:spPr>
            <a:xfrm>
              <a:off x="1294176" y="3520925"/>
              <a:ext cx="1056324" cy="679624"/>
            </a:xfrm>
            <a:custGeom>
              <a:avLst/>
              <a:gdLst/>
              <a:ahLst/>
              <a:cxnLst/>
              <a:rect l="l" t="t" r="r" b="b"/>
              <a:pathLst>
                <a:path w="42253" h="27185" extrusionOk="0">
                  <a:moveTo>
                    <a:pt x="39453" y="0"/>
                  </a:moveTo>
                  <a:cubicBezTo>
                    <a:pt x="38917" y="0"/>
                    <a:pt x="38379" y="46"/>
                    <a:pt x="37849" y="139"/>
                  </a:cubicBezTo>
                  <a:cubicBezTo>
                    <a:pt x="35074" y="632"/>
                    <a:pt x="32665" y="2282"/>
                    <a:pt x="30272" y="3774"/>
                  </a:cubicBezTo>
                  <a:cubicBezTo>
                    <a:pt x="27947" y="5222"/>
                    <a:pt x="25399" y="6596"/>
                    <a:pt x="22669" y="6596"/>
                  </a:cubicBezTo>
                  <a:cubicBezTo>
                    <a:pt x="22590" y="6596"/>
                    <a:pt x="22510" y="6595"/>
                    <a:pt x="22430" y="6592"/>
                  </a:cubicBezTo>
                  <a:cubicBezTo>
                    <a:pt x="18399" y="6474"/>
                    <a:pt x="15157" y="3406"/>
                    <a:pt x="11496" y="1713"/>
                  </a:cubicBezTo>
                  <a:cubicBezTo>
                    <a:pt x="9344" y="719"/>
                    <a:pt x="6982" y="236"/>
                    <a:pt x="4615" y="236"/>
                  </a:cubicBezTo>
                  <a:cubicBezTo>
                    <a:pt x="3111" y="236"/>
                    <a:pt x="1605" y="431"/>
                    <a:pt x="150" y="814"/>
                  </a:cubicBezTo>
                  <a:cubicBezTo>
                    <a:pt x="51" y="1453"/>
                    <a:pt x="1" y="2075"/>
                    <a:pt x="1" y="2663"/>
                  </a:cubicBezTo>
                  <a:cubicBezTo>
                    <a:pt x="1" y="10826"/>
                    <a:pt x="9101" y="18320"/>
                    <a:pt x="21127" y="27185"/>
                  </a:cubicBezTo>
                  <a:cubicBezTo>
                    <a:pt x="33152" y="18320"/>
                    <a:pt x="42252" y="10826"/>
                    <a:pt x="42252" y="2663"/>
                  </a:cubicBezTo>
                  <a:cubicBezTo>
                    <a:pt x="42252" y="1933"/>
                    <a:pt x="42176" y="1147"/>
                    <a:pt x="42022" y="342"/>
                  </a:cubicBezTo>
                  <a:cubicBezTo>
                    <a:pt x="41185" y="118"/>
                    <a:pt x="40319" y="0"/>
                    <a:pt x="39453"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5" name="Google Shape;3909;p43">
              <a:extLst>
                <a:ext uri="{FF2B5EF4-FFF2-40B4-BE49-F238E27FC236}">
                  <a16:creationId xmlns:a16="http://schemas.microsoft.com/office/drawing/2014/main" id="{043C9B4F-AD99-82DB-09E8-B14A8C9E37A5}"/>
                </a:ext>
              </a:extLst>
            </p:cNvPr>
            <p:cNvSpPr/>
            <p:nvPr/>
          </p:nvSpPr>
          <p:spPr>
            <a:xfrm>
              <a:off x="1728700" y="3520925"/>
              <a:ext cx="621800" cy="679675"/>
            </a:xfrm>
            <a:custGeom>
              <a:avLst/>
              <a:gdLst/>
              <a:ahLst/>
              <a:cxnLst/>
              <a:rect l="l" t="t" r="r" b="b"/>
              <a:pathLst>
                <a:path w="24872" h="27187" extrusionOk="0">
                  <a:moveTo>
                    <a:pt x="22071" y="0"/>
                  </a:moveTo>
                  <a:cubicBezTo>
                    <a:pt x="21535" y="0"/>
                    <a:pt x="20998" y="46"/>
                    <a:pt x="20468" y="139"/>
                  </a:cubicBezTo>
                  <a:cubicBezTo>
                    <a:pt x="19023" y="395"/>
                    <a:pt x="17679" y="967"/>
                    <a:pt x="16383" y="1665"/>
                  </a:cubicBezTo>
                  <a:cubicBezTo>
                    <a:pt x="16284" y="2794"/>
                    <a:pt x="16105" y="3913"/>
                    <a:pt x="15834" y="5016"/>
                  </a:cubicBezTo>
                  <a:cubicBezTo>
                    <a:pt x="14276" y="11387"/>
                    <a:pt x="10087" y="16897"/>
                    <a:pt x="4953" y="20981"/>
                  </a:cubicBezTo>
                  <a:cubicBezTo>
                    <a:pt x="3381" y="22232"/>
                    <a:pt x="1721" y="23360"/>
                    <a:pt x="1" y="24389"/>
                  </a:cubicBezTo>
                  <a:cubicBezTo>
                    <a:pt x="1212" y="25308"/>
                    <a:pt x="2462" y="26238"/>
                    <a:pt x="3746" y="27186"/>
                  </a:cubicBezTo>
                  <a:cubicBezTo>
                    <a:pt x="15771" y="18321"/>
                    <a:pt x="24871" y="10828"/>
                    <a:pt x="24871" y="2664"/>
                  </a:cubicBezTo>
                  <a:cubicBezTo>
                    <a:pt x="24871" y="1934"/>
                    <a:pt x="24795" y="1149"/>
                    <a:pt x="24641" y="344"/>
                  </a:cubicBezTo>
                  <a:cubicBezTo>
                    <a:pt x="23803" y="119"/>
                    <a:pt x="22937" y="0"/>
                    <a:pt x="22071"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6" name="Google Shape;3910;p43">
              <a:extLst>
                <a:ext uri="{FF2B5EF4-FFF2-40B4-BE49-F238E27FC236}">
                  <a16:creationId xmlns:a16="http://schemas.microsoft.com/office/drawing/2014/main" id="{D90C162A-05C5-FD72-FDDD-E23CA4A49F60}"/>
                </a:ext>
              </a:extLst>
            </p:cNvPr>
            <p:cNvSpPr/>
            <p:nvPr/>
          </p:nvSpPr>
          <p:spPr>
            <a:xfrm>
              <a:off x="1778450" y="3520975"/>
              <a:ext cx="572125" cy="679575"/>
            </a:xfrm>
            <a:custGeom>
              <a:avLst/>
              <a:gdLst/>
              <a:ahLst/>
              <a:cxnLst/>
              <a:rect l="l" t="t" r="r" b="b"/>
              <a:pathLst>
                <a:path w="22885" h="27183" extrusionOk="0">
                  <a:moveTo>
                    <a:pt x="20092" y="0"/>
                  </a:moveTo>
                  <a:cubicBezTo>
                    <a:pt x="19774" y="0"/>
                    <a:pt x="19455" y="16"/>
                    <a:pt x="19138" y="48"/>
                  </a:cubicBezTo>
                  <a:cubicBezTo>
                    <a:pt x="19109" y="1718"/>
                    <a:pt x="18903" y="3385"/>
                    <a:pt x="18506" y="5012"/>
                  </a:cubicBezTo>
                  <a:cubicBezTo>
                    <a:pt x="16948" y="11382"/>
                    <a:pt x="12758" y="16894"/>
                    <a:pt x="7625" y="20976"/>
                  </a:cubicBezTo>
                  <a:cubicBezTo>
                    <a:pt x="5253" y="22864"/>
                    <a:pt x="2684" y="24470"/>
                    <a:pt x="0" y="25880"/>
                  </a:cubicBezTo>
                  <a:cubicBezTo>
                    <a:pt x="579" y="26311"/>
                    <a:pt x="1163" y="26745"/>
                    <a:pt x="1758" y="27183"/>
                  </a:cubicBezTo>
                  <a:cubicBezTo>
                    <a:pt x="13784" y="18318"/>
                    <a:pt x="22884" y="10824"/>
                    <a:pt x="22884" y="2661"/>
                  </a:cubicBezTo>
                  <a:cubicBezTo>
                    <a:pt x="22884" y="1931"/>
                    <a:pt x="22808" y="1145"/>
                    <a:pt x="22652" y="340"/>
                  </a:cubicBezTo>
                  <a:cubicBezTo>
                    <a:pt x="21817" y="117"/>
                    <a:pt x="20955" y="0"/>
                    <a:pt x="20092"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7" name="Google Shape;3911;p43">
              <a:extLst>
                <a:ext uri="{FF2B5EF4-FFF2-40B4-BE49-F238E27FC236}">
                  <a16:creationId xmlns:a16="http://schemas.microsoft.com/office/drawing/2014/main" id="{7AEC763E-22CF-C608-C7E6-2BEC260FE5B1}"/>
                </a:ext>
              </a:extLst>
            </p:cNvPr>
            <p:cNvSpPr/>
            <p:nvPr/>
          </p:nvSpPr>
          <p:spPr>
            <a:xfrm>
              <a:off x="1665675" y="3550675"/>
              <a:ext cx="319125" cy="319125"/>
            </a:xfrm>
            <a:custGeom>
              <a:avLst/>
              <a:gdLst/>
              <a:ahLst/>
              <a:cxnLst/>
              <a:rect l="l" t="t" r="r" b="b"/>
              <a:pathLst>
                <a:path w="12765" h="12765" extrusionOk="0">
                  <a:moveTo>
                    <a:pt x="6383" y="1"/>
                  </a:moveTo>
                  <a:cubicBezTo>
                    <a:pt x="4691" y="1"/>
                    <a:pt x="3067" y="674"/>
                    <a:pt x="1871" y="1869"/>
                  </a:cubicBezTo>
                  <a:cubicBezTo>
                    <a:pt x="674" y="3067"/>
                    <a:pt x="1" y="4691"/>
                    <a:pt x="1" y="6383"/>
                  </a:cubicBezTo>
                  <a:cubicBezTo>
                    <a:pt x="1" y="8075"/>
                    <a:pt x="674" y="9699"/>
                    <a:pt x="1871" y="10896"/>
                  </a:cubicBezTo>
                  <a:cubicBezTo>
                    <a:pt x="3067" y="12092"/>
                    <a:pt x="4691" y="12765"/>
                    <a:pt x="6383" y="12765"/>
                  </a:cubicBezTo>
                  <a:cubicBezTo>
                    <a:pt x="8076" y="12765"/>
                    <a:pt x="9699" y="12092"/>
                    <a:pt x="10896" y="10896"/>
                  </a:cubicBezTo>
                  <a:cubicBezTo>
                    <a:pt x="12093" y="9699"/>
                    <a:pt x="12765" y="8075"/>
                    <a:pt x="12765" y="6383"/>
                  </a:cubicBezTo>
                  <a:cubicBezTo>
                    <a:pt x="12765" y="4691"/>
                    <a:pt x="12093" y="3067"/>
                    <a:pt x="10896" y="1869"/>
                  </a:cubicBezTo>
                  <a:cubicBezTo>
                    <a:pt x="9699" y="674"/>
                    <a:pt x="8076" y="1"/>
                    <a:pt x="638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8" name="Google Shape;3912;p43">
              <a:extLst>
                <a:ext uri="{FF2B5EF4-FFF2-40B4-BE49-F238E27FC236}">
                  <a16:creationId xmlns:a16="http://schemas.microsoft.com/office/drawing/2014/main" id="{69F5F36A-5DF5-99BA-55CB-E1E3A0AF0052}"/>
                </a:ext>
              </a:extLst>
            </p:cNvPr>
            <p:cNvSpPr/>
            <p:nvPr/>
          </p:nvSpPr>
          <p:spPr>
            <a:xfrm>
              <a:off x="1728550" y="3613525"/>
              <a:ext cx="193525" cy="193500"/>
            </a:xfrm>
            <a:custGeom>
              <a:avLst/>
              <a:gdLst/>
              <a:ahLst/>
              <a:cxnLst/>
              <a:rect l="l" t="t" r="r" b="b"/>
              <a:pathLst>
                <a:path w="7741" h="7740" extrusionOk="0">
                  <a:moveTo>
                    <a:pt x="2598" y="1"/>
                  </a:moveTo>
                  <a:lnTo>
                    <a:pt x="2598" y="2596"/>
                  </a:lnTo>
                  <a:lnTo>
                    <a:pt x="1" y="2596"/>
                  </a:lnTo>
                  <a:lnTo>
                    <a:pt x="1" y="5142"/>
                  </a:lnTo>
                  <a:lnTo>
                    <a:pt x="2598" y="5142"/>
                  </a:lnTo>
                  <a:lnTo>
                    <a:pt x="2598" y="7740"/>
                  </a:lnTo>
                  <a:lnTo>
                    <a:pt x="5143" y="7740"/>
                  </a:lnTo>
                  <a:lnTo>
                    <a:pt x="5143" y="5142"/>
                  </a:lnTo>
                  <a:lnTo>
                    <a:pt x="7740" y="5142"/>
                  </a:lnTo>
                  <a:lnTo>
                    <a:pt x="7740" y="2596"/>
                  </a:lnTo>
                  <a:lnTo>
                    <a:pt x="5143" y="2596"/>
                  </a:lnTo>
                  <a:lnTo>
                    <a:pt x="5143"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9" name="Google Shape;3913;p43">
              <a:extLst>
                <a:ext uri="{FF2B5EF4-FFF2-40B4-BE49-F238E27FC236}">
                  <a16:creationId xmlns:a16="http://schemas.microsoft.com/office/drawing/2014/main" id="{9336E19B-8B99-F5B1-4DE5-3489F3CC54E1}"/>
                </a:ext>
              </a:extLst>
            </p:cNvPr>
            <p:cNvSpPr/>
            <p:nvPr/>
          </p:nvSpPr>
          <p:spPr>
            <a:xfrm>
              <a:off x="1778450" y="4546875"/>
              <a:ext cx="86300" cy="33375"/>
            </a:xfrm>
            <a:custGeom>
              <a:avLst/>
              <a:gdLst/>
              <a:ahLst/>
              <a:cxnLst/>
              <a:rect l="l" t="t" r="r" b="b"/>
              <a:pathLst>
                <a:path w="3452" h="1335" extrusionOk="0">
                  <a:moveTo>
                    <a:pt x="0" y="0"/>
                  </a:moveTo>
                  <a:lnTo>
                    <a:pt x="0" y="1335"/>
                  </a:lnTo>
                  <a:lnTo>
                    <a:pt x="3451" y="1335"/>
                  </a:lnTo>
                  <a:lnTo>
                    <a:pt x="3451" y="0"/>
                  </a:lnTo>
                  <a:close/>
                </a:path>
              </a:pathLst>
            </a:custGeom>
            <a:solidFill>
              <a:srgbClr val="D334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50" name="Google Shape;3914;p43">
              <a:extLst>
                <a:ext uri="{FF2B5EF4-FFF2-40B4-BE49-F238E27FC236}">
                  <a16:creationId xmlns:a16="http://schemas.microsoft.com/office/drawing/2014/main" id="{AE6CA8B4-5DC5-0D44-D02C-6BC145C310F2}"/>
                </a:ext>
              </a:extLst>
            </p:cNvPr>
            <p:cNvSpPr/>
            <p:nvPr/>
          </p:nvSpPr>
          <p:spPr>
            <a:xfrm>
              <a:off x="1714000" y="4468675"/>
              <a:ext cx="215200" cy="189725"/>
            </a:xfrm>
            <a:custGeom>
              <a:avLst/>
              <a:gdLst/>
              <a:ahLst/>
              <a:cxnLst/>
              <a:rect l="l" t="t" r="r" b="b"/>
              <a:pathLst>
                <a:path w="8608" h="7589" extrusionOk="0">
                  <a:moveTo>
                    <a:pt x="2232" y="1"/>
                  </a:moveTo>
                  <a:cubicBezTo>
                    <a:pt x="764" y="1"/>
                    <a:pt x="0" y="1429"/>
                    <a:pt x="0" y="2558"/>
                  </a:cubicBezTo>
                  <a:cubicBezTo>
                    <a:pt x="0" y="4343"/>
                    <a:pt x="1950" y="5863"/>
                    <a:pt x="4304" y="7589"/>
                  </a:cubicBezTo>
                  <a:cubicBezTo>
                    <a:pt x="6659" y="5863"/>
                    <a:pt x="8607" y="4343"/>
                    <a:pt x="8607" y="2558"/>
                  </a:cubicBezTo>
                  <a:cubicBezTo>
                    <a:pt x="8607" y="1429"/>
                    <a:pt x="7845" y="1"/>
                    <a:pt x="6376" y="1"/>
                  </a:cubicBezTo>
                  <a:cubicBezTo>
                    <a:pt x="4907" y="1"/>
                    <a:pt x="4304" y="1199"/>
                    <a:pt x="4304" y="1199"/>
                  </a:cubicBezTo>
                  <a:cubicBezTo>
                    <a:pt x="4304" y="1199"/>
                    <a:pt x="3703" y="1"/>
                    <a:pt x="2232"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551" name="Group 1550">
            <a:extLst>
              <a:ext uri="{FF2B5EF4-FFF2-40B4-BE49-F238E27FC236}">
                <a16:creationId xmlns:a16="http://schemas.microsoft.com/office/drawing/2014/main" id="{3DE68277-B25D-AF33-0F75-47545D4A9E32}"/>
              </a:ext>
            </a:extLst>
          </p:cNvPr>
          <p:cNvGrpSpPr/>
          <p:nvPr/>
        </p:nvGrpSpPr>
        <p:grpSpPr>
          <a:xfrm>
            <a:off x="700422" y="429533"/>
            <a:ext cx="2202885" cy="393598"/>
            <a:chOff x="4853761" y="981461"/>
            <a:chExt cx="2202885" cy="393598"/>
          </a:xfrm>
        </p:grpSpPr>
        <p:grpSp>
          <p:nvGrpSpPr>
            <p:cNvPr id="1552" name="Google Shape;3943;p43">
              <a:extLst>
                <a:ext uri="{FF2B5EF4-FFF2-40B4-BE49-F238E27FC236}">
                  <a16:creationId xmlns:a16="http://schemas.microsoft.com/office/drawing/2014/main" id="{548AC147-4FFE-FFB5-2B4C-D0FE44E5DDED}"/>
                </a:ext>
              </a:extLst>
            </p:cNvPr>
            <p:cNvGrpSpPr/>
            <p:nvPr/>
          </p:nvGrpSpPr>
          <p:grpSpPr>
            <a:xfrm>
              <a:off x="4853761" y="986428"/>
              <a:ext cx="382316" cy="382378"/>
              <a:chOff x="-1017543" y="3092763"/>
              <a:chExt cx="382316" cy="382379"/>
            </a:xfrm>
          </p:grpSpPr>
          <p:sp>
            <p:nvSpPr>
              <p:cNvPr id="1750" name="Google Shape;3944;p43">
                <a:extLst>
                  <a:ext uri="{FF2B5EF4-FFF2-40B4-BE49-F238E27FC236}">
                    <a16:creationId xmlns:a16="http://schemas.microsoft.com/office/drawing/2014/main" id="{AB763DCB-5477-88B2-DF4C-0358E712E4DA}"/>
                  </a:ext>
                </a:extLst>
              </p:cNvPr>
              <p:cNvSpPr/>
              <p:nvPr/>
            </p:nvSpPr>
            <p:spPr>
              <a:xfrm>
                <a:off x="-972577" y="3283910"/>
                <a:ext cx="112457" cy="134982"/>
              </a:xfrm>
              <a:custGeom>
                <a:avLst/>
                <a:gdLst/>
                <a:ahLst/>
                <a:cxnLst/>
                <a:rect l="l" t="t" r="r" b="b"/>
                <a:pathLst>
                  <a:path w="5382" h="6460" extrusionOk="0">
                    <a:moveTo>
                      <a:pt x="539" y="1"/>
                    </a:moveTo>
                    <a:lnTo>
                      <a:pt x="0" y="539"/>
                    </a:lnTo>
                    <a:lnTo>
                      <a:pt x="0" y="6459"/>
                    </a:lnTo>
                    <a:lnTo>
                      <a:pt x="4889" y="6459"/>
                    </a:lnTo>
                    <a:lnTo>
                      <a:pt x="5381" y="5923"/>
                    </a:lnTo>
                    <a:lnTo>
                      <a:pt x="4889" y="5383"/>
                    </a:lnTo>
                    <a:lnTo>
                      <a:pt x="1077" y="5383"/>
                    </a:lnTo>
                    <a:lnTo>
                      <a:pt x="1077" y="539"/>
                    </a:lnTo>
                    <a:lnTo>
                      <a:pt x="539"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1" name="Google Shape;3945;p43">
                <a:extLst>
                  <a:ext uri="{FF2B5EF4-FFF2-40B4-BE49-F238E27FC236}">
                    <a16:creationId xmlns:a16="http://schemas.microsoft.com/office/drawing/2014/main" id="{50B176B4-1302-7A26-A277-579FACC9E22D}"/>
                  </a:ext>
                </a:extLst>
              </p:cNvPr>
              <p:cNvSpPr/>
              <p:nvPr/>
            </p:nvSpPr>
            <p:spPr>
              <a:xfrm>
                <a:off x="-743965" y="3287692"/>
                <a:ext cx="52509" cy="131200"/>
              </a:xfrm>
              <a:custGeom>
                <a:avLst/>
                <a:gdLst/>
                <a:ahLst/>
                <a:cxnLst/>
                <a:rect l="l" t="t" r="r" b="b"/>
                <a:pathLst>
                  <a:path w="2513" h="6279" extrusionOk="0">
                    <a:moveTo>
                      <a:pt x="1975" y="1"/>
                    </a:moveTo>
                    <a:lnTo>
                      <a:pt x="1435" y="304"/>
                    </a:lnTo>
                    <a:lnTo>
                      <a:pt x="1435" y="5201"/>
                    </a:lnTo>
                    <a:lnTo>
                      <a:pt x="315" y="5201"/>
                    </a:lnTo>
                    <a:lnTo>
                      <a:pt x="0" y="5739"/>
                    </a:lnTo>
                    <a:lnTo>
                      <a:pt x="315" y="6278"/>
                    </a:lnTo>
                    <a:lnTo>
                      <a:pt x="2513" y="6278"/>
                    </a:lnTo>
                    <a:lnTo>
                      <a:pt x="2513" y="304"/>
                    </a:lnTo>
                    <a:lnTo>
                      <a:pt x="1975"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2" name="Google Shape;3946;p43">
                <a:extLst>
                  <a:ext uri="{FF2B5EF4-FFF2-40B4-BE49-F238E27FC236}">
                    <a16:creationId xmlns:a16="http://schemas.microsoft.com/office/drawing/2014/main" id="{91675635-ECE2-B04A-C643-CE9437C36937}"/>
                  </a:ext>
                </a:extLst>
              </p:cNvPr>
              <p:cNvSpPr/>
              <p:nvPr/>
            </p:nvSpPr>
            <p:spPr>
              <a:xfrm>
                <a:off x="-871424" y="3340160"/>
                <a:ext cx="74971" cy="134982"/>
              </a:xfrm>
              <a:custGeom>
                <a:avLst/>
                <a:gdLst/>
                <a:ahLst/>
                <a:cxnLst/>
                <a:rect l="l" t="t" r="r" b="b"/>
                <a:pathLst>
                  <a:path w="3588" h="6460" extrusionOk="0">
                    <a:moveTo>
                      <a:pt x="3231" y="1"/>
                    </a:moveTo>
                    <a:cubicBezTo>
                      <a:pt x="1452" y="1"/>
                      <a:pt x="1" y="1449"/>
                      <a:pt x="1" y="3231"/>
                    </a:cubicBezTo>
                    <a:cubicBezTo>
                      <a:pt x="1" y="5011"/>
                      <a:pt x="1449" y="6459"/>
                      <a:pt x="3231" y="6459"/>
                    </a:cubicBezTo>
                    <a:lnTo>
                      <a:pt x="3588" y="3231"/>
                    </a:lnTo>
                    <a:lnTo>
                      <a:pt x="3231" y="1"/>
                    </a:lnTo>
                    <a:close/>
                  </a:path>
                </a:pathLst>
              </a:custGeom>
              <a:solidFill>
                <a:srgbClr val="8A01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3" name="Google Shape;3947;p43">
                <a:extLst>
                  <a:ext uri="{FF2B5EF4-FFF2-40B4-BE49-F238E27FC236}">
                    <a16:creationId xmlns:a16="http://schemas.microsoft.com/office/drawing/2014/main" id="{F165A350-378B-2D3E-468C-D63600F64346}"/>
                  </a:ext>
                </a:extLst>
              </p:cNvPr>
              <p:cNvSpPr/>
              <p:nvPr/>
            </p:nvSpPr>
            <p:spPr>
              <a:xfrm>
                <a:off x="-803934" y="3340160"/>
                <a:ext cx="67512" cy="134982"/>
              </a:xfrm>
              <a:custGeom>
                <a:avLst/>
                <a:gdLst/>
                <a:ahLst/>
                <a:cxnLst/>
                <a:rect l="l" t="t" r="r" b="b"/>
                <a:pathLst>
                  <a:path w="3231" h="6460" extrusionOk="0">
                    <a:moveTo>
                      <a:pt x="1" y="1"/>
                    </a:moveTo>
                    <a:lnTo>
                      <a:pt x="1" y="3231"/>
                    </a:lnTo>
                    <a:lnTo>
                      <a:pt x="1" y="6459"/>
                    </a:lnTo>
                    <a:cubicBezTo>
                      <a:pt x="1781" y="6459"/>
                      <a:pt x="3229" y="5011"/>
                      <a:pt x="3229" y="3231"/>
                    </a:cubicBezTo>
                    <a:cubicBezTo>
                      <a:pt x="3231" y="1449"/>
                      <a:pt x="1781" y="1"/>
                      <a:pt x="1" y="1"/>
                    </a:cubicBezTo>
                    <a:close/>
                  </a:path>
                </a:pathLst>
              </a:custGeom>
              <a:solidFill>
                <a:srgbClr val="4A00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4" name="Google Shape;3948;p43">
                <a:extLst>
                  <a:ext uri="{FF2B5EF4-FFF2-40B4-BE49-F238E27FC236}">
                    <a16:creationId xmlns:a16="http://schemas.microsoft.com/office/drawing/2014/main" id="{F20DE2B2-E9E5-839C-4A46-8BD888B32EF6}"/>
                  </a:ext>
                </a:extLst>
              </p:cNvPr>
              <p:cNvSpPr/>
              <p:nvPr/>
            </p:nvSpPr>
            <p:spPr>
              <a:xfrm>
                <a:off x="-815133" y="3385147"/>
                <a:ext cx="18722" cy="45008"/>
              </a:xfrm>
              <a:custGeom>
                <a:avLst/>
                <a:gdLst/>
                <a:ahLst/>
                <a:cxnLst/>
                <a:rect l="l" t="t" r="r" b="b"/>
                <a:pathLst>
                  <a:path w="896" h="2154" extrusionOk="0">
                    <a:moveTo>
                      <a:pt x="0" y="0"/>
                    </a:moveTo>
                    <a:lnTo>
                      <a:pt x="0" y="1076"/>
                    </a:lnTo>
                    <a:lnTo>
                      <a:pt x="0" y="2154"/>
                    </a:lnTo>
                    <a:lnTo>
                      <a:pt x="538" y="2154"/>
                    </a:lnTo>
                    <a:lnTo>
                      <a:pt x="895" y="1076"/>
                    </a:lnTo>
                    <a:lnTo>
                      <a:pt x="538" y="0"/>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5" name="Google Shape;3949;p43">
                <a:extLst>
                  <a:ext uri="{FF2B5EF4-FFF2-40B4-BE49-F238E27FC236}">
                    <a16:creationId xmlns:a16="http://schemas.microsoft.com/office/drawing/2014/main" id="{0EA12944-7456-7569-FD71-096B8D686E41}"/>
                  </a:ext>
                </a:extLst>
              </p:cNvPr>
              <p:cNvSpPr/>
              <p:nvPr/>
            </p:nvSpPr>
            <p:spPr>
              <a:xfrm>
                <a:off x="-803892" y="3385147"/>
                <a:ext cx="11262" cy="45008"/>
              </a:xfrm>
              <a:custGeom>
                <a:avLst/>
                <a:gdLst/>
                <a:ahLst/>
                <a:cxnLst/>
                <a:rect l="l" t="t" r="r" b="b"/>
                <a:pathLst>
                  <a:path w="539" h="2154" extrusionOk="0">
                    <a:moveTo>
                      <a:pt x="0" y="0"/>
                    </a:moveTo>
                    <a:lnTo>
                      <a:pt x="0" y="1076"/>
                    </a:lnTo>
                    <a:lnTo>
                      <a:pt x="0" y="2154"/>
                    </a:lnTo>
                    <a:lnTo>
                      <a:pt x="538" y="2154"/>
                    </a:lnTo>
                    <a:lnTo>
                      <a:pt x="538" y="1076"/>
                    </a:lnTo>
                    <a:lnTo>
                      <a:pt x="538"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6" name="Google Shape;3950;p43">
                <a:extLst>
                  <a:ext uri="{FF2B5EF4-FFF2-40B4-BE49-F238E27FC236}">
                    <a16:creationId xmlns:a16="http://schemas.microsoft.com/office/drawing/2014/main" id="{B66F5588-87A8-91B4-694B-E6DC26512936}"/>
                  </a:ext>
                </a:extLst>
              </p:cNvPr>
              <p:cNvSpPr/>
              <p:nvPr/>
            </p:nvSpPr>
            <p:spPr>
              <a:xfrm>
                <a:off x="-903624" y="3092763"/>
                <a:ext cx="99711" cy="202410"/>
              </a:xfrm>
              <a:custGeom>
                <a:avLst/>
                <a:gdLst/>
                <a:ahLst/>
                <a:cxnLst/>
                <a:rect l="l" t="t" r="r" b="b"/>
                <a:pathLst>
                  <a:path w="4772" h="9687" extrusionOk="0">
                    <a:moveTo>
                      <a:pt x="1" y="0"/>
                    </a:moveTo>
                    <a:lnTo>
                      <a:pt x="1" y="9687"/>
                    </a:lnTo>
                    <a:lnTo>
                      <a:pt x="4772" y="9687"/>
                    </a:lnTo>
                    <a:lnTo>
                      <a:pt x="4772"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7" name="Google Shape;3951;p43">
                <a:extLst>
                  <a:ext uri="{FF2B5EF4-FFF2-40B4-BE49-F238E27FC236}">
                    <a16:creationId xmlns:a16="http://schemas.microsoft.com/office/drawing/2014/main" id="{A20C6CD2-0E94-0ADF-2D31-26BF3A0D05A9}"/>
                  </a:ext>
                </a:extLst>
              </p:cNvPr>
              <p:cNvSpPr/>
              <p:nvPr/>
            </p:nvSpPr>
            <p:spPr>
              <a:xfrm>
                <a:off x="-1017543" y="3092763"/>
                <a:ext cx="168664" cy="202410"/>
              </a:xfrm>
              <a:custGeom>
                <a:avLst/>
                <a:gdLst/>
                <a:ahLst/>
                <a:cxnLst/>
                <a:rect l="l" t="t" r="r" b="b"/>
                <a:pathLst>
                  <a:path w="8072" h="9687" extrusionOk="0">
                    <a:moveTo>
                      <a:pt x="0" y="0"/>
                    </a:moveTo>
                    <a:lnTo>
                      <a:pt x="0" y="9687"/>
                    </a:lnTo>
                    <a:lnTo>
                      <a:pt x="5453" y="9687"/>
                    </a:lnTo>
                    <a:cubicBezTo>
                      <a:pt x="6897" y="9687"/>
                      <a:pt x="8071" y="8514"/>
                      <a:pt x="8071" y="7069"/>
                    </a:cubicBezTo>
                    <a:lnTo>
                      <a:pt x="8071" y="2620"/>
                    </a:lnTo>
                    <a:cubicBezTo>
                      <a:pt x="8071" y="1175"/>
                      <a:pt x="6897" y="0"/>
                      <a:pt x="5453" y="0"/>
                    </a:cubicBez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8" name="Google Shape;3952;p43">
                <a:extLst>
                  <a:ext uri="{FF2B5EF4-FFF2-40B4-BE49-F238E27FC236}">
                    <a16:creationId xmlns:a16="http://schemas.microsoft.com/office/drawing/2014/main" id="{6D8E329E-B2D1-E2EF-D357-4336D0E41CEA}"/>
                  </a:ext>
                </a:extLst>
              </p:cNvPr>
              <p:cNvSpPr/>
              <p:nvPr/>
            </p:nvSpPr>
            <p:spPr>
              <a:xfrm>
                <a:off x="-927632" y="3148970"/>
                <a:ext cx="22525" cy="89995"/>
              </a:xfrm>
              <a:custGeom>
                <a:avLst/>
                <a:gdLst/>
                <a:ahLst/>
                <a:cxnLst/>
                <a:rect l="l" t="t" r="r" b="b"/>
                <a:pathLst>
                  <a:path w="1078" h="4307" extrusionOk="0">
                    <a:moveTo>
                      <a:pt x="0" y="0"/>
                    </a:moveTo>
                    <a:lnTo>
                      <a:pt x="0" y="4307"/>
                    </a:lnTo>
                    <a:lnTo>
                      <a:pt x="1078" y="4307"/>
                    </a:lnTo>
                    <a:lnTo>
                      <a:pt x="1078" y="0"/>
                    </a:lnTo>
                    <a:close/>
                  </a:path>
                </a:pathLst>
              </a:custGeom>
              <a:solidFill>
                <a:srgbClr val="FFEAC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9" name="Google Shape;3953;p43">
                <a:extLst>
                  <a:ext uri="{FF2B5EF4-FFF2-40B4-BE49-F238E27FC236}">
                    <a16:creationId xmlns:a16="http://schemas.microsoft.com/office/drawing/2014/main" id="{449F7F31-067B-1672-E72C-91B93C4FAEA4}"/>
                  </a:ext>
                </a:extLst>
              </p:cNvPr>
              <p:cNvSpPr/>
              <p:nvPr/>
            </p:nvSpPr>
            <p:spPr>
              <a:xfrm>
                <a:off x="-770209" y="3115267"/>
                <a:ext cx="134982" cy="179906"/>
              </a:xfrm>
              <a:custGeom>
                <a:avLst/>
                <a:gdLst/>
                <a:ahLst/>
                <a:cxnLst/>
                <a:rect l="l" t="t" r="r" b="b"/>
                <a:pathLst>
                  <a:path w="6460" h="8610" extrusionOk="0">
                    <a:moveTo>
                      <a:pt x="3231" y="1"/>
                    </a:moveTo>
                    <a:cubicBezTo>
                      <a:pt x="1342" y="1"/>
                      <a:pt x="1" y="2094"/>
                      <a:pt x="1" y="4395"/>
                    </a:cubicBezTo>
                    <a:cubicBezTo>
                      <a:pt x="1" y="6999"/>
                      <a:pt x="1577" y="8610"/>
                      <a:pt x="3231" y="8610"/>
                    </a:cubicBezTo>
                    <a:cubicBezTo>
                      <a:pt x="5208" y="8610"/>
                      <a:pt x="6459" y="6572"/>
                      <a:pt x="6459" y="4395"/>
                    </a:cubicBezTo>
                    <a:cubicBezTo>
                      <a:pt x="6459" y="2271"/>
                      <a:pt x="5249" y="1"/>
                      <a:pt x="3231" y="1"/>
                    </a:cubicBezTo>
                    <a:close/>
                  </a:path>
                </a:pathLst>
              </a:custGeom>
              <a:solidFill>
                <a:srgbClr val="EA160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553" name="Google Shape;3943;p43">
              <a:extLst>
                <a:ext uri="{FF2B5EF4-FFF2-40B4-BE49-F238E27FC236}">
                  <a16:creationId xmlns:a16="http://schemas.microsoft.com/office/drawing/2014/main" id="{A879554E-877D-83D1-FB45-0E1A2F410B4C}"/>
                </a:ext>
              </a:extLst>
            </p:cNvPr>
            <p:cNvGrpSpPr/>
            <p:nvPr/>
          </p:nvGrpSpPr>
          <p:grpSpPr>
            <a:xfrm>
              <a:off x="5784754" y="981461"/>
              <a:ext cx="382316" cy="382378"/>
              <a:chOff x="-1017543" y="3092763"/>
              <a:chExt cx="382316" cy="382379"/>
            </a:xfrm>
          </p:grpSpPr>
          <p:sp>
            <p:nvSpPr>
              <p:cNvPr id="1740" name="Google Shape;3944;p43">
                <a:extLst>
                  <a:ext uri="{FF2B5EF4-FFF2-40B4-BE49-F238E27FC236}">
                    <a16:creationId xmlns:a16="http://schemas.microsoft.com/office/drawing/2014/main" id="{DF425B4A-803C-2B04-92FA-3636624EA167}"/>
                  </a:ext>
                </a:extLst>
              </p:cNvPr>
              <p:cNvSpPr/>
              <p:nvPr/>
            </p:nvSpPr>
            <p:spPr>
              <a:xfrm>
                <a:off x="-972577" y="3283910"/>
                <a:ext cx="112457" cy="134982"/>
              </a:xfrm>
              <a:custGeom>
                <a:avLst/>
                <a:gdLst/>
                <a:ahLst/>
                <a:cxnLst/>
                <a:rect l="l" t="t" r="r" b="b"/>
                <a:pathLst>
                  <a:path w="5382" h="6460" extrusionOk="0">
                    <a:moveTo>
                      <a:pt x="539" y="1"/>
                    </a:moveTo>
                    <a:lnTo>
                      <a:pt x="0" y="539"/>
                    </a:lnTo>
                    <a:lnTo>
                      <a:pt x="0" y="6459"/>
                    </a:lnTo>
                    <a:lnTo>
                      <a:pt x="4889" y="6459"/>
                    </a:lnTo>
                    <a:lnTo>
                      <a:pt x="5381" y="5923"/>
                    </a:lnTo>
                    <a:lnTo>
                      <a:pt x="4889" y="5383"/>
                    </a:lnTo>
                    <a:lnTo>
                      <a:pt x="1077" y="5383"/>
                    </a:lnTo>
                    <a:lnTo>
                      <a:pt x="1077" y="539"/>
                    </a:lnTo>
                    <a:lnTo>
                      <a:pt x="539"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1" name="Google Shape;3945;p43">
                <a:extLst>
                  <a:ext uri="{FF2B5EF4-FFF2-40B4-BE49-F238E27FC236}">
                    <a16:creationId xmlns:a16="http://schemas.microsoft.com/office/drawing/2014/main" id="{778BB8B5-F2F0-FE78-F426-F97B06C4759A}"/>
                  </a:ext>
                </a:extLst>
              </p:cNvPr>
              <p:cNvSpPr/>
              <p:nvPr/>
            </p:nvSpPr>
            <p:spPr>
              <a:xfrm>
                <a:off x="-743965" y="3287692"/>
                <a:ext cx="52509" cy="131200"/>
              </a:xfrm>
              <a:custGeom>
                <a:avLst/>
                <a:gdLst/>
                <a:ahLst/>
                <a:cxnLst/>
                <a:rect l="l" t="t" r="r" b="b"/>
                <a:pathLst>
                  <a:path w="2513" h="6279" extrusionOk="0">
                    <a:moveTo>
                      <a:pt x="1975" y="1"/>
                    </a:moveTo>
                    <a:lnTo>
                      <a:pt x="1435" y="304"/>
                    </a:lnTo>
                    <a:lnTo>
                      <a:pt x="1435" y="5201"/>
                    </a:lnTo>
                    <a:lnTo>
                      <a:pt x="315" y="5201"/>
                    </a:lnTo>
                    <a:lnTo>
                      <a:pt x="0" y="5739"/>
                    </a:lnTo>
                    <a:lnTo>
                      <a:pt x="315" y="6278"/>
                    </a:lnTo>
                    <a:lnTo>
                      <a:pt x="2513" y="6278"/>
                    </a:lnTo>
                    <a:lnTo>
                      <a:pt x="2513" y="304"/>
                    </a:lnTo>
                    <a:lnTo>
                      <a:pt x="1975"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2" name="Google Shape;3946;p43">
                <a:extLst>
                  <a:ext uri="{FF2B5EF4-FFF2-40B4-BE49-F238E27FC236}">
                    <a16:creationId xmlns:a16="http://schemas.microsoft.com/office/drawing/2014/main" id="{ED72263A-13C8-7E3C-498F-ACBFA17BCEF3}"/>
                  </a:ext>
                </a:extLst>
              </p:cNvPr>
              <p:cNvSpPr/>
              <p:nvPr/>
            </p:nvSpPr>
            <p:spPr>
              <a:xfrm>
                <a:off x="-871424" y="3340160"/>
                <a:ext cx="74971" cy="134982"/>
              </a:xfrm>
              <a:custGeom>
                <a:avLst/>
                <a:gdLst/>
                <a:ahLst/>
                <a:cxnLst/>
                <a:rect l="l" t="t" r="r" b="b"/>
                <a:pathLst>
                  <a:path w="3588" h="6460" extrusionOk="0">
                    <a:moveTo>
                      <a:pt x="3231" y="1"/>
                    </a:moveTo>
                    <a:cubicBezTo>
                      <a:pt x="1452" y="1"/>
                      <a:pt x="1" y="1449"/>
                      <a:pt x="1" y="3231"/>
                    </a:cubicBezTo>
                    <a:cubicBezTo>
                      <a:pt x="1" y="5011"/>
                      <a:pt x="1449" y="6459"/>
                      <a:pt x="3231" y="6459"/>
                    </a:cubicBezTo>
                    <a:lnTo>
                      <a:pt x="3588" y="3231"/>
                    </a:lnTo>
                    <a:lnTo>
                      <a:pt x="3231" y="1"/>
                    </a:lnTo>
                    <a:close/>
                  </a:path>
                </a:pathLst>
              </a:custGeom>
              <a:solidFill>
                <a:srgbClr val="8A01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3" name="Google Shape;3947;p43">
                <a:extLst>
                  <a:ext uri="{FF2B5EF4-FFF2-40B4-BE49-F238E27FC236}">
                    <a16:creationId xmlns:a16="http://schemas.microsoft.com/office/drawing/2014/main" id="{7AB16206-3D32-FEBE-A239-4AA9A1192A61}"/>
                  </a:ext>
                </a:extLst>
              </p:cNvPr>
              <p:cNvSpPr/>
              <p:nvPr/>
            </p:nvSpPr>
            <p:spPr>
              <a:xfrm>
                <a:off x="-803934" y="3340160"/>
                <a:ext cx="67512" cy="134982"/>
              </a:xfrm>
              <a:custGeom>
                <a:avLst/>
                <a:gdLst/>
                <a:ahLst/>
                <a:cxnLst/>
                <a:rect l="l" t="t" r="r" b="b"/>
                <a:pathLst>
                  <a:path w="3231" h="6460" extrusionOk="0">
                    <a:moveTo>
                      <a:pt x="1" y="1"/>
                    </a:moveTo>
                    <a:lnTo>
                      <a:pt x="1" y="3231"/>
                    </a:lnTo>
                    <a:lnTo>
                      <a:pt x="1" y="6459"/>
                    </a:lnTo>
                    <a:cubicBezTo>
                      <a:pt x="1781" y="6459"/>
                      <a:pt x="3229" y="5011"/>
                      <a:pt x="3229" y="3231"/>
                    </a:cubicBezTo>
                    <a:cubicBezTo>
                      <a:pt x="3231" y="1449"/>
                      <a:pt x="1781" y="1"/>
                      <a:pt x="1" y="1"/>
                    </a:cubicBezTo>
                    <a:close/>
                  </a:path>
                </a:pathLst>
              </a:custGeom>
              <a:solidFill>
                <a:srgbClr val="4A00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4" name="Google Shape;3948;p43">
                <a:extLst>
                  <a:ext uri="{FF2B5EF4-FFF2-40B4-BE49-F238E27FC236}">
                    <a16:creationId xmlns:a16="http://schemas.microsoft.com/office/drawing/2014/main" id="{66B56981-C0C0-15EB-A495-8FF6949FF69B}"/>
                  </a:ext>
                </a:extLst>
              </p:cNvPr>
              <p:cNvSpPr/>
              <p:nvPr/>
            </p:nvSpPr>
            <p:spPr>
              <a:xfrm>
                <a:off x="-815133" y="3385147"/>
                <a:ext cx="18722" cy="45008"/>
              </a:xfrm>
              <a:custGeom>
                <a:avLst/>
                <a:gdLst/>
                <a:ahLst/>
                <a:cxnLst/>
                <a:rect l="l" t="t" r="r" b="b"/>
                <a:pathLst>
                  <a:path w="896" h="2154" extrusionOk="0">
                    <a:moveTo>
                      <a:pt x="0" y="0"/>
                    </a:moveTo>
                    <a:lnTo>
                      <a:pt x="0" y="1076"/>
                    </a:lnTo>
                    <a:lnTo>
                      <a:pt x="0" y="2154"/>
                    </a:lnTo>
                    <a:lnTo>
                      <a:pt x="538" y="2154"/>
                    </a:lnTo>
                    <a:lnTo>
                      <a:pt x="895" y="1076"/>
                    </a:lnTo>
                    <a:lnTo>
                      <a:pt x="538" y="0"/>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5" name="Google Shape;3949;p43">
                <a:extLst>
                  <a:ext uri="{FF2B5EF4-FFF2-40B4-BE49-F238E27FC236}">
                    <a16:creationId xmlns:a16="http://schemas.microsoft.com/office/drawing/2014/main" id="{4B364456-0B72-496A-0BA5-1B961D5A7582}"/>
                  </a:ext>
                </a:extLst>
              </p:cNvPr>
              <p:cNvSpPr/>
              <p:nvPr/>
            </p:nvSpPr>
            <p:spPr>
              <a:xfrm>
                <a:off x="-803892" y="3385147"/>
                <a:ext cx="11262" cy="45008"/>
              </a:xfrm>
              <a:custGeom>
                <a:avLst/>
                <a:gdLst/>
                <a:ahLst/>
                <a:cxnLst/>
                <a:rect l="l" t="t" r="r" b="b"/>
                <a:pathLst>
                  <a:path w="539" h="2154" extrusionOk="0">
                    <a:moveTo>
                      <a:pt x="0" y="0"/>
                    </a:moveTo>
                    <a:lnTo>
                      <a:pt x="0" y="1076"/>
                    </a:lnTo>
                    <a:lnTo>
                      <a:pt x="0" y="2154"/>
                    </a:lnTo>
                    <a:lnTo>
                      <a:pt x="538" y="2154"/>
                    </a:lnTo>
                    <a:lnTo>
                      <a:pt x="538" y="1076"/>
                    </a:lnTo>
                    <a:lnTo>
                      <a:pt x="538"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6" name="Google Shape;3950;p43">
                <a:extLst>
                  <a:ext uri="{FF2B5EF4-FFF2-40B4-BE49-F238E27FC236}">
                    <a16:creationId xmlns:a16="http://schemas.microsoft.com/office/drawing/2014/main" id="{D1861D9A-BC7C-15AC-B3D4-8B0AC1BB5ACD}"/>
                  </a:ext>
                </a:extLst>
              </p:cNvPr>
              <p:cNvSpPr/>
              <p:nvPr/>
            </p:nvSpPr>
            <p:spPr>
              <a:xfrm>
                <a:off x="-903624" y="3092763"/>
                <a:ext cx="99711" cy="202410"/>
              </a:xfrm>
              <a:custGeom>
                <a:avLst/>
                <a:gdLst/>
                <a:ahLst/>
                <a:cxnLst/>
                <a:rect l="l" t="t" r="r" b="b"/>
                <a:pathLst>
                  <a:path w="4772" h="9687" extrusionOk="0">
                    <a:moveTo>
                      <a:pt x="1" y="0"/>
                    </a:moveTo>
                    <a:lnTo>
                      <a:pt x="1" y="9687"/>
                    </a:lnTo>
                    <a:lnTo>
                      <a:pt x="4772" y="9687"/>
                    </a:lnTo>
                    <a:lnTo>
                      <a:pt x="4772"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7" name="Google Shape;3951;p43">
                <a:extLst>
                  <a:ext uri="{FF2B5EF4-FFF2-40B4-BE49-F238E27FC236}">
                    <a16:creationId xmlns:a16="http://schemas.microsoft.com/office/drawing/2014/main" id="{486195D9-3197-1295-F816-7955F353A8EA}"/>
                  </a:ext>
                </a:extLst>
              </p:cNvPr>
              <p:cNvSpPr/>
              <p:nvPr/>
            </p:nvSpPr>
            <p:spPr>
              <a:xfrm>
                <a:off x="-1017543" y="3092763"/>
                <a:ext cx="168664" cy="202410"/>
              </a:xfrm>
              <a:custGeom>
                <a:avLst/>
                <a:gdLst/>
                <a:ahLst/>
                <a:cxnLst/>
                <a:rect l="l" t="t" r="r" b="b"/>
                <a:pathLst>
                  <a:path w="8072" h="9687" extrusionOk="0">
                    <a:moveTo>
                      <a:pt x="0" y="0"/>
                    </a:moveTo>
                    <a:lnTo>
                      <a:pt x="0" y="9687"/>
                    </a:lnTo>
                    <a:lnTo>
                      <a:pt x="5453" y="9687"/>
                    </a:lnTo>
                    <a:cubicBezTo>
                      <a:pt x="6897" y="9687"/>
                      <a:pt x="8071" y="8514"/>
                      <a:pt x="8071" y="7069"/>
                    </a:cubicBezTo>
                    <a:lnTo>
                      <a:pt x="8071" y="2620"/>
                    </a:lnTo>
                    <a:cubicBezTo>
                      <a:pt x="8071" y="1175"/>
                      <a:pt x="6897" y="0"/>
                      <a:pt x="5453" y="0"/>
                    </a:cubicBez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8" name="Google Shape;3952;p43">
                <a:extLst>
                  <a:ext uri="{FF2B5EF4-FFF2-40B4-BE49-F238E27FC236}">
                    <a16:creationId xmlns:a16="http://schemas.microsoft.com/office/drawing/2014/main" id="{477B7ED6-E8E4-604F-6143-A543C4729F81}"/>
                  </a:ext>
                </a:extLst>
              </p:cNvPr>
              <p:cNvSpPr/>
              <p:nvPr/>
            </p:nvSpPr>
            <p:spPr>
              <a:xfrm>
                <a:off x="-927632" y="3148970"/>
                <a:ext cx="22525" cy="89995"/>
              </a:xfrm>
              <a:custGeom>
                <a:avLst/>
                <a:gdLst/>
                <a:ahLst/>
                <a:cxnLst/>
                <a:rect l="l" t="t" r="r" b="b"/>
                <a:pathLst>
                  <a:path w="1078" h="4307" extrusionOk="0">
                    <a:moveTo>
                      <a:pt x="0" y="0"/>
                    </a:moveTo>
                    <a:lnTo>
                      <a:pt x="0" y="4307"/>
                    </a:lnTo>
                    <a:lnTo>
                      <a:pt x="1078" y="4307"/>
                    </a:lnTo>
                    <a:lnTo>
                      <a:pt x="1078" y="0"/>
                    </a:lnTo>
                    <a:close/>
                  </a:path>
                </a:pathLst>
              </a:custGeom>
              <a:solidFill>
                <a:srgbClr val="FFEAC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9" name="Google Shape;3953;p43">
                <a:extLst>
                  <a:ext uri="{FF2B5EF4-FFF2-40B4-BE49-F238E27FC236}">
                    <a16:creationId xmlns:a16="http://schemas.microsoft.com/office/drawing/2014/main" id="{63AA6F2E-6EF1-4F48-5E76-EC8A05B612D2}"/>
                  </a:ext>
                </a:extLst>
              </p:cNvPr>
              <p:cNvSpPr/>
              <p:nvPr/>
            </p:nvSpPr>
            <p:spPr>
              <a:xfrm>
                <a:off x="-770209" y="3115267"/>
                <a:ext cx="134982" cy="179906"/>
              </a:xfrm>
              <a:custGeom>
                <a:avLst/>
                <a:gdLst/>
                <a:ahLst/>
                <a:cxnLst/>
                <a:rect l="l" t="t" r="r" b="b"/>
                <a:pathLst>
                  <a:path w="6460" h="8610" extrusionOk="0">
                    <a:moveTo>
                      <a:pt x="3231" y="1"/>
                    </a:moveTo>
                    <a:cubicBezTo>
                      <a:pt x="1342" y="1"/>
                      <a:pt x="1" y="2094"/>
                      <a:pt x="1" y="4395"/>
                    </a:cubicBezTo>
                    <a:cubicBezTo>
                      <a:pt x="1" y="6999"/>
                      <a:pt x="1577" y="8610"/>
                      <a:pt x="3231" y="8610"/>
                    </a:cubicBezTo>
                    <a:cubicBezTo>
                      <a:pt x="5208" y="8610"/>
                      <a:pt x="6459" y="6572"/>
                      <a:pt x="6459" y="4395"/>
                    </a:cubicBezTo>
                    <a:cubicBezTo>
                      <a:pt x="6459" y="2271"/>
                      <a:pt x="5249" y="1"/>
                      <a:pt x="3231" y="1"/>
                    </a:cubicBezTo>
                    <a:close/>
                  </a:path>
                </a:pathLst>
              </a:custGeom>
              <a:solidFill>
                <a:srgbClr val="EA160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554" name="Google Shape;3943;p43">
              <a:extLst>
                <a:ext uri="{FF2B5EF4-FFF2-40B4-BE49-F238E27FC236}">
                  <a16:creationId xmlns:a16="http://schemas.microsoft.com/office/drawing/2014/main" id="{03EF8948-E1D1-2A94-B43B-8100D68D79CB}"/>
                </a:ext>
              </a:extLst>
            </p:cNvPr>
            <p:cNvGrpSpPr/>
            <p:nvPr/>
          </p:nvGrpSpPr>
          <p:grpSpPr>
            <a:xfrm>
              <a:off x="6674330" y="992681"/>
              <a:ext cx="382316" cy="382378"/>
              <a:chOff x="-1017543" y="3092763"/>
              <a:chExt cx="382316" cy="382379"/>
            </a:xfrm>
          </p:grpSpPr>
          <p:sp>
            <p:nvSpPr>
              <p:cNvPr id="1555" name="Google Shape;3944;p43">
                <a:extLst>
                  <a:ext uri="{FF2B5EF4-FFF2-40B4-BE49-F238E27FC236}">
                    <a16:creationId xmlns:a16="http://schemas.microsoft.com/office/drawing/2014/main" id="{31AD7D5A-0779-0462-C74C-BFAD107AE9B0}"/>
                  </a:ext>
                </a:extLst>
              </p:cNvPr>
              <p:cNvSpPr/>
              <p:nvPr/>
            </p:nvSpPr>
            <p:spPr>
              <a:xfrm>
                <a:off x="-972577" y="3283910"/>
                <a:ext cx="112457" cy="134982"/>
              </a:xfrm>
              <a:custGeom>
                <a:avLst/>
                <a:gdLst/>
                <a:ahLst/>
                <a:cxnLst/>
                <a:rect l="l" t="t" r="r" b="b"/>
                <a:pathLst>
                  <a:path w="5382" h="6460" extrusionOk="0">
                    <a:moveTo>
                      <a:pt x="539" y="1"/>
                    </a:moveTo>
                    <a:lnTo>
                      <a:pt x="0" y="539"/>
                    </a:lnTo>
                    <a:lnTo>
                      <a:pt x="0" y="6459"/>
                    </a:lnTo>
                    <a:lnTo>
                      <a:pt x="4889" y="6459"/>
                    </a:lnTo>
                    <a:lnTo>
                      <a:pt x="5381" y="5923"/>
                    </a:lnTo>
                    <a:lnTo>
                      <a:pt x="4889" y="5383"/>
                    </a:lnTo>
                    <a:lnTo>
                      <a:pt x="1077" y="5383"/>
                    </a:lnTo>
                    <a:lnTo>
                      <a:pt x="1077" y="539"/>
                    </a:lnTo>
                    <a:lnTo>
                      <a:pt x="539"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6" name="Google Shape;3945;p43">
                <a:extLst>
                  <a:ext uri="{FF2B5EF4-FFF2-40B4-BE49-F238E27FC236}">
                    <a16:creationId xmlns:a16="http://schemas.microsoft.com/office/drawing/2014/main" id="{65B7F2D8-81B0-0B6B-4CDA-1EC608574300}"/>
                  </a:ext>
                </a:extLst>
              </p:cNvPr>
              <p:cNvSpPr/>
              <p:nvPr/>
            </p:nvSpPr>
            <p:spPr>
              <a:xfrm>
                <a:off x="-743965" y="3287692"/>
                <a:ext cx="52509" cy="131200"/>
              </a:xfrm>
              <a:custGeom>
                <a:avLst/>
                <a:gdLst/>
                <a:ahLst/>
                <a:cxnLst/>
                <a:rect l="l" t="t" r="r" b="b"/>
                <a:pathLst>
                  <a:path w="2513" h="6279" extrusionOk="0">
                    <a:moveTo>
                      <a:pt x="1975" y="1"/>
                    </a:moveTo>
                    <a:lnTo>
                      <a:pt x="1435" y="304"/>
                    </a:lnTo>
                    <a:lnTo>
                      <a:pt x="1435" y="5201"/>
                    </a:lnTo>
                    <a:lnTo>
                      <a:pt x="315" y="5201"/>
                    </a:lnTo>
                    <a:lnTo>
                      <a:pt x="0" y="5739"/>
                    </a:lnTo>
                    <a:lnTo>
                      <a:pt x="315" y="6278"/>
                    </a:lnTo>
                    <a:lnTo>
                      <a:pt x="2513" y="6278"/>
                    </a:lnTo>
                    <a:lnTo>
                      <a:pt x="2513" y="304"/>
                    </a:lnTo>
                    <a:lnTo>
                      <a:pt x="1975"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7" name="Google Shape;3946;p43">
                <a:extLst>
                  <a:ext uri="{FF2B5EF4-FFF2-40B4-BE49-F238E27FC236}">
                    <a16:creationId xmlns:a16="http://schemas.microsoft.com/office/drawing/2014/main" id="{2B742216-3D11-4F1E-9B09-15514464E6B1}"/>
                  </a:ext>
                </a:extLst>
              </p:cNvPr>
              <p:cNvSpPr/>
              <p:nvPr/>
            </p:nvSpPr>
            <p:spPr>
              <a:xfrm>
                <a:off x="-871424" y="3340160"/>
                <a:ext cx="74971" cy="134982"/>
              </a:xfrm>
              <a:custGeom>
                <a:avLst/>
                <a:gdLst/>
                <a:ahLst/>
                <a:cxnLst/>
                <a:rect l="l" t="t" r="r" b="b"/>
                <a:pathLst>
                  <a:path w="3588" h="6460" extrusionOk="0">
                    <a:moveTo>
                      <a:pt x="3231" y="1"/>
                    </a:moveTo>
                    <a:cubicBezTo>
                      <a:pt x="1452" y="1"/>
                      <a:pt x="1" y="1449"/>
                      <a:pt x="1" y="3231"/>
                    </a:cubicBezTo>
                    <a:cubicBezTo>
                      <a:pt x="1" y="5011"/>
                      <a:pt x="1449" y="6459"/>
                      <a:pt x="3231" y="6459"/>
                    </a:cubicBezTo>
                    <a:lnTo>
                      <a:pt x="3588" y="3231"/>
                    </a:lnTo>
                    <a:lnTo>
                      <a:pt x="3231" y="1"/>
                    </a:lnTo>
                    <a:close/>
                  </a:path>
                </a:pathLst>
              </a:custGeom>
              <a:solidFill>
                <a:srgbClr val="8A01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8" name="Google Shape;3947;p43">
                <a:extLst>
                  <a:ext uri="{FF2B5EF4-FFF2-40B4-BE49-F238E27FC236}">
                    <a16:creationId xmlns:a16="http://schemas.microsoft.com/office/drawing/2014/main" id="{925689AB-9931-230D-6E6C-3876571732E9}"/>
                  </a:ext>
                </a:extLst>
              </p:cNvPr>
              <p:cNvSpPr/>
              <p:nvPr/>
            </p:nvSpPr>
            <p:spPr>
              <a:xfrm>
                <a:off x="-803934" y="3340160"/>
                <a:ext cx="67512" cy="134982"/>
              </a:xfrm>
              <a:custGeom>
                <a:avLst/>
                <a:gdLst/>
                <a:ahLst/>
                <a:cxnLst/>
                <a:rect l="l" t="t" r="r" b="b"/>
                <a:pathLst>
                  <a:path w="3231" h="6460" extrusionOk="0">
                    <a:moveTo>
                      <a:pt x="1" y="1"/>
                    </a:moveTo>
                    <a:lnTo>
                      <a:pt x="1" y="3231"/>
                    </a:lnTo>
                    <a:lnTo>
                      <a:pt x="1" y="6459"/>
                    </a:lnTo>
                    <a:cubicBezTo>
                      <a:pt x="1781" y="6459"/>
                      <a:pt x="3229" y="5011"/>
                      <a:pt x="3229" y="3231"/>
                    </a:cubicBezTo>
                    <a:cubicBezTo>
                      <a:pt x="3231" y="1449"/>
                      <a:pt x="1781" y="1"/>
                      <a:pt x="1" y="1"/>
                    </a:cubicBezTo>
                    <a:close/>
                  </a:path>
                </a:pathLst>
              </a:custGeom>
              <a:solidFill>
                <a:srgbClr val="4A00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9" name="Google Shape;3948;p43">
                <a:extLst>
                  <a:ext uri="{FF2B5EF4-FFF2-40B4-BE49-F238E27FC236}">
                    <a16:creationId xmlns:a16="http://schemas.microsoft.com/office/drawing/2014/main" id="{364A18A2-4A36-8957-D763-0AC6C705F02A}"/>
                  </a:ext>
                </a:extLst>
              </p:cNvPr>
              <p:cNvSpPr/>
              <p:nvPr/>
            </p:nvSpPr>
            <p:spPr>
              <a:xfrm>
                <a:off x="-815133" y="3385147"/>
                <a:ext cx="18722" cy="45008"/>
              </a:xfrm>
              <a:custGeom>
                <a:avLst/>
                <a:gdLst/>
                <a:ahLst/>
                <a:cxnLst/>
                <a:rect l="l" t="t" r="r" b="b"/>
                <a:pathLst>
                  <a:path w="896" h="2154" extrusionOk="0">
                    <a:moveTo>
                      <a:pt x="0" y="0"/>
                    </a:moveTo>
                    <a:lnTo>
                      <a:pt x="0" y="1076"/>
                    </a:lnTo>
                    <a:lnTo>
                      <a:pt x="0" y="2154"/>
                    </a:lnTo>
                    <a:lnTo>
                      <a:pt x="538" y="2154"/>
                    </a:lnTo>
                    <a:lnTo>
                      <a:pt x="895" y="1076"/>
                    </a:lnTo>
                    <a:lnTo>
                      <a:pt x="538" y="0"/>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5" name="Google Shape;3949;p43">
                <a:extLst>
                  <a:ext uri="{FF2B5EF4-FFF2-40B4-BE49-F238E27FC236}">
                    <a16:creationId xmlns:a16="http://schemas.microsoft.com/office/drawing/2014/main" id="{5F3388F2-3D47-4674-4418-3ED8EF94F91A}"/>
                  </a:ext>
                </a:extLst>
              </p:cNvPr>
              <p:cNvSpPr/>
              <p:nvPr/>
            </p:nvSpPr>
            <p:spPr>
              <a:xfrm>
                <a:off x="-803892" y="3385147"/>
                <a:ext cx="11262" cy="45008"/>
              </a:xfrm>
              <a:custGeom>
                <a:avLst/>
                <a:gdLst/>
                <a:ahLst/>
                <a:cxnLst/>
                <a:rect l="l" t="t" r="r" b="b"/>
                <a:pathLst>
                  <a:path w="539" h="2154" extrusionOk="0">
                    <a:moveTo>
                      <a:pt x="0" y="0"/>
                    </a:moveTo>
                    <a:lnTo>
                      <a:pt x="0" y="1076"/>
                    </a:lnTo>
                    <a:lnTo>
                      <a:pt x="0" y="2154"/>
                    </a:lnTo>
                    <a:lnTo>
                      <a:pt x="538" y="2154"/>
                    </a:lnTo>
                    <a:lnTo>
                      <a:pt x="538" y="1076"/>
                    </a:lnTo>
                    <a:lnTo>
                      <a:pt x="538"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6" name="Google Shape;3950;p43">
                <a:extLst>
                  <a:ext uri="{FF2B5EF4-FFF2-40B4-BE49-F238E27FC236}">
                    <a16:creationId xmlns:a16="http://schemas.microsoft.com/office/drawing/2014/main" id="{CEAE82EE-E7C4-C97D-13FA-D692AE5E8BDC}"/>
                  </a:ext>
                </a:extLst>
              </p:cNvPr>
              <p:cNvSpPr/>
              <p:nvPr/>
            </p:nvSpPr>
            <p:spPr>
              <a:xfrm>
                <a:off x="-903624" y="3092763"/>
                <a:ext cx="99711" cy="202410"/>
              </a:xfrm>
              <a:custGeom>
                <a:avLst/>
                <a:gdLst/>
                <a:ahLst/>
                <a:cxnLst/>
                <a:rect l="l" t="t" r="r" b="b"/>
                <a:pathLst>
                  <a:path w="4772" h="9687" extrusionOk="0">
                    <a:moveTo>
                      <a:pt x="1" y="0"/>
                    </a:moveTo>
                    <a:lnTo>
                      <a:pt x="1" y="9687"/>
                    </a:lnTo>
                    <a:lnTo>
                      <a:pt x="4772" y="9687"/>
                    </a:lnTo>
                    <a:lnTo>
                      <a:pt x="4772"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7" name="Google Shape;3951;p43">
                <a:extLst>
                  <a:ext uri="{FF2B5EF4-FFF2-40B4-BE49-F238E27FC236}">
                    <a16:creationId xmlns:a16="http://schemas.microsoft.com/office/drawing/2014/main" id="{6CFDBB9E-59FC-832F-A320-33233EE8AC4F}"/>
                  </a:ext>
                </a:extLst>
              </p:cNvPr>
              <p:cNvSpPr/>
              <p:nvPr/>
            </p:nvSpPr>
            <p:spPr>
              <a:xfrm>
                <a:off x="-1017543" y="3092763"/>
                <a:ext cx="168664" cy="202410"/>
              </a:xfrm>
              <a:custGeom>
                <a:avLst/>
                <a:gdLst/>
                <a:ahLst/>
                <a:cxnLst/>
                <a:rect l="l" t="t" r="r" b="b"/>
                <a:pathLst>
                  <a:path w="8072" h="9687" extrusionOk="0">
                    <a:moveTo>
                      <a:pt x="0" y="0"/>
                    </a:moveTo>
                    <a:lnTo>
                      <a:pt x="0" y="9687"/>
                    </a:lnTo>
                    <a:lnTo>
                      <a:pt x="5453" y="9687"/>
                    </a:lnTo>
                    <a:cubicBezTo>
                      <a:pt x="6897" y="9687"/>
                      <a:pt x="8071" y="8514"/>
                      <a:pt x="8071" y="7069"/>
                    </a:cubicBezTo>
                    <a:lnTo>
                      <a:pt x="8071" y="2620"/>
                    </a:lnTo>
                    <a:cubicBezTo>
                      <a:pt x="8071" y="1175"/>
                      <a:pt x="6897" y="0"/>
                      <a:pt x="5453" y="0"/>
                    </a:cubicBez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8" name="Google Shape;3952;p43">
                <a:extLst>
                  <a:ext uri="{FF2B5EF4-FFF2-40B4-BE49-F238E27FC236}">
                    <a16:creationId xmlns:a16="http://schemas.microsoft.com/office/drawing/2014/main" id="{D7D22E23-091D-DE9D-C0BA-452E12912C4C}"/>
                  </a:ext>
                </a:extLst>
              </p:cNvPr>
              <p:cNvSpPr/>
              <p:nvPr/>
            </p:nvSpPr>
            <p:spPr>
              <a:xfrm>
                <a:off x="-927632" y="3148970"/>
                <a:ext cx="22525" cy="89995"/>
              </a:xfrm>
              <a:custGeom>
                <a:avLst/>
                <a:gdLst/>
                <a:ahLst/>
                <a:cxnLst/>
                <a:rect l="l" t="t" r="r" b="b"/>
                <a:pathLst>
                  <a:path w="1078" h="4307" extrusionOk="0">
                    <a:moveTo>
                      <a:pt x="0" y="0"/>
                    </a:moveTo>
                    <a:lnTo>
                      <a:pt x="0" y="4307"/>
                    </a:lnTo>
                    <a:lnTo>
                      <a:pt x="1078" y="4307"/>
                    </a:lnTo>
                    <a:lnTo>
                      <a:pt x="1078" y="0"/>
                    </a:lnTo>
                    <a:close/>
                  </a:path>
                </a:pathLst>
              </a:custGeom>
              <a:solidFill>
                <a:srgbClr val="FFEAC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9" name="Google Shape;3953;p43">
                <a:extLst>
                  <a:ext uri="{FF2B5EF4-FFF2-40B4-BE49-F238E27FC236}">
                    <a16:creationId xmlns:a16="http://schemas.microsoft.com/office/drawing/2014/main" id="{62C96ECD-A26A-62A6-86A7-940539F8829D}"/>
                  </a:ext>
                </a:extLst>
              </p:cNvPr>
              <p:cNvSpPr/>
              <p:nvPr/>
            </p:nvSpPr>
            <p:spPr>
              <a:xfrm>
                <a:off x="-770209" y="3115267"/>
                <a:ext cx="134982" cy="179906"/>
              </a:xfrm>
              <a:custGeom>
                <a:avLst/>
                <a:gdLst/>
                <a:ahLst/>
                <a:cxnLst/>
                <a:rect l="l" t="t" r="r" b="b"/>
                <a:pathLst>
                  <a:path w="6460" h="8610" extrusionOk="0">
                    <a:moveTo>
                      <a:pt x="3231" y="1"/>
                    </a:moveTo>
                    <a:cubicBezTo>
                      <a:pt x="1342" y="1"/>
                      <a:pt x="1" y="2094"/>
                      <a:pt x="1" y="4395"/>
                    </a:cubicBezTo>
                    <a:cubicBezTo>
                      <a:pt x="1" y="6999"/>
                      <a:pt x="1577" y="8610"/>
                      <a:pt x="3231" y="8610"/>
                    </a:cubicBezTo>
                    <a:cubicBezTo>
                      <a:pt x="5208" y="8610"/>
                      <a:pt x="6459" y="6572"/>
                      <a:pt x="6459" y="4395"/>
                    </a:cubicBezTo>
                    <a:cubicBezTo>
                      <a:pt x="6459" y="2271"/>
                      <a:pt x="5249" y="1"/>
                      <a:pt x="3231" y="1"/>
                    </a:cubicBezTo>
                    <a:close/>
                  </a:path>
                </a:pathLst>
              </a:custGeom>
              <a:solidFill>
                <a:srgbClr val="EA160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pic>
        <p:nvPicPr>
          <p:cNvPr id="3" name="Picture 2" descr="A screenshot of a computer&#10;&#10;Description automatically generated">
            <a:extLst>
              <a:ext uri="{FF2B5EF4-FFF2-40B4-BE49-F238E27FC236}">
                <a16:creationId xmlns:a16="http://schemas.microsoft.com/office/drawing/2014/main" id="{316F00DA-EEE7-EEFF-F594-8EF36A6BB2D8}"/>
              </a:ext>
            </a:extLst>
          </p:cNvPr>
          <p:cNvPicPr>
            <a:picLocks noChangeAspect="1"/>
          </p:cNvPicPr>
          <p:nvPr/>
        </p:nvPicPr>
        <p:blipFill>
          <a:blip r:embed="rId3"/>
          <a:stretch>
            <a:fillRect/>
          </a:stretch>
        </p:blipFill>
        <p:spPr>
          <a:xfrm>
            <a:off x="1256269" y="1297973"/>
            <a:ext cx="9216083" cy="4251756"/>
          </a:xfrm>
          <a:prstGeom prst="rect">
            <a:avLst/>
          </a:prstGeom>
        </p:spPr>
      </p:pic>
    </p:spTree>
    <p:extLst>
      <p:ext uri="{BB962C8B-B14F-4D97-AF65-F5344CB8AC3E}">
        <p14:creationId xmlns:p14="http://schemas.microsoft.com/office/powerpoint/2010/main" val="42577714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9">
          <a:extLst>
            <a:ext uri="{FF2B5EF4-FFF2-40B4-BE49-F238E27FC236}">
              <a16:creationId xmlns:a16="http://schemas.microsoft.com/office/drawing/2014/main" id="{D7AE3EFF-9AE7-6920-2BE0-C880C6A97385}"/>
            </a:ext>
          </a:extLst>
        </p:cNvPr>
        <p:cNvGrpSpPr/>
        <p:nvPr/>
      </p:nvGrpSpPr>
      <p:grpSpPr>
        <a:xfrm>
          <a:off x="0" y="0"/>
          <a:ext cx="0" cy="0"/>
          <a:chOff x="0" y="0"/>
          <a:chExt cx="0" cy="0"/>
        </a:xfrm>
      </p:grpSpPr>
      <p:cxnSp>
        <p:nvCxnSpPr>
          <p:cNvPr id="1652" name="Google Shape;1652;p28">
            <a:extLst>
              <a:ext uri="{FF2B5EF4-FFF2-40B4-BE49-F238E27FC236}">
                <a16:creationId xmlns:a16="http://schemas.microsoft.com/office/drawing/2014/main" id="{B0266F1B-CE3A-7D08-91F2-9A28E558883B}"/>
              </a:ext>
            </a:extLst>
          </p:cNvPr>
          <p:cNvCxnSpPr>
            <a:cxnSpLocks/>
          </p:cNvCxnSpPr>
          <p:nvPr/>
        </p:nvCxnSpPr>
        <p:spPr>
          <a:xfrm>
            <a:off x="7382364" y="3719402"/>
            <a:ext cx="2027715" cy="584850"/>
          </a:xfrm>
          <a:prstGeom prst="bentConnector3">
            <a:avLst>
              <a:gd name="adj1" fmla="val 50000"/>
            </a:avLst>
          </a:prstGeom>
          <a:noFill/>
          <a:ln w="19050" cap="rnd" cmpd="sng">
            <a:solidFill>
              <a:schemeClr val="accent1"/>
            </a:solidFill>
            <a:prstDash val="solid"/>
            <a:round/>
            <a:headEnd type="none" w="med" len="med"/>
            <a:tailEnd type="oval" w="med" len="med"/>
          </a:ln>
        </p:spPr>
      </p:cxnSp>
      <p:sp>
        <p:nvSpPr>
          <p:cNvPr id="1653" name="Google Shape;1653;p28">
            <a:extLst>
              <a:ext uri="{FF2B5EF4-FFF2-40B4-BE49-F238E27FC236}">
                <a16:creationId xmlns:a16="http://schemas.microsoft.com/office/drawing/2014/main" id="{718FA4B1-87BB-0C38-0AFB-92D3C51AADB7}"/>
              </a:ext>
            </a:extLst>
          </p:cNvPr>
          <p:cNvSpPr txBox="1"/>
          <p:nvPr/>
        </p:nvSpPr>
        <p:spPr>
          <a:xfrm>
            <a:off x="4612799" y="6023524"/>
            <a:ext cx="2966400" cy="583600"/>
          </a:xfrm>
          <a:prstGeom prst="rect">
            <a:avLst/>
          </a:prstGeom>
          <a:solidFill>
            <a:schemeClr val="lt2"/>
          </a:solidFill>
          <a:ln>
            <a:noFill/>
          </a:ln>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2133"/>
              </a:spcAft>
              <a:buClr>
                <a:srgbClr val="000000"/>
              </a:buClr>
              <a:buSzTx/>
              <a:buFontTx/>
              <a:buNone/>
              <a:tabLst/>
              <a:defRPr/>
            </a:pPr>
            <a:r>
              <a:rPr lang="en" sz="2133" b="1" kern="0">
                <a:solidFill>
                  <a:srgbClr val="FFFFFF"/>
                </a:solidFill>
                <a:latin typeface="Fira Sans Condensed"/>
                <a:ea typeface="Fira Sans Condensed"/>
                <a:cs typeface="Fira Sans Condensed"/>
                <a:sym typeface="Fira Sans Condensed"/>
              </a:rPr>
              <a:t>OUTPUT</a:t>
            </a:r>
            <a:r>
              <a:rPr kumimoji="0" lang="en" sz="2133" b="1" i="0" u="none" strike="noStrike" kern="0" cap="none" spc="0" normalizeH="0" baseline="0" noProof="0">
                <a:ln>
                  <a:noFill/>
                </a:ln>
                <a:solidFill>
                  <a:srgbClr val="FFFFFF"/>
                </a:solidFill>
                <a:effectLst/>
                <a:uLnTx/>
                <a:uFillTx/>
                <a:latin typeface="Fira Sans Condensed"/>
                <a:ea typeface="Fira Sans Condensed"/>
                <a:cs typeface="Fira Sans Condensed"/>
                <a:sym typeface="Fira Sans Condensed"/>
              </a:rPr>
              <a:t> PAGE</a:t>
            </a:r>
            <a:endParaRPr kumimoji="0" sz="2133" b="1" i="0" u="none" strike="noStrike" kern="0" cap="none" spc="0" normalizeH="0" baseline="0" noProof="0">
              <a:ln>
                <a:noFill/>
              </a:ln>
              <a:solidFill>
                <a:srgbClr val="FFFFFF"/>
              </a:solidFill>
              <a:effectLst/>
              <a:uLnTx/>
              <a:uFillTx/>
              <a:latin typeface="Fira Sans Condensed"/>
              <a:ea typeface="Fira Sans Condensed"/>
              <a:cs typeface="Fira Sans Condensed"/>
              <a:sym typeface="Fira Sans Condensed"/>
            </a:endParaRPr>
          </a:p>
        </p:txBody>
      </p:sp>
      <p:sp>
        <p:nvSpPr>
          <p:cNvPr id="2" name="Google Shape;2452;p33">
            <a:extLst>
              <a:ext uri="{FF2B5EF4-FFF2-40B4-BE49-F238E27FC236}">
                <a16:creationId xmlns:a16="http://schemas.microsoft.com/office/drawing/2014/main" id="{DCE974A8-BE4E-E94A-0C90-DB2797654A6A}"/>
              </a:ext>
            </a:extLst>
          </p:cNvPr>
          <p:cNvSpPr txBox="1"/>
          <p:nvPr/>
        </p:nvSpPr>
        <p:spPr>
          <a:xfrm>
            <a:off x="1229675" y="388248"/>
            <a:ext cx="3220065" cy="654002"/>
          </a:xfrm>
          <a:prstGeom prst="rect">
            <a:avLst/>
          </a:prstGeom>
          <a:solidFill>
            <a:srgbClr val="4A0001"/>
          </a:solid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kumimoji="0" lang="en" sz="2800" b="1" i="0" u="none" strike="noStrike" kern="0" cap="none" spc="0" normalizeH="0" baseline="0" noProof="0">
                <a:ln>
                  <a:noFill/>
                </a:ln>
                <a:solidFill>
                  <a:srgbClr val="FFFFFF"/>
                </a:solidFill>
                <a:effectLst/>
                <a:uLnTx/>
                <a:uFillTx/>
                <a:latin typeface="Fira Sans Condensed"/>
                <a:ea typeface="Fira Sans Condensed"/>
                <a:cs typeface="Fira Sans Condensed"/>
                <a:sym typeface="Fira Sans Condensed"/>
              </a:rPr>
              <a:t>PROJECT VISUALS</a:t>
            </a:r>
            <a:endParaRPr kumimoji="0" sz="2800" b="1" i="0" u="none" strike="noStrike" kern="0" cap="none" spc="0" normalizeH="0" baseline="0" noProof="0">
              <a:ln>
                <a:noFill/>
              </a:ln>
              <a:solidFill>
                <a:srgbClr val="FFFFFF"/>
              </a:solidFill>
              <a:effectLst/>
              <a:uLnTx/>
              <a:uFillTx/>
              <a:latin typeface="Fira Sans Condensed"/>
              <a:ea typeface="Fira Sans Condensed"/>
              <a:cs typeface="Fira Sans Condensed"/>
              <a:sym typeface="Fira Sans Condensed"/>
            </a:endParaRPr>
          </a:p>
        </p:txBody>
      </p:sp>
      <p:cxnSp>
        <p:nvCxnSpPr>
          <p:cNvPr id="22" name="Google Shape;4054;p44">
            <a:extLst>
              <a:ext uri="{FF2B5EF4-FFF2-40B4-BE49-F238E27FC236}">
                <a16:creationId xmlns:a16="http://schemas.microsoft.com/office/drawing/2014/main" id="{D1CAC46A-AC0F-23C6-95DF-1BADDCBE2D63}"/>
              </a:ext>
            </a:extLst>
          </p:cNvPr>
          <p:cNvCxnSpPr>
            <a:cxnSpLocks/>
            <a:endCxn id="2" idx="1"/>
          </p:cNvCxnSpPr>
          <p:nvPr/>
        </p:nvCxnSpPr>
        <p:spPr>
          <a:xfrm>
            <a:off x="101243" y="715249"/>
            <a:ext cx="1128432" cy="12700"/>
          </a:xfrm>
          <a:prstGeom prst="bentConnector3">
            <a:avLst>
              <a:gd name="adj1" fmla="val 96180"/>
            </a:avLst>
          </a:prstGeom>
          <a:noFill/>
          <a:ln w="19050" cap="rnd" cmpd="sng">
            <a:solidFill>
              <a:srgbClr val="EA160C"/>
            </a:solidFill>
            <a:prstDash val="dash"/>
            <a:round/>
            <a:headEnd type="none" w="med" len="med"/>
            <a:tailEnd type="stealth" w="med" len="med"/>
          </a:ln>
        </p:spPr>
      </p:cxnSp>
      <p:cxnSp>
        <p:nvCxnSpPr>
          <p:cNvPr id="26" name="Google Shape;4054;p44">
            <a:extLst>
              <a:ext uri="{FF2B5EF4-FFF2-40B4-BE49-F238E27FC236}">
                <a16:creationId xmlns:a16="http://schemas.microsoft.com/office/drawing/2014/main" id="{A440504B-F532-4157-F66E-D43077C7B639}"/>
              </a:ext>
            </a:extLst>
          </p:cNvPr>
          <p:cNvCxnSpPr>
            <a:cxnSpLocks/>
          </p:cNvCxnSpPr>
          <p:nvPr/>
        </p:nvCxnSpPr>
        <p:spPr>
          <a:xfrm>
            <a:off x="4485038" y="709690"/>
            <a:ext cx="1128432" cy="12700"/>
          </a:xfrm>
          <a:prstGeom prst="bentConnector3">
            <a:avLst>
              <a:gd name="adj1" fmla="val 96180"/>
            </a:avLst>
          </a:prstGeom>
          <a:noFill/>
          <a:ln w="19050" cap="rnd" cmpd="sng">
            <a:solidFill>
              <a:srgbClr val="EA160C"/>
            </a:solidFill>
            <a:prstDash val="dash"/>
            <a:round/>
            <a:headEnd type="none" w="med" len="med"/>
            <a:tailEnd type="stealth" w="med" len="med"/>
          </a:ln>
        </p:spPr>
      </p:cxnSp>
      <p:grpSp>
        <p:nvGrpSpPr>
          <p:cNvPr id="27" name="Google Shape;3863;p43">
            <a:extLst>
              <a:ext uri="{FF2B5EF4-FFF2-40B4-BE49-F238E27FC236}">
                <a16:creationId xmlns:a16="http://schemas.microsoft.com/office/drawing/2014/main" id="{E95EE9CD-3441-52E5-5195-8A12FCCC196A}"/>
              </a:ext>
            </a:extLst>
          </p:cNvPr>
          <p:cNvGrpSpPr/>
          <p:nvPr/>
        </p:nvGrpSpPr>
        <p:grpSpPr>
          <a:xfrm>
            <a:off x="359901" y="169952"/>
            <a:ext cx="691412" cy="559378"/>
            <a:chOff x="528750" y="3204550"/>
            <a:chExt cx="2587250" cy="1727425"/>
          </a:xfrm>
        </p:grpSpPr>
        <p:sp>
          <p:nvSpPr>
            <p:cNvPr id="28" name="Google Shape;3864;p43">
              <a:extLst>
                <a:ext uri="{FF2B5EF4-FFF2-40B4-BE49-F238E27FC236}">
                  <a16:creationId xmlns:a16="http://schemas.microsoft.com/office/drawing/2014/main" id="{EB0695B6-E3C6-41AE-2A59-7911F332DFB9}"/>
                </a:ext>
              </a:extLst>
            </p:cNvPr>
            <p:cNvSpPr/>
            <p:nvPr/>
          </p:nvSpPr>
          <p:spPr>
            <a:xfrm>
              <a:off x="1687050" y="4441675"/>
              <a:ext cx="269175" cy="250200"/>
            </a:xfrm>
            <a:custGeom>
              <a:avLst/>
              <a:gdLst/>
              <a:ahLst/>
              <a:cxnLst/>
              <a:rect l="l" t="t" r="r" b="b"/>
              <a:pathLst>
                <a:path w="10767" h="10008" extrusionOk="0">
                  <a:moveTo>
                    <a:pt x="3313" y="1"/>
                  </a:moveTo>
                  <a:cubicBezTo>
                    <a:pt x="1266" y="1"/>
                    <a:pt x="1" y="1889"/>
                    <a:pt x="1" y="3638"/>
                  </a:cubicBezTo>
                  <a:cubicBezTo>
                    <a:pt x="1" y="6064"/>
                    <a:pt x="2522" y="7909"/>
                    <a:pt x="4745" y="9540"/>
                  </a:cubicBezTo>
                  <a:lnTo>
                    <a:pt x="5386" y="10008"/>
                  </a:lnTo>
                  <a:lnTo>
                    <a:pt x="6023" y="9540"/>
                  </a:lnTo>
                  <a:cubicBezTo>
                    <a:pt x="8246" y="7909"/>
                    <a:pt x="10767" y="6064"/>
                    <a:pt x="10767" y="3638"/>
                  </a:cubicBezTo>
                  <a:cubicBezTo>
                    <a:pt x="10767" y="1889"/>
                    <a:pt x="9499" y="1"/>
                    <a:pt x="7456" y="1"/>
                  </a:cubicBezTo>
                  <a:cubicBezTo>
                    <a:pt x="6587" y="1"/>
                    <a:pt x="5895" y="301"/>
                    <a:pt x="5385" y="683"/>
                  </a:cubicBezTo>
                  <a:cubicBezTo>
                    <a:pt x="4872" y="302"/>
                    <a:pt x="4182" y="1"/>
                    <a:pt x="3313"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9" name="Google Shape;3865;p43">
              <a:extLst>
                <a:ext uri="{FF2B5EF4-FFF2-40B4-BE49-F238E27FC236}">
                  <a16:creationId xmlns:a16="http://schemas.microsoft.com/office/drawing/2014/main" id="{76C87D1D-1953-AF2E-CC59-9ED61BA67C31}"/>
                </a:ext>
              </a:extLst>
            </p:cNvPr>
            <p:cNvSpPr/>
            <p:nvPr/>
          </p:nvSpPr>
          <p:spPr>
            <a:xfrm>
              <a:off x="1864750" y="4196050"/>
              <a:ext cx="700200" cy="409825"/>
            </a:xfrm>
            <a:custGeom>
              <a:avLst/>
              <a:gdLst/>
              <a:ahLst/>
              <a:cxnLst/>
              <a:rect l="l" t="t" r="r" b="b"/>
              <a:pathLst>
                <a:path w="28008" h="16393" extrusionOk="0">
                  <a:moveTo>
                    <a:pt x="24620" y="1"/>
                  </a:moveTo>
                  <a:lnTo>
                    <a:pt x="24620" y="13005"/>
                  </a:lnTo>
                  <a:lnTo>
                    <a:pt x="1" y="13005"/>
                  </a:lnTo>
                  <a:lnTo>
                    <a:pt x="1" y="16393"/>
                  </a:lnTo>
                  <a:lnTo>
                    <a:pt x="26475" y="16393"/>
                  </a:lnTo>
                  <a:cubicBezTo>
                    <a:pt x="27320" y="16393"/>
                    <a:pt x="28007" y="15706"/>
                    <a:pt x="28007" y="14859"/>
                  </a:cubicBezTo>
                  <a:lnTo>
                    <a:pt x="28007" y="13005"/>
                  </a:lnTo>
                  <a:lnTo>
                    <a:pt x="28007" y="1"/>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3866;p43">
              <a:extLst>
                <a:ext uri="{FF2B5EF4-FFF2-40B4-BE49-F238E27FC236}">
                  <a16:creationId xmlns:a16="http://schemas.microsoft.com/office/drawing/2014/main" id="{37745EF6-29C1-A22D-4280-1F3C53EC65A1}"/>
                </a:ext>
              </a:extLst>
            </p:cNvPr>
            <p:cNvSpPr/>
            <p:nvPr/>
          </p:nvSpPr>
          <p:spPr>
            <a:xfrm>
              <a:off x="1929125" y="3311700"/>
              <a:ext cx="1186875" cy="1069100"/>
            </a:xfrm>
            <a:custGeom>
              <a:avLst/>
              <a:gdLst/>
              <a:ahLst/>
              <a:cxnLst/>
              <a:rect l="l" t="t" r="r" b="b"/>
              <a:pathLst>
                <a:path w="47475" h="42764" extrusionOk="0">
                  <a:moveTo>
                    <a:pt x="23740" y="1633"/>
                  </a:moveTo>
                  <a:cubicBezTo>
                    <a:pt x="24752" y="1633"/>
                    <a:pt x="25575" y="2456"/>
                    <a:pt x="25575" y="3468"/>
                  </a:cubicBezTo>
                  <a:cubicBezTo>
                    <a:pt x="25575" y="4479"/>
                    <a:pt x="24751" y="5303"/>
                    <a:pt x="23740" y="5303"/>
                  </a:cubicBezTo>
                  <a:cubicBezTo>
                    <a:pt x="22726" y="5303"/>
                    <a:pt x="21905" y="4479"/>
                    <a:pt x="21905" y="3468"/>
                  </a:cubicBezTo>
                  <a:cubicBezTo>
                    <a:pt x="21905" y="2456"/>
                    <a:pt x="22726" y="1633"/>
                    <a:pt x="23740" y="1633"/>
                  </a:cubicBezTo>
                  <a:close/>
                  <a:moveTo>
                    <a:pt x="23737" y="0"/>
                  </a:moveTo>
                  <a:cubicBezTo>
                    <a:pt x="21825" y="0"/>
                    <a:pt x="20271" y="1556"/>
                    <a:pt x="20271" y="3468"/>
                  </a:cubicBezTo>
                  <a:cubicBezTo>
                    <a:pt x="20271" y="3608"/>
                    <a:pt x="20280" y="3746"/>
                    <a:pt x="20299" y="3884"/>
                  </a:cubicBezTo>
                  <a:cubicBezTo>
                    <a:pt x="18463" y="2467"/>
                    <a:pt x="15842" y="1211"/>
                    <a:pt x="12312" y="1211"/>
                  </a:cubicBezTo>
                  <a:cubicBezTo>
                    <a:pt x="4207" y="1211"/>
                    <a:pt x="1" y="9098"/>
                    <a:pt x="1" y="15317"/>
                  </a:cubicBezTo>
                  <a:cubicBezTo>
                    <a:pt x="1" y="24978"/>
                    <a:pt x="10322" y="33222"/>
                    <a:pt x="22961" y="42510"/>
                  </a:cubicBezTo>
                  <a:cubicBezTo>
                    <a:pt x="23191" y="42679"/>
                    <a:pt x="23464" y="42764"/>
                    <a:pt x="23736" y="42764"/>
                  </a:cubicBezTo>
                  <a:cubicBezTo>
                    <a:pt x="24008" y="42764"/>
                    <a:pt x="24281" y="42679"/>
                    <a:pt x="24512" y="42510"/>
                  </a:cubicBezTo>
                  <a:cubicBezTo>
                    <a:pt x="37152" y="33222"/>
                    <a:pt x="47471" y="24978"/>
                    <a:pt x="47471" y="15317"/>
                  </a:cubicBezTo>
                  <a:cubicBezTo>
                    <a:pt x="47475" y="9098"/>
                    <a:pt x="43269" y="1211"/>
                    <a:pt x="35164" y="1211"/>
                  </a:cubicBezTo>
                  <a:cubicBezTo>
                    <a:pt x="31633" y="1211"/>
                    <a:pt x="29014" y="2467"/>
                    <a:pt x="27177" y="3884"/>
                  </a:cubicBezTo>
                  <a:cubicBezTo>
                    <a:pt x="27192" y="3746"/>
                    <a:pt x="27205" y="3608"/>
                    <a:pt x="27205" y="3468"/>
                  </a:cubicBezTo>
                  <a:cubicBezTo>
                    <a:pt x="27205" y="1556"/>
                    <a:pt x="25649" y="0"/>
                    <a:pt x="23737"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1" name="Google Shape;3867;p43">
              <a:extLst>
                <a:ext uri="{FF2B5EF4-FFF2-40B4-BE49-F238E27FC236}">
                  <a16:creationId xmlns:a16="http://schemas.microsoft.com/office/drawing/2014/main" id="{3181014E-06E7-0E27-5400-200BD8303896}"/>
                </a:ext>
              </a:extLst>
            </p:cNvPr>
            <p:cNvSpPr/>
            <p:nvPr/>
          </p:nvSpPr>
          <p:spPr>
            <a:xfrm>
              <a:off x="2366975" y="3341975"/>
              <a:ext cx="749025" cy="1038800"/>
            </a:xfrm>
            <a:custGeom>
              <a:avLst/>
              <a:gdLst/>
              <a:ahLst/>
              <a:cxnLst/>
              <a:rect l="l" t="t" r="r" b="b"/>
              <a:pathLst>
                <a:path w="29961" h="41552" extrusionOk="0">
                  <a:moveTo>
                    <a:pt x="17650" y="0"/>
                  </a:moveTo>
                  <a:cubicBezTo>
                    <a:pt x="17190" y="0"/>
                    <a:pt x="16742" y="24"/>
                    <a:pt x="16314" y="63"/>
                  </a:cubicBezTo>
                  <a:cubicBezTo>
                    <a:pt x="18841" y="5085"/>
                    <a:pt x="19651" y="10990"/>
                    <a:pt x="18312" y="16459"/>
                  </a:cubicBezTo>
                  <a:cubicBezTo>
                    <a:pt x="16754" y="22829"/>
                    <a:pt x="12564" y="28340"/>
                    <a:pt x="7431" y="32423"/>
                  </a:cubicBezTo>
                  <a:cubicBezTo>
                    <a:pt x="5116" y="34265"/>
                    <a:pt x="2614" y="35838"/>
                    <a:pt x="1" y="37223"/>
                  </a:cubicBezTo>
                  <a:cubicBezTo>
                    <a:pt x="1750" y="38563"/>
                    <a:pt x="3572" y="39919"/>
                    <a:pt x="5449" y="41297"/>
                  </a:cubicBezTo>
                  <a:cubicBezTo>
                    <a:pt x="5679" y="41466"/>
                    <a:pt x="5951" y="41551"/>
                    <a:pt x="6224" y="41551"/>
                  </a:cubicBezTo>
                  <a:cubicBezTo>
                    <a:pt x="6496" y="41551"/>
                    <a:pt x="6769" y="41466"/>
                    <a:pt x="6999" y="41297"/>
                  </a:cubicBezTo>
                  <a:cubicBezTo>
                    <a:pt x="19640" y="32008"/>
                    <a:pt x="29958" y="23766"/>
                    <a:pt x="29958" y="14105"/>
                  </a:cubicBezTo>
                  <a:cubicBezTo>
                    <a:pt x="29961" y="7887"/>
                    <a:pt x="25755" y="0"/>
                    <a:pt x="17650"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3868;p43">
              <a:extLst>
                <a:ext uri="{FF2B5EF4-FFF2-40B4-BE49-F238E27FC236}">
                  <a16:creationId xmlns:a16="http://schemas.microsoft.com/office/drawing/2014/main" id="{BF0E97CD-AB8D-1933-5D7A-333BF00C1377}"/>
                </a:ext>
              </a:extLst>
            </p:cNvPr>
            <p:cNvSpPr/>
            <p:nvPr/>
          </p:nvSpPr>
          <p:spPr>
            <a:xfrm>
              <a:off x="2413225" y="3355975"/>
              <a:ext cx="702775" cy="1024800"/>
            </a:xfrm>
            <a:custGeom>
              <a:avLst/>
              <a:gdLst/>
              <a:ahLst/>
              <a:cxnLst/>
              <a:rect l="l" t="t" r="r" b="b"/>
              <a:pathLst>
                <a:path w="28111" h="40992" extrusionOk="0">
                  <a:moveTo>
                    <a:pt x="19366" y="1"/>
                  </a:moveTo>
                  <a:cubicBezTo>
                    <a:pt x="21702" y="4910"/>
                    <a:pt x="22414" y="10610"/>
                    <a:pt x="21121" y="15899"/>
                  </a:cubicBezTo>
                  <a:cubicBezTo>
                    <a:pt x="19564" y="22269"/>
                    <a:pt x="15374" y="27779"/>
                    <a:pt x="10241" y="31863"/>
                  </a:cubicBezTo>
                  <a:cubicBezTo>
                    <a:pt x="7107" y="34357"/>
                    <a:pt x="3631" y="36359"/>
                    <a:pt x="0" y="38066"/>
                  </a:cubicBezTo>
                  <a:cubicBezTo>
                    <a:pt x="1174" y="38948"/>
                    <a:pt x="2372" y="39837"/>
                    <a:pt x="3599" y="40737"/>
                  </a:cubicBezTo>
                  <a:cubicBezTo>
                    <a:pt x="3829" y="40906"/>
                    <a:pt x="4101" y="40991"/>
                    <a:pt x="4373" y="40991"/>
                  </a:cubicBezTo>
                  <a:cubicBezTo>
                    <a:pt x="4646" y="40991"/>
                    <a:pt x="4918" y="40906"/>
                    <a:pt x="5149" y="40737"/>
                  </a:cubicBezTo>
                  <a:cubicBezTo>
                    <a:pt x="17791" y="31451"/>
                    <a:pt x="28111" y="23207"/>
                    <a:pt x="28111" y="13546"/>
                  </a:cubicBezTo>
                  <a:cubicBezTo>
                    <a:pt x="28111" y="8316"/>
                    <a:pt x="25135" y="1907"/>
                    <a:pt x="19366"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3" name="Google Shape;3869;p43">
              <a:extLst>
                <a:ext uri="{FF2B5EF4-FFF2-40B4-BE49-F238E27FC236}">
                  <a16:creationId xmlns:a16="http://schemas.microsoft.com/office/drawing/2014/main" id="{D79F2DAC-0230-B562-1809-0597B7ADE5C2}"/>
                </a:ext>
              </a:extLst>
            </p:cNvPr>
            <p:cNvSpPr/>
            <p:nvPr/>
          </p:nvSpPr>
          <p:spPr>
            <a:xfrm>
              <a:off x="1961800" y="3374575"/>
              <a:ext cx="1121600" cy="973650"/>
            </a:xfrm>
            <a:custGeom>
              <a:avLst/>
              <a:gdLst/>
              <a:ahLst/>
              <a:cxnLst/>
              <a:rect l="l" t="t" r="r" b="b"/>
              <a:pathLst>
                <a:path w="44864" h="38946" extrusionOk="0">
                  <a:moveTo>
                    <a:pt x="11006" y="1"/>
                  </a:moveTo>
                  <a:cubicBezTo>
                    <a:pt x="3498" y="1"/>
                    <a:pt x="1" y="7641"/>
                    <a:pt x="1" y="12802"/>
                  </a:cubicBezTo>
                  <a:cubicBezTo>
                    <a:pt x="1" y="21751"/>
                    <a:pt x="9721" y="29606"/>
                    <a:pt x="22429" y="38943"/>
                  </a:cubicBezTo>
                  <a:cubicBezTo>
                    <a:pt x="22429" y="38943"/>
                    <a:pt x="22430" y="38943"/>
                    <a:pt x="22434" y="38946"/>
                  </a:cubicBezTo>
                  <a:lnTo>
                    <a:pt x="22436" y="38946"/>
                  </a:lnTo>
                  <a:cubicBezTo>
                    <a:pt x="35143" y="29607"/>
                    <a:pt x="44864" y="21754"/>
                    <a:pt x="44864" y="12805"/>
                  </a:cubicBezTo>
                  <a:cubicBezTo>
                    <a:pt x="44864" y="7641"/>
                    <a:pt x="41367" y="2"/>
                    <a:pt x="33858" y="2"/>
                  </a:cubicBezTo>
                  <a:cubicBezTo>
                    <a:pt x="27730" y="2"/>
                    <a:pt x="24623" y="4229"/>
                    <a:pt x="23816" y="5523"/>
                  </a:cubicBezTo>
                  <a:cubicBezTo>
                    <a:pt x="23515" y="6005"/>
                    <a:pt x="22999" y="6294"/>
                    <a:pt x="22433" y="6294"/>
                  </a:cubicBezTo>
                  <a:cubicBezTo>
                    <a:pt x="21866" y="6294"/>
                    <a:pt x="21350" y="6005"/>
                    <a:pt x="21049" y="5523"/>
                  </a:cubicBezTo>
                  <a:cubicBezTo>
                    <a:pt x="20243" y="4228"/>
                    <a:pt x="17135" y="1"/>
                    <a:pt x="11006"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 name="Google Shape;3870;p43">
              <a:extLst>
                <a:ext uri="{FF2B5EF4-FFF2-40B4-BE49-F238E27FC236}">
                  <a16:creationId xmlns:a16="http://schemas.microsoft.com/office/drawing/2014/main" id="{5581819F-E3D0-E64D-00BB-D5D838EE3AEF}"/>
                </a:ext>
              </a:extLst>
            </p:cNvPr>
            <p:cNvSpPr/>
            <p:nvPr/>
          </p:nvSpPr>
          <p:spPr>
            <a:xfrm>
              <a:off x="2398375" y="3374600"/>
              <a:ext cx="685025" cy="973600"/>
            </a:xfrm>
            <a:custGeom>
              <a:avLst/>
              <a:gdLst/>
              <a:ahLst/>
              <a:cxnLst/>
              <a:rect l="l" t="t" r="r" b="b"/>
              <a:pathLst>
                <a:path w="27401" h="38944" extrusionOk="0">
                  <a:moveTo>
                    <a:pt x="16394" y="1"/>
                  </a:moveTo>
                  <a:cubicBezTo>
                    <a:pt x="16139" y="1"/>
                    <a:pt x="15893" y="12"/>
                    <a:pt x="15650" y="25"/>
                  </a:cubicBezTo>
                  <a:cubicBezTo>
                    <a:pt x="17704" y="4756"/>
                    <a:pt x="18281" y="10139"/>
                    <a:pt x="17056" y="15155"/>
                  </a:cubicBezTo>
                  <a:cubicBezTo>
                    <a:pt x="15498" y="21525"/>
                    <a:pt x="11308" y="27037"/>
                    <a:pt x="6175" y="31119"/>
                  </a:cubicBezTo>
                  <a:cubicBezTo>
                    <a:pt x="4234" y="32664"/>
                    <a:pt x="2161" y="34021"/>
                    <a:pt x="0" y="35236"/>
                  </a:cubicBezTo>
                  <a:cubicBezTo>
                    <a:pt x="1590" y="36450"/>
                    <a:pt x="3249" y="37682"/>
                    <a:pt x="4966" y="38943"/>
                  </a:cubicBezTo>
                  <a:lnTo>
                    <a:pt x="4970" y="38943"/>
                  </a:lnTo>
                  <a:cubicBezTo>
                    <a:pt x="17676" y="29606"/>
                    <a:pt x="27398" y="21753"/>
                    <a:pt x="27398" y="12803"/>
                  </a:cubicBezTo>
                  <a:cubicBezTo>
                    <a:pt x="27401" y="7640"/>
                    <a:pt x="23902" y="1"/>
                    <a:pt x="16394"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3871;p43">
              <a:extLst>
                <a:ext uri="{FF2B5EF4-FFF2-40B4-BE49-F238E27FC236}">
                  <a16:creationId xmlns:a16="http://schemas.microsoft.com/office/drawing/2014/main" id="{47870E20-63C3-30C5-7E56-3A12744657D7}"/>
                </a:ext>
              </a:extLst>
            </p:cNvPr>
            <p:cNvSpPr/>
            <p:nvPr/>
          </p:nvSpPr>
          <p:spPr>
            <a:xfrm>
              <a:off x="2446350" y="3398725"/>
              <a:ext cx="637050" cy="949400"/>
            </a:xfrm>
            <a:custGeom>
              <a:avLst/>
              <a:gdLst/>
              <a:ahLst/>
              <a:cxnLst/>
              <a:rect l="l" t="t" r="r" b="b"/>
              <a:pathLst>
                <a:path w="25482" h="37976" extrusionOk="0">
                  <a:moveTo>
                    <a:pt x="18778" y="1"/>
                  </a:moveTo>
                  <a:cubicBezTo>
                    <a:pt x="20515" y="4498"/>
                    <a:pt x="20943" y="9503"/>
                    <a:pt x="19799" y="14189"/>
                  </a:cubicBezTo>
                  <a:cubicBezTo>
                    <a:pt x="18240" y="20559"/>
                    <a:pt x="14051" y="26069"/>
                    <a:pt x="8919" y="30153"/>
                  </a:cubicBezTo>
                  <a:cubicBezTo>
                    <a:pt x="6167" y="32343"/>
                    <a:pt x="3151" y="34152"/>
                    <a:pt x="0" y="35716"/>
                  </a:cubicBezTo>
                  <a:cubicBezTo>
                    <a:pt x="994" y="36460"/>
                    <a:pt x="2009" y="37212"/>
                    <a:pt x="3048" y="37975"/>
                  </a:cubicBezTo>
                  <a:lnTo>
                    <a:pt x="3052" y="37975"/>
                  </a:lnTo>
                  <a:cubicBezTo>
                    <a:pt x="15761" y="28640"/>
                    <a:pt x="25482" y="20785"/>
                    <a:pt x="25482" y="11836"/>
                  </a:cubicBezTo>
                  <a:cubicBezTo>
                    <a:pt x="25482" y="7787"/>
                    <a:pt x="23328" y="2217"/>
                    <a:pt x="18778"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 name="Google Shape;3872;p43">
              <a:extLst>
                <a:ext uri="{FF2B5EF4-FFF2-40B4-BE49-F238E27FC236}">
                  <a16:creationId xmlns:a16="http://schemas.microsoft.com/office/drawing/2014/main" id="{C45735EC-94ED-DA34-6010-B65CA4298600}"/>
                </a:ext>
              </a:extLst>
            </p:cNvPr>
            <p:cNvSpPr/>
            <p:nvPr/>
          </p:nvSpPr>
          <p:spPr>
            <a:xfrm>
              <a:off x="1994450" y="3407225"/>
              <a:ext cx="1056300" cy="900475"/>
            </a:xfrm>
            <a:custGeom>
              <a:avLst/>
              <a:gdLst/>
              <a:ahLst/>
              <a:cxnLst/>
              <a:rect l="l" t="t" r="r" b="b"/>
              <a:pathLst>
                <a:path w="42252" h="36019" extrusionOk="0">
                  <a:moveTo>
                    <a:pt x="9700" y="0"/>
                  </a:moveTo>
                  <a:cubicBezTo>
                    <a:pt x="3083" y="0"/>
                    <a:pt x="0" y="6859"/>
                    <a:pt x="0" y="11496"/>
                  </a:cubicBezTo>
                  <a:cubicBezTo>
                    <a:pt x="0" y="19660"/>
                    <a:pt x="9101" y="27153"/>
                    <a:pt x="21127" y="36018"/>
                  </a:cubicBezTo>
                  <a:cubicBezTo>
                    <a:pt x="33151" y="27153"/>
                    <a:pt x="42252" y="19661"/>
                    <a:pt x="42249" y="11498"/>
                  </a:cubicBezTo>
                  <a:cubicBezTo>
                    <a:pt x="42249" y="6861"/>
                    <a:pt x="39168" y="2"/>
                    <a:pt x="32549" y="2"/>
                  </a:cubicBezTo>
                  <a:cubicBezTo>
                    <a:pt x="27093" y="2"/>
                    <a:pt x="24332" y="3757"/>
                    <a:pt x="23616" y="4907"/>
                  </a:cubicBezTo>
                  <a:cubicBezTo>
                    <a:pt x="23076" y="5775"/>
                    <a:pt x="22145" y="6293"/>
                    <a:pt x="21124" y="6293"/>
                  </a:cubicBezTo>
                  <a:cubicBezTo>
                    <a:pt x="20105" y="6293"/>
                    <a:pt x="19175" y="5775"/>
                    <a:pt x="18634" y="4907"/>
                  </a:cubicBezTo>
                  <a:cubicBezTo>
                    <a:pt x="17918" y="3756"/>
                    <a:pt x="15156" y="0"/>
                    <a:pt x="9700"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3873;p43">
              <a:extLst>
                <a:ext uri="{FF2B5EF4-FFF2-40B4-BE49-F238E27FC236}">
                  <a16:creationId xmlns:a16="http://schemas.microsoft.com/office/drawing/2014/main" id="{CF250CE6-BE59-4818-9BE1-2A100C66CEED}"/>
                </a:ext>
              </a:extLst>
            </p:cNvPr>
            <p:cNvSpPr/>
            <p:nvPr/>
          </p:nvSpPr>
          <p:spPr>
            <a:xfrm>
              <a:off x="2428925" y="3407225"/>
              <a:ext cx="621825" cy="900500"/>
            </a:xfrm>
            <a:custGeom>
              <a:avLst/>
              <a:gdLst/>
              <a:ahLst/>
              <a:cxnLst/>
              <a:rect l="l" t="t" r="r" b="b"/>
              <a:pathLst>
                <a:path w="24873" h="36020" extrusionOk="0">
                  <a:moveTo>
                    <a:pt x="15172" y="0"/>
                  </a:moveTo>
                  <a:cubicBezTo>
                    <a:pt x="15094" y="0"/>
                    <a:pt x="15019" y="3"/>
                    <a:pt x="14942" y="4"/>
                  </a:cubicBezTo>
                  <a:cubicBezTo>
                    <a:pt x="16569" y="4411"/>
                    <a:pt x="16952" y="9283"/>
                    <a:pt x="15834" y="13849"/>
                  </a:cubicBezTo>
                  <a:cubicBezTo>
                    <a:pt x="14276" y="20219"/>
                    <a:pt x="10086" y="25729"/>
                    <a:pt x="4953" y="29813"/>
                  </a:cubicBezTo>
                  <a:cubicBezTo>
                    <a:pt x="3381" y="31064"/>
                    <a:pt x="1721" y="32192"/>
                    <a:pt x="1" y="33221"/>
                  </a:cubicBezTo>
                  <a:cubicBezTo>
                    <a:pt x="1212" y="34140"/>
                    <a:pt x="2462" y="35070"/>
                    <a:pt x="3745" y="36020"/>
                  </a:cubicBezTo>
                  <a:cubicBezTo>
                    <a:pt x="15771" y="27153"/>
                    <a:pt x="24872" y="19661"/>
                    <a:pt x="24872" y="11496"/>
                  </a:cubicBezTo>
                  <a:cubicBezTo>
                    <a:pt x="24873" y="6859"/>
                    <a:pt x="21790" y="0"/>
                    <a:pt x="15172"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3874;p43">
              <a:extLst>
                <a:ext uri="{FF2B5EF4-FFF2-40B4-BE49-F238E27FC236}">
                  <a16:creationId xmlns:a16="http://schemas.microsoft.com/office/drawing/2014/main" id="{DD619628-A900-FA65-0DD6-8BD579E234FD}"/>
                </a:ext>
              </a:extLst>
            </p:cNvPr>
            <p:cNvSpPr/>
            <p:nvPr/>
          </p:nvSpPr>
          <p:spPr>
            <a:xfrm>
              <a:off x="2478675" y="3446325"/>
              <a:ext cx="572075" cy="861375"/>
            </a:xfrm>
            <a:custGeom>
              <a:avLst/>
              <a:gdLst/>
              <a:ahLst/>
              <a:cxnLst/>
              <a:rect l="l" t="t" r="r" b="b"/>
              <a:pathLst>
                <a:path w="22883" h="34455" extrusionOk="0">
                  <a:moveTo>
                    <a:pt x="18132" y="0"/>
                  </a:moveTo>
                  <a:cubicBezTo>
                    <a:pt x="19308" y="3979"/>
                    <a:pt x="19493" y="8250"/>
                    <a:pt x="18506" y="12285"/>
                  </a:cubicBezTo>
                  <a:cubicBezTo>
                    <a:pt x="16949" y="18655"/>
                    <a:pt x="12758" y="24165"/>
                    <a:pt x="7626" y="28249"/>
                  </a:cubicBezTo>
                  <a:cubicBezTo>
                    <a:pt x="5252" y="30136"/>
                    <a:pt x="2684" y="31742"/>
                    <a:pt x="0" y="33151"/>
                  </a:cubicBezTo>
                  <a:cubicBezTo>
                    <a:pt x="579" y="33584"/>
                    <a:pt x="1163" y="34018"/>
                    <a:pt x="1758" y="34454"/>
                  </a:cubicBezTo>
                  <a:cubicBezTo>
                    <a:pt x="13782" y="25589"/>
                    <a:pt x="22883" y="18096"/>
                    <a:pt x="22883" y="9932"/>
                  </a:cubicBezTo>
                  <a:cubicBezTo>
                    <a:pt x="22883" y="6665"/>
                    <a:pt x="21351" y="2297"/>
                    <a:pt x="18132"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3875;p43">
              <a:extLst>
                <a:ext uri="{FF2B5EF4-FFF2-40B4-BE49-F238E27FC236}">
                  <a16:creationId xmlns:a16="http://schemas.microsoft.com/office/drawing/2014/main" id="{3891A655-7FAB-F019-8E51-2AEDCC973E40}"/>
                </a:ext>
              </a:extLst>
            </p:cNvPr>
            <p:cNvSpPr/>
            <p:nvPr/>
          </p:nvSpPr>
          <p:spPr>
            <a:xfrm>
              <a:off x="1839075" y="4196050"/>
              <a:ext cx="700250" cy="384175"/>
            </a:xfrm>
            <a:custGeom>
              <a:avLst/>
              <a:gdLst/>
              <a:ahLst/>
              <a:cxnLst/>
              <a:rect l="l" t="t" r="r" b="b"/>
              <a:pathLst>
                <a:path w="28010" h="15367" extrusionOk="0">
                  <a:moveTo>
                    <a:pt x="26673" y="1"/>
                  </a:moveTo>
                  <a:lnTo>
                    <a:pt x="26673" y="14032"/>
                  </a:lnTo>
                  <a:lnTo>
                    <a:pt x="0" y="14032"/>
                  </a:lnTo>
                  <a:lnTo>
                    <a:pt x="0" y="15366"/>
                  </a:lnTo>
                  <a:lnTo>
                    <a:pt x="27242" y="15366"/>
                  </a:lnTo>
                  <a:cubicBezTo>
                    <a:pt x="27666" y="15366"/>
                    <a:pt x="28009" y="15024"/>
                    <a:pt x="28009" y="14600"/>
                  </a:cubicBezTo>
                  <a:lnTo>
                    <a:pt x="28009" y="14032"/>
                  </a:lnTo>
                  <a:lnTo>
                    <a:pt x="28009" y="1"/>
                  </a:ln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 name="Google Shape;3876;p43">
              <a:extLst>
                <a:ext uri="{FF2B5EF4-FFF2-40B4-BE49-F238E27FC236}">
                  <a16:creationId xmlns:a16="http://schemas.microsoft.com/office/drawing/2014/main" id="{FB4DDF4A-DC5E-4AC0-80FB-4EF6107E8359}"/>
                </a:ext>
              </a:extLst>
            </p:cNvPr>
            <p:cNvSpPr/>
            <p:nvPr/>
          </p:nvSpPr>
          <p:spPr>
            <a:xfrm>
              <a:off x="1994425" y="3628050"/>
              <a:ext cx="1056300" cy="679650"/>
            </a:xfrm>
            <a:custGeom>
              <a:avLst/>
              <a:gdLst/>
              <a:ahLst/>
              <a:cxnLst/>
              <a:rect l="l" t="t" r="r" b="b"/>
              <a:pathLst>
                <a:path w="42252" h="27186" extrusionOk="0">
                  <a:moveTo>
                    <a:pt x="39450" y="1"/>
                  </a:moveTo>
                  <a:cubicBezTo>
                    <a:pt x="38914" y="1"/>
                    <a:pt x="38378" y="46"/>
                    <a:pt x="37848" y="140"/>
                  </a:cubicBezTo>
                  <a:cubicBezTo>
                    <a:pt x="35071" y="632"/>
                    <a:pt x="32664" y="2284"/>
                    <a:pt x="30271" y="3774"/>
                  </a:cubicBezTo>
                  <a:cubicBezTo>
                    <a:pt x="27946" y="5224"/>
                    <a:pt x="25396" y="6598"/>
                    <a:pt x="22668" y="6598"/>
                  </a:cubicBezTo>
                  <a:cubicBezTo>
                    <a:pt x="22589" y="6598"/>
                    <a:pt x="22509" y="6597"/>
                    <a:pt x="22429" y="6594"/>
                  </a:cubicBezTo>
                  <a:cubicBezTo>
                    <a:pt x="18398" y="6476"/>
                    <a:pt x="15156" y="3406"/>
                    <a:pt x="11495" y="1715"/>
                  </a:cubicBezTo>
                  <a:cubicBezTo>
                    <a:pt x="9342" y="720"/>
                    <a:pt x="6979" y="237"/>
                    <a:pt x="4612" y="237"/>
                  </a:cubicBezTo>
                  <a:cubicBezTo>
                    <a:pt x="3108" y="237"/>
                    <a:pt x="1603" y="432"/>
                    <a:pt x="149" y="814"/>
                  </a:cubicBezTo>
                  <a:cubicBezTo>
                    <a:pt x="50" y="1454"/>
                    <a:pt x="0" y="2077"/>
                    <a:pt x="0" y="2663"/>
                  </a:cubicBezTo>
                  <a:cubicBezTo>
                    <a:pt x="0" y="10828"/>
                    <a:pt x="9101" y="18320"/>
                    <a:pt x="21125" y="27185"/>
                  </a:cubicBezTo>
                  <a:cubicBezTo>
                    <a:pt x="33151" y="18320"/>
                    <a:pt x="42252" y="10827"/>
                    <a:pt x="42252" y="2663"/>
                  </a:cubicBezTo>
                  <a:cubicBezTo>
                    <a:pt x="42252" y="1933"/>
                    <a:pt x="42175" y="1148"/>
                    <a:pt x="42021" y="344"/>
                  </a:cubicBezTo>
                  <a:cubicBezTo>
                    <a:pt x="41183" y="119"/>
                    <a:pt x="40316" y="1"/>
                    <a:pt x="39450" y="1"/>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 name="Google Shape;3877;p43">
              <a:extLst>
                <a:ext uri="{FF2B5EF4-FFF2-40B4-BE49-F238E27FC236}">
                  <a16:creationId xmlns:a16="http://schemas.microsoft.com/office/drawing/2014/main" id="{EC6CE7B2-2614-C060-C3BC-8A03E1EAA6BC}"/>
                </a:ext>
              </a:extLst>
            </p:cNvPr>
            <p:cNvSpPr/>
            <p:nvPr/>
          </p:nvSpPr>
          <p:spPr>
            <a:xfrm>
              <a:off x="2428925" y="3628050"/>
              <a:ext cx="621800" cy="679725"/>
            </a:xfrm>
            <a:custGeom>
              <a:avLst/>
              <a:gdLst/>
              <a:ahLst/>
              <a:cxnLst/>
              <a:rect l="l" t="t" r="r" b="b"/>
              <a:pathLst>
                <a:path w="24872" h="27189" extrusionOk="0">
                  <a:moveTo>
                    <a:pt x="22069" y="1"/>
                  </a:moveTo>
                  <a:cubicBezTo>
                    <a:pt x="21533" y="1"/>
                    <a:pt x="20997" y="46"/>
                    <a:pt x="20468" y="140"/>
                  </a:cubicBezTo>
                  <a:cubicBezTo>
                    <a:pt x="19023" y="396"/>
                    <a:pt x="17677" y="967"/>
                    <a:pt x="16383" y="1666"/>
                  </a:cubicBezTo>
                  <a:cubicBezTo>
                    <a:pt x="16284" y="2794"/>
                    <a:pt x="16105" y="3913"/>
                    <a:pt x="15834" y="5017"/>
                  </a:cubicBezTo>
                  <a:cubicBezTo>
                    <a:pt x="14276" y="11387"/>
                    <a:pt x="10086" y="16899"/>
                    <a:pt x="4953" y="20981"/>
                  </a:cubicBezTo>
                  <a:cubicBezTo>
                    <a:pt x="3381" y="22233"/>
                    <a:pt x="1721" y="23360"/>
                    <a:pt x="1" y="24389"/>
                  </a:cubicBezTo>
                  <a:cubicBezTo>
                    <a:pt x="1212" y="25308"/>
                    <a:pt x="2462" y="26238"/>
                    <a:pt x="3745" y="27188"/>
                  </a:cubicBezTo>
                  <a:cubicBezTo>
                    <a:pt x="15771" y="18321"/>
                    <a:pt x="24872" y="10830"/>
                    <a:pt x="24872" y="2666"/>
                  </a:cubicBezTo>
                  <a:cubicBezTo>
                    <a:pt x="24872" y="1936"/>
                    <a:pt x="24795" y="1151"/>
                    <a:pt x="24641" y="346"/>
                  </a:cubicBezTo>
                  <a:cubicBezTo>
                    <a:pt x="23802" y="120"/>
                    <a:pt x="22935" y="1"/>
                    <a:pt x="22069"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 name="Google Shape;3878;p43">
              <a:extLst>
                <a:ext uri="{FF2B5EF4-FFF2-40B4-BE49-F238E27FC236}">
                  <a16:creationId xmlns:a16="http://schemas.microsoft.com/office/drawing/2014/main" id="{DA65711D-C745-7D30-D30E-EE836C27E1DE}"/>
                </a:ext>
              </a:extLst>
            </p:cNvPr>
            <p:cNvSpPr/>
            <p:nvPr/>
          </p:nvSpPr>
          <p:spPr>
            <a:xfrm>
              <a:off x="2478675" y="3628125"/>
              <a:ext cx="572075" cy="679575"/>
            </a:xfrm>
            <a:custGeom>
              <a:avLst/>
              <a:gdLst/>
              <a:ahLst/>
              <a:cxnLst/>
              <a:rect l="l" t="t" r="r" b="b"/>
              <a:pathLst>
                <a:path w="22883" h="27183" extrusionOk="0">
                  <a:moveTo>
                    <a:pt x="20097" y="0"/>
                  </a:moveTo>
                  <a:cubicBezTo>
                    <a:pt x="19777" y="0"/>
                    <a:pt x="19457" y="16"/>
                    <a:pt x="19138" y="49"/>
                  </a:cubicBezTo>
                  <a:cubicBezTo>
                    <a:pt x="19108" y="1719"/>
                    <a:pt x="18903" y="3386"/>
                    <a:pt x="18506" y="5013"/>
                  </a:cubicBezTo>
                  <a:cubicBezTo>
                    <a:pt x="16949" y="11383"/>
                    <a:pt x="12758" y="16893"/>
                    <a:pt x="7626" y="20977"/>
                  </a:cubicBezTo>
                  <a:cubicBezTo>
                    <a:pt x="5252" y="22864"/>
                    <a:pt x="2684" y="24470"/>
                    <a:pt x="0" y="25879"/>
                  </a:cubicBezTo>
                  <a:cubicBezTo>
                    <a:pt x="579" y="26312"/>
                    <a:pt x="1163" y="26746"/>
                    <a:pt x="1758" y="27182"/>
                  </a:cubicBezTo>
                  <a:cubicBezTo>
                    <a:pt x="13782" y="18317"/>
                    <a:pt x="22883" y="10824"/>
                    <a:pt x="22883" y="2660"/>
                  </a:cubicBezTo>
                  <a:cubicBezTo>
                    <a:pt x="22883" y="1930"/>
                    <a:pt x="22806" y="1145"/>
                    <a:pt x="22652" y="341"/>
                  </a:cubicBezTo>
                  <a:cubicBezTo>
                    <a:pt x="21819" y="117"/>
                    <a:pt x="20958" y="0"/>
                    <a:pt x="20097" y="0"/>
                  </a:cubicBez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3879;p43">
              <a:extLst>
                <a:ext uri="{FF2B5EF4-FFF2-40B4-BE49-F238E27FC236}">
                  <a16:creationId xmlns:a16="http://schemas.microsoft.com/office/drawing/2014/main" id="{A5A77541-ED0E-1892-89E6-BA78161C20F4}"/>
                </a:ext>
              </a:extLst>
            </p:cNvPr>
            <p:cNvSpPr/>
            <p:nvPr/>
          </p:nvSpPr>
          <p:spPr>
            <a:xfrm>
              <a:off x="2365900" y="3657850"/>
              <a:ext cx="319150" cy="319125"/>
            </a:xfrm>
            <a:custGeom>
              <a:avLst/>
              <a:gdLst/>
              <a:ahLst/>
              <a:cxnLst/>
              <a:rect l="l" t="t" r="r" b="b"/>
              <a:pathLst>
                <a:path w="12766" h="12765" extrusionOk="0">
                  <a:moveTo>
                    <a:pt x="6383" y="0"/>
                  </a:moveTo>
                  <a:cubicBezTo>
                    <a:pt x="4691" y="0"/>
                    <a:pt x="3068" y="673"/>
                    <a:pt x="1871" y="1870"/>
                  </a:cubicBezTo>
                  <a:cubicBezTo>
                    <a:pt x="674" y="3066"/>
                    <a:pt x="1" y="4690"/>
                    <a:pt x="1" y="6382"/>
                  </a:cubicBezTo>
                  <a:cubicBezTo>
                    <a:pt x="1" y="8076"/>
                    <a:pt x="674" y="9699"/>
                    <a:pt x="1871" y="10896"/>
                  </a:cubicBezTo>
                  <a:cubicBezTo>
                    <a:pt x="3068" y="12093"/>
                    <a:pt x="4691" y="12765"/>
                    <a:pt x="6383" y="12765"/>
                  </a:cubicBezTo>
                  <a:cubicBezTo>
                    <a:pt x="8076" y="12765"/>
                    <a:pt x="9699" y="12093"/>
                    <a:pt x="10896" y="10896"/>
                  </a:cubicBezTo>
                  <a:cubicBezTo>
                    <a:pt x="12093" y="9699"/>
                    <a:pt x="12765" y="8076"/>
                    <a:pt x="12765" y="6382"/>
                  </a:cubicBezTo>
                  <a:cubicBezTo>
                    <a:pt x="12765" y="4690"/>
                    <a:pt x="12093" y="3066"/>
                    <a:pt x="10896" y="1870"/>
                  </a:cubicBezTo>
                  <a:cubicBezTo>
                    <a:pt x="9699" y="673"/>
                    <a:pt x="8076" y="0"/>
                    <a:pt x="6383"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3880;p43">
              <a:extLst>
                <a:ext uri="{FF2B5EF4-FFF2-40B4-BE49-F238E27FC236}">
                  <a16:creationId xmlns:a16="http://schemas.microsoft.com/office/drawing/2014/main" id="{030B606C-1E27-11C3-00BE-D75A809D1F16}"/>
                </a:ext>
              </a:extLst>
            </p:cNvPr>
            <p:cNvSpPr/>
            <p:nvPr/>
          </p:nvSpPr>
          <p:spPr>
            <a:xfrm>
              <a:off x="2428750" y="3720650"/>
              <a:ext cx="193500" cy="193525"/>
            </a:xfrm>
            <a:custGeom>
              <a:avLst/>
              <a:gdLst/>
              <a:ahLst/>
              <a:cxnLst/>
              <a:rect l="l" t="t" r="r" b="b"/>
              <a:pathLst>
                <a:path w="7740" h="7741" extrusionOk="0">
                  <a:moveTo>
                    <a:pt x="2598" y="1"/>
                  </a:moveTo>
                  <a:lnTo>
                    <a:pt x="2598" y="2600"/>
                  </a:lnTo>
                  <a:lnTo>
                    <a:pt x="1" y="2600"/>
                  </a:lnTo>
                  <a:lnTo>
                    <a:pt x="1" y="5144"/>
                  </a:lnTo>
                  <a:lnTo>
                    <a:pt x="2598" y="5144"/>
                  </a:lnTo>
                  <a:lnTo>
                    <a:pt x="2598" y="7740"/>
                  </a:lnTo>
                  <a:lnTo>
                    <a:pt x="5143" y="7740"/>
                  </a:lnTo>
                  <a:lnTo>
                    <a:pt x="5143" y="5144"/>
                  </a:lnTo>
                  <a:lnTo>
                    <a:pt x="7740" y="5144"/>
                  </a:lnTo>
                  <a:lnTo>
                    <a:pt x="7740" y="2600"/>
                  </a:lnTo>
                  <a:lnTo>
                    <a:pt x="5143" y="2600"/>
                  </a:lnTo>
                  <a:lnTo>
                    <a:pt x="5143"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3881;p43">
              <a:extLst>
                <a:ext uri="{FF2B5EF4-FFF2-40B4-BE49-F238E27FC236}">
                  <a16:creationId xmlns:a16="http://schemas.microsoft.com/office/drawing/2014/main" id="{5D382141-BC7D-1B7E-D2EA-971E71714E92}"/>
                </a:ext>
              </a:extLst>
            </p:cNvPr>
            <p:cNvSpPr/>
            <p:nvPr/>
          </p:nvSpPr>
          <p:spPr>
            <a:xfrm>
              <a:off x="1079850" y="4196050"/>
              <a:ext cx="700175" cy="409825"/>
            </a:xfrm>
            <a:custGeom>
              <a:avLst/>
              <a:gdLst/>
              <a:ahLst/>
              <a:cxnLst/>
              <a:rect l="l" t="t" r="r" b="b"/>
              <a:pathLst>
                <a:path w="28007" h="16393" extrusionOk="0">
                  <a:moveTo>
                    <a:pt x="1" y="1"/>
                  </a:moveTo>
                  <a:lnTo>
                    <a:pt x="1" y="13005"/>
                  </a:lnTo>
                  <a:lnTo>
                    <a:pt x="1" y="14859"/>
                  </a:lnTo>
                  <a:cubicBezTo>
                    <a:pt x="1" y="15706"/>
                    <a:pt x="686" y="16393"/>
                    <a:pt x="1533" y="16393"/>
                  </a:cubicBezTo>
                  <a:lnTo>
                    <a:pt x="28007" y="16393"/>
                  </a:lnTo>
                  <a:lnTo>
                    <a:pt x="28007" y="13005"/>
                  </a:lnTo>
                  <a:lnTo>
                    <a:pt x="3388" y="13005"/>
                  </a:lnTo>
                  <a:lnTo>
                    <a:pt x="3388" y="1"/>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 name="Google Shape;3882;p43">
              <a:extLst>
                <a:ext uri="{FF2B5EF4-FFF2-40B4-BE49-F238E27FC236}">
                  <a16:creationId xmlns:a16="http://schemas.microsoft.com/office/drawing/2014/main" id="{DFFAFC38-CAA4-ECA2-68C1-1A28565306FF}"/>
                </a:ext>
              </a:extLst>
            </p:cNvPr>
            <p:cNvSpPr/>
            <p:nvPr/>
          </p:nvSpPr>
          <p:spPr>
            <a:xfrm>
              <a:off x="1105500" y="4196050"/>
              <a:ext cx="700250" cy="384175"/>
            </a:xfrm>
            <a:custGeom>
              <a:avLst/>
              <a:gdLst/>
              <a:ahLst/>
              <a:cxnLst/>
              <a:rect l="l" t="t" r="r" b="b"/>
              <a:pathLst>
                <a:path w="28010" h="15367" extrusionOk="0">
                  <a:moveTo>
                    <a:pt x="1" y="1"/>
                  </a:moveTo>
                  <a:lnTo>
                    <a:pt x="1" y="14032"/>
                  </a:lnTo>
                  <a:lnTo>
                    <a:pt x="1" y="14600"/>
                  </a:lnTo>
                  <a:cubicBezTo>
                    <a:pt x="1" y="15024"/>
                    <a:pt x="343" y="15366"/>
                    <a:pt x="768" y="15366"/>
                  </a:cubicBezTo>
                  <a:lnTo>
                    <a:pt x="28010" y="15366"/>
                  </a:lnTo>
                  <a:lnTo>
                    <a:pt x="28010" y="14032"/>
                  </a:lnTo>
                  <a:lnTo>
                    <a:pt x="1335" y="14032"/>
                  </a:lnTo>
                  <a:lnTo>
                    <a:pt x="1335" y="1"/>
                  </a:ln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3883;p43">
              <a:extLst>
                <a:ext uri="{FF2B5EF4-FFF2-40B4-BE49-F238E27FC236}">
                  <a16:creationId xmlns:a16="http://schemas.microsoft.com/office/drawing/2014/main" id="{A2A48B3F-D628-3DB0-011F-8B11B52F8288}"/>
                </a:ext>
              </a:extLst>
            </p:cNvPr>
            <p:cNvSpPr/>
            <p:nvPr/>
          </p:nvSpPr>
          <p:spPr>
            <a:xfrm>
              <a:off x="528750" y="3311700"/>
              <a:ext cx="1186825" cy="1069100"/>
            </a:xfrm>
            <a:custGeom>
              <a:avLst/>
              <a:gdLst/>
              <a:ahLst/>
              <a:cxnLst/>
              <a:rect l="l" t="t" r="r" b="b"/>
              <a:pathLst>
                <a:path w="47473" h="42764" extrusionOk="0">
                  <a:moveTo>
                    <a:pt x="23738" y="1633"/>
                  </a:moveTo>
                  <a:cubicBezTo>
                    <a:pt x="24752" y="1633"/>
                    <a:pt x="25573" y="2456"/>
                    <a:pt x="25573" y="3468"/>
                  </a:cubicBezTo>
                  <a:cubicBezTo>
                    <a:pt x="25573" y="4479"/>
                    <a:pt x="24750" y="5303"/>
                    <a:pt x="23738" y="5303"/>
                  </a:cubicBezTo>
                  <a:cubicBezTo>
                    <a:pt x="22726" y="5303"/>
                    <a:pt x="21903" y="4479"/>
                    <a:pt x="21903" y="3468"/>
                  </a:cubicBezTo>
                  <a:cubicBezTo>
                    <a:pt x="21903" y="2456"/>
                    <a:pt x="22726" y="1633"/>
                    <a:pt x="23738" y="1633"/>
                  </a:cubicBezTo>
                  <a:close/>
                  <a:moveTo>
                    <a:pt x="23737" y="0"/>
                  </a:moveTo>
                  <a:cubicBezTo>
                    <a:pt x="21825" y="0"/>
                    <a:pt x="20269" y="1556"/>
                    <a:pt x="20269" y="3468"/>
                  </a:cubicBezTo>
                  <a:cubicBezTo>
                    <a:pt x="20269" y="3608"/>
                    <a:pt x="20280" y="3746"/>
                    <a:pt x="20297" y="3884"/>
                  </a:cubicBezTo>
                  <a:cubicBezTo>
                    <a:pt x="18461" y="2467"/>
                    <a:pt x="15840" y="1211"/>
                    <a:pt x="12310" y="1211"/>
                  </a:cubicBezTo>
                  <a:cubicBezTo>
                    <a:pt x="4206" y="1211"/>
                    <a:pt x="0" y="9098"/>
                    <a:pt x="0" y="15317"/>
                  </a:cubicBezTo>
                  <a:cubicBezTo>
                    <a:pt x="0" y="24978"/>
                    <a:pt x="10320" y="33222"/>
                    <a:pt x="22959" y="42510"/>
                  </a:cubicBezTo>
                  <a:cubicBezTo>
                    <a:pt x="23190" y="42679"/>
                    <a:pt x="23462" y="42764"/>
                    <a:pt x="23735" y="42764"/>
                  </a:cubicBezTo>
                  <a:cubicBezTo>
                    <a:pt x="24007" y="42764"/>
                    <a:pt x="24280" y="42679"/>
                    <a:pt x="24510" y="42510"/>
                  </a:cubicBezTo>
                  <a:cubicBezTo>
                    <a:pt x="37150" y="33222"/>
                    <a:pt x="47470" y="24978"/>
                    <a:pt x="47470" y="15317"/>
                  </a:cubicBezTo>
                  <a:cubicBezTo>
                    <a:pt x="47473" y="9098"/>
                    <a:pt x="43267" y="1211"/>
                    <a:pt x="35162" y="1211"/>
                  </a:cubicBezTo>
                  <a:cubicBezTo>
                    <a:pt x="31633" y="1211"/>
                    <a:pt x="29013" y="2467"/>
                    <a:pt x="27177" y="3884"/>
                  </a:cubicBezTo>
                  <a:cubicBezTo>
                    <a:pt x="27192" y="3746"/>
                    <a:pt x="27204" y="3608"/>
                    <a:pt x="27204" y="3468"/>
                  </a:cubicBezTo>
                  <a:cubicBezTo>
                    <a:pt x="27204" y="1556"/>
                    <a:pt x="25649" y="0"/>
                    <a:pt x="23737"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3884;p43">
              <a:extLst>
                <a:ext uri="{FF2B5EF4-FFF2-40B4-BE49-F238E27FC236}">
                  <a16:creationId xmlns:a16="http://schemas.microsoft.com/office/drawing/2014/main" id="{171E1144-C668-1F8F-E8B7-5E50D098C66D}"/>
                </a:ext>
              </a:extLst>
            </p:cNvPr>
            <p:cNvSpPr/>
            <p:nvPr/>
          </p:nvSpPr>
          <p:spPr>
            <a:xfrm>
              <a:off x="966600" y="3341975"/>
              <a:ext cx="748975" cy="1038800"/>
            </a:xfrm>
            <a:custGeom>
              <a:avLst/>
              <a:gdLst/>
              <a:ahLst/>
              <a:cxnLst/>
              <a:rect l="l" t="t" r="r" b="b"/>
              <a:pathLst>
                <a:path w="29959" h="41552" extrusionOk="0">
                  <a:moveTo>
                    <a:pt x="17648" y="0"/>
                  </a:moveTo>
                  <a:cubicBezTo>
                    <a:pt x="17186" y="0"/>
                    <a:pt x="16741" y="24"/>
                    <a:pt x="16312" y="63"/>
                  </a:cubicBezTo>
                  <a:cubicBezTo>
                    <a:pt x="18841" y="5085"/>
                    <a:pt x="19649" y="10990"/>
                    <a:pt x="18311" y="16459"/>
                  </a:cubicBezTo>
                  <a:cubicBezTo>
                    <a:pt x="16754" y="22829"/>
                    <a:pt x="12563" y="28340"/>
                    <a:pt x="7431" y="32423"/>
                  </a:cubicBezTo>
                  <a:cubicBezTo>
                    <a:pt x="5116" y="34265"/>
                    <a:pt x="2613" y="35838"/>
                    <a:pt x="0" y="37223"/>
                  </a:cubicBezTo>
                  <a:cubicBezTo>
                    <a:pt x="1748" y="38563"/>
                    <a:pt x="3572" y="39919"/>
                    <a:pt x="5447" y="41297"/>
                  </a:cubicBezTo>
                  <a:cubicBezTo>
                    <a:pt x="5678" y="41466"/>
                    <a:pt x="5950" y="41551"/>
                    <a:pt x="6223" y="41551"/>
                  </a:cubicBezTo>
                  <a:cubicBezTo>
                    <a:pt x="6495" y="41551"/>
                    <a:pt x="6768" y="41466"/>
                    <a:pt x="6999" y="41297"/>
                  </a:cubicBezTo>
                  <a:cubicBezTo>
                    <a:pt x="19639" y="32008"/>
                    <a:pt x="29958" y="23766"/>
                    <a:pt x="29958" y="14105"/>
                  </a:cubicBezTo>
                  <a:cubicBezTo>
                    <a:pt x="29959" y="7887"/>
                    <a:pt x="25753" y="0"/>
                    <a:pt x="17648"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3885;p43">
              <a:extLst>
                <a:ext uri="{FF2B5EF4-FFF2-40B4-BE49-F238E27FC236}">
                  <a16:creationId xmlns:a16="http://schemas.microsoft.com/office/drawing/2014/main" id="{AE7028C2-3638-1ACB-B189-2CA1CAFD2462}"/>
                </a:ext>
              </a:extLst>
            </p:cNvPr>
            <p:cNvSpPr/>
            <p:nvPr/>
          </p:nvSpPr>
          <p:spPr>
            <a:xfrm>
              <a:off x="1012825" y="3355975"/>
              <a:ext cx="702750" cy="1024800"/>
            </a:xfrm>
            <a:custGeom>
              <a:avLst/>
              <a:gdLst/>
              <a:ahLst/>
              <a:cxnLst/>
              <a:rect l="l" t="t" r="r" b="b"/>
              <a:pathLst>
                <a:path w="28110" h="40992" extrusionOk="0">
                  <a:moveTo>
                    <a:pt x="19367" y="1"/>
                  </a:moveTo>
                  <a:lnTo>
                    <a:pt x="19367" y="1"/>
                  </a:lnTo>
                  <a:cubicBezTo>
                    <a:pt x="21703" y="4910"/>
                    <a:pt x="22415" y="10610"/>
                    <a:pt x="21122" y="15899"/>
                  </a:cubicBezTo>
                  <a:cubicBezTo>
                    <a:pt x="19564" y="22269"/>
                    <a:pt x="15373" y="27779"/>
                    <a:pt x="10241" y="31863"/>
                  </a:cubicBezTo>
                  <a:cubicBezTo>
                    <a:pt x="7107" y="34357"/>
                    <a:pt x="3631" y="36359"/>
                    <a:pt x="1" y="38066"/>
                  </a:cubicBezTo>
                  <a:cubicBezTo>
                    <a:pt x="1174" y="38948"/>
                    <a:pt x="2373" y="39837"/>
                    <a:pt x="3599" y="40737"/>
                  </a:cubicBezTo>
                  <a:cubicBezTo>
                    <a:pt x="3829" y="40906"/>
                    <a:pt x="4102" y="40991"/>
                    <a:pt x="4374" y="40991"/>
                  </a:cubicBezTo>
                  <a:cubicBezTo>
                    <a:pt x="4646" y="40991"/>
                    <a:pt x="4919" y="40906"/>
                    <a:pt x="5150" y="40737"/>
                  </a:cubicBezTo>
                  <a:cubicBezTo>
                    <a:pt x="17790" y="31451"/>
                    <a:pt x="28110" y="23207"/>
                    <a:pt x="28110" y="13546"/>
                  </a:cubicBezTo>
                  <a:cubicBezTo>
                    <a:pt x="28110" y="8316"/>
                    <a:pt x="25134" y="1907"/>
                    <a:pt x="1936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3886;p43">
              <a:extLst>
                <a:ext uri="{FF2B5EF4-FFF2-40B4-BE49-F238E27FC236}">
                  <a16:creationId xmlns:a16="http://schemas.microsoft.com/office/drawing/2014/main" id="{BFEA5F77-FDE0-6490-A115-AEA17144B8AC}"/>
                </a:ext>
              </a:extLst>
            </p:cNvPr>
            <p:cNvSpPr/>
            <p:nvPr/>
          </p:nvSpPr>
          <p:spPr>
            <a:xfrm>
              <a:off x="561425" y="3374575"/>
              <a:ext cx="1121600" cy="973650"/>
            </a:xfrm>
            <a:custGeom>
              <a:avLst/>
              <a:gdLst/>
              <a:ahLst/>
              <a:cxnLst/>
              <a:rect l="l" t="t" r="r" b="b"/>
              <a:pathLst>
                <a:path w="44864" h="38946" extrusionOk="0">
                  <a:moveTo>
                    <a:pt x="11006" y="1"/>
                  </a:moveTo>
                  <a:cubicBezTo>
                    <a:pt x="3499" y="1"/>
                    <a:pt x="0" y="7641"/>
                    <a:pt x="0" y="12802"/>
                  </a:cubicBezTo>
                  <a:cubicBezTo>
                    <a:pt x="0" y="21751"/>
                    <a:pt x="9721" y="29606"/>
                    <a:pt x="22428" y="38943"/>
                  </a:cubicBezTo>
                  <a:cubicBezTo>
                    <a:pt x="22428" y="38943"/>
                    <a:pt x="22430" y="38943"/>
                    <a:pt x="22434" y="38946"/>
                  </a:cubicBezTo>
                  <a:lnTo>
                    <a:pt x="22435" y="38946"/>
                  </a:lnTo>
                  <a:cubicBezTo>
                    <a:pt x="35141" y="29607"/>
                    <a:pt x="44863" y="21754"/>
                    <a:pt x="44863" y="12805"/>
                  </a:cubicBezTo>
                  <a:cubicBezTo>
                    <a:pt x="44863" y="7641"/>
                    <a:pt x="41366" y="2"/>
                    <a:pt x="33858" y="2"/>
                  </a:cubicBezTo>
                  <a:cubicBezTo>
                    <a:pt x="27729" y="2"/>
                    <a:pt x="24621" y="4229"/>
                    <a:pt x="23815" y="5523"/>
                  </a:cubicBezTo>
                  <a:cubicBezTo>
                    <a:pt x="23516" y="6005"/>
                    <a:pt x="22998" y="6294"/>
                    <a:pt x="22431" y="6294"/>
                  </a:cubicBezTo>
                  <a:cubicBezTo>
                    <a:pt x="21865" y="6294"/>
                    <a:pt x="21349" y="6005"/>
                    <a:pt x="21048" y="5523"/>
                  </a:cubicBezTo>
                  <a:cubicBezTo>
                    <a:pt x="20241" y="4228"/>
                    <a:pt x="17133" y="1"/>
                    <a:pt x="11006"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3887;p43">
              <a:extLst>
                <a:ext uri="{FF2B5EF4-FFF2-40B4-BE49-F238E27FC236}">
                  <a16:creationId xmlns:a16="http://schemas.microsoft.com/office/drawing/2014/main" id="{5B51F7FB-1AC6-654C-8F06-E190033BC50B}"/>
                </a:ext>
              </a:extLst>
            </p:cNvPr>
            <p:cNvSpPr/>
            <p:nvPr/>
          </p:nvSpPr>
          <p:spPr>
            <a:xfrm>
              <a:off x="997950" y="3374600"/>
              <a:ext cx="685025" cy="973600"/>
            </a:xfrm>
            <a:custGeom>
              <a:avLst/>
              <a:gdLst/>
              <a:ahLst/>
              <a:cxnLst/>
              <a:rect l="l" t="t" r="r" b="b"/>
              <a:pathLst>
                <a:path w="27401" h="38944" extrusionOk="0">
                  <a:moveTo>
                    <a:pt x="16394" y="1"/>
                  </a:moveTo>
                  <a:cubicBezTo>
                    <a:pt x="16141" y="1"/>
                    <a:pt x="15893" y="12"/>
                    <a:pt x="15650" y="25"/>
                  </a:cubicBezTo>
                  <a:cubicBezTo>
                    <a:pt x="17705" y="4756"/>
                    <a:pt x="18282" y="10139"/>
                    <a:pt x="17057" y="15155"/>
                  </a:cubicBezTo>
                  <a:cubicBezTo>
                    <a:pt x="15500" y="21525"/>
                    <a:pt x="11309" y="27037"/>
                    <a:pt x="6177" y="31119"/>
                  </a:cubicBezTo>
                  <a:cubicBezTo>
                    <a:pt x="4235" y="32664"/>
                    <a:pt x="2161" y="34021"/>
                    <a:pt x="1" y="35236"/>
                  </a:cubicBezTo>
                  <a:cubicBezTo>
                    <a:pt x="1591" y="36450"/>
                    <a:pt x="3250" y="37682"/>
                    <a:pt x="4967" y="38943"/>
                  </a:cubicBezTo>
                  <a:lnTo>
                    <a:pt x="4970" y="38943"/>
                  </a:lnTo>
                  <a:cubicBezTo>
                    <a:pt x="17677" y="29606"/>
                    <a:pt x="27398" y="21753"/>
                    <a:pt x="27398" y="12803"/>
                  </a:cubicBezTo>
                  <a:cubicBezTo>
                    <a:pt x="27401" y="7640"/>
                    <a:pt x="23904" y="1"/>
                    <a:pt x="16394"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2" name="Google Shape;3888;p43">
              <a:extLst>
                <a:ext uri="{FF2B5EF4-FFF2-40B4-BE49-F238E27FC236}">
                  <a16:creationId xmlns:a16="http://schemas.microsoft.com/office/drawing/2014/main" id="{7FEBED10-AB4E-8092-A212-C3AAF78CA380}"/>
                </a:ext>
              </a:extLst>
            </p:cNvPr>
            <p:cNvSpPr/>
            <p:nvPr/>
          </p:nvSpPr>
          <p:spPr>
            <a:xfrm>
              <a:off x="1045900" y="3398725"/>
              <a:ext cx="637075" cy="949400"/>
            </a:xfrm>
            <a:custGeom>
              <a:avLst/>
              <a:gdLst/>
              <a:ahLst/>
              <a:cxnLst/>
              <a:rect l="l" t="t" r="r" b="b"/>
              <a:pathLst>
                <a:path w="25483" h="37976" extrusionOk="0">
                  <a:moveTo>
                    <a:pt x="18778" y="1"/>
                  </a:moveTo>
                  <a:lnTo>
                    <a:pt x="18778" y="1"/>
                  </a:lnTo>
                  <a:cubicBezTo>
                    <a:pt x="20515" y="4498"/>
                    <a:pt x="20944" y="9503"/>
                    <a:pt x="19799" y="14189"/>
                  </a:cubicBezTo>
                  <a:cubicBezTo>
                    <a:pt x="18241" y="20559"/>
                    <a:pt x="14050" y="26069"/>
                    <a:pt x="8918" y="30153"/>
                  </a:cubicBezTo>
                  <a:cubicBezTo>
                    <a:pt x="6167" y="32343"/>
                    <a:pt x="3152" y="34152"/>
                    <a:pt x="0" y="35716"/>
                  </a:cubicBezTo>
                  <a:cubicBezTo>
                    <a:pt x="994" y="36460"/>
                    <a:pt x="2009" y="37212"/>
                    <a:pt x="3049" y="37975"/>
                  </a:cubicBezTo>
                  <a:lnTo>
                    <a:pt x="3052" y="37975"/>
                  </a:lnTo>
                  <a:cubicBezTo>
                    <a:pt x="15762" y="28640"/>
                    <a:pt x="25483" y="20785"/>
                    <a:pt x="25483" y="11836"/>
                  </a:cubicBezTo>
                  <a:cubicBezTo>
                    <a:pt x="25483" y="7787"/>
                    <a:pt x="23329" y="2217"/>
                    <a:pt x="18778"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3889;p43">
              <a:extLst>
                <a:ext uri="{FF2B5EF4-FFF2-40B4-BE49-F238E27FC236}">
                  <a16:creationId xmlns:a16="http://schemas.microsoft.com/office/drawing/2014/main" id="{104E55A9-389B-43CB-7F18-4675FFB07B24}"/>
                </a:ext>
              </a:extLst>
            </p:cNvPr>
            <p:cNvSpPr/>
            <p:nvPr/>
          </p:nvSpPr>
          <p:spPr>
            <a:xfrm>
              <a:off x="594075" y="3407225"/>
              <a:ext cx="1056300" cy="900475"/>
            </a:xfrm>
            <a:custGeom>
              <a:avLst/>
              <a:gdLst/>
              <a:ahLst/>
              <a:cxnLst/>
              <a:rect l="l" t="t" r="r" b="b"/>
              <a:pathLst>
                <a:path w="42252" h="36019" extrusionOk="0">
                  <a:moveTo>
                    <a:pt x="9700" y="0"/>
                  </a:moveTo>
                  <a:cubicBezTo>
                    <a:pt x="3083" y="0"/>
                    <a:pt x="0" y="6859"/>
                    <a:pt x="0" y="11496"/>
                  </a:cubicBezTo>
                  <a:cubicBezTo>
                    <a:pt x="0" y="19660"/>
                    <a:pt x="9101" y="27153"/>
                    <a:pt x="21125" y="36018"/>
                  </a:cubicBezTo>
                  <a:cubicBezTo>
                    <a:pt x="33151" y="27153"/>
                    <a:pt x="42251" y="19661"/>
                    <a:pt x="42249" y="11498"/>
                  </a:cubicBezTo>
                  <a:cubicBezTo>
                    <a:pt x="42249" y="6861"/>
                    <a:pt x="39166" y="2"/>
                    <a:pt x="32548" y="2"/>
                  </a:cubicBezTo>
                  <a:cubicBezTo>
                    <a:pt x="27091" y="2"/>
                    <a:pt x="24330" y="3757"/>
                    <a:pt x="23614" y="4907"/>
                  </a:cubicBezTo>
                  <a:cubicBezTo>
                    <a:pt x="23076" y="5775"/>
                    <a:pt x="22144" y="6293"/>
                    <a:pt x="21124" y="6293"/>
                  </a:cubicBezTo>
                  <a:cubicBezTo>
                    <a:pt x="20103" y="6293"/>
                    <a:pt x="19174" y="5775"/>
                    <a:pt x="18633" y="4907"/>
                  </a:cubicBezTo>
                  <a:cubicBezTo>
                    <a:pt x="17917" y="3756"/>
                    <a:pt x="15156" y="0"/>
                    <a:pt x="9700"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3890;p43">
              <a:extLst>
                <a:ext uri="{FF2B5EF4-FFF2-40B4-BE49-F238E27FC236}">
                  <a16:creationId xmlns:a16="http://schemas.microsoft.com/office/drawing/2014/main" id="{3EB6DB45-BF82-BF30-98B1-D9BCF4058296}"/>
                </a:ext>
              </a:extLst>
            </p:cNvPr>
            <p:cNvSpPr/>
            <p:nvPr/>
          </p:nvSpPr>
          <p:spPr>
            <a:xfrm>
              <a:off x="1028500" y="3407225"/>
              <a:ext cx="621875" cy="900500"/>
            </a:xfrm>
            <a:custGeom>
              <a:avLst/>
              <a:gdLst/>
              <a:ahLst/>
              <a:cxnLst/>
              <a:rect l="l" t="t" r="r" b="b"/>
              <a:pathLst>
                <a:path w="24875" h="36020" extrusionOk="0">
                  <a:moveTo>
                    <a:pt x="15172" y="0"/>
                  </a:moveTo>
                  <a:cubicBezTo>
                    <a:pt x="15094" y="0"/>
                    <a:pt x="15019" y="3"/>
                    <a:pt x="14944" y="4"/>
                  </a:cubicBezTo>
                  <a:cubicBezTo>
                    <a:pt x="16571" y="4411"/>
                    <a:pt x="16953" y="9283"/>
                    <a:pt x="15835" y="13849"/>
                  </a:cubicBezTo>
                  <a:cubicBezTo>
                    <a:pt x="14278" y="20219"/>
                    <a:pt x="10087" y="25729"/>
                    <a:pt x="4955" y="29813"/>
                  </a:cubicBezTo>
                  <a:cubicBezTo>
                    <a:pt x="3382" y="31064"/>
                    <a:pt x="1722" y="32192"/>
                    <a:pt x="1" y="33221"/>
                  </a:cubicBezTo>
                  <a:cubicBezTo>
                    <a:pt x="1213" y="34140"/>
                    <a:pt x="2462" y="35070"/>
                    <a:pt x="3747" y="36020"/>
                  </a:cubicBezTo>
                  <a:cubicBezTo>
                    <a:pt x="15773" y="27153"/>
                    <a:pt x="24873" y="19661"/>
                    <a:pt x="24873" y="11496"/>
                  </a:cubicBezTo>
                  <a:cubicBezTo>
                    <a:pt x="24874" y="6859"/>
                    <a:pt x="21792" y="0"/>
                    <a:pt x="15172" y="0"/>
                  </a:cubicBezTo>
                  <a:close/>
                </a:path>
              </a:pathLst>
            </a:custGeom>
            <a:solidFill>
              <a:srgbClr val="A8CDD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 name="Google Shape;3891;p43">
              <a:extLst>
                <a:ext uri="{FF2B5EF4-FFF2-40B4-BE49-F238E27FC236}">
                  <a16:creationId xmlns:a16="http://schemas.microsoft.com/office/drawing/2014/main" id="{CF4A75BC-8CB2-DB99-F62F-B592E92F5251}"/>
                </a:ext>
              </a:extLst>
            </p:cNvPr>
            <p:cNvSpPr/>
            <p:nvPr/>
          </p:nvSpPr>
          <p:spPr>
            <a:xfrm>
              <a:off x="1078275" y="3446325"/>
              <a:ext cx="572100" cy="861375"/>
            </a:xfrm>
            <a:custGeom>
              <a:avLst/>
              <a:gdLst/>
              <a:ahLst/>
              <a:cxnLst/>
              <a:rect l="l" t="t" r="r" b="b"/>
              <a:pathLst>
                <a:path w="22884" h="34455" extrusionOk="0">
                  <a:moveTo>
                    <a:pt x="18132" y="0"/>
                  </a:moveTo>
                  <a:lnTo>
                    <a:pt x="18132" y="0"/>
                  </a:lnTo>
                  <a:cubicBezTo>
                    <a:pt x="19309" y="3979"/>
                    <a:pt x="19491" y="8250"/>
                    <a:pt x="18505" y="12285"/>
                  </a:cubicBezTo>
                  <a:cubicBezTo>
                    <a:pt x="16948" y="18655"/>
                    <a:pt x="12758" y="24165"/>
                    <a:pt x="7625" y="28249"/>
                  </a:cubicBezTo>
                  <a:cubicBezTo>
                    <a:pt x="5253" y="30136"/>
                    <a:pt x="2684" y="31742"/>
                    <a:pt x="1" y="33151"/>
                  </a:cubicBezTo>
                  <a:cubicBezTo>
                    <a:pt x="579" y="33584"/>
                    <a:pt x="1163" y="34018"/>
                    <a:pt x="1757" y="34454"/>
                  </a:cubicBezTo>
                  <a:cubicBezTo>
                    <a:pt x="13783" y="25589"/>
                    <a:pt x="22883" y="18096"/>
                    <a:pt x="22883" y="9932"/>
                  </a:cubicBezTo>
                  <a:cubicBezTo>
                    <a:pt x="22883" y="6665"/>
                    <a:pt x="21351" y="2297"/>
                    <a:pt x="18132" y="0"/>
                  </a:cubicBezTo>
                  <a:close/>
                </a:path>
              </a:pathLst>
            </a:custGeom>
            <a:solidFill>
              <a:srgbClr val="91C3D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3892;p43">
              <a:extLst>
                <a:ext uri="{FF2B5EF4-FFF2-40B4-BE49-F238E27FC236}">
                  <a16:creationId xmlns:a16="http://schemas.microsoft.com/office/drawing/2014/main" id="{81CDC757-4B95-D4B6-746D-BA9684C95637}"/>
                </a:ext>
              </a:extLst>
            </p:cNvPr>
            <p:cNvSpPr/>
            <p:nvPr/>
          </p:nvSpPr>
          <p:spPr>
            <a:xfrm>
              <a:off x="594075" y="3628050"/>
              <a:ext cx="1056300" cy="679650"/>
            </a:xfrm>
            <a:custGeom>
              <a:avLst/>
              <a:gdLst/>
              <a:ahLst/>
              <a:cxnLst/>
              <a:rect l="l" t="t" r="r" b="b"/>
              <a:pathLst>
                <a:path w="42252" h="27186" extrusionOk="0">
                  <a:moveTo>
                    <a:pt x="39448" y="1"/>
                  </a:moveTo>
                  <a:cubicBezTo>
                    <a:pt x="38912" y="1"/>
                    <a:pt x="38375" y="46"/>
                    <a:pt x="37845" y="140"/>
                  </a:cubicBezTo>
                  <a:cubicBezTo>
                    <a:pt x="35070" y="632"/>
                    <a:pt x="32663" y="2284"/>
                    <a:pt x="30270" y="3774"/>
                  </a:cubicBezTo>
                  <a:cubicBezTo>
                    <a:pt x="27943" y="5224"/>
                    <a:pt x="25395" y="6598"/>
                    <a:pt x="22668" y="6598"/>
                  </a:cubicBezTo>
                  <a:cubicBezTo>
                    <a:pt x="22589" y="6598"/>
                    <a:pt x="22509" y="6597"/>
                    <a:pt x="22429" y="6594"/>
                  </a:cubicBezTo>
                  <a:cubicBezTo>
                    <a:pt x="18398" y="6476"/>
                    <a:pt x="15156" y="3406"/>
                    <a:pt x="11495" y="1715"/>
                  </a:cubicBezTo>
                  <a:cubicBezTo>
                    <a:pt x="9342" y="720"/>
                    <a:pt x="6979" y="237"/>
                    <a:pt x="4612" y="237"/>
                  </a:cubicBezTo>
                  <a:cubicBezTo>
                    <a:pt x="3108" y="237"/>
                    <a:pt x="1603" y="432"/>
                    <a:pt x="149" y="814"/>
                  </a:cubicBezTo>
                  <a:cubicBezTo>
                    <a:pt x="50" y="1454"/>
                    <a:pt x="0" y="2077"/>
                    <a:pt x="0" y="2663"/>
                  </a:cubicBezTo>
                  <a:cubicBezTo>
                    <a:pt x="0" y="10828"/>
                    <a:pt x="9101" y="18320"/>
                    <a:pt x="21125" y="27185"/>
                  </a:cubicBezTo>
                  <a:cubicBezTo>
                    <a:pt x="33151" y="18320"/>
                    <a:pt x="42251" y="10827"/>
                    <a:pt x="42251" y="2663"/>
                  </a:cubicBezTo>
                  <a:cubicBezTo>
                    <a:pt x="42251" y="1933"/>
                    <a:pt x="42175" y="1148"/>
                    <a:pt x="42021" y="344"/>
                  </a:cubicBezTo>
                  <a:cubicBezTo>
                    <a:pt x="41181" y="119"/>
                    <a:pt x="40314" y="1"/>
                    <a:pt x="39448" y="1"/>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 name="Google Shape;3893;p43">
              <a:extLst>
                <a:ext uri="{FF2B5EF4-FFF2-40B4-BE49-F238E27FC236}">
                  <a16:creationId xmlns:a16="http://schemas.microsoft.com/office/drawing/2014/main" id="{E7470427-D592-BCB6-C19D-5F06F50F3DEA}"/>
                </a:ext>
              </a:extLst>
            </p:cNvPr>
            <p:cNvSpPr/>
            <p:nvPr/>
          </p:nvSpPr>
          <p:spPr>
            <a:xfrm>
              <a:off x="1028500" y="3628050"/>
              <a:ext cx="621850" cy="679725"/>
            </a:xfrm>
            <a:custGeom>
              <a:avLst/>
              <a:gdLst/>
              <a:ahLst/>
              <a:cxnLst/>
              <a:rect l="l" t="t" r="r" b="b"/>
              <a:pathLst>
                <a:path w="24874" h="27189" extrusionOk="0">
                  <a:moveTo>
                    <a:pt x="22070" y="1"/>
                  </a:moveTo>
                  <a:cubicBezTo>
                    <a:pt x="21534" y="1"/>
                    <a:pt x="20998" y="46"/>
                    <a:pt x="20468" y="140"/>
                  </a:cubicBezTo>
                  <a:cubicBezTo>
                    <a:pt x="19025" y="396"/>
                    <a:pt x="17679" y="967"/>
                    <a:pt x="16384" y="1666"/>
                  </a:cubicBezTo>
                  <a:cubicBezTo>
                    <a:pt x="16286" y="2794"/>
                    <a:pt x="16106" y="3913"/>
                    <a:pt x="15835" y="5017"/>
                  </a:cubicBezTo>
                  <a:cubicBezTo>
                    <a:pt x="14278" y="11387"/>
                    <a:pt x="10087" y="16899"/>
                    <a:pt x="4955" y="20981"/>
                  </a:cubicBezTo>
                  <a:cubicBezTo>
                    <a:pt x="3382" y="22233"/>
                    <a:pt x="1722" y="23360"/>
                    <a:pt x="1" y="24389"/>
                  </a:cubicBezTo>
                  <a:cubicBezTo>
                    <a:pt x="1213" y="25308"/>
                    <a:pt x="2462" y="26238"/>
                    <a:pt x="3747" y="27188"/>
                  </a:cubicBezTo>
                  <a:cubicBezTo>
                    <a:pt x="15773" y="18321"/>
                    <a:pt x="24873" y="10830"/>
                    <a:pt x="24873" y="2666"/>
                  </a:cubicBezTo>
                  <a:cubicBezTo>
                    <a:pt x="24873" y="1936"/>
                    <a:pt x="24797" y="1151"/>
                    <a:pt x="24642" y="346"/>
                  </a:cubicBezTo>
                  <a:cubicBezTo>
                    <a:pt x="23803" y="120"/>
                    <a:pt x="22936" y="1"/>
                    <a:pt x="22070"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 name="Google Shape;3894;p43">
              <a:extLst>
                <a:ext uri="{FF2B5EF4-FFF2-40B4-BE49-F238E27FC236}">
                  <a16:creationId xmlns:a16="http://schemas.microsoft.com/office/drawing/2014/main" id="{8154BEC6-1F25-BD2C-3962-1D860D2A2662}"/>
                </a:ext>
              </a:extLst>
            </p:cNvPr>
            <p:cNvSpPr/>
            <p:nvPr/>
          </p:nvSpPr>
          <p:spPr>
            <a:xfrm>
              <a:off x="1078275" y="3628125"/>
              <a:ext cx="572100" cy="679575"/>
            </a:xfrm>
            <a:custGeom>
              <a:avLst/>
              <a:gdLst/>
              <a:ahLst/>
              <a:cxnLst/>
              <a:rect l="l" t="t" r="r" b="b"/>
              <a:pathLst>
                <a:path w="22884" h="27183" extrusionOk="0">
                  <a:moveTo>
                    <a:pt x="20097" y="0"/>
                  </a:moveTo>
                  <a:cubicBezTo>
                    <a:pt x="19777" y="0"/>
                    <a:pt x="19457" y="16"/>
                    <a:pt x="19138" y="49"/>
                  </a:cubicBezTo>
                  <a:cubicBezTo>
                    <a:pt x="19108" y="1719"/>
                    <a:pt x="18904" y="3386"/>
                    <a:pt x="18505" y="5013"/>
                  </a:cubicBezTo>
                  <a:cubicBezTo>
                    <a:pt x="16948" y="11383"/>
                    <a:pt x="12758" y="16893"/>
                    <a:pt x="7625" y="20977"/>
                  </a:cubicBezTo>
                  <a:cubicBezTo>
                    <a:pt x="5253" y="22864"/>
                    <a:pt x="2684" y="24470"/>
                    <a:pt x="1" y="25879"/>
                  </a:cubicBezTo>
                  <a:cubicBezTo>
                    <a:pt x="579" y="26312"/>
                    <a:pt x="1163" y="26746"/>
                    <a:pt x="1757" y="27182"/>
                  </a:cubicBezTo>
                  <a:cubicBezTo>
                    <a:pt x="13783" y="18317"/>
                    <a:pt x="22883" y="10824"/>
                    <a:pt x="22883" y="2660"/>
                  </a:cubicBezTo>
                  <a:cubicBezTo>
                    <a:pt x="22883" y="1930"/>
                    <a:pt x="22807" y="1145"/>
                    <a:pt x="22653" y="341"/>
                  </a:cubicBezTo>
                  <a:cubicBezTo>
                    <a:pt x="21818" y="117"/>
                    <a:pt x="20958" y="0"/>
                    <a:pt x="20097" y="0"/>
                  </a:cubicBez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 name="Google Shape;3895;p43">
              <a:extLst>
                <a:ext uri="{FF2B5EF4-FFF2-40B4-BE49-F238E27FC236}">
                  <a16:creationId xmlns:a16="http://schemas.microsoft.com/office/drawing/2014/main" id="{2F17CD2C-95B2-DFE0-FE54-2BE3EDFEA048}"/>
                </a:ext>
              </a:extLst>
            </p:cNvPr>
            <p:cNvSpPr/>
            <p:nvPr/>
          </p:nvSpPr>
          <p:spPr>
            <a:xfrm>
              <a:off x="965525" y="3657850"/>
              <a:ext cx="319125" cy="319125"/>
            </a:xfrm>
            <a:custGeom>
              <a:avLst/>
              <a:gdLst/>
              <a:ahLst/>
              <a:cxnLst/>
              <a:rect l="l" t="t" r="r" b="b"/>
              <a:pathLst>
                <a:path w="12765" h="12765" extrusionOk="0">
                  <a:moveTo>
                    <a:pt x="6382" y="0"/>
                  </a:moveTo>
                  <a:cubicBezTo>
                    <a:pt x="4690" y="0"/>
                    <a:pt x="3068" y="672"/>
                    <a:pt x="1870" y="1869"/>
                  </a:cubicBezTo>
                  <a:cubicBezTo>
                    <a:pt x="673" y="3066"/>
                    <a:pt x="0" y="4689"/>
                    <a:pt x="0" y="6382"/>
                  </a:cubicBezTo>
                  <a:cubicBezTo>
                    <a:pt x="0" y="8075"/>
                    <a:pt x="673" y="9699"/>
                    <a:pt x="1870" y="10894"/>
                  </a:cubicBezTo>
                  <a:cubicBezTo>
                    <a:pt x="3068" y="12092"/>
                    <a:pt x="4690" y="12765"/>
                    <a:pt x="6382" y="12765"/>
                  </a:cubicBezTo>
                  <a:cubicBezTo>
                    <a:pt x="8076" y="12765"/>
                    <a:pt x="9699" y="12092"/>
                    <a:pt x="10896" y="10894"/>
                  </a:cubicBezTo>
                  <a:cubicBezTo>
                    <a:pt x="12093" y="9699"/>
                    <a:pt x="12765" y="8075"/>
                    <a:pt x="12765" y="6382"/>
                  </a:cubicBezTo>
                  <a:cubicBezTo>
                    <a:pt x="12765" y="4689"/>
                    <a:pt x="12093" y="3066"/>
                    <a:pt x="10896" y="1869"/>
                  </a:cubicBezTo>
                  <a:cubicBezTo>
                    <a:pt x="9699" y="672"/>
                    <a:pt x="8076" y="0"/>
                    <a:pt x="6382"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3896;p43">
              <a:extLst>
                <a:ext uri="{FF2B5EF4-FFF2-40B4-BE49-F238E27FC236}">
                  <a16:creationId xmlns:a16="http://schemas.microsoft.com/office/drawing/2014/main" id="{EDA89597-2FD5-952E-B157-DD4C8264EA70}"/>
                </a:ext>
              </a:extLst>
            </p:cNvPr>
            <p:cNvSpPr/>
            <p:nvPr/>
          </p:nvSpPr>
          <p:spPr>
            <a:xfrm>
              <a:off x="1028325" y="3720650"/>
              <a:ext cx="193550" cy="193525"/>
            </a:xfrm>
            <a:custGeom>
              <a:avLst/>
              <a:gdLst/>
              <a:ahLst/>
              <a:cxnLst/>
              <a:rect l="l" t="t" r="r" b="b"/>
              <a:pathLst>
                <a:path w="7742" h="7741" extrusionOk="0">
                  <a:moveTo>
                    <a:pt x="2600" y="1"/>
                  </a:moveTo>
                  <a:lnTo>
                    <a:pt x="2600" y="2600"/>
                  </a:lnTo>
                  <a:lnTo>
                    <a:pt x="1" y="2600"/>
                  </a:lnTo>
                  <a:lnTo>
                    <a:pt x="1" y="5144"/>
                  </a:lnTo>
                  <a:lnTo>
                    <a:pt x="2600" y="5144"/>
                  </a:lnTo>
                  <a:lnTo>
                    <a:pt x="2600" y="7740"/>
                  </a:lnTo>
                  <a:lnTo>
                    <a:pt x="5144" y="7740"/>
                  </a:lnTo>
                  <a:lnTo>
                    <a:pt x="5144" y="5144"/>
                  </a:lnTo>
                  <a:lnTo>
                    <a:pt x="7741" y="5144"/>
                  </a:lnTo>
                  <a:lnTo>
                    <a:pt x="7741" y="2600"/>
                  </a:lnTo>
                  <a:lnTo>
                    <a:pt x="5144" y="2600"/>
                  </a:lnTo>
                  <a:lnTo>
                    <a:pt x="5144"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3897;p43">
              <a:extLst>
                <a:ext uri="{FF2B5EF4-FFF2-40B4-BE49-F238E27FC236}">
                  <a16:creationId xmlns:a16="http://schemas.microsoft.com/office/drawing/2014/main" id="{F06F4625-898D-6554-7672-37F0B2BDA7CF}"/>
                </a:ext>
              </a:extLst>
            </p:cNvPr>
            <p:cNvSpPr/>
            <p:nvPr/>
          </p:nvSpPr>
          <p:spPr>
            <a:xfrm>
              <a:off x="1780050" y="4088925"/>
              <a:ext cx="84700" cy="843050"/>
            </a:xfrm>
            <a:custGeom>
              <a:avLst/>
              <a:gdLst/>
              <a:ahLst/>
              <a:cxnLst/>
              <a:rect l="l" t="t" r="r" b="b"/>
              <a:pathLst>
                <a:path w="3388" h="33722" extrusionOk="0">
                  <a:moveTo>
                    <a:pt x="0" y="0"/>
                  </a:moveTo>
                  <a:lnTo>
                    <a:pt x="0" y="33721"/>
                  </a:lnTo>
                  <a:lnTo>
                    <a:pt x="3387" y="33721"/>
                  </a:lnTo>
                  <a:lnTo>
                    <a:pt x="3387" y="0"/>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 name="Google Shape;3898;p43">
              <a:extLst>
                <a:ext uri="{FF2B5EF4-FFF2-40B4-BE49-F238E27FC236}">
                  <a16:creationId xmlns:a16="http://schemas.microsoft.com/office/drawing/2014/main" id="{AD7B7C3B-0A32-A3AB-31A6-6CA63A362A8C}"/>
                </a:ext>
              </a:extLst>
            </p:cNvPr>
            <p:cNvSpPr/>
            <p:nvPr/>
          </p:nvSpPr>
          <p:spPr>
            <a:xfrm>
              <a:off x="1228950" y="3204550"/>
              <a:ext cx="1186875" cy="1069125"/>
            </a:xfrm>
            <a:custGeom>
              <a:avLst/>
              <a:gdLst/>
              <a:ahLst/>
              <a:cxnLst/>
              <a:rect l="l" t="t" r="r" b="b"/>
              <a:pathLst>
                <a:path w="47475" h="42765" extrusionOk="0">
                  <a:moveTo>
                    <a:pt x="23738" y="1631"/>
                  </a:moveTo>
                  <a:cubicBezTo>
                    <a:pt x="24751" y="1631"/>
                    <a:pt x="25573" y="2455"/>
                    <a:pt x="25573" y="3466"/>
                  </a:cubicBezTo>
                  <a:cubicBezTo>
                    <a:pt x="25573" y="4478"/>
                    <a:pt x="24749" y="5301"/>
                    <a:pt x="23738" y="5301"/>
                  </a:cubicBezTo>
                  <a:cubicBezTo>
                    <a:pt x="22724" y="5301"/>
                    <a:pt x="21902" y="4478"/>
                    <a:pt x="21902" y="3466"/>
                  </a:cubicBezTo>
                  <a:cubicBezTo>
                    <a:pt x="21902" y="2455"/>
                    <a:pt x="22726" y="1631"/>
                    <a:pt x="23738" y="1631"/>
                  </a:cubicBezTo>
                  <a:close/>
                  <a:moveTo>
                    <a:pt x="23738" y="1"/>
                  </a:moveTo>
                  <a:cubicBezTo>
                    <a:pt x="21826" y="1"/>
                    <a:pt x="20270" y="1555"/>
                    <a:pt x="20270" y="3467"/>
                  </a:cubicBezTo>
                  <a:cubicBezTo>
                    <a:pt x="20270" y="3609"/>
                    <a:pt x="20280" y="3745"/>
                    <a:pt x="20298" y="3883"/>
                  </a:cubicBezTo>
                  <a:cubicBezTo>
                    <a:pt x="18462" y="2466"/>
                    <a:pt x="15841" y="1212"/>
                    <a:pt x="12311" y="1212"/>
                  </a:cubicBezTo>
                  <a:cubicBezTo>
                    <a:pt x="4206" y="1212"/>
                    <a:pt x="0" y="9097"/>
                    <a:pt x="0" y="15318"/>
                  </a:cubicBezTo>
                  <a:cubicBezTo>
                    <a:pt x="0" y="24978"/>
                    <a:pt x="10321" y="33221"/>
                    <a:pt x="22961" y="42510"/>
                  </a:cubicBezTo>
                  <a:cubicBezTo>
                    <a:pt x="23191" y="42679"/>
                    <a:pt x="23463" y="42764"/>
                    <a:pt x="23736" y="42764"/>
                  </a:cubicBezTo>
                  <a:cubicBezTo>
                    <a:pt x="24008" y="42764"/>
                    <a:pt x="24281" y="42679"/>
                    <a:pt x="24511" y="42510"/>
                  </a:cubicBezTo>
                  <a:cubicBezTo>
                    <a:pt x="37151" y="33221"/>
                    <a:pt x="47470" y="24978"/>
                    <a:pt x="47470" y="15318"/>
                  </a:cubicBezTo>
                  <a:cubicBezTo>
                    <a:pt x="47474" y="9097"/>
                    <a:pt x="43268" y="1212"/>
                    <a:pt x="35163" y="1212"/>
                  </a:cubicBezTo>
                  <a:cubicBezTo>
                    <a:pt x="31634" y="1212"/>
                    <a:pt x="29015" y="2466"/>
                    <a:pt x="27178" y="3883"/>
                  </a:cubicBezTo>
                  <a:cubicBezTo>
                    <a:pt x="27193" y="3745"/>
                    <a:pt x="27206" y="3609"/>
                    <a:pt x="27206" y="3467"/>
                  </a:cubicBezTo>
                  <a:cubicBezTo>
                    <a:pt x="27206" y="1555"/>
                    <a:pt x="25650" y="1"/>
                    <a:pt x="23738"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3899;p43">
              <a:extLst>
                <a:ext uri="{FF2B5EF4-FFF2-40B4-BE49-F238E27FC236}">
                  <a16:creationId xmlns:a16="http://schemas.microsoft.com/office/drawing/2014/main" id="{0C89433D-352F-0794-2406-BA9C80363AFF}"/>
                </a:ext>
              </a:extLst>
            </p:cNvPr>
            <p:cNvSpPr/>
            <p:nvPr/>
          </p:nvSpPr>
          <p:spPr>
            <a:xfrm>
              <a:off x="1666825" y="3234825"/>
              <a:ext cx="749000" cy="1038800"/>
            </a:xfrm>
            <a:custGeom>
              <a:avLst/>
              <a:gdLst/>
              <a:ahLst/>
              <a:cxnLst/>
              <a:rect l="l" t="t" r="r" b="b"/>
              <a:pathLst>
                <a:path w="29960" h="41552" extrusionOk="0">
                  <a:moveTo>
                    <a:pt x="17648" y="1"/>
                  </a:moveTo>
                  <a:cubicBezTo>
                    <a:pt x="17188" y="1"/>
                    <a:pt x="16742" y="23"/>
                    <a:pt x="16312" y="64"/>
                  </a:cubicBezTo>
                  <a:cubicBezTo>
                    <a:pt x="18841" y="5084"/>
                    <a:pt x="19649" y="10991"/>
                    <a:pt x="18311" y="16458"/>
                  </a:cubicBezTo>
                  <a:cubicBezTo>
                    <a:pt x="16754" y="22828"/>
                    <a:pt x="12563" y="28340"/>
                    <a:pt x="7431" y="32422"/>
                  </a:cubicBezTo>
                  <a:cubicBezTo>
                    <a:pt x="5116" y="34264"/>
                    <a:pt x="2613" y="35838"/>
                    <a:pt x="1" y="37223"/>
                  </a:cubicBezTo>
                  <a:cubicBezTo>
                    <a:pt x="1748" y="38564"/>
                    <a:pt x="3573" y="39919"/>
                    <a:pt x="5447" y="41297"/>
                  </a:cubicBezTo>
                  <a:cubicBezTo>
                    <a:pt x="5678" y="41467"/>
                    <a:pt x="5950" y="41552"/>
                    <a:pt x="6223" y="41552"/>
                  </a:cubicBezTo>
                  <a:cubicBezTo>
                    <a:pt x="6495" y="41552"/>
                    <a:pt x="6767" y="41467"/>
                    <a:pt x="6997" y="41297"/>
                  </a:cubicBezTo>
                  <a:cubicBezTo>
                    <a:pt x="19639" y="32009"/>
                    <a:pt x="29958" y="23765"/>
                    <a:pt x="29958" y="14106"/>
                  </a:cubicBezTo>
                  <a:cubicBezTo>
                    <a:pt x="29959" y="7886"/>
                    <a:pt x="25753" y="1"/>
                    <a:pt x="17648"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36" name="Google Shape;3900;p43">
              <a:extLst>
                <a:ext uri="{FF2B5EF4-FFF2-40B4-BE49-F238E27FC236}">
                  <a16:creationId xmlns:a16="http://schemas.microsoft.com/office/drawing/2014/main" id="{84641099-7650-AE5F-0F2F-AD9E69BC6678}"/>
                </a:ext>
              </a:extLst>
            </p:cNvPr>
            <p:cNvSpPr/>
            <p:nvPr/>
          </p:nvSpPr>
          <p:spPr>
            <a:xfrm>
              <a:off x="1713050" y="3248800"/>
              <a:ext cx="702775" cy="1024825"/>
            </a:xfrm>
            <a:custGeom>
              <a:avLst/>
              <a:gdLst/>
              <a:ahLst/>
              <a:cxnLst/>
              <a:rect l="l" t="t" r="r" b="b"/>
              <a:pathLst>
                <a:path w="28111" h="40993" extrusionOk="0">
                  <a:moveTo>
                    <a:pt x="19366" y="1"/>
                  </a:moveTo>
                  <a:lnTo>
                    <a:pt x="19366" y="1"/>
                  </a:lnTo>
                  <a:cubicBezTo>
                    <a:pt x="21702" y="4912"/>
                    <a:pt x="22415" y="10610"/>
                    <a:pt x="21122" y="15899"/>
                  </a:cubicBezTo>
                  <a:cubicBezTo>
                    <a:pt x="19564" y="22269"/>
                    <a:pt x="15374" y="27781"/>
                    <a:pt x="10241" y="31863"/>
                  </a:cubicBezTo>
                  <a:cubicBezTo>
                    <a:pt x="7107" y="34357"/>
                    <a:pt x="3631" y="36360"/>
                    <a:pt x="1" y="38067"/>
                  </a:cubicBezTo>
                  <a:cubicBezTo>
                    <a:pt x="1174" y="38949"/>
                    <a:pt x="2373" y="39837"/>
                    <a:pt x="3598" y="40738"/>
                  </a:cubicBezTo>
                  <a:cubicBezTo>
                    <a:pt x="3829" y="40908"/>
                    <a:pt x="4101" y="40993"/>
                    <a:pt x="4374" y="40993"/>
                  </a:cubicBezTo>
                  <a:cubicBezTo>
                    <a:pt x="4646" y="40993"/>
                    <a:pt x="4918" y="40908"/>
                    <a:pt x="5148" y="40738"/>
                  </a:cubicBezTo>
                  <a:cubicBezTo>
                    <a:pt x="17790" y="31451"/>
                    <a:pt x="28110" y="23208"/>
                    <a:pt x="28110" y="13548"/>
                  </a:cubicBezTo>
                  <a:cubicBezTo>
                    <a:pt x="28110" y="8316"/>
                    <a:pt x="25135" y="1909"/>
                    <a:pt x="19366"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37" name="Google Shape;3901;p43">
              <a:extLst>
                <a:ext uri="{FF2B5EF4-FFF2-40B4-BE49-F238E27FC236}">
                  <a16:creationId xmlns:a16="http://schemas.microsoft.com/office/drawing/2014/main" id="{DF992EF6-A310-F6B0-C045-0E399E17BDED}"/>
                </a:ext>
              </a:extLst>
            </p:cNvPr>
            <p:cNvSpPr/>
            <p:nvPr/>
          </p:nvSpPr>
          <p:spPr>
            <a:xfrm>
              <a:off x="1261625" y="3267400"/>
              <a:ext cx="1121625" cy="973650"/>
            </a:xfrm>
            <a:custGeom>
              <a:avLst/>
              <a:gdLst/>
              <a:ahLst/>
              <a:cxnLst/>
              <a:rect l="l" t="t" r="r" b="b"/>
              <a:pathLst>
                <a:path w="44865" h="38946" extrusionOk="0">
                  <a:moveTo>
                    <a:pt x="11007" y="1"/>
                  </a:moveTo>
                  <a:cubicBezTo>
                    <a:pt x="3497" y="1"/>
                    <a:pt x="0" y="7641"/>
                    <a:pt x="0" y="12804"/>
                  </a:cubicBezTo>
                  <a:cubicBezTo>
                    <a:pt x="0" y="21753"/>
                    <a:pt x="9722" y="29608"/>
                    <a:pt x="22429" y="38944"/>
                  </a:cubicBezTo>
                  <a:lnTo>
                    <a:pt x="22434" y="38946"/>
                  </a:lnTo>
                  <a:lnTo>
                    <a:pt x="22436" y="38946"/>
                  </a:lnTo>
                  <a:cubicBezTo>
                    <a:pt x="35142" y="29609"/>
                    <a:pt x="44864" y="21754"/>
                    <a:pt x="44864" y="12805"/>
                  </a:cubicBezTo>
                  <a:cubicBezTo>
                    <a:pt x="44864" y="7641"/>
                    <a:pt x="41367" y="2"/>
                    <a:pt x="33859" y="2"/>
                  </a:cubicBezTo>
                  <a:cubicBezTo>
                    <a:pt x="27730" y="2"/>
                    <a:pt x="24622" y="4229"/>
                    <a:pt x="23816" y="5525"/>
                  </a:cubicBezTo>
                  <a:cubicBezTo>
                    <a:pt x="23515" y="6006"/>
                    <a:pt x="22999" y="6294"/>
                    <a:pt x="22432" y="6294"/>
                  </a:cubicBezTo>
                  <a:cubicBezTo>
                    <a:pt x="21866" y="6294"/>
                    <a:pt x="21349" y="6006"/>
                    <a:pt x="21049" y="5525"/>
                  </a:cubicBezTo>
                  <a:cubicBezTo>
                    <a:pt x="20242" y="4228"/>
                    <a:pt x="17135" y="1"/>
                    <a:pt x="11007"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38" name="Google Shape;3902;p43">
              <a:extLst>
                <a:ext uri="{FF2B5EF4-FFF2-40B4-BE49-F238E27FC236}">
                  <a16:creationId xmlns:a16="http://schemas.microsoft.com/office/drawing/2014/main" id="{D0BFA241-C81D-DFBB-0EB7-BD09CFB7D923}"/>
                </a:ext>
              </a:extLst>
            </p:cNvPr>
            <p:cNvSpPr/>
            <p:nvPr/>
          </p:nvSpPr>
          <p:spPr>
            <a:xfrm>
              <a:off x="1698175" y="3267400"/>
              <a:ext cx="685000" cy="973625"/>
            </a:xfrm>
            <a:custGeom>
              <a:avLst/>
              <a:gdLst/>
              <a:ahLst/>
              <a:cxnLst/>
              <a:rect l="l" t="t" r="r" b="b"/>
              <a:pathLst>
                <a:path w="27400" h="38945" extrusionOk="0">
                  <a:moveTo>
                    <a:pt x="16394" y="1"/>
                  </a:moveTo>
                  <a:cubicBezTo>
                    <a:pt x="16141" y="1"/>
                    <a:pt x="15894" y="12"/>
                    <a:pt x="15650" y="26"/>
                  </a:cubicBezTo>
                  <a:cubicBezTo>
                    <a:pt x="17705" y="4756"/>
                    <a:pt x="18282" y="10139"/>
                    <a:pt x="17057" y="15155"/>
                  </a:cubicBezTo>
                  <a:cubicBezTo>
                    <a:pt x="15500" y="21525"/>
                    <a:pt x="11309" y="27037"/>
                    <a:pt x="6177" y="31119"/>
                  </a:cubicBezTo>
                  <a:cubicBezTo>
                    <a:pt x="4235" y="32664"/>
                    <a:pt x="2161" y="34022"/>
                    <a:pt x="1" y="35236"/>
                  </a:cubicBezTo>
                  <a:cubicBezTo>
                    <a:pt x="1591" y="36450"/>
                    <a:pt x="3249" y="37682"/>
                    <a:pt x="4966" y="38944"/>
                  </a:cubicBezTo>
                  <a:lnTo>
                    <a:pt x="4970" y="38944"/>
                  </a:lnTo>
                  <a:cubicBezTo>
                    <a:pt x="17677" y="29608"/>
                    <a:pt x="27398" y="21753"/>
                    <a:pt x="27398" y="12804"/>
                  </a:cubicBezTo>
                  <a:cubicBezTo>
                    <a:pt x="27399" y="7641"/>
                    <a:pt x="23901" y="1"/>
                    <a:pt x="16394"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39" name="Google Shape;3903;p43">
              <a:extLst>
                <a:ext uri="{FF2B5EF4-FFF2-40B4-BE49-F238E27FC236}">
                  <a16:creationId xmlns:a16="http://schemas.microsoft.com/office/drawing/2014/main" id="{498F21E9-08A2-C702-61D3-4903DB568797}"/>
                </a:ext>
              </a:extLst>
            </p:cNvPr>
            <p:cNvSpPr/>
            <p:nvPr/>
          </p:nvSpPr>
          <p:spPr>
            <a:xfrm>
              <a:off x="1746125" y="3291575"/>
              <a:ext cx="637050" cy="949425"/>
            </a:xfrm>
            <a:custGeom>
              <a:avLst/>
              <a:gdLst/>
              <a:ahLst/>
              <a:cxnLst/>
              <a:rect l="l" t="t" r="r" b="b"/>
              <a:pathLst>
                <a:path w="25482" h="37977" extrusionOk="0">
                  <a:moveTo>
                    <a:pt x="18778" y="0"/>
                  </a:moveTo>
                  <a:lnTo>
                    <a:pt x="18778" y="0"/>
                  </a:lnTo>
                  <a:cubicBezTo>
                    <a:pt x="20515" y="4497"/>
                    <a:pt x="20944" y="9503"/>
                    <a:pt x="19799" y="14188"/>
                  </a:cubicBezTo>
                  <a:cubicBezTo>
                    <a:pt x="18241" y="20558"/>
                    <a:pt x="14051" y="26070"/>
                    <a:pt x="8918" y="30152"/>
                  </a:cubicBezTo>
                  <a:cubicBezTo>
                    <a:pt x="6167" y="32341"/>
                    <a:pt x="3151" y="34152"/>
                    <a:pt x="0" y="35717"/>
                  </a:cubicBezTo>
                  <a:cubicBezTo>
                    <a:pt x="994" y="36462"/>
                    <a:pt x="2009" y="37213"/>
                    <a:pt x="3049" y="37976"/>
                  </a:cubicBezTo>
                  <a:lnTo>
                    <a:pt x="3052" y="37976"/>
                  </a:lnTo>
                  <a:cubicBezTo>
                    <a:pt x="15761" y="28641"/>
                    <a:pt x="25481" y="20786"/>
                    <a:pt x="25481" y="11837"/>
                  </a:cubicBezTo>
                  <a:cubicBezTo>
                    <a:pt x="25481" y="7787"/>
                    <a:pt x="23329" y="2217"/>
                    <a:pt x="18778"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0" name="Google Shape;3904;p43">
              <a:extLst>
                <a:ext uri="{FF2B5EF4-FFF2-40B4-BE49-F238E27FC236}">
                  <a16:creationId xmlns:a16="http://schemas.microsoft.com/office/drawing/2014/main" id="{CA0141CC-D5EA-7BF8-6A22-9B91B0CC0B78}"/>
                </a:ext>
              </a:extLst>
            </p:cNvPr>
            <p:cNvSpPr/>
            <p:nvPr/>
          </p:nvSpPr>
          <p:spPr>
            <a:xfrm>
              <a:off x="1294225" y="3300050"/>
              <a:ext cx="1056350" cy="900500"/>
            </a:xfrm>
            <a:custGeom>
              <a:avLst/>
              <a:gdLst/>
              <a:ahLst/>
              <a:cxnLst/>
              <a:rect l="l" t="t" r="r" b="b"/>
              <a:pathLst>
                <a:path w="42254" h="36020" extrusionOk="0">
                  <a:moveTo>
                    <a:pt x="9700" y="0"/>
                  </a:moveTo>
                  <a:cubicBezTo>
                    <a:pt x="3084" y="0"/>
                    <a:pt x="0" y="6861"/>
                    <a:pt x="0" y="11498"/>
                  </a:cubicBezTo>
                  <a:cubicBezTo>
                    <a:pt x="0" y="19661"/>
                    <a:pt x="9101" y="27155"/>
                    <a:pt x="21127" y="36020"/>
                  </a:cubicBezTo>
                  <a:cubicBezTo>
                    <a:pt x="33154" y="27155"/>
                    <a:pt x="42253" y="19661"/>
                    <a:pt x="42249" y="11499"/>
                  </a:cubicBezTo>
                  <a:cubicBezTo>
                    <a:pt x="42249" y="6862"/>
                    <a:pt x="39168" y="2"/>
                    <a:pt x="32549" y="2"/>
                  </a:cubicBezTo>
                  <a:cubicBezTo>
                    <a:pt x="27093" y="2"/>
                    <a:pt x="24332" y="3759"/>
                    <a:pt x="23616" y="4909"/>
                  </a:cubicBezTo>
                  <a:cubicBezTo>
                    <a:pt x="23076" y="5776"/>
                    <a:pt x="22145" y="6294"/>
                    <a:pt x="21125" y="6294"/>
                  </a:cubicBezTo>
                  <a:cubicBezTo>
                    <a:pt x="20105" y="6294"/>
                    <a:pt x="19175" y="5776"/>
                    <a:pt x="18634" y="4909"/>
                  </a:cubicBezTo>
                  <a:cubicBezTo>
                    <a:pt x="17918" y="3756"/>
                    <a:pt x="15156" y="0"/>
                    <a:pt x="9700"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1" name="Google Shape;3905;p43">
              <a:extLst>
                <a:ext uri="{FF2B5EF4-FFF2-40B4-BE49-F238E27FC236}">
                  <a16:creationId xmlns:a16="http://schemas.microsoft.com/office/drawing/2014/main" id="{225FDEF6-178F-F46C-EEA1-76076CEDEC1A}"/>
                </a:ext>
              </a:extLst>
            </p:cNvPr>
            <p:cNvSpPr/>
            <p:nvPr/>
          </p:nvSpPr>
          <p:spPr>
            <a:xfrm>
              <a:off x="1728725" y="3300050"/>
              <a:ext cx="621850" cy="900500"/>
            </a:xfrm>
            <a:custGeom>
              <a:avLst/>
              <a:gdLst/>
              <a:ahLst/>
              <a:cxnLst/>
              <a:rect l="l" t="t" r="r" b="b"/>
              <a:pathLst>
                <a:path w="24874" h="36020" extrusionOk="0">
                  <a:moveTo>
                    <a:pt x="15172" y="0"/>
                  </a:moveTo>
                  <a:cubicBezTo>
                    <a:pt x="15094" y="0"/>
                    <a:pt x="15019" y="5"/>
                    <a:pt x="14943" y="6"/>
                  </a:cubicBezTo>
                  <a:cubicBezTo>
                    <a:pt x="16569" y="4412"/>
                    <a:pt x="16952" y="9283"/>
                    <a:pt x="15835" y="13849"/>
                  </a:cubicBezTo>
                  <a:cubicBezTo>
                    <a:pt x="14278" y="20219"/>
                    <a:pt x="10087" y="25731"/>
                    <a:pt x="4955" y="29813"/>
                  </a:cubicBezTo>
                  <a:cubicBezTo>
                    <a:pt x="3381" y="31064"/>
                    <a:pt x="1722" y="32193"/>
                    <a:pt x="1" y="33222"/>
                  </a:cubicBezTo>
                  <a:cubicBezTo>
                    <a:pt x="1212" y="34141"/>
                    <a:pt x="2462" y="35072"/>
                    <a:pt x="3747" y="36020"/>
                  </a:cubicBezTo>
                  <a:cubicBezTo>
                    <a:pt x="15773" y="27155"/>
                    <a:pt x="24873" y="19661"/>
                    <a:pt x="24873" y="11498"/>
                  </a:cubicBezTo>
                  <a:cubicBezTo>
                    <a:pt x="24873" y="6861"/>
                    <a:pt x="21789" y="0"/>
                    <a:pt x="15172"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2" name="Google Shape;3906;p43">
              <a:extLst>
                <a:ext uri="{FF2B5EF4-FFF2-40B4-BE49-F238E27FC236}">
                  <a16:creationId xmlns:a16="http://schemas.microsoft.com/office/drawing/2014/main" id="{DB675850-F50E-6080-7207-50292D467A33}"/>
                </a:ext>
              </a:extLst>
            </p:cNvPr>
            <p:cNvSpPr/>
            <p:nvPr/>
          </p:nvSpPr>
          <p:spPr>
            <a:xfrm>
              <a:off x="1778450" y="3339150"/>
              <a:ext cx="572125" cy="861400"/>
            </a:xfrm>
            <a:custGeom>
              <a:avLst/>
              <a:gdLst/>
              <a:ahLst/>
              <a:cxnLst/>
              <a:rect l="l" t="t" r="r" b="b"/>
              <a:pathLst>
                <a:path w="22885" h="34456" extrusionOk="0">
                  <a:moveTo>
                    <a:pt x="18132" y="1"/>
                  </a:moveTo>
                  <a:lnTo>
                    <a:pt x="18132" y="1"/>
                  </a:lnTo>
                  <a:cubicBezTo>
                    <a:pt x="19308" y="3979"/>
                    <a:pt x="19493" y="8252"/>
                    <a:pt x="18506" y="12285"/>
                  </a:cubicBezTo>
                  <a:cubicBezTo>
                    <a:pt x="16948" y="18655"/>
                    <a:pt x="12758" y="24167"/>
                    <a:pt x="7625" y="28249"/>
                  </a:cubicBezTo>
                  <a:cubicBezTo>
                    <a:pt x="5253" y="30137"/>
                    <a:pt x="2684" y="31743"/>
                    <a:pt x="0" y="33153"/>
                  </a:cubicBezTo>
                  <a:cubicBezTo>
                    <a:pt x="579" y="33584"/>
                    <a:pt x="1163" y="34018"/>
                    <a:pt x="1758" y="34456"/>
                  </a:cubicBezTo>
                  <a:cubicBezTo>
                    <a:pt x="13784" y="25591"/>
                    <a:pt x="22884" y="18097"/>
                    <a:pt x="22884" y="9934"/>
                  </a:cubicBezTo>
                  <a:cubicBezTo>
                    <a:pt x="22884" y="6667"/>
                    <a:pt x="21351" y="2299"/>
                    <a:pt x="18132" y="1"/>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3" name="Google Shape;3907;p43">
              <a:extLst>
                <a:ext uri="{FF2B5EF4-FFF2-40B4-BE49-F238E27FC236}">
                  <a16:creationId xmlns:a16="http://schemas.microsoft.com/office/drawing/2014/main" id="{63E81F77-72ED-2495-4C58-D12A14D99C33}"/>
                </a:ext>
              </a:extLst>
            </p:cNvPr>
            <p:cNvSpPr/>
            <p:nvPr/>
          </p:nvSpPr>
          <p:spPr>
            <a:xfrm>
              <a:off x="1805700" y="4088925"/>
              <a:ext cx="33400" cy="843050"/>
            </a:xfrm>
            <a:custGeom>
              <a:avLst/>
              <a:gdLst/>
              <a:ahLst/>
              <a:cxnLst/>
              <a:rect l="l" t="t" r="r" b="b"/>
              <a:pathLst>
                <a:path w="1336" h="33722" extrusionOk="0">
                  <a:moveTo>
                    <a:pt x="0" y="0"/>
                  </a:moveTo>
                  <a:lnTo>
                    <a:pt x="0" y="33721"/>
                  </a:lnTo>
                  <a:lnTo>
                    <a:pt x="1335" y="33721"/>
                  </a:lnTo>
                  <a:lnTo>
                    <a:pt x="1335" y="0"/>
                  </a:ln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4" name="Google Shape;3908;p43">
              <a:extLst>
                <a:ext uri="{FF2B5EF4-FFF2-40B4-BE49-F238E27FC236}">
                  <a16:creationId xmlns:a16="http://schemas.microsoft.com/office/drawing/2014/main" id="{30DBC699-569E-77FB-073C-55B7725BB825}"/>
                </a:ext>
              </a:extLst>
            </p:cNvPr>
            <p:cNvSpPr/>
            <p:nvPr/>
          </p:nvSpPr>
          <p:spPr>
            <a:xfrm>
              <a:off x="1294175" y="3520925"/>
              <a:ext cx="1056325" cy="679625"/>
            </a:xfrm>
            <a:custGeom>
              <a:avLst/>
              <a:gdLst/>
              <a:ahLst/>
              <a:cxnLst/>
              <a:rect l="l" t="t" r="r" b="b"/>
              <a:pathLst>
                <a:path w="42253" h="27185" extrusionOk="0">
                  <a:moveTo>
                    <a:pt x="39453" y="0"/>
                  </a:moveTo>
                  <a:cubicBezTo>
                    <a:pt x="38917" y="0"/>
                    <a:pt x="38379" y="46"/>
                    <a:pt x="37849" y="139"/>
                  </a:cubicBezTo>
                  <a:cubicBezTo>
                    <a:pt x="35074" y="632"/>
                    <a:pt x="32665" y="2282"/>
                    <a:pt x="30272" y="3774"/>
                  </a:cubicBezTo>
                  <a:cubicBezTo>
                    <a:pt x="27947" y="5222"/>
                    <a:pt x="25399" y="6596"/>
                    <a:pt x="22669" y="6596"/>
                  </a:cubicBezTo>
                  <a:cubicBezTo>
                    <a:pt x="22590" y="6596"/>
                    <a:pt x="22510" y="6595"/>
                    <a:pt x="22430" y="6592"/>
                  </a:cubicBezTo>
                  <a:cubicBezTo>
                    <a:pt x="18399" y="6474"/>
                    <a:pt x="15157" y="3406"/>
                    <a:pt x="11496" y="1713"/>
                  </a:cubicBezTo>
                  <a:cubicBezTo>
                    <a:pt x="9344" y="719"/>
                    <a:pt x="6982" y="236"/>
                    <a:pt x="4615" y="236"/>
                  </a:cubicBezTo>
                  <a:cubicBezTo>
                    <a:pt x="3111" y="236"/>
                    <a:pt x="1605" y="431"/>
                    <a:pt x="150" y="814"/>
                  </a:cubicBezTo>
                  <a:cubicBezTo>
                    <a:pt x="51" y="1453"/>
                    <a:pt x="1" y="2075"/>
                    <a:pt x="1" y="2663"/>
                  </a:cubicBezTo>
                  <a:cubicBezTo>
                    <a:pt x="1" y="10826"/>
                    <a:pt x="9101" y="18320"/>
                    <a:pt x="21127" y="27185"/>
                  </a:cubicBezTo>
                  <a:cubicBezTo>
                    <a:pt x="33152" y="18320"/>
                    <a:pt x="42252" y="10826"/>
                    <a:pt x="42252" y="2663"/>
                  </a:cubicBezTo>
                  <a:cubicBezTo>
                    <a:pt x="42252" y="1933"/>
                    <a:pt x="42176" y="1147"/>
                    <a:pt x="42022" y="342"/>
                  </a:cubicBezTo>
                  <a:cubicBezTo>
                    <a:pt x="41185" y="118"/>
                    <a:pt x="40319" y="0"/>
                    <a:pt x="39453" y="0"/>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5" name="Google Shape;3909;p43">
              <a:extLst>
                <a:ext uri="{FF2B5EF4-FFF2-40B4-BE49-F238E27FC236}">
                  <a16:creationId xmlns:a16="http://schemas.microsoft.com/office/drawing/2014/main" id="{107DCD71-2EC4-B14B-360F-F6DE3EB7D55E}"/>
                </a:ext>
              </a:extLst>
            </p:cNvPr>
            <p:cNvSpPr/>
            <p:nvPr/>
          </p:nvSpPr>
          <p:spPr>
            <a:xfrm>
              <a:off x="1728700" y="3520925"/>
              <a:ext cx="621800" cy="679675"/>
            </a:xfrm>
            <a:custGeom>
              <a:avLst/>
              <a:gdLst/>
              <a:ahLst/>
              <a:cxnLst/>
              <a:rect l="l" t="t" r="r" b="b"/>
              <a:pathLst>
                <a:path w="24872" h="27187" extrusionOk="0">
                  <a:moveTo>
                    <a:pt x="22071" y="0"/>
                  </a:moveTo>
                  <a:cubicBezTo>
                    <a:pt x="21535" y="0"/>
                    <a:pt x="20998" y="46"/>
                    <a:pt x="20468" y="139"/>
                  </a:cubicBezTo>
                  <a:cubicBezTo>
                    <a:pt x="19023" y="395"/>
                    <a:pt x="17679" y="967"/>
                    <a:pt x="16383" y="1665"/>
                  </a:cubicBezTo>
                  <a:cubicBezTo>
                    <a:pt x="16284" y="2794"/>
                    <a:pt x="16105" y="3913"/>
                    <a:pt x="15834" y="5016"/>
                  </a:cubicBezTo>
                  <a:cubicBezTo>
                    <a:pt x="14276" y="11387"/>
                    <a:pt x="10087" y="16897"/>
                    <a:pt x="4953" y="20981"/>
                  </a:cubicBezTo>
                  <a:cubicBezTo>
                    <a:pt x="3381" y="22232"/>
                    <a:pt x="1721" y="23360"/>
                    <a:pt x="1" y="24389"/>
                  </a:cubicBezTo>
                  <a:cubicBezTo>
                    <a:pt x="1212" y="25308"/>
                    <a:pt x="2462" y="26238"/>
                    <a:pt x="3746" y="27186"/>
                  </a:cubicBezTo>
                  <a:cubicBezTo>
                    <a:pt x="15771" y="18321"/>
                    <a:pt x="24871" y="10828"/>
                    <a:pt x="24871" y="2664"/>
                  </a:cubicBezTo>
                  <a:cubicBezTo>
                    <a:pt x="24871" y="1934"/>
                    <a:pt x="24795" y="1149"/>
                    <a:pt x="24641" y="344"/>
                  </a:cubicBezTo>
                  <a:cubicBezTo>
                    <a:pt x="23803" y="119"/>
                    <a:pt x="22937" y="0"/>
                    <a:pt x="22071"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6" name="Google Shape;3910;p43">
              <a:extLst>
                <a:ext uri="{FF2B5EF4-FFF2-40B4-BE49-F238E27FC236}">
                  <a16:creationId xmlns:a16="http://schemas.microsoft.com/office/drawing/2014/main" id="{62ACB5F7-BFED-5F64-90B7-CE88A56D67A5}"/>
                </a:ext>
              </a:extLst>
            </p:cNvPr>
            <p:cNvSpPr/>
            <p:nvPr/>
          </p:nvSpPr>
          <p:spPr>
            <a:xfrm>
              <a:off x="1778450" y="3520975"/>
              <a:ext cx="572125" cy="679575"/>
            </a:xfrm>
            <a:custGeom>
              <a:avLst/>
              <a:gdLst/>
              <a:ahLst/>
              <a:cxnLst/>
              <a:rect l="l" t="t" r="r" b="b"/>
              <a:pathLst>
                <a:path w="22885" h="27183" extrusionOk="0">
                  <a:moveTo>
                    <a:pt x="20092" y="0"/>
                  </a:moveTo>
                  <a:cubicBezTo>
                    <a:pt x="19774" y="0"/>
                    <a:pt x="19455" y="16"/>
                    <a:pt x="19138" y="48"/>
                  </a:cubicBezTo>
                  <a:cubicBezTo>
                    <a:pt x="19109" y="1718"/>
                    <a:pt x="18903" y="3385"/>
                    <a:pt x="18506" y="5012"/>
                  </a:cubicBezTo>
                  <a:cubicBezTo>
                    <a:pt x="16948" y="11382"/>
                    <a:pt x="12758" y="16894"/>
                    <a:pt x="7625" y="20976"/>
                  </a:cubicBezTo>
                  <a:cubicBezTo>
                    <a:pt x="5253" y="22864"/>
                    <a:pt x="2684" y="24470"/>
                    <a:pt x="0" y="25880"/>
                  </a:cubicBezTo>
                  <a:cubicBezTo>
                    <a:pt x="579" y="26311"/>
                    <a:pt x="1163" y="26745"/>
                    <a:pt x="1758" y="27183"/>
                  </a:cubicBezTo>
                  <a:cubicBezTo>
                    <a:pt x="13784" y="18318"/>
                    <a:pt x="22884" y="10824"/>
                    <a:pt x="22884" y="2661"/>
                  </a:cubicBezTo>
                  <a:cubicBezTo>
                    <a:pt x="22884" y="1931"/>
                    <a:pt x="22808" y="1145"/>
                    <a:pt x="22652" y="340"/>
                  </a:cubicBezTo>
                  <a:cubicBezTo>
                    <a:pt x="21817" y="117"/>
                    <a:pt x="20955" y="0"/>
                    <a:pt x="20092" y="0"/>
                  </a:cubicBez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7" name="Google Shape;3911;p43">
              <a:extLst>
                <a:ext uri="{FF2B5EF4-FFF2-40B4-BE49-F238E27FC236}">
                  <a16:creationId xmlns:a16="http://schemas.microsoft.com/office/drawing/2014/main" id="{B8CC43E4-85C9-8376-8BFE-004C1EC26133}"/>
                </a:ext>
              </a:extLst>
            </p:cNvPr>
            <p:cNvSpPr/>
            <p:nvPr/>
          </p:nvSpPr>
          <p:spPr>
            <a:xfrm>
              <a:off x="1665675" y="3550675"/>
              <a:ext cx="319125" cy="319125"/>
            </a:xfrm>
            <a:custGeom>
              <a:avLst/>
              <a:gdLst/>
              <a:ahLst/>
              <a:cxnLst/>
              <a:rect l="l" t="t" r="r" b="b"/>
              <a:pathLst>
                <a:path w="12765" h="12765" extrusionOk="0">
                  <a:moveTo>
                    <a:pt x="6383" y="1"/>
                  </a:moveTo>
                  <a:cubicBezTo>
                    <a:pt x="4691" y="1"/>
                    <a:pt x="3067" y="674"/>
                    <a:pt x="1871" y="1869"/>
                  </a:cubicBezTo>
                  <a:cubicBezTo>
                    <a:pt x="674" y="3067"/>
                    <a:pt x="1" y="4691"/>
                    <a:pt x="1" y="6383"/>
                  </a:cubicBezTo>
                  <a:cubicBezTo>
                    <a:pt x="1" y="8075"/>
                    <a:pt x="674" y="9699"/>
                    <a:pt x="1871" y="10896"/>
                  </a:cubicBezTo>
                  <a:cubicBezTo>
                    <a:pt x="3067" y="12092"/>
                    <a:pt x="4691" y="12765"/>
                    <a:pt x="6383" y="12765"/>
                  </a:cubicBezTo>
                  <a:cubicBezTo>
                    <a:pt x="8076" y="12765"/>
                    <a:pt x="9699" y="12092"/>
                    <a:pt x="10896" y="10896"/>
                  </a:cubicBezTo>
                  <a:cubicBezTo>
                    <a:pt x="12093" y="9699"/>
                    <a:pt x="12765" y="8075"/>
                    <a:pt x="12765" y="6383"/>
                  </a:cubicBezTo>
                  <a:cubicBezTo>
                    <a:pt x="12765" y="4691"/>
                    <a:pt x="12093" y="3067"/>
                    <a:pt x="10896" y="1869"/>
                  </a:cubicBezTo>
                  <a:cubicBezTo>
                    <a:pt x="9699" y="674"/>
                    <a:pt x="8076" y="1"/>
                    <a:pt x="6383"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8" name="Google Shape;3912;p43">
              <a:extLst>
                <a:ext uri="{FF2B5EF4-FFF2-40B4-BE49-F238E27FC236}">
                  <a16:creationId xmlns:a16="http://schemas.microsoft.com/office/drawing/2014/main" id="{CE611A9D-C3E7-BD8B-0A4A-73BB54B03D87}"/>
                </a:ext>
              </a:extLst>
            </p:cNvPr>
            <p:cNvSpPr/>
            <p:nvPr/>
          </p:nvSpPr>
          <p:spPr>
            <a:xfrm>
              <a:off x="1728550" y="3613525"/>
              <a:ext cx="193525" cy="193500"/>
            </a:xfrm>
            <a:custGeom>
              <a:avLst/>
              <a:gdLst/>
              <a:ahLst/>
              <a:cxnLst/>
              <a:rect l="l" t="t" r="r" b="b"/>
              <a:pathLst>
                <a:path w="7741" h="7740" extrusionOk="0">
                  <a:moveTo>
                    <a:pt x="2598" y="1"/>
                  </a:moveTo>
                  <a:lnTo>
                    <a:pt x="2598" y="2596"/>
                  </a:lnTo>
                  <a:lnTo>
                    <a:pt x="1" y="2596"/>
                  </a:lnTo>
                  <a:lnTo>
                    <a:pt x="1" y="5142"/>
                  </a:lnTo>
                  <a:lnTo>
                    <a:pt x="2598" y="5142"/>
                  </a:lnTo>
                  <a:lnTo>
                    <a:pt x="2598" y="7740"/>
                  </a:lnTo>
                  <a:lnTo>
                    <a:pt x="5143" y="7740"/>
                  </a:lnTo>
                  <a:lnTo>
                    <a:pt x="5143" y="5142"/>
                  </a:lnTo>
                  <a:lnTo>
                    <a:pt x="7740" y="5142"/>
                  </a:lnTo>
                  <a:lnTo>
                    <a:pt x="7740" y="2596"/>
                  </a:lnTo>
                  <a:lnTo>
                    <a:pt x="5143" y="2596"/>
                  </a:lnTo>
                  <a:lnTo>
                    <a:pt x="5143"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9" name="Google Shape;3913;p43">
              <a:extLst>
                <a:ext uri="{FF2B5EF4-FFF2-40B4-BE49-F238E27FC236}">
                  <a16:creationId xmlns:a16="http://schemas.microsoft.com/office/drawing/2014/main" id="{9A4BFBA5-CBF0-E123-6C13-41408AAC04EE}"/>
                </a:ext>
              </a:extLst>
            </p:cNvPr>
            <p:cNvSpPr/>
            <p:nvPr/>
          </p:nvSpPr>
          <p:spPr>
            <a:xfrm>
              <a:off x="1778450" y="4546875"/>
              <a:ext cx="86300" cy="33375"/>
            </a:xfrm>
            <a:custGeom>
              <a:avLst/>
              <a:gdLst/>
              <a:ahLst/>
              <a:cxnLst/>
              <a:rect l="l" t="t" r="r" b="b"/>
              <a:pathLst>
                <a:path w="3452" h="1335" extrusionOk="0">
                  <a:moveTo>
                    <a:pt x="0" y="0"/>
                  </a:moveTo>
                  <a:lnTo>
                    <a:pt x="0" y="1335"/>
                  </a:lnTo>
                  <a:lnTo>
                    <a:pt x="3451" y="1335"/>
                  </a:lnTo>
                  <a:lnTo>
                    <a:pt x="3451" y="0"/>
                  </a:lnTo>
                  <a:close/>
                </a:path>
              </a:pathLst>
            </a:custGeom>
            <a:solidFill>
              <a:srgbClr val="D33429"/>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50" name="Google Shape;3914;p43">
              <a:extLst>
                <a:ext uri="{FF2B5EF4-FFF2-40B4-BE49-F238E27FC236}">
                  <a16:creationId xmlns:a16="http://schemas.microsoft.com/office/drawing/2014/main" id="{A74BCB1A-FB0B-8735-DB4C-3E0EA6F3E5A3}"/>
                </a:ext>
              </a:extLst>
            </p:cNvPr>
            <p:cNvSpPr/>
            <p:nvPr/>
          </p:nvSpPr>
          <p:spPr>
            <a:xfrm>
              <a:off x="1714000" y="4468675"/>
              <a:ext cx="215200" cy="189725"/>
            </a:xfrm>
            <a:custGeom>
              <a:avLst/>
              <a:gdLst/>
              <a:ahLst/>
              <a:cxnLst/>
              <a:rect l="l" t="t" r="r" b="b"/>
              <a:pathLst>
                <a:path w="8608" h="7589" extrusionOk="0">
                  <a:moveTo>
                    <a:pt x="2232" y="1"/>
                  </a:moveTo>
                  <a:cubicBezTo>
                    <a:pt x="764" y="1"/>
                    <a:pt x="0" y="1429"/>
                    <a:pt x="0" y="2558"/>
                  </a:cubicBezTo>
                  <a:cubicBezTo>
                    <a:pt x="0" y="4343"/>
                    <a:pt x="1950" y="5863"/>
                    <a:pt x="4304" y="7589"/>
                  </a:cubicBezTo>
                  <a:cubicBezTo>
                    <a:pt x="6659" y="5863"/>
                    <a:pt x="8607" y="4343"/>
                    <a:pt x="8607" y="2558"/>
                  </a:cubicBezTo>
                  <a:cubicBezTo>
                    <a:pt x="8607" y="1429"/>
                    <a:pt x="7845" y="1"/>
                    <a:pt x="6376" y="1"/>
                  </a:cubicBezTo>
                  <a:cubicBezTo>
                    <a:pt x="4907" y="1"/>
                    <a:pt x="4304" y="1199"/>
                    <a:pt x="4304" y="1199"/>
                  </a:cubicBezTo>
                  <a:cubicBezTo>
                    <a:pt x="4304" y="1199"/>
                    <a:pt x="3703" y="1"/>
                    <a:pt x="2232" y="1"/>
                  </a:cubicBez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3" name="Picture 2" descr="A screenshot of a screen&#10;&#10;Description automatically generated">
            <a:extLst>
              <a:ext uri="{FF2B5EF4-FFF2-40B4-BE49-F238E27FC236}">
                <a16:creationId xmlns:a16="http://schemas.microsoft.com/office/drawing/2014/main" id="{9739E169-8B7E-A280-DD8E-F15AD4688454}"/>
              </a:ext>
            </a:extLst>
          </p:cNvPr>
          <p:cNvPicPr>
            <a:picLocks noChangeAspect="1"/>
          </p:cNvPicPr>
          <p:nvPr/>
        </p:nvPicPr>
        <p:blipFill>
          <a:blip r:embed="rId3"/>
          <a:stretch>
            <a:fillRect/>
          </a:stretch>
        </p:blipFill>
        <p:spPr>
          <a:xfrm>
            <a:off x="1230923" y="1125599"/>
            <a:ext cx="9730154" cy="4597030"/>
          </a:xfrm>
          <a:prstGeom prst="rect">
            <a:avLst/>
          </a:prstGeom>
        </p:spPr>
      </p:pic>
    </p:spTree>
    <p:extLst>
      <p:ext uri="{BB962C8B-B14F-4D97-AF65-F5344CB8AC3E}">
        <p14:creationId xmlns:p14="http://schemas.microsoft.com/office/powerpoint/2010/main" val="16505931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pattFill prst="pct60">
          <a:fgClr>
            <a:srgbClr val="FCAC96"/>
          </a:fgClr>
          <a:bgClr>
            <a:schemeClr val="bg1"/>
          </a:bgClr>
        </a:pattFill>
        <a:effectLst/>
      </p:bgPr>
    </p:bg>
    <p:spTree>
      <p:nvGrpSpPr>
        <p:cNvPr id="1" name="Shape 1559">
          <a:extLst>
            <a:ext uri="{FF2B5EF4-FFF2-40B4-BE49-F238E27FC236}">
              <a16:creationId xmlns:a16="http://schemas.microsoft.com/office/drawing/2014/main" id="{6169653E-C676-7E9E-EA92-06C7DFD48DEE}"/>
            </a:ext>
          </a:extLst>
        </p:cNvPr>
        <p:cNvGrpSpPr/>
        <p:nvPr/>
      </p:nvGrpSpPr>
      <p:grpSpPr>
        <a:xfrm>
          <a:off x="0" y="0"/>
          <a:ext cx="0" cy="0"/>
          <a:chOff x="0" y="0"/>
          <a:chExt cx="0" cy="0"/>
        </a:xfrm>
      </p:grpSpPr>
      <p:sp>
        <p:nvSpPr>
          <p:cNvPr id="2" name="Google Shape;2452;p33">
            <a:extLst>
              <a:ext uri="{FF2B5EF4-FFF2-40B4-BE49-F238E27FC236}">
                <a16:creationId xmlns:a16="http://schemas.microsoft.com/office/drawing/2014/main" id="{578E3AA6-E9AD-201F-8A1E-E1BD05A30910}"/>
              </a:ext>
            </a:extLst>
          </p:cNvPr>
          <p:cNvSpPr txBox="1"/>
          <p:nvPr/>
        </p:nvSpPr>
        <p:spPr>
          <a:xfrm>
            <a:off x="4256310" y="324579"/>
            <a:ext cx="3220065" cy="654002"/>
          </a:xfrm>
          <a:prstGeom prst="rect">
            <a:avLst/>
          </a:prstGeom>
          <a:solidFill>
            <a:srgbClr val="4A0001"/>
          </a:solidFill>
          <a:ln>
            <a:noFill/>
          </a:ln>
        </p:spPr>
        <p:txBody>
          <a:bodyPr spcFirstLastPara="1" wrap="square" lIns="91425" tIns="91425" rIns="91425" bIns="91425" anchor="t" anchorCtr="0">
            <a:noAutofit/>
          </a:bodyPr>
          <a:lstStyle/>
          <a:p>
            <a:pPr algn="ctr">
              <a:spcAft>
                <a:spcPts val="1600"/>
              </a:spcAft>
              <a:buClr>
                <a:srgbClr val="000000"/>
              </a:buClr>
              <a:buFont typeface="Arial"/>
              <a:buNone/>
            </a:pPr>
            <a:r>
              <a:rPr lang="en" sz="2800" b="1" kern="0">
                <a:solidFill>
                  <a:srgbClr val="FFFFFF"/>
                </a:solidFill>
                <a:latin typeface="Fira Sans Condensed"/>
                <a:ea typeface="Fira Sans Condensed"/>
                <a:cs typeface="Fira Sans Condensed"/>
              </a:rPr>
              <a:t>CONCLUSION</a:t>
            </a:r>
          </a:p>
        </p:txBody>
      </p:sp>
      <p:cxnSp>
        <p:nvCxnSpPr>
          <p:cNvPr id="22" name="Google Shape;4054;p44">
            <a:extLst>
              <a:ext uri="{FF2B5EF4-FFF2-40B4-BE49-F238E27FC236}">
                <a16:creationId xmlns:a16="http://schemas.microsoft.com/office/drawing/2014/main" id="{06A3FEEE-1CDF-45A9-6E0D-772DADA43914}"/>
              </a:ext>
            </a:extLst>
          </p:cNvPr>
          <p:cNvCxnSpPr>
            <a:cxnSpLocks/>
            <a:endCxn id="2" idx="1"/>
          </p:cNvCxnSpPr>
          <p:nvPr/>
        </p:nvCxnSpPr>
        <p:spPr>
          <a:xfrm>
            <a:off x="3127878" y="651580"/>
            <a:ext cx="1128432" cy="12700"/>
          </a:xfrm>
          <a:prstGeom prst="bentConnector3">
            <a:avLst>
              <a:gd name="adj1" fmla="val 96180"/>
            </a:avLst>
          </a:prstGeom>
          <a:noFill/>
          <a:ln w="19050" cap="rnd" cmpd="sng">
            <a:solidFill>
              <a:srgbClr val="EA160C"/>
            </a:solidFill>
            <a:prstDash val="dash"/>
            <a:round/>
            <a:headEnd type="none" w="med" len="med"/>
            <a:tailEnd type="stealth" w="med" len="med"/>
          </a:ln>
        </p:spPr>
      </p:cxnSp>
      <p:cxnSp>
        <p:nvCxnSpPr>
          <p:cNvPr id="26" name="Google Shape;4054;p44">
            <a:extLst>
              <a:ext uri="{FF2B5EF4-FFF2-40B4-BE49-F238E27FC236}">
                <a16:creationId xmlns:a16="http://schemas.microsoft.com/office/drawing/2014/main" id="{BB95D0B7-B59B-0C52-253C-0AAD2F60E8AD}"/>
              </a:ext>
            </a:extLst>
          </p:cNvPr>
          <p:cNvCxnSpPr>
            <a:cxnSpLocks/>
          </p:cNvCxnSpPr>
          <p:nvPr/>
        </p:nvCxnSpPr>
        <p:spPr>
          <a:xfrm>
            <a:off x="7593385" y="631923"/>
            <a:ext cx="3017639" cy="12700"/>
          </a:xfrm>
          <a:prstGeom prst="bentConnector3">
            <a:avLst>
              <a:gd name="adj1" fmla="val 50000"/>
            </a:avLst>
          </a:prstGeom>
          <a:noFill/>
          <a:ln w="19050" cap="rnd" cmpd="sng">
            <a:solidFill>
              <a:srgbClr val="EA160C"/>
            </a:solidFill>
            <a:prstDash val="dash"/>
            <a:round/>
            <a:headEnd type="none" w="med" len="med"/>
            <a:tailEnd type="stealth" w="med" len="med"/>
          </a:ln>
        </p:spPr>
      </p:cxnSp>
      <p:grpSp>
        <p:nvGrpSpPr>
          <p:cNvPr id="27" name="Google Shape;3863;p43">
            <a:extLst>
              <a:ext uri="{FF2B5EF4-FFF2-40B4-BE49-F238E27FC236}">
                <a16:creationId xmlns:a16="http://schemas.microsoft.com/office/drawing/2014/main" id="{C14C2F33-8287-C7DE-1313-E96AFB589A87}"/>
              </a:ext>
            </a:extLst>
          </p:cNvPr>
          <p:cNvGrpSpPr/>
          <p:nvPr/>
        </p:nvGrpSpPr>
        <p:grpSpPr>
          <a:xfrm>
            <a:off x="10860570" y="324579"/>
            <a:ext cx="691412" cy="559378"/>
            <a:chOff x="528750" y="3204550"/>
            <a:chExt cx="2587250" cy="1727425"/>
          </a:xfrm>
        </p:grpSpPr>
        <p:sp>
          <p:nvSpPr>
            <p:cNvPr id="28" name="Google Shape;3864;p43">
              <a:extLst>
                <a:ext uri="{FF2B5EF4-FFF2-40B4-BE49-F238E27FC236}">
                  <a16:creationId xmlns:a16="http://schemas.microsoft.com/office/drawing/2014/main" id="{EE6BE7E1-3179-4D2D-EE3D-934125D5448A}"/>
                </a:ext>
              </a:extLst>
            </p:cNvPr>
            <p:cNvSpPr/>
            <p:nvPr/>
          </p:nvSpPr>
          <p:spPr>
            <a:xfrm>
              <a:off x="1687050" y="4441675"/>
              <a:ext cx="269175" cy="250200"/>
            </a:xfrm>
            <a:custGeom>
              <a:avLst/>
              <a:gdLst/>
              <a:ahLst/>
              <a:cxnLst/>
              <a:rect l="l" t="t" r="r" b="b"/>
              <a:pathLst>
                <a:path w="10767" h="10008" extrusionOk="0">
                  <a:moveTo>
                    <a:pt x="3313" y="1"/>
                  </a:moveTo>
                  <a:cubicBezTo>
                    <a:pt x="1266" y="1"/>
                    <a:pt x="1" y="1889"/>
                    <a:pt x="1" y="3638"/>
                  </a:cubicBezTo>
                  <a:cubicBezTo>
                    <a:pt x="1" y="6064"/>
                    <a:pt x="2522" y="7909"/>
                    <a:pt x="4745" y="9540"/>
                  </a:cubicBezTo>
                  <a:lnTo>
                    <a:pt x="5386" y="10008"/>
                  </a:lnTo>
                  <a:lnTo>
                    <a:pt x="6023" y="9540"/>
                  </a:lnTo>
                  <a:cubicBezTo>
                    <a:pt x="8246" y="7909"/>
                    <a:pt x="10767" y="6064"/>
                    <a:pt x="10767" y="3638"/>
                  </a:cubicBezTo>
                  <a:cubicBezTo>
                    <a:pt x="10767" y="1889"/>
                    <a:pt x="9499" y="1"/>
                    <a:pt x="7456" y="1"/>
                  </a:cubicBezTo>
                  <a:cubicBezTo>
                    <a:pt x="6587" y="1"/>
                    <a:pt x="5895" y="301"/>
                    <a:pt x="5385" y="683"/>
                  </a:cubicBezTo>
                  <a:cubicBezTo>
                    <a:pt x="4872" y="302"/>
                    <a:pt x="4182" y="1"/>
                    <a:pt x="331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 name="Google Shape;3865;p43">
              <a:extLst>
                <a:ext uri="{FF2B5EF4-FFF2-40B4-BE49-F238E27FC236}">
                  <a16:creationId xmlns:a16="http://schemas.microsoft.com/office/drawing/2014/main" id="{098C1BCF-FEF4-5DC5-C612-F72C9828B36D}"/>
                </a:ext>
              </a:extLst>
            </p:cNvPr>
            <p:cNvSpPr/>
            <p:nvPr/>
          </p:nvSpPr>
          <p:spPr>
            <a:xfrm>
              <a:off x="1864750" y="4196050"/>
              <a:ext cx="700200" cy="409825"/>
            </a:xfrm>
            <a:custGeom>
              <a:avLst/>
              <a:gdLst/>
              <a:ahLst/>
              <a:cxnLst/>
              <a:rect l="l" t="t" r="r" b="b"/>
              <a:pathLst>
                <a:path w="28008" h="16393" extrusionOk="0">
                  <a:moveTo>
                    <a:pt x="24620" y="1"/>
                  </a:moveTo>
                  <a:lnTo>
                    <a:pt x="24620" y="13005"/>
                  </a:lnTo>
                  <a:lnTo>
                    <a:pt x="1" y="13005"/>
                  </a:lnTo>
                  <a:lnTo>
                    <a:pt x="1" y="16393"/>
                  </a:lnTo>
                  <a:lnTo>
                    <a:pt x="26475" y="16393"/>
                  </a:lnTo>
                  <a:cubicBezTo>
                    <a:pt x="27320" y="16393"/>
                    <a:pt x="28007" y="15706"/>
                    <a:pt x="28007" y="14859"/>
                  </a:cubicBezTo>
                  <a:lnTo>
                    <a:pt x="28007" y="13005"/>
                  </a:lnTo>
                  <a:lnTo>
                    <a:pt x="28007"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 name="Google Shape;3866;p43">
              <a:extLst>
                <a:ext uri="{FF2B5EF4-FFF2-40B4-BE49-F238E27FC236}">
                  <a16:creationId xmlns:a16="http://schemas.microsoft.com/office/drawing/2014/main" id="{3003E626-D684-BCCD-D3D1-57465F3B37E3}"/>
                </a:ext>
              </a:extLst>
            </p:cNvPr>
            <p:cNvSpPr/>
            <p:nvPr/>
          </p:nvSpPr>
          <p:spPr>
            <a:xfrm>
              <a:off x="1929125" y="3311700"/>
              <a:ext cx="1186875" cy="1069100"/>
            </a:xfrm>
            <a:custGeom>
              <a:avLst/>
              <a:gdLst/>
              <a:ahLst/>
              <a:cxnLst/>
              <a:rect l="l" t="t" r="r" b="b"/>
              <a:pathLst>
                <a:path w="47475" h="42764" extrusionOk="0">
                  <a:moveTo>
                    <a:pt x="23740" y="1633"/>
                  </a:moveTo>
                  <a:cubicBezTo>
                    <a:pt x="24752" y="1633"/>
                    <a:pt x="25575" y="2456"/>
                    <a:pt x="25575" y="3468"/>
                  </a:cubicBezTo>
                  <a:cubicBezTo>
                    <a:pt x="25575" y="4479"/>
                    <a:pt x="24751" y="5303"/>
                    <a:pt x="23740" y="5303"/>
                  </a:cubicBezTo>
                  <a:cubicBezTo>
                    <a:pt x="22726" y="5303"/>
                    <a:pt x="21905" y="4479"/>
                    <a:pt x="21905" y="3468"/>
                  </a:cubicBezTo>
                  <a:cubicBezTo>
                    <a:pt x="21905" y="2456"/>
                    <a:pt x="22726" y="1633"/>
                    <a:pt x="23740" y="1633"/>
                  </a:cubicBezTo>
                  <a:close/>
                  <a:moveTo>
                    <a:pt x="23737" y="0"/>
                  </a:moveTo>
                  <a:cubicBezTo>
                    <a:pt x="21825" y="0"/>
                    <a:pt x="20271" y="1556"/>
                    <a:pt x="20271" y="3468"/>
                  </a:cubicBezTo>
                  <a:cubicBezTo>
                    <a:pt x="20271" y="3608"/>
                    <a:pt x="20280" y="3746"/>
                    <a:pt x="20299" y="3884"/>
                  </a:cubicBezTo>
                  <a:cubicBezTo>
                    <a:pt x="18463" y="2467"/>
                    <a:pt x="15842" y="1211"/>
                    <a:pt x="12312" y="1211"/>
                  </a:cubicBezTo>
                  <a:cubicBezTo>
                    <a:pt x="4207" y="1211"/>
                    <a:pt x="1" y="9098"/>
                    <a:pt x="1" y="15317"/>
                  </a:cubicBezTo>
                  <a:cubicBezTo>
                    <a:pt x="1" y="24978"/>
                    <a:pt x="10322" y="33222"/>
                    <a:pt x="22961" y="42510"/>
                  </a:cubicBezTo>
                  <a:cubicBezTo>
                    <a:pt x="23191" y="42679"/>
                    <a:pt x="23464" y="42764"/>
                    <a:pt x="23736" y="42764"/>
                  </a:cubicBezTo>
                  <a:cubicBezTo>
                    <a:pt x="24008" y="42764"/>
                    <a:pt x="24281" y="42679"/>
                    <a:pt x="24512" y="42510"/>
                  </a:cubicBezTo>
                  <a:cubicBezTo>
                    <a:pt x="37152" y="33222"/>
                    <a:pt x="47471" y="24978"/>
                    <a:pt x="47471" y="15317"/>
                  </a:cubicBezTo>
                  <a:cubicBezTo>
                    <a:pt x="47475" y="9098"/>
                    <a:pt x="43269" y="1211"/>
                    <a:pt x="35164" y="1211"/>
                  </a:cubicBezTo>
                  <a:cubicBezTo>
                    <a:pt x="31633" y="1211"/>
                    <a:pt x="29014" y="2467"/>
                    <a:pt x="27177" y="3884"/>
                  </a:cubicBezTo>
                  <a:cubicBezTo>
                    <a:pt x="27192" y="3746"/>
                    <a:pt x="27205" y="3608"/>
                    <a:pt x="27205" y="3468"/>
                  </a:cubicBezTo>
                  <a:cubicBezTo>
                    <a:pt x="27205" y="1556"/>
                    <a:pt x="25649" y="0"/>
                    <a:pt x="23737"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 name="Google Shape;3867;p43">
              <a:extLst>
                <a:ext uri="{FF2B5EF4-FFF2-40B4-BE49-F238E27FC236}">
                  <a16:creationId xmlns:a16="http://schemas.microsoft.com/office/drawing/2014/main" id="{043C1611-8E26-6839-EC77-A38582ADDBFB}"/>
                </a:ext>
              </a:extLst>
            </p:cNvPr>
            <p:cNvSpPr/>
            <p:nvPr/>
          </p:nvSpPr>
          <p:spPr>
            <a:xfrm>
              <a:off x="2366975" y="3341975"/>
              <a:ext cx="749025" cy="1038800"/>
            </a:xfrm>
            <a:custGeom>
              <a:avLst/>
              <a:gdLst/>
              <a:ahLst/>
              <a:cxnLst/>
              <a:rect l="l" t="t" r="r" b="b"/>
              <a:pathLst>
                <a:path w="29961" h="41552" extrusionOk="0">
                  <a:moveTo>
                    <a:pt x="17650" y="0"/>
                  </a:moveTo>
                  <a:cubicBezTo>
                    <a:pt x="17190" y="0"/>
                    <a:pt x="16742" y="24"/>
                    <a:pt x="16314" y="63"/>
                  </a:cubicBezTo>
                  <a:cubicBezTo>
                    <a:pt x="18841" y="5085"/>
                    <a:pt x="19651" y="10990"/>
                    <a:pt x="18312" y="16459"/>
                  </a:cubicBezTo>
                  <a:cubicBezTo>
                    <a:pt x="16754" y="22829"/>
                    <a:pt x="12564" y="28340"/>
                    <a:pt x="7431" y="32423"/>
                  </a:cubicBezTo>
                  <a:cubicBezTo>
                    <a:pt x="5116" y="34265"/>
                    <a:pt x="2614" y="35838"/>
                    <a:pt x="1" y="37223"/>
                  </a:cubicBezTo>
                  <a:cubicBezTo>
                    <a:pt x="1750" y="38563"/>
                    <a:pt x="3572" y="39919"/>
                    <a:pt x="5449" y="41297"/>
                  </a:cubicBezTo>
                  <a:cubicBezTo>
                    <a:pt x="5679" y="41466"/>
                    <a:pt x="5951" y="41551"/>
                    <a:pt x="6224" y="41551"/>
                  </a:cubicBezTo>
                  <a:cubicBezTo>
                    <a:pt x="6496" y="41551"/>
                    <a:pt x="6769" y="41466"/>
                    <a:pt x="6999" y="41297"/>
                  </a:cubicBezTo>
                  <a:cubicBezTo>
                    <a:pt x="19640" y="32008"/>
                    <a:pt x="29958" y="23766"/>
                    <a:pt x="29958" y="14105"/>
                  </a:cubicBezTo>
                  <a:cubicBezTo>
                    <a:pt x="29961" y="7887"/>
                    <a:pt x="25755" y="0"/>
                    <a:pt x="17650"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 name="Google Shape;3868;p43">
              <a:extLst>
                <a:ext uri="{FF2B5EF4-FFF2-40B4-BE49-F238E27FC236}">
                  <a16:creationId xmlns:a16="http://schemas.microsoft.com/office/drawing/2014/main" id="{3C712653-FEBB-9877-285F-5EFA24C01E48}"/>
                </a:ext>
              </a:extLst>
            </p:cNvPr>
            <p:cNvSpPr/>
            <p:nvPr/>
          </p:nvSpPr>
          <p:spPr>
            <a:xfrm>
              <a:off x="2413225" y="3355975"/>
              <a:ext cx="702775" cy="1024800"/>
            </a:xfrm>
            <a:custGeom>
              <a:avLst/>
              <a:gdLst/>
              <a:ahLst/>
              <a:cxnLst/>
              <a:rect l="l" t="t" r="r" b="b"/>
              <a:pathLst>
                <a:path w="28111" h="40992" extrusionOk="0">
                  <a:moveTo>
                    <a:pt x="19366" y="1"/>
                  </a:moveTo>
                  <a:cubicBezTo>
                    <a:pt x="21702" y="4910"/>
                    <a:pt x="22414" y="10610"/>
                    <a:pt x="21121" y="15899"/>
                  </a:cubicBezTo>
                  <a:cubicBezTo>
                    <a:pt x="19564" y="22269"/>
                    <a:pt x="15374" y="27779"/>
                    <a:pt x="10241" y="31863"/>
                  </a:cubicBezTo>
                  <a:cubicBezTo>
                    <a:pt x="7107" y="34357"/>
                    <a:pt x="3631" y="36359"/>
                    <a:pt x="0" y="38066"/>
                  </a:cubicBezTo>
                  <a:cubicBezTo>
                    <a:pt x="1174" y="38948"/>
                    <a:pt x="2372" y="39837"/>
                    <a:pt x="3599" y="40737"/>
                  </a:cubicBezTo>
                  <a:cubicBezTo>
                    <a:pt x="3829" y="40906"/>
                    <a:pt x="4101" y="40991"/>
                    <a:pt x="4373" y="40991"/>
                  </a:cubicBezTo>
                  <a:cubicBezTo>
                    <a:pt x="4646" y="40991"/>
                    <a:pt x="4918" y="40906"/>
                    <a:pt x="5149" y="40737"/>
                  </a:cubicBezTo>
                  <a:cubicBezTo>
                    <a:pt x="17791" y="31451"/>
                    <a:pt x="28111" y="23207"/>
                    <a:pt x="28111" y="13546"/>
                  </a:cubicBezTo>
                  <a:cubicBezTo>
                    <a:pt x="28111" y="8316"/>
                    <a:pt x="25135" y="1907"/>
                    <a:pt x="19366"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 name="Google Shape;3869;p43">
              <a:extLst>
                <a:ext uri="{FF2B5EF4-FFF2-40B4-BE49-F238E27FC236}">
                  <a16:creationId xmlns:a16="http://schemas.microsoft.com/office/drawing/2014/main" id="{86C5B8ED-4F99-C3CE-70A2-691265E3B5AC}"/>
                </a:ext>
              </a:extLst>
            </p:cNvPr>
            <p:cNvSpPr/>
            <p:nvPr/>
          </p:nvSpPr>
          <p:spPr>
            <a:xfrm>
              <a:off x="1961800" y="3374575"/>
              <a:ext cx="1121600" cy="973650"/>
            </a:xfrm>
            <a:custGeom>
              <a:avLst/>
              <a:gdLst/>
              <a:ahLst/>
              <a:cxnLst/>
              <a:rect l="l" t="t" r="r" b="b"/>
              <a:pathLst>
                <a:path w="44864" h="38946" extrusionOk="0">
                  <a:moveTo>
                    <a:pt x="11006" y="1"/>
                  </a:moveTo>
                  <a:cubicBezTo>
                    <a:pt x="3498" y="1"/>
                    <a:pt x="1" y="7641"/>
                    <a:pt x="1" y="12802"/>
                  </a:cubicBezTo>
                  <a:cubicBezTo>
                    <a:pt x="1" y="21751"/>
                    <a:pt x="9721" y="29606"/>
                    <a:pt x="22429" y="38943"/>
                  </a:cubicBezTo>
                  <a:cubicBezTo>
                    <a:pt x="22429" y="38943"/>
                    <a:pt x="22430" y="38943"/>
                    <a:pt x="22434" y="38946"/>
                  </a:cubicBezTo>
                  <a:lnTo>
                    <a:pt x="22436" y="38946"/>
                  </a:lnTo>
                  <a:cubicBezTo>
                    <a:pt x="35143" y="29607"/>
                    <a:pt x="44864" y="21754"/>
                    <a:pt x="44864" y="12805"/>
                  </a:cubicBezTo>
                  <a:cubicBezTo>
                    <a:pt x="44864" y="7641"/>
                    <a:pt x="41367" y="2"/>
                    <a:pt x="33858" y="2"/>
                  </a:cubicBezTo>
                  <a:cubicBezTo>
                    <a:pt x="27730" y="2"/>
                    <a:pt x="24623" y="4229"/>
                    <a:pt x="23816" y="5523"/>
                  </a:cubicBezTo>
                  <a:cubicBezTo>
                    <a:pt x="23515" y="6005"/>
                    <a:pt x="22999" y="6294"/>
                    <a:pt x="22433" y="6294"/>
                  </a:cubicBezTo>
                  <a:cubicBezTo>
                    <a:pt x="21866" y="6294"/>
                    <a:pt x="21350" y="6005"/>
                    <a:pt x="21049" y="5523"/>
                  </a:cubicBezTo>
                  <a:cubicBezTo>
                    <a:pt x="20243" y="4228"/>
                    <a:pt x="17135" y="1"/>
                    <a:pt x="11006"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 name="Google Shape;3870;p43">
              <a:extLst>
                <a:ext uri="{FF2B5EF4-FFF2-40B4-BE49-F238E27FC236}">
                  <a16:creationId xmlns:a16="http://schemas.microsoft.com/office/drawing/2014/main" id="{397650C0-D1CA-F146-877A-DACDB0BDAC95}"/>
                </a:ext>
              </a:extLst>
            </p:cNvPr>
            <p:cNvSpPr/>
            <p:nvPr/>
          </p:nvSpPr>
          <p:spPr>
            <a:xfrm>
              <a:off x="2398375" y="3374600"/>
              <a:ext cx="685025" cy="973600"/>
            </a:xfrm>
            <a:custGeom>
              <a:avLst/>
              <a:gdLst/>
              <a:ahLst/>
              <a:cxnLst/>
              <a:rect l="l" t="t" r="r" b="b"/>
              <a:pathLst>
                <a:path w="27401" h="38944" extrusionOk="0">
                  <a:moveTo>
                    <a:pt x="16394" y="1"/>
                  </a:moveTo>
                  <a:cubicBezTo>
                    <a:pt x="16139" y="1"/>
                    <a:pt x="15893" y="12"/>
                    <a:pt x="15650" y="25"/>
                  </a:cubicBezTo>
                  <a:cubicBezTo>
                    <a:pt x="17704" y="4756"/>
                    <a:pt x="18281" y="10139"/>
                    <a:pt x="17056" y="15155"/>
                  </a:cubicBezTo>
                  <a:cubicBezTo>
                    <a:pt x="15498" y="21525"/>
                    <a:pt x="11308" y="27037"/>
                    <a:pt x="6175" y="31119"/>
                  </a:cubicBezTo>
                  <a:cubicBezTo>
                    <a:pt x="4234" y="32664"/>
                    <a:pt x="2161" y="34021"/>
                    <a:pt x="0" y="35236"/>
                  </a:cubicBezTo>
                  <a:cubicBezTo>
                    <a:pt x="1590" y="36450"/>
                    <a:pt x="3249" y="37682"/>
                    <a:pt x="4966" y="38943"/>
                  </a:cubicBezTo>
                  <a:lnTo>
                    <a:pt x="4970" y="38943"/>
                  </a:lnTo>
                  <a:cubicBezTo>
                    <a:pt x="17676" y="29606"/>
                    <a:pt x="27398" y="21753"/>
                    <a:pt x="27398" y="12803"/>
                  </a:cubicBezTo>
                  <a:cubicBezTo>
                    <a:pt x="27401" y="7640"/>
                    <a:pt x="23902" y="1"/>
                    <a:pt x="16394"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 name="Google Shape;3871;p43">
              <a:extLst>
                <a:ext uri="{FF2B5EF4-FFF2-40B4-BE49-F238E27FC236}">
                  <a16:creationId xmlns:a16="http://schemas.microsoft.com/office/drawing/2014/main" id="{7663CA41-B18C-B28A-DA7E-BCB6757FBCCF}"/>
                </a:ext>
              </a:extLst>
            </p:cNvPr>
            <p:cNvSpPr/>
            <p:nvPr/>
          </p:nvSpPr>
          <p:spPr>
            <a:xfrm>
              <a:off x="2446350" y="3398725"/>
              <a:ext cx="637050" cy="949400"/>
            </a:xfrm>
            <a:custGeom>
              <a:avLst/>
              <a:gdLst/>
              <a:ahLst/>
              <a:cxnLst/>
              <a:rect l="l" t="t" r="r" b="b"/>
              <a:pathLst>
                <a:path w="25482" h="37976" extrusionOk="0">
                  <a:moveTo>
                    <a:pt x="18778" y="1"/>
                  </a:moveTo>
                  <a:cubicBezTo>
                    <a:pt x="20515" y="4498"/>
                    <a:pt x="20943" y="9503"/>
                    <a:pt x="19799" y="14189"/>
                  </a:cubicBezTo>
                  <a:cubicBezTo>
                    <a:pt x="18240" y="20559"/>
                    <a:pt x="14051" y="26069"/>
                    <a:pt x="8919" y="30153"/>
                  </a:cubicBezTo>
                  <a:cubicBezTo>
                    <a:pt x="6167" y="32343"/>
                    <a:pt x="3151" y="34152"/>
                    <a:pt x="0" y="35716"/>
                  </a:cubicBezTo>
                  <a:cubicBezTo>
                    <a:pt x="994" y="36460"/>
                    <a:pt x="2009" y="37212"/>
                    <a:pt x="3048" y="37975"/>
                  </a:cubicBezTo>
                  <a:lnTo>
                    <a:pt x="3052" y="37975"/>
                  </a:lnTo>
                  <a:cubicBezTo>
                    <a:pt x="15761" y="28640"/>
                    <a:pt x="25482" y="20785"/>
                    <a:pt x="25482" y="11836"/>
                  </a:cubicBezTo>
                  <a:cubicBezTo>
                    <a:pt x="25482" y="7787"/>
                    <a:pt x="23328" y="2217"/>
                    <a:pt x="18778"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 name="Google Shape;3872;p43">
              <a:extLst>
                <a:ext uri="{FF2B5EF4-FFF2-40B4-BE49-F238E27FC236}">
                  <a16:creationId xmlns:a16="http://schemas.microsoft.com/office/drawing/2014/main" id="{A75FA545-1714-6FAE-AE85-951D3AFD9AF8}"/>
                </a:ext>
              </a:extLst>
            </p:cNvPr>
            <p:cNvSpPr/>
            <p:nvPr/>
          </p:nvSpPr>
          <p:spPr>
            <a:xfrm>
              <a:off x="1994450" y="3407225"/>
              <a:ext cx="1056300" cy="900475"/>
            </a:xfrm>
            <a:custGeom>
              <a:avLst/>
              <a:gdLst/>
              <a:ahLst/>
              <a:cxnLst/>
              <a:rect l="l" t="t" r="r" b="b"/>
              <a:pathLst>
                <a:path w="42252" h="36019" extrusionOk="0">
                  <a:moveTo>
                    <a:pt x="9700" y="0"/>
                  </a:moveTo>
                  <a:cubicBezTo>
                    <a:pt x="3083" y="0"/>
                    <a:pt x="0" y="6859"/>
                    <a:pt x="0" y="11496"/>
                  </a:cubicBezTo>
                  <a:cubicBezTo>
                    <a:pt x="0" y="19660"/>
                    <a:pt x="9101" y="27153"/>
                    <a:pt x="21127" y="36018"/>
                  </a:cubicBezTo>
                  <a:cubicBezTo>
                    <a:pt x="33151" y="27153"/>
                    <a:pt x="42252" y="19661"/>
                    <a:pt x="42249" y="11498"/>
                  </a:cubicBezTo>
                  <a:cubicBezTo>
                    <a:pt x="42249" y="6861"/>
                    <a:pt x="39168" y="2"/>
                    <a:pt x="32549" y="2"/>
                  </a:cubicBezTo>
                  <a:cubicBezTo>
                    <a:pt x="27093" y="2"/>
                    <a:pt x="24332" y="3757"/>
                    <a:pt x="23616" y="4907"/>
                  </a:cubicBezTo>
                  <a:cubicBezTo>
                    <a:pt x="23076" y="5775"/>
                    <a:pt x="22145" y="6293"/>
                    <a:pt x="21124" y="6293"/>
                  </a:cubicBezTo>
                  <a:cubicBezTo>
                    <a:pt x="20105" y="6293"/>
                    <a:pt x="19175" y="5775"/>
                    <a:pt x="18634" y="4907"/>
                  </a:cubicBezTo>
                  <a:cubicBezTo>
                    <a:pt x="17918" y="3756"/>
                    <a:pt x="15156" y="0"/>
                    <a:pt x="9700"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7" name="Google Shape;3873;p43">
              <a:extLst>
                <a:ext uri="{FF2B5EF4-FFF2-40B4-BE49-F238E27FC236}">
                  <a16:creationId xmlns:a16="http://schemas.microsoft.com/office/drawing/2014/main" id="{C2BB8CDF-5A37-BD4F-C96B-73526B626319}"/>
                </a:ext>
              </a:extLst>
            </p:cNvPr>
            <p:cNvSpPr/>
            <p:nvPr/>
          </p:nvSpPr>
          <p:spPr>
            <a:xfrm>
              <a:off x="2428925" y="3407225"/>
              <a:ext cx="621825" cy="900500"/>
            </a:xfrm>
            <a:custGeom>
              <a:avLst/>
              <a:gdLst/>
              <a:ahLst/>
              <a:cxnLst/>
              <a:rect l="l" t="t" r="r" b="b"/>
              <a:pathLst>
                <a:path w="24873" h="36020" extrusionOk="0">
                  <a:moveTo>
                    <a:pt x="15172" y="0"/>
                  </a:moveTo>
                  <a:cubicBezTo>
                    <a:pt x="15094" y="0"/>
                    <a:pt x="15019" y="3"/>
                    <a:pt x="14942" y="4"/>
                  </a:cubicBezTo>
                  <a:cubicBezTo>
                    <a:pt x="16569" y="4411"/>
                    <a:pt x="16952" y="9283"/>
                    <a:pt x="15834" y="13849"/>
                  </a:cubicBezTo>
                  <a:cubicBezTo>
                    <a:pt x="14276" y="20219"/>
                    <a:pt x="10086" y="25729"/>
                    <a:pt x="4953" y="29813"/>
                  </a:cubicBezTo>
                  <a:cubicBezTo>
                    <a:pt x="3381" y="31064"/>
                    <a:pt x="1721" y="32192"/>
                    <a:pt x="1" y="33221"/>
                  </a:cubicBezTo>
                  <a:cubicBezTo>
                    <a:pt x="1212" y="34140"/>
                    <a:pt x="2462" y="35070"/>
                    <a:pt x="3745" y="36020"/>
                  </a:cubicBezTo>
                  <a:cubicBezTo>
                    <a:pt x="15771" y="27153"/>
                    <a:pt x="24872" y="19661"/>
                    <a:pt x="24872" y="11496"/>
                  </a:cubicBezTo>
                  <a:cubicBezTo>
                    <a:pt x="24873" y="6859"/>
                    <a:pt x="21790" y="0"/>
                    <a:pt x="15172"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8" name="Google Shape;3874;p43">
              <a:extLst>
                <a:ext uri="{FF2B5EF4-FFF2-40B4-BE49-F238E27FC236}">
                  <a16:creationId xmlns:a16="http://schemas.microsoft.com/office/drawing/2014/main" id="{609BEFA9-FC1F-6B92-B404-2CF6167309B6}"/>
                </a:ext>
              </a:extLst>
            </p:cNvPr>
            <p:cNvSpPr/>
            <p:nvPr/>
          </p:nvSpPr>
          <p:spPr>
            <a:xfrm>
              <a:off x="2478675" y="3446325"/>
              <a:ext cx="572075" cy="861375"/>
            </a:xfrm>
            <a:custGeom>
              <a:avLst/>
              <a:gdLst/>
              <a:ahLst/>
              <a:cxnLst/>
              <a:rect l="l" t="t" r="r" b="b"/>
              <a:pathLst>
                <a:path w="22883" h="34455" extrusionOk="0">
                  <a:moveTo>
                    <a:pt x="18132" y="0"/>
                  </a:moveTo>
                  <a:cubicBezTo>
                    <a:pt x="19308" y="3979"/>
                    <a:pt x="19493" y="8250"/>
                    <a:pt x="18506" y="12285"/>
                  </a:cubicBezTo>
                  <a:cubicBezTo>
                    <a:pt x="16949" y="18655"/>
                    <a:pt x="12758" y="24165"/>
                    <a:pt x="7626" y="28249"/>
                  </a:cubicBezTo>
                  <a:cubicBezTo>
                    <a:pt x="5252" y="30136"/>
                    <a:pt x="2684" y="31742"/>
                    <a:pt x="0" y="33151"/>
                  </a:cubicBezTo>
                  <a:cubicBezTo>
                    <a:pt x="579" y="33584"/>
                    <a:pt x="1163" y="34018"/>
                    <a:pt x="1758" y="34454"/>
                  </a:cubicBezTo>
                  <a:cubicBezTo>
                    <a:pt x="13782" y="25589"/>
                    <a:pt x="22883" y="18096"/>
                    <a:pt x="22883" y="9932"/>
                  </a:cubicBezTo>
                  <a:cubicBezTo>
                    <a:pt x="22883" y="6665"/>
                    <a:pt x="21351" y="2297"/>
                    <a:pt x="18132"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 name="Google Shape;3875;p43">
              <a:extLst>
                <a:ext uri="{FF2B5EF4-FFF2-40B4-BE49-F238E27FC236}">
                  <a16:creationId xmlns:a16="http://schemas.microsoft.com/office/drawing/2014/main" id="{10D6B255-C66B-5707-6FBB-7A05D31D4B08}"/>
                </a:ext>
              </a:extLst>
            </p:cNvPr>
            <p:cNvSpPr/>
            <p:nvPr/>
          </p:nvSpPr>
          <p:spPr>
            <a:xfrm>
              <a:off x="1839075" y="4196050"/>
              <a:ext cx="700250" cy="384175"/>
            </a:xfrm>
            <a:custGeom>
              <a:avLst/>
              <a:gdLst/>
              <a:ahLst/>
              <a:cxnLst/>
              <a:rect l="l" t="t" r="r" b="b"/>
              <a:pathLst>
                <a:path w="28010" h="15367" extrusionOk="0">
                  <a:moveTo>
                    <a:pt x="26673" y="1"/>
                  </a:moveTo>
                  <a:lnTo>
                    <a:pt x="26673" y="14032"/>
                  </a:lnTo>
                  <a:lnTo>
                    <a:pt x="0" y="14032"/>
                  </a:lnTo>
                  <a:lnTo>
                    <a:pt x="0" y="15366"/>
                  </a:lnTo>
                  <a:lnTo>
                    <a:pt x="27242" y="15366"/>
                  </a:lnTo>
                  <a:cubicBezTo>
                    <a:pt x="27666" y="15366"/>
                    <a:pt x="28009" y="15024"/>
                    <a:pt x="28009" y="14600"/>
                  </a:cubicBezTo>
                  <a:lnTo>
                    <a:pt x="28009" y="14032"/>
                  </a:lnTo>
                  <a:lnTo>
                    <a:pt x="28009"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 name="Google Shape;3876;p43">
              <a:extLst>
                <a:ext uri="{FF2B5EF4-FFF2-40B4-BE49-F238E27FC236}">
                  <a16:creationId xmlns:a16="http://schemas.microsoft.com/office/drawing/2014/main" id="{11BC7627-FF36-2674-5A76-7FF2BC75A280}"/>
                </a:ext>
              </a:extLst>
            </p:cNvPr>
            <p:cNvSpPr/>
            <p:nvPr/>
          </p:nvSpPr>
          <p:spPr>
            <a:xfrm>
              <a:off x="1994425" y="3628050"/>
              <a:ext cx="1056300" cy="679650"/>
            </a:xfrm>
            <a:custGeom>
              <a:avLst/>
              <a:gdLst/>
              <a:ahLst/>
              <a:cxnLst/>
              <a:rect l="l" t="t" r="r" b="b"/>
              <a:pathLst>
                <a:path w="42252" h="27186" extrusionOk="0">
                  <a:moveTo>
                    <a:pt x="39450" y="1"/>
                  </a:moveTo>
                  <a:cubicBezTo>
                    <a:pt x="38914" y="1"/>
                    <a:pt x="38378" y="46"/>
                    <a:pt x="37848" y="140"/>
                  </a:cubicBezTo>
                  <a:cubicBezTo>
                    <a:pt x="35071" y="632"/>
                    <a:pt x="32664" y="2284"/>
                    <a:pt x="30271" y="3774"/>
                  </a:cubicBezTo>
                  <a:cubicBezTo>
                    <a:pt x="27946" y="5224"/>
                    <a:pt x="25396" y="6598"/>
                    <a:pt x="22668" y="6598"/>
                  </a:cubicBezTo>
                  <a:cubicBezTo>
                    <a:pt x="22589" y="6598"/>
                    <a:pt x="22509" y="6597"/>
                    <a:pt x="22429" y="6594"/>
                  </a:cubicBezTo>
                  <a:cubicBezTo>
                    <a:pt x="18398" y="6476"/>
                    <a:pt x="15156" y="3406"/>
                    <a:pt x="11495" y="1715"/>
                  </a:cubicBezTo>
                  <a:cubicBezTo>
                    <a:pt x="9342" y="720"/>
                    <a:pt x="6979" y="237"/>
                    <a:pt x="4612" y="237"/>
                  </a:cubicBezTo>
                  <a:cubicBezTo>
                    <a:pt x="3108" y="237"/>
                    <a:pt x="1603" y="432"/>
                    <a:pt x="149" y="814"/>
                  </a:cubicBezTo>
                  <a:cubicBezTo>
                    <a:pt x="50" y="1454"/>
                    <a:pt x="0" y="2077"/>
                    <a:pt x="0" y="2663"/>
                  </a:cubicBezTo>
                  <a:cubicBezTo>
                    <a:pt x="0" y="10828"/>
                    <a:pt x="9101" y="18320"/>
                    <a:pt x="21125" y="27185"/>
                  </a:cubicBezTo>
                  <a:cubicBezTo>
                    <a:pt x="33151" y="18320"/>
                    <a:pt x="42252" y="10827"/>
                    <a:pt x="42252" y="2663"/>
                  </a:cubicBezTo>
                  <a:cubicBezTo>
                    <a:pt x="42252" y="1933"/>
                    <a:pt x="42175" y="1148"/>
                    <a:pt x="42021" y="344"/>
                  </a:cubicBezTo>
                  <a:cubicBezTo>
                    <a:pt x="41183" y="119"/>
                    <a:pt x="40316" y="1"/>
                    <a:pt x="39450"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 name="Google Shape;3877;p43">
              <a:extLst>
                <a:ext uri="{FF2B5EF4-FFF2-40B4-BE49-F238E27FC236}">
                  <a16:creationId xmlns:a16="http://schemas.microsoft.com/office/drawing/2014/main" id="{04B226C7-853F-1F44-5AC7-CCB562C3B702}"/>
                </a:ext>
              </a:extLst>
            </p:cNvPr>
            <p:cNvSpPr/>
            <p:nvPr/>
          </p:nvSpPr>
          <p:spPr>
            <a:xfrm>
              <a:off x="2428925" y="3628050"/>
              <a:ext cx="621800" cy="679725"/>
            </a:xfrm>
            <a:custGeom>
              <a:avLst/>
              <a:gdLst/>
              <a:ahLst/>
              <a:cxnLst/>
              <a:rect l="l" t="t" r="r" b="b"/>
              <a:pathLst>
                <a:path w="24872" h="27189" extrusionOk="0">
                  <a:moveTo>
                    <a:pt x="22069" y="1"/>
                  </a:moveTo>
                  <a:cubicBezTo>
                    <a:pt x="21533" y="1"/>
                    <a:pt x="20997" y="46"/>
                    <a:pt x="20468" y="140"/>
                  </a:cubicBezTo>
                  <a:cubicBezTo>
                    <a:pt x="19023" y="396"/>
                    <a:pt x="17677" y="967"/>
                    <a:pt x="16383" y="1666"/>
                  </a:cubicBezTo>
                  <a:cubicBezTo>
                    <a:pt x="16284" y="2794"/>
                    <a:pt x="16105" y="3913"/>
                    <a:pt x="15834" y="5017"/>
                  </a:cubicBezTo>
                  <a:cubicBezTo>
                    <a:pt x="14276" y="11387"/>
                    <a:pt x="10086" y="16899"/>
                    <a:pt x="4953" y="20981"/>
                  </a:cubicBezTo>
                  <a:cubicBezTo>
                    <a:pt x="3381" y="22233"/>
                    <a:pt x="1721" y="23360"/>
                    <a:pt x="1" y="24389"/>
                  </a:cubicBezTo>
                  <a:cubicBezTo>
                    <a:pt x="1212" y="25308"/>
                    <a:pt x="2462" y="26238"/>
                    <a:pt x="3745" y="27188"/>
                  </a:cubicBezTo>
                  <a:cubicBezTo>
                    <a:pt x="15771" y="18321"/>
                    <a:pt x="24872" y="10830"/>
                    <a:pt x="24872" y="2666"/>
                  </a:cubicBezTo>
                  <a:cubicBezTo>
                    <a:pt x="24872" y="1936"/>
                    <a:pt x="24795" y="1151"/>
                    <a:pt x="24641" y="346"/>
                  </a:cubicBezTo>
                  <a:cubicBezTo>
                    <a:pt x="23802" y="120"/>
                    <a:pt x="22935" y="1"/>
                    <a:pt x="22069"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 name="Google Shape;3878;p43">
              <a:extLst>
                <a:ext uri="{FF2B5EF4-FFF2-40B4-BE49-F238E27FC236}">
                  <a16:creationId xmlns:a16="http://schemas.microsoft.com/office/drawing/2014/main" id="{4BF43937-8EC3-55C2-A1F7-7D969BE951CA}"/>
                </a:ext>
              </a:extLst>
            </p:cNvPr>
            <p:cNvSpPr/>
            <p:nvPr/>
          </p:nvSpPr>
          <p:spPr>
            <a:xfrm>
              <a:off x="2478675" y="3628125"/>
              <a:ext cx="572075" cy="679575"/>
            </a:xfrm>
            <a:custGeom>
              <a:avLst/>
              <a:gdLst/>
              <a:ahLst/>
              <a:cxnLst/>
              <a:rect l="l" t="t" r="r" b="b"/>
              <a:pathLst>
                <a:path w="22883" h="27183" extrusionOk="0">
                  <a:moveTo>
                    <a:pt x="20097" y="0"/>
                  </a:moveTo>
                  <a:cubicBezTo>
                    <a:pt x="19777" y="0"/>
                    <a:pt x="19457" y="16"/>
                    <a:pt x="19138" y="49"/>
                  </a:cubicBezTo>
                  <a:cubicBezTo>
                    <a:pt x="19108" y="1719"/>
                    <a:pt x="18903" y="3386"/>
                    <a:pt x="18506" y="5013"/>
                  </a:cubicBezTo>
                  <a:cubicBezTo>
                    <a:pt x="16949" y="11383"/>
                    <a:pt x="12758" y="16893"/>
                    <a:pt x="7626" y="20977"/>
                  </a:cubicBezTo>
                  <a:cubicBezTo>
                    <a:pt x="5252" y="22864"/>
                    <a:pt x="2684" y="24470"/>
                    <a:pt x="0" y="25879"/>
                  </a:cubicBezTo>
                  <a:cubicBezTo>
                    <a:pt x="579" y="26312"/>
                    <a:pt x="1163" y="26746"/>
                    <a:pt x="1758" y="27182"/>
                  </a:cubicBezTo>
                  <a:cubicBezTo>
                    <a:pt x="13782" y="18317"/>
                    <a:pt x="22883" y="10824"/>
                    <a:pt x="22883" y="2660"/>
                  </a:cubicBezTo>
                  <a:cubicBezTo>
                    <a:pt x="22883" y="1930"/>
                    <a:pt x="22806" y="1145"/>
                    <a:pt x="22652" y="341"/>
                  </a:cubicBezTo>
                  <a:cubicBezTo>
                    <a:pt x="21819" y="117"/>
                    <a:pt x="20958" y="0"/>
                    <a:pt x="20097"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 name="Google Shape;3879;p43">
              <a:extLst>
                <a:ext uri="{FF2B5EF4-FFF2-40B4-BE49-F238E27FC236}">
                  <a16:creationId xmlns:a16="http://schemas.microsoft.com/office/drawing/2014/main" id="{9A012C9F-0B7B-877F-D503-7DC9629CD8B9}"/>
                </a:ext>
              </a:extLst>
            </p:cNvPr>
            <p:cNvSpPr/>
            <p:nvPr/>
          </p:nvSpPr>
          <p:spPr>
            <a:xfrm>
              <a:off x="2365900" y="3657850"/>
              <a:ext cx="319150" cy="319125"/>
            </a:xfrm>
            <a:custGeom>
              <a:avLst/>
              <a:gdLst/>
              <a:ahLst/>
              <a:cxnLst/>
              <a:rect l="l" t="t" r="r" b="b"/>
              <a:pathLst>
                <a:path w="12766" h="12765" extrusionOk="0">
                  <a:moveTo>
                    <a:pt x="6383" y="0"/>
                  </a:moveTo>
                  <a:cubicBezTo>
                    <a:pt x="4691" y="0"/>
                    <a:pt x="3068" y="673"/>
                    <a:pt x="1871" y="1870"/>
                  </a:cubicBezTo>
                  <a:cubicBezTo>
                    <a:pt x="674" y="3066"/>
                    <a:pt x="1" y="4690"/>
                    <a:pt x="1" y="6382"/>
                  </a:cubicBezTo>
                  <a:cubicBezTo>
                    <a:pt x="1" y="8076"/>
                    <a:pt x="674" y="9699"/>
                    <a:pt x="1871" y="10896"/>
                  </a:cubicBezTo>
                  <a:cubicBezTo>
                    <a:pt x="3068" y="12093"/>
                    <a:pt x="4691" y="12765"/>
                    <a:pt x="6383" y="12765"/>
                  </a:cubicBezTo>
                  <a:cubicBezTo>
                    <a:pt x="8076" y="12765"/>
                    <a:pt x="9699" y="12093"/>
                    <a:pt x="10896" y="10896"/>
                  </a:cubicBezTo>
                  <a:cubicBezTo>
                    <a:pt x="12093" y="9699"/>
                    <a:pt x="12765" y="8076"/>
                    <a:pt x="12765" y="6382"/>
                  </a:cubicBezTo>
                  <a:cubicBezTo>
                    <a:pt x="12765" y="4690"/>
                    <a:pt x="12093" y="3066"/>
                    <a:pt x="10896" y="1870"/>
                  </a:cubicBezTo>
                  <a:cubicBezTo>
                    <a:pt x="9699" y="673"/>
                    <a:pt x="8076" y="0"/>
                    <a:pt x="6383"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 name="Google Shape;3880;p43">
              <a:extLst>
                <a:ext uri="{FF2B5EF4-FFF2-40B4-BE49-F238E27FC236}">
                  <a16:creationId xmlns:a16="http://schemas.microsoft.com/office/drawing/2014/main" id="{B364724B-9D12-30B8-0048-27A30B809BFA}"/>
                </a:ext>
              </a:extLst>
            </p:cNvPr>
            <p:cNvSpPr/>
            <p:nvPr/>
          </p:nvSpPr>
          <p:spPr>
            <a:xfrm>
              <a:off x="2428750" y="3720650"/>
              <a:ext cx="193500" cy="193525"/>
            </a:xfrm>
            <a:custGeom>
              <a:avLst/>
              <a:gdLst/>
              <a:ahLst/>
              <a:cxnLst/>
              <a:rect l="l" t="t" r="r" b="b"/>
              <a:pathLst>
                <a:path w="7740" h="7741" extrusionOk="0">
                  <a:moveTo>
                    <a:pt x="2598" y="1"/>
                  </a:moveTo>
                  <a:lnTo>
                    <a:pt x="2598" y="2600"/>
                  </a:lnTo>
                  <a:lnTo>
                    <a:pt x="1" y="2600"/>
                  </a:lnTo>
                  <a:lnTo>
                    <a:pt x="1" y="5144"/>
                  </a:lnTo>
                  <a:lnTo>
                    <a:pt x="2598" y="5144"/>
                  </a:lnTo>
                  <a:lnTo>
                    <a:pt x="2598" y="7740"/>
                  </a:lnTo>
                  <a:lnTo>
                    <a:pt x="5143" y="7740"/>
                  </a:lnTo>
                  <a:lnTo>
                    <a:pt x="5143" y="5144"/>
                  </a:lnTo>
                  <a:lnTo>
                    <a:pt x="7740" y="5144"/>
                  </a:lnTo>
                  <a:lnTo>
                    <a:pt x="7740" y="2600"/>
                  </a:lnTo>
                  <a:lnTo>
                    <a:pt x="5143" y="2600"/>
                  </a:lnTo>
                  <a:lnTo>
                    <a:pt x="5143"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 name="Google Shape;3881;p43">
              <a:extLst>
                <a:ext uri="{FF2B5EF4-FFF2-40B4-BE49-F238E27FC236}">
                  <a16:creationId xmlns:a16="http://schemas.microsoft.com/office/drawing/2014/main" id="{2B52A24E-AA5E-FE1C-E6DC-724A8E07BE93}"/>
                </a:ext>
              </a:extLst>
            </p:cNvPr>
            <p:cNvSpPr/>
            <p:nvPr/>
          </p:nvSpPr>
          <p:spPr>
            <a:xfrm>
              <a:off x="1079850" y="4196050"/>
              <a:ext cx="700175" cy="409825"/>
            </a:xfrm>
            <a:custGeom>
              <a:avLst/>
              <a:gdLst/>
              <a:ahLst/>
              <a:cxnLst/>
              <a:rect l="l" t="t" r="r" b="b"/>
              <a:pathLst>
                <a:path w="28007" h="16393" extrusionOk="0">
                  <a:moveTo>
                    <a:pt x="1" y="1"/>
                  </a:moveTo>
                  <a:lnTo>
                    <a:pt x="1" y="13005"/>
                  </a:lnTo>
                  <a:lnTo>
                    <a:pt x="1" y="14859"/>
                  </a:lnTo>
                  <a:cubicBezTo>
                    <a:pt x="1" y="15706"/>
                    <a:pt x="686" y="16393"/>
                    <a:pt x="1533" y="16393"/>
                  </a:cubicBezTo>
                  <a:lnTo>
                    <a:pt x="28007" y="16393"/>
                  </a:lnTo>
                  <a:lnTo>
                    <a:pt x="28007" y="13005"/>
                  </a:lnTo>
                  <a:lnTo>
                    <a:pt x="3388" y="13005"/>
                  </a:lnTo>
                  <a:lnTo>
                    <a:pt x="3388"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 name="Google Shape;3882;p43">
              <a:extLst>
                <a:ext uri="{FF2B5EF4-FFF2-40B4-BE49-F238E27FC236}">
                  <a16:creationId xmlns:a16="http://schemas.microsoft.com/office/drawing/2014/main" id="{A8D2D3A3-F662-7DA4-E032-BEF598A82299}"/>
                </a:ext>
              </a:extLst>
            </p:cNvPr>
            <p:cNvSpPr/>
            <p:nvPr/>
          </p:nvSpPr>
          <p:spPr>
            <a:xfrm>
              <a:off x="1105500" y="4196050"/>
              <a:ext cx="700250" cy="384175"/>
            </a:xfrm>
            <a:custGeom>
              <a:avLst/>
              <a:gdLst/>
              <a:ahLst/>
              <a:cxnLst/>
              <a:rect l="l" t="t" r="r" b="b"/>
              <a:pathLst>
                <a:path w="28010" h="15367" extrusionOk="0">
                  <a:moveTo>
                    <a:pt x="1" y="1"/>
                  </a:moveTo>
                  <a:lnTo>
                    <a:pt x="1" y="14032"/>
                  </a:lnTo>
                  <a:lnTo>
                    <a:pt x="1" y="14600"/>
                  </a:lnTo>
                  <a:cubicBezTo>
                    <a:pt x="1" y="15024"/>
                    <a:pt x="343" y="15366"/>
                    <a:pt x="768" y="15366"/>
                  </a:cubicBezTo>
                  <a:lnTo>
                    <a:pt x="28010" y="15366"/>
                  </a:lnTo>
                  <a:lnTo>
                    <a:pt x="28010" y="14032"/>
                  </a:lnTo>
                  <a:lnTo>
                    <a:pt x="1335" y="14032"/>
                  </a:lnTo>
                  <a:lnTo>
                    <a:pt x="1335"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 name="Google Shape;3883;p43">
              <a:extLst>
                <a:ext uri="{FF2B5EF4-FFF2-40B4-BE49-F238E27FC236}">
                  <a16:creationId xmlns:a16="http://schemas.microsoft.com/office/drawing/2014/main" id="{42E4AC18-CA6D-871E-F412-3BA646CF810E}"/>
                </a:ext>
              </a:extLst>
            </p:cNvPr>
            <p:cNvSpPr/>
            <p:nvPr/>
          </p:nvSpPr>
          <p:spPr>
            <a:xfrm>
              <a:off x="528750" y="3311700"/>
              <a:ext cx="1186825" cy="1069100"/>
            </a:xfrm>
            <a:custGeom>
              <a:avLst/>
              <a:gdLst/>
              <a:ahLst/>
              <a:cxnLst/>
              <a:rect l="l" t="t" r="r" b="b"/>
              <a:pathLst>
                <a:path w="47473" h="42764" extrusionOk="0">
                  <a:moveTo>
                    <a:pt x="23738" y="1633"/>
                  </a:moveTo>
                  <a:cubicBezTo>
                    <a:pt x="24752" y="1633"/>
                    <a:pt x="25573" y="2456"/>
                    <a:pt x="25573" y="3468"/>
                  </a:cubicBezTo>
                  <a:cubicBezTo>
                    <a:pt x="25573" y="4479"/>
                    <a:pt x="24750" y="5303"/>
                    <a:pt x="23738" y="5303"/>
                  </a:cubicBezTo>
                  <a:cubicBezTo>
                    <a:pt x="22726" y="5303"/>
                    <a:pt x="21903" y="4479"/>
                    <a:pt x="21903" y="3468"/>
                  </a:cubicBezTo>
                  <a:cubicBezTo>
                    <a:pt x="21903" y="2456"/>
                    <a:pt x="22726" y="1633"/>
                    <a:pt x="23738" y="1633"/>
                  </a:cubicBezTo>
                  <a:close/>
                  <a:moveTo>
                    <a:pt x="23737" y="0"/>
                  </a:moveTo>
                  <a:cubicBezTo>
                    <a:pt x="21825" y="0"/>
                    <a:pt x="20269" y="1556"/>
                    <a:pt x="20269" y="3468"/>
                  </a:cubicBezTo>
                  <a:cubicBezTo>
                    <a:pt x="20269" y="3608"/>
                    <a:pt x="20280" y="3746"/>
                    <a:pt x="20297" y="3884"/>
                  </a:cubicBezTo>
                  <a:cubicBezTo>
                    <a:pt x="18461" y="2467"/>
                    <a:pt x="15840" y="1211"/>
                    <a:pt x="12310" y="1211"/>
                  </a:cubicBezTo>
                  <a:cubicBezTo>
                    <a:pt x="4206" y="1211"/>
                    <a:pt x="0" y="9098"/>
                    <a:pt x="0" y="15317"/>
                  </a:cubicBezTo>
                  <a:cubicBezTo>
                    <a:pt x="0" y="24978"/>
                    <a:pt x="10320" y="33222"/>
                    <a:pt x="22959" y="42510"/>
                  </a:cubicBezTo>
                  <a:cubicBezTo>
                    <a:pt x="23190" y="42679"/>
                    <a:pt x="23462" y="42764"/>
                    <a:pt x="23735" y="42764"/>
                  </a:cubicBezTo>
                  <a:cubicBezTo>
                    <a:pt x="24007" y="42764"/>
                    <a:pt x="24280" y="42679"/>
                    <a:pt x="24510" y="42510"/>
                  </a:cubicBezTo>
                  <a:cubicBezTo>
                    <a:pt x="37150" y="33222"/>
                    <a:pt x="47470" y="24978"/>
                    <a:pt x="47470" y="15317"/>
                  </a:cubicBezTo>
                  <a:cubicBezTo>
                    <a:pt x="47473" y="9098"/>
                    <a:pt x="43267" y="1211"/>
                    <a:pt x="35162" y="1211"/>
                  </a:cubicBezTo>
                  <a:cubicBezTo>
                    <a:pt x="31633" y="1211"/>
                    <a:pt x="29013" y="2467"/>
                    <a:pt x="27177" y="3884"/>
                  </a:cubicBezTo>
                  <a:cubicBezTo>
                    <a:pt x="27192" y="3746"/>
                    <a:pt x="27204" y="3608"/>
                    <a:pt x="27204" y="3468"/>
                  </a:cubicBezTo>
                  <a:cubicBezTo>
                    <a:pt x="27204" y="1556"/>
                    <a:pt x="25649" y="0"/>
                    <a:pt x="23737"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 name="Google Shape;3884;p43">
              <a:extLst>
                <a:ext uri="{FF2B5EF4-FFF2-40B4-BE49-F238E27FC236}">
                  <a16:creationId xmlns:a16="http://schemas.microsoft.com/office/drawing/2014/main" id="{0DD0D16F-3F46-A12C-15C0-B73A663E07DA}"/>
                </a:ext>
              </a:extLst>
            </p:cNvPr>
            <p:cNvSpPr/>
            <p:nvPr/>
          </p:nvSpPr>
          <p:spPr>
            <a:xfrm>
              <a:off x="966600" y="3341975"/>
              <a:ext cx="748975" cy="1038800"/>
            </a:xfrm>
            <a:custGeom>
              <a:avLst/>
              <a:gdLst/>
              <a:ahLst/>
              <a:cxnLst/>
              <a:rect l="l" t="t" r="r" b="b"/>
              <a:pathLst>
                <a:path w="29959" h="41552" extrusionOk="0">
                  <a:moveTo>
                    <a:pt x="17648" y="0"/>
                  </a:moveTo>
                  <a:cubicBezTo>
                    <a:pt x="17186" y="0"/>
                    <a:pt x="16741" y="24"/>
                    <a:pt x="16312" y="63"/>
                  </a:cubicBezTo>
                  <a:cubicBezTo>
                    <a:pt x="18841" y="5085"/>
                    <a:pt x="19649" y="10990"/>
                    <a:pt x="18311" y="16459"/>
                  </a:cubicBezTo>
                  <a:cubicBezTo>
                    <a:pt x="16754" y="22829"/>
                    <a:pt x="12563" y="28340"/>
                    <a:pt x="7431" y="32423"/>
                  </a:cubicBezTo>
                  <a:cubicBezTo>
                    <a:pt x="5116" y="34265"/>
                    <a:pt x="2613" y="35838"/>
                    <a:pt x="0" y="37223"/>
                  </a:cubicBezTo>
                  <a:cubicBezTo>
                    <a:pt x="1748" y="38563"/>
                    <a:pt x="3572" y="39919"/>
                    <a:pt x="5447" y="41297"/>
                  </a:cubicBezTo>
                  <a:cubicBezTo>
                    <a:pt x="5678" y="41466"/>
                    <a:pt x="5950" y="41551"/>
                    <a:pt x="6223" y="41551"/>
                  </a:cubicBezTo>
                  <a:cubicBezTo>
                    <a:pt x="6495" y="41551"/>
                    <a:pt x="6768" y="41466"/>
                    <a:pt x="6999" y="41297"/>
                  </a:cubicBezTo>
                  <a:cubicBezTo>
                    <a:pt x="19639" y="32008"/>
                    <a:pt x="29958" y="23766"/>
                    <a:pt x="29958" y="14105"/>
                  </a:cubicBezTo>
                  <a:cubicBezTo>
                    <a:pt x="29959" y="7887"/>
                    <a:pt x="25753" y="0"/>
                    <a:pt x="1764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 name="Google Shape;3885;p43">
              <a:extLst>
                <a:ext uri="{FF2B5EF4-FFF2-40B4-BE49-F238E27FC236}">
                  <a16:creationId xmlns:a16="http://schemas.microsoft.com/office/drawing/2014/main" id="{908A4789-12B6-88FC-3D8B-153DA1023D11}"/>
                </a:ext>
              </a:extLst>
            </p:cNvPr>
            <p:cNvSpPr/>
            <p:nvPr/>
          </p:nvSpPr>
          <p:spPr>
            <a:xfrm>
              <a:off x="1012825" y="3355975"/>
              <a:ext cx="702750" cy="1024800"/>
            </a:xfrm>
            <a:custGeom>
              <a:avLst/>
              <a:gdLst/>
              <a:ahLst/>
              <a:cxnLst/>
              <a:rect l="l" t="t" r="r" b="b"/>
              <a:pathLst>
                <a:path w="28110" h="40992" extrusionOk="0">
                  <a:moveTo>
                    <a:pt x="19367" y="1"/>
                  </a:moveTo>
                  <a:lnTo>
                    <a:pt x="19367" y="1"/>
                  </a:lnTo>
                  <a:cubicBezTo>
                    <a:pt x="21703" y="4910"/>
                    <a:pt x="22415" y="10610"/>
                    <a:pt x="21122" y="15899"/>
                  </a:cubicBezTo>
                  <a:cubicBezTo>
                    <a:pt x="19564" y="22269"/>
                    <a:pt x="15373" y="27779"/>
                    <a:pt x="10241" y="31863"/>
                  </a:cubicBezTo>
                  <a:cubicBezTo>
                    <a:pt x="7107" y="34357"/>
                    <a:pt x="3631" y="36359"/>
                    <a:pt x="1" y="38066"/>
                  </a:cubicBezTo>
                  <a:cubicBezTo>
                    <a:pt x="1174" y="38948"/>
                    <a:pt x="2373" y="39837"/>
                    <a:pt x="3599" y="40737"/>
                  </a:cubicBezTo>
                  <a:cubicBezTo>
                    <a:pt x="3829" y="40906"/>
                    <a:pt x="4102" y="40991"/>
                    <a:pt x="4374" y="40991"/>
                  </a:cubicBezTo>
                  <a:cubicBezTo>
                    <a:pt x="4646" y="40991"/>
                    <a:pt x="4919" y="40906"/>
                    <a:pt x="5150" y="40737"/>
                  </a:cubicBezTo>
                  <a:cubicBezTo>
                    <a:pt x="17790" y="31451"/>
                    <a:pt x="28110" y="23207"/>
                    <a:pt x="28110" y="13546"/>
                  </a:cubicBezTo>
                  <a:cubicBezTo>
                    <a:pt x="28110" y="8316"/>
                    <a:pt x="25134" y="1907"/>
                    <a:pt x="1936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 name="Google Shape;3886;p43">
              <a:extLst>
                <a:ext uri="{FF2B5EF4-FFF2-40B4-BE49-F238E27FC236}">
                  <a16:creationId xmlns:a16="http://schemas.microsoft.com/office/drawing/2014/main" id="{B71E606D-D8B0-35BF-C539-B13574AD8559}"/>
                </a:ext>
              </a:extLst>
            </p:cNvPr>
            <p:cNvSpPr/>
            <p:nvPr/>
          </p:nvSpPr>
          <p:spPr>
            <a:xfrm>
              <a:off x="561425" y="3374575"/>
              <a:ext cx="1121600" cy="973650"/>
            </a:xfrm>
            <a:custGeom>
              <a:avLst/>
              <a:gdLst/>
              <a:ahLst/>
              <a:cxnLst/>
              <a:rect l="l" t="t" r="r" b="b"/>
              <a:pathLst>
                <a:path w="44864" h="38946" extrusionOk="0">
                  <a:moveTo>
                    <a:pt x="11006" y="1"/>
                  </a:moveTo>
                  <a:cubicBezTo>
                    <a:pt x="3499" y="1"/>
                    <a:pt x="0" y="7641"/>
                    <a:pt x="0" y="12802"/>
                  </a:cubicBezTo>
                  <a:cubicBezTo>
                    <a:pt x="0" y="21751"/>
                    <a:pt x="9721" y="29606"/>
                    <a:pt x="22428" y="38943"/>
                  </a:cubicBezTo>
                  <a:cubicBezTo>
                    <a:pt x="22428" y="38943"/>
                    <a:pt x="22430" y="38943"/>
                    <a:pt x="22434" y="38946"/>
                  </a:cubicBezTo>
                  <a:lnTo>
                    <a:pt x="22435" y="38946"/>
                  </a:lnTo>
                  <a:cubicBezTo>
                    <a:pt x="35141" y="29607"/>
                    <a:pt x="44863" y="21754"/>
                    <a:pt x="44863" y="12805"/>
                  </a:cubicBezTo>
                  <a:cubicBezTo>
                    <a:pt x="44863" y="7641"/>
                    <a:pt x="41366" y="2"/>
                    <a:pt x="33858" y="2"/>
                  </a:cubicBezTo>
                  <a:cubicBezTo>
                    <a:pt x="27729" y="2"/>
                    <a:pt x="24621" y="4229"/>
                    <a:pt x="23815" y="5523"/>
                  </a:cubicBezTo>
                  <a:cubicBezTo>
                    <a:pt x="23516" y="6005"/>
                    <a:pt x="22998" y="6294"/>
                    <a:pt x="22431" y="6294"/>
                  </a:cubicBezTo>
                  <a:cubicBezTo>
                    <a:pt x="21865" y="6294"/>
                    <a:pt x="21349" y="6005"/>
                    <a:pt x="21048" y="5523"/>
                  </a:cubicBezTo>
                  <a:cubicBezTo>
                    <a:pt x="20241" y="4228"/>
                    <a:pt x="17133" y="1"/>
                    <a:pt x="11006"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 name="Google Shape;3887;p43">
              <a:extLst>
                <a:ext uri="{FF2B5EF4-FFF2-40B4-BE49-F238E27FC236}">
                  <a16:creationId xmlns:a16="http://schemas.microsoft.com/office/drawing/2014/main" id="{34F696B6-0C9E-AB38-2DD7-8910C2841ABF}"/>
                </a:ext>
              </a:extLst>
            </p:cNvPr>
            <p:cNvSpPr/>
            <p:nvPr/>
          </p:nvSpPr>
          <p:spPr>
            <a:xfrm>
              <a:off x="997950" y="3374600"/>
              <a:ext cx="685025" cy="973600"/>
            </a:xfrm>
            <a:custGeom>
              <a:avLst/>
              <a:gdLst/>
              <a:ahLst/>
              <a:cxnLst/>
              <a:rect l="l" t="t" r="r" b="b"/>
              <a:pathLst>
                <a:path w="27401" h="38944" extrusionOk="0">
                  <a:moveTo>
                    <a:pt x="16394" y="1"/>
                  </a:moveTo>
                  <a:cubicBezTo>
                    <a:pt x="16141" y="1"/>
                    <a:pt x="15893" y="12"/>
                    <a:pt x="15650" y="25"/>
                  </a:cubicBezTo>
                  <a:cubicBezTo>
                    <a:pt x="17705" y="4756"/>
                    <a:pt x="18282" y="10139"/>
                    <a:pt x="17057" y="15155"/>
                  </a:cubicBezTo>
                  <a:cubicBezTo>
                    <a:pt x="15500" y="21525"/>
                    <a:pt x="11309" y="27037"/>
                    <a:pt x="6177" y="31119"/>
                  </a:cubicBezTo>
                  <a:cubicBezTo>
                    <a:pt x="4235" y="32664"/>
                    <a:pt x="2161" y="34021"/>
                    <a:pt x="1" y="35236"/>
                  </a:cubicBezTo>
                  <a:cubicBezTo>
                    <a:pt x="1591" y="36450"/>
                    <a:pt x="3250" y="37682"/>
                    <a:pt x="4967" y="38943"/>
                  </a:cubicBezTo>
                  <a:lnTo>
                    <a:pt x="4970" y="38943"/>
                  </a:lnTo>
                  <a:cubicBezTo>
                    <a:pt x="17677" y="29606"/>
                    <a:pt x="27398" y="21753"/>
                    <a:pt x="27398" y="12803"/>
                  </a:cubicBezTo>
                  <a:cubicBezTo>
                    <a:pt x="27401" y="7640"/>
                    <a:pt x="23904" y="1"/>
                    <a:pt x="16394"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 name="Google Shape;3888;p43">
              <a:extLst>
                <a:ext uri="{FF2B5EF4-FFF2-40B4-BE49-F238E27FC236}">
                  <a16:creationId xmlns:a16="http://schemas.microsoft.com/office/drawing/2014/main" id="{9CCF9AE6-968A-E934-D99A-610C1ACBF7D5}"/>
                </a:ext>
              </a:extLst>
            </p:cNvPr>
            <p:cNvSpPr/>
            <p:nvPr/>
          </p:nvSpPr>
          <p:spPr>
            <a:xfrm>
              <a:off x="1045900" y="3398725"/>
              <a:ext cx="637075" cy="949400"/>
            </a:xfrm>
            <a:custGeom>
              <a:avLst/>
              <a:gdLst/>
              <a:ahLst/>
              <a:cxnLst/>
              <a:rect l="l" t="t" r="r" b="b"/>
              <a:pathLst>
                <a:path w="25483" h="37976" extrusionOk="0">
                  <a:moveTo>
                    <a:pt x="18778" y="1"/>
                  </a:moveTo>
                  <a:lnTo>
                    <a:pt x="18778" y="1"/>
                  </a:lnTo>
                  <a:cubicBezTo>
                    <a:pt x="20515" y="4498"/>
                    <a:pt x="20944" y="9503"/>
                    <a:pt x="19799" y="14189"/>
                  </a:cubicBezTo>
                  <a:cubicBezTo>
                    <a:pt x="18241" y="20559"/>
                    <a:pt x="14050" y="26069"/>
                    <a:pt x="8918" y="30153"/>
                  </a:cubicBezTo>
                  <a:cubicBezTo>
                    <a:pt x="6167" y="32343"/>
                    <a:pt x="3152" y="34152"/>
                    <a:pt x="0" y="35716"/>
                  </a:cubicBezTo>
                  <a:cubicBezTo>
                    <a:pt x="994" y="36460"/>
                    <a:pt x="2009" y="37212"/>
                    <a:pt x="3049" y="37975"/>
                  </a:cubicBezTo>
                  <a:lnTo>
                    <a:pt x="3052" y="37975"/>
                  </a:lnTo>
                  <a:cubicBezTo>
                    <a:pt x="15762" y="28640"/>
                    <a:pt x="25483" y="20785"/>
                    <a:pt x="25483" y="11836"/>
                  </a:cubicBezTo>
                  <a:cubicBezTo>
                    <a:pt x="25483" y="7787"/>
                    <a:pt x="23329" y="2217"/>
                    <a:pt x="18778"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 name="Google Shape;3889;p43">
              <a:extLst>
                <a:ext uri="{FF2B5EF4-FFF2-40B4-BE49-F238E27FC236}">
                  <a16:creationId xmlns:a16="http://schemas.microsoft.com/office/drawing/2014/main" id="{BD7A9730-881B-5D7B-BD97-6BD05BBB62DD}"/>
                </a:ext>
              </a:extLst>
            </p:cNvPr>
            <p:cNvSpPr/>
            <p:nvPr/>
          </p:nvSpPr>
          <p:spPr>
            <a:xfrm>
              <a:off x="594075" y="3407225"/>
              <a:ext cx="1056300" cy="900475"/>
            </a:xfrm>
            <a:custGeom>
              <a:avLst/>
              <a:gdLst/>
              <a:ahLst/>
              <a:cxnLst/>
              <a:rect l="l" t="t" r="r" b="b"/>
              <a:pathLst>
                <a:path w="42252" h="36019" extrusionOk="0">
                  <a:moveTo>
                    <a:pt x="9700" y="0"/>
                  </a:moveTo>
                  <a:cubicBezTo>
                    <a:pt x="3083" y="0"/>
                    <a:pt x="0" y="6859"/>
                    <a:pt x="0" y="11496"/>
                  </a:cubicBezTo>
                  <a:cubicBezTo>
                    <a:pt x="0" y="19660"/>
                    <a:pt x="9101" y="27153"/>
                    <a:pt x="21125" y="36018"/>
                  </a:cubicBezTo>
                  <a:cubicBezTo>
                    <a:pt x="33151" y="27153"/>
                    <a:pt x="42251" y="19661"/>
                    <a:pt x="42249" y="11498"/>
                  </a:cubicBezTo>
                  <a:cubicBezTo>
                    <a:pt x="42249" y="6861"/>
                    <a:pt x="39166" y="2"/>
                    <a:pt x="32548" y="2"/>
                  </a:cubicBezTo>
                  <a:cubicBezTo>
                    <a:pt x="27091" y="2"/>
                    <a:pt x="24330" y="3757"/>
                    <a:pt x="23614" y="4907"/>
                  </a:cubicBezTo>
                  <a:cubicBezTo>
                    <a:pt x="23076" y="5775"/>
                    <a:pt x="22144" y="6293"/>
                    <a:pt x="21124" y="6293"/>
                  </a:cubicBezTo>
                  <a:cubicBezTo>
                    <a:pt x="20103" y="6293"/>
                    <a:pt x="19174" y="5775"/>
                    <a:pt x="18633" y="4907"/>
                  </a:cubicBezTo>
                  <a:cubicBezTo>
                    <a:pt x="17917" y="3756"/>
                    <a:pt x="15156" y="0"/>
                    <a:pt x="9700"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 name="Google Shape;3890;p43">
              <a:extLst>
                <a:ext uri="{FF2B5EF4-FFF2-40B4-BE49-F238E27FC236}">
                  <a16:creationId xmlns:a16="http://schemas.microsoft.com/office/drawing/2014/main" id="{69F6B61C-F889-0CA0-06C5-215D442AAED5}"/>
                </a:ext>
              </a:extLst>
            </p:cNvPr>
            <p:cNvSpPr/>
            <p:nvPr/>
          </p:nvSpPr>
          <p:spPr>
            <a:xfrm>
              <a:off x="1028500" y="3407225"/>
              <a:ext cx="621875" cy="900500"/>
            </a:xfrm>
            <a:custGeom>
              <a:avLst/>
              <a:gdLst/>
              <a:ahLst/>
              <a:cxnLst/>
              <a:rect l="l" t="t" r="r" b="b"/>
              <a:pathLst>
                <a:path w="24875" h="36020" extrusionOk="0">
                  <a:moveTo>
                    <a:pt x="15172" y="0"/>
                  </a:moveTo>
                  <a:cubicBezTo>
                    <a:pt x="15094" y="0"/>
                    <a:pt x="15019" y="3"/>
                    <a:pt x="14944" y="4"/>
                  </a:cubicBezTo>
                  <a:cubicBezTo>
                    <a:pt x="16571" y="4411"/>
                    <a:pt x="16953" y="9283"/>
                    <a:pt x="15835" y="13849"/>
                  </a:cubicBezTo>
                  <a:cubicBezTo>
                    <a:pt x="14278" y="20219"/>
                    <a:pt x="10087" y="25729"/>
                    <a:pt x="4955" y="29813"/>
                  </a:cubicBezTo>
                  <a:cubicBezTo>
                    <a:pt x="3382" y="31064"/>
                    <a:pt x="1722" y="32192"/>
                    <a:pt x="1" y="33221"/>
                  </a:cubicBezTo>
                  <a:cubicBezTo>
                    <a:pt x="1213" y="34140"/>
                    <a:pt x="2462" y="35070"/>
                    <a:pt x="3747" y="36020"/>
                  </a:cubicBezTo>
                  <a:cubicBezTo>
                    <a:pt x="15773" y="27153"/>
                    <a:pt x="24873" y="19661"/>
                    <a:pt x="24873" y="11496"/>
                  </a:cubicBezTo>
                  <a:cubicBezTo>
                    <a:pt x="24874" y="6859"/>
                    <a:pt x="21792" y="0"/>
                    <a:pt x="15172" y="0"/>
                  </a:cubicBezTo>
                  <a:close/>
                </a:path>
              </a:pathLst>
            </a:custGeom>
            <a:solidFill>
              <a:srgbClr val="A8CDD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 name="Google Shape;3891;p43">
              <a:extLst>
                <a:ext uri="{FF2B5EF4-FFF2-40B4-BE49-F238E27FC236}">
                  <a16:creationId xmlns:a16="http://schemas.microsoft.com/office/drawing/2014/main" id="{DC1DF163-46BC-A266-A18B-3AD840532901}"/>
                </a:ext>
              </a:extLst>
            </p:cNvPr>
            <p:cNvSpPr/>
            <p:nvPr/>
          </p:nvSpPr>
          <p:spPr>
            <a:xfrm>
              <a:off x="1078275" y="3446325"/>
              <a:ext cx="572100" cy="861375"/>
            </a:xfrm>
            <a:custGeom>
              <a:avLst/>
              <a:gdLst/>
              <a:ahLst/>
              <a:cxnLst/>
              <a:rect l="l" t="t" r="r" b="b"/>
              <a:pathLst>
                <a:path w="22884" h="34455" extrusionOk="0">
                  <a:moveTo>
                    <a:pt x="18132" y="0"/>
                  </a:moveTo>
                  <a:lnTo>
                    <a:pt x="18132" y="0"/>
                  </a:lnTo>
                  <a:cubicBezTo>
                    <a:pt x="19309" y="3979"/>
                    <a:pt x="19491" y="8250"/>
                    <a:pt x="18505" y="12285"/>
                  </a:cubicBezTo>
                  <a:cubicBezTo>
                    <a:pt x="16948" y="18655"/>
                    <a:pt x="12758" y="24165"/>
                    <a:pt x="7625" y="28249"/>
                  </a:cubicBezTo>
                  <a:cubicBezTo>
                    <a:pt x="5253" y="30136"/>
                    <a:pt x="2684" y="31742"/>
                    <a:pt x="1" y="33151"/>
                  </a:cubicBezTo>
                  <a:cubicBezTo>
                    <a:pt x="579" y="33584"/>
                    <a:pt x="1163" y="34018"/>
                    <a:pt x="1757" y="34454"/>
                  </a:cubicBezTo>
                  <a:cubicBezTo>
                    <a:pt x="13783" y="25589"/>
                    <a:pt x="22883" y="18096"/>
                    <a:pt x="22883" y="9932"/>
                  </a:cubicBezTo>
                  <a:cubicBezTo>
                    <a:pt x="22883" y="6665"/>
                    <a:pt x="21351" y="2297"/>
                    <a:pt x="18132" y="0"/>
                  </a:cubicBezTo>
                  <a:close/>
                </a:path>
              </a:pathLst>
            </a:custGeom>
            <a:solidFill>
              <a:srgbClr val="91C3D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 name="Google Shape;3892;p43">
              <a:extLst>
                <a:ext uri="{FF2B5EF4-FFF2-40B4-BE49-F238E27FC236}">
                  <a16:creationId xmlns:a16="http://schemas.microsoft.com/office/drawing/2014/main" id="{626907CE-400E-8D03-50B4-70C67FC0ACE0}"/>
                </a:ext>
              </a:extLst>
            </p:cNvPr>
            <p:cNvSpPr/>
            <p:nvPr/>
          </p:nvSpPr>
          <p:spPr>
            <a:xfrm>
              <a:off x="594074" y="3628051"/>
              <a:ext cx="1056301" cy="679651"/>
            </a:xfrm>
            <a:custGeom>
              <a:avLst/>
              <a:gdLst/>
              <a:ahLst/>
              <a:cxnLst/>
              <a:rect l="l" t="t" r="r" b="b"/>
              <a:pathLst>
                <a:path w="42252" h="27186" extrusionOk="0">
                  <a:moveTo>
                    <a:pt x="39448" y="1"/>
                  </a:moveTo>
                  <a:cubicBezTo>
                    <a:pt x="38912" y="1"/>
                    <a:pt x="38375" y="46"/>
                    <a:pt x="37845" y="140"/>
                  </a:cubicBezTo>
                  <a:cubicBezTo>
                    <a:pt x="35070" y="632"/>
                    <a:pt x="32663" y="2284"/>
                    <a:pt x="30270" y="3774"/>
                  </a:cubicBezTo>
                  <a:cubicBezTo>
                    <a:pt x="27943" y="5224"/>
                    <a:pt x="25395" y="6598"/>
                    <a:pt x="22668" y="6598"/>
                  </a:cubicBezTo>
                  <a:cubicBezTo>
                    <a:pt x="22589" y="6598"/>
                    <a:pt x="22509" y="6597"/>
                    <a:pt x="22429" y="6594"/>
                  </a:cubicBezTo>
                  <a:cubicBezTo>
                    <a:pt x="18398" y="6476"/>
                    <a:pt x="15156" y="3406"/>
                    <a:pt x="11495" y="1715"/>
                  </a:cubicBezTo>
                  <a:cubicBezTo>
                    <a:pt x="9342" y="720"/>
                    <a:pt x="6979" y="237"/>
                    <a:pt x="4612" y="237"/>
                  </a:cubicBezTo>
                  <a:cubicBezTo>
                    <a:pt x="3108" y="237"/>
                    <a:pt x="1603" y="432"/>
                    <a:pt x="149" y="814"/>
                  </a:cubicBezTo>
                  <a:cubicBezTo>
                    <a:pt x="50" y="1454"/>
                    <a:pt x="0" y="2077"/>
                    <a:pt x="0" y="2663"/>
                  </a:cubicBezTo>
                  <a:cubicBezTo>
                    <a:pt x="0" y="10828"/>
                    <a:pt x="9101" y="18320"/>
                    <a:pt x="21125" y="27185"/>
                  </a:cubicBezTo>
                  <a:cubicBezTo>
                    <a:pt x="33151" y="18320"/>
                    <a:pt x="42251" y="10827"/>
                    <a:pt x="42251" y="2663"/>
                  </a:cubicBezTo>
                  <a:cubicBezTo>
                    <a:pt x="42251" y="1933"/>
                    <a:pt x="42175" y="1148"/>
                    <a:pt x="42021" y="344"/>
                  </a:cubicBezTo>
                  <a:cubicBezTo>
                    <a:pt x="41181" y="119"/>
                    <a:pt x="40314" y="1"/>
                    <a:pt x="39448"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 name="Google Shape;3893;p43">
              <a:extLst>
                <a:ext uri="{FF2B5EF4-FFF2-40B4-BE49-F238E27FC236}">
                  <a16:creationId xmlns:a16="http://schemas.microsoft.com/office/drawing/2014/main" id="{E180CA30-7BFC-BF71-F543-FE07220CCCBA}"/>
                </a:ext>
              </a:extLst>
            </p:cNvPr>
            <p:cNvSpPr/>
            <p:nvPr/>
          </p:nvSpPr>
          <p:spPr>
            <a:xfrm>
              <a:off x="1028500" y="3628050"/>
              <a:ext cx="621850" cy="679725"/>
            </a:xfrm>
            <a:custGeom>
              <a:avLst/>
              <a:gdLst/>
              <a:ahLst/>
              <a:cxnLst/>
              <a:rect l="l" t="t" r="r" b="b"/>
              <a:pathLst>
                <a:path w="24874" h="27189" extrusionOk="0">
                  <a:moveTo>
                    <a:pt x="22070" y="1"/>
                  </a:moveTo>
                  <a:cubicBezTo>
                    <a:pt x="21534" y="1"/>
                    <a:pt x="20998" y="46"/>
                    <a:pt x="20468" y="140"/>
                  </a:cubicBezTo>
                  <a:cubicBezTo>
                    <a:pt x="19025" y="396"/>
                    <a:pt x="17679" y="967"/>
                    <a:pt x="16384" y="1666"/>
                  </a:cubicBezTo>
                  <a:cubicBezTo>
                    <a:pt x="16286" y="2794"/>
                    <a:pt x="16106" y="3913"/>
                    <a:pt x="15835" y="5017"/>
                  </a:cubicBezTo>
                  <a:cubicBezTo>
                    <a:pt x="14278" y="11387"/>
                    <a:pt x="10087" y="16899"/>
                    <a:pt x="4955" y="20981"/>
                  </a:cubicBezTo>
                  <a:cubicBezTo>
                    <a:pt x="3382" y="22233"/>
                    <a:pt x="1722" y="23360"/>
                    <a:pt x="1" y="24389"/>
                  </a:cubicBezTo>
                  <a:cubicBezTo>
                    <a:pt x="1213" y="25308"/>
                    <a:pt x="2462" y="26238"/>
                    <a:pt x="3747" y="27188"/>
                  </a:cubicBezTo>
                  <a:cubicBezTo>
                    <a:pt x="15773" y="18321"/>
                    <a:pt x="24873" y="10830"/>
                    <a:pt x="24873" y="2666"/>
                  </a:cubicBezTo>
                  <a:cubicBezTo>
                    <a:pt x="24873" y="1936"/>
                    <a:pt x="24797" y="1151"/>
                    <a:pt x="24642" y="346"/>
                  </a:cubicBezTo>
                  <a:cubicBezTo>
                    <a:pt x="23803" y="120"/>
                    <a:pt x="22936" y="1"/>
                    <a:pt x="22070"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 name="Google Shape;3894;p43">
              <a:extLst>
                <a:ext uri="{FF2B5EF4-FFF2-40B4-BE49-F238E27FC236}">
                  <a16:creationId xmlns:a16="http://schemas.microsoft.com/office/drawing/2014/main" id="{0C5D1DBC-FB1A-2D01-6477-8DBB2F13C090}"/>
                </a:ext>
              </a:extLst>
            </p:cNvPr>
            <p:cNvSpPr/>
            <p:nvPr/>
          </p:nvSpPr>
          <p:spPr>
            <a:xfrm>
              <a:off x="1078275" y="3628125"/>
              <a:ext cx="572100" cy="679575"/>
            </a:xfrm>
            <a:custGeom>
              <a:avLst/>
              <a:gdLst/>
              <a:ahLst/>
              <a:cxnLst/>
              <a:rect l="l" t="t" r="r" b="b"/>
              <a:pathLst>
                <a:path w="22884" h="27183" extrusionOk="0">
                  <a:moveTo>
                    <a:pt x="20097" y="0"/>
                  </a:moveTo>
                  <a:cubicBezTo>
                    <a:pt x="19777" y="0"/>
                    <a:pt x="19457" y="16"/>
                    <a:pt x="19138" y="49"/>
                  </a:cubicBezTo>
                  <a:cubicBezTo>
                    <a:pt x="19108" y="1719"/>
                    <a:pt x="18904" y="3386"/>
                    <a:pt x="18505" y="5013"/>
                  </a:cubicBezTo>
                  <a:cubicBezTo>
                    <a:pt x="16948" y="11383"/>
                    <a:pt x="12758" y="16893"/>
                    <a:pt x="7625" y="20977"/>
                  </a:cubicBezTo>
                  <a:cubicBezTo>
                    <a:pt x="5253" y="22864"/>
                    <a:pt x="2684" y="24470"/>
                    <a:pt x="1" y="25879"/>
                  </a:cubicBezTo>
                  <a:cubicBezTo>
                    <a:pt x="579" y="26312"/>
                    <a:pt x="1163" y="26746"/>
                    <a:pt x="1757" y="27182"/>
                  </a:cubicBezTo>
                  <a:cubicBezTo>
                    <a:pt x="13783" y="18317"/>
                    <a:pt x="22883" y="10824"/>
                    <a:pt x="22883" y="2660"/>
                  </a:cubicBezTo>
                  <a:cubicBezTo>
                    <a:pt x="22883" y="1930"/>
                    <a:pt x="22807" y="1145"/>
                    <a:pt x="22653" y="341"/>
                  </a:cubicBezTo>
                  <a:cubicBezTo>
                    <a:pt x="21818" y="117"/>
                    <a:pt x="20958" y="0"/>
                    <a:pt x="20097"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 name="Google Shape;3895;p43">
              <a:extLst>
                <a:ext uri="{FF2B5EF4-FFF2-40B4-BE49-F238E27FC236}">
                  <a16:creationId xmlns:a16="http://schemas.microsoft.com/office/drawing/2014/main" id="{D488EB67-31F6-19C7-5AAB-2D75A0269788}"/>
                </a:ext>
              </a:extLst>
            </p:cNvPr>
            <p:cNvSpPr/>
            <p:nvPr/>
          </p:nvSpPr>
          <p:spPr>
            <a:xfrm>
              <a:off x="965525" y="3657850"/>
              <a:ext cx="319125" cy="319125"/>
            </a:xfrm>
            <a:custGeom>
              <a:avLst/>
              <a:gdLst/>
              <a:ahLst/>
              <a:cxnLst/>
              <a:rect l="l" t="t" r="r" b="b"/>
              <a:pathLst>
                <a:path w="12765" h="12765" extrusionOk="0">
                  <a:moveTo>
                    <a:pt x="6382" y="0"/>
                  </a:moveTo>
                  <a:cubicBezTo>
                    <a:pt x="4690" y="0"/>
                    <a:pt x="3068" y="672"/>
                    <a:pt x="1870" y="1869"/>
                  </a:cubicBezTo>
                  <a:cubicBezTo>
                    <a:pt x="673" y="3066"/>
                    <a:pt x="0" y="4689"/>
                    <a:pt x="0" y="6382"/>
                  </a:cubicBezTo>
                  <a:cubicBezTo>
                    <a:pt x="0" y="8075"/>
                    <a:pt x="673" y="9699"/>
                    <a:pt x="1870" y="10894"/>
                  </a:cubicBezTo>
                  <a:cubicBezTo>
                    <a:pt x="3068" y="12092"/>
                    <a:pt x="4690" y="12765"/>
                    <a:pt x="6382" y="12765"/>
                  </a:cubicBezTo>
                  <a:cubicBezTo>
                    <a:pt x="8076" y="12765"/>
                    <a:pt x="9699" y="12092"/>
                    <a:pt x="10896" y="10894"/>
                  </a:cubicBezTo>
                  <a:cubicBezTo>
                    <a:pt x="12093" y="9699"/>
                    <a:pt x="12765" y="8075"/>
                    <a:pt x="12765" y="6382"/>
                  </a:cubicBezTo>
                  <a:cubicBezTo>
                    <a:pt x="12765" y="4689"/>
                    <a:pt x="12093" y="3066"/>
                    <a:pt x="10896" y="1869"/>
                  </a:cubicBezTo>
                  <a:cubicBezTo>
                    <a:pt x="9699" y="672"/>
                    <a:pt x="8076" y="0"/>
                    <a:pt x="6382"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 name="Google Shape;3896;p43">
              <a:extLst>
                <a:ext uri="{FF2B5EF4-FFF2-40B4-BE49-F238E27FC236}">
                  <a16:creationId xmlns:a16="http://schemas.microsoft.com/office/drawing/2014/main" id="{9FB1749A-45BD-97F5-6649-CAEA85FA4571}"/>
                </a:ext>
              </a:extLst>
            </p:cNvPr>
            <p:cNvSpPr/>
            <p:nvPr/>
          </p:nvSpPr>
          <p:spPr>
            <a:xfrm>
              <a:off x="1028325" y="3720650"/>
              <a:ext cx="193550" cy="193525"/>
            </a:xfrm>
            <a:custGeom>
              <a:avLst/>
              <a:gdLst/>
              <a:ahLst/>
              <a:cxnLst/>
              <a:rect l="l" t="t" r="r" b="b"/>
              <a:pathLst>
                <a:path w="7742" h="7741" extrusionOk="0">
                  <a:moveTo>
                    <a:pt x="2600" y="1"/>
                  </a:moveTo>
                  <a:lnTo>
                    <a:pt x="2600" y="2600"/>
                  </a:lnTo>
                  <a:lnTo>
                    <a:pt x="1" y="2600"/>
                  </a:lnTo>
                  <a:lnTo>
                    <a:pt x="1" y="5144"/>
                  </a:lnTo>
                  <a:lnTo>
                    <a:pt x="2600" y="5144"/>
                  </a:lnTo>
                  <a:lnTo>
                    <a:pt x="2600" y="7740"/>
                  </a:lnTo>
                  <a:lnTo>
                    <a:pt x="5144" y="7740"/>
                  </a:lnTo>
                  <a:lnTo>
                    <a:pt x="5144" y="5144"/>
                  </a:lnTo>
                  <a:lnTo>
                    <a:pt x="7741" y="5144"/>
                  </a:lnTo>
                  <a:lnTo>
                    <a:pt x="7741" y="2600"/>
                  </a:lnTo>
                  <a:lnTo>
                    <a:pt x="5144" y="2600"/>
                  </a:lnTo>
                  <a:lnTo>
                    <a:pt x="5144"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 name="Google Shape;3897;p43">
              <a:extLst>
                <a:ext uri="{FF2B5EF4-FFF2-40B4-BE49-F238E27FC236}">
                  <a16:creationId xmlns:a16="http://schemas.microsoft.com/office/drawing/2014/main" id="{4F72BE25-6571-F23A-24B4-B6F9169869E8}"/>
                </a:ext>
              </a:extLst>
            </p:cNvPr>
            <p:cNvSpPr/>
            <p:nvPr/>
          </p:nvSpPr>
          <p:spPr>
            <a:xfrm>
              <a:off x="1780050" y="4088925"/>
              <a:ext cx="84700" cy="843050"/>
            </a:xfrm>
            <a:custGeom>
              <a:avLst/>
              <a:gdLst/>
              <a:ahLst/>
              <a:cxnLst/>
              <a:rect l="l" t="t" r="r" b="b"/>
              <a:pathLst>
                <a:path w="3388" h="33722" extrusionOk="0">
                  <a:moveTo>
                    <a:pt x="0" y="0"/>
                  </a:moveTo>
                  <a:lnTo>
                    <a:pt x="0" y="33721"/>
                  </a:lnTo>
                  <a:lnTo>
                    <a:pt x="3387" y="33721"/>
                  </a:lnTo>
                  <a:lnTo>
                    <a:pt x="3387"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 name="Google Shape;3898;p43">
              <a:extLst>
                <a:ext uri="{FF2B5EF4-FFF2-40B4-BE49-F238E27FC236}">
                  <a16:creationId xmlns:a16="http://schemas.microsoft.com/office/drawing/2014/main" id="{F0032EF2-BB49-227E-DBC1-C5DBFD47B04E}"/>
                </a:ext>
              </a:extLst>
            </p:cNvPr>
            <p:cNvSpPr/>
            <p:nvPr/>
          </p:nvSpPr>
          <p:spPr>
            <a:xfrm>
              <a:off x="1228950" y="3204550"/>
              <a:ext cx="1186875" cy="1069125"/>
            </a:xfrm>
            <a:custGeom>
              <a:avLst/>
              <a:gdLst/>
              <a:ahLst/>
              <a:cxnLst/>
              <a:rect l="l" t="t" r="r" b="b"/>
              <a:pathLst>
                <a:path w="47475" h="42765" extrusionOk="0">
                  <a:moveTo>
                    <a:pt x="23738" y="1631"/>
                  </a:moveTo>
                  <a:cubicBezTo>
                    <a:pt x="24751" y="1631"/>
                    <a:pt x="25573" y="2455"/>
                    <a:pt x="25573" y="3466"/>
                  </a:cubicBezTo>
                  <a:cubicBezTo>
                    <a:pt x="25573" y="4478"/>
                    <a:pt x="24749" y="5301"/>
                    <a:pt x="23738" y="5301"/>
                  </a:cubicBezTo>
                  <a:cubicBezTo>
                    <a:pt x="22724" y="5301"/>
                    <a:pt x="21902" y="4478"/>
                    <a:pt x="21902" y="3466"/>
                  </a:cubicBezTo>
                  <a:cubicBezTo>
                    <a:pt x="21902" y="2455"/>
                    <a:pt x="22726" y="1631"/>
                    <a:pt x="23738" y="1631"/>
                  </a:cubicBezTo>
                  <a:close/>
                  <a:moveTo>
                    <a:pt x="23738" y="1"/>
                  </a:moveTo>
                  <a:cubicBezTo>
                    <a:pt x="21826" y="1"/>
                    <a:pt x="20270" y="1555"/>
                    <a:pt x="20270" y="3467"/>
                  </a:cubicBezTo>
                  <a:cubicBezTo>
                    <a:pt x="20270" y="3609"/>
                    <a:pt x="20280" y="3745"/>
                    <a:pt x="20298" y="3883"/>
                  </a:cubicBezTo>
                  <a:cubicBezTo>
                    <a:pt x="18462" y="2466"/>
                    <a:pt x="15841" y="1212"/>
                    <a:pt x="12311" y="1212"/>
                  </a:cubicBezTo>
                  <a:cubicBezTo>
                    <a:pt x="4206" y="1212"/>
                    <a:pt x="0" y="9097"/>
                    <a:pt x="0" y="15318"/>
                  </a:cubicBezTo>
                  <a:cubicBezTo>
                    <a:pt x="0" y="24978"/>
                    <a:pt x="10321" y="33221"/>
                    <a:pt x="22961" y="42510"/>
                  </a:cubicBezTo>
                  <a:cubicBezTo>
                    <a:pt x="23191" y="42679"/>
                    <a:pt x="23463" y="42764"/>
                    <a:pt x="23736" y="42764"/>
                  </a:cubicBezTo>
                  <a:cubicBezTo>
                    <a:pt x="24008" y="42764"/>
                    <a:pt x="24281" y="42679"/>
                    <a:pt x="24511" y="42510"/>
                  </a:cubicBezTo>
                  <a:cubicBezTo>
                    <a:pt x="37151" y="33221"/>
                    <a:pt x="47470" y="24978"/>
                    <a:pt x="47470" y="15318"/>
                  </a:cubicBezTo>
                  <a:cubicBezTo>
                    <a:pt x="47474" y="9097"/>
                    <a:pt x="43268" y="1212"/>
                    <a:pt x="35163" y="1212"/>
                  </a:cubicBezTo>
                  <a:cubicBezTo>
                    <a:pt x="31634" y="1212"/>
                    <a:pt x="29015" y="2466"/>
                    <a:pt x="27178" y="3883"/>
                  </a:cubicBezTo>
                  <a:cubicBezTo>
                    <a:pt x="27193" y="3745"/>
                    <a:pt x="27206" y="3609"/>
                    <a:pt x="27206" y="3467"/>
                  </a:cubicBezTo>
                  <a:cubicBezTo>
                    <a:pt x="27206" y="1555"/>
                    <a:pt x="25650" y="1"/>
                    <a:pt x="23738"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 name="Google Shape;3899;p43">
              <a:extLst>
                <a:ext uri="{FF2B5EF4-FFF2-40B4-BE49-F238E27FC236}">
                  <a16:creationId xmlns:a16="http://schemas.microsoft.com/office/drawing/2014/main" id="{AB1A2C87-2D73-0FDD-B41D-32778DFCDF4A}"/>
                </a:ext>
              </a:extLst>
            </p:cNvPr>
            <p:cNvSpPr/>
            <p:nvPr/>
          </p:nvSpPr>
          <p:spPr>
            <a:xfrm>
              <a:off x="1666825" y="3234825"/>
              <a:ext cx="749000" cy="1038800"/>
            </a:xfrm>
            <a:custGeom>
              <a:avLst/>
              <a:gdLst/>
              <a:ahLst/>
              <a:cxnLst/>
              <a:rect l="l" t="t" r="r" b="b"/>
              <a:pathLst>
                <a:path w="29960" h="41552" extrusionOk="0">
                  <a:moveTo>
                    <a:pt x="17648" y="1"/>
                  </a:moveTo>
                  <a:cubicBezTo>
                    <a:pt x="17188" y="1"/>
                    <a:pt x="16742" y="23"/>
                    <a:pt x="16312" y="64"/>
                  </a:cubicBezTo>
                  <a:cubicBezTo>
                    <a:pt x="18841" y="5084"/>
                    <a:pt x="19649" y="10991"/>
                    <a:pt x="18311" y="16458"/>
                  </a:cubicBezTo>
                  <a:cubicBezTo>
                    <a:pt x="16754" y="22828"/>
                    <a:pt x="12563" y="28340"/>
                    <a:pt x="7431" y="32422"/>
                  </a:cubicBezTo>
                  <a:cubicBezTo>
                    <a:pt x="5116" y="34264"/>
                    <a:pt x="2613" y="35838"/>
                    <a:pt x="1" y="37223"/>
                  </a:cubicBezTo>
                  <a:cubicBezTo>
                    <a:pt x="1748" y="38564"/>
                    <a:pt x="3573" y="39919"/>
                    <a:pt x="5447" y="41297"/>
                  </a:cubicBezTo>
                  <a:cubicBezTo>
                    <a:pt x="5678" y="41467"/>
                    <a:pt x="5950" y="41552"/>
                    <a:pt x="6223" y="41552"/>
                  </a:cubicBezTo>
                  <a:cubicBezTo>
                    <a:pt x="6495" y="41552"/>
                    <a:pt x="6767" y="41467"/>
                    <a:pt x="6997" y="41297"/>
                  </a:cubicBezTo>
                  <a:cubicBezTo>
                    <a:pt x="19639" y="32009"/>
                    <a:pt x="29958" y="23765"/>
                    <a:pt x="29958" y="14106"/>
                  </a:cubicBezTo>
                  <a:cubicBezTo>
                    <a:pt x="29959" y="7886"/>
                    <a:pt x="25753" y="1"/>
                    <a:pt x="17648"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6" name="Google Shape;3900;p43">
              <a:extLst>
                <a:ext uri="{FF2B5EF4-FFF2-40B4-BE49-F238E27FC236}">
                  <a16:creationId xmlns:a16="http://schemas.microsoft.com/office/drawing/2014/main" id="{63F8E373-10C4-4AF2-635B-B5AF09FD3E69}"/>
                </a:ext>
              </a:extLst>
            </p:cNvPr>
            <p:cNvSpPr/>
            <p:nvPr/>
          </p:nvSpPr>
          <p:spPr>
            <a:xfrm>
              <a:off x="1713050" y="3248800"/>
              <a:ext cx="702775" cy="1024825"/>
            </a:xfrm>
            <a:custGeom>
              <a:avLst/>
              <a:gdLst/>
              <a:ahLst/>
              <a:cxnLst/>
              <a:rect l="l" t="t" r="r" b="b"/>
              <a:pathLst>
                <a:path w="28111" h="40993" extrusionOk="0">
                  <a:moveTo>
                    <a:pt x="19366" y="1"/>
                  </a:moveTo>
                  <a:lnTo>
                    <a:pt x="19366" y="1"/>
                  </a:lnTo>
                  <a:cubicBezTo>
                    <a:pt x="21702" y="4912"/>
                    <a:pt x="22415" y="10610"/>
                    <a:pt x="21122" y="15899"/>
                  </a:cubicBezTo>
                  <a:cubicBezTo>
                    <a:pt x="19564" y="22269"/>
                    <a:pt x="15374" y="27781"/>
                    <a:pt x="10241" y="31863"/>
                  </a:cubicBezTo>
                  <a:cubicBezTo>
                    <a:pt x="7107" y="34357"/>
                    <a:pt x="3631" y="36360"/>
                    <a:pt x="1" y="38067"/>
                  </a:cubicBezTo>
                  <a:cubicBezTo>
                    <a:pt x="1174" y="38949"/>
                    <a:pt x="2373" y="39837"/>
                    <a:pt x="3598" y="40738"/>
                  </a:cubicBezTo>
                  <a:cubicBezTo>
                    <a:pt x="3829" y="40908"/>
                    <a:pt x="4101" y="40993"/>
                    <a:pt x="4374" y="40993"/>
                  </a:cubicBezTo>
                  <a:cubicBezTo>
                    <a:pt x="4646" y="40993"/>
                    <a:pt x="4918" y="40908"/>
                    <a:pt x="5148" y="40738"/>
                  </a:cubicBezTo>
                  <a:cubicBezTo>
                    <a:pt x="17790" y="31451"/>
                    <a:pt x="28110" y="23208"/>
                    <a:pt x="28110" y="13548"/>
                  </a:cubicBezTo>
                  <a:cubicBezTo>
                    <a:pt x="28110" y="8316"/>
                    <a:pt x="25135" y="1909"/>
                    <a:pt x="19366"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7" name="Google Shape;3901;p43">
              <a:extLst>
                <a:ext uri="{FF2B5EF4-FFF2-40B4-BE49-F238E27FC236}">
                  <a16:creationId xmlns:a16="http://schemas.microsoft.com/office/drawing/2014/main" id="{A3AD4F9D-31C9-B985-2DA0-DA20B164B9A6}"/>
                </a:ext>
              </a:extLst>
            </p:cNvPr>
            <p:cNvSpPr/>
            <p:nvPr/>
          </p:nvSpPr>
          <p:spPr>
            <a:xfrm>
              <a:off x="1261625" y="3267400"/>
              <a:ext cx="1121625" cy="973650"/>
            </a:xfrm>
            <a:custGeom>
              <a:avLst/>
              <a:gdLst/>
              <a:ahLst/>
              <a:cxnLst/>
              <a:rect l="l" t="t" r="r" b="b"/>
              <a:pathLst>
                <a:path w="44865" h="38946" extrusionOk="0">
                  <a:moveTo>
                    <a:pt x="11007" y="1"/>
                  </a:moveTo>
                  <a:cubicBezTo>
                    <a:pt x="3497" y="1"/>
                    <a:pt x="0" y="7641"/>
                    <a:pt x="0" y="12804"/>
                  </a:cubicBezTo>
                  <a:cubicBezTo>
                    <a:pt x="0" y="21753"/>
                    <a:pt x="9722" y="29608"/>
                    <a:pt x="22429" y="38944"/>
                  </a:cubicBezTo>
                  <a:lnTo>
                    <a:pt x="22434" y="38946"/>
                  </a:lnTo>
                  <a:lnTo>
                    <a:pt x="22436" y="38946"/>
                  </a:lnTo>
                  <a:cubicBezTo>
                    <a:pt x="35142" y="29609"/>
                    <a:pt x="44864" y="21754"/>
                    <a:pt x="44864" y="12805"/>
                  </a:cubicBezTo>
                  <a:cubicBezTo>
                    <a:pt x="44864" y="7641"/>
                    <a:pt x="41367" y="2"/>
                    <a:pt x="33859" y="2"/>
                  </a:cubicBezTo>
                  <a:cubicBezTo>
                    <a:pt x="27730" y="2"/>
                    <a:pt x="24622" y="4229"/>
                    <a:pt x="23816" y="5525"/>
                  </a:cubicBezTo>
                  <a:cubicBezTo>
                    <a:pt x="23515" y="6006"/>
                    <a:pt x="22999" y="6294"/>
                    <a:pt x="22432" y="6294"/>
                  </a:cubicBezTo>
                  <a:cubicBezTo>
                    <a:pt x="21866" y="6294"/>
                    <a:pt x="21349" y="6006"/>
                    <a:pt x="21049" y="5525"/>
                  </a:cubicBezTo>
                  <a:cubicBezTo>
                    <a:pt x="20242" y="4228"/>
                    <a:pt x="17135" y="1"/>
                    <a:pt x="11007"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8" name="Google Shape;3902;p43">
              <a:extLst>
                <a:ext uri="{FF2B5EF4-FFF2-40B4-BE49-F238E27FC236}">
                  <a16:creationId xmlns:a16="http://schemas.microsoft.com/office/drawing/2014/main" id="{70FF0124-EA57-FEC2-F378-231AEF1F8EF1}"/>
                </a:ext>
              </a:extLst>
            </p:cNvPr>
            <p:cNvSpPr/>
            <p:nvPr/>
          </p:nvSpPr>
          <p:spPr>
            <a:xfrm>
              <a:off x="1698175" y="3267400"/>
              <a:ext cx="685000" cy="973625"/>
            </a:xfrm>
            <a:custGeom>
              <a:avLst/>
              <a:gdLst/>
              <a:ahLst/>
              <a:cxnLst/>
              <a:rect l="l" t="t" r="r" b="b"/>
              <a:pathLst>
                <a:path w="27400" h="38945" extrusionOk="0">
                  <a:moveTo>
                    <a:pt x="16394" y="1"/>
                  </a:moveTo>
                  <a:cubicBezTo>
                    <a:pt x="16141" y="1"/>
                    <a:pt x="15894" y="12"/>
                    <a:pt x="15650" y="26"/>
                  </a:cubicBezTo>
                  <a:cubicBezTo>
                    <a:pt x="17705" y="4756"/>
                    <a:pt x="18282" y="10139"/>
                    <a:pt x="17057" y="15155"/>
                  </a:cubicBezTo>
                  <a:cubicBezTo>
                    <a:pt x="15500" y="21525"/>
                    <a:pt x="11309" y="27037"/>
                    <a:pt x="6177" y="31119"/>
                  </a:cubicBezTo>
                  <a:cubicBezTo>
                    <a:pt x="4235" y="32664"/>
                    <a:pt x="2161" y="34022"/>
                    <a:pt x="1" y="35236"/>
                  </a:cubicBezTo>
                  <a:cubicBezTo>
                    <a:pt x="1591" y="36450"/>
                    <a:pt x="3249" y="37682"/>
                    <a:pt x="4966" y="38944"/>
                  </a:cubicBezTo>
                  <a:lnTo>
                    <a:pt x="4970" y="38944"/>
                  </a:lnTo>
                  <a:cubicBezTo>
                    <a:pt x="17677" y="29608"/>
                    <a:pt x="27398" y="21753"/>
                    <a:pt x="27398" y="12804"/>
                  </a:cubicBezTo>
                  <a:cubicBezTo>
                    <a:pt x="27399" y="7641"/>
                    <a:pt x="23901" y="1"/>
                    <a:pt x="16394"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9" name="Google Shape;3903;p43">
              <a:extLst>
                <a:ext uri="{FF2B5EF4-FFF2-40B4-BE49-F238E27FC236}">
                  <a16:creationId xmlns:a16="http://schemas.microsoft.com/office/drawing/2014/main" id="{D9820672-1DAA-61B3-FE1A-1E2967F56312}"/>
                </a:ext>
              </a:extLst>
            </p:cNvPr>
            <p:cNvSpPr/>
            <p:nvPr/>
          </p:nvSpPr>
          <p:spPr>
            <a:xfrm>
              <a:off x="1746125" y="3291575"/>
              <a:ext cx="637050" cy="949425"/>
            </a:xfrm>
            <a:custGeom>
              <a:avLst/>
              <a:gdLst/>
              <a:ahLst/>
              <a:cxnLst/>
              <a:rect l="l" t="t" r="r" b="b"/>
              <a:pathLst>
                <a:path w="25482" h="37977" extrusionOk="0">
                  <a:moveTo>
                    <a:pt x="18778" y="0"/>
                  </a:moveTo>
                  <a:lnTo>
                    <a:pt x="18778" y="0"/>
                  </a:lnTo>
                  <a:cubicBezTo>
                    <a:pt x="20515" y="4497"/>
                    <a:pt x="20944" y="9503"/>
                    <a:pt x="19799" y="14188"/>
                  </a:cubicBezTo>
                  <a:cubicBezTo>
                    <a:pt x="18241" y="20558"/>
                    <a:pt x="14051" y="26070"/>
                    <a:pt x="8918" y="30152"/>
                  </a:cubicBezTo>
                  <a:cubicBezTo>
                    <a:pt x="6167" y="32341"/>
                    <a:pt x="3151" y="34152"/>
                    <a:pt x="0" y="35717"/>
                  </a:cubicBezTo>
                  <a:cubicBezTo>
                    <a:pt x="994" y="36462"/>
                    <a:pt x="2009" y="37213"/>
                    <a:pt x="3049" y="37976"/>
                  </a:cubicBezTo>
                  <a:lnTo>
                    <a:pt x="3052" y="37976"/>
                  </a:lnTo>
                  <a:cubicBezTo>
                    <a:pt x="15761" y="28641"/>
                    <a:pt x="25481" y="20786"/>
                    <a:pt x="25481" y="11837"/>
                  </a:cubicBezTo>
                  <a:cubicBezTo>
                    <a:pt x="25481" y="7787"/>
                    <a:pt x="23329" y="2217"/>
                    <a:pt x="18778"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0" name="Google Shape;3904;p43">
              <a:extLst>
                <a:ext uri="{FF2B5EF4-FFF2-40B4-BE49-F238E27FC236}">
                  <a16:creationId xmlns:a16="http://schemas.microsoft.com/office/drawing/2014/main" id="{11A33E51-0AFE-82DF-2CD6-CEB2688BA4CC}"/>
                </a:ext>
              </a:extLst>
            </p:cNvPr>
            <p:cNvSpPr/>
            <p:nvPr/>
          </p:nvSpPr>
          <p:spPr>
            <a:xfrm>
              <a:off x="1294225" y="3300050"/>
              <a:ext cx="1056350" cy="900500"/>
            </a:xfrm>
            <a:custGeom>
              <a:avLst/>
              <a:gdLst/>
              <a:ahLst/>
              <a:cxnLst/>
              <a:rect l="l" t="t" r="r" b="b"/>
              <a:pathLst>
                <a:path w="42254" h="36020" extrusionOk="0">
                  <a:moveTo>
                    <a:pt x="9700" y="0"/>
                  </a:moveTo>
                  <a:cubicBezTo>
                    <a:pt x="3084" y="0"/>
                    <a:pt x="0" y="6861"/>
                    <a:pt x="0" y="11498"/>
                  </a:cubicBezTo>
                  <a:cubicBezTo>
                    <a:pt x="0" y="19661"/>
                    <a:pt x="9101" y="27155"/>
                    <a:pt x="21127" y="36020"/>
                  </a:cubicBezTo>
                  <a:cubicBezTo>
                    <a:pt x="33154" y="27155"/>
                    <a:pt x="42253" y="19661"/>
                    <a:pt x="42249" y="11499"/>
                  </a:cubicBezTo>
                  <a:cubicBezTo>
                    <a:pt x="42249" y="6862"/>
                    <a:pt x="39168" y="2"/>
                    <a:pt x="32549" y="2"/>
                  </a:cubicBezTo>
                  <a:cubicBezTo>
                    <a:pt x="27093" y="2"/>
                    <a:pt x="24332" y="3759"/>
                    <a:pt x="23616" y="4909"/>
                  </a:cubicBezTo>
                  <a:cubicBezTo>
                    <a:pt x="23076" y="5776"/>
                    <a:pt x="22145" y="6294"/>
                    <a:pt x="21125" y="6294"/>
                  </a:cubicBezTo>
                  <a:cubicBezTo>
                    <a:pt x="20105" y="6294"/>
                    <a:pt x="19175" y="5776"/>
                    <a:pt x="18634" y="4909"/>
                  </a:cubicBezTo>
                  <a:cubicBezTo>
                    <a:pt x="17918" y="3756"/>
                    <a:pt x="15156" y="0"/>
                    <a:pt x="9700"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1" name="Google Shape;3905;p43">
              <a:extLst>
                <a:ext uri="{FF2B5EF4-FFF2-40B4-BE49-F238E27FC236}">
                  <a16:creationId xmlns:a16="http://schemas.microsoft.com/office/drawing/2014/main" id="{6D31DFDE-11E1-3B32-6719-0146B51E8E44}"/>
                </a:ext>
              </a:extLst>
            </p:cNvPr>
            <p:cNvSpPr/>
            <p:nvPr/>
          </p:nvSpPr>
          <p:spPr>
            <a:xfrm>
              <a:off x="1728725" y="3300050"/>
              <a:ext cx="621850" cy="900500"/>
            </a:xfrm>
            <a:custGeom>
              <a:avLst/>
              <a:gdLst/>
              <a:ahLst/>
              <a:cxnLst/>
              <a:rect l="l" t="t" r="r" b="b"/>
              <a:pathLst>
                <a:path w="24874" h="36020" extrusionOk="0">
                  <a:moveTo>
                    <a:pt x="15172" y="0"/>
                  </a:moveTo>
                  <a:cubicBezTo>
                    <a:pt x="15094" y="0"/>
                    <a:pt x="15019" y="5"/>
                    <a:pt x="14943" y="6"/>
                  </a:cubicBezTo>
                  <a:cubicBezTo>
                    <a:pt x="16569" y="4412"/>
                    <a:pt x="16952" y="9283"/>
                    <a:pt x="15835" y="13849"/>
                  </a:cubicBezTo>
                  <a:cubicBezTo>
                    <a:pt x="14278" y="20219"/>
                    <a:pt x="10087" y="25731"/>
                    <a:pt x="4955" y="29813"/>
                  </a:cubicBezTo>
                  <a:cubicBezTo>
                    <a:pt x="3381" y="31064"/>
                    <a:pt x="1722" y="32193"/>
                    <a:pt x="1" y="33222"/>
                  </a:cubicBezTo>
                  <a:cubicBezTo>
                    <a:pt x="1212" y="34141"/>
                    <a:pt x="2462" y="35072"/>
                    <a:pt x="3747" y="36020"/>
                  </a:cubicBezTo>
                  <a:cubicBezTo>
                    <a:pt x="15773" y="27155"/>
                    <a:pt x="24873" y="19661"/>
                    <a:pt x="24873" y="11498"/>
                  </a:cubicBezTo>
                  <a:cubicBezTo>
                    <a:pt x="24873" y="6861"/>
                    <a:pt x="21789" y="0"/>
                    <a:pt x="15172"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2" name="Google Shape;3906;p43">
              <a:extLst>
                <a:ext uri="{FF2B5EF4-FFF2-40B4-BE49-F238E27FC236}">
                  <a16:creationId xmlns:a16="http://schemas.microsoft.com/office/drawing/2014/main" id="{597EDEFA-649D-D26D-8519-DBAAA5DAEBD6}"/>
                </a:ext>
              </a:extLst>
            </p:cNvPr>
            <p:cNvSpPr/>
            <p:nvPr/>
          </p:nvSpPr>
          <p:spPr>
            <a:xfrm>
              <a:off x="1778450" y="3339150"/>
              <a:ext cx="572125" cy="861400"/>
            </a:xfrm>
            <a:custGeom>
              <a:avLst/>
              <a:gdLst/>
              <a:ahLst/>
              <a:cxnLst/>
              <a:rect l="l" t="t" r="r" b="b"/>
              <a:pathLst>
                <a:path w="22885" h="34456" extrusionOk="0">
                  <a:moveTo>
                    <a:pt x="18132" y="1"/>
                  </a:moveTo>
                  <a:lnTo>
                    <a:pt x="18132" y="1"/>
                  </a:lnTo>
                  <a:cubicBezTo>
                    <a:pt x="19308" y="3979"/>
                    <a:pt x="19493" y="8252"/>
                    <a:pt x="18506" y="12285"/>
                  </a:cubicBezTo>
                  <a:cubicBezTo>
                    <a:pt x="16948" y="18655"/>
                    <a:pt x="12758" y="24167"/>
                    <a:pt x="7625" y="28249"/>
                  </a:cubicBezTo>
                  <a:cubicBezTo>
                    <a:pt x="5253" y="30137"/>
                    <a:pt x="2684" y="31743"/>
                    <a:pt x="0" y="33153"/>
                  </a:cubicBezTo>
                  <a:cubicBezTo>
                    <a:pt x="579" y="33584"/>
                    <a:pt x="1163" y="34018"/>
                    <a:pt x="1758" y="34456"/>
                  </a:cubicBezTo>
                  <a:cubicBezTo>
                    <a:pt x="13784" y="25591"/>
                    <a:pt x="22884" y="18097"/>
                    <a:pt x="22884" y="9934"/>
                  </a:cubicBezTo>
                  <a:cubicBezTo>
                    <a:pt x="22884" y="6667"/>
                    <a:pt x="21351" y="2299"/>
                    <a:pt x="18132" y="1"/>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3" name="Google Shape;3907;p43">
              <a:extLst>
                <a:ext uri="{FF2B5EF4-FFF2-40B4-BE49-F238E27FC236}">
                  <a16:creationId xmlns:a16="http://schemas.microsoft.com/office/drawing/2014/main" id="{E2390AAF-B8BB-26FA-3FAD-8F13D1C9F715}"/>
                </a:ext>
              </a:extLst>
            </p:cNvPr>
            <p:cNvSpPr/>
            <p:nvPr/>
          </p:nvSpPr>
          <p:spPr>
            <a:xfrm>
              <a:off x="1805700" y="4088925"/>
              <a:ext cx="33400" cy="843050"/>
            </a:xfrm>
            <a:custGeom>
              <a:avLst/>
              <a:gdLst/>
              <a:ahLst/>
              <a:cxnLst/>
              <a:rect l="l" t="t" r="r" b="b"/>
              <a:pathLst>
                <a:path w="1336" h="33722" extrusionOk="0">
                  <a:moveTo>
                    <a:pt x="0" y="0"/>
                  </a:moveTo>
                  <a:lnTo>
                    <a:pt x="0" y="33721"/>
                  </a:lnTo>
                  <a:lnTo>
                    <a:pt x="1335" y="33721"/>
                  </a:lnTo>
                  <a:lnTo>
                    <a:pt x="1335"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4" name="Google Shape;3908;p43">
              <a:extLst>
                <a:ext uri="{FF2B5EF4-FFF2-40B4-BE49-F238E27FC236}">
                  <a16:creationId xmlns:a16="http://schemas.microsoft.com/office/drawing/2014/main" id="{C1CBFDFA-0579-A183-C001-704EFA01C93E}"/>
                </a:ext>
              </a:extLst>
            </p:cNvPr>
            <p:cNvSpPr/>
            <p:nvPr/>
          </p:nvSpPr>
          <p:spPr>
            <a:xfrm>
              <a:off x="1294176" y="3520925"/>
              <a:ext cx="1056324" cy="679624"/>
            </a:xfrm>
            <a:custGeom>
              <a:avLst/>
              <a:gdLst/>
              <a:ahLst/>
              <a:cxnLst/>
              <a:rect l="l" t="t" r="r" b="b"/>
              <a:pathLst>
                <a:path w="42253" h="27185" extrusionOk="0">
                  <a:moveTo>
                    <a:pt x="39453" y="0"/>
                  </a:moveTo>
                  <a:cubicBezTo>
                    <a:pt x="38917" y="0"/>
                    <a:pt x="38379" y="46"/>
                    <a:pt x="37849" y="139"/>
                  </a:cubicBezTo>
                  <a:cubicBezTo>
                    <a:pt x="35074" y="632"/>
                    <a:pt x="32665" y="2282"/>
                    <a:pt x="30272" y="3774"/>
                  </a:cubicBezTo>
                  <a:cubicBezTo>
                    <a:pt x="27947" y="5222"/>
                    <a:pt x="25399" y="6596"/>
                    <a:pt x="22669" y="6596"/>
                  </a:cubicBezTo>
                  <a:cubicBezTo>
                    <a:pt x="22590" y="6596"/>
                    <a:pt x="22510" y="6595"/>
                    <a:pt x="22430" y="6592"/>
                  </a:cubicBezTo>
                  <a:cubicBezTo>
                    <a:pt x="18399" y="6474"/>
                    <a:pt x="15157" y="3406"/>
                    <a:pt x="11496" y="1713"/>
                  </a:cubicBezTo>
                  <a:cubicBezTo>
                    <a:pt x="9344" y="719"/>
                    <a:pt x="6982" y="236"/>
                    <a:pt x="4615" y="236"/>
                  </a:cubicBezTo>
                  <a:cubicBezTo>
                    <a:pt x="3111" y="236"/>
                    <a:pt x="1605" y="431"/>
                    <a:pt x="150" y="814"/>
                  </a:cubicBezTo>
                  <a:cubicBezTo>
                    <a:pt x="51" y="1453"/>
                    <a:pt x="1" y="2075"/>
                    <a:pt x="1" y="2663"/>
                  </a:cubicBezTo>
                  <a:cubicBezTo>
                    <a:pt x="1" y="10826"/>
                    <a:pt x="9101" y="18320"/>
                    <a:pt x="21127" y="27185"/>
                  </a:cubicBezTo>
                  <a:cubicBezTo>
                    <a:pt x="33152" y="18320"/>
                    <a:pt x="42252" y="10826"/>
                    <a:pt x="42252" y="2663"/>
                  </a:cubicBezTo>
                  <a:cubicBezTo>
                    <a:pt x="42252" y="1933"/>
                    <a:pt x="42176" y="1147"/>
                    <a:pt x="42022" y="342"/>
                  </a:cubicBezTo>
                  <a:cubicBezTo>
                    <a:pt x="41185" y="118"/>
                    <a:pt x="40319" y="0"/>
                    <a:pt x="39453"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5" name="Google Shape;3909;p43">
              <a:extLst>
                <a:ext uri="{FF2B5EF4-FFF2-40B4-BE49-F238E27FC236}">
                  <a16:creationId xmlns:a16="http://schemas.microsoft.com/office/drawing/2014/main" id="{043C9B4F-AD99-82DB-09E8-B14A8C9E37A5}"/>
                </a:ext>
              </a:extLst>
            </p:cNvPr>
            <p:cNvSpPr/>
            <p:nvPr/>
          </p:nvSpPr>
          <p:spPr>
            <a:xfrm>
              <a:off x="1728700" y="3520925"/>
              <a:ext cx="621800" cy="679675"/>
            </a:xfrm>
            <a:custGeom>
              <a:avLst/>
              <a:gdLst/>
              <a:ahLst/>
              <a:cxnLst/>
              <a:rect l="l" t="t" r="r" b="b"/>
              <a:pathLst>
                <a:path w="24872" h="27187" extrusionOk="0">
                  <a:moveTo>
                    <a:pt x="22071" y="0"/>
                  </a:moveTo>
                  <a:cubicBezTo>
                    <a:pt x="21535" y="0"/>
                    <a:pt x="20998" y="46"/>
                    <a:pt x="20468" y="139"/>
                  </a:cubicBezTo>
                  <a:cubicBezTo>
                    <a:pt x="19023" y="395"/>
                    <a:pt x="17679" y="967"/>
                    <a:pt x="16383" y="1665"/>
                  </a:cubicBezTo>
                  <a:cubicBezTo>
                    <a:pt x="16284" y="2794"/>
                    <a:pt x="16105" y="3913"/>
                    <a:pt x="15834" y="5016"/>
                  </a:cubicBezTo>
                  <a:cubicBezTo>
                    <a:pt x="14276" y="11387"/>
                    <a:pt x="10087" y="16897"/>
                    <a:pt x="4953" y="20981"/>
                  </a:cubicBezTo>
                  <a:cubicBezTo>
                    <a:pt x="3381" y="22232"/>
                    <a:pt x="1721" y="23360"/>
                    <a:pt x="1" y="24389"/>
                  </a:cubicBezTo>
                  <a:cubicBezTo>
                    <a:pt x="1212" y="25308"/>
                    <a:pt x="2462" y="26238"/>
                    <a:pt x="3746" y="27186"/>
                  </a:cubicBezTo>
                  <a:cubicBezTo>
                    <a:pt x="15771" y="18321"/>
                    <a:pt x="24871" y="10828"/>
                    <a:pt x="24871" y="2664"/>
                  </a:cubicBezTo>
                  <a:cubicBezTo>
                    <a:pt x="24871" y="1934"/>
                    <a:pt x="24795" y="1149"/>
                    <a:pt x="24641" y="344"/>
                  </a:cubicBezTo>
                  <a:cubicBezTo>
                    <a:pt x="23803" y="119"/>
                    <a:pt x="22937" y="0"/>
                    <a:pt x="22071"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6" name="Google Shape;3910;p43">
              <a:extLst>
                <a:ext uri="{FF2B5EF4-FFF2-40B4-BE49-F238E27FC236}">
                  <a16:creationId xmlns:a16="http://schemas.microsoft.com/office/drawing/2014/main" id="{D90C162A-05C5-FD72-FDDD-E23CA4A49F60}"/>
                </a:ext>
              </a:extLst>
            </p:cNvPr>
            <p:cNvSpPr/>
            <p:nvPr/>
          </p:nvSpPr>
          <p:spPr>
            <a:xfrm>
              <a:off x="1778450" y="3520975"/>
              <a:ext cx="572125" cy="679575"/>
            </a:xfrm>
            <a:custGeom>
              <a:avLst/>
              <a:gdLst/>
              <a:ahLst/>
              <a:cxnLst/>
              <a:rect l="l" t="t" r="r" b="b"/>
              <a:pathLst>
                <a:path w="22885" h="27183" extrusionOk="0">
                  <a:moveTo>
                    <a:pt x="20092" y="0"/>
                  </a:moveTo>
                  <a:cubicBezTo>
                    <a:pt x="19774" y="0"/>
                    <a:pt x="19455" y="16"/>
                    <a:pt x="19138" y="48"/>
                  </a:cubicBezTo>
                  <a:cubicBezTo>
                    <a:pt x="19109" y="1718"/>
                    <a:pt x="18903" y="3385"/>
                    <a:pt x="18506" y="5012"/>
                  </a:cubicBezTo>
                  <a:cubicBezTo>
                    <a:pt x="16948" y="11382"/>
                    <a:pt x="12758" y="16894"/>
                    <a:pt x="7625" y="20976"/>
                  </a:cubicBezTo>
                  <a:cubicBezTo>
                    <a:pt x="5253" y="22864"/>
                    <a:pt x="2684" y="24470"/>
                    <a:pt x="0" y="25880"/>
                  </a:cubicBezTo>
                  <a:cubicBezTo>
                    <a:pt x="579" y="26311"/>
                    <a:pt x="1163" y="26745"/>
                    <a:pt x="1758" y="27183"/>
                  </a:cubicBezTo>
                  <a:cubicBezTo>
                    <a:pt x="13784" y="18318"/>
                    <a:pt x="22884" y="10824"/>
                    <a:pt x="22884" y="2661"/>
                  </a:cubicBezTo>
                  <a:cubicBezTo>
                    <a:pt x="22884" y="1931"/>
                    <a:pt x="22808" y="1145"/>
                    <a:pt x="22652" y="340"/>
                  </a:cubicBezTo>
                  <a:cubicBezTo>
                    <a:pt x="21817" y="117"/>
                    <a:pt x="20955" y="0"/>
                    <a:pt x="20092"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7" name="Google Shape;3911;p43">
              <a:extLst>
                <a:ext uri="{FF2B5EF4-FFF2-40B4-BE49-F238E27FC236}">
                  <a16:creationId xmlns:a16="http://schemas.microsoft.com/office/drawing/2014/main" id="{7AEC763E-22CF-C608-C7E6-2BEC260FE5B1}"/>
                </a:ext>
              </a:extLst>
            </p:cNvPr>
            <p:cNvSpPr/>
            <p:nvPr/>
          </p:nvSpPr>
          <p:spPr>
            <a:xfrm>
              <a:off x="1665675" y="3550675"/>
              <a:ext cx="319125" cy="319125"/>
            </a:xfrm>
            <a:custGeom>
              <a:avLst/>
              <a:gdLst/>
              <a:ahLst/>
              <a:cxnLst/>
              <a:rect l="l" t="t" r="r" b="b"/>
              <a:pathLst>
                <a:path w="12765" h="12765" extrusionOk="0">
                  <a:moveTo>
                    <a:pt x="6383" y="1"/>
                  </a:moveTo>
                  <a:cubicBezTo>
                    <a:pt x="4691" y="1"/>
                    <a:pt x="3067" y="674"/>
                    <a:pt x="1871" y="1869"/>
                  </a:cubicBezTo>
                  <a:cubicBezTo>
                    <a:pt x="674" y="3067"/>
                    <a:pt x="1" y="4691"/>
                    <a:pt x="1" y="6383"/>
                  </a:cubicBezTo>
                  <a:cubicBezTo>
                    <a:pt x="1" y="8075"/>
                    <a:pt x="674" y="9699"/>
                    <a:pt x="1871" y="10896"/>
                  </a:cubicBezTo>
                  <a:cubicBezTo>
                    <a:pt x="3067" y="12092"/>
                    <a:pt x="4691" y="12765"/>
                    <a:pt x="6383" y="12765"/>
                  </a:cubicBezTo>
                  <a:cubicBezTo>
                    <a:pt x="8076" y="12765"/>
                    <a:pt x="9699" y="12092"/>
                    <a:pt x="10896" y="10896"/>
                  </a:cubicBezTo>
                  <a:cubicBezTo>
                    <a:pt x="12093" y="9699"/>
                    <a:pt x="12765" y="8075"/>
                    <a:pt x="12765" y="6383"/>
                  </a:cubicBezTo>
                  <a:cubicBezTo>
                    <a:pt x="12765" y="4691"/>
                    <a:pt x="12093" y="3067"/>
                    <a:pt x="10896" y="1869"/>
                  </a:cubicBezTo>
                  <a:cubicBezTo>
                    <a:pt x="9699" y="674"/>
                    <a:pt x="8076" y="1"/>
                    <a:pt x="638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8" name="Google Shape;3912;p43">
              <a:extLst>
                <a:ext uri="{FF2B5EF4-FFF2-40B4-BE49-F238E27FC236}">
                  <a16:creationId xmlns:a16="http://schemas.microsoft.com/office/drawing/2014/main" id="{69F5F36A-5DF5-99BA-55CB-E1E3A0AF0052}"/>
                </a:ext>
              </a:extLst>
            </p:cNvPr>
            <p:cNvSpPr/>
            <p:nvPr/>
          </p:nvSpPr>
          <p:spPr>
            <a:xfrm>
              <a:off x="1728550" y="3613525"/>
              <a:ext cx="193525" cy="193500"/>
            </a:xfrm>
            <a:custGeom>
              <a:avLst/>
              <a:gdLst/>
              <a:ahLst/>
              <a:cxnLst/>
              <a:rect l="l" t="t" r="r" b="b"/>
              <a:pathLst>
                <a:path w="7741" h="7740" extrusionOk="0">
                  <a:moveTo>
                    <a:pt x="2598" y="1"/>
                  </a:moveTo>
                  <a:lnTo>
                    <a:pt x="2598" y="2596"/>
                  </a:lnTo>
                  <a:lnTo>
                    <a:pt x="1" y="2596"/>
                  </a:lnTo>
                  <a:lnTo>
                    <a:pt x="1" y="5142"/>
                  </a:lnTo>
                  <a:lnTo>
                    <a:pt x="2598" y="5142"/>
                  </a:lnTo>
                  <a:lnTo>
                    <a:pt x="2598" y="7740"/>
                  </a:lnTo>
                  <a:lnTo>
                    <a:pt x="5143" y="7740"/>
                  </a:lnTo>
                  <a:lnTo>
                    <a:pt x="5143" y="5142"/>
                  </a:lnTo>
                  <a:lnTo>
                    <a:pt x="7740" y="5142"/>
                  </a:lnTo>
                  <a:lnTo>
                    <a:pt x="7740" y="2596"/>
                  </a:lnTo>
                  <a:lnTo>
                    <a:pt x="5143" y="2596"/>
                  </a:lnTo>
                  <a:lnTo>
                    <a:pt x="5143"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9" name="Google Shape;3913;p43">
              <a:extLst>
                <a:ext uri="{FF2B5EF4-FFF2-40B4-BE49-F238E27FC236}">
                  <a16:creationId xmlns:a16="http://schemas.microsoft.com/office/drawing/2014/main" id="{9336E19B-8B99-F5B1-4DE5-3489F3CC54E1}"/>
                </a:ext>
              </a:extLst>
            </p:cNvPr>
            <p:cNvSpPr/>
            <p:nvPr/>
          </p:nvSpPr>
          <p:spPr>
            <a:xfrm>
              <a:off x="1778450" y="4546875"/>
              <a:ext cx="86300" cy="33375"/>
            </a:xfrm>
            <a:custGeom>
              <a:avLst/>
              <a:gdLst/>
              <a:ahLst/>
              <a:cxnLst/>
              <a:rect l="l" t="t" r="r" b="b"/>
              <a:pathLst>
                <a:path w="3452" h="1335" extrusionOk="0">
                  <a:moveTo>
                    <a:pt x="0" y="0"/>
                  </a:moveTo>
                  <a:lnTo>
                    <a:pt x="0" y="1335"/>
                  </a:lnTo>
                  <a:lnTo>
                    <a:pt x="3451" y="1335"/>
                  </a:lnTo>
                  <a:lnTo>
                    <a:pt x="3451" y="0"/>
                  </a:lnTo>
                  <a:close/>
                </a:path>
              </a:pathLst>
            </a:custGeom>
            <a:solidFill>
              <a:srgbClr val="D334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50" name="Google Shape;3914;p43">
              <a:extLst>
                <a:ext uri="{FF2B5EF4-FFF2-40B4-BE49-F238E27FC236}">
                  <a16:creationId xmlns:a16="http://schemas.microsoft.com/office/drawing/2014/main" id="{AE6CA8B4-5DC5-0D44-D02C-6BC145C310F2}"/>
                </a:ext>
              </a:extLst>
            </p:cNvPr>
            <p:cNvSpPr/>
            <p:nvPr/>
          </p:nvSpPr>
          <p:spPr>
            <a:xfrm>
              <a:off x="1714000" y="4468675"/>
              <a:ext cx="215200" cy="189725"/>
            </a:xfrm>
            <a:custGeom>
              <a:avLst/>
              <a:gdLst/>
              <a:ahLst/>
              <a:cxnLst/>
              <a:rect l="l" t="t" r="r" b="b"/>
              <a:pathLst>
                <a:path w="8608" h="7589" extrusionOk="0">
                  <a:moveTo>
                    <a:pt x="2232" y="1"/>
                  </a:moveTo>
                  <a:cubicBezTo>
                    <a:pt x="764" y="1"/>
                    <a:pt x="0" y="1429"/>
                    <a:pt x="0" y="2558"/>
                  </a:cubicBezTo>
                  <a:cubicBezTo>
                    <a:pt x="0" y="4343"/>
                    <a:pt x="1950" y="5863"/>
                    <a:pt x="4304" y="7589"/>
                  </a:cubicBezTo>
                  <a:cubicBezTo>
                    <a:pt x="6659" y="5863"/>
                    <a:pt x="8607" y="4343"/>
                    <a:pt x="8607" y="2558"/>
                  </a:cubicBezTo>
                  <a:cubicBezTo>
                    <a:pt x="8607" y="1429"/>
                    <a:pt x="7845" y="1"/>
                    <a:pt x="6376" y="1"/>
                  </a:cubicBezTo>
                  <a:cubicBezTo>
                    <a:pt x="4907" y="1"/>
                    <a:pt x="4304" y="1199"/>
                    <a:pt x="4304" y="1199"/>
                  </a:cubicBezTo>
                  <a:cubicBezTo>
                    <a:pt x="4304" y="1199"/>
                    <a:pt x="3703" y="1"/>
                    <a:pt x="2232"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551" name="Group 1550">
            <a:extLst>
              <a:ext uri="{FF2B5EF4-FFF2-40B4-BE49-F238E27FC236}">
                <a16:creationId xmlns:a16="http://schemas.microsoft.com/office/drawing/2014/main" id="{3DE68277-B25D-AF33-0F75-47545D4A9E32}"/>
              </a:ext>
            </a:extLst>
          </p:cNvPr>
          <p:cNvGrpSpPr/>
          <p:nvPr/>
        </p:nvGrpSpPr>
        <p:grpSpPr>
          <a:xfrm>
            <a:off x="700422" y="429533"/>
            <a:ext cx="2202885" cy="393598"/>
            <a:chOff x="4853761" y="981461"/>
            <a:chExt cx="2202885" cy="393598"/>
          </a:xfrm>
        </p:grpSpPr>
        <p:grpSp>
          <p:nvGrpSpPr>
            <p:cNvPr id="1552" name="Google Shape;3943;p43">
              <a:extLst>
                <a:ext uri="{FF2B5EF4-FFF2-40B4-BE49-F238E27FC236}">
                  <a16:creationId xmlns:a16="http://schemas.microsoft.com/office/drawing/2014/main" id="{548AC147-4FFE-FFB5-2B4C-D0FE44E5DDED}"/>
                </a:ext>
              </a:extLst>
            </p:cNvPr>
            <p:cNvGrpSpPr/>
            <p:nvPr/>
          </p:nvGrpSpPr>
          <p:grpSpPr>
            <a:xfrm>
              <a:off x="4853761" y="986428"/>
              <a:ext cx="382316" cy="382378"/>
              <a:chOff x="-1017543" y="3092763"/>
              <a:chExt cx="382316" cy="382379"/>
            </a:xfrm>
          </p:grpSpPr>
          <p:sp>
            <p:nvSpPr>
              <p:cNvPr id="1750" name="Google Shape;3944;p43">
                <a:extLst>
                  <a:ext uri="{FF2B5EF4-FFF2-40B4-BE49-F238E27FC236}">
                    <a16:creationId xmlns:a16="http://schemas.microsoft.com/office/drawing/2014/main" id="{AB763DCB-5477-88B2-DF4C-0358E712E4DA}"/>
                  </a:ext>
                </a:extLst>
              </p:cNvPr>
              <p:cNvSpPr/>
              <p:nvPr/>
            </p:nvSpPr>
            <p:spPr>
              <a:xfrm>
                <a:off x="-972577" y="3283910"/>
                <a:ext cx="112457" cy="134982"/>
              </a:xfrm>
              <a:custGeom>
                <a:avLst/>
                <a:gdLst/>
                <a:ahLst/>
                <a:cxnLst/>
                <a:rect l="l" t="t" r="r" b="b"/>
                <a:pathLst>
                  <a:path w="5382" h="6460" extrusionOk="0">
                    <a:moveTo>
                      <a:pt x="539" y="1"/>
                    </a:moveTo>
                    <a:lnTo>
                      <a:pt x="0" y="539"/>
                    </a:lnTo>
                    <a:lnTo>
                      <a:pt x="0" y="6459"/>
                    </a:lnTo>
                    <a:lnTo>
                      <a:pt x="4889" y="6459"/>
                    </a:lnTo>
                    <a:lnTo>
                      <a:pt x="5381" y="5923"/>
                    </a:lnTo>
                    <a:lnTo>
                      <a:pt x="4889" y="5383"/>
                    </a:lnTo>
                    <a:lnTo>
                      <a:pt x="1077" y="5383"/>
                    </a:lnTo>
                    <a:lnTo>
                      <a:pt x="1077" y="539"/>
                    </a:lnTo>
                    <a:lnTo>
                      <a:pt x="539"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1" name="Google Shape;3945;p43">
                <a:extLst>
                  <a:ext uri="{FF2B5EF4-FFF2-40B4-BE49-F238E27FC236}">
                    <a16:creationId xmlns:a16="http://schemas.microsoft.com/office/drawing/2014/main" id="{50B176B4-1302-7A26-A277-579FACC9E22D}"/>
                  </a:ext>
                </a:extLst>
              </p:cNvPr>
              <p:cNvSpPr/>
              <p:nvPr/>
            </p:nvSpPr>
            <p:spPr>
              <a:xfrm>
                <a:off x="-743965" y="3287692"/>
                <a:ext cx="52509" cy="131200"/>
              </a:xfrm>
              <a:custGeom>
                <a:avLst/>
                <a:gdLst/>
                <a:ahLst/>
                <a:cxnLst/>
                <a:rect l="l" t="t" r="r" b="b"/>
                <a:pathLst>
                  <a:path w="2513" h="6279" extrusionOk="0">
                    <a:moveTo>
                      <a:pt x="1975" y="1"/>
                    </a:moveTo>
                    <a:lnTo>
                      <a:pt x="1435" y="304"/>
                    </a:lnTo>
                    <a:lnTo>
                      <a:pt x="1435" y="5201"/>
                    </a:lnTo>
                    <a:lnTo>
                      <a:pt x="315" y="5201"/>
                    </a:lnTo>
                    <a:lnTo>
                      <a:pt x="0" y="5739"/>
                    </a:lnTo>
                    <a:lnTo>
                      <a:pt x="315" y="6278"/>
                    </a:lnTo>
                    <a:lnTo>
                      <a:pt x="2513" y="6278"/>
                    </a:lnTo>
                    <a:lnTo>
                      <a:pt x="2513" y="304"/>
                    </a:lnTo>
                    <a:lnTo>
                      <a:pt x="1975"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2" name="Google Shape;3946;p43">
                <a:extLst>
                  <a:ext uri="{FF2B5EF4-FFF2-40B4-BE49-F238E27FC236}">
                    <a16:creationId xmlns:a16="http://schemas.microsoft.com/office/drawing/2014/main" id="{91675635-ECE2-B04A-C643-CE9437C36937}"/>
                  </a:ext>
                </a:extLst>
              </p:cNvPr>
              <p:cNvSpPr/>
              <p:nvPr/>
            </p:nvSpPr>
            <p:spPr>
              <a:xfrm>
                <a:off x="-871424" y="3340160"/>
                <a:ext cx="74971" cy="134982"/>
              </a:xfrm>
              <a:custGeom>
                <a:avLst/>
                <a:gdLst/>
                <a:ahLst/>
                <a:cxnLst/>
                <a:rect l="l" t="t" r="r" b="b"/>
                <a:pathLst>
                  <a:path w="3588" h="6460" extrusionOk="0">
                    <a:moveTo>
                      <a:pt x="3231" y="1"/>
                    </a:moveTo>
                    <a:cubicBezTo>
                      <a:pt x="1452" y="1"/>
                      <a:pt x="1" y="1449"/>
                      <a:pt x="1" y="3231"/>
                    </a:cubicBezTo>
                    <a:cubicBezTo>
                      <a:pt x="1" y="5011"/>
                      <a:pt x="1449" y="6459"/>
                      <a:pt x="3231" y="6459"/>
                    </a:cubicBezTo>
                    <a:lnTo>
                      <a:pt x="3588" y="3231"/>
                    </a:lnTo>
                    <a:lnTo>
                      <a:pt x="3231" y="1"/>
                    </a:lnTo>
                    <a:close/>
                  </a:path>
                </a:pathLst>
              </a:custGeom>
              <a:solidFill>
                <a:srgbClr val="8A01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3" name="Google Shape;3947;p43">
                <a:extLst>
                  <a:ext uri="{FF2B5EF4-FFF2-40B4-BE49-F238E27FC236}">
                    <a16:creationId xmlns:a16="http://schemas.microsoft.com/office/drawing/2014/main" id="{F165A350-378B-2D3E-468C-D63600F64346}"/>
                  </a:ext>
                </a:extLst>
              </p:cNvPr>
              <p:cNvSpPr/>
              <p:nvPr/>
            </p:nvSpPr>
            <p:spPr>
              <a:xfrm>
                <a:off x="-803934" y="3340160"/>
                <a:ext cx="67512" cy="134982"/>
              </a:xfrm>
              <a:custGeom>
                <a:avLst/>
                <a:gdLst/>
                <a:ahLst/>
                <a:cxnLst/>
                <a:rect l="l" t="t" r="r" b="b"/>
                <a:pathLst>
                  <a:path w="3231" h="6460" extrusionOk="0">
                    <a:moveTo>
                      <a:pt x="1" y="1"/>
                    </a:moveTo>
                    <a:lnTo>
                      <a:pt x="1" y="3231"/>
                    </a:lnTo>
                    <a:lnTo>
                      <a:pt x="1" y="6459"/>
                    </a:lnTo>
                    <a:cubicBezTo>
                      <a:pt x="1781" y="6459"/>
                      <a:pt x="3229" y="5011"/>
                      <a:pt x="3229" y="3231"/>
                    </a:cubicBezTo>
                    <a:cubicBezTo>
                      <a:pt x="3231" y="1449"/>
                      <a:pt x="1781" y="1"/>
                      <a:pt x="1" y="1"/>
                    </a:cubicBezTo>
                    <a:close/>
                  </a:path>
                </a:pathLst>
              </a:custGeom>
              <a:solidFill>
                <a:srgbClr val="4A00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4" name="Google Shape;3948;p43">
                <a:extLst>
                  <a:ext uri="{FF2B5EF4-FFF2-40B4-BE49-F238E27FC236}">
                    <a16:creationId xmlns:a16="http://schemas.microsoft.com/office/drawing/2014/main" id="{F20DE2B2-E9E5-839C-4A46-8BD888B32EF6}"/>
                  </a:ext>
                </a:extLst>
              </p:cNvPr>
              <p:cNvSpPr/>
              <p:nvPr/>
            </p:nvSpPr>
            <p:spPr>
              <a:xfrm>
                <a:off x="-815133" y="3385147"/>
                <a:ext cx="18722" cy="45008"/>
              </a:xfrm>
              <a:custGeom>
                <a:avLst/>
                <a:gdLst/>
                <a:ahLst/>
                <a:cxnLst/>
                <a:rect l="l" t="t" r="r" b="b"/>
                <a:pathLst>
                  <a:path w="896" h="2154" extrusionOk="0">
                    <a:moveTo>
                      <a:pt x="0" y="0"/>
                    </a:moveTo>
                    <a:lnTo>
                      <a:pt x="0" y="1076"/>
                    </a:lnTo>
                    <a:lnTo>
                      <a:pt x="0" y="2154"/>
                    </a:lnTo>
                    <a:lnTo>
                      <a:pt x="538" y="2154"/>
                    </a:lnTo>
                    <a:lnTo>
                      <a:pt x="895" y="1076"/>
                    </a:lnTo>
                    <a:lnTo>
                      <a:pt x="538" y="0"/>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5" name="Google Shape;3949;p43">
                <a:extLst>
                  <a:ext uri="{FF2B5EF4-FFF2-40B4-BE49-F238E27FC236}">
                    <a16:creationId xmlns:a16="http://schemas.microsoft.com/office/drawing/2014/main" id="{0EA12944-7456-7569-FD71-096B8D686E41}"/>
                  </a:ext>
                </a:extLst>
              </p:cNvPr>
              <p:cNvSpPr/>
              <p:nvPr/>
            </p:nvSpPr>
            <p:spPr>
              <a:xfrm>
                <a:off x="-803892" y="3385147"/>
                <a:ext cx="11262" cy="45008"/>
              </a:xfrm>
              <a:custGeom>
                <a:avLst/>
                <a:gdLst/>
                <a:ahLst/>
                <a:cxnLst/>
                <a:rect l="l" t="t" r="r" b="b"/>
                <a:pathLst>
                  <a:path w="539" h="2154" extrusionOk="0">
                    <a:moveTo>
                      <a:pt x="0" y="0"/>
                    </a:moveTo>
                    <a:lnTo>
                      <a:pt x="0" y="1076"/>
                    </a:lnTo>
                    <a:lnTo>
                      <a:pt x="0" y="2154"/>
                    </a:lnTo>
                    <a:lnTo>
                      <a:pt x="538" y="2154"/>
                    </a:lnTo>
                    <a:lnTo>
                      <a:pt x="538" y="1076"/>
                    </a:lnTo>
                    <a:lnTo>
                      <a:pt x="538"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6" name="Google Shape;3950;p43">
                <a:extLst>
                  <a:ext uri="{FF2B5EF4-FFF2-40B4-BE49-F238E27FC236}">
                    <a16:creationId xmlns:a16="http://schemas.microsoft.com/office/drawing/2014/main" id="{B66F5588-87A8-91B4-694B-E6DC26512936}"/>
                  </a:ext>
                </a:extLst>
              </p:cNvPr>
              <p:cNvSpPr/>
              <p:nvPr/>
            </p:nvSpPr>
            <p:spPr>
              <a:xfrm>
                <a:off x="-903624" y="3092763"/>
                <a:ext cx="99711" cy="202410"/>
              </a:xfrm>
              <a:custGeom>
                <a:avLst/>
                <a:gdLst/>
                <a:ahLst/>
                <a:cxnLst/>
                <a:rect l="l" t="t" r="r" b="b"/>
                <a:pathLst>
                  <a:path w="4772" h="9687" extrusionOk="0">
                    <a:moveTo>
                      <a:pt x="1" y="0"/>
                    </a:moveTo>
                    <a:lnTo>
                      <a:pt x="1" y="9687"/>
                    </a:lnTo>
                    <a:lnTo>
                      <a:pt x="4772" y="9687"/>
                    </a:lnTo>
                    <a:lnTo>
                      <a:pt x="4772"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7" name="Google Shape;3951;p43">
                <a:extLst>
                  <a:ext uri="{FF2B5EF4-FFF2-40B4-BE49-F238E27FC236}">
                    <a16:creationId xmlns:a16="http://schemas.microsoft.com/office/drawing/2014/main" id="{A20C6CD2-0E94-0ADF-2D31-26BF3A0D05A9}"/>
                  </a:ext>
                </a:extLst>
              </p:cNvPr>
              <p:cNvSpPr/>
              <p:nvPr/>
            </p:nvSpPr>
            <p:spPr>
              <a:xfrm>
                <a:off x="-1017543" y="3092763"/>
                <a:ext cx="168664" cy="202410"/>
              </a:xfrm>
              <a:custGeom>
                <a:avLst/>
                <a:gdLst/>
                <a:ahLst/>
                <a:cxnLst/>
                <a:rect l="l" t="t" r="r" b="b"/>
                <a:pathLst>
                  <a:path w="8072" h="9687" extrusionOk="0">
                    <a:moveTo>
                      <a:pt x="0" y="0"/>
                    </a:moveTo>
                    <a:lnTo>
                      <a:pt x="0" y="9687"/>
                    </a:lnTo>
                    <a:lnTo>
                      <a:pt x="5453" y="9687"/>
                    </a:lnTo>
                    <a:cubicBezTo>
                      <a:pt x="6897" y="9687"/>
                      <a:pt x="8071" y="8514"/>
                      <a:pt x="8071" y="7069"/>
                    </a:cubicBezTo>
                    <a:lnTo>
                      <a:pt x="8071" y="2620"/>
                    </a:lnTo>
                    <a:cubicBezTo>
                      <a:pt x="8071" y="1175"/>
                      <a:pt x="6897" y="0"/>
                      <a:pt x="5453" y="0"/>
                    </a:cubicBez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8" name="Google Shape;3952;p43">
                <a:extLst>
                  <a:ext uri="{FF2B5EF4-FFF2-40B4-BE49-F238E27FC236}">
                    <a16:creationId xmlns:a16="http://schemas.microsoft.com/office/drawing/2014/main" id="{6D8E329E-B2D1-E2EF-D357-4336D0E41CEA}"/>
                  </a:ext>
                </a:extLst>
              </p:cNvPr>
              <p:cNvSpPr/>
              <p:nvPr/>
            </p:nvSpPr>
            <p:spPr>
              <a:xfrm>
                <a:off x="-927632" y="3148970"/>
                <a:ext cx="22525" cy="89995"/>
              </a:xfrm>
              <a:custGeom>
                <a:avLst/>
                <a:gdLst/>
                <a:ahLst/>
                <a:cxnLst/>
                <a:rect l="l" t="t" r="r" b="b"/>
                <a:pathLst>
                  <a:path w="1078" h="4307" extrusionOk="0">
                    <a:moveTo>
                      <a:pt x="0" y="0"/>
                    </a:moveTo>
                    <a:lnTo>
                      <a:pt x="0" y="4307"/>
                    </a:lnTo>
                    <a:lnTo>
                      <a:pt x="1078" y="4307"/>
                    </a:lnTo>
                    <a:lnTo>
                      <a:pt x="1078" y="0"/>
                    </a:lnTo>
                    <a:close/>
                  </a:path>
                </a:pathLst>
              </a:custGeom>
              <a:solidFill>
                <a:srgbClr val="FFEAC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9" name="Google Shape;3953;p43">
                <a:extLst>
                  <a:ext uri="{FF2B5EF4-FFF2-40B4-BE49-F238E27FC236}">
                    <a16:creationId xmlns:a16="http://schemas.microsoft.com/office/drawing/2014/main" id="{449F7F31-067B-1672-E72C-91B93C4FAEA4}"/>
                  </a:ext>
                </a:extLst>
              </p:cNvPr>
              <p:cNvSpPr/>
              <p:nvPr/>
            </p:nvSpPr>
            <p:spPr>
              <a:xfrm>
                <a:off x="-770209" y="3115267"/>
                <a:ext cx="134982" cy="179906"/>
              </a:xfrm>
              <a:custGeom>
                <a:avLst/>
                <a:gdLst/>
                <a:ahLst/>
                <a:cxnLst/>
                <a:rect l="l" t="t" r="r" b="b"/>
                <a:pathLst>
                  <a:path w="6460" h="8610" extrusionOk="0">
                    <a:moveTo>
                      <a:pt x="3231" y="1"/>
                    </a:moveTo>
                    <a:cubicBezTo>
                      <a:pt x="1342" y="1"/>
                      <a:pt x="1" y="2094"/>
                      <a:pt x="1" y="4395"/>
                    </a:cubicBezTo>
                    <a:cubicBezTo>
                      <a:pt x="1" y="6999"/>
                      <a:pt x="1577" y="8610"/>
                      <a:pt x="3231" y="8610"/>
                    </a:cubicBezTo>
                    <a:cubicBezTo>
                      <a:pt x="5208" y="8610"/>
                      <a:pt x="6459" y="6572"/>
                      <a:pt x="6459" y="4395"/>
                    </a:cubicBezTo>
                    <a:cubicBezTo>
                      <a:pt x="6459" y="2271"/>
                      <a:pt x="5249" y="1"/>
                      <a:pt x="3231" y="1"/>
                    </a:cubicBezTo>
                    <a:close/>
                  </a:path>
                </a:pathLst>
              </a:custGeom>
              <a:solidFill>
                <a:srgbClr val="EA160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553" name="Google Shape;3943;p43">
              <a:extLst>
                <a:ext uri="{FF2B5EF4-FFF2-40B4-BE49-F238E27FC236}">
                  <a16:creationId xmlns:a16="http://schemas.microsoft.com/office/drawing/2014/main" id="{A879554E-877D-83D1-FB45-0E1A2F410B4C}"/>
                </a:ext>
              </a:extLst>
            </p:cNvPr>
            <p:cNvGrpSpPr/>
            <p:nvPr/>
          </p:nvGrpSpPr>
          <p:grpSpPr>
            <a:xfrm>
              <a:off x="5784754" y="981461"/>
              <a:ext cx="382316" cy="382378"/>
              <a:chOff x="-1017543" y="3092763"/>
              <a:chExt cx="382316" cy="382379"/>
            </a:xfrm>
          </p:grpSpPr>
          <p:sp>
            <p:nvSpPr>
              <p:cNvPr id="1740" name="Google Shape;3944;p43">
                <a:extLst>
                  <a:ext uri="{FF2B5EF4-FFF2-40B4-BE49-F238E27FC236}">
                    <a16:creationId xmlns:a16="http://schemas.microsoft.com/office/drawing/2014/main" id="{DF425B4A-803C-2B04-92FA-3636624EA167}"/>
                  </a:ext>
                </a:extLst>
              </p:cNvPr>
              <p:cNvSpPr/>
              <p:nvPr/>
            </p:nvSpPr>
            <p:spPr>
              <a:xfrm>
                <a:off x="-972577" y="3283910"/>
                <a:ext cx="112457" cy="134982"/>
              </a:xfrm>
              <a:custGeom>
                <a:avLst/>
                <a:gdLst/>
                <a:ahLst/>
                <a:cxnLst/>
                <a:rect l="l" t="t" r="r" b="b"/>
                <a:pathLst>
                  <a:path w="5382" h="6460" extrusionOk="0">
                    <a:moveTo>
                      <a:pt x="539" y="1"/>
                    </a:moveTo>
                    <a:lnTo>
                      <a:pt x="0" y="539"/>
                    </a:lnTo>
                    <a:lnTo>
                      <a:pt x="0" y="6459"/>
                    </a:lnTo>
                    <a:lnTo>
                      <a:pt x="4889" y="6459"/>
                    </a:lnTo>
                    <a:lnTo>
                      <a:pt x="5381" y="5923"/>
                    </a:lnTo>
                    <a:lnTo>
                      <a:pt x="4889" y="5383"/>
                    </a:lnTo>
                    <a:lnTo>
                      <a:pt x="1077" y="5383"/>
                    </a:lnTo>
                    <a:lnTo>
                      <a:pt x="1077" y="539"/>
                    </a:lnTo>
                    <a:lnTo>
                      <a:pt x="539"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1" name="Google Shape;3945;p43">
                <a:extLst>
                  <a:ext uri="{FF2B5EF4-FFF2-40B4-BE49-F238E27FC236}">
                    <a16:creationId xmlns:a16="http://schemas.microsoft.com/office/drawing/2014/main" id="{778BB8B5-F2F0-FE78-F426-F97B06C4759A}"/>
                  </a:ext>
                </a:extLst>
              </p:cNvPr>
              <p:cNvSpPr/>
              <p:nvPr/>
            </p:nvSpPr>
            <p:spPr>
              <a:xfrm>
                <a:off x="-743965" y="3287692"/>
                <a:ext cx="52509" cy="131200"/>
              </a:xfrm>
              <a:custGeom>
                <a:avLst/>
                <a:gdLst/>
                <a:ahLst/>
                <a:cxnLst/>
                <a:rect l="l" t="t" r="r" b="b"/>
                <a:pathLst>
                  <a:path w="2513" h="6279" extrusionOk="0">
                    <a:moveTo>
                      <a:pt x="1975" y="1"/>
                    </a:moveTo>
                    <a:lnTo>
                      <a:pt x="1435" y="304"/>
                    </a:lnTo>
                    <a:lnTo>
                      <a:pt x="1435" y="5201"/>
                    </a:lnTo>
                    <a:lnTo>
                      <a:pt x="315" y="5201"/>
                    </a:lnTo>
                    <a:lnTo>
                      <a:pt x="0" y="5739"/>
                    </a:lnTo>
                    <a:lnTo>
                      <a:pt x="315" y="6278"/>
                    </a:lnTo>
                    <a:lnTo>
                      <a:pt x="2513" y="6278"/>
                    </a:lnTo>
                    <a:lnTo>
                      <a:pt x="2513" y="304"/>
                    </a:lnTo>
                    <a:lnTo>
                      <a:pt x="1975"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2" name="Google Shape;3946;p43">
                <a:extLst>
                  <a:ext uri="{FF2B5EF4-FFF2-40B4-BE49-F238E27FC236}">
                    <a16:creationId xmlns:a16="http://schemas.microsoft.com/office/drawing/2014/main" id="{ED72263A-13C8-7E3C-498F-ACBFA17BCEF3}"/>
                  </a:ext>
                </a:extLst>
              </p:cNvPr>
              <p:cNvSpPr/>
              <p:nvPr/>
            </p:nvSpPr>
            <p:spPr>
              <a:xfrm>
                <a:off x="-871424" y="3340160"/>
                <a:ext cx="74971" cy="134982"/>
              </a:xfrm>
              <a:custGeom>
                <a:avLst/>
                <a:gdLst/>
                <a:ahLst/>
                <a:cxnLst/>
                <a:rect l="l" t="t" r="r" b="b"/>
                <a:pathLst>
                  <a:path w="3588" h="6460" extrusionOk="0">
                    <a:moveTo>
                      <a:pt x="3231" y="1"/>
                    </a:moveTo>
                    <a:cubicBezTo>
                      <a:pt x="1452" y="1"/>
                      <a:pt x="1" y="1449"/>
                      <a:pt x="1" y="3231"/>
                    </a:cubicBezTo>
                    <a:cubicBezTo>
                      <a:pt x="1" y="5011"/>
                      <a:pt x="1449" y="6459"/>
                      <a:pt x="3231" y="6459"/>
                    </a:cubicBezTo>
                    <a:lnTo>
                      <a:pt x="3588" y="3231"/>
                    </a:lnTo>
                    <a:lnTo>
                      <a:pt x="3231" y="1"/>
                    </a:lnTo>
                    <a:close/>
                  </a:path>
                </a:pathLst>
              </a:custGeom>
              <a:solidFill>
                <a:srgbClr val="8A01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3" name="Google Shape;3947;p43">
                <a:extLst>
                  <a:ext uri="{FF2B5EF4-FFF2-40B4-BE49-F238E27FC236}">
                    <a16:creationId xmlns:a16="http://schemas.microsoft.com/office/drawing/2014/main" id="{7AB16206-3D32-FEBE-A239-4AA9A1192A61}"/>
                  </a:ext>
                </a:extLst>
              </p:cNvPr>
              <p:cNvSpPr/>
              <p:nvPr/>
            </p:nvSpPr>
            <p:spPr>
              <a:xfrm>
                <a:off x="-803934" y="3340160"/>
                <a:ext cx="67512" cy="134982"/>
              </a:xfrm>
              <a:custGeom>
                <a:avLst/>
                <a:gdLst/>
                <a:ahLst/>
                <a:cxnLst/>
                <a:rect l="l" t="t" r="r" b="b"/>
                <a:pathLst>
                  <a:path w="3231" h="6460" extrusionOk="0">
                    <a:moveTo>
                      <a:pt x="1" y="1"/>
                    </a:moveTo>
                    <a:lnTo>
                      <a:pt x="1" y="3231"/>
                    </a:lnTo>
                    <a:lnTo>
                      <a:pt x="1" y="6459"/>
                    </a:lnTo>
                    <a:cubicBezTo>
                      <a:pt x="1781" y="6459"/>
                      <a:pt x="3229" y="5011"/>
                      <a:pt x="3229" y="3231"/>
                    </a:cubicBezTo>
                    <a:cubicBezTo>
                      <a:pt x="3231" y="1449"/>
                      <a:pt x="1781" y="1"/>
                      <a:pt x="1" y="1"/>
                    </a:cubicBezTo>
                    <a:close/>
                  </a:path>
                </a:pathLst>
              </a:custGeom>
              <a:solidFill>
                <a:srgbClr val="4A00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4" name="Google Shape;3948;p43">
                <a:extLst>
                  <a:ext uri="{FF2B5EF4-FFF2-40B4-BE49-F238E27FC236}">
                    <a16:creationId xmlns:a16="http://schemas.microsoft.com/office/drawing/2014/main" id="{66B56981-C0C0-15EB-A495-8FF6949FF69B}"/>
                  </a:ext>
                </a:extLst>
              </p:cNvPr>
              <p:cNvSpPr/>
              <p:nvPr/>
            </p:nvSpPr>
            <p:spPr>
              <a:xfrm>
                <a:off x="-815133" y="3385147"/>
                <a:ext cx="18722" cy="45008"/>
              </a:xfrm>
              <a:custGeom>
                <a:avLst/>
                <a:gdLst/>
                <a:ahLst/>
                <a:cxnLst/>
                <a:rect l="l" t="t" r="r" b="b"/>
                <a:pathLst>
                  <a:path w="896" h="2154" extrusionOk="0">
                    <a:moveTo>
                      <a:pt x="0" y="0"/>
                    </a:moveTo>
                    <a:lnTo>
                      <a:pt x="0" y="1076"/>
                    </a:lnTo>
                    <a:lnTo>
                      <a:pt x="0" y="2154"/>
                    </a:lnTo>
                    <a:lnTo>
                      <a:pt x="538" y="2154"/>
                    </a:lnTo>
                    <a:lnTo>
                      <a:pt x="895" y="1076"/>
                    </a:lnTo>
                    <a:lnTo>
                      <a:pt x="538" y="0"/>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5" name="Google Shape;3949;p43">
                <a:extLst>
                  <a:ext uri="{FF2B5EF4-FFF2-40B4-BE49-F238E27FC236}">
                    <a16:creationId xmlns:a16="http://schemas.microsoft.com/office/drawing/2014/main" id="{4B364456-0B72-496A-0BA5-1B961D5A7582}"/>
                  </a:ext>
                </a:extLst>
              </p:cNvPr>
              <p:cNvSpPr/>
              <p:nvPr/>
            </p:nvSpPr>
            <p:spPr>
              <a:xfrm>
                <a:off x="-803892" y="3385147"/>
                <a:ext cx="11262" cy="45008"/>
              </a:xfrm>
              <a:custGeom>
                <a:avLst/>
                <a:gdLst/>
                <a:ahLst/>
                <a:cxnLst/>
                <a:rect l="l" t="t" r="r" b="b"/>
                <a:pathLst>
                  <a:path w="539" h="2154" extrusionOk="0">
                    <a:moveTo>
                      <a:pt x="0" y="0"/>
                    </a:moveTo>
                    <a:lnTo>
                      <a:pt x="0" y="1076"/>
                    </a:lnTo>
                    <a:lnTo>
                      <a:pt x="0" y="2154"/>
                    </a:lnTo>
                    <a:lnTo>
                      <a:pt x="538" y="2154"/>
                    </a:lnTo>
                    <a:lnTo>
                      <a:pt x="538" y="1076"/>
                    </a:lnTo>
                    <a:lnTo>
                      <a:pt x="538"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6" name="Google Shape;3950;p43">
                <a:extLst>
                  <a:ext uri="{FF2B5EF4-FFF2-40B4-BE49-F238E27FC236}">
                    <a16:creationId xmlns:a16="http://schemas.microsoft.com/office/drawing/2014/main" id="{D1861D9A-BC7C-15AC-B3D4-8B0AC1BB5ACD}"/>
                  </a:ext>
                </a:extLst>
              </p:cNvPr>
              <p:cNvSpPr/>
              <p:nvPr/>
            </p:nvSpPr>
            <p:spPr>
              <a:xfrm>
                <a:off x="-903624" y="3092763"/>
                <a:ext cx="99711" cy="202410"/>
              </a:xfrm>
              <a:custGeom>
                <a:avLst/>
                <a:gdLst/>
                <a:ahLst/>
                <a:cxnLst/>
                <a:rect l="l" t="t" r="r" b="b"/>
                <a:pathLst>
                  <a:path w="4772" h="9687" extrusionOk="0">
                    <a:moveTo>
                      <a:pt x="1" y="0"/>
                    </a:moveTo>
                    <a:lnTo>
                      <a:pt x="1" y="9687"/>
                    </a:lnTo>
                    <a:lnTo>
                      <a:pt x="4772" y="9687"/>
                    </a:lnTo>
                    <a:lnTo>
                      <a:pt x="4772"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7" name="Google Shape;3951;p43">
                <a:extLst>
                  <a:ext uri="{FF2B5EF4-FFF2-40B4-BE49-F238E27FC236}">
                    <a16:creationId xmlns:a16="http://schemas.microsoft.com/office/drawing/2014/main" id="{486195D9-3197-1295-F816-7955F353A8EA}"/>
                  </a:ext>
                </a:extLst>
              </p:cNvPr>
              <p:cNvSpPr/>
              <p:nvPr/>
            </p:nvSpPr>
            <p:spPr>
              <a:xfrm>
                <a:off x="-1017543" y="3092763"/>
                <a:ext cx="168664" cy="202410"/>
              </a:xfrm>
              <a:custGeom>
                <a:avLst/>
                <a:gdLst/>
                <a:ahLst/>
                <a:cxnLst/>
                <a:rect l="l" t="t" r="r" b="b"/>
                <a:pathLst>
                  <a:path w="8072" h="9687" extrusionOk="0">
                    <a:moveTo>
                      <a:pt x="0" y="0"/>
                    </a:moveTo>
                    <a:lnTo>
                      <a:pt x="0" y="9687"/>
                    </a:lnTo>
                    <a:lnTo>
                      <a:pt x="5453" y="9687"/>
                    </a:lnTo>
                    <a:cubicBezTo>
                      <a:pt x="6897" y="9687"/>
                      <a:pt x="8071" y="8514"/>
                      <a:pt x="8071" y="7069"/>
                    </a:cubicBezTo>
                    <a:lnTo>
                      <a:pt x="8071" y="2620"/>
                    </a:lnTo>
                    <a:cubicBezTo>
                      <a:pt x="8071" y="1175"/>
                      <a:pt x="6897" y="0"/>
                      <a:pt x="5453" y="0"/>
                    </a:cubicBez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8" name="Google Shape;3952;p43">
                <a:extLst>
                  <a:ext uri="{FF2B5EF4-FFF2-40B4-BE49-F238E27FC236}">
                    <a16:creationId xmlns:a16="http://schemas.microsoft.com/office/drawing/2014/main" id="{477B7ED6-E8E4-604F-6143-A543C4729F81}"/>
                  </a:ext>
                </a:extLst>
              </p:cNvPr>
              <p:cNvSpPr/>
              <p:nvPr/>
            </p:nvSpPr>
            <p:spPr>
              <a:xfrm>
                <a:off x="-927632" y="3148970"/>
                <a:ext cx="22525" cy="89995"/>
              </a:xfrm>
              <a:custGeom>
                <a:avLst/>
                <a:gdLst/>
                <a:ahLst/>
                <a:cxnLst/>
                <a:rect l="l" t="t" r="r" b="b"/>
                <a:pathLst>
                  <a:path w="1078" h="4307" extrusionOk="0">
                    <a:moveTo>
                      <a:pt x="0" y="0"/>
                    </a:moveTo>
                    <a:lnTo>
                      <a:pt x="0" y="4307"/>
                    </a:lnTo>
                    <a:lnTo>
                      <a:pt x="1078" y="4307"/>
                    </a:lnTo>
                    <a:lnTo>
                      <a:pt x="1078" y="0"/>
                    </a:lnTo>
                    <a:close/>
                  </a:path>
                </a:pathLst>
              </a:custGeom>
              <a:solidFill>
                <a:srgbClr val="FFEAC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9" name="Google Shape;3953;p43">
                <a:extLst>
                  <a:ext uri="{FF2B5EF4-FFF2-40B4-BE49-F238E27FC236}">
                    <a16:creationId xmlns:a16="http://schemas.microsoft.com/office/drawing/2014/main" id="{63AA6F2E-6EF1-4F48-5E76-EC8A05B612D2}"/>
                  </a:ext>
                </a:extLst>
              </p:cNvPr>
              <p:cNvSpPr/>
              <p:nvPr/>
            </p:nvSpPr>
            <p:spPr>
              <a:xfrm>
                <a:off x="-770209" y="3115267"/>
                <a:ext cx="134982" cy="179906"/>
              </a:xfrm>
              <a:custGeom>
                <a:avLst/>
                <a:gdLst/>
                <a:ahLst/>
                <a:cxnLst/>
                <a:rect l="l" t="t" r="r" b="b"/>
                <a:pathLst>
                  <a:path w="6460" h="8610" extrusionOk="0">
                    <a:moveTo>
                      <a:pt x="3231" y="1"/>
                    </a:moveTo>
                    <a:cubicBezTo>
                      <a:pt x="1342" y="1"/>
                      <a:pt x="1" y="2094"/>
                      <a:pt x="1" y="4395"/>
                    </a:cubicBezTo>
                    <a:cubicBezTo>
                      <a:pt x="1" y="6999"/>
                      <a:pt x="1577" y="8610"/>
                      <a:pt x="3231" y="8610"/>
                    </a:cubicBezTo>
                    <a:cubicBezTo>
                      <a:pt x="5208" y="8610"/>
                      <a:pt x="6459" y="6572"/>
                      <a:pt x="6459" y="4395"/>
                    </a:cubicBezTo>
                    <a:cubicBezTo>
                      <a:pt x="6459" y="2271"/>
                      <a:pt x="5249" y="1"/>
                      <a:pt x="3231" y="1"/>
                    </a:cubicBezTo>
                    <a:close/>
                  </a:path>
                </a:pathLst>
              </a:custGeom>
              <a:solidFill>
                <a:srgbClr val="EA160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554" name="Google Shape;3943;p43">
              <a:extLst>
                <a:ext uri="{FF2B5EF4-FFF2-40B4-BE49-F238E27FC236}">
                  <a16:creationId xmlns:a16="http://schemas.microsoft.com/office/drawing/2014/main" id="{03EF8948-E1D1-2A94-B43B-8100D68D79CB}"/>
                </a:ext>
              </a:extLst>
            </p:cNvPr>
            <p:cNvGrpSpPr/>
            <p:nvPr/>
          </p:nvGrpSpPr>
          <p:grpSpPr>
            <a:xfrm>
              <a:off x="6674330" y="992681"/>
              <a:ext cx="382316" cy="382378"/>
              <a:chOff x="-1017543" y="3092763"/>
              <a:chExt cx="382316" cy="382379"/>
            </a:xfrm>
          </p:grpSpPr>
          <p:sp>
            <p:nvSpPr>
              <p:cNvPr id="1555" name="Google Shape;3944;p43">
                <a:extLst>
                  <a:ext uri="{FF2B5EF4-FFF2-40B4-BE49-F238E27FC236}">
                    <a16:creationId xmlns:a16="http://schemas.microsoft.com/office/drawing/2014/main" id="{31AD7D5A-0779-0462-C74C-BFAD107AE9B0}"/>
                  </a:ext>
                </a:extLst>
              </p:cNvPr>
              <p:cNvSpPr/>
              <p:nvPr/>
            </p:nvSpPr>
            <p:spPr>
              <a:xfrm>
                <a:off x="-972577" y="3283910"/>
                <a:ext cx="112457" cy="134982"/>
              </a:xfrm>
              <a:custGeom>
                <a:avLst/>
                <a:gdLst/>
                <a:ahLst/>
                <a:cxnLst/>
                <a:rect l="l" t="t" r="r" b="b"/>
                <a:pathLst>
                  <a:path w="5382" h="6460" extrusionOk="0">
                    <a:moveTo>
                      <a:pt x="539" y="1"/>
                    </a:moveTo>
                    <a:lnTo>
                      <a:pt x="0" y="539"/>
                    </a:lnTo>
                    <a:lnTo>
                      <a:pt x="0" y="6459"/>
                    </a:lnTo>
                    <a:lnTo>
                      <a:pt x="4889" y="6459"/>
                    </a:lnTo>
                    <a:lnTo>
                      <a:pt x="5381" y="5923"/>
                    </a:lnTo>
                    <a:lnTo>
                      <a:pt x="4889" y="5383"/>
                    </a:lnTo>
                    <a:lnTo>
                      <a:pt x="1077" y="5383"/>
                    </a:lnTo>
                    <a:lnTo>
                      <a:pt x="1077" y="539"/>
                    </a:lnTo>
                    <a:lnTo>
                      <a:pt x="539"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6" name="Google Shape;3945;p43">
                <a:extLst>
                  <a:ext uri="{FF2B5EF4-FFF2-40B4-BE49-F238E27FC236}">
                    <a16:creationId xmlns:a16="http://schemas.microsoft.com/office/drawing/2014/main" id="{65B7F2D8-81B0-0B6B-4CDA-1EC608574300}"/>
                  </a:ext>
                </a:extLst>
              </p:cNvPr>
              <p:cNvSpPr/>
              <p:nvPr/>
            </p:nvSpPr>
            <p:spPr>
              <a:xfrm>
                <a:off x="-743965" y="3287692"/>
                <a:ext cx="52509" cy="131200"/>
              </a:xfrm>
              <a:custGeom>
                <a:avLst/>
                <a:gdLst/>
                <a:ahLst/>
                <a:cxnLst/>
                <a:rect l="l" t="t" r="r" b="b"/>
                <a:pathLst>
                  <a:path w="2513" h="6279" extrusionOk="0">
                    <a:moveTo>
                      <a:pt x="1975" y="1"/>
                    </a:moveTo>
                    <a:lnTo>
                      <a:pt x="1435" y="304"/>
                    </a:lnTo>
                    <a:lnTo>
                      <a:pt x="1435" y="5201"/>
                    </a:lnTo>
                    <a:lnTo>
                      <a:pt x="315" y="5201"/>
                    </a:lnTo>
                    <a:lnTo>
                      <a:pt x="0" y="5739"/>
                    </a:lnTo>
                    <a:lnTo>
                      <a:pt x="315" y="6278"/>
                    </a:lnTo>
                    <a:lnTo>
                      <a:pt x="2513" y="6278"/>
                    </a:lnTo>
                    <a:lnTo>
                      <a:pt x="2513" y="304"/>
                    </a:lnTo>
                    <a:lnTo>
                      <a:pt x="1975"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7" name="Google Shape;3946;p43">
                <a:extLst>
                  <a:ext uri="{FF2B5EF4-FFF2-40B4-BE49-F238E27FC236}">
                    <a16:creationId xmlns:a16="http://schemas.microsoft.com/office/drawing/2014/main" id="{2B742216-3D11-4F1E-9B09-15514464E6B1}"/>
                  </a:ext>
                </a:extLst>
              </p:cNvPr>
              <p:cNvSpPr/>
              <p:nvPr/>
            </p:nvSpPr>
            <p:spPr>
              <a:xfrm>
                <a:off x="-871424" y="3340160"/>
                <a:ext cx="74971" cy="134982"/>
              </a:xfrm>
              <a:custGeom>
                <a:avLst/>
                <a:gdLst/>
                <a:ahLst/>
                <a:cxnLst/>
                <a:rect l="l" t="t" r="r" b="b"/>
                <a:pathLst>
                  <a:path w="3588" h="6460" extrusionOk="0">
                    <a:moveTo>
                      <a:pt x="3231" y="1"/>
                    </a:moveTo>
                    <a:cubicBezTo>
                      <a:pt x="1452" y="1"/>
                      <a:pt x="1" y="1449"/>
                      <a:pt x="1" y="3231"/>
                    </a:cubicBezTo>
                    <a:cubicBezTo>
                      <a:pt x="1" y="5011"/>
                      <a:pt x="1449" y="6459"/>
                      <a:pt x="3231" y="6459"/>
                    </a:cubicBezTo>
                    <a:lnTo>
                      <a:pt x="3588" y="3231"/>
                    </a:lnTo>
                    <a:lnTo>
                      <a:pt x="3231" y="1"/>
                    </a:lnTo>
                    <a:close/>
                  </a:path>
                </a:pathLst>
              </a:custGeom>
              <a:solidFill>
                <a:srgbClr val="8A01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8" name="Google Shape;3947;p43">
                <a:extLst>
                  <a:ext uri="{FF2B5EF4-FFF2-40B4-BE49-F238E27FC236}">
                    <a16:creationId xmlns:a16="http://schemas.microsoft.com/office/drawing/2014/main" id="{925689AB-9931-230D-6E6C-3876571732E9}"/>
                  </a:ext>
                </a:extLst>
              </p:cNvPr>
              <p:cNvSpPr/>
              <p:nvPr/>
            </p:nvSpPr>
            <p:spPr>
              <a:xfrm>
                <a:off x="-803934" y="3340160"/>
                <a:ext cx="67512" cy="134982"/>
              </a:xfrm>
              <a:custGeom>
                <a:avLst/>
                <a:gdLst/>
                <a:ahLst/>
                <a:cxnLst/>
                <a:rect l="l" t="t" r="r" b="b"/>
                <a:pathLst>
                  <a:path w="3231" h="6460" extrusionOk="0">
                    <a:moveTo>
                      <a:pt x="1" y="1"/>
                    </a:moveTo>
                    <a:lnTo>
                      <a:pt x="1" y="3231"/>
                    </a:lnTo>
                    <a:lnTo>
                      <a:pt x="1" y="6459"/>
                    </a:lnTo>
                    <a:cubicBezTo>
                      <a:pt x="1781" y="6459"/>
                      <a:pt x="3229" y="5011"/>
                      <a:pt x="3229" y="3231"/>
                    </a:cubicBezTo>
                    <a:cubicBezTo>
                      <a:pt x="3231" y="1449"/>
                      <a:pt x="1781" y="1"/>
                      <a:pt x="1" y="1"/>
                    </a:cubicBezTo>
                    <a:close/>
                  </a:path>
                </a:pathLst>
              </a:custGeom>
              <a:solidFill>
                <a:srgbClr val="4A00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9" name="Google Shape;3948;p43">
                <a:extLst>
                  <a:ext uri="{FF2B5EF4-FFF2-40B4-BE49-F238E27FC236}">
                    <a16:creationId xmlns:a16="http://schemas.microsoft.com/office/drawing/2014/main" id="{364A18A2-4A36-8957-D763-0AC6C705F02A}"/>
                  </a:ext>
                </a:extLst>
              </p:cNvPr>
              <p:cNvSpPr/>
              <p:nvPr/>
            </p:nvSpPr>
            <p:spPr>
              <a:xfrm>
                <a:off x="-815133" y="3385147"/>
                <a:ext cx="18722" cy="45008"/>
              </a:xfrm>
              <a:custGeom>
                <a:avLst/>
                <a:gdLst/>
                <a:ahLst/>
                <a:cxnLst/>
                <a:rect l="l" t="t" r="r" b="b"/>
                <a:pathLst>
                  <a:path w="896" h="2154" extrusionOk="0">
                    <a:moveTo>
                      <a:pt x="0" y="0"/>
                    </a:moveTo>
                    <a:lnTo>
                      <a:pt x="0" y="1076"/>
                    </a:lnTo>
                    <a:lnTo>
                      <a:pt x="0" y="2154"/>
                    </a:lnTo>
                    <a:lnTo>
                      <a:pt x="538" y="2154"/>
                    </a:lnTo>
                    <a:lnTo>
                      <a:pt x="895" y="1076"/>
                    </a:lnTo>
                    <a:lnTo>
                      <a:pt x="538" y="0"/>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5" name="Google Shape;3949;p43">
                <a:extLst>
                  <a:ext uri="{FF2B5EF4-FFF2-40B4-BE49-F238E27FC236}">
                    <a16:creationId xmlns:a16="http://schemas.microsoft.com/office/drawing/2014/main" id="{5F3388F2-3D47-4674-4418-3ED8EF94F91A}"/>
                  </a:ext>
                </a:extLst>
              </p:cNvPr>
              <p:cNvSpPr/>
              <p:nvPr/>
            </p:nvSpPr>
            <p:spPr>
              <a:xfrm>
                <a:off x="-803892" y="3385147"/>
                <a:ext cx="11262" cy="45008"/>
              </a:xfrm>
              <a:custGeom>
                <a:avLst/>
                <a:gdLst/>
                <a:ahLst/>
                <a:cxnLst/>
                <a:rect l="l" t="t" r="r" b="b"/>
                <a:pathLst>
                  <a:path w="539" h="2154" extrusionOk="0">
                    <a:moveTo>
                      <a:pt x="0" y="0"/>
                    </a:moveTo>
                    <a:lnTo>
                      <a:pt x="0" y="1076"/>
                    </a:lnTo>
                    <a:lnTo>
                      <a:pt x="0" y="2154"/>
                    </a:lnTo>
                    <a:lnTo>
                      <a:pt x="538" y="2154"/>
                    </a:lnTo>
                    <a:lnTo>
                      <a:pt x="538" y="1076"/>
                    </a:lnTo>
                    <a:lnTo>
                      <a:pt x="538"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6" name="Google Shape;3950;p43">
                <a:extLst>
                  <a:ext uri="{FF2B5EF4-FFF2-40B4-BE49-F238E27FC236}">
                    <a16:creationId xmlns:a16="http://schemas.microsoft.com/office/drawing/2014/main" id="{CEAE82EE-E7C4-C97D-13FA-D692AE5E8BDC}"/>
                  </a:ext>
                </a:extLst>
              </p:cNvPr>
              <p:cNvSpPr/>
              <p:nvPr/>
            </p:nvSpPr>
            <p:spPr>
              <a:xfrm>
                <a:off x="-903624" y="3092763"/>
                <a:ext cx="99711" cy="202410"/>
              </a:xfrm>
              <a:custGeom>
                <a:avLst/>
                <a:gdLst/>
                <a:ahLst/>
                <a:cxnLst/>
                <a:rect l="l" t="t" r="r" b="b"/>
                <a:pathLst>
                  <a:path w="4772" h="9687" extrusionOk="0">
                    <a:moveTo>
                      <a:pt x="1" y="0"/>
                    </a:moveTo>
                    <a:lnTo>
                      <a:pt x="1" y="9687"/>
                    </a:lnTo>
                    <a:lnTo>
                      <a:pt x="4772" y="9687"/>
                    </a:lnTo>
                    <a:lnTo>
                      <a:pt x="4772"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7" name="Google Shape;3951;p43">
                <a:extLst>
                  <a:ext uri="{FF2B5EF4-FFF2-40B4-BE49-F238E27FC236}">
                    <a16:creationId xmlns:a16="http://schemas.microsoft.com/office/drawing/2014/main" id="{6CFDBB9E-59FC-832F-A320-33233EE8AC4F}"/>
                  </a:ext>
                </a:extLst>
              </p:cNvPr>
              <p:cNvSpPr/>
              <p:nvPr/>
            </p:nvSpPr>
            <p:spPr>
              <a:xfrm>
                <a:off x="-1017543" y="3092763"/>
                <a:ext cx="168664" cy="202410"/>
              </a:xfrm>
              <a:custGeom>
                <a:avLst/>
                <a:gdLst/>
                <a:ahLst/>
                <a:cxnLst/>
                <a:rect l="l" t="t" r="r" b="b"/>
                <a:pathLst>
                  <a:path w="8072" h="9687" extrusionOk="0">
                    <a:moveTo>
                      <a:pt x="0" y="0"/>
                    </a:moveTo>
                    <a:lnTo>
                      <a:pt x="0" y="9687"/>
                    </a:lnTo>
                    <a:lnTo>
                      <a:pt x="5453" y="9687"/>
                    </a:lnTo>
                    <a:cubicBezTo>
                      <a:pt x="6897" y="9687"/>
                      <a:pt x="8071" y="8514"/>
                      <a:pt x="8071" y="7069"/>
                    </a:cubicBezTo>
                    <a:lnTo>
                      <a:pt x="8071" y="2620"/>
                    </a:lnTo>
                    <a:cubicBezTo>
                      <a:pt x="8071" y="1175"/>
                      <a:pt x="6897" y="0"/>
                      <a:pt x="5453" y="0"/>
                    </a:cubicBez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8" name="Google Shape;3952;p43">
                <a:extLst>
                  <a:ext uri="{FF2B5EF4-FFF2-40B4-BE49-F238E27FC236}">
                    <a16:creationId xmlns:a16="http://schemas.microsoft.com/office/drawing/2014/main" id="{D7D22E23-091D-DE9D-C0BA-452E12912C4C}"/>
                  </a:ext>
                </a:extLst>
              </p:cNvPr>
              <p:cNvSpPr/>
              <p:nvPr/>
            </p:nvSpPr>
            <p:spPr>
              <a:xfrm>
                <a:off x="-927632" y="3148970"/>
                <a:ext cx="22525" cy="89995"/>
              </a:xfrm>
              <a:custGeom>
                <a:avLst/>
                <a:gdLst/>
                <a:ahLst/>
                <a:cxnLst/>
                <a:rect l="l" t="t" r="r" b="b"/>
                <a:pathLst>
                  <a:path w="1078" h="4307" extrusionOk="0">
                    <a:moveTo>
                      <a:pt x="0" y="0"/>
                    </a:moveTo>
                    <a:lnTo>
                      <a:pt x="0" y="4307"/>
                    </a:lnTo>
                    <a:lnTo>
                      <a:pt x="1078" y="4307"/>
                    </a:lnTo>
                    <a:lnTo>
                      <a:pt x="1078" y="0"/>
                    </a:lnTo>
                    <a:close/>
                  </a:path>
                </a:pathLst>
              </a:custGeom>
              <a:solidFill>
                <a:srgbClr val="FFEAC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9" name="Google Shape;3953;p43">
                <a:extLst>
                  <a:ext uri="{FF2B5EF4-FFF2-40B4-BE49-F238E27FC236}">
                    <a16:creationId xmlns:a16="http://schemas.microsoft.com/office/drawing/2014/main" id="{62C96ECD-A26A-62A6-86A7-940539F8829D}"/>
                  </a:ext>
                </a:extLst>
              </p:cNvPr>
              <p:cNvSpPr/>
              <p:nvPr/>
            </p:nvSpPr>
            <p:spPr>
              <a:xfrm>
                <a:off x="-770209" y="3115267"/>
                <a:ext cx="134982" cy="179906"/>
              </a:xfrm>
              <a:custGeom>
                <a:avLst/>
                <a:gdLst/>
                <a:ahLst/>
                <a:cxnLst/>
                <a:rect l="l" t="t" r="r" b="b"/>
                <a:pathLst>
                  <a:path w="6460" h="8610" extrusionOk="0">
                    <a:moveTo>
                      <a:pt x="3231" y="1"/>
                    </a:moveTo>
                    <a:cubicBezTo>
                      <a:pt x="1342" y="1"/>
                      <a:pt x="1" y="2094"/>
                      <a:pt x="1" y="4395"/>
                    </a:cubicBezTo>
                    <a:cubicBezTo>
                      <a:pt x="1" y="6999"/>
                      <a:pt x="1577" y="8610"/>
                      <a:pt x="3231" y="8610"/>
                    </a:cubicBezTo>
                    <a:cubicBezTo>
                      <a:pt x="5208" y="8610"/>
                      <a:pt x="6459" y="6572"/>
                      <a:pt x="6459" y="4395"/>
                    </a:cubicBezTo>
                    <a:cubicBezTo>
                      <a:pt x="6459" y="2271"/>
                      <a:pt x="5249" y="1"/>
                      <a:pt x="3231" y="1"/>
                    </a:cubicBezTo>
                    <a:close/>
                  </a:path>
                </a:pathLst>
              </a:custGeom>
              <a:solidFill>
                <a:srgbClr val="EA160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sp>
        <p:nvSpPr>
          <p:cNvPr id="4" name="TextBox 3">
            <a:extLst>
              <a:ext uri="{FF2B5EF4-FFF2-40B4-BE49-F238E27FC236}">
                <a16:creationId xmlns:a16="http://schemas.microsoft.com/office/drawing/2014/main" id="{C2097A03-09CC-E02E-3643-0903E6010965}"/>
              </a:ext>
            </a:extLst>
          </p:cNvPr>
          <p:cNvSpPr txBox="1"/>
          <p:nvPr/>
        </p:nvSpPr>
        <p:spPr>
          <a:xfrm>
            <a:off x="1474605" y="2053154"/>
            <a:ext cx="9242673"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000">
                <a:latin typeface="Roboto"/>
                <a:ea typeface="+mn-lt"/>
                <a:cs typeface="+mn-lt"/>
              </a:rPr>
              <a:t>In this project, we successfully developed a system for identifying blood groups based on a user's uploaded image of ABD blood cell. By leveraging OpenCV for image processing, the system performs several steps such as image enhancement, thresholding, morphological operations, and region-based analysis to determine the blood group type. This solution efficiently processes the image and provides an accurate blood group identification.</a:t>
            </a:r>
            <a:endParaRPr lang="en-US"/>
          </a:p>
          <a:p>
            <a:pPr algn="just"/>
            <a:endParaRPr lang="en-US" sz="2000">
              <a:latin typeface="Arial"/>
              <a:ea typeface="Roboto"/>
              <a:cs typeface="Arial"/>
            </a:endParaRPr>
          </a:p>
        </p:txBody>
      </p:sp>
    </p:spTree>
    <p:extLst>
      <p:ext uri="{BB962C8B-B14F-4D97-AF65-F5344CB8AC3E}">
        <p14:creationId xmlns:p14="http://schemas.microsoft.com/office/powerpoint/2010/main" val="13088629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9">
          <a:extLst>
            <a:ext uri="{FF2B5EF4-FFF2-40B4-BE49-F238E27FC236}">
              <a16:creationId xmlns:a16="http://schemas.microsoft.com/office/drawing/2014/main" id="{D7AE3EFF-9AE7-6920-2BE0-C880C6A97385}"/>
            </a:ext>
          </a:extLst>
        </p:cNvPr>
        <p:cNvGrpSpPr/>
        <p:nvPr/>
      </p:nvGrpSpPr>
      <p:grpSpPr>
        <a:xfrm>
          <a:off x="0" y="0"/>
          <a:ext cx="0" cy="0"/>
          <a:chOff x="0" y="0"/>
          <a:chExt cx="0" cy="0"/>
        </a:xfrm>
      </p:grpSpPr>
      <p:cxnSp>
        <p:nvCxnSpPr>
          <p:cNvPr id="1652" name="Google Shape;1652;p28">
            <a:extLst>
              <a:ext uri="{FF2B5EF4-FFF2-40B4-BE49-F238E27FC236}">
                <a16:creationId xmlns:a16="http://schemas.microsoft.com/office/drawing/2014/main" id="{B0266F1B-CE3A-7D08-91F2-9A28E558883B}"/>
              </a:ext>
            </a:extLst>
          </p:cNvPr>
          <p:cNvCxnSpPr>
            <a:cxnSpLocks/>
          </p:cNvCxnSpPr>
          <p:nvPr/>
        </p:nvCxnSpPr>
        <p:spPr>
          <a:xfrm>
            <a:off x="7382364" y="3719402"/>
            <a:ext cx="2027715" cy="584850"/>
          </a:xfrm>
          <a:prstGeom prst="bentConnector3">
            <a:avLst>
              <a:gd name="adj1" fmla="val 50000"/>
            </a:avLst>
          </a:prstGeom>
          <a:noFill/>
          <a:ln w="19050" cap="rnd" cmpd="sng">
            <a:solidFill>
              <a:schemeClr val="accent1"/>
            </a:solidFill>
            <a:prstDash val="solid"/>
            <a:round/>
            <a:headEnd type="none" w="med" len="med"/>
            <a:tailEnd type="oval" w="med" len="med"/>
          </a:ln>
        </p:spPr>
      </p:cxnSp>
      <p:sp>
        <p:nvSpPr>
          <p:cNvPr id="2" name="Google Shape;2452;p33">
            <a:extLst>
              <a:ext uri="{FF2B5EF4-FFF2-40B4-BE49-F238E27FC236}">
                <a16:creationId xmlns:a16="http://schemas.microsoft.com/office/drawing/2014/main" id="{DCE974A8-BE4E-E94A-0C90-DB2797654A6A}"/>
              </a:ext>
            </a:extLst>
          </p:cNvPr>
          <p:cNvSpPr txBox="1"/>
          <p:nvPr/>
        </p:nvSpPr>
        <p:spPr>
          <a:xfrm>
            <a:off x="1229675" y="446863"/>
            <a:ext cx="3835526" cy="595387"/>
          </a:xfrm>
          <a:prstGeom prst="rect">
            <a:avLst/>
          </a:prstGeom>
          <a:solidFill>
            <a:srgbClr val="4A0001"/>
          </a:solidFill>
          <a:ln>
            <a:noFill/>
          </a:ln>
        </p:spPr>
        <p:txBody>
          <a:bodyPr spcFirstLastPara="1" wrap="square" lIns="91425" tIns="91425" rIns="91425" bIns="91425" anchor="t" anchorCtr="0">
            <a:noAutofit/>
          </a:bodyPr>
          <a:lstStyle/>
          <a:p>
            <a:pPr algn="ctr">
              <a:spcAft>
                <a:spcPts val="1600"/>
              </a:spcAft>
              <a:defRPr/>
            </a:pPr>
            <a:r>
              <a:rPr lang="en" sz="2800" b="1" kern="0">
                <a:solidFill>
                  <a:srgbClr val="FFFFFF"/>
                </a:solidFill>
                <a:latin typeface="Fira Sans Condensed"/>
                <a:sym typeface="Fira Sans Condensed"/>
              </a:rPr>
              <a:t>FUTURE ENHANCEMENTS</a:t>
            </a:r>
            <a:endParaRPr lang="en-US"/>
          </a:p>
        </p:txBody>
      </p:sp>
      <p:cxnSp>
        <p:nvCxnSpPr>
          <p:cNvPr id="22" name="Google Shape;4054;p44">
            <a:extLst>
              <a:ext uri="{FF2B5EF4-FFF2-40B4-BE49-F238E27FC236}">
                <a16:creationId xmlns:a16="http://schemas.microsoft.com/office/drawing/2014/main" id="{D1CAC46A-AC0F-23C6-95DF-1BADDCBE2D63}"/>
              </a:ext>
            </a:extLst>
          </p:cNvPr>
          <p:cNvCxnSpPr>
            <a:cxnSpLocks/>
            <a:endCxn id="2" idx="1"/>
          </p:cNvCxnSpPr>
          <p:nvPr/>
        </p:nvCxnSpPr>
        <p:spPr>
          <a:xfrm>
            <a:off x="101243" y="715249"/>
            <a:ext cx="1128432" cy="29308"/>
          </a:xfrm>
          <a:prstGeom prst="bentConnector3">
            <a:avLst>
              <a:gd name="adj1" fmla="val 50000"/>
            </a:avLst>
          </a:prstGeom>
          <a:noFill/>
          <a:ln w="19050" cap="rnd" cmpd="sng">
            <a:solidFill>
              <a:srgbClr val="EA160C"/>
            </a:solidFill>
            <a:prstDash val="dash"/>
            <a:round/>
            <a:headEnd type="none" w="med" len="med"/>
            <a:tailEnd type="stealth" w="med" len="med"/>
          </a:ln>
        </p:spPr>
      </p:cxnSp>
      <p:cxnSp>
        <p:nvCxnSpPr>
          <p:cNvPr id="26" name="Google Shape;4054;p44">
            <a:extLst>
              <a:ext uri="{FF2B5EF4-FFF2-40B4-BE49-F238E27FC236}">
                <a16:creationId xmlns:a16="http://schemas.microsoft.com/office/drawing/2014/main" id="{A440504B-F532-4157-F66E-D43077C7B639}"/>
              </a:ext>
            </a:extLst>
          </p:cNvPr>
          <p:cNvCxnSpPr>
            <a:cxnSpLocks/>
          </p:cNvCxnSpPr>
          <p:nvPr/>
        </p:nvCxnSpPr>
        <p:spPr>
          <a:xfrm>
            <a:off x="5159115" y="709690"/>
            <a:ext cx="1128432" cy="12700"/>
          </a:xfrm>
          <a:prstGeom prst="bentConnector3">
            <a:avLst>
              <a:gd name="adj1" fmla="val 96180"/>
            </a:avLst>
          </a:prstGeom>
          <a:noFill/>
          <a:ln w="19050" cap="rnd" cmpd="sng">
            <a:solidFill>
              <a:srgbClr val="EA160C"/>
            </a:solidFill>
            <a:prstDash val="dash"/>
            <a:round/>
            <a:headEnd type="none" w="med" len="med"/>
            <a:tailEnd type="stealth" w="med" len="med"/>
          </a:ln>
        </p:spPr>
      </p:cxnSp>
      <p:grpSp>
        <p:nvGrpSpPr>
          <p:cNvPr id="27" name="Google Shape;3863;p43">
            <a:extLst>
              <a:ext uri="{FF2B5EF4-FFF2-40B4-BE49-F238E27FC236}">
                <a16:creationId xmlns:a16="http://schemas.microsoft.com/office/drawing/2014/main" id="{E95EE9CD-3441-52E5-5195-8A12FCCC196A}"/>
              </a:ext>
            </a:extLst>
          </p:cNvPr>
          <p:cNvGrpSpPr/>
          <p:nvPr/>
        </p:nvGrpSpPr>
        <p:grpSpPr>
          <a:xfrm>
            <a:off x="359901" y="169952"/>
            <a:ext cx="691412" cy="559378"/>
            <a:chOff x="528750" y="3204550"/>
            <a:chExt cx="2587250" cy="1727425"/>
          </a:xfrm>
        </p:grpSpPr>
        <p:sp>
          <p:nvSpPr>
            <p:cNvPr id="28" name="Google Shape;3864;p43">
              <a:extLst>
                <a:ext uri="{FF2B5EF4-FFF2-40B4-BE49-F238E27FC236}">
                  <a16:creationId xmlns:a16="http://schemas.microsoft.com/office/drawing/2014/main" id="{EB0695B6-E3C6-41AE-2A59-7911F332DFB9}"/>
                </a:ext>
              </a:extLst>
            </p:cNvPr>
            <p:cNvSpPr/>
            <p:nvPr/>
          </p:nvSpPr>
          <p:spPr>
            <a:xfrm>
              <a:off x="1687050" y="4441675"/>
              <a:ext cx="269175" cy="250200"/>
            </a:xfrm>
            <a:custGeom>
              <a:avLst/>
              <a:gdLst/>
              <a:ahLst/>
              <a:cxnLst/>
              <a:rect l="l" t="t" r="r" b="b"/>
              <a:pathLst>
                <a:path w="10767" h="10008" extrusionOk="0">
                  <a:moveTo>
                    <a:pt x="3313" y="1"/>
                  </a:moveTo>
                  <a:cubicBezTo>
                    <a:pt x="1266" y="1"/>
                    <a:pt x="1" y="1889"/>
                    <a:pt x="1" y="3638"/>
                  </a:cubicBezTo>
                  <a:cubicBezTo>
                    <a:pt x="1" y="6064"/>
                    <a:pt x="2522" y="7909"/>
                    <a:pt x="4745" y="9540"/>
                  </a:cubicBezTo>
                  <a:lnTo>
                    <a:pt x="5386" y="10008"/>
                  </a:lnTo>
                  <a:lnTo>
                    <a:pt x="6023" y="9540"/>
                  </a:lnTo>
                  <a:cubicBezTo>
                    <a:pt x="8246" y="7909"/>
                    <a:pt x="10767" y="6064"/>
                    <a:pt x="10767" y="3638"/>
                  </a:cubicBezTo>
                  <a:cubicBezTo>
                    <a:pt x="10767" y="1889"/>
                    <a:pt x="9499" y="1"/>
                    <a:pt x="7456" y="1"/>
                  </a:cubicBezTo>
                  <a:cubicBezTo>
                    <a:pt x="6587" y="1"/>
                    <a:pt x="5895" y="301"/>
                    <a:pt x="5385" y="683"/>
                  </a:cubicBezTo>
                  <a:cubicBezTo>
                    <a:pt x="4872" y="302"/>
                    <a:pt x="4182" y="1"/>
                    <a:pt x="3313"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9" name="Google Shape;3865;p43">
              <a:extLst>
                <a:ext uri="{FF2B5EF4-FFF2-40B4-BE49-F238E27FC236}">
                  <a16:creationId xmlns:a16="http://schemas.microsoft.com/office/drawing/2014/main" id="{76C87D1D-1953-AF2E-CC59-9ED61BA67C31}"/>
                </a:ext>
              </a:extLst>
            </p:cNvPr>
            <p:cNvSpPr/>
            <p:nvPr/>
          </p:nvSpPr>
          <p:spPr>
            <a:xfrm>
              <a:off x="1864750" y="4196050"/>
              <a:ext cx="700200" cy="409825"/>
            </a:xfrm>
            <a:custGeom>
              <a:avLst/>
              <a:gdLst/>
              <a:ahLst/>
              <a:cxnLst/>
              <a:rect l="l" t="t" r="r" b="b"/>
              <a:pathLst>
                <a:path w="28008" h="16393" extrusionOk="0">
                  <a:moveTo>
                    <a:pt x="24620" y="1"/>
                  </a:moveTo>
                  <a:lnTo>
                    <a:pt x="24620" y="13005"/>
                  </a:lnTo>
                  <a:lnTo>
                    <a:pt x="1" y="13005"/>
                  </a:lnTo>
                  <a:lnTo>
                    <a:pt x="1" y="16393"/>
                  </a:lnTo>
                  <a:lnTo>
                    <a:pt x="26475" y="16393"/>
                  </a:lnTo>
                  <a:cubicBezTo>
                    <a:pt x="27320" y="16393"/>
                    <a:pt x="28007" y="15706"/>
                    <a:pt x="28007" y="14859"/>
                  </a:cubicBezTo>
                  <a:lnTo>
                    <a:pt x="28007" y="13005"/>
                  </a:lnTo>
                  <a:lnTo>
                    <a:pt x="28007" y="1"/>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3866;p43">
              <a:extLst>
                <a:ext uri="{FF2B5EF4-FFF2-40B4-BE49-F238E27FC236}">
                  <a16:creationId xmlns:a16="http://schemas.microsoft.com/office/drawing/2014/main" id="{37745EF6-29C1-A22D-4280-1F3C53EC65A1}"/>
                </a:ext>
              </a:extLst>
            </p:cNvPr>
            <p:cNvSpPr/>
            <p:nvPr/>
          </p:nvSpPr>
          <p:spPr>
            <a:xfrm>
              <a:off x="1929125" y="3311700"/>
              <a:ext cx="1186875" cy="1069100"/>
            </a:xfrm>
            <a:custGeom>
              <a:avLst/>
              <a:gdLst/>
              <a:ahLst/>
              <a:cxnLst/>
              <a:rect l="l" t="t" r="r" b="b"/>
              <a:pathLst>
                <a:path w="47475" h="42764" extrusionOk="0">
                  <a:moveTo>
                    <a:pt x="23740" y="1633"/>
                  </a:moveTo>
                  <a:cubicBezTo>
                    <a:pt x="24752" y="1633"/>
                    <a:pt x="25575" y="2456"/>
                    <a:pt x="25575" y="3468"/>
                  </a:cubicBezTo>
                  <a:cubicBezTo>
                    <a:pt x="25575" y="4479"/>
                    <a:pt x="24751" y="5303"/>
                    <a:pt x="23740" y="5303"/>
                  </a:cubicBezTo>
                  <a:cubicBezTo>
                    <a:pt x="22726" y="5303"/>
                    <a:pt x="21905" y="4479"/>
                    <a:pt x="21905" y="3468"/>
                  </a:cubicBezTo>
                  <a:cubicBezTo>
                    <a:pt x="21905" y="2456"/>
                    <a:pt x="22726" y="1633"/>
                    <a:pt x="23740" y="1633"/>
                  </a:cubicBezTo>
                  <a:close/>
                  <a:moveTo>
                    <a:pt x="23737" y="0"/>
                  </a:moveTo>
                  <a:cubicBezTo>
                    <a:pt x="21825" y="0"/>
                    <a:pt x="20271" y="1556"/>
                    <a:pt x="20271" y="3468"/>
                  </a:cubicBezTo>
                  <a:cubicBezTo>
                    <a:pt x="20271" y="3608"/>
                    <a:pt x="20280" y="3746"/>
                    <a:pt x="20299" y="3884"/>
                  </a:cubicBezTo>
                  <a:cubicBezTo>
                    <a:pt x="18463" y="2467"/>
                    <a:pt x="15842" y="1211"/>
                    <a:pt x="12312" y="1211"/>
                  </a:cubicBezTo>
                  <a:cubicBezTo>
                    <a:pt x="4207" y="1211"/>
                    <a:pt x="1" y="9098"/>
                    <a:pt x="1" y="15317"/>
                  </a:cubicBezTo>
                  <a:cubicBezTo>
                    <a:pt x="1" y="24978"/>
                    <a:pt x="10322" y="33222"/>
                    <a:pt x="22961" y="42510"/>
                  </a:cubicBezTo>
                  <a:cubicBezTo>
                    <a:pt x="23191" y="42679"/>
                    <a:pt x="23464" y="42764"/>
                    <a:pt x="23736" y="42764"/>
                  </a:cubicBezTo>
                  <a:cubicBezTo>
                    <a:pt x="24008" y="42764"/>
                    <a:pt x="24281" y="42679"/>
                    <a:pt x="24512" y="42510"/>
                  </a:cubicBezTo>
                  <a:cubicBezTo>
                    <a:pt x="37152" y="33222"/>
                    <a:pt x="47471" y="24978"/>
                    <a:pt x="47471" y="15317"/>
                  </a:cubicBezTo>
                  <a:cubicBezTo>
                    <a:pt x="47475" y="9098"/>
                    <a:pt x="43269" y="1211"/>
                    <a:pt x="35164" y="1211"/>
                  </a:cubicBezTo>
                  <a:cubicBezTo>
                    <a:pt x="31633" y="1211"/>
                    <a:pt x="29014" y="2467"/>
                    <a:pt x="27177" y="3884"/>
                  </a:cubicBezTo>
                  <a:cubicBezTo>
                    <a:pt x="27192" y="3746"/>
                    <a:pt x="27205" y="3608"/>
                    <a:pt x="27205" y="3468"/>
                  </a:cubicBezTo>
                  <a:cubicBezTo>
                    <a:pt x="27205" y="1556"/>
                    <a:pt x="25649" y="0"/>
                    <a:pt x="23737"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1" name="Google Shape;3867;p43">
              <a:extLst>
                <a:ext uri="{FF2B5EF4-FFF2-40B4-BE49-F238E27FC236}">
                  <a16:creationId xmlns:a16="http://schemas.microsoft.com/office/drawing/2014/main" id="{3181014E-06E7-0E27-5400-200BD8303896}"/>
                </a:ext>
              </a:extLst>
            </p:cNvPr>
            <p:cNvSpPr/>
            <p:nvPr/>
          </p:nvSpPr>
          <p:spPr>
            <a:xfrm>
              <a:off x="2366975" y="3341975"/>
              <a:ext cx="749025" cy="1038800"/>
            </a:xfrm>
            <a:custGeom>
              <a:avLst/>
              <a:gdLst/>
              <a:ahLst/>
              <a:cxnLst/>
              <a:rect l="l" t="t" r="r" b="b"/>
              <a:pathLst>
                <a:path w="29961" h="41552" extrusionOk="0">
                  <a:moveTo>
                    <a:pt x="17650" y="0"/>
                  </a:moveTo>
                  <a:cubicBezTo>
                    <a:pt x="17190" y="0"/>
                    <a:pt x="16742" y="24"/>
                    <a:pt x="16314" y="63"/>
                  </a:cubicBezTo>
                  <a:cubicBezTo>
                    <a:pt x="18841" y="5085"/>
                    <a:pt x="19651" y="10990"/>
                    <a:pt x="18312" y="16459"/>
                  </a:cubicBezTo>
                  <a:cubicBezTo>
                    <a:pt x="16754" y="22829"/>
                    <a:pt x="12564" y="28340"/>
                    <a:pt x="7431" y="32423"/>
                  </a:cubicBezTo>
                  <a:cubicBezTo>
                    <a:pt x="5116" y="34265"/>
                    <a:pt x="2614" y="35838"/>
                    <a:pt x="1" y="37223"/>
                  </a:cubicBezTo>
                  <a:cubicBezTo>
                    <a:pt x="1750" y="38563"/>
                    <a:pt x="3572" y="39919"/>
                    <a:pt x="5449" y="41297"/>
                  </a:cubicBezTo>
                  <a:cubicBezTo>
                    <a:pt x="5679" y="41466"/>
                    <a:pt x="5951" y="41551"/>
                    <a:pt x="6224" y="41551"/>
                  </a:cubicBezTo>
                  <a:cubicBezTo>
                    <a:pt x="6496" y="41551"/>
                    <a:pt x="6769" y="41466"/>
                    <a:pt x="6999" y="41297"/>
                  </a:cubicBezTo>
                  <a:cubicBezTo>
                    <a:pt x="19640" y="32008"/>
                    <a:pt x="29958" y="23766"/>
                    <a:pt x="29958" y="14105"/>
                  </a:cubicBezTo>
                  <a:cubicBezTo>
                    <a:pt x="29961" y="7887"/>
                    <a:pt x="25755" y="0"/>
                    <a:pt x="17650"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3868;p43">
              <a:extLst>
                <a:ext uri="{FF2B5EF4-FFF2-40B4-BE49-F238E27FC236}">
                  <a16:creationId xmlns:a16="http://schemas.microsoft.com/office/drawing/2014/main" id="{BF0E97CD-AB8D-1933-5D7A-333BF00C1377}"/>
                </a:ext>
              </a:extLst>
            </p:cNvPr>
            <p:cNvSpPr/>
            <p:nvPr/>
          </p:nvSpPr>
          <p:spPr>
            <a:xfrm>
              <a:off x="2413225" y="3355975"/>
              <a:ext cx="702775" cy="1024800"/>
            </a:xfrm>
            <a:custGeom>
              <a:avLst/>
              <a:gdLst/>
              <a:ahLst/>
              <a:cxnLst/>
              <a:rect l="l" t="t" r="r" b="b"/>
              <a:pathLst>
                <a:path w="28111" h="40992" extrusionOk="0">
                  <a:moveTo>
                    <a:pt x="19366" y="1"/>
                  </a:moveTo>
                  <a:cubicBezTo>
                    <a:pt x="21702" y="4910"/>
                    <a:pt x="22414" y="10610"/>
                    <a:pt x="21121" y="15899"/>
                  </a:cubicBezTo>
                  <a:cubicBezTo>
                    <a:pt x="19564" y="22269"/>
                    <a:pt x="15374" y="27779"/>
                    <a:pt x="10241" y="31863"/>
                  </a:cubicBezTo>
                  <a:cubicBezTo>
                    <a:pt x="7107" y="34357"/>
                    <a:pt x="3631" y="36359"/>
                    <a:pt x="0" y="38066"/>
                  </a:cubicBezTo>
                  <a:cubicBezTo>
                    <a:pt x="1174" y="38948"/>
                    <a:pt x="2372" y="39837"/>
                    <a:pt x="3599" y="40737"/>
                  </a:cubicBezTo>
                  <a:cubicBezTo>
                    <a:pt x="3829" y="40906"/>
                    <a:pt x="4101" y="40991"/>
                    <a:pt x="4373" y="40991"/>
                  </a:cubicBezTo>
                  <a:cubicBezTo>
                    <a:pt x="4646" y="40991"/>
                    <a:pt x="4918" y="40906"/>
                    <a:pt x="5149" y="40737"/>
                  </a:cubicBezTo>
                  <a:cubicBezTo>
                    <a:pt x="17791" y="31451"/>
                    <a:pt x="28111" y="23207"/>
                    <a:pt x="28111" y="13546"/>
                  </a:cubicBezTo>
                  <a:cubicBezTo>
                    <a:pt x="28111" y="8316"/>
                    <a:pt x="25135" y="1907"/>
                    <a:pt x="19366"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3" name="Google Shape;3869;p43">
              <a:extLst>
                <a:ext uri="{FF2B5EF4-FFF2-40B4-BE49-F238E27FC236}">
                  <a16:creationId xmlns:a16="http://schemas.microsoft.com/office/drawing/2014/main" id="{D79F2DAC-0230-B562-1809-0597B7ADE5C2}"/>
                </a:ext>
              </a:extLst>
            </p:cNvPr>
            <p:cNvSpPr/>
            <p:nvPr/>
          </p:nvSpPr>
          <p:spPr>
            <a:xfrm>
              <a:off x="1961800" y="3374575"/>
              <a:ext cx="1121600" cy="973650"/>
            </a:xfrm>
            <a:custGeom>
              <a:avLst/>
              <a:gdLst/>
              <a:ahLst/>
              <a:cxnLst/>
              <a:rect l="l" t="t" r="r" b="b"/>
              <a:pathLst>
                <a:path w="44864" h="38946" extrusionOk="0">
                  <a:moveTo>
                    <a:pt x="11006" y="1"/>
                  </a:moveTo>
                  <a:cubicBezTo>
                    <a:pt x="3498" y="1"/>
                    <a:pt x="1" y="7641"/>
                    <a:pt x="1" y="12802"/>
                  </a:cubicBezTo>
                  <a:cubicBezTo>
                    <a:pt x="1" y="21751"/>
                    <a:pt x="9721" y="29606"/>
                    <a:pt x="22429" y="38943"/>
                  </a:cubicBezTo>
                  <a:cubicBezTo>
                    <a:pt x="22429" y="38943"/>
                    <a:pt x="22430" y="38943"/>
                    <a:pt x="22434" y="38946"/>
                  </a:cubicBezTo>
                  <a:lnTo>
                    <a:pt x="22436" y="38946"/>
                  </a:lnTo>
                  <a:cubicBezTo>
                    <a:pt x="35143" y="29607"/>
                    <a:pt x="44864" y="21754"/>
                    <a:pt x="44864" y="12805"/>
                  </a:cubicBezTo>
                  <a:cubicBezTo>
                    <a:pt x="44864" y="7641"/>
                    <a:pt x="41367" y="2"/>
                    <a:pt x="33858" y="2"/>
                  </a:cubicBezTo>
                  <a:cubicBezTo>
                    <a:pt x="27730" y="2"/>
                    <a:pt x="24623" y="4229"/>
                    <a:pt x="23816" y="5523"/>
                  </a:cubicBezTo>
                  <a:cubicBezTo>
                    <a:pt x="23515" y="6005"/>
                    <a:pt x="22999" y="6294"/>
                    <a:pt x="22433" y="6294"/>
                  </a:cubicBezTo>
                  <a:cubicBezTo>
                    <a:pt x="21866" y="6294"/>
                    <a:pt x="21350" y="6005"/>
                    <a:pt x="21049" y="5523"/>
                  </a:cubicBezTo>
                  <a:cubicBezTo>
                    <a:pt x="20243" y="4228"/>
                    <a:pt x="17135" y="1"/>
                    <a:pt x="11006"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 name="Google Shape;3870;p43">
              <a:extLst>
                <a:ext uri="{FF2B5EF4-FFF2-40B4-BE49-F238E27FC236}">
                  <a16:creationId xmlns:a16="http://schemas.microsoft.com/office/drawing/2014/main" id="{5581819F-E3D0-E64D-00BB-D5D838EE3AEF}"/>
                </a:ext>
              </a:extLst>
            </p:cNvPr>
            <p:cNvSpPr/>
            <p:nvPr/>
          </p:nvSpPr>
          <p:spPr>
            <a:xfrm>
              <a:off x="2398375" y="3374600"/>
              <a:ext cx="685025" cy="973600"/>
            </a:xfrm>
            <a:custGeom>
              <a:avLst/>
              <a:gdLst/>
              <a:ahLst/>
              <a:cxnLst/>
              <a:rect l="l" t="t" r="r" b="b"/>
              <a:pathLst>
                <a:path w="27401" h="38944" extrusionOk="0">
                  <a:moveTo>
                    <a:pt x="16394" y="1"/>
                  </a:moveTo>
                  <a:cubicBezTo>
                    <a:pt x="16139" y="1"/>
                    <a:pt x="15893" y="12"/>
                    <a:pt x="15650" y="25"/>
                  </a:cubicBezTo>
                  <a:cubicBezTo>
                    <a:pt x="17704" y="4756"/>
                    <a:pt x="18281" y="10139"/>
                    <a:pt x="17056" y="15155"/>
                  </a:cubicBezTo>
                  <a:cubicBezTo>
                    <a:pt x="15498" y="21525"/>
                    <a:pt x="11308" y="27037"/>
                    <a:pt x="6175" y="31119"/>
                  </a:cubicBezTo>
                  <a:cubicBezTo>
                    <a:pt x="4234" y="32664"/>
                    <a:pt x="2161" y="34021"/>
                    <a:pt x="0" y="35236"/>
                  </a:cubicBezTo>
                  <a:cubicBezTo>
                    <a:pt x="1590" y="36450"/>
                    <a:pt x="3249" y="37682"/>
                    <a:pt x="4966" y="38943"/>
                  </a:cubicBezTo>
                  <a:lnTo>
                    <a:pt x="4970" y="38943"/>
                  </a:lnTo>
                  <a:cubicBezTo>
                    <a:pt x="17676" y="29606"/>
                    <a:pt x="27398" y="21753"/>
                    <a:pt x="27398" y="12803"/>
                  </a:cubicBezTo>
                  <a:cubicBezTo>
                    <a:pt x="27401" y="7640"/>
                    <a:pt x="23902" y="1"/>
                    <a:pt x="16394"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3871;p43">
              <a:extLst>
                <a:ext uri="{FF2B5EF4-FFF2-40B4-BE49-F238E27FC236}">
                  <a16:creationId xmlns:a16="http://schemas.microsoft.com/office/drawing/2014/main" id="{47870E20-63C3-30C5-7E56-3A12744657D7}"/>
                </a:ext>
              </a:extLst>
            </p:cNvPr>
            <p:cNvSpPr/>
            <p:nvPr/>
          </p:nvSpPr>
          <p:spPr>
            <a:xfrm>
              <a:off x="2446350" y="3398725"/>
              <a:ext cx="637050" cy="949400"/>
            </a:xfrm>
            <a:custGeom>
              <a:avLst/>
              <a:gdLst/>
              <a:ahLst/>
              <a:cxnLst/>
              <a:rect l="l" t="t" r="r" b="b"/>
              <a:pathLst>
                <a:path w="25482" h="37976" extrusionOk="0">
                  <a:moveTo>
                    <a:pt x="18778" y="1"/>
                  </a:moveTo>
                  <a:cubicBezTo>
                    <a:pt x="20515" y="4498"/>
                    <a:pt x="20943" y="9503"/>
                    <a:pt x="19799" y="14189"/>
                  </a:cubicBezTo>
                  <a:cubicBezTo>
                    <a:pt x="18240" y="20559"/>
                    <a:pt x="14051" y="26069"/>
                    <a:pt x="8919" y="30153"/>
                  </a:cubicBezTo>
                  <a:cubicBezTo>
                    <a:pt x="6167" y="32343"/>
                    <a:pt x="3151" y="34152"/>
                    <a:pt x="0" y="35716"/>
                  </a:cubicBezTo>
                  <a:cubicBezTo>
                    <a:pt x="994" y="36460"/>
                    <a:pt x="2009" y="37212"/>
                    <a:pt x="3048" y="37975"/>
                  </a:cubicBezTo>
                  <a:lnTo>
                    <a:pt x="3052" y="37975"/>
                  </a:lnTo>
                  <a:cubicBezTo>
                    <a:pt x="15761" y="28640"/>
                    <a:pt x="25482" y="20785"/>
                    <a:pt x="25482" y="11836"/>
                  </a:cubicBezTo>
                  <a:cubicBezTo>
                    <a:pt x="25482" y="7787"/>
                    <a:pt x="23328" y="2217"/>
                    <a:pt x="18778"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 name="Google Shape;3872;p43">
              <a:extLst>
                <a:ext uri="{FF2B5EF4-FFF2-40B4-BE49-F238E27FC236}">
                  <a16:creationId xmlns:a16="http://schemas.microsoft.com/office/drawing/2014/main" id="{C45735EC-94ED-DA34-6010-B65CA4298600}"/>
                </a:ext>
              </a:extLst>
            </p:cNvPr>
            <p:cNvSpPr/>
            <p:nvPr/>
          </p:nvSpPr>
          <p:spPr>
            <a:xfrm>
              <a:off x="1994450" y="3407225"/>
              <a:ext cx="1056300" cy="900475"/>
            </a:xfrm>
            <a:custGeom>
              <a:avLst/>
              <a:gdLst/>
              <a:ahLst/>
              <a:cxnLst/>
              <a:rect l="l" t="t" r="r" b="b"/>
              <a:pathLst>
                <a:path w="42252" h="36019" extrusionOk="0">
                  <a:moveTo>
                    <a:pt x="9700" y="0"/>
                  </a:moveTo>
                  <a:cubicBezTo>
                    <a:pt x="3083" y="0"/>
                    <a:pt x="0" y="6859"/>
                    <a:pt x="0" y="11496"/>
                  </a:cubicBezTo>
                  <a:cubicBezTo>
                    <a:pt x="0" y="19660"/>
                    <a:pt x="9101" y="27153"/>
                    <a:pt x="21127" y="36018"/>
                  </a:cubicBezTo>
                  <a:cubicBezTo>
                    <a:pt x="33151" y="27153"/>
                    <a:pt x="42252" y="19661"/>
                    <a:pt x="42249" y="11498"/>
                  </a:cubicBezTo>
                  <a:cubicBezTo>
                    <a:pt x="42249" y="6861"/>
                    <a:pt x="39168" y="2"/>
                    <a:pt x="32549" y="2"/>
                  </a:cubicBezTo>
                  <a:cubicBezTo>
                    <a:pt x="27093" y="2"/>
                    <a:pt x="24332" y="3757"/>
                    <a:pt x="23616" y="4907"/>
                  </a:cubicBezTo>
                  <a:cubicBezTo>
                    <a:pt x="23076" y="5775"/>
                    <a:pt x="22145" y="6293"/>
                    <a:pt x="21124" y="6293"/>
                  </a:cubicBezTo>
                  <a:cubicBezTo>
                    <a:pt x="20105" y="6293"/>
                    <a:pt x="19175" y="5775"/>
                    <a:pt x="18634" y="4907"/>
                  </a:cubicBezTo>
                  <a:cubicBezTo>
                    <a:pt x="17918" y="3756"/>
                    <a:pt x="15156" y="0"/>
                    <a:pt x="9700"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3873;p43">
              <a:extLst>
                <a:ext uri="{FF2B5EF4-FFF2-40B4-BE49-F238E27FC236}">
                  <a16:creationId xmlns:a16="http://schemas.microsoft.com/office/drawing/2014/main" id="{CF250CE6-BE59-4818-9BE1-2A100C66CEED}"/>
                </a:ext>
              </a:extLst>
            </p:cNvPr>
            <p:cNvSpPr/>
            <p:nvPr/>
          </p:nvSpPr>
          <p:spPr>
            <a:xfrm>
              <a:off x="2428925" y="3407225"/>
              <a:ext cx="621825" cy="900500"/>
            </a:xfrm>
            <a:custGeom>
              <a:avLst/>
              <a:gdLst/>
              <a:ahLst/>
              <a:cxnLst/>
              <a:rect l="l" t="t" r="r" b="b"/>
              <a:pathLst>
                <a:path w="24873" h="36020" extrusionOk="0">
                  <a:moveTo>
                    <a:pt x="15172" y="0"/>
                  </a:moveTo>
                  <a:cubicBezTo>
                    <a:pt x="15094" y="0"/>
                    <a:pt x="15019" y="3"/>
                    <a:pt x="14942" y="4"/>
                  </a:cubicBezTo>
                  <a:cubicBezTo>
                    <a:pt x="16569" y="4411"/>
                    <a:pt x="16952" y="9283"/>
                    <a:pt x="15834" y="13849"/>
                  </a:cubicBezTo>
                  <a:cubicBezTo>
                    <a:pt x="14276" y="20219"/>
                    <a:pt x="10086" y="25729"/>
                    <a:pt x="4953" y="29813"/>
                  </a:cubicBezTo>
                  <a:cubicBezTo>
                    <a:pt x="3381" y="31064"/>
                    <a:pt x="1721" y="32192"/>
                    <a:pt x="1" y="33221"/>
                  </a:cubicBezTo>
                  <a:cubicBezTo>
                    <a:pt x="1212" y="34140"/>
                    <a:pt x="2462" y="35070"/>
                    <a:pt x="3745" y="36020"/>
                  </a:cubicBezTo>
                  <a:cubicBezTo>
                    <a:pt x="15771" y="27153"/>
                    <a:pt x="24872" y="19661"/>
                    <a:pt x="24872" y="11496"/>
                  </a:cubicBezTo>
                  <a:cubicBezTo>
                    <a:pt x="24873" y="6859"/>
                    <a:pt x="21790" y="0"/>
                    <a:pt x="15172"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3874;p43">
              <a:extLst>
                <a:ext uri="{FF2B5EF4-FFF2-40B4-BE49-F238E27FC236}">
                  <a16:creationId xmlns:a16="http://schemas.microsoft.com/office/drawing/2014/main" id="{DD619628-A900-FA65-0DD6-8BD579E234FD}"/>
                </a:ext>
              </a:extLst>
            </p:cNvPr>
            <p:cNvSpPr/>
            <p:nvPr/>
          </p:nvSpPr>
          <p:spPr>
            <a:xfrm>
              <a:off x="2478675" y="3446325"/>
              <a:ext cx="572075" cy="861375"/>
            </a:xfrm>
            <a:custGeom>
              <a:avLst/>
              <a:gdLst/>
              <a:ahLst/>
              <a:cxnLst/>
              <a:rect l="l" t="t" r="r" b="b"/>
              <a:pathLst>
                <a:path w="22883" h="34455" extrusionOk="0">
                  <a:moveTo>
                    <a:pt x="18132" y="0"/>
                  </a:moveTo>
                  <a:cubicBezTo>
                    <a:pt x="19308" y="3979"/>
                    <a:pt x="19493" y="8250"/>
                    <a:pt x="18506" y="12285"/>
                  </a:cubicBezTo>
                  <a:cubicBezTo>
                    <a:pt x="16949" y="18655"/>
                    <a:pt x="12758" y="24165"/>
                    <a:pt x="7626" y="28249"/>
                  </a:cubicBezTo>
                  <a:cubicBezTo>
                    <a:pt x="5252" y="30136"/>
                    <a:pt x="2684" y="31742"/>
                    <a:pt x="0" y="33151"/>
                  </a:cubicBezTo>
                  <a:cubicBezTo>
                    <a:pt x="579" y="33584"/>
                    <a:pt x="1163" y="34018"/>
                    <a:pt x="1758" y="34454"/>
                  </a:cubicBezTo>
                  <a:cubicBezTo>
                    <a:pt x="13782" y="25589"/>
                    <a:pt x="22883" y="18096"/>
                    <a:pt x="22883" y="9932"/>
                  </a:cubicBezTo>
                  <a:cubicBezTo>
                    <a:pt x="22883" y="6665"/>
                    <a:pt x="21351" y="2297"/>
                    <a:pt x="18132"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3875;p43">
              <a:extLst>
                <a:ext uri="{FF2B5EF4-FFF2-40B4-BE49-F238E27FC236}">
                  <a16:creationId xmlns:a16="http://schemas.microsoft.com/office/drawing/2014/main" id="{3891A655-7FAB-F019-8E51-2AEDCC973E40}"/>
                </a:ext>
              </a:extLst>
            </p:cNvPr>
            <p:cNvSpPr/>
            <p:nvPr/>
          </p:nvSpPr>
          <p:spPr>
            <a:xfrm>
              <a:off x="1839075" y="4196050"/>
              <a:ext cx="700250" cy="384175"/>
            </a:xfrm>
            <a:custGeom>
              <a:avLst/>
              <a:gdLst/>
              <a:ahLst/>
              <a:cxnLst/>
              <a:rect l="l" t="t" r="r" b="b"/>
              <a:pathLst>
                <a:path w="28010" h="15367" extrusionOk="0">
                  <a:moveTo>
                    <a:pt x="26673" y="1"/>
                  </a:moveTo>
                  <a:lnTo>
                    <a:pt x="26673" y="14032"/>
                  </a:lnTo>
                  <a:lnTo>
                    <a:pt x="0" y="14032"/>
                  </a:lnTo>
                  <a:lnTo>
                    <a:pt x="0" y="15366"/>
                  </a:lnTo>
                  <a:lnTo>
                    <a:pt x="27242" y="15366"/>
                  </a:lnTo>
                  <a:cubicBezTo>
                    <a:pt x="27666" y="15366"/>
                    <a:pt x="28009" y="15024"/>
                    <a:pt x="28009" y="14600"/>
                  </a:cubicBezTo>
                  <a:lnTo>
                    <a:pt x="28009" y="14032"/>
                  </a:lnTo>
                  <a:lnTo>
                    <a:pt x="28009" y="1"/>
                  </a:ln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 name="Google Shape;3876;p43">
              <a:extLst>
                <a:ext uri="{FF2B5EF4-FFF2-40B4-BE49-F238E27FC236}">
                  <a16:creationId xmlns:a16="http://schemas.microsoft.com/office/drawing/2014/main" id="{FB4DDF4A-DC5E-4AC0-80FB-4EF6107E8359}"/>
                </a:ext>
              </a:extLst>
            </p:cNvPr>
            <p:cNvSpPr/>
            <p:nvPr/>
          </p:nvSpPr>
          <p:spPr>
            <a:xfrm>
              <a:off x="1994425" y="3628050"/>
              <a:ext cx="1056300" cy="679650"/>
            </a:xfrm>
            <a:custGeom>
              <a:avLst/>
              <a:gdLst/>
              <a:ahLst/>
              <a:cxnLst/>
              <a:rect l="l" t="t" r="r" b="b"/>
              <a:pathLst>
                <a:path w="42252" h="27186" extrusionOk="0">
                  <a:moveTo>
                    <a:pt x="39450" y="1"/>
                  </a:moveTo>
                  <a:cubicBezTo>
                    <a:pt x="38914" y="1"/>
                    <a:pt x="38378" y="46"/>
                    <a:pt x="37848" y="140"/>
                  </a:cubicBezTo>
                  <a:cubicBezTo>
                    <a:pt x="35071" y="632"/>
                    <a:pt x="32664" y="2284"/>
                    <a:pt x="30271" y="3774"/>
                  </a:cubicBezTo>
                  <a:cubicBezTo>
                    <a:pt x="27946" y="5224"/>
                    <a:pt x="25396" y="6598"/>
                    <a:pt x="22668" y="6598"/>
                  </a:cubicBezTo>
                  <a:cubicBezTo>
                    <a:pt x="22589" y="6598"/>
                    <a:pt x="22509" y="6597"/>
                    <a:pt x="22429" y="6594"/>
                  </a:cubicBezTo>
                  <a:cubicBezTo>
                    <a:pt x="18398" y="6476"/>
                    <a:pt x="15156" y="3406"/>
                    <a:pt x="11495" y="1715"/>
                  </a:cubicBezTo>
                  <a:cubicBezTo>
                    <a:pt x="9342" y="720"/>
                    <a:pt x="6979" y="237"/>
                    <a:pt x="4612" y="237"/>
                  </a:cubicBezTo>
                  <a:cubicBezTo>
                    <a:pt x="3108" y="237"/>
                    <a:pt x="1603" y="432"/>
                    <a:pt x="149" y="814"/>
                  </a:cubicBezTo>
                  <a:cubicBezTo>
                    <a:pt x="50" y="1454"/>
                    <a:pt x="0" y="2077"/>
                    <a:pt x="0" y="2663"/>
                  </a:cubicBezTo>
                  <a:cubicBezTo>
                    <a:pt x="0" y="10828"/>
                    <a:pt x="9101" y="18320"/>
                    <a:pt x="21125" y="27185"/>
                  </a:cubicBezTo>
                  <a:cubicBezTo>
                    <a:pt x="33151" y="18320"/>
                    <a:pt x="42252" y="10827"/>
                    <a:pt x="42252" y="2663"/>
                  </a:cubicBezTo>
                  <a:cubicBezTo>
                    <a:pt x="42252" y="1933"/>
                    <a:pt x="42175" y="1148"/>
                    <a:pt x="42021" y="344"/>
                  </a:cubicBezTo>
                  <a:cubicBezTo>
                    <a:pt x="41183" y="119"/>
                    <a:pt x="40316" y="1"/>
                    <a:pt x="39450" y="1"/>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 name="Google Shape;3877;p43">
              <a:extLst>
                <a:ext uri="{FF2B5EF4-FFF2-40B4-BE49-F238E27FC236}">
                  <a16:creationId xmlns:a16="http://schemas.microsoft.com/office/drawing/2014/main" id="{EC6CE7B2-2614-C060-C3BC-8A03E1EAA6BC}"/>
                </a:ext>
              </a:extLst>
            </p:cNvPr>
            <p:cNvSpPr/>
            <p:nvPr/>
          </p:nvSpPr>
          <p:spPr>
            <a:xfrm>
              <a:off x="2428925" y="3628050"/>
              <a:ext cx="621800" cy="679725"/>
            </a:xfrm>
            <a:custGeom>
              <a:avLst/>
              <a:gdLst/>
              <a:ahLst/>
              <a:cxnLst/>
              <a:rect l="l" t="t" r="r" b="b"/>
              <a:pathLst>
                <a:path w="24872" h="27189" extrusionOk="0">
                  <a:moveTo>
                    <a:pt x="22069" y="1"/>
                  </a:moveTo>
                  <a:cubicBezTo>
                    <a:pt x="21533" y="1"/>
                    <a:pt x="20997" y="46"/>
                    <a:pt x="20468" y="140"/>
                  </a:cubicBezTo>
                  <a:cubicBezTo>
                    <a:pt x="19023" y="396"/>
                    <a:pt x="17677" y="967"/>
                    <a:pt x="16383" y="1666"/>
                  </a:cubicBezTo>
                  <a:cubicBezTo>
                    <a:pt x="16284" y="2794"/>
                    <a:pt x="16105" y="3913"/>
                    <a:pt x="15834" y="5017"/>
                  </a:cubicBezTo>
                  <a:cubicBezTo>
                    <a:pt x="14276" y="11387"/>
                    <a:pt x="10086" y="16899"/>
                    <a:pt x="4953" y="20981"/>
                  </a:cubicBezTo>
                  <a:cubicBezTo>
                    <a:pt x="3381" y="22233"/>
                    <a:pt x="1721" y="23360"/>
                    <a:pt x="1" y="24389"/>
                  </a:cubicBezTo>
                  <a:cubicBezTo>
                    <a:pt x="1212" y="25308"/>
                    <a:pt x="2462" y="26238"/>
                    <a:pt x="3745" y="27188"/>
                  </a:cubicBezTo>
                  <a:cubicBezTo>
                    <a:pt x="15771" y="18321"/>
                    <a:pt x="24872" y="10830"/>
                    <a:pt x="24872" y="2666"/>
                  </a:cubicBezTo>
                  <a:cubicBezTo>
                    <a:pt x="24872" y="1936"/>
                    <a:pt x="24795" y="1151"/>
                    <a:pt x="24641" y="346"/>
                  </a:cubicBezTo>
                  <a:cubicBezTo>
                    <a:pt x="23802" y="120"/>
                    <a:pt x="22935" y="1"/>
                    <a:pt x="22069"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 name="Google Shape;3878;p43">
              <a:extLst>
                <a:ext uri="{FF2B5EF4-FFF2-40B4-BE49-F238E27FC236}">
                  <a16:creationId xmlns:a16="http://schemas.microsoft.com/office/drawing/2014/main" id="{DA65711D-C745-7D30-D30E-EE836C27E1DE}"/>
                </a:ext>
              </a:extLst>
            </p:cNvPr>
            <p:cNvSpPr/>
            <p:nvPr/>
          </p:nvSpPr>
          <p:spPr>
            <a:xfrm>
              <a:off x="2478675" y="3628125"/>
              <a:ext cx="572075" cy="679575"/>
            </a:xfrm>
            <a:custGeom>
              <a:avLst/>
              <a:gdLst/>
              <a:ahLst/>
              <a:cxnLst/>
              <a:rect l="l" t="t" r="r" b="b"/>
              <a:pathLst>
                <a:path w="22883" h="27183" extrusionOk="0">
                  <a:moveTo>
                    <a:pt x="20097" y="0"/>
                  </a:moveTo>
                  <a:cubicBezTo>
                    <a:pt x="19777" y="0"/>
                    <a:pt x="19457" y="16"/>
                    <a:pt x="19138" y="49"/>
                  </a:cubicBezTo>
                  <a:cubicBezTo>
                    <a:pt x="19108" y="1719"/>
                    <a:pt x="18903" y="3386"/>
                    <a:pt x="18506" y="5013"/>
                  </a:cubicBezTo>
                  <a:cubicBezTo>
                    <a:pt x="16949" y="11383"/>
                    <a:pt x="12758" y="16893"/>
                    <a:pt x="7626" y="20977"/>
                  </a:cubicBezTo>
                  <a:cubicBezTo>
                    <a:pt x="5252" y="22864"/>
                    <a:pt x="2684" y="24470"/>
                    <a:pt x="0" y="25879"/>
                  </a:cubicBezTo>
                  <a:cubicBezTo>
                    <a:pt x="579" y="26312"/>
                    <a:pt x="1163" y="26746"/>
                    <a:pt x="1758" y="27182"/>
                  </a:cubicBezTo>
                  <a:cubicBezTo>
                    <a:pt x="13782" y="18317"/>
                    <a:pt x="22883" y="10824"/>
                    <a:pt x="22883" y="2660"/>
                  </a:cubicBezTo>
                  <a:cubicBezTo>
                    <a:pt x="22883" y="1930"/>
                    <a:pt x="22806" y="1145"/>
                    <a:pt x="22652" y="341"/>
                  </a:cubicBezTo>
                  <a:cubicBezTo>
                    <a:pt x="21819" y="117"/>
                    <a:pt x="20958" y="0"/>
                    <a:pt x="20097" y="0"/>
                  </a:cubicBez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3879;p43">
              <a:extLst>
                <a:ext uri="{FF2B5EF4-FFF2-40B4-BE49-F238E27FC236}">
                  <a16:creationId xmlns:a16="http://schemas.microsoft.com/office/drawing/2014/main" id="{A5A77541-ED0E-1892-89E6-BA78161C20F4}"/>
                </a:ext>
              </a:extLst>
            </p:cNvPr>
            <p:cNvSpPr/>
            <p:nvPr/>
          </p:nvSpPr>
          <p:spPr>
            <a:xfrm>
              <a:off x="2365900" y="3657850"/>
              <a:ext cx="319150" cy="319125"/>
            </a:xfrm>
            <a:custGeom>
              <a:avLst/>
              <a:gdLst/>
              <a:ahLst/>
              <a:cxnLst/>
              <a:rect l="l" t="t" r="r" b="b"/>
              <a:pathLst>
                <a:path w="12766" h="12765" extrusionOk="0">
                  <a:moveTo>
                    <a:pt x="6383" y="0"/>
                  </a:moveTo>
                  <a:cubicBezTo>
                    <a:pt x="4691" y="0"/>
                    <a:pt x="3068" y="673"/>
                    <a:pt x="1871" y="1870"/>
                  </a:cubicBezTo>
                  <a:cubicBezTo>
                    <a:pt x="674" y="3066"/>
                    <a:pt x="1" y="4690"/>
                    <a:pt x="1" y="6382"/>
                  </a:cubicBezTo>
                  <a:cubicBezTo>
                    <a:pt x="1" y="8076"/>
                    <a:pt x="674" y="9699"/>
                    <a:pt x="1871" y="10896"/>
                  </a:cubicBezTo>
                  <a:cubicBezTo>
                    <a:pt x="3068" y="12093"/>
                    <a:pt x="4691" y="12765"/>
                    <a:pt x="6383" y="12765"/>
                  </a:cubicBezTo>
                  <a:cubicBezTo>
                    <a:pt x="8076" y="12765"/>
                    <a:pt x="9699" y="12093"/>
                    <a:pt x="10896" y="10896"/>
                  </a:cubicBezTo>
                  <a:cubicBezTo>
                    <a:pt x="12093" y="9699"/>
                    <a:pt x="12765" y="8076"/>
                    <a:pt x="12765" y="6382"/>
                  </a:cubicBezTo>
                  <a:cubicBezTo>
                    <a:pt x="12765" y="4690"/>
                    <a:pt x="12093" y="3066"/>
                    <a:pt x="10896" y="1870"/>
                  </a:cubicBezTo>
                  <a:cubicBezTo>
                    <a:pt x="9699" y="673"/>
                    <a:pt x="8076" y="0"/>
                    <a:pt x="6383"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3880;p43">
              <a:extLst>
                <a:ext uri="{FF2B5EF4-FFF2-40B4-BE49-F238E27FC236}">
                  <a16:creationId xmlns:a16="http://schemas.microsoft.com/office/drawing/2014/main" id="{030B606C-1E27-11C3-00BE-D75A809D1F16}"/>
                </a:ext>
              </a:extLst>
            </p:cNvPr>
            <p:cNvSpPr/>
            <p:nvPr/>
          </p:nvSpPr>
          <p:spPr>
            <a:xfrm>
              <a:off x="2428750" y="3720650"/>
              <a:ext cx="193500" cy="193525"/>
            </a:xfrm>
            <a:custGeom>
              <a:avLst/>
              <a:gdLst/>
              <a:ahLst/>
              <a:cxnLst/>
              <a:rect l="l" t="t" r="r" b="b"/>
              <a:pathLst>
                <a:path w="7740" h="7741" extrusionOk="0">
                  <a:moveTo>
                    <a:pt x="2598" y="1"/>
                  </a:moveTo>
                  <a:lnTo>
                    <a:pt x="2598" y="2600"/>
                  </a:lnTo>
                  <a:lnTo>
                    <a:pt x="1" y="2600"/>
                  </a:lnTo>
                  <a:lnTo>
                    <a:pt x="1" y="5144"/>
                  </a:lnTo>
                  <a:lnTo>
                    <a:pt x="2598" y="5144"/>
                  </a:lnTo>
                  <a:lnTo>
                    <a:pt x="2598" y="7740"/>
                  </a:lnTo>
                  <a:lnTo>
                    <a:pt x="5143" y="7740"/>
                  </a:lnTo>
                  <a:lnTo>
                    <a:pt x="5143" y="5144"/>
                  </a:lnTo>
                  <a:lnTo>
                    <a:pt x="7740" y="5144"/>
                  </a:lnTo>
                  <a:lnTo>
                    <a:pt x="7740" y="2600"/>
                  </a:lnTo>
                  <a:lnTo>
                    <a:pt x="5143" y="2600"/>
                  </a:lnTo>
                  <a:lnTo>
                    <a:pt x="5143"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3881;p43">
              <a:extLst>
                <a:ext uri="{FF2B5EF4-FFF2-40B4-BE49-F238E27FC236}">
                  <a16:creationId xmlns:a16="http://schemas.microsoft.com/office/drawing/2014/main" id="{5D382141-BC7D-1B7E-D2EA-971E71714E92}"/>
                </a:ext>
              </a:extLst>
            </p:cNvPr>
            <p:cNvSpPr/>
            <p:nvPr/>
          </p:nvSpPr>
          <p:spPr>
            <a:xfrm>
              <a:off x="1079850" y="4196050"/>
              <a:ext cx="700175" cy="409825"/>
            </a:xfrm>
            <a:custGeom>
              <a:avLst/>
              <a:gdLst/>
              <a:ahLst/>
              <a:cxnLst/>
              <a:rect l="l" t="t" r="r" b="b"/>
              <a:pathLst>
                <a:path w="28007" h="16393" extrusionOk="0">
                  <a:moveTo>
                    <a:pt x="1" y="1"/>
                  </a:moveTo>
                  <a:lnTo>
                    <a:pt x="1" y="13005"/>
                  </a:lnTo>
                  <a:lnTo>
                    <a:pt x="1" y="14859"/>
                  </a:lnTo>
                  <a:cubicBezTo>
                    <a:pt x="1" y="15706"/>
                    <a:pt x="686" y="16393"/>
                    <a:pt x="1533" y="16393"/>
                  </a:cubicBezTo>
                  <a:lnTo>
                    <a:pt x="28007" y="16393"/>
                  </a:lnTo>
                  <a:lnTo>
                    <a:pt x="28007" y="13005"/>
                  </a:lnTo>
                  <a:lnTo>
                    <a:pt x="3388" y="13005"/>
                  </a:lnTo>
                  <a:lnTo>
                    <a:pt x="3388" y="1"/>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 name="Google Shape;3882;p43">
              <a:extLst>
                <a:ext uri="{FF2B5EF4-FFF2-40B4-BE49-F238E27FC236}">
                  <a16:creationId xmlns:a16="http://schemas.microsoft.com/office/drawing/2014/main" id="{DFFAFC38-CAA4-ECA2-68C1-1A28565306FF}"/>
                </a:ext>
              </a:extLst>
            </p:cNvPr>
            <p:cNvSpPr/>
            <p:nvPr/>
          </p:nvSpPr>
          <p:spPr>
            <a:xfrm>
              <a:off x="1105500" y="4196050"/>
              <a:ext cx="700250" cy="384175"/>
            </a:xfrm>
            <a:custGeom>
              <a:avLst/>
              <a:gdLst/>
              <a:ahLst/>
              <a:cxnLst/>
              <a:rect l="l" t="t" r="r" b="b"/>
              <a:pathLst>
                <a:path w="28010" h="15367" extrusionOk="0">
                  <a:moveTo>
                    <a:pt x="1" y="1"/>
                  </a:moveTo>
                  <a:lnTo>
                    <a:pt x="1" y="14032"/>
                  </a:lnTo>
                  <a:lnTo>
                    <a:pt x="1" y="14600"/>
                  </a:lnTo>
                  <a:cubicBezTo>
                    <a:pt x="1" y="15024"/>
                    <a:pt x="343" y="15366"/>
                    <a:pt x="768" y="15366"/>
                  </a:cubicBezTo>
                  <a:lnTo>
                    <a:pt x="28010" y="15366"/>
                  </a:lnTo>
                  <a:lnTo>
                    <a:pt x="28010" y="14032"/>
                  </a:lnTo>
                  <a:lnTo>
                    <a:pt x="1335" y="14032"/>
                  </a:lnTo>
                  <a:lnTo>
                    <a:pt x="1335" y="1"/>
                  </a:ln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3883;p43">
              <a:extLst>
                <a:ext uri="{FF2B5EF4-FFF2-40B4-BE49-F238E27FC236}">
                  <a16:creationId xmlns:a16="http://schemas.microsoft.com/office/drawing/2014/main" id="{A2A48B3F-D628-3DB0-011F-8B11B52F8288}"/>
                </a:ext>
              </a:extLst>
            </p:cNvPr>
            <p:cNvSpPr/>
            <p:nvPr/>
          </p:nvSpPr>
          <p:spPr>
            <a:xfrm>
              <a:off x="528750" y="3311700"/>
              <a:ext cx="1186825" cy="1069100"/>
            </a:xfrm>
            <a:custGeom>
              <a:avLst/>
              <a:gdLst/>
              <a:ahLst/>
              <a:cxnLst/>
              <a:rect l="l" t="t" r="r" b="b"/>
              <a:pathLst>
                <a:path w="47473" h="42764" extrusionOk="0">
                  <a:moveTo>
                    <a:pt x="23738" y="1633"/>
                  </a:moveTo>
                  <a:cubicBezTo>
                    <a:pt x="24752" y="1633"/>
                    <a:pt x="25573" y="2456"/>
                    <a:pt x="25573" y="3468"/>
                  </a:cubicBezTo>
                  <a:cubicBezTo>
                    <a:pt x="25573" y="4479"/>
                    <a:pt x="24750" y="5303"/>
                    <a:pt x="23738" y="5303"/>
                  </a:cubicBezTo>
                  <a:cubicBezTo>
                    <a:pt x="22726" y="5303"/>
                    <a:pt x="21903" y="4479"/>
                    <a:pt x="21903" y="3468"/>
                  </a:cubicBezTo>
                  <a:cubicBezTo>
                    <a:pt x="21903" y="2456"/>
                    <a:pt x="22726" y="1633"/>
                    <a:pt x="23738" y="1633"/>
                  </a:cubicBezTo>
                  <a:close/>
                  <a:moveTo>
                    <a:pt x="23737" y="0"/>
                  </a:moveTo>
                  <a:cubicBezTo>
                    <a:pt x="21825" y="0"/>
                    <a:pt x="20269" y="1556"/>
                    <a:pt x="20269" y="3468"/>
                  </a:cubicBezTo>
                  <a:cubicBezTo>
                    <a:pt x="20269" y="3608"/>
                    <a:pt x="20280" y="3746"/>
                    <a:pt x="20297" y="3884"/>
                  </a:cubicBezTo>
                  <a:cubicBezTo>
                    <a:pt x="18461" y="2467"/>
                    <a:pt x="15840" y="1211"/>
                    <a:pt x="12310" y="1211"/>
                  </a:cubicBezTo>
                  <a:cubicBezTo>
                    <a:pt x="4206" y="1211"/>
                    <a:pt x="0" y="9098"/>
                    <a:pt x="0" y="15317"/>
                  </a:cubicBezTo>
                  <a:cubicBezTo>
                    <a:pt x="0" y="24978"/>
                    <a:pt x="10320" y="33222"/>
                    <a:pt x="22959" y="42510"/>
                  </a:cubicBezTo>
                  <a:cubicBezTo>
                    <a:pt x="23190" y="42679"/>
                    <a:pt x="23462" y="42764"/>
                    <a:pt x="23735" y="42764"/>
                  </a:cubicBezTo>
                  <a:cubicBezTo>
                    <a:pt x="24007" y="42764"/>
                    <a:pt x="24280" y="42679"/>
                    <a:pt x="24510" y="42510"/>
                  </a:cubicBezTo>
                  <a:cubicBezTo>
                    <a:pt x="37150" y="33222"/>
                    <a:pt x="47470" y="24978"/>
                    <a:pt x="47470" y="15317"/>
                  </a:cubicBezTo>
                  <a:cubicBezTo>
                    <a:pt x="47473" y="9098"/>
                    <a:pt x="43267" y="1211"/>
                    <a:pt x="35162" y="1211"/>
                  </a:cubicBezTo>
                  <a:cubicBezTo>
                    <a:pt x="31633" y="1211"/>
                    <a:pt x="29013" y="2467"/>
                    <a:pt x="27177" y="3884"/>
                  </a:cubicBezTo>
                  <a:cubicBezTo>
                    <a:pt x="27192" y="3746"/>
                    <a:pt x="27204" y="3608"/>
                    <a:pt x="27204" y="3468"/>
                  </a:cubicBezTo>
                  <a:cubicBezTo>
                    <a:pt x="27204" y="1556"/>
                    <a:pt x="25649" y="0"/>
                    <a:pt x="23737"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3884;p43">
              <a:extLst>
                <a:ext uri="{FF2B5EF4-FFF2-40B4-BE49-F238E27FC236}">
                  <a16:creationId xmlns:a16="http://schemas.microsoft.com/office/drawing/2014/main" id="{171E1144-C668-1F8F-E8B7-5E50D098C66D}"/>
                </a:ext>
              </a:extLst>
            </p:cNvPr>
            <p:cNvSpPr/>
            <p:nvPr/>
          </p:nvSpPr>
          <p:spPr>
            <a:xfrm>
              <a:off x="966600" y="3341975"/>
              <a:ext cx="748975" cy="1038800"/>
            </a:xfrm>
            <a:custGeom>
              <a:avLst/>
              <a:gdLst/>
              <a:ahLst/>
              <a:cxnLst/>
              <a:rect l="l" t="t" r="r" b="b"/>
              <a:pathLst>
                <a:path w="29959" h="41552" extrusionOk="0">
                  <a:moveTo>
                    <a:pt x="17648" y="0"/>
                  </a:moveTo>
                  <a:cubicBezTo>
                    <a:pt x="17186" y="0"/>
                    <a:pt x="16741" y="24"/>
                    <a:pt x="16312" y="63"/>
                  </a:cubicBezTo>
                  <a:cubicBezTo>
                    <a:pt x="18841" y="5085"/>
                    <a:pt x="19649" y="10990"/>
                    <a:pt x="18311" y="16459"/>
                  </a:cubicBezTo>
                  <a:cubicBezTo>
                    <a:pt x="16754" y="22829"/>
                    <a:pt x="12563" y="28340"/>
                    <a:pt x="7431" y="32423"/>
                  </a:cubicBezTo>
                  <a:cubicBezTo>
                    <a:pt x="5116" y="34265"/>
                    <a:pt x="2613" y="35838"/>
                    <a:pt x="0" y="37223"/>
                  </a:cubicBezTo>
                  <a:cubicBezTo>
                    <a:pt x="1748" y="38563"/>
                    <a:pt x="3572" y="39919"/>
                    <a:pt x="5447" y="41297"/>
                  </a:cubicBezTo>
                  <a:cubicBezTo>
                    <a:pt x="5678" y="41466"/>
                    <a:pt x="5950" y="41551"/>
                    <a:pt x="6223" y="41551"/>
                  </a:cubicBezTo>
                  <a:cubicBezTo>
                    <a:pt x="6495" y="41551"/>
                    <a:pt x="6768" y="41466"/>
                    <a:pt x="6999" y="41297"/>
                  </a:cubicBezTo>
                  <a:cubicBezTo>
                    <a:pt x="19639" y="32008"/>
                    <a:pt x="29958" y="23766"/>
                    <a:pt x="29958" y="14105"/>
                  </a:cubicBezTo>
                  <a:cubicBezTo>
                    <a:pt x="29959" y="7887"/>
                    <a:pt x="25753" y="0"/>
                    <a:pt x="17648"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3885;p43">
              <a:extLst>
                <a:ext uri="{FF2B5EF4-FFF2-40B4-BE49-F238E27FC236}">
                  <a16:creationId xmlns:a16="http://schemas.microsoft.com/office/drawing/2014/main" id="{AE7028C2-3638-1ACB-B189-2CA1CAFD2462}"/>
                </a:ext>
              </a:extLst>
            </p:cNvPr>
            <p:cNvSpPr/>
            <p:nvPr/>
          </p:nvSpPr>
          <p:spPr>
            <a:xfrm>
              <a:off x="1012825" y="3355975"/>
              <a:ext cx="702750" cy="1024800"/>
            </a:xfrm>
            <a:custGeom>
              <a:avLst/>
              <a:gdLst/>
              <a:ahLst/>
              <a:cxnLst/>
              <a:rect l="l" t="t" r="r" b="b"/>
              <a:pathLst>
                <a:path w="28110" h="40992" extrusionOk="0">
                  <a:moveTo>
                    <a:pt x="19367" y="1"/>
                  </a:moveTo>
                  <a:lnTo>
                    <a:pt x="19367" y="1"/>
                  </a:lnTo>
                  <a:cubicBezTo>
                    <a:pt x="21703" y="4910"/>
                    <a:pt x="22415" y="10610"/>
                    <a:pt x="21122" y="15899"/>
                  </a:cubicBezTo>
                  <a:cubicBezTo>
                    <a:pt x="19564" y="22269"/>
                    <a:pt x="15373" y="27779"/>
                    <a:pt x="10241" y="31863"/>
                  </a:cubicBezTo>
                  <a:cubicBezTo>
                    <a:pt x="7107" y="34357"/>
                    <a:pt x="3631" y="36359"/>
                    <a:pt x="1" y="38066"/>
                  </a:cubicBezTo>
                  <a:cubicBezTo>
                    <a:pt x="1174" y="38948"/>
                    <a:pt x="2373" y="39837"/>
                    <a:pt x="3599" y="40737"/>
                  </a:cubicBezTo>
                  <a:cubicBezTo>
                    <a:pt x="3829" y="40906"/>
                    <a:pt x="4102" y="40991"/>
                    <a:pt x="4374" y="40991"/>
                  </a:cubicBezTo>
                  <a:cubicBezTo>
                    <a:pt x="4646" y="40991"/>
                    <a:pt x="4919" y="40906"/>
                    <a:pt x="5150" y="40737"/>
                  </a:cubicBezTo>
                  <a:cubicBezTo>
                    <a:pt x="17790" y="31451"/>
                    <a:pt x="28110" y="23207"/>
                    <a:pt x="28110" y="13546"/>
                  </a:cubicBezTo>
                  <a:cubicBezTo>
                    <a:pt x="28110" y="8316"/>
                    <a:pt x="25134" y="1907"/>
                    <a:pt x="19367"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3886;p43">
              <a:extLst>
                <a:ext uri="{FF2B5EF4-FFF2-40B4-BE49-F238E27FC236}">
                  <a16:creationId xmlns:a16="http://schemas.microsoft.com/office/drawing/2014/main" id="{BFEA5F77-FDE0-6490-A115-AEA17144B8AC}"/>
                </a:ext>
              </a:extLst>
            </p:cNvPr>
            <p:cNvSpPr/>
            <p:nvPr/>
          </p:nvSpPr>
          <p:spPr>
            <a:xfrm>
              <a:off x="561425" y="3374575"/>
              <a:ext cx="1121600" cy="973650"/>
            </a:xfrm>
            <a:custGeom>
              <a:avLst/>
              <a:gdLst/>
              <a:ahLst/>
              <a:cxnLst/>
              <a:rect l="l" t="t" r="r" b="b"/>
              <a:pathLst>
                <a:path w="44864" h="38946" extrusionOk="0">
                  <a:moveTo>
                    <a:pt x="11006" y="1"/>
                  </a:moveTo>
                  <a:cubicBezTo>
                    <a:pt x="3499" y="1"/>
                    <a:pt x="0" y="7641"/>
                    <a:pt x="0" y="12802"/>
                  </a:cubicBezTo>
                  <a:cubicBezTo>
                    <a:pt x="0" y="21751"/>
                    <a:pt x="9721" y="29606"/>
                    <a:pt x="22428" y="38943"/>
                  </a:cubicBezTo>
                  <a:cubicBezTo>
                    <a:pt x="22428" y="38943"/>
                    <a:pt x="22430" y="38943"/>
                    <a:pt x="22434" y="38946"/>
                  </a:cubicBezTo>
                  <a:lnTo>
                    <a:pt x="22435" y="38946"/>
                  </a:lnTo>
                  <a:cubicBezTo>
                    <a:pt x="35141" y="29607"/>
                    <a:pt x="44863" y="21754"/>
                    <a:pt x="44863" y="12805"/>
                  </a:cubicBezTo>
                  <a:cubicBezTo>
                    <a:pt x="44863" y="7641"/>
                    <a:pt x="41366" y="2"/>
                    <a:pt x="33858" y="2"/>
                  </a:cubicBezTo>
                  <a:cubicBezTo>
                    <a:pt x="27729" y="2"/>
                    <a:pt x="24621" y="4229"/>
                    <a:pt x="23815" y="5523"/>
                  </a:cubicBezTo>
                  <a:cubicBezTo>
                    <a:pt x="23516" y="6005"/>
                    <a:pt x="22998" y="6294"/>
                    <a:pt x="22431" y="6294"/>
                  </a:cubicBezTo>
                  <a:cubicBezTo>
                    <a:pt x="21865" y="6294"/>
                    <a:pt x="21349" y="6005"/>
                    <a:pt x="21048" y="5523"/>
                  </a:cubicBezTo>
                  <a:cubicBezTo>
                    <a:pt x="20241" y="4228"/>
                    <a:pt x="17133" y="1"/>
                    <a:pt x="11006"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3887;p43">
              <a:extLst>
                <a:ext uri="{FF2B5EF4-FFF2-40B4-BE49-F238E27FC236}">
                  <a16:creationId xmlns:a16="http://schemas.microsoft.com/office/drawing/2014/main" id="{5B51F7FB-1AC6-654C-8F06-E190033BC50B}"/>
                </a:ext>
              </a:extLst>
            </p:cNvPr>
            <p:cNvSpPr/>
            <p:nvPr/>
          </p:nvSpPr>
          <p:spPr>
            <a:xfrm>
              <a:off x="997950" y="3374600"/>
              <a:ext cx="685025" cy="973600"/>
            </a:xfrm>
            <a:custGeom>
              <a:avLst/>
              <a:gdLst/>
              <a:ahLst/>
              <a:cxnLst/>
              <a:rect l="l" t="t" r="r" b="b"/>
              <a:pathLst>
                <a:path w="27401" h="38944" extrusionOk="0">
                  <a:moveTo>
                    <a:pt x="16394" y="1"/>
                  </a:moveTo>
                  <a:cubicBezTo>
                    <a:pt x="16141" y="1"/>
                    <a:pt x="15893" y="12"/>
                    <a:pt x="15650" y="25"/>
                  </a:cubicBezTo>
                  <a:cubicBezTo>
                    <a:pt x="17705" y="4756"/>
                    <a:pt x="18282" y="10139"/>
                    <a:pt x="17057" y="15155"/>
                  </a:cubicBezTo>
                  <a:cubicBezTo>
                    <a:pt x="15500" y="21525"/>
                    <a:pt x="11309" y="27037"/>
                    <a:pt x="6177" y="31119"/>
                  </a:cubicBezTo>
                  <a:cubicBezTo>
                    <a:pt x="4235" y="32664"/>
                    <a:pt x="2161" y="34021"/>
                    <a:pt x="1" y="35236"/>
                  </a:cubicBezTo>
                  <a:cubicBezTo>
                    <a:pt x="1591" y="36450"/>
                    <a:pt x="3250" y="37682"/>
                    <a:pt x="4967" y="38943"/>
                  </a:cubicBezTo>
                  <a:lnTo>
                    <a:pt x="4970" y="38943"/>
                  </a:lnTo>
                  <a:cubicBezTo>
                    <a:pt x="17677" y="29606"/>
                    <a:pt x="27398" y="21753"/>
                    <a:pt x="27398" y="12803"/>
                  </a:cubicBezTo>
                  <a:cubicBezTo>
                    <a:pt x="27401" y="7640"/>
                    <a:pt x="23904" y="1"/>
                    <a:pt x="16394"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2" name="Google Shape;3888;p43">
              <a:extLst>
                <a:ext uri="{FF2B5EF4-FFF2-40B4-BE49-F238E27FC236}">
                  <a16:creationId xmlns:a16="http://schemas.microsoft.com/office/drawing/2014/main" id="{7FEBED10-AB4E-8092-A212-C3AAF78CA380}"/>
                </a:ext>
              </a:extLst>
            </p:cNvPr>
            <p:cNvSpPr/>
            <p:nvPr/>
          </p:nvSpPr>
          <p:spPr>
            <a:xfrm>
              <a:off x="1045900" y="3398725"/>
              <a:ext cx="637075" cy="949400"/>
            </a:xfrm>
            <a:custGeom>
              <a:avLst/>
              <a:gdLst/>
              <a:ahLst/>
              <a:cxnLst/>
              <a:rect l="l" t="t" r="r" b="b"/>
              <a:pathLst>
                <a:path w="25483" h="37976" extrusionOk="0">
                  <a:moveTo>
                    <a:pt x="18778" y="1"/>
                  </a:moveTo>
                  <a:lnTo>
                    <a:pt x="18778" y="1"/>
                  </a:lnTo>
                  <a:cubicBezTo>
                    <a:pt x="20515" y="4498"/>
                    <a:pt x="20944" y="9503"/>
                    <a:pt x="19799" y="14189"/>
                  </a:cubicBezTo>
                  <a:cubicBezTo>
                    <a:pt x="18241" y="20559"/>
                    <a:pt x="14050" y="26069"/>
                    <a:pt x="8918" y="30153"/>
                  </a:cubicBezTo>
                  <a:cubicBezTo>
                    <a:pt x="6167" y="32343"/>
                    <a:pt x="3152" y="34152"/>
                    <a:pt x="0" y="35716"/>
                  </a:cubicBezTo>
                  <a:cubicBezTo>
                    <a:pt x="994" y="36460"/>
                    <a:pt x="2009" y="37212"/>
                    <a:pt x="3049" y="37975"/>
                  </a:cubicBezTo>
                  <a:lnTo>
                    <a:pt x="3052" y="37975"/>
                  </a:lnTo>
                  <a:cubicBezTo>
                    <a:pt x="15762" y="28640"/>
                    <a:pt x="25483" y="20785"/>
                    <a:pt x="25483" y="11836"/>
                  </a:cubicBezTo>
                  <a:cubicBezTo>
                    <a:pt x="25483" y="7787"/>
                    <a:pt x="23329" y="2217"/>
                    <a:pt x="18778"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3889;p43">
              <a:extLst>
                <a:ext uri="{FF2B5EF4-FFF2-40B4-BE49-F238E27FC236}">
                  <a16:creationId xmlns:a16="http://schemas.microsoft.com/office/drawing/2014/main" id="{104E55A9-389B-43CB-7F18-4675FFB07B24}"/>
                </a:ext>
              </a:extLst>
            </p:cNvPr>
            <p:cNvSpPr/>
            <p:nvPr/>
          </p:nvSpPr>
          <p:spPr>
            <a:xfrm>
              <a:off x="594075" y="3407225"/>
              <a:ext cx="1056300" cy="900475"/>
            </a:xfrm>
            <a:custGeom>
              <a:avLst/>
              <a:gdLst/>
              <a:ahLst/>
              <a:cxnLst/>
              <a:rect l="l" t="t" r="r" b="b"/>
              <a:pathLst>
                <a:path w="42252" h="36019" extrusionOk="0">
                  <a:moveTo>
                    <a:pt x="9700" y="0"/>
                  </a:moveTo>
                  <a:cubicBezTo>
                    <a:pt x="3083" y="0"/>
                    <a:pt x="0" y="6859"/>
                    <a:pt x="0" y="11496"/>
                  </a:cubicBezTo>
                  <a:cubicBezTo>
                    <a:pt x="0" y="19660"/>
                    <a:pt x="9101" y="27153"/>
                    <a:pt x="21125" y="36018"/>
                  </a:cubicBezTo>
                  <a:cubicBezTo>
                    <a:pt x="33151" y="27153"/>
                    <a:pt x="42251" y="19661"/>
                    <a:pt x="42249" y="11498"/>
                  </a:cubicBezTo>
                  <a:cubicBezTo>
                    <a:pt x="42249" y="6861"/>
                    <a:pt x="39166" y="2"/>
                    <a:pt x="32548" y="2"/>
                  </a:cubicBezTo>
                  <a:cubicBezTo>
                    <a:pt x="27091" y="2"/>
                    <a:pt x="24330" y="3757"/>
                    <a:pt x="23614" y="4907"/>
                  </a:cubicBezTo>
                  <a:cubicBezTo>
                    <a:pt x="23076" y="5775"/>
                    <a:pt x="22144" y="6293"/>
                    <a:pt x="21124" y="6293"/>
                  </a:cubicBezTo>
                  <a:cubicBezTo>
                    <a:pt x="20103" y="6293"/>
                    <a:pt x="19174" y="5775"/>
                    <a:pt x="18633" y="4907"/>
                  </a:cubicBezTo>
                  <a:cubicBezTo>
                    <a:pt x="17917" y="3756"/>
                    <a:pt x="15156" y="0"/>
                    <a:pt x="9700"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3890;p43">
              <a:extLst>
                <a:ext uri="{FF2B5EF4-FFF2-40B4-BE49-F238E27FC236}">
                  <a16:creationId xmlns:a16="http://schemas.microsoft.com/office/drawing/2014/main" id="{3EB6DB45-BF82-BF30-98B1-D9BCF4058296}"/>
                </a:ext>
              </a:extLst>
            </p:cNvPr>
            <p:cNvSpPr/>
            <p:nvPr/>
          </p:nvSpPr>
          <p:spPr>
            <a:xfrm>
              <a:off x="1028500" y="3407225"/>
              <a:ext cx="621875" cy="900500"/>
            </a:xfrm>
            <a:custGeom>
              <a:avLst/>
              <a:gdLst/>
              <a:ahLst/>
              <a:cxnLst/>
              <a:rect l="l" t="t" r="r" b="b"/>
              <a:pathLst>
                <a:path w="24875" h="36020" extrusionOk="0">
                  <a:moveTo>
                    <a:pt x="15172" y="0"/>
                  </a:moveTo>
                  <a:cubicBezTo>
                    <a:pt x="15094" y="0"/>
                    <a:pt x="15019" y="3"/>
                    <a:pt x="14944" y="4"/>
                  </a:cubicBezTo>
                  <a:cubicBezTo>
                    <a:pt x="16571" y="4411"/>
                    <a:pt x="16953" y="9283"/>
                    <a:pt x="15835" y="13849"/>
                  </a:cubicBezTo>
                  <a:cubicBezTo>
                    <a:pt x="14278" y="20219"/>
                    <a:pt x="10087" y="25729"/>
                    <a:pt x="4955" y="29813"/>
                  </a:cubicBezTo>
                  <a:cubicBezTo>
                    <a:pt x="3382" y="31064"/>
                    <a:pt x="1722" y="32192"/>
                    <a:pt x="1" y="33221"/>
                  </a:cubicBezTo>
                  <a:cubicBezTo>
                    <a:pt x="1213" y="34140"/>
                    <a:pt x="2462" y="35070"/>
                    <a:pt x="3747" y="36020"/>
                  </a:cubicBezTo>
                  <a:cubicBezTo>
                    <a:pt x="15773" y="27153"/>
                    <a:pt x="24873" y="19661"/>
                    <a:pt x="24873" y="11496"/>
                  </a:cubicBezTo>
                  <a:cubicBezTo>
                    <a:pt x="24874" y="6859"/>
                    <a:pt x="21792" y="0"/>
                    <a:pt x="15172" y="0"/>
                  </a:cubicBezTo>
                  <a:close/>
                </a:path>
              </a:pathLst>
            </a:custGeom>
            <a:solidFill>
              <a:srgbClr val="A8CDD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 name="Google Shape;3891;p43">
              <a:extLst>
                <a:ext uri="{FF2B5EF4-FFF2-40B4-BE49-F238E27FC236}">
                  <a16:creationId xmlns:a16="http://schemas.microsoft.com/office/drawing/2014/main" id="{CF4A75BC-8CB2-DB99-F62F-B592E92F5251}"/>
                </a:ext>
              </a:extLst>
            </p:cNvPr>
            <p:cNvSpPr/>
            <p:nvPr/>
          </p:nvSpPr>
          <p:spPr>
            <a:xfrm>
              <a:off x="1078275" y="3446325"/>
              <a:ext cx="572100" cy="861375"/>
            </a:xfrm>
            <a:custGeom>
              <a:avLst/>
              <a:gdLst/>
              <a:ahLst/>
              <a:cxnLst/>
              <a:rect l="l" t="t" r="r" b="b"/>
              <a:pathLst>
                <a:path w="22884" h="34455" extrusionOk="0">
                  <a:moveTo>
                    <a:pt x="18132" y="0"/>
                  </a:moveTo>
                  <a:lnTo>
                    <a:pt x="18132" y="0"/>
                  </a:lnTo>
                  <a:cubicBezTo>
                    <a:pt x="19309" y="3979"/>
                    <a:pt x="19491" y="8250"/>
                    <a:pt x="18505" y="12285"/>
                  </a:cubicBezTo>
                  <a:cubicBezTo>
                    <a:pt x="16948" y="18655"/>
                    <a:pt x="12758" y="24165"/>
                    <a:pt x="7625" y="28249"/>
                  </a:cubicBezTo>
                  <a:cubicBezTo>
                    <a:pt x="5253" y="30136"/>
                    <a:pt x="2684" y="31742"/>
                    <a:pt x="1" y="33151"/>
                  </a:cubicBezTo>
                  <a:cubicBezTo>
                    <a:pt x="579" y="33584"/>
                    <a:pt x="1163" y="34018"/>
                    <a:pt x="1757" y="34454"/>
                  </a:cubicBezTo>
                  <a:cubicBezTo>
                    <a:pt x="13783" y="25589"/>
                    <a:pt x="22883" y="18096"/>
                    <a:pt x="22883" y="9932"/>
                  </a:cubicBezTo>
                  <a:cubicBezTo>
                    <a:pt x="22883" y="6665"/>
                    <a:pt x="21351" y="2297"/>
                    <a:pt x="18132" y="0"/>
                  </a:cubicBezTo>
                  <a:close/>
                </a:path>
              </a:pathLst>
            </a:custGeom>
            <a:solidFill>
              <a:srgbClr val="91C3D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3892;p43">
              <a:extLst>
                <a:ext uri="{FF2B5EF4-FFF2-40B4-BE49-F238E27FC236}">
                  <a16:creationId xmlns:a16="http://schemas.microsoft.com/office/drawing/2014/main" id="{81CDC757-4B95-D4B6-746D-BA9684C95637}"/>
                </a:ext>
              </a:extLst>
            </p:cNvPr>
            <p:cNvSpPr/>
            <p:nvPr/>
          </p:nvSpPr>
          <p:spPr>
            <a:xfrm>
              <a:off x="594075" y="3628050"/>
              <a:ext cx="1056300" cy="679650"/>
            </a:xfrm>
            <a:custGeom>
              <a:avLst/>
              <a:gdLst/>
              <a:ahLst/>
              <a:cxnLst/>
              <a:rect l="l" t="t" r="r" b="b"/>
              <a:pathLst>
                <a:path w="42252" h="27186" extrusionOk="0">
                  <a:moveTo>
                    <a:pt x="39448" y="1"/>
                  </a:moveTo>
                  <a:cubicBezTo>
                    <a:pt x="38912" y="1"/>
                    <a:pt x="38375" y="46"/>
                    <a:pt x="37845" y="140"/>
                  </a:cubicBezTo>
                  <a:cubicBezTo>
                    <a:pt x="35070" y="632"/>
                    <a:pt x="32663" y="2284"/>
                    <a:pt x="30270" y="3774"/>
                  </a:cubicBezTo>
                  <a:cubicBezTo>
                    <a:pt x="27943" y="5224"/>
                    <a:pt x="25395" y="6598"/>
                    <a:pt x="22668" y="6598"/>
                  </a:cubicBezTo>
                  <a:cubicBezTo>
                    <a:pt x="22589" y="6598"/>
                    <a:pt x="22509" y="6597"/>
                    <a:pt x="22429" y="6594"/>
                  </a:cubicBezTo>
                  <a:cubicBezTo>
                    <a:pt x="18398" y="6476"/>
                    <a:pt x="15156" y="3406"/>
                    <a:pt x="11495" y="1715"/>
                  </a:cubicBezTo>
                  <a:cubicBezTo>
                    <a:pt x="9342" y="720"/>
                    <a:pt x="6979" y="237"/>
                    <a:pt x="4612" y="237"/>
                  </a:cubicBezTo>
                  <a:cubicBezTo>
                    <a:pt x="3108" y="237"/>
                    <a:pt x="1603" y="432"/>
                    <a:pt x="149" y="814"/>
                  </a:cubicBezTo>
                  <a:cubicBezTo>
                    <a:pt x="50" y="1454"/>
                    <a:pt x="0" y="2077"/>
                    <a:pt x="0" y="2663"/>
                  </a:cubicBezTo>
                  <a:cubicBezTo>
                    <a:pt x="0" y="10828"/>
                    <a:pt x="9101" y="18320"/>
                    <a:pt x="21125" y="27185"/>
                  </a:cubicBezTo>
                  <a:cubicBezTo>
                    <a:pt x="33151" y="18320"/>
                    <a:pt x="42251" y="10827"/>
                    <a:pt x="42251" y="2663"/>
                  </a:cubicBezTo>
                  <a:cubicBezTo>
                    <a:pt x="42251" y="1933"/>
                    <a:pt x="42175" y="1148"/>
                    <a:pt x="42021" y="344"/>
                  </a:cubicBezTo>
                  <a:cubicBezTo>
                    <a:pt x="41181" y="119"/>
                    <a:pt x="40314" y="1"/>
                    <a:pt x="39448" y="1"/>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 name="Google Shape;3893;p43">
              <a:extLst>
                <a:ext uri="{FF2B5EF4-FFF2-40B4-BE49-F238E27FC236}">
                  <a16:creationId xmlns:a16="http://schemas.microsoft.com/office/drawing/2014/main" id="{E7470427-D592-BCB6-C19D-5F06F50F3DEA}"/>
                </a:ext>
              </a:extLst>
            </p:cNvPr>
            <p:cNvSpPr/>
            <p:nvPr/>
          </p:nvSpPr>
          <p:spPr>
            <a:xfrm>
              <a:off x="1028500" y="3628050"/>
              <a:ext cx="621850" cy="679725"/>
            </a:xfrm>
            <a:custGeom>
              <a:avLst/>
              <a:gdLst/>
              <a:ahLst/>
              <a:cxnLst/>
              <a:rect l="l" t="t" r="r" b="b"/>
              <a:pathLst>
                <a:path w="24874" h="27189" extrusionOk="0">
                  <a:moveTo>
                    <a:pt x="22070" y="1"/>
                  </a:moveTo>
                  <a:cubicBezTo>
                    <a:pt x="21534" y="1"/>
                    <a:pt x="20998" y="46"/>
                    <a:pt x="20468" y="140"/>
                  </a:cubicBezTo>
                  <a:cubicBezTo>
                    <a:pt x="19025" y="396"/>
                    <a:pt x="17679" y="967"/>
                    <a:pt x="16384" y="1666"/>
                  </a:cubicBezTo>
                  <a:cubicBezTo>
                    <a:pt x="16286" y="2794"/>
                    <a:pt x="16106" y="3913"/>
                    <a:pt x="15835" y="5017"/>
                  </a:cubicBezTo>
                  <a:cubicBezTo>
                    <a:pt x="14278" y="11387"/>
                    <a:pt x="10087" y="16899"/>
                    <a:pt x="4955" y="20981"/>
                  </a:cubicBezTo>
                  <a:cubicBezTo>
                    <a:pt x="3382" y="22233"/>
                    <a:pt x="1722" y="23360"/>
                    <a:pt x="1" y="24389"/>
                  </a:cubicBezTo>
                  <a:cubicBezTo>
                    <a:pt x="1213" y="25308"/>
                    <a:pt x="2462" y="26238"/>
                    <a:pt x="3747" y="27188"/>
                  </a:cubicBezTo>
                  <a:cubicBezTo>
                    <a:pt x="15773" y="18321"/>
                    <a:pt x="24873" y="10830"/>
                    <a:pt x="24873" y="2666"/>
                  </a:cubicBezTo>
                  <a:cubicBezTo>
                    <a:pt x="24873" y="1936"/>
                    <a:pt x="24797" y="1151"/>
                    <a:pt x="24642" y="346"/>
                  </a:cubicBezTo>
                  <a:cubicBezTo>
                    <a:pt x="23803" y="120"/>
                    <a:pt x="22936" y="1"/>
                    <a:pt x="22070"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 name="Google Shape;3894;p43">
              <a:extLst>
                <a:ext uri="{FF2B5EF4-FFF2-40B4-BE49-F238E27FC236}">
                  <a16:creationId xmlns:a16="http://schemas.microsoft.com/office/drawing/2014/main" id="{8154BEC6-1F25-BD2C-3962-1D860D2A2662}"/>
                </a:ext>
              </a:extLst>
            </p:cNvPr>
            <p:cNvSpPr/>
            <p:nvPr/>
          </p:nvSpPr>
          <p:spPr>
            <a:xfrm>
              <a:off x="1078275" y="3628125"/>
              <a:ext cx="572100" cy="679575"/>
            </a:xfrm>
            <a:custGeom>
              <a:avLst/>
              <a:gdLst/>
              <a:ahLst/>
              <a:cxnLst/>
              <a:rect l="l" t="t" r="r" b="b"/>
              <a:pathLst>
                <a:path w="22884" h="27183" extrusionOk="0">
                  <a:moveTo>
                    <a:pt x="20097" y="0"/>
                  </a:moveTo>
                  <a:cubicBezTo>
                    <a:pt x="19777" y="0"/>
                    <a:pt x="19457" y="16"/>
                    <a:pt x="19138" y="49"/>
                  </a:cubicBezTo>
                  <a:cubicBezTo>
                    <a:pt x="19108" y="1719"/>
                    <a:pt x="18904" y="3386"/>
                    <a:pt x="18505" y="5013"/>
                  </a:cubicBezTo>
                  <a:cubicBezTo>
                    <a:pt x="16948" y="11383"/>
                    <a:pt x="12758" y="16893"/>
                    <a:pt x="7625" y="20977"/>
                  </a:cubicBezTo>
                  <a:cubicBezTo>
                    <a:pt x="5253" y="22864"/>
                    <a:pt x="2684" y="24470"/>
                    <a:pt x="1" y="25879"/>
                  </a:cubicBezTo>
                  <a:cubicBezTo>
                    <a:pt x="579" y="26312"/>
                    <a:pt x="1163" y="26746"/>
                    <a:pt x="1757" y="27182"/>
                  </a:cubicBezTo>
                  <a:cubicBezTo>
                    <a:pt x="13783" y="18317"/>
                    <a:pt x="22883" y="10824"/>
                    <a:pt x="22883" y="2660"/>
                  </a:cubicBezTo>
                  <a:cubicBezTo>
                    <a:pt x="22883" y="1930"/>
                    <a:pt x="22807" y="1145"/>
                    <a:pt x="22653" y="341"/>
                  </a:cubicBezTo>
                  <a:cubicBezTo>
                    <a:pt x="21818" y="117"/>
                    <a:pt x="20958" y="0"/>
                    <a:pt x="20097" y="0"/>
                  </a:cubicBez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 name="Google Shape;3895;p43">
              <a:extLst>
                <a:ext uri="{FF2B5EF4-FFF2-40B4-BE49-F238E27FC236}">
                  <a16:creationId xmlns:a16="http://schemas.microsoft.com/office/drawing/2014/main" id="{2F17CD2C-95B2-DFE0-FE54-2BE3EDFEA048}"/>
                </a:ext>
              </a:extLst>
            </p:cNvPr>
            <p:cNvSpPr/>
            <p:nvPr/>
          </p:nvSpPr>
          <p:spPr>
            <a:xfrm>
              <a:off x="965525" y="3657850"/>
              <a:ext cx="319125" cy="319125"/>
            </a:xfrm>
            <a:custGeom>
              <a:avLst/>
              <a:gdLst/>
              <a:ahLst/>
              <a:cxnLst/>
              <a:rect l="l" t="t" r="r" b="b"/>
              <a:pathLst>
                <a:path w="12765" h="12765" extrusionOk="0">
                  <a:moveTo>
                    <a:pt x="6382" y="0"/>
                  </a:moveTo>
                  <a:cubicBezTo>
                    <a:pt x="4690" y="0"/>
                    <a:pt x="3068" y="672"/>
                    <a:pt x="1870" y="1869"/>
                  </a:cubicBezTo>
                  <a:cubicBezTo>
                    <a:pt x="673" y="3066"/>
                    <a:pt x="0" y="4689"/>
                    <a:pt x="0" y="6382"/>
                  </a:cubicBezTo>
                  <a:cubicBezTo>
                    <a:pt x="0" y="8075"/>
                    <a:pt x="673" y="9699"/>
                    <a:pt x="1870" y="10894"/>
                  </a:cubicBezTo>
                  <a:cubicBezTo>
                    <a:pt x="3068" y="12092"/>
                    <a:pt x="4690" y="12765"/>
                    <a:pt x="6382" y="12765"/>
                  </a:cubicBezTo>
                  <a:cubicBezTo>
                    <a:pt x="8076" y="12765"/>
                    <a:pt x="9699" y="12092"/>
                    <a:pt x="10896" y="10894"/>
                  </a:cubicBezTo>
                  <a:cubicBezTo>
                    <a:pt x="12093" y="9699"/>
                    <a:pt x="12765" y="8075"/>
                    <a:pt x="12765" y="6382"/>
                  </a:cubicBezTo>
                  <a:cubicBezTo>
                    <a:pt x="12765" y="4689"/>
                    <a:pt x="12093" y="3066"/>
                    <a:pt x="10896" y="1869"/>
                  </a:cubicBezTo>
                  <a:cubicBezTo>
                    <a:pt x="9699" y="672"/>
                    <a:pt x="8076" y="0"/>
                    <a:pt x="6382"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3896;p43">
              <a:extLst>
                <a:ext uri="{FF2B5EF4-FFF2-40B4-BE49-F238E27FC236}">
                  <a16:creationId xmlns:a16="http://schemas.microsoft.com/office/drawing/2014/main" id="{EDA89597-2FD5-952E-B157-DD4C8264EA70}"/>
                </a:ext>
              </a:extLst>
            </p:cNvPr>
            <p:cNvSpPr/>
            <p:nvPr/>
          </p:nvSpPr>
          <p:spPr>
            <a:xfrm>
              <a:off x="1028325" y="3720650"/>
              <a:ext cx="193550" cy="193525"/>
            </a:xfrm>
            <a:custGeom>
              <a:avLst/>
              <a:gdLst/>
              <a:ahLst/>
              <a:cxnLst/>
              <a:rect l="l" t="t" r="r" b="b"/>
              <a:pathLst>
                <a:path w="7742" h="7741" extrusionOk="0">
                  <a:moveTo>
                    <a:pt x="2600" y="1"/>
                  </a:moveTo>
                  <a:lnTo>
                    <a:pt x="2600" y="2600"/>
                  </a:lnTo>
                  <a:lnTo>
                    <a:pt x="1" y="2600"/>
                  </a:lnTo>
                  <a:lnTo>
                    <a:pt x="1" y="5144"/>
                  </a:lnTo>
                  <a:lnTo>
                    <a:pt x="2600" y="5144"/>
                  </a:lnTo>
                  <a:lnTo>
                    <a:pt x="2600" y="7740"/>
                  </a:lnTo>
                  <a:lnTo>
                    <a:pt x="5144" y="7740"/>
                  </a:lnTo>
                  <a:lnTo>
                    <a:pt x="5144" y="5144"/>
                  </a:lnTo>
                  <a:lnTo>
                    <a:pt x="7741" y="5144"/>
                  </a:lnTo>
                  <a:lnTo>
                    <a:pt x="7741" y="2600"/>
                  </a:lnTo>
                  <a:lnTo>
                    <a:pt x="5144" y="2600"/>
                  </a:lnTo>
                  <a:lnTo>
                    <a:pt x="5144"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3897;p43">
              <a:extLst>
                <a:ext uri="{FF2B5EF4-FFF2-40B4-BE49-F238E27FC236}">
                  <a16:creationId xmlns:a16="http://schemas.microsoft.com/office/drawing/2014/main" id="{F06F4625-898D-6554-7672-37F0B2BDA7CF}"/>
                </a:ext>
              </a:extLst>
            </p:cNvPr>
            <p:cNvSpPr/>
            <p:nvPr/>
          </p:nvSpPr>
          <p:spPr>
            <a:xfrm>
              <a:off x="1780050" y="4088925"/>
              <a:ext cx="84700" cy="843050"/>
            </a:xfrm>
            <a:custGeom>
              <a:avLst/>
              <a:gdLst/>
              <a:ahLst/>
              <a:cxnLst/>
              <a:rect l="l" t="t" r="r" b="b"/>
              <a:pathLst>
                <a:path w="3388" h="33722" extrusionOk="0">
                  <a:moveTo>
                    <a:pt x="0" y="0"/>
                  </a:moveTo>
                  <a:lnTo>
                    <a:pt x="0" y="33721"/>
                  </a:lnTo>
                  <a:lnTo>
                    <a:pt x="3387" y="33721"/>
                  </a:lnTo>
                  <a:lnTo>
                    <a:pt x="3387" y="0"/>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 name="Google Shape;3898;p43">
              <a:extLst>
                <a:ext uri="{FF2B5EF4-FFF2-40B4-BE49-F238E27FC236}">
                  <a16:creationId xmlns:a16="http://schemas.microsoft.com/office/drawing/2014/main" id="{AD7B7C3B-0A32-A3AB-31A6-6CA63A362A8C}"/>
                </a:ext>
              </a:extLst>
            </p:cNvPr>
            <p:cNvSpPr/>
            <p:nvPr/>
          </p:nvSpPr>
          <p:spPr>
            <a:xfrm>
              <a:off x="1228950" y="3204550"/>
              <a:ext cx="1186875" cy="1069125"/>
            </a:xfrm>
            <a:custGeom>
              <a:avLst/>
              <a:gdLst/>
              <a:ahLst/>
              <a:cxnLst/>
              <a:rect l="l" t="t" r="r" b="b"/>
              <a:pathLst>
                <a:path w="47475" h="42765" extrusionOk="0">
                  <a:moveTo>
                    <a:pt x="23738" y="1631"/>
                  </a:moveTo>
                  <a:cubicBezTo>
                    <a:pt x="24751" y="1631"/>
                    <a:pt x="25573" y="2455"/>
                    <a:pt x="25573" y="3466"/>
                  </a:cubicBezTo>
                  <a:cubicBezTo>
                    <a:pt x="25573" y="4478"/>
                    <a:pt x="24749" y="5301"/>
                    <a:pt x="23738" y="5301"/>
                  </a:cubicBezTo>
                  <a:cubicBezTo>
                    <a:pt x="22724" y="5301"/>
                    <a:pt x="21902" y="4478"/>
                    <a:pt x="21902" y="3466"/>
                  </a:cubicBezTo>
                  <a:cubicBezTo>
                    <a:pt x="21902" y="2455"/>
                    <a:pt x="22726" y="1631"/>
                    <a:pt x="23738" y="1631"/>
                  </a:cubicBezTo>
                  <a:close/>
                  <a:moveTo>
                    <a:pt x="23738" y="1"/>
                  </a:moveTo>
                  <a:cubicBezTo>
                    <a:pt x="21826" y="1"/>
                    <a:pt x="20270" y="1555"/>
                    <a:pt x="20270" y="3467"/>
                  </a:cubicBezTo>
                  <a:cubicBezTo>
                    <a:pt x="20270" y="3609"/>
                    <a:pt x="20280" y="3745"/>
                    <a:pt x="20298" y="3883"/>
                  </a:cubicBezTo>
                  <a:cubicBezTo>
                    <a:pt x="18462" y="2466"/>
                    <a:pt x="15841" y="1212"/>
                    <a:pt x="12311" y="1212"/>
                  </a:cubicBezTo>
                  <a:cubicBezTo>
                    <a:pt x="4206" y="1212"/>
                    <a:pt x="0" y="9097"/>
                    <a:pt x="0" y="15318"/>
                  </a:cubicBezTo>
                  <a:cubicBezTo>
                    <a:pt x="0" y="24978"/>
                    <a:pt x="10321" y="33221"/>
                    <a:pt x="22961" y="42510"/>
                  </a:cubicBezTo>
                  <a:cubicBezTo>
                    <a:pt x="23191" y="42679"/>
                    <a:pt x="23463" y="42764"/>
                    <a:pt x="23736" y="42764"/>
                  </a:cubicBezTo>
                  <a:cubicBezTo>
                    <a:pt x="24008" y="42764"/>
                    <a:pt x="24281" y="42679"/>
                    <a:pt x="24511" y="42510"/>
                  </a:cubicBezTo>
                  <a:cubicBezTo>
                    <a:pt x="37151" y="33221"/>
                    <a:pt x="47470" y="24978"/>
                    <a:pt x="47470" y="15318"/>
                  </a:cubicBezTo>
                  <a:cubicBezTo>
                    <a:pt x="47474" y="9097"/>
                    <a:pt x="43268" y="1212"/>
                    <a:pt x="35163" y="1212"/>
                  </a:cubicBezTo>
                  <a:cubicBezTo>
                    <a:pt x="31634" y="1212"/>
                    <a:pt x="29015" y="2466"/>
                    <a:pt x="27178" y="3883"/>
                  </a:cubicBezTo>
                  <a:cubicBezTo>
                    <a:pt x="27193" y="3745"/>
                    <a:pt x="27206" y="3609"/>
                    <a:pt x="27206" y="3467"/>
                  </a:cubicBezTo>
                  <a:cubicBezTo>
                    <a:pt x="27206" y="1555"/>
                    <a:pt x="25650" y="1"/>
                    <a:pt x="23738"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3899;p43">
              <a:extLst>
                <a:ext uri="{FF2B5EF4-FFF2-40B4-BE49-F238E27FC236}">
                  <a16:creationId xmlns:a16="http://schemas.microsoft.com/office/drawing/2014/main" id="{0C89433D-352F-0794-2406-BA9C80363AFF}"/>
                </a:ext>
              </a:extLst>
            </p:cNvPr>
            <p:cNvSpPr/>
            <p:nvPr/>
          </p:nvSpPr>
          <p:spPr>
            <a:xfrm>
              <a:off x="1666825" y="3234825"/>
              <a:ext cx="749000" cy="1038800"/>
            </a:xfrm>
            <a:custGeom>
              <a:avLst/>
              <a:gdLst/>
              <a:ahLst/>
              <a:cxnLst/>
              <a:rect l="l" t="t" r="r" b="b"/>
              <a:pathLst>
                <a:path w="29960" h="41552" extrusionOk="0">
                  <a:moveTo>
                    <a:pt x="17648" y="1"/>
                  </a:moveTo>
                  <a:cubicBezTo>
                    <a:pt x="17188" y="1"/>
                    <a:pt x="16742" y="23"/>
                    <a:pt x="16312" y="64"/>
                  </a:cubicBezTo>
                  <a:cubicBezTo>
                    <a:pt x="18841" y="5084"/>
                    <a:pt x="19649" y="10991"/>
                    <a:pt x="18311" y="16458"/>
                  </a:cubicBezTo>
                  <a:cubicBezTo>
                    <a:pt x="16754" y="22828"/>
                    <a:pt x="12563" y="28340"/>
                    <a:pt x="7431" y="32422"/>
                  </a:cubicBezTo>
                  <a:cubicBezTo>
                    <a:pt x="5116" y="34264"/>
                    <a:pt x="2613" y="35838"/>
                    <a:pt x="1" y="37223"/>
                  </a:cubicBezTo>
                  <a:cubicBezTo>
                    <a:pt x="1748" y="38564"/>
                    <a:pt x="3573" y="39919"/>
                    <a:pt x="5447" y="41297"/>
                  </a:cubicBezTo>
                  <a:cubicBezTo>
                    <a:pt x="5678" y="41467"/>
                    <a:pt x="5950" y="41552"/>
                    <a:pt x="6223" y="41552"/>
                  </a:cubicBezTo>
                  <a:cubicBezTo>
                    <a:pt x="6495" y="41552"/>
                    <a:pt x="6767" y="41467"/>
                    <a:pt x="6997" y="41297"/>
                  </a:cubicBezTo>
                  <a:cubicBezTo>
                    <a:pt x="19639" y="32009"/>
                    <a:pt x="29958" y="23765"/>
                    <a:pt x="29958" y="14106"/>
                  </a:cubicBezTo>
                  <a:cubicBezTo>
                    <a:pt x="29959" y="7886"/>
                    <a:pt x="25753" y="1"/>
                    <a:pt x="17648"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36" name="Google Shape;3900;p43">
              <a:extLst>
                <a:ext uri="{FF2B5EF4-FFF2-40B4-BE49-F238E27FC236}">
                  <a16:creationId xmlns:a16="http://schemas.microsoft.com/office/drawing/2014/main" id="{84641099-7650-AE5F-0F2F-AD9E69BC6678}"/>
                </a:ext>
              </a:extLst>
            </p:cNvPr>
            <p:cNvSpPr/>
            <p:nvPr/>
          </p:nvSpPr>
          <p:spPr>
            <a:xfrm>
              <a:off x="1713050" y="3248800"/>
              <a:ext cx="702775" cy="1024825"/>
            </a:xfrm>
            <a:custGeom>
              <a:avLst/>
              <a:gdLst/>
              <a:ahLst/>
              <a:cxnLst/>
              <a:rect l="l" t="t" r="r" b="b"/>
              <a:pathLst>
                <a:path w="28111" h="40993" extrusionOk="0">
                  <a:moveTo>
                    <a:pt x="19366" y="1"/>
                  </a:moveTo>
                  <a:lnTo>
                    <a:pt x="19366" y="1"/>
                  </a:lnTo>
                  <a:cubicBezTo>
                    <a:pt x="21702" y="4912"/>
                    <a:pt x="22415" y="10610"/>
                    <a:pt x="21122" y="15899"/>
                  </a:cubicBezTo>
                  <a:cubicBezTo>
                    <a:pt x="19564" y="22269"/>
                    <a:pt x="15374" y="27781"/>
                    <a:pt x="10241" y="31863"/>
                  </a:cubicBezTo>
                  <a:cubicBezTo>
                    <a:pt x="7107" y="34357"/>
                    <a:pt x="3631" y="36360"/>
                    <a:pt x="1" y="38067"/>
                  </a:cubicBezTo>
                  <a:cubicBezTo>
                    <a:pt x="1174" y="38949"/>
                    <a:pt x="2373" y="39837"/>
                    <a:pt x="3598" y="40738"/>
                  </a:cubicBezTo>
                  <a:cubicBezTo>
                    <a:pt x="3829" y="40908"/>
                    <a:pt x="4101" y="40993"/>
                    <a:pt x="4374" y="40993"/>
                  </a:cubicBezTo>
                  <a:cubicBezTo>
                    <a:pt x="4646" y="40993"/>
                    <a:pt x="4918" y="40908"/>
                    <a:pt x="5148" y="40738"/>
                  </a:cubicBezTo>
                  <a:cubicBezTo>
                    <a:pt x="17790" y="31451"/>
                    <a:pt x="28110" y="23208"/>
                    <a:pt x="28110" y="13548"/>
                  </a:cubicBezTo>
                  <a:cubicBezTo>
                    <a:pt x="28110" y="8316"/>
                    <a:pt x="25135" y="1909"/>
                    <a:pt x="19366"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37" name="Google Shape;3901;p43">
              <a:extLst>
                <a:ext uri="{FF2B5EF4-FFF2-40B4-BE49-F238E27FC236}">
                  <a16:creationId xmlns:a16="http://schemas.microsoft.com/office/drawing/2014/main" id="{DF992EF6-A310-F6B0-C045-0E399E17BDED}"/>
                </a:ext>
              </a:extLst>
            </p:cNvPr>
            <p:cNvSpPr/>
            <p:nvPr/>
          </p:nvSpPr>
          <p:spPr>
            <a:xfrm>
              <a:off x="1261625" y="3267400"/>
              <a:ext cx="1121625" cy="973650"/>
            </a:xfrm>
            <a:custGeom>
              <a:avLst/>
              <a:gdLst/>
              <a:ahLst/>
              <a:cxnLst/>
              <a:rect l="l" t="t" r="r" b="b"/>
              <a:pathLst>
                <a:path w="44865" h="38946" extrusionOk="0">
                  <a:moveTo>
                    <a:pt x="11007" y="1"/>
                  </a:moveTo>
                  <a:cubicBezTo>
                    <a:pt x="3497" y="1"/>
                    <a:pt x="0" y="7641"/>
                    <a:pt x="0" y="12804"/>
                  </a:cubicBezTo>
                  <a:cubicBezTo>
                    <a:pt x="0" y="21753"/>
                    <a:pt x="9722" y="29608"/>
                    <a:pt x="22429" y="38944"/>
                  </a:cubicBezTo>
                  <a:lnTo>
                    <a:pt x="22434" y="38946"/>
                  </a:lnTo>
                  <a:lnTo>
                    <a:pt x="22436" y="38946"/>
                  </a:lnTo>
                  <a:cubicBezTo>
                    <a:pt x="35142" y="29609"/>
                    <a:pt x="44864" y="21754"/>
                    <a:pt x="44864" y="12805"/>
                  </a:cubicBezTo>
                  <a:cubicBezTo>
                    <a:pt x="44864" y="7641"/>
                    <a:pt x="41367" y="2"/>
                    <a:pt x="33859" y="2"/>
                  </a:cubicBezTo>
                  <a:cubicBezTo>
                    <a:pt x="27730" y="2"/>
                    <a:pt x="24622" y="4229"/>
                    <a:pt x="23816" y="5525"/>
                  </a:cubicBezTo>
                  <a:cubicBezTo>
                    <a:pt x="23515" y="6006"/>
                    <a:pt x="22999" y="6294"/>
                    <a:pt x="22432" y="6294"/>
                  </a:cubicBezTo>
                  <a:cubicBezTo>
                    <a:pt x="21866" y="6294"/>
                    <a:pt x="21349" y="6006"/>
                    <a:pt x="21049" y="5525"/>
                  </a:cubicBezTo>
                  <a:cubicBezTo>
                    <a:pt x="20242" y="4228"/>
                    <a:pt x="17135" y="1"/>
                    <a:pt x="11007"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38" name="Google Shape;3902;p43">
              <a:extLst>
                <a:ext uri="{FF2B5EF4-FFF2-40B4-BE49-F238E27FC236}">
                  <a16:creationId xmlns:a16="http://schemas.microsoft.com/office/drawing/2014/main" id="{D0BFA241-C81D-DFBB-0EB7-BD09CFB7D923}"/>
                </a:ext>
              </a:extLst>
            </p:cNvPr>
            <p:cNvSpPr/>
            <p:nvPr/>
          </p:nvSpPr>
          <p:spPr>
            <a:xfrm>
              <a:off x="1698175" y="3267400"/>
              <a:ext cx="685000" cy="973625"/>
            </a:xfrm>
            <a:custGeom>
              <a:avLst/>
              <a:gdLst/>
              <a:ahLst/>
              <a:cxnLst/>
              <a:rect l="l" t="t" r="r" b="b"/>
              <a:pathLst>
                <a:path w="27400" h="38945" extrusionOk="0">
                  <a:moveTo>
                    <a:pt x="16394" y="1"/>
                  </a:moveTo>
                  <a:cubicBezTo>
                    <a:pt x="16141" y="1"/>
                    <a:pt x="15894" y="12"/>
                    <a:pt x="15650" y="26"/>
                  </a:cubicBezTo>
                  <a:cubicBezTo>
                    <a:pt x="17705" y="4756"/>
                    <a:pt x="18282" y="10139"/>
                    <a:pt x="17057" y="15155"/>
                  </a:cubicBezTo>
                  <a:cubicBezTo>
                    <a:pt x="15500" y="21525"/>
                    <a:pt x="11309" y="27037"/>
                    <a:pt x="6177" y="31119"/>
                  </a:cubicBezTo>
                  <a:cubicBezTo>
                    <a:pt x="4235" y="32664"/>
                    <a:pt x="2161" y="34022"/>
                    <a:pt x="1" y="35236"/>
                  </a:cubicBezTo>
                  <a:cubicBezTo>
                    <a:pt x="1591" y="36450"/>
                    <a:pt x="3249" y="37682"/>
                    <a:pt x="4966" y="38944"/>
                  </a:cubicBezTo>
                  <a:lnTo>
                    <a:pt x="4970" y="38944"/>
                  </a:lnTo>
                  <a:cubicBezTo>
                    <a:pt x="17677" y="29608"/>
                    <a:pt x="27398" y="21753"/>
                    <a:pt x="27398" y="12804"/>
                  </a:cubicBezTo>
                  <a:cubicBezTo>
                    <a:pt x="27399" y="7641"/>
                    <a:pt x="23901" y="1"/>
                    <a:pt x="16394"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39" name="Google Shape;3903;p43">
              <a:extLst>
                <a:ext uri="{FF2B5EF4-FFF2-40B4-BE49-F238E27FC236}">
                  <a16:creationId xmlns:a16="http://schemas.microsoft.com/office/drawing/2014/main" id="{498F21E9-08A2-C702-61D3-4903DB568797}"/>
                </a:ext>
              </a:extLst>
            </p:cNvPr>
            <p:cNvSpPr/>
            <p:nvPr/>
          </p:nvSpPr>
          <p:spPr>
            <a:xfrm>
              <a:off x="1746125" y="3291575"/>
              <a:ext cx="637050" cy="949425"/>
            </a:xfrm>
            <a:custGeom>
              <a:avLst/>
              <a:gdLst/>
              <a:ahLst/>
              <a:cxnLst/>
              <a:rect l="l" t="t" r="r" b="b"/>
              <a:pathLst>
                <a:path w="25482" h="37977" extrusionOk="0">
                  <a:moveTo>
                    <a:pt x="18778" y="0"/>
                  </a:moveTo>
                  <a:lnTo>
                    <a:pt x="18778" y="0"/>
                  </a:lnTo>
                  <a:cubicBezTo>
                    <a:pt x="20515" y="4497"/>
                    <a:pt x="20944" y="9503"/>
                    <a:pt x="19799" y="14188"/>
                  </a:cubicBezTo>
                  <a:cubicBezTo>
                    <a:pt x="18241" y="20558"/>
                    <a:pt x="14051" y="26070"/>
                    <a:pt x="8918" y="30152"/>
                  </a:cubicBezTo>
                  <a:cubicBezTo>
                    <a:pt x="6167" y="32341"/>
                    <a:pt x="3151" y="34152"/>
                    <a:pt x="0" y="35717"/>
                  </a:cubicBezTo>
                  <a:cubicBezTo>
                    <a:pt x="994" y="36462"/>
                    <a:pt x="2009" y="37213"/>
                    <a:pt x="3049" y="37976"/>
                  </a:cubicBezTo>
                  <a:lnTo>
                    <a:pt x="3052" y="37976"/>
                  </a:lnTo>
                  <a:cubicBezTo>
                    <a:pt x="15761" y="28641"/>
                    <a:pt x="25481" y="20786"/>
                    <a:pt x="25481" y="11837"/>
                  </a:cubicBezTo>
                  <a:cubicBezTo>
                    <a:pt x="25481" y="7787"/>
                    <a:pt x="23329" y="2217"/>
                    <a:pt x="18778" y="0"/>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0" name="Google Shape;3904;p43">
              <a:extLst>
                <a:ext uri="{FF2B5EF4-FFF2-40B4-BE49-F238E27FC236}">
                  <a16:creationId xmlns:a16="http://schemas.microsoft.com/office/drawing/2014/main" id="{CA0141CC-D5EA-7BF8-6A22-9B91B0CC0B78}"/>
                </a:ext>
              </a:extLst>
            </p:cNvPr>
            <p:cNvSpPr/>
            <p:nvPr/>
          </p:nvSpPr>
          <p:spPr>
            <a:xfrm>
              <a:off x="1294225" y="3300050"/>
              <a:ext cx="1056350" cy="900500"/>
            </a:xfrm>
            <a:custGeom>
              <a:avLst/>
              <a:gdLst/>
              <a:ahLst/>
              <a:cxnLst/>
              <a:rect l="l" t="t" r="r" b="b"/>
              <a:pathLst>
                <a:path w="42254" h="36020" extrusionOk="0">
                  <a:moveTo>
                    <a:pt x="9700" y="0"/>
                  </a:moveTo>
                  <a:cubicBezTo>
                    <a:pt x="3084" y="0"/>
                    <a:pt x="0" y="6861"/>
                    <a:pt x="0" y="11498"/>
                  </a:cubicBezTo>
                  <a:cubicBezTo>
                    <a:pt x="0" y="19661"/>
                    <a:pt x="9101" y="27155"/>
                    <a:pt x="21127" y="36020"/>
                  </a:cubicBezTo>
                  <a:cubicBezTo>
                    <a:pt x="33154" y="27155"/>
                    <a:pt x="42253" y="19661"/>
                    <a:pt x="42249" y="11499"/>
                  </a:cubicBezTo>
                  <a:cubicBezTo>
                    <a:pt x="42249" y="6862"/>
                    <a:pt x="39168" y="2"/>
                    <a:pt x="32549" y="2"/>
                  </a:cubicBezTo>
                  <a:cubicBezTo>
                    <a:pt x="27093" y="2"/>
                    <a:pt x="24332" y="3759"/>
                    <a:pt x="23616" y="4909"/>
                  </a:cubicBezTo>
                  <a:cubicBezTo>
                    <a:pt x="23076" y="5776"/>
                    <a:pt x="22145" y="6294"/>
                    <a:pt x="21125" y="6294"/>
                  </a:cubicBezTo>
                  <a:cubicBezTo>
                    <a:pt x="20105" y="6294"/>
                    <a:pt x="19175" y="5776"/>
                    <a:pt x="18634" y="4909"/>
                  </a:cubicBezTo>
                  <a:cubicBezTo>
                    <a:pt x="17918" y="3756"/>
                    <a:pt x="15156" y="0"/>
                    <a:pt x="9700"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1" name="Google Shape;3905;p43">
              <a:extLst>
                <a:ext uri="{FF2B5EF4-FFF2-40B4-BE49-F238E27FC236}">
                  <a16:creationId xmlns:a16="http://schemas.microsoft.com/office/drawing/2014/main" id="{225FDEF6-178F-F46C-EEA1-76076CEDEC1A}"/>
                </a:ext>
              </a:extLst>
            </p:cNvPr>
            <p:cNvSpPr/>
            <p:nvPr/>
          </p:nvSpPr>
          <p:spPr>
            <a:xfrm>
              <a:off x="1728725" y="3300050"/>
              <a:ext cx="621850" cy="900500"/>
            </a:xfrm>
            <a:custGeom>
              <a:avLst/>
              <a:gdLst/>
              <a:ahLst/>
              <a:cxnLst/>
              <a:rect l="l" t="t" r="r" b="b"/>
              <a:pathLst>
                <a:path w="24874" h="36020" extrusionOk="0">
                  <a:moveTo>
                    <a:pt x="15172" y="0"/>
                  </a:moveTo>
                  <a:cubicBezTo>
                    <a:pt x="15094" y="0"/>
                    <a:pt x="15019" y="5"/>
                    <a:pt x="14943" y="6"/>
                  </a:cubicBezTo>
                  <a:cubicBezTo>
                    <a:pt x="16569" y="4412"/>
                    <a:pt x="16952" y="9283"/>
                    <a:pt x="15835" y="13849"/>
                  </a:cubicBezTo>
                  <a:cubicBezTo>
                    <a:pt x="14278" y="20219"/>
                    <a:pt x="10087" y="25731"/>
                    <a:pt x="4955" y="29813"/>
                  </a:cubicBezTo>
                  <a:cubicBezTo>
                    <a:pt x="3381" y="31064"/>
                    <a:pt x="1722" y="32193"/>
                    <a:pt x="1" y="33222"/>
                  </a:cubicBezTo>
                  <a:cubicBezTo>
                    <a:pt x="1212" y="34141"/>
                    <a:pt x="2462" y="35072"/>
                    <a:pt x="3747" y="36020"/>
                  </a:cubicBezTo>
                  <a:cubicBezTo>
                    <a:pt x="15773" y="27155"/>
                    <a:pt x="24873" y="19661"/>
                    <a:pt x="24873" y="11498"/>
                  </a:cubicBezTo>
                  <a:cubicBezTo>
                    <a:pt x="24873" y="6861"/>
                    <a:pt x="21789" y="0"/>
                    <a:pt x="15172"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2" name="Google Shape;3906;p43">
              <a:extLst>
                <a:ext uri="{FF2B5EF4-FFF2-40B4-BE49-F238E27FC236}">
                  <a16:creationId xmlns:a16="http://schemas.microsoft.com/office/drawing/2014/main" id="{DB675850-F50E-6080-7207-50292D467A33}"/>
                </a:ext>
              </a:extLst>
            </p:cNvPr>
            <p:cNvSpPr/>
            <p:nvPr/>
          </p:nvSpPr>
          <p:spPr>
            <a:xfrm>
              <a:off x="1778450" y="3339150"/>
              <a:ext cx="572125" cy="861400"/>
            </a:xfrm>
            <a:custGeom>
              <a:avLst/>
              <a:gdLst/>
              <a:ahLst/>
              <a:cxnLst/>
              <a:rect l="l" t="t" r="r" b="b"/>
              <a:pathLst>
                <a:path w="22885" h="34456" extrusionOk="0">
                  <a:moveTo>
                    <a:pt x="18132" y="1"/>
                  </a:moveTo>
                  <a:lnTo>
                    <a:pt x="18132" y="1"/>
                  </a:lnTo>
                  <a:cubicBezTo>
                    <a:pt x="19308" y="3979"/>
                    <a:pt x="19493" y="8252"/>
                    <a:pt x="18506" y="12285"/>
                  </a:cubicBezTo>
                  <a:cubicBezTo>
                    <a:pt x="16948" y="18655"/>
                    <a:pt x="12758" y="24167"/>
                    <a:pt x="7625" y="28249"/>
                  </a:cubicBezTo>
                  <a:cubicBezTo>
                    <a:pt x="5253" y="30137"/>
                    <a:pt x="2684" y="31743"/>
                    <a:pt x="0" y="33153"/>
                  </a:cubicBezTo>
                  <a:cubicBezTo>
                    <a:pt x="579" y="33584"/>
                    <a:pt x="1163" y="34018"/>
                    <a:pt x="1758" y="34456"/>
                  </a:cubicBezTo>
                  <a:cubicBezTo>
                    <a:pt x="13784" y="25591"/>
                    <a:pt x="22884" y="18097"/>
                    <a:pt x="22884" y="9934"/>
                  </a:cubicBezTo>
                  <a:cubicBezTo>
                    <a:pt x="22884" y="6667"/>
                    <a:pt x="21351" y="2299"/>
                    <a:pt x="18132" y="1"/>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3" name="Google Shape;3907;p43">
              <a:extLst>
                <a:ext uri="{FF2B5EF4-FFF2-40B4-BE49-F238E27FC236}">
                  <a16:creationId xmlns:a16="http://schemas.microsoft.com/office/drawing/2014/main" id="{63E81F77-72ED-2495-4C58-D12A14D99C33}"/>
                </a:ext>
              </a:extLst>
            </p:cNvPr>
            <p:cNvSpPr/>
            <p:nvPr/>
          </p:nvSpPr>
          <p:spPr>
            <a:xfrm>
              <a:off x="1805700" y="4088925"/>
              <a:ext cx="33400" cy="843050"/>
            </a:xfrm>
            <a:custGeom>
              <a:avLst/>
              <a:gdLst/>
              <a:ahLst/>
              <a:cxnLst/>
              <a:rect l="l" t="t" r="r" b="b"/>
              <a:pathLst>
                <a:path w="1336" h="33722" extrusionOk="0">
                  <a:moveTo>
                    <a:pt x="0" y="0"/>
                  </a:moveTo>
                  <a:lnTo>
                    <a:pt x="0" y="33721"/>
                  </a:lnTo>
                  <a:lnTo>
                    <a:pt x="1335" y="33721"/>
                  </a:lnTo>
                  <a:lnTo>
                    <a:pt x="1335" y="0"/>
                  </a:ln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4" name="Google Shape;3908;p43">
              <a:extLst>
                <a:ext uri="{FF2B5EF4-FFF2-40B4-BE49-F238E27FC236}">
                  <a16:creationId xmlns:a16="http://schemas.microsoft.com/office/drawing/2014/main" id="{30DBC699-569E-77FB-073C-55B7725BB825}"/>
                </a:ext>
              </a:extLst>
            </p:cNvPr>
            <p:cNvSpPr/>
            <p:nvPr/>
          </p:nvSpPr>
          <p:spPr>
            <a:xfrm>
              <a:off x="1294175" y="3520925"/>
              <a:ext cx="1056325" cy="679625"/>
            </a:xfrm>
            <a:custGeom>
              <a:avLst/>
              <a:gdLst/>
              <a:ahLst/>
              <a:cxnLst/>
              <a:rect l="l" t="t" r="r" b="b"/>
              <a:pathLst>
                <a:path w="42253" h="27185" extrusionOk="0">
                  <a:moveTo>
                    <a:pt x="39453" y="0"/>
                  </a:moveTo>
                  <a:cubicBezTo>
                    <a:pt x="38917" y="0"/>
                    <a:pt x="38379" y="46"/>
                    <a:pt x="37849" y="139"/>
                  </a:cubicBezTo>
                  <a:cubicBezTo>
                    <a:pt x="35074" y="632"/>
                    <a:pt x="32665" y="2282"/>
                    <a:pt x="30272" y="3774"/>
                  </a:cubicBezTo>
                  <a:cubicBezTo>
                    <a:pt x="27947" y="5222"/>
                    <a:pt x="25399" y="6596"/>
                    <a:pt x="22669" y="6596"/>
                  </a:cubicBezTo>
                  <a:cubicBezTo>
                    <a:pt x="22590" y="6596"/>
                    <a:pt x="22510" y="6595"/>
                    <a:pt x="22430" y="6592"/>
                  </a:cubicBezTo>
                  <a:cubicBezTo>
                    <a:pt x="18399" y="6474"/>
                    <a:pt x="15157" y="3406"/>
                    <a:pt x="11496" y="1713"/>
                  </a:cubicBezTo>
                  <a:cubicBezTo>
                    <a:pt x="9344" y="719"/>
                    <a:pt x="6982" y="236"/>
                    <a:pt x="4615" y="236"/>
                  </a:cubicBezTo>
                  <a:cubicBezTo>
                    <a:pt x="3111" y="236"/>
                    <a:pt x="1605" y="431"/>
                    <a:pt x="150" y="814"/>
                  </a:cubicBezTo>
                  <a:cubicBezTo>
                    <a:pt x="51" y="1453"/>
                    <a:pt x="1" y="2075"/>
                    <a:pt x="1" y="2663"/>
                  </a:cubicBezTo>
                  <a:cubicBezTo>
                    <a:pt x="1" y="10826"/>
                    <a:pt x="9101" y="18320"/>
                    <a:pt x="21127" y="27185"/>
                  </a:cubicBezTo>
                  <a:cubicBezTo>
                    <a:pt x="33152" y="18320"/>
                    <a:pt x="42252" y="10826"/>
                    <a:pt x="42252" y="2663"/>
                  </a:cubicBezTo>
                  <a:cubicBezTo>
                    <a:pt x="42252" y="1933"/>
                    <a:pt x="42176" y="1147"/>
                    <a:pt x="42022" y="342"/>
                  </a:cubicBezTo>
                  <a:cubicBezTo>
                    <a:pt x="41185" y="118"/>
                    <a:pt x="40319" y="0"/>
                    <a:pt x="39453" y="0"/>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5" name="Google Shape;3909;p43">
              <a:extLst>
                <a:ext uri="{FF2B5EF4-FFF2-40B4-BE49-F238E27FC236}">
                  <a16:creationId xmlns:a16="http://schemas.microsoft.com/office/drawing/2014/main" id="{107DCD71-2EC4-B14B-360F-F6DE3EB7D55E}"/>
                </a:ext>
              </a:extLst>
            </p:cNvPr>
            <p:cNvSpPr/>
            <p:nvPr/>
          </p:nvSpPr>
          <p:spPr>
            <a:xfrm>
              <a:off x="1728700" y="3520925"/>
              <a:ext cx="621800" cy="679675"/>
            </a:xfrm>
            <a:custGeom>
              <a:avLst/>
              <a:gdLst/>
              <a:ahLst/>
              <a:cxnLst/>
              <a:rect l="l" t="t" r="r" b="b"/>
              <a:pathLst>
                <a:path w="24872" h="27187" extrusionOk="0">
                  <a:moveTo>
                    <a:pt x="22071" y="0"/>
                  </a:moveTo>
                  <a:cubicBezTo>
                    <a:pt x="21535" y="0"/>
                    <a:pt x="20998" y="46"/>
                    <a:pt x="20468" y="139"/>
                  </a:cubicBezTo>
                  <a:cubicBezTo>
                    <a:pt x="19023" y="395"/>
                    <a:pt x="17679" y="967"/>
                    <a:pt x="16383" y="1665"/>
                  </a:cubicBezTo>
                  <a:cubicBezTo>
                    <a:pt x="16284" y="2794"/>
                    <a:pt x="16105" y="3913"/>
                    <a:pt x="15834" y="5016"/>
                  </a:cubicBezTo>
                  <a:cubicBezTo>
                    <a:pt x="14276" y="11387"/>
                    <a:pt x="10087" y="16897"/>
                    <a:pt x="4953" y="20981"/>
                  </a:cubicBezTo>
                  <a:cubicBezTo>
                    <a:pt x="3381" y="22232"/>
                    <a:pt x="1721" y="23360"/>
                    <a:pt x="1" y="24389"/>
                  </a:cubicBezTo>
                  <a:cubicBezTo>
                    <a:pt x="1212" y="25308"/>
                    <a:pt x="2462" y="26238"/>
                    <a:pt x="3746" y="27186"/>
                  </a:cubicBezTo>
                  <a:cubicBezTo>
                    <a:pt x="15771" y="18321"/>
                    <a:pt x="24871" y="10828"/>
                    <a:pt x="24871" y="2664"/>
                  </a:cubicBezTo>
                  <a:cubicBezTo>
                    <a:pt x="24871" y="1934"/>
                    <a:pt x="24795" y="1149"/>
                    <a:pt x="24641" y="344"/>
                  </a:cubicBezTo>
                  <a:cubicBezTo>
                    <a:pt x="23803" y="119"/>
                    <a:pt x="22937" y="0"/>
                    <a:pt x="22071"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6" name="Google Shape;3910;p43">
              <a:extLst>
                <a:ext uri="{FF2B5EF4-FFF2-40B4-BE49-F238E27FC236}">
                  <a16:creationId xmlns:a16="http://schemas.microsoft.com/office/drawing/2014/main" id="{62ACB5F7-BFED-5F64-90B7-CE88A56D67A5}"/>
                </a:ext>
              </a:extLst>
            </p:cNvPr>
            <p:cNvSpPr/>
            <p:nvPr/>
          </p:nvSpPr>
          <p:spPr>
            <a:xfrm>
              <a:off x="1778450" y="3520975"/>
              <a:ext cx="572125" cy="679575"/>
            </a:xfrm>
            <a:custGeom>
              <a:avLst/>
              <a:gdLst/>
              <a:ahLst/>
              <a:cxnLst/>
              <a:rect l="l" t="t" r="r" b="b"/>
              <a:pathLst>
                <a:path w="22885" h="27183" extrusionOk="0">
                  <a:moveTo>
                    <a:pt x="20092" y="0"/>
                  </a:moveTo>
                  <a:cubicBezTo>
                    <a:pt x="19774" y="0"/>
                    <a:pt x="19455" y="16"/>
                    <a:pt x="19138" y="48"/>
                  </a:cubicBezTo>
                  <a:cubicBezTo>
                    <a:pt x="19109" y="1718"/>
                    <a:pt x="18903" y="3385"/>
                    <a:pt x="18506" y="5012"/>
                  </a:cubicBezTo>
                  <a:cubicBezTo>
                    <a:pt x="16948" y="11382"/>
                    <a:pt x="12758" y="16894"/>
                    <a:pt x="7625" y="20976"/>
                  </a:cubicBezTo>
                  <a:cubicBezTo>
                    <a:pt x="5253" y="22864"/>
                    <a:pt x="2684" y="24470"/>
                    <a:pt x="0" y="25880"/>
                  </a:cubicBezTo>
                  <a:cubicBezTo>
                    <a:pt x="579" y="26311"/>
                    <a:pt x="1163" y="26745"/>
                    <a:pt x="1758" y="27183"/>
                  </a:cubicBezTo>
                  <a:cubicBezTo>
                    <a:pt x="13784" y="18318"/>
                    <a:pt x="22884" y="10824"/>
                    <a:pt x="22884" y="2661"/>
                  </a:cubicBezTo>
                  <a:cubicBezTo>
                    <a:pt x="22884" y="1931"/>
                    <a:pt x="22808" y="1145"/>
                    <a:pt x="22652" y="340"/>
                  </a:cubicBezTo>
                  <a:cubicBezTo>
                    <a:pt x="21817" y="117"/>
                    <a:pt x="20955" y="0"/>
                    <a:pt x="20092" y="0"/>
                  </a:cubicBez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7" name="Google Shape;3911;p43">
              <a:extLst>
                <a:ext uri="{FF2B5EF4-FFF2-40B4-BE49-F238E27FC236}">
                  <a16:creationId xmlns:a16="http://schemas.microsoft.com/office/drawing/2014/main" id="{B8CC43E4-85C9-8376-8BFE-004C1EC26133}"/>
                </a:ext>
              </a:extLst>
            </p:cNvPr>
            <p:cNvSpPr/>
            <p:nvPr/>
          </p:nvSpPr>
          <p:spPr>
            <a:xfrm>
              <a:off x="1665675" y="3550675"/>
              <a:ext cx="319125" cy="319125"/>
            </a:xfrm>
            <a:custGeom>
              <a:avLst/>
              <a:gdLst/>
              <a:ahLst/>
              <a:cxnLst/>
              <a:rect l="l" t="t" r="r" b="b"/>
              <a:pathLst>
                <a:path w="12765" h="12765" extrusionOk="0">
                  <a:moveTo>
                    <a:pt x="6383" y="1"/>
                  </a:moveTo>
                  <a:cubicBezTo>
                    <a:pt x="4691" y="1"/>
                    <a:pt x="3067" y="674"/>
                    <a:pt x="1871" y="1869"/>
                  </a:cubicBezTo>
                  <a:cubicBezTo>
                    <a:pt x="674" y="3067"/>
                    <a:pt x="1" y="4691"/>
                    <a:pt x="1" y="6383"/>
                  </a:cubicBezTo>
                  <a:cubicBezTo>
                    <a:pt x="1" y="8075"/>
                    <a:pt x="674" y="9699"/>
                    <a:pt x="1871" y="10896"/>
                  </a:cubicBezTo>
                  <a:cubicBezTo>
                    <a:pt x="3067" y="12092"/>
                    <a:pt x="4691" y="12765"/>
                    <a:pt x="6383" y="12765"/>
                  </a:cubicBezTo>
                  <a:cubicBezTo>
                    <a:pt x="8076" y="12765"/>
                    <a:pt x="9699" y="12092"/>
                    <a:pt x="10896" y="10896"/>
                  </a:cubicBezTo>
                  <a:cubicBezTo>
                    <a:pt x="12093" y="9699"/>
                    <a:pt x="12765" y="8075"/>
                    <a:pt x="12765" y="6383"/>
                  </a:cubicBezTo>
                  <a:cubicBezTo>
                    <a:pt x="12765" y="4691"/>
                    <a:pt x="12093" y="3067"/>
                    <a:pt x="10896" y="1869"/>
                  </a:cubicBezTo>
                  <a:cubicBezTo>
                    <a:pt x="9699" y="674"/>
                    <a:pt x="8076" y="1"/>
                    <a:pt x="6383"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8" name="Google Shape;3912;p43">
              <a:extLst>
                <a:ext uri="{FF2B5EF4-FFF2-40B4-BE49-F238E27FC236}">
                  <a16:creationId xmlns:a16="http://schemas.microsoft.com/office/drawing/2014/main" id="{CE611A9D-C3E7-BD8B-0A4A-73BB54B03D87}"/>
                </a:ext>
              </a:extLst>
            </p:cNvPr>
            <p:cNvSpPr/>
            <p:nvPr/>
          </p:nvSpPr>
          <p:spPr>
            <a:xfrm>
              <a:off x="1728550" y="3613525"/>
              <a:ext cx="193525" cy="193500"/>
            </a:xfrm>
            <a:custGeom>
              <a:avLst/>
              <a:gdLst/>
              <a:ahLst/>
              <a:cxnLst/>
              <a:rect l="l" t="t" r="r" b="b"/>
              <a:pathLst>
                <a:path w="7741" h="7740" extrusionOk="0">
                  <a:moveTo>
                    <a:pt x="2598" y="1"/>
                  </a:moveTo>
                  <a:lnTo>
                    <a:pt x="2598" y="2596"/>
                  </a:lnTo>
                  <a:lnTo>
                    <a:pt x="1" y="2596"/>
                  </a:lnTo>
                  <a:lnTo>
                    <a:pt x="1" y="5142"/>
                  </a:lnTo>
                  <a:lnTo>
                    <a:pt x="2598" y="5142"/>
                  </a:lnTo>
                  <a:lnTo>
                    <a:pt x="2598" y="7740"/>
                  </a:lnTo>
                  <a:lnTo>
                    <a:pt x="5143" y="7740"/>
                  </a:lnTo>
                  <a:lnTo>
                    <a:pt x="5143" y="5142"/>
                  </a:lnTo>
                  <a:lnTo>
                    <a:pt x="7740" y="5142"/>
                  </a:lnTo>
                  <a:lnTo>
                    <a:pt x="7740" y="2596"/>
                  </a:lnTo>
                  <a:lnTo>
                    <a:pt x="5143" y="2596"/>
                  </a:lnTo>
                  <a:lnTo>
                    <a:pt x="5143"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49" name="Google Shape;3913;p43">
              <a:extLst>
                <a:ext uri="{FF2B5EF4-FFF2-40B4-BE49-F238E27FC236}">
                  <a16:creationId xmlns:a16="http://schemas.microsoft.com/office/drawing/2014/main" id="{9A4BFBA5-CBF0-E123-6C13-41408AAC04EE}"/>
                </a:ext>
              </a:extLst>
            </p:cNvPr>
            <p:cNvSpPr/>
            <p:nvPr/>
          </p:nvSpPr>
          <p:spPr>
            <a:xfrm>
              <a:off x="1778450" y="4546875"/>
              <a:ext cx="86300" cy="33375"/>
            </a:xfrm>
            <a:custGeom>
              <a:avLst/>
              <a:gdLst/>
              <a:ahLst/>
              <a:cxnLst/>
              <a:rect l="l" t="t" r="r" b="b"/>
              <a:pathLst>
                <a:path w="3452" h="1335" extrusionOk="0">
                  <a:moveTo>
                    <a:pt x="0" y="0"/>
                  </a:moveTo>
                  <a:lnTo>
                    <a:pt x="0" y="1335"/>
                  </a:lnTo>
                  <a:lnTo>
                    <a:pt x="3451" y="1335"/>
                  </a:lnTo>
                  <a:lnTo>
                    <a:pt x="3451" y="0"/>
                  </a:lnTo>
                  <a:close/>
                </a:path>
              </a:pathLst>
            </a:custGeom>
            <a:solidFill>
              <a:srgbClr val="D33429"/>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50" name="Google Shape;3914;p43">
              <a:extLst>
                <a:ext uri="{FF2B5EF4-FFF2-40B4-BE49-F238E27FC236}">
                  <a16:creationId xmlns:a16="http://schemas.microsoft.com/office/drawing/2014/main" id="{A74BCB1A-FB0B-8735-DB4C-3E0EA6F3E5A3}"/>
                </a:ext>
              </a:extLst>
            </p:cNvPr>
            <p:cNvSpPr/>
            <p:nvPr/>
          </p:nvSpPr>
          <p:spPr>
            <a:xfrm>
              <a:off x="1714000" y="4468675"/>
              <a:ext cx="215200" cy="189725"/>
            </a:xfrm>
            <a:custGeom>
              <a:avLst/>
              <a:gdLst/>
              <a:ahLst/>
              <a:cxnLst/>
              <a:rect l="l" t="t" r="r" b="b"/>
              <a:pathLst>
                <a:path w="8608" h="7589" extrusionOk="0">
                  <a:moveTo>
                    <a:pt x="2232" y="1"/>
                  </a:moveTo>
                  <a:cubicBezTo>
                    <a:pt x="764" y="1"/>
                    <a:pt x="0" y="1429"/>
                    <a:pt x="0" y="2558"/>
                  </a:cubicBezTo>
                  <a:cubicBezTo>
                    <a:pt x="0" y="4343"/>
                    <a:pt x="1950" y="5863"/>
                    <a:pt x="4304" y="7589"/>
                  </a:cubicBezTo>
                  <a:cubicBezTo>
                    <a:pt x="6659" y="5863"/>
                    <a:pt x="8607" y="4343"/>
                    <a:pt x="8607" y="2558"/>
                  </a:cubicBezTo>
                  <a:cubicBezTo>
                    <a:pt x="8607" y="1429"/>
                    <a:pt x="7845" y="1"/>
                    <a:pt x="6376" y="1"/>
                  </a:cubicBezTo>
                  <a:cubicBezTo>
                    <a:pt x="4907" y="1"/>
                    <a:pt x="4304" y="1199"/>
                    <a:pt x="4304" y="1199"/>
                  </a:cubicBezTo>
                  <a:cubicBezTo>
                    <a:pt x="4304" y="1199"/>
                    <a:pt x="3703" y="1"/>
                    <a:pt x="2232" y="1"/>
                  </a:cubicBez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4" name="TextBox 3">
            <a:extLst>
              <a:ext uri="{FF2B5EF4-FFF2-40B4-BE49-F238E27FC236}">
                <a16:creationId xmlns:a16="http://schemas.microsoft.com/office/drawing/2014/main" id="{C91A5F6F-129F-3FF5-872A-98BBE824D693}"/>
              </a:ext>
            </a:extLst>
          </p:cNvPr>
          <p:cNvSpPr txBox="1"/>
          <p:nvPr/>
        </p:nvSpPr>
        <p:spPr>
          <a:xfrm>
            <a:off x="1049771" y="1732651"/>
            <a:ext cx="10094896"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b="1">
                <a:latin typeface="Roboto"/>
                <a:ea typeface="+mn-lt"/>
                <a:cs typeface="+mn-lt"/>
              </a:rPr>
              <a:t>Machine Learning Integration</a:t>
            </a:r>
            <a:endParaRPr lang="en-US">
              <a:latin typeface="Roboto"/>
              <a:ea typeface="Roboto"/>
              <a:cs typeface="Arial"/>
            </a:endParaRPr>
          </a:p>
          <a:p>
            <a:pPr marL="742950" lvl="1" indent="-285750">
              <a:lnSpc>
                <a:spcPct val="150000"/>
              </a:lnSpc>
              <a:buFont typeface="Arial"/>
              <a:buChar char="•"/>
            </a:pPr>
            <a:r>
              <a:rPr lang="en-US">
                <a:latin typeface="Roboto"/>
                <a:ea typeface="+mn-lt"/>
                <a:cs typeface="+mn-lt"/>
              </a:rPr>
              <a:t>Implement deep learning models (e.g., CNNs) for better accuracy and handling of diverse image qualities.</a:t>
            </a:r>
          </a:p>
          <a:p>
            <a:pPr marL="285750" indent="-285750">
              <a:lnSpc>
                <a:spcPct val="150000"/>
              </a:lnSpc>
              <a:buFont typeface="Arial"/>
              <a:buChar char="•"/>
            </a:pPr>
            <a:r>
              <a:rPr lang="en-US" b="1">
                <a:latin typeface="Roboto"/>
                <a:ea typeface="+mn-lt"/>
                <a:cs typeface="+mn-lt"/>
              </a:rPr>
              <a:t>Multi image and Batch Processing</a:t>
            </a:r>
            <a:endParaRPr lang="en-US">
              <a:latin typeface="Roboto"/>
              <a:ea typeface="+mn-lt"/>
              <a:cs typeface="+mn-lt"/>
            </a:endParaRPr>
          </a:p>
          <a:p>
            <a:pPr marL="742950" lvl="1" indent="-285750">
              <a:lnSpc>
                <a:spcPct val="150000"/>
              </a:lnSpc>
              <a:buFont typeface="Arial"/>
              <a:buChar char="•"/>
            </a:pPr>
            <a:r>
              <a:rPr lang="en-US">
                <a:latin typeface="Roboto"/>
                <a:ea typeface="+mn-lt"/>
                <a:cs typeface="+mn-lt"/>
              </a:rPr>
              <a:t>Enable multi-image analysis for batch processing and cross-referencing multiple samples.</a:t>
            </a:r>
            <a:endParaRPr lang="en-US">
              <a:latin typeface="Roboto"/>
              <a:ea typeface="Roboto"/>
              <a:cs typeface="Arial"/>
            </a:endParaRPr>
          </a:p>
          <a:p>
            <a:pPr marL="285750" indent="-285750">
              <a:lnSpc>
                <a:spcPct val="150000"/>
              </a:lnSpc>
              <a:buFont typeface="Arial"/>
              <a:buChar char="•"/>
            </a:pPr>
            <a:r>
              <a:rPr lang="en-US" b="1">
                <a:latin typeface="Roboto"/>
                <a:ea typeface="Roboto"/>
                <a:cs typeface="Arial"/>
              </a:rPr>
              <a:t>Cloud Integration</a:t>
            </a:r>
          </a:p>
          <a:p>
            <a:pPr marL="742950" lvl="1" indent="-285750">
              <a:lnSpc>
                <a:spcPct val="150000"/>
              </a:lnSpc>
              <a:buFont typeface="Arial"/>
              <a:buChar char="•"/>
            </a:pPr>
            <a:r>
              <a:rPr lang="en-US">
                <a:latin typeface="Roboto"/>
                <a:ea typeface="+mn-lt"/>
                <a:cs typeface="+mn-lt"/>
              </a:rPr>
              <a:t>Store results on the cloud for easy access and provide centralized databases for healthcare providers.</a:t>
            </a:r>
            <a:endParaRPr lang="en-US" b="1">
              <a:latin typeface="Roboto"/>
              <a:ea typeface="Roboto"/>
              <a:cs typeface="Arial"/>
            </a:endParaRPr>
          </a:p>
          <a:p>
            <a:pPr lvl="1"/>
            <a:endParaRPr lang="en-US">
              <a:cs typeface="Arial"/>
            </a:endParaRPr>
          </a:p>
          <a:p>
            <a:endParaRPr lang="en-US">
              <a:cs typeface="Arial"/>
            </a:endParaRPr>
          </a:p>
        </p:txBody>
      </p:sp>
    </p:spTree>
    <p:extLst>
      <p:ext uri="{BB962C8B-B14F-4D97-AF65-F5344CB8AC3E}">
        <p14:creationId xmlns:p14="http://schemas.microsoft.com/office/powerpoint/2010/main" val="24623587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7687A7-238A-B3E8-EA6A-AF42523EFC4B}"/>
              </a:ext>
            </a:extLst>
          </p:cNvPr>
          <p:cNvSpPr>
            <a:spLocks noGrp="1"/>
          </p:cNvSpPr>
          <p:nvPr>
            <p:ph type="title"/>
          </p:nvPr>
        </p:nvSpPr>
        <p:spPr>
          <a:xfrm>
            <a:off x="659234" y="957447"/>
            <a:ext cx="3383280" cy="4943105"/>
          </a:xfrm>
        </p:spPr>
        <p:txBody>
          <a:bodyPr anchor="ctr">
            <a:normAutofit/>
          </a:bodyPr>
          <a:lstStyle/>
          <a:p>
            <a:r>
              <a:rPr lang="en-US" sz="3700"/>
              <a:t>Team Members</a:t>
            </a:r>
            <a:br>
              <a:rPr lang="en-US" sz="3700"/>
            </a:br>
            <a:br>
              <a:rPr lang="en-US" sz="3700"/>
            </a:br>
            <a:r>
              <a:rPr lang="en-US" sz="1600"/>
              <a:t>1. Shashank Anand </a:t>
            </a:r>
            <a:r>
              <a:rPr lang="en-US" sz="1600" err="1"/>
              <a:t>Gedela</a:t>
            </a:r>
            <a:br>
              <a:rPr lang="en-US" sz="1600"/>
            </a:br>
            <a:r>
              <a:rPr lang="en-US" sz="1600"/>
              <a:t>2. Reddy Chandu B S</a:t>
            </a:r>
            <a:endParaRPr lang="en-US" sz="3700"/>
          </a:p>
        </p:txBody>
      </p:sp>
      <p:sp>
        <p:nvSpPr>
          <p:cNvPr id="12" name="Rectangle 11">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1E257ACD-9B4F-D9B8-A268-3371FE1A3271}"/>
              </a:ext>
            </a:extLst>
          </p:cNvPr>
          <p:cNvGraphicFramePr>
            <a:graphicFrameLocks noGrp="1"/>
          </p:cNvGraphicFramePr>
          <p:nvPr>
            <p:ph idx="1"/>
            <p:extLst>
              <p:ext uri="{D42A27DB-BD31-4B8C-83A1-F6EECF244321}">
                <p14:modId xmlns:p14="http://schemas.microsoft.com/office/powerpoint/2010/main" val="1941089770"/>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7069467"/>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82CB15-425B-E281-A3D3-CE617881AADB}"/>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a:t>Thank you</a:t>
            </a:r>
            <a:br>
              <a:rPr lang="en-US" sz="7200"/>
            </a:br>
            <a:endParaRPr lang="en-US" sz="7200"/>
          </a:p>
        </p:txBody>
      </p:sp>
      <p:sp>
        <p:nvSpPr>
          <p:cNvPr id="17" name="Rectangle 1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183902"/>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59605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59;p16">
            <a:extLst>
              <a:ext uri="{FF2B5EF4-FFF2-40B4-BE49-F238E27FC236}">
                <a16:creationId xmlns:a16="http://schemas.microsoft.com/office/drawing/2014/main" id="{0635099C-E60C-27F9-0636-114D2E2BE65C}"/>
              </a:ext>
            </a:extLst>
          </p:cNvPr>
          <p:cNvSpPr txBox="1"/>
          <p:nvPr/>
        </p:nvSpPr>
        <p:spPr>
          <a:xfrm>
            <a:off x="1277124" y="843596"/>
            <a:ext cx="2459134" cy="569312"/>
          </a:xfrm>
          <a:prstGeom prst="rect">
            <a:avLst/>
          </a:prstGeom>
          <a:solidFill>
            <a:srgbClr val="005655"/>
          </a:solidFill>
          <a:ln>
            <a:noFill/>
          </a:ln>
        </p:spPr>
        <p:txBody>
          <a:bodyPr spcFirstLastPara="1" wrap="square" lIns="91425" tIns="91425" rIns="91425" bIns="91425" anchor="t" anchorCtr="0">
            <a:noAutofit/>
          </a:bodyPr>
          <a:lstStyle/>
          <a:p>
            <a:pPr marL="0" marR="0" lvl="0" indent="0" algn="ctr" defTabSz="914400" eaLnBrk="1" fontAlgn="auto" latinLnBrk="0" hangingPunct="1">
              <a:lnSpc>
                <a:spcPct val="100000"/>
              </a:lnSpc>
              <a:spcBef>
                <a:spcPts val="0"/>
              </a:spcBef>
              <a:spcAft>
                <a:spcPts val="1600"/>
              </a:spcAft>
              <a:buClrTx/>
              <a:buSzTx/>
              <a:buFontTx/>
              <a:buNone/>
              <a:tabLst/>
              <a:defRPr/>
            </a:pPr>
            <a:r>
              <a:rPr kumimoji="0" lang="en" sz="2800" b="1" i="0" u="none" strike="noStrike" kern="0" cap="none" spc="0" normalizeH="0" baseline="0" noProof="0">
                <a:ln>
                  <a:noFill/>
                </a:ln>
                <a:solidFill>
                  <a:srgbClr val="FFFFFF"/>
                </a:solidFill>
                <a:effectLst/>
                <a:uLnTx/>
                <a:uFillTx/>
                <a:latin typeface="Fira Sans Condensed"/>
                <a:ea typeface="Fira Sans Condensed"/>
                <a:cs typeface="Fira Sans Condensed"/>
                <a:sym typeface="Fira Sans Condensed"/>
              </a:rPr>
              <a:t>Intr</a:t>
            </a:r>
            <a:r>
              <a:rPr lang="en" sz="2800" b="1" kern="0">
                <a:solidFill>
                  <a:srgbClr val="FFFFFF"/>
                </a:solidFill>
                <a:latin typeface="Fira Sans Condensed"/>
                <a:ea typeface="Fira Sans Condensed"/>
                <a:cs typeface="Fira Sans Condensed"/>
                <a:sym typeface="Fira Sans Condensed"/>
              </a:rPr>
              <a:t>oduction</a:t>
            </a:r>
            <a:endParaRPr kumimoji="0" sz="2800" b="1" i="0" u="none" strike="noStrike" kern="0" cap="none" spc="0" normalizeH="0" baseline="0" noProof="0">
              <a:ln>
                <a:noFill/>
              </a:ln>
              <a:solidFill>
                <a:srgbClr val="FFFFFF"/>
              </a:solidFill>
              <a:effectLst/>
              <a:uLnTx/>
              <a:uFillTx/>
              <a:latin typeface="Fira Sans Condensed"/>
              <a:ea typeface="Fira Sans Condensed"/>
              <a:cs typeface="Fira Sans Condensed"/>
              <a:sym typeface="Fira Sans Condensed"/>
            </a:endParaRPr>
          </a:p>
        </p:txBody>
      </p:sp>
      <p:sp>
        <p:nvSpPr>
          <p:cNvPr id="10" name="Content Placeholder 9">
            <a:extLst>
              <a:ext uri="{FF2B5EF4-FFF2-40B4-BE49-F238E27FC236}">
                <a16:creationId xmlns:a16="http://schemas.microsoft.com/office/drawing/2014/main" id="{6775038F-3CC5-B38C-5DC0-1D07DF61C95D}"/>
              </a:ext>
            </a:extLst>
          </p:cNvPr>
          <p:cNvSpPr>
            <a:spLocks noGrp="1"/>
          </p:cNvSpPr>
          <p:nvPr>
            <p:ph idx="1"/>
          </p:nvPr>
        </p:nvSpPr>
        <p:spPr>
          <a:xfrm>
            <a:off x="3932903" y="2305582"/>
            <a:ext cx="7958340" cy="3946002"/>
          </a:xfrm>
        </p:spPr>
        <p:txBody>
          <a:bodyPr>
            <a:normAutofit fontScale="92500" lnSpcReduction="10000"/>
          </a:bodyPr>
          <a:lstStyle/>
          <a:p>
            <a:pPr>
              <a:buFont typeface="Arial" panose="020B0604020202020204" pitchFamily="34" charset="0"/>
              <a:buChar char="•"/>
            </a:pPr>
            <a:r>
              <a:rPr lang="en-US" b="1"/>
              <a:t>Background</a:t>
            </a:r>
            <a:r>
              <a:rPr lang="en-US"/>
              <a:t>:</a:t>
            </a:r>
            <a:br>
              <a:rPr lang="en-US"/>
            </a:br>
            <a:r>
              <a:rPr lang="en-US" sz="1700"/>
              <a:t>Blood group identification is critical in medical fields, especially in emergencies, surgeries, and blood transfusions. The need for rapid and accurate blood group detection is crucial to prevent complications arising from incompatible blood transfusions.</a:t>
            </a:r>
          </a:p>
          <a:p>
            <a:pPr>
              <a:spcBef>
                <a:spcPts val="1200"/>
              </a:spcBef>
              <a:buFont typeface="Arial" panose="020B0604020202020204" pitchFamily="34" charset="0"/>
              <a:buChar char="•"/>
            </a:pPr>
            <a:r>
              <a:rPr lang="en-US" b="1"/>
              <a:t>Problem Statement</a:t>
            </a:r>
            <a:r>
              <a:rPr lang="en-US"/>
              <a:t>:</a:t>
            </a:r>
            <a:br>
              <a:rPr lang="en-US"/>
            </a:br>
            <a:r>
              <a:rPr lang="en-US" sz="1700"/>
              <a:t>Traditional blood group identification can be time-consuming, requiring trained personnel and specialized equipment. Our project aims to create a more efficient and accessible solution</a:t>
            </a:r>
            <a:r>
              <a:rPr lang="en-US" sz="2200"/>
              <a:t>.</a:t>
            </a:r>
          </a:p>
          <a:p>
            <a:pPr>
              <a:buFont typeface="Arial" panose="020B0604020202020204" pitchFamily="34" charset="0"/>
              <a:buChar char="•"/>
            </a:pPr>
            <a:r>
              <a:rPr lang="en-US" b="1"/>
              <a:t>Project Objective</a:t>
            </a:r>
            <a:r>
              <a:rPr lang="en-US"/>
              <a:t>:</a:t>
            </a:r>
            <a:br>
              <a:rPr lang="en-US"/>
            </a:br>
            <a:r>
              <a:rPr lang="en-US" sz="1700"/>
              <a:t>This project focuses on developing an identification system that quickly and accurately classifies ABO and Rh blood groups, enhancing the response time in healthcare settings.</a:t>
            </a:r>
          </a:p>
          <a:p>
            <a:endParaRPr lang="en-IN"/>
          </a:p>
        </p:txBody>
      </p:sp>
      <p:cxnSp>
        <p:nvCxnSpPr>
          <p:cNvPr id="102" name="Google Shape;4054;p44">
            <a:extLst>
              <a:ext uri="{FF2B5EF4-FFF2-40B4-BE49-F238E27FC236}">
                <a16:creationId xmlns:a16="http://schemas.microsoft.com/office/drawing/2014/main" id="{62651584-B21E-B6E8-7450-62ED27C2D61D}"/>
              </a:ext>
            </a:extLst>
          </p:cNvPr>
          <p:cNvCxnSpPr>
            <a:cxnSpLocks/>
          </p:cNvCxnSpPr>
          <p:nvPr/>
        </p:nvCxnSpPr>
        <p:spPr>
          <a:xfrm>
            <a:off x="3932903" y="1164684"/>
            <a:ext cx="7511845" cy="12700"/>
          </a:xfrm>
          <a:prstGeom prst="bentConnector3">
            <a:avLst>
              <a:gd name="adj1" fmla="val 0"/>
            </a:avLst>
          </a:prstGeom>
          <a:noFill/>
          <a:ln w="19050" cap="rnd" cmpd="sng">
            <a:solidFill>
              <a:srgbClr val="EA160C"/>
            </a:solidFill>
            <a:prstDash val="dash"/>
            <a:round/>
            <a:headEnd type="none" w="med" len="med"/>
            <a:tailEnd type="stealth" w="med" len="med"/>
          </a:ln>
        </p:spPr>
      </p:cxnSp>
      <p:grpSp>
        <p:nvGrpSpPr>
          <p:cNvPr id="140" name="Group 139">
            <a:extLst>
              <a:ext uri="{FF2B5EF4-FFF2-40B4-BE49-F238E27FC236}">
                <a16:creationId xmlns:a16="http://schemas.microsoft.com/office/drawing/2014/main" id="{531909A7-267E-7B25-4C6F-B5111D36926F}"/>
              </a:ext>
            </a:extLst>
          </p:cNvPr>
          <p:cNvGrpSpPr/>
          <p:nvPr/>
        </p:nvGrpSpPr>
        <p:grpSpPr>
          <a:xfrm>
            <a:off x="4853761" y="981461"/>
            <a:ext cx="2202885" cy="393598"/>
            <a:chOff x="4853761" y="981461"/>
            <a:chExt cx="2202885" cy="393598"/>
          </a:xfrm>
        </p:grpSpPr>
        <p:grpSp>
          <p:nvGrpSpPr>
            <p:cNvPr id="107" name="Google Shape;3943;p43">
              <a:extLst>
                <a:ext uri="{FF2B5EF4-FFF2-40B4-BE49-F238E27FC236}">
                  <a16:creationId xmlns:a16="http://schemas.microsoft.com/office/drawing/2014/main" id="{E2D4C45D-FDC6-2E33-D80E-E4591DB02DB3}"/>
                </a:ext>
              </a:extLst>
            </p:cNvPr>
            <p:cNvGrpSpPr/>
            <p:nvPr/>
          </p:nvGrpSpPr>
          <p:grpSpPr>
            <a:xfrm>
              <a:off x="4853761" y="986428"/>
              <a:ext cx="382316" cy="382378"/>
              <a:chOff x="-1017543" y="3092763"/>
              <a:chExt cx="382316" cy="382379"/>
            </a:xfrm>
          </p:grpSpPr>
          <p:sp>
            <p:nvSpPr>
              <p:cNvPr id="108" name="Google Shape;3944;p43">
                <a:extLst>
                  <a:ext uri="{FF2B5EF4-FFF2-40B4-BE49-F238E27FC236}">
                    <a16:creationId xmlns:a16="http://schemas.microsoft.com/office/drawing/2014/main" id="{5D0B3412-0C50-BBC1-B2B7-1498E6BA6FD0}"/>
                  </a:ext>
                </a:extLst>
              </p:cNvPr>
              <p:cNvSpPr/>
              <p:nvPr/>
            </p:nvSpPr>
            <p:spPr>
              <a:xfrm>
                <a:off x="-972577" y="3283910"/>
                <a:ext cx="112457" cy="134982"/>
              </a:xfrm>
              <a:custGeom>
                <a:avLst/>
                <a:gdLst/>
                <a:ahLst/>
                <a:cxnLst/>
                <a:rect l="l" t="t" r="r" b="b"/>
                <a:pathLst>
                  <a:path w="5382" h="6460" extrusionOk="0">
                    <a:moveTo>
                      <a:pt x="539" y="1"/>
                    </a:moveTo>
                    <a:lnTo>
                      <a:pt x="0" y="539"/>
                    </a:lnTo>
                    <a:lnTo>
                      <a:pt x="0" y="6459"/>
                    </a:lnTo>
                    <a:lnTo>
                      <a:pt x="4889" y="6459"/>
                    </a:lnTo>
                    <a:lnTo>
                      <a:pt x="5381" y="5923"/>
                    </a:lnTo>
                    <a:lnTo>
                      <a:pt x="4889" y="5383"/>
                    </a:lnTo>
                    <a:lnTo>
                      <a:pt x="1077" y="5383"/>
                    </a:lnTo>
                    <a:lnTo>
                      <a:pt x="1077" y="539"/>
                    </a:lnTo>
                    <a:lnTo>
                      <a:pt x="539"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3945;p43">
                <a:extLst>
                  <a:ext uri="{FF2B5EF4-FFF2-40B4-BE49-F238E27FC236}">
                    <a16:creationId xmlns:a16="http://schemas.microsoft.com/office/drawing/2014/main" id="{7CA04C68-34F3-3A72-5ADD-F59B13EF3FDA}"/>
                  </a:ext>
                </a:extLst>
              </p:cNvPr>
              <p:cNvSpPr/>
              <p:nvPr/>
            </p:nvSpPr>
            <p:spPr>
              <a:xfrm>
                <a:off x="-743965" y="3287692"/>
                <a:ext cx="52509" cy="131200"/>
              </a:xfrm>
              <a:custGeom>
                <a:avLst/>
                <a:gdLst/>
                <a:ahLst/>
                <a:cxnLst/>
                <a:rect l="l" t="t" r="r" b="b"/>
                <a:pathLst>
                  <a:path w="2513" h="6279" extrusionOk="0">
                    <a:moveTo>
                      <a:pt x="1975" y="1"/>
                    </a:moveTo>
                    <a:lnTo>
                      <a:pt x="1435" y="304"/>
                    </a:lnTo>
                    <a:lnTo>
                      <a:pt x="1435" y="5201"/>
                    </a:lnTo>
                    <a:lnTo>
                      <a:pt x="315" y="5201"/>
                    </a:lnTo>
                    <a:lnTo>
                      <a:pt x="0" y="5739"/>
                    </a:lnTo>
                    <a:lnTo>
                      <a:pt x="315" y="6278"/>
                    </a:lnTo>
                    <a:lnTo>
                      <a:pt x="2513" y="6278"/>
                    </a:lnTo>
                    <a:lnTo>
                      <a:pt x="2513" y="304"/>
                    </a:lnTo>
                    <a:lnTo>
                      <a:pt x="1975"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3946;p43">
                <a:extLst>
                  <a:ext uri="{FF2B5EF4-FFF2-40B4-BE49-F238E27FC236}">
                    <a16:creationId xmlns:a16="http://schemas.microsoft.com/office/drawing/2014/main" id="{B0859389-75E2-37AC-C016-271960DEC6DA}"/>
                  </a:ext>
                </a:extLst>
              </p:cNvPr>
              <p:cNvSpPr/>
              <p:nvPr/>
            </p:nvSpPr>
            <p:spPr>
              <a:xfrm>
                <a:off x="-871424" y="3340160"/>
                <a:ext cx="74971" cy="134982"/>
              </a:xfrm>
              <a:custGeom>
                <a:avLst/>
                <a:gdLst/>
                <a:ahLst/>
                <a:cxnLst/>
                <a:rect l="l" t="t" r="r" b="b"/>
                <a:pathLst>
                  <a:path w="3588" h="6460" extrusionOk="0">
                    <a:moveTo>
                      <a:pt x="3231" y="1"/>
                    </a:moveTo>
                    <a:cubicBezTo>
                      <a:pt x="1452" y="1"/>
                      <a:pt x="1" y="1449"/>
                      <a:pt x="1" y="3231"/>
                    </a:cubicBezTo>
                    <a:cubicBezTo>
                      <a:pt x="1" y="5011"/>
                      <a:pt x="1449" y="6459"/>
                      <a:pt x="3231" y="6459"/>
                    </a:cubicBezTo>
                    <a:lnTo>
                      <a:pt x="3588" y="3231"/>
                    </a:lnTo>
                    <a:lnTo>
                      <a:pt x="3231" y="1"/>
                    </a:lnTo>
                    <a:close/>
                  </a:path>
                </a:pathLst>
              </a:custGeom>
              <a:solidFill>
                <a:srgbClr val="8A01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3947;p43">
                <a:extLst>
                  <a:ext uri="{FF2B5EF4-FFF2-40B4-BE49-F238E27FC236}">
                    <a16:creationId xmlns:a16="http://schemas.microsoft.com/office/drawing/2014/main" id="{DDCE5FAE-1549-5909-9215-35A522D7D25E}"/>
                  </a:ext>
                </a:extLst>
              </p:cNvPr>
              <p:cNvSpPr/>
              <p:nvPr/>
            </p:nvSpPr>
            <p:spPr>
              <a:xfrm>
                <a:off x="-803934" y="3340160"/>
                <a:ext cx="67512" cy="134982"/>
              </a:xfrm>
              <a:custGeom>
                <a:avLst/>
                <a:gdLst/>
                <a:ahLst/>
                <a:cxnLst/>
                <a:rect l="l" t="t" r="r" b="b"/>
                <a:pathLst>
                  <a:path w="3231" h="6460" extrusionOk="0">
                    <a:moveTo>
                      <a:pt x="1" y="1"/>
                    </a:moveTo>
                    <a:lnTo>
                      <a:pt x="1" y="3231"/>
                    </a:lnTo>
                    <a:lnTo>
                      <a:pt x="1" y="6459"/>
                    </a:lnTo>
                    <a:cubicBezTo>
                      <a:pt x="1781" y="6459"/>
                      <a:pt x="3229" y="5011"/>
                      <a:pt x="3229" y="3231"/>
                    </a:cubicBezTo>
                    <a:cubicBezTo>
                      <a:pt x="3231" y="1449"/>
                      <a:pt x="1781" y="1"/>
                      <a:pt x="1" y="1"/>
                    </a:cubicBezTo>
                    <a:close/>
                  </a:path>
                </a:pathLst>
              </a:custGeom>
              <a:solidFill>
                <a:srgbClr val="4A00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3948;p43">
                <a:extLst>
                  <a:ext uri="{FF2B5EF4-FFF2-40B4-BE49-F238E27FC236}">
                    <a16:creationId xmlns:a16="http://schemas.microsoft.com/office/drawing/2014/main" id="{A2D0DEA7-0E77-02D1-3EF9-FAEA344140A9}"/>
                  </a:ext>
                </a:extLst>
              </p:cNvPr>
              <p:cNvSpPr/>
              <p:nvPr/>
            </p:nvSpPr>
            <p:spPr>
              <a:xfrm>
                <a:off x="-815133" y="3385147"/>
                <a:ext cx="18722" cy="45008"/>
              </a:xfrm>
              <a:custGeom>
                <a:avLst/>
                <a:gdLst/>
                <a:ahLst/>
                <a:cxnLst/>
                <a:rect l="l" t="t" r="r" b="b"/>
                <a:pathLst>
                  <a:path w="896" h="2154" extrusionOk="0">
                    <a:moveTo>
                      <a:pt x="0" y="0"/>
                    </a:moveTo>
                    <a:lnTo>
                      <a:pt x="0" y="1076"/>
                    </a:lnTo>
                    <a:lnTo>
                      <a:pt x="0" y="2154"/>
                    </a:lnTo>
                    <a:lnTo>
                      <a:pt x="538" y="2154"/>
                    </a:lnTo>
                    <a:lnTo>
                      <a:pt x="895" y="1076"/>
                    </a:lnTo>
                    <a:lnTo>
                      <a:pt x="538" y="0"/>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3949;p43">
                <a:extLst>
                  <a:ext uri="{FF2B5EF4-FFF2-40B4-BE49-F238E27FC236}">
                    <a16:creationId xmlns:a16="http://schemas.microsoft.com/office/drawing/2014/main" id="{7A5F471C-9BA2-5517-E430-0744D3790962}"/>
                  </a:ext>
                </a:extLst>
              </p:cNvPr>
              <p:cNvSpPr/>
              <p:nvPr/>
            </p:nvSpPr>
            <p:spPr>
              <a:xfrm>
                <a:off x="-803892" y="3385147"/>
                <a:ext cx="11262" cy="45008"/>
              </a:xfrm>
              <a:custGeom>
                <a:avLst/>
                <a:gdLst/>
                <a:ahLst/>
                <a:cxnLst/>
                <a:rect l="l" t="t" r="r" b="b"/>
                <a:pathLst>
                  <a:path w="539" h="2154" extrusionOk="0">
                    <a:moveTo>
                      <a:pt x="0" y="0"/>
                    </a:moveTo>
                    <a:lnTo>
                      <a:pt x="0" y="1076"/>
                    </a:lnTo>
                    <a:lnTo>
                      <a:pt x="0" y="2154"/>
                    </a:lnTo>
                    <a:lnTo>
                      <a:pt x="538" y="2154"/>
                    </a:lnTo>
                    <a:lnTo>
                      <a:pt x="538" y="1076"/>
                    </a:lnTo>
                    <a:lnTo>
                      <a:pt x="538"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3950;p43">
                <a:extLst>
                  <a:ext uri="{FF2B5EF4-FFF2-40B4-BE49-F238E27FC236}">
                    <a16:creationId xmlns:a16="http://schemas.microsoft.com/office/drawing/2014/main" id="{51113C4D-7900-DF29-06E6-8DE479783343}"/>
                  </a:ext>
                </a:extLst>
              </p:cNvPr>
              <p:cNvSpPr/>
              <p:nvPr/>
            </p:nvSpPr>
            <p:spPr>
              <a:xfrm>
                <a:off x="-903624" y="3092763"/>
                <a:ext cx="99711" cy="202410"/>
              </a:xfrm>
              <a:custGeom>
                <a:avLst/>
                <a:gdLst/>
                <a:ahLst/>
                <a:cxnLst/>
                <a:rect l="l" t="t" r="r" b="b"/>
                <a:pathLst>
                  <a:path w="4772" h="9687" extrusionOk="0">
                    <a:moveTo>
                      <a:pt x="1" y="0"/>
                    </a:moveTo>
                    <a:lnTo>
                      <a:pt x="1" y="9687"/>
                    </a:lnTo>
                    <a:lnTo>
                      <a:pt x="4772" y="9687"/>
                    </a:lnTo>
                    <a:lnTo>
                      <a:pt x="4772"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3951;p43">
                <a:extLst>
                  <a:ext uri="{FF2B5EF4-FFF2-40B4-BE49-F238E27FC236}">
                    <a16:creationId xmlns:a16="http://schemas.microsoft.com/office/drawing/2014/main" id="{DDB1A54E-639C-B979-6464-43E04DD92F93}"/>
                  </a:ext>
                </a:extLst>
              </p:cNvPr>
              <p:cNvSpPr/>
              <p:nvPr/>
            </p:nvSpPr>
            <p:spPr>
              <a:xfrm>
                <a:off x="-1017543" y="3092763"/>
                <a:ext cx="168664" cy="202410"/>
              </a:xfrm>
              <a:custGeom>
                <a:avLst/>
                <a:gdLst/>
                <a:ahLst/>
                <a:cxnLst/>
                <a:rect l="l" t="t" r="r" b="b"/>
                <a:pathLst>
                  <a:path w="8072" h="9687" extrusionOk="0">
                    <a:moveTo>
                      <a:pt x="0" y="0"/>
                    </a:moveTo>
                    <a:lnTo>
                      <a:pt x="0" y="9687"/>
                    </a:lnTo>
                    <a:lnTo>
                      <a:pt x="5453" y="9687"/>
                    </a:lnTo>
                    <a:cubicBezTo>
                      <a:pt x="6897" y="9687"/>
                      <a:pt x="8071" y="8514"/>
                      <a:pt x="8071" y="7069"/>
                    </a:cubicBezTo>
                    <a:lnTo>
                      <a:pt x="8071" y="2620"/>
                    </a:lnTo>
                    <a:cubicBezTo>
                      <a:pt x="8071" y="1175"/>
                      <a:pt x="6897" y="0"/>
                      <a:pt x="5453" y="0"/>
                    </a:cubicBez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3952;p43">
                <a:extLst>
                  <a:ext uri="{FF2B5EF4-FFF2-40B4-BE49-F238E27FC236}">
                    <a16:creationId xmlns:a16="http://schemas.microsoft.com/office/drawing/2014/main" id="{525F2131-856D-7124-FEAF-DA0D3E6C01DA}"/>
                  </a:ext>
                </a:extLst>
              </p:cNvPr>
              <p:cNvSpPr/>
              <p:nvPr/>
            </p:nvSpPr>
            <p:spPr>
              <a:xfrm>
                <a:off x="-927632" y="3148970"/>
                <a:ext cx="22525" cy="89995"/>
              </a:xfrm>
              <a:custGeom>
                <a:avLst/>
                <a:gdLst/>
                <a:ahLst/>
                <a:cxnLst/>
                <a:rect l="l" t="t" r="r" b="b"/>
                <a:pathLst>
                  <a:path w="1078" h="4307" extrusionOk="0">
                    <a:moveTo>
                      <a:pt x="0" y="0"/>
                    </a:moveTo>
                    <a:lnTo>
                      <a:pt x="0" y="4307"/>
                    </a:lnTo>
                    <a:lnTo>
                      <a:pt x="1078" y="4307"/>
                    </a:lnTo>
                    <a:lnTo>
                      <a:pt x="1078" y="0"/>
                    </a:lnTo>
                    <a:close/>
                  </a:path>
                </a:pathLst>
              </a:custGeom>
              <a:solidFill>
                <a:srgbClr val="FFEAC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3953;p43">
                <a:extLst>
                  <a:ext uri="{FF2B5EF4-FFF2-40B4-BE49-F238E27FC236}">
                    <a16:creationId xmlns:a16="http://schemas.microsoft.com/office/drawing/2014/main" id="{1C29DC6A-B9F5-A8FE-9ED6-BA69D65D7523}"/>
                  </a:ext>
                </a:extLst>
              </p:cNvPr>
              <p:cNvSpPr/>
              <p:nvPr/>
            </p:nvSpPr>
            <p:spPr>
              <a:xfrm>
                <a:off x="-770209" y="3115267"/>
                <a:ext cx="134982" cy="179906"/>
              </a:xfrm>
              <a:custGeom>
                <a:avLst/>
                <a:gdLst/>
                <a:ahLst/>
                <a:cxnLst/>
                <a:rect l="l" t="t" r="r" b="b"/>
                <a:pathLst>
                  <a:path w="6460" h="8610" extrusionOk="0">
                    <a:moveTo>
                      <a:pt x="3231" y="1"/>
                    </a:moveTo>
                    <a:cubicBezTo>
                      <a:pt x="1342" y="1"/>
                      <a:pt x="1" y="2094"/>
                      <a:pt x="1" y="4395"/>
                    </a:cubicBezTo>
                    <a:cubicBezTo>
                      <a:pt x="1" y="6999"/>
                      <a:pt x="1577" y="8610"/>
                      <a:pt x="3231" y="8610"/>
                    </a:cubicBezTo>
                    <a:cubicBezTo>
                      <a:pt x="5208" y="8610"/>
                      <a:pt x="6459" y="6572"/>
                      <a:pt x="6459" y="4395"/>
                    </a:cubicBezTo>
                    <a:cubicBezTo>
                      <a:pt x="6459" y="2271"/>
                      <a:pt x="5249" y="1"/>
                      <a:pt x="3231" y="1"/>
                    </a:cubicBezTo>
                    <a:close/>
                  </a:path>
                </a:pathLst>
              </a:custGeom>
              <a:solidFill>
                <a:srgbClr val="EA160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8" name="Google Shape;3943;p43">
              <a:extLst>
                <a:ext uri="{FF2B5EF4-FFF2-40B4-BE49-F238E27FC236}">
                  <a16:creationId xmlns:a16="http://schemas.microsoft.com/office/drawing/2014/main" id="{DF440FCB-2E8F-C396-5E85-DBCAC55F5A1B}"/>
                </a:ext>
              </a:extLst>
            </p:cNvPr>
            <p:cNvGrpSpPr/>
            <p:nvPr/>
          </p:nvGrpSpPr>
          <p:grpSpPr>
            <a:xfrm>
              <a:off x="5784754" y="981461"/>
              <a:ext cx="382316" cy="382378"/>
              <a:chOff x="-1017543" y="3092763"/>
              <a:chExt cx="382316" cy="382379"/>
            </a:xfrm>
          </p:grpSpPr>
          <p:sp>
            <p:nvSpPr>
              <p:cNvPr id="119" name="Google Shape;3944;p43">
                <a:extLst>
                  <a:ext uri="{FF2B5EF4-FFF2-40B4-BE49-F238E27FC236}">
                    <a16:creationId xmlns:a16="http://schemas.microsoft.com/office/drawing/2014/main" id="{71449684-DDBA-94B8-C977-77BBF2BFB194}"/>
                  </a:ext>
                </a:extLst>
              </p:cNvPr>
              <p:cNvSpPr/>
              <p:nvPr/>
            </p:nvSpPr>
            <p:spPr>
              <a:xfrm>
                <a:off x="-972577" y="3283910"/>
                <a:ext cx="112457" cy="134982"/>
              </a:xfrm>
              <a:custGeom>
                <a:avLst/>
                <a:gdLst/>
                <a:ahLst/>
                <a:cxnLst/>
                <a:rect l="l" t="t" r="r" b="b"/>
                <a:pathLst>
                  <a:path w="5382" h="6460" extrusionOk="0">
                    <a:moveTo>
                      <a:pt x="539" y="1"/>
                    </a:moveTo>
                    <a:lnTo>
                      <a:pt x="0" y="539"/>
                    </a:lnTo>
                    <a:lnTo>
                      <a:pt x="0" y="6459"/>
                    </a:lnTo>
                    <a:lnTo>
                      <a:pt x="4889" y="6459"/>
                    </a:lnTo>
                    <a:lnTo>
                      <a:pt x="5381" y="5923"/>
                    </a:lnTo>
                    <a:lnTo>
                      <a:pt x="4889" y="5383"/>
                    </a:lnTo>
                    <a:lnTo>
                      <a:pt x="1077" y="5383"/>
                    </a:lnTo>
                    <a:lnTo>
                      <a:pt x="1077" y="539"/>
                    </a:lnTo>
                    <a:lnTo>
                      <a:pt x="539"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3945;p43">
                <a:extLst>
                  <a:ext uri="{FF2B5EF4-FFF2-40B4-BE49-F238E27FC236}">
                    <a16:creationId xmlns:a16="http://schemas.microsoft.com/office/drawing/2014/main" id="{A9F4F859-EF6D-3343-E394-D2F74BE78583}"/>
                  </a:ext>
                </a:extLst>
              </p:cNvPr>
              <p:cNvSpPr/>
              <p:nvPr/>
            </p:nvSpPr>
            <p:spPr>
              <a:xfrm>
                <a:off x="-743965" y="3287692"/>
                <a:ext cx="52509" cy="131200"/>
              </a:xfrm>
              <a:custGeom>
                <a:avLst/>
                <a:gdLst/>
                <a:ahLst/>
                <a:cxnLst/>
                <a:rect l="l" t="t" r="r" b="b"/>
                <a:pathLst>
                  <a:path w="2513" h="6279" extrusionOk="0">
                    <a:moveTo>
                      <a:pt x="1975" y="1"/>
                    </a:moveTo>
                    <a:lnTo>
                      <a:pt x="1435" y="304"/>
                    </a:lnTo>
                    <a:lnTo>
                      <a:pt x="1435" y="5201"/>
                    </a:lnTo>
                    <a:lnTo>
                      <a:pt x="315" y="5201"/>
                    </a:lnTo>
                    <a:lnTo>
                      <a:pt x="0" y="5739"/>
                    </a:lnTo>
                    <a:lnTo>
                      <a:pt x="315" y="6278"/>
                    </a:lnTo>
                    <a:lnTo>
                      <a:pt x="2513" y="6278"/>
                    </a:lnTo>
                    <a:lnTo>
                      <a:pt x="2513" y="304"/>
                    </a:lnTo>
                    <a:lnTo>
                      <a:pt x="1975"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3946;p43">
                <a:extLst>
                  <a:ext uri="{FF2B5EF4-FFF2-40B4-BE49-F238E27FC236}">
                    <a16:creationId xmlns:a16="http://schemas.microsoft.com/office/drawing/2014/main" id="{DC520FCB-E466-E29D-B2E6-56C1550B4535}"/>
                  </a:ext>
                </a:extLst>
              </p:cNvPr>
              <p:cNvSpPr/>
              <p:nvPr/>
            </p:nvSpPr>
            <p:spPr>
              <a:xfrm>
                <a:off x="-871424" y="3340160"/>
                <a:ext cx="74971" cy="134982"/>
              </a:xfrm>
              <a:custGeom>
                <a:avLst/>
                <a:gdLst/>
                <a:ahLst/>
                <a:cxnLst/>
                <a:rect l="l" t="t" r="r" b="b"/>
                <a:pathLst>
                  <a:path w="3588" h="6460" extrusionOk="0">
                    <a:moveTo>
                      <a:pt x="3231" y="1"/>
                    </a:moveTo>
                    <a:cubicBezTo>
                      <a:pt x="1452" y="1"/>
                      <a:pt x="1" y="1449"/>
                      <a:pt x="1" y="3231"/>
                    </a:cubicBezTo>
                    <a:cubicBezTo>
                      <a:pt x="1" y="5011"/>
                      <a:pt x="1449" y="6459"/>
                      <a:pt x="3231" y="6459"/>
                    </a:cubicBezTo>
                    <a:lnTo>
                      <a:pt x="3588" y="3231"/>
                    </a:lnTo>
                    <a:lnTo>
                      <a:pt x="3231" y="1"/>
                    </a:lnTo>
                    <a:close/>
                  </a:path>
                </a:pathLst>
              </a:custGeom>
              <a:solidFill>
                <a:srgbClr val="8A01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3947;p43">
                <a:extLst>
                  <a:ext uri="{FF2B5EF4-FFF2-40B4-BE49-F238E27FC236}">
                    <a16:creationId xmlns:a16="http://schemas.microsoft.com/office/drawing/2014/main" id="{25CA5E0F-FB4C-947F-596F-7242EF94C147}"/>
                  </a:ext>
                </a:extLst>
              </p:cNvPr>
              <p:cNvSpPr/>
              <p:nvPr/>
            </p:nvSpPr>
            <p:spPr>
              <a:xfrm>
                <a:off x="-803934" y="3340160"/>
                <a:ext cx="67512" cy="134982"/>
              </a:xfrm>
              <a:custGeom>
                <a:avLst/>
                <a:gdLst/>
                <a:ahLst/>
                <a:cxnLst/>
                <a:rect l="l" t="t" r="r" b="b"/>
                <a:pathLst>
                  <a:path w="3231" h="6460" extrusionOk="0">
                    <a:moveTo>
                      <a:pt x="1" y="1"/>
                    </a:moveTo>
                    <a:lnTo>
                      <a:pt x="1" y="3231"/>
                    </a:lnTo>
                    <a:lnTo>
                      <a:pt x="1" y="6459"/>
                    </a:lnTo>
                    <a:cubicBezTo>
                      <a:pt x="1781" y="6459"/>
                      <a:pt x="3229" y="5011"/>
                      <a:pt x="3229" y="3231"/>
                    </a:cubicBezTo>
                    <a:cubicBezTo>
                      <a:pt x="3231" y="1449"/>
                      <a:pt x="1781" y="1"/>
                      <a:pt x="1" y="1"/>
                    </a:cubicBezTo>
                    <a:close/>
                  </a:path>
                </a:pathLst>
              </a:custGeom>
              <a:solidFill>
                <a:srgbClr val="4A00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3948;p43">
                <a:extLst>
                  <a:ext uri="{FF2B5EF4-FFF2-40B4-BE49-F238E27FC236}">
                    <a16:creationId xmlns:a16="http://schemas.microsoft.com/office/drawing/2014/main" id="{9578F725-13A6-D881-645F-169B39F5B589}"/>
                  </a:ext>
                </a:extLst>
              </p:cNvPr>
              <p:cNvSpPr/>
              <p:nvPr/>
            </p:nvSpPr>
            <p:spPr>
              <a:xfrm>
                <a:off x="-815133" y="3385147"/>
                <a:ext cx="18722" cy="45008"/>
              </a:xfrm>
              <a:custGeom>
                <a:avLst/>
                <a:gdLst/>
                <a:ahLst/>
                <a:cxnLst/>
                <a:rect l="l" t="t" r="r" b="b"/>
                <a:pathLst>
                  <a:path w="896" h="2154" extrusionOk="0">
                    <a:moveTo>
                      <a:pt x="0" y="0"/>
                    </a:moveTo>
                    <a:lnTo>
                      <a:pt x="0" y="1076"/>
                    </a:lnTo>
                    <a:lnTo>
                      <a:pt x="0" y="2154"/>
                    </a:lnTo>
                    <a:lnTo>
                      <a:pt x="538" y="2154"/>
                    </a:lnTo>
                    <a:lnTo>
                      <a:pt x="895" y="1076"/>
                    </a:lnTo>
                    <a:lnTo>
                      <a:pt x="538" y="0"/>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3949;p43">
                <a:extLst>
                  <a:ext uri="{FF2B5EF4-FFF2-40B4-BE49-F238E27FC236}">
                    <a16:creationId xmlns:a16="http://schemas.microsoft.com/office/drawing/2014/main" id="{51836B3E-5723-1361-2029-C596CD620150}"/>
                  </a:ext>
                </a:extLst>
              </p:cNvPr>
              <p:cNvSpPr/>
              <p:nvPr/>
            </p:nvSpPr>
            <p:spPr>
              <a:xfrm>
                <a:off x="-803892" y="3385147"/>
                <a:ext cx="11262" cy="45008"/>
              </a:xfrm>
              <a:custGeom>
                <a:avLst/>
                <a:gdLst/>
                <a:ahLst/>
                <a:cxnLst/>
                <a:rect l="l" t="t" r="r" b="b"/>
                <a:pathLst>
                  <a:path w="539" h="2154" extrusionOk="0">
                    <a:moveTo>
                      <a:pt x="0" y="0"/>
                    </a:moveTo>
                    <a:lnTo>
                      <a:pt x="0" y="1076"/>
                    </a:lnTo>
                    <a:lnTo>
                      <a:pt x="0" y="2154"/>
                    </a:lnTo>
                    <a:lnTo>
                      <a:pt x="538" y="2154"/>
                    </a:lnTo>
                    <a:lnTo>
                      <a:pt x="538" y="1076"/>
                    </a:lnTo>
                    <a:lnTo>
                      <a:pt x="538"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3950;p43">
                <a:extLst>
                  <a:ext uri="{FF2B5EF4-FFF2-40B4-BE49-F238E27FC236}">
                    <a16:creationId xmlns:a16="http://schemas.microsoft.com/office/drawing/2014/main" id="{1761F4A2-8DD8-E3D1-7598-C108DACAF8B0}"/>
                  </a:ext>
                </a:extLst>
              </p:cNvPr>
              <p:cNvSpPr/>
              <p:nvPr/>
            </p:nvSpPr>
            <p:spPr>
              <a:xfrm>
                <a:off x="-903624" y="3092763"/>
                <a:ext cx="99711" cy="202410"/>
              </a:xfrm>
              <a:custGeom>
                <a:avLst/>
                <a:gdLst/>
                <a:ahLst/>
                <a:cxnLst/>
                <a:rect l="l" t="t" r="r" b="b"/>
                <a:pathLst>
                  <a:path w="4772" h="9687" extrusionOk="0">
                    <a:moveTo>
                      <a:pt x="1" y="0"/>
                    </a:moveTo>
                    <a:lnTo>
                      <a:pt x="1" y="9687"/>
                    </a:lnTo>
                    <a:lnTo>
                      <a:pt x="4772" y="9687"/>
                    </a:lnTo>
                    <a:lnTo>
                      <a:pt x="4772"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3951;p43">
                <a:extLst>
                  <a:ext uri="{FF2B5EF4-FFF2-40B4-BE49-F238E27FC236}">
                    <a16:creationId xmlns:a16="http://schemas.microsoft.com/office/drawing/2014/main" id="{DEF0B33C-9747-D294-7202-072D8C5EDAA6}"/>
                  </a:ext>
                </a:extLst>
              </p:cNvPr>
              <p:cNvSpPr/>
              <p:nvPr/>
            </p:nvSpPr>
            <p:spPr>
              <a:xfrm>
                <a:off x="-1017543" y="3092763"/>
                <a:ext cx="168664" cy="202410"/>
              </a:xfrm>
              <a:custGeom>
                <a:avLst/>
                <a:gdLst/>
                <a:ahLst/>
                <a:cxnLst/>
                <a:rect l="l" t="t" r="r" b="b"/>
                <a:pathLst>
                  <a:path w="8072" h="9687" extrusionOk="0">
                    <a:moveTo>
                      <a:pt x="0" y="0"/>
                    </a:moveTo>
                    <a:lnTo>
                      <a:pt x="0" y="9687"/>
                    </a:lnTo>
                    <a:lnTo>
                      <a:pt x="5453" y="9687"/>
                    </a:lnTo>
                    <a:cubicBezTo>
                      <a:pt x="6897" y="9687"/>
                      <a:pt x="8071" y="8514"/>
                      <a:pt x="8071" y="7069"/>
                    </a:cubicBezTo>
                    <a:lnTo>
                      <a:pt x="8071" y="2620"/>
                    </a:lnTo>
                    <a:cubicBezTo>
                      <a:pt x="8071" y="1175"/>
                      <a:pt x="6897" y="0"/>
                      <a:pt x="5453" y="0"/>
                    </a:cubicBez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3952;p43">
                <a:extLst>
                  <a:ext uri="{FF2B5EF4-FFF2-40B4-BE49-F238E27FC236}">
                    <a16:creationId xmlns:a16="http://schemas.microsoft.com/office/drawing/2014/main" id="{C80C8B53-1305-22B9-C48E-251FD06BF018}"/>
                  </a:ext>
                </a:extLst>
              </p:cNvPr>
              <p:cNvSpPr/>
              <p:nvPr/>
            </p:nvSpPr>
            <p:spPr>
              <a:xfrm>
                <a:off x="-927632" y="3148970"/>
                <a:ext cx="22525" cy="89995"/>
              </a:xfrm>
              <a:custGeom>
                <a:avLst/>
                <a:gdLst/>
                <a:ahLst/>
                <a:cxnLst/>
                <a:rect l="l" t="t" r="r" b="b"/>
                <a:pathLst>
                  <a:path w="1078" h="4307" extrusionOk="0">
                    <a:moveTo>
                      <a:pt x="0" y="0"/>
                    </a:moveTo>
                    <a:lnTo>
                      <a:pt x="0" y="4307"/>
                    </a:lnTo>
                    <a:lnTo>
                      <a:pt x="1078" y="4307"/>
                    </a:lnTo>
                    <a:lnTo>
                      <a:pt x="1078" y="0"/>
                    </a:lnTo>
                    <a:close/>
                  </a:path>
                </a:pathLst>
              </a:custGeom>
              <a:solidFill>
                <a:srgbClr val="FFEAC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3953;p43">
                <a:extLst>
                  <a:ext uri="{FF2B5EF4-FFF2-40B4-BE49-F238E27FC236}">
                    <a16:creationId xmlns:a16="http://schemas.microsoft.com/office/drawing/2014/main" id="{A35D4947-A0C4-7935-A559-CF4563759487}"/>
                  </a:ext>
                </a:extLst>
              </p:cNvPr>
              <p:cNvSpPr/>
              <p:nvPr/>
            </p:nvSpPr>
            <p:spPr>
              <a:xfrm>
                <a:off x="-770209" y="3115267"/>
                <a:ext cx="134982" cy="179906"/>
              </a:xfrm>
              <a:custGeom>
                <a:avLst/>
                <a:gdLst/>
                <a:ahLst/>
                <a:cxnLst/>
                <a:rect l="l" t="t" r="r" b="b"/>
                <a:pathLst>
                  <a:path w="6460" h="8610" extrusionOk="0">
                    <a:moveTo>
                      <a:pt x="3231" y="1"/>
                    </a:moveTo>
                    <a:cubicBezTo>
                      <a:pt x="1342" y="1"/>
                      <a:pt x="1" y="2094"/>
                      <a:pt x="1" y="4395"/>
                    </a:cubicBezTo>
                    <a:cubicBezTo>
                      <a:pt x="1" y="6999"/>
                      <a:pt x="1577" y="8610"/>
                      <a:pt x="3231" y="8610"/>
                    </a:cubicBezTo>
                    <a:cubicBezTo>
                      <a:pt x="5208" y="8610"/>
                      <a:pt x="6459" y="6572"/>
                      <a:pt x="6459" y="4395"/>
                    </a:cubicBezTo>
                    <a:cubicBezTo>
                      <a:pt x="6459" y="2271"/>
                      <a:pt x="5249" y="1"/>
                      <a:pt x="3231" y="1"/>
                    </a:cubicBezTo>
                    <a:close/>
                  </a:path>
                </a:pathLst>
              </a:custGeom>
              <a:solidFill>
                <a:srgbClr val="EA160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29" name="Google Shape;3943;p43">
              <a:extLst>
                <a:ext uri="{FF2B5EF4-FFF2-40B4-BE49-F238E27FC236}">
                  <a16:creationId xmlns:a16="http://schemas.microsoft.com/office/drawing/2014/main" id="{E24B525A-EBD1-0A6C-0013-FB07152D466C}"/>
                </a:ext>
              </a:extLst>
            </p:cNvPr>
            <p:cNvGrpSpPr/>
            <p:nvPr/>
          </p:nvGrpSpPr>
          <p:grpSpPr>
            <a:xfrm>
              <a:off x="6674330" y="992681"/>
              <a:ext cx="382316" cy="382378"/>
              <a:chOff x="-1017543" y="3092763"/>
              <a:chExt cx="382316" cy="382379"/>
            </a:xfrm>
          </p:grpSpPr>
          <p:sp>
            <p:nvSpPr>
              <p:cNvPr id="130" name="Google Shape;3944;p43">
                <a:extLst>
                  <a:ext uri="{FF2B5EF4-FFF2-40B4-BE49-F238E27FC236}">
                    <a16:creationId xmlns:a16="http://schemas.microsoft.com/office/drawing/2014/main" id="{1BEDD298-0337-290D-4F4F-25053FA92BB6}"/>
                  </a:ext>
                </a:extLst>
              </p:cNvPr>
              <p:cNvSpPr/>
              <p:nvPr/>
            </p:nvSpPr>
            <p:spPr>
              <a:xfrm>
                <a:off x="-972577" y="3283910"/>
                <a:ext cx="112457" cy="134982"/>
              </a:xfrm>
              <a:custGeom>
                <a:avLst/>
                <a:gdLst/>
                <a:ahLst/>
                <a:cxnLst/>
                <a:rect l="l" t="t" r="r" b="b"/>
                <a:pathLst>
                  <a:path w="5382" h="6460" extrusionOk="0">
                    <a:moveTo>
                      <a:pt x="539" y="1"/>
                    </a:moveTo>
                    <a:lnTo>
                      <a:pt x="0" y="539"/>
                    </a:lnTo>
                    <a:lnTo>
                      <a:pt x="0" y="6459"/>
                    </a:lnTo>
                    <a:lnTo>
                      <a:pt x="4889" y="6459"/>
                    </a:lnTo>
                    <a:lnTo>
                      <a:pt x="5381" y="5923"/>
                    </a:lnTo>
                    <a:lnTo>
                      <a:pt x="4889" y="5383"/>
                    </a:lnTo>
                    <a:lnTo>
                      <a:pt x="1077" y="5383"/>
                    </a:lnTo>
                    <a:lnTo>
                      <a:pt x="1077" y="539"/>
                    </a:lnTo>
                    <a:lnTo>
                      <a:pt x="539"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3945;p43">
                <a:extLst>
                  <a:ext uri="{FF2B5EF4-FFF2-40B4-BE49-F238E27FC236}">
                    <a16:creationId xmlns:a16="http://schemas.microsoft.com/office/drawing/2014/main" id="{C5D7D85D-78A7-37CB-4FBE-75D4E3420D0C}"/>
                  </a:ext>
                </a:extLst>
              </p:cNvPr>
              <p:cNvSpPr/>
              <p:nvPr/>
            </p:nvSpPr>
            <p:spPr>
              <a:xfrm>
                <a:off x="-743965" y="3287692"/>
                <a:ext cx="52509" cy="131200"/>
              </a:xfrm>
              <a:custGeom>
                <a:avLst/>
                <a:gdLst/>
                <a:ahLst/>
                <a:cxnLst/>
                <a:rect l="l" t="t" r="r" b="b"/>
                <a:pathLst>
                  <a:path w="2513" h="6279" extrusionOk="0">
                    <a:moveTo>
                      <a:pt x="1975" y="1"/>
                    </a:moveTo>
                    <a:lnTo>
                      <a:pt x="1435" y="304"/>
                    </a:lnTo>
                    <a:lnTo>
                      <a:pt x="1435" y="5201"/>
                    </a:lnTo>
                    <a:lnTo>
                      <a:pt x="315" y="5201"/>
                    </a:lnTo>
                    <a:lnTo>
                      <a:pt x="0" y="5739"/>
                    </a:lnTo>
                    <a:lnTo>
                      <a:pt x="315" y="6278"/>
                    </a:lnTo>
                    <a:lnTo>
                      <a:pt x="2513" y="6278"/>
                    </a:lnTo>
                    <a:lnTo>
                      <a:pt x="2513" y="304"/>
                    </a:lnTo>
                    <a:lnTo>
                      <a:pt x="1975"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3946;p43">
                <a:extLst>
                  <a:ext uri="{FF2B5EF4-FFF2-40B4-BE49-F238E27FC236}">
                    <a16:creationId xmlns:a16="http://schemas.microsoft.com/office/drawing/2014/main" id="{DB47FC6A-A829-C5EC-FA21-AFAECF61A3FE}"/>
                  </a:ext>
                </a:extLst>
              </p:cNvPr>
              <p:cNvSpPr/>
              <p:nvPr/>
            </p:nvSpPr>
            <p:spPr>
              <a:xfrm>
                <a:off x="-871424" y="3340160"/>
                <a:ext cx="74971" cy="134982"/>
              </a:xfrm>
              <a:custGeom>
                <a:avLst/>
                <a:gdLst/>
                <a:ahLst/>
                <a:cxnLst/>
                <a:rect l="l" t="t" r="r" b="b"/>
                <a:pathLst>
                  <a:path w="3588" h="6460" extrusionOk="0">
                    <a:moveTo>
                      <a:pt x="3231" y="1"/>
                    </a:moveTo>
                    <a:cubicBezTo>
                      <a:pt x="1452" y="1"/>
                      <a:pt x="1" y="1449"/>
                      <a:pt x="1" y="3231"/>
                    </a:cubicBezTo>
                    <a:cubicBezTo>
                      <a:pt x="1" y="5011"/>
                      <a:pt x="1449" y="6459"/>
                      <a:pt x="3231" y="6459"/>
                    </a:cubicBezTo>
                    <a:lnTo>
                      <a:pt x="3588" y="3231"/>
                    </a:lnTo>
                    <a:lnTo>
                      <a:pt x="3231" y="1"/>
                    </a:lnTo>
                    <a:close/>
                  </a:path>
                </a:pathLst>
              </a:custGeom>
              <a:solidFill>
                <a:srgbClr val="8A01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3947;p43">
                <a:extLst>
                  <a:ext uri="{FF2B5EF4-FFF2-40B4-BE49-F238E27FC236}">
                    <a16:creationId xmlns:a16="http://schemas.microsoft.com/office/drawing/2014/main" id="{970E07DD-FC38-D611-ED22-4945B6922830}"/>
                  </a:ext>
                </a:extLst>
              </p:cNvPr>
              <p:cNvSpPr/>
              <p:nvPr/>
            </p:nvSpPr>
            <p:spPr>
              <a:xfrm>
                <a:off x="-803934" y="3340160"/>
                <a:ext cx="67512" cy="134982"/>
              </a:xfrm>
              <a:custGeom>
                <a:avLst/>
                <a:gdLst/>
                <a:ahLst/>
                <a:cxnLst/>
                <a:rect l="l" t="t" r="r" b="b"/>
                <a:pathLst>
                  <a:path w="3231" h="6460" extrusionOk="0">
                    <a:moveTo>
                      <a:pt x="1" y="1"/>
                    </a:moveTo>
                    <a:lnTo>
                      <a:pt x="1" y="3231"/>
                    </a:lnTo>
                    <a:lnTo>
                      <a:pt x="1" y="6459"/>
                    </a:lnTo>
                    <a:cubicBezTo>
                      <a:pt x="1781" y="6459"/>
                      <a:pt x="3229" y="5011"/>
                      <a:pt x="3229" y="3231"/>
                    </a:cubicBezTo>
                    <a:cubicBezTo>
                      <a:pt x="3231" y="1449"/>
                      <a:pt x="1781" y="1"/>
                      <a:pt x="1" y="1"/>
                    </a:cubicBezTo>
                    <a:close/>
                  </a:path>
                </a:pathLst>
              </a:custGeom>
              <a:solidFill>
                <a:srgbClr val="4A00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3948;p43">
                <a:extLst>
                  <a:ext uri="{FF2B5EF4-FFF2-40B4-BE49-F238E27FC236}">
                    <a16:creationId xmlns:a16="http://schemas.microsoft.com/office/drawing/2014/main" id="{C4BCEA5E-7321-1697-5A8F-E443B3F5A9A5}"/>
                  </a:ext>
                </a:extLst>
              </p:cNvPr>
              <p:cNvSpPr/>
              <p:nvPr/>
            </p:nvSpPr>
            <p:spPr>
              <a:xfrm>
                <a:off x="-815133" y="3385147"/>
                <a:ext cx="18722" cy="45008"/>
              </a:xfrm>
              <a:custGeom>
                <a:avLst/>
                <a:gdLst/>
                <a:ahLst/>
                <a:cxnLst/>
                <a:rect l="l" t="t" r="r" b="b"/>
                <a:pathLst>
                  <a:path w="896" h="2154" extrusionOk="0">
                    <a:moveTo>
                      <a:pt x="0" y="0"/>
                    </a:moveTo>
                    <a:lnTo>
                      <a:pt x="0" y="1076"/>
                    </a:lnTo>
                    <a:lnTo>
                      <a:pt x="0" y="2154"/>
                    </a:lnTo>
                    <a:lnTo>
                      <a:pt x="538" y="2154"/>
                    </a:lnTo>
                    <a:lnTo>
                      <a:pt x="895" y="1076"/>
                    </a:lnTo>
                    <a:lnTo>
                      <a:pt x="538" y="0"/>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3949;p43">
                <a:extLst>
                  <a:ext uri="{FF2B5EF4-FFF2-40B4-BE49-F238E27FC236}">
                    <a16:creationId xmlns:a16="http://schemas.microsoft.com/office/drawing/2014/main" id="{0B2D9E53-924A-9392-04BD-B82C5398BF2A}"/>
                  </a:ext>
                </a:extLst>
              </p:cNvPr>
              <p:cNvSpPr/>
              <p:nvPr/>
            </p:nvSpPr>
            <p:spPr>
              <a:xfrm>
                <a:off x="-803892" y="3385147"/>
                <a:ext cx="11262" cy="45008"/>
              </a:xfrm>
              <a:custGeom>
                <a:avLst/>
                <a:gdLst/>
                <a:ahLst/>
                <a:cxnLst/>
                <a:rect l="l" t="t" r="r" b="b"/>
                <a:pathLst>
                  <a:path w="539" h="2154" extrusionOk="0">
                    <a:moveTo>
                      <a:pt x="0" y="0"/>
                    </a:moveTo>
                    <a:lnTo>
                      <a:pt x="0" y="1076"/>
                    </a:lnTo>
                    <a:lnTo>
                      <a:pt x="0" y="2154"/>
                    </a:lnTo>
                    <a:lnTo>
                      <a:pt x="538" y="2154"/>
                    </a:lnTo>
                    <a:lnTo>
                      <a:pt x="538" y="1076"/>
                    </a:lnTo>
                    <a:lnTo>
                      <a:pt x="538"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3950;p43">
                <a:extLst>
                  <a:ext uri="{FF2B5EF4-FFF2-40B4-BE49-F238E27FC236}">
                    <a16:creationId xmlns:a16="http://schemas.microsoft.com/office/drawing/2014/main" id="{2A17DD69-E021-787E-C611-C428CBAD39EC}"/>
                  </a:ext>
                </a:extLst>
              </p:cNvPr>
              <p:cNvSpPr/>
              <p:nvPr/>
            </p:nvSpPr>
            <p:spPr>
              <a:xfrm>
                <a:off x="-903624" y="3092763"/>
                <a:ext cx="99711" cy="202410"/>
              </a:xfrm>
              <a:custGeom>
                <a:avLst/>
                <a:gdLst/>
                <a:ahLst/>
                <a:cxnLst/>
                <a:rect l="l" t="t" r="r" b="b"/>
                <a:pathLst>
                  <a:path w="4772" h="9687" extrusionOk="0">
                    <a:moveTo>
                      <a:pt x="1" y="0"/>
                    </a:moveTo>
                    <a:lnTo>
                      <a:pt x="1" y="9687"/>
                    </a:lnTo>
                    <a:lnTo>
                      <a:pt x="4772" y="9687"/>
                    </a:lnTo>
                    <a:lnTo>
                      <a:pt x="4772"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3951;p43">
                <a:extLst>
                  <a:ext uri="{FF2B5EF4-FFF2-40B4-BE49-F238E27FC236}">
                    <a16:creationId xmlns:a16="http://schemas.microsoft.com/office/drawing/2014/main" id="{508D84F3-99E4-2240-A0CE-2D70988ED264}"/>
                  </a:ext>
                </a:extLst>
              </p:cNvPr>
              <p:cNvSpPr/>
              <p:nvPr/>
            </p:nvSpPr>
            <p:spPr>
              <a:xfrm>
                <a:off x="-1017543" y="3092763"/>
                <a:ext cx="168664" cy="202410"/>
              </a:xfrm>
              <a:custGeom>
                <a:avLst/>
                <a:gdLst/>
                <a:ahLst/>
                <a:cxnLst/>
                <a:rect l="l" t="t" r="r" b="b"/>
                <a:pathLst>
                  <a:path w="8072" h="9687" extrusionOk="0">
                    <a:moveTo>
                      <a:pt x="0" y="0"/>
                    </a:moveTo>
                    <a:lnTo>
                      <a:pt x="0" y="9687"/>
                    </a:lnTo>
                    <a:lnTo>
                      <a:pt x="5453" y="9687"/>
                    </a:lnTo>
                    <a:cubicBezTo>
                      <a:pt x="6897" y="9687"/>
                      <a:pt x="8071" y="8514"/>
                      <a:pt x="8071" y="7069"/>
                    </a:cubicBezTo>
                    <a:lnTo>
                      <a:pt x="8071" y="2620"/>
                    </a:lnTo>
                    <a:cubicBezTo>
                      <a:pt x="8071" y="1175"/>
                      <a:pt x="6897" y="0"/>
                      <a:pt x="5453" y="0"/>
                    </a:cubicBez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3952;p43">
                <a:extLst>
                  <a:ext uri="{FF2B5EF4-FFF2-40B4-BE49-F238E27FC236}">
                    <a16:creationId xmlns:a16="http://schemas.microsoft.com/office/drawing/2014/main" id="{1ACC8CE0-8EC3-20E4-C670-10A93322F099}"/>
                  </a:ext>
                </a:extLst>
              </p:cNvPr>
              <p:cNvSpPr/>
              <p:nvPr/>
            </p:nvSpPr>
            <p:spPr>
              <a:xfrm>
                <a:off x="-927632" y="3148970"/>
                <a:ext cx="22525" cy="89995"/>
              </a:xfrm>
              <a:custGeom>
                <a:avLst/>
                <a:gdLst/>
                <a:ahLst/>
                <a:cxnLst/>
                <a:rect l="l" t="t" r="r" b="b"/>
                <a:pathLst>
                  <a:path w="1078" h="4307" extrusionOk="0">
                    <a:moveTo>
                      <a:pt x="0" y="0"/>
                    </a:moveTo>
                    <a:lnTo>
                      <a:pt x="0" y="4307"/>
                    </a:lnTo>
                    <a:lnTo>
                      <a:pt x="1078" y="4307"/>
                    </a:lnTo>
                    <a:lnTo>
                      <a:pt x="1078" y="0"/>
                    </a:lnTo>
                    <a:close/>
                  </a:path>
                </a:pathLst>
              </a:custGeom>
              <a:solidFill>
                <a:srgbClr val="FFEAC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3953;p43">
                <a:extLst>
                  <a:ext uri="{FF2B5EF4-FFF2-40B4-BE49-F238E27FC236}">
                    <a16:creationId xmlns:a16="http://schemas.microsoft.com/office/drawing/2014/main" id="{B0D46BAF-DF3D-3193-394E-3FC8C9046C89}"/>
                  </a:ext>
                </a:extLst>
              </p:cNvPr>
              <p:cNvSpPr/>
              <p:nvPr/>
            </p:nvSpPr>
            <p:spPr>
              <a:xfrm>
                <a:off x="-770209" y="3115267"/>
                <a:ext cx="134982" cy="179906"/>
              </a:xfrm>
              <a:custGeom>
                <a:avLst/>
                <a:gdLst/>
                <a:ahLst/>
                <a:cxnLst/>
                <a:rect l="l" t="t" r="r" b="b"/>
                <a:pathLst>
                  <a:path w="6460" h="8610" extrusionOk="0">
                    <a:moveTo>
                      <a:pt x="3231" y="1"/>
                    </a:moveTo>
                    <a:cubicBezTo>
                      <a:pt x="1342" y="1"/>
                      <a:pt x="1" y="2094"/>
                      <a:pt x="1" y="4395"/>
                    </a:cubicBezTo>
                    <a:cubicBezTo>
                      <a:pt x="1" y="6999"/>
                      <a:pt x="1577" y="8610"/>
                      <a:pt x="3231" y="8610"/>
                    </a:cubicBezTo>
                    <a:cubicBezTo>
                      <a:pt x="5208" y="8610"/>
                      <a:pt x="6459" y="6572"/>
                      <a:pt x="6459" y="4395"/>
                    </a:cubicBezTo>
                    <a:cubicBezTo>
                      <a:pt x="6459" y="2271"/>
                      <a:pt x="5249" y="1"/>
                      <a:pt x="3231" y="1"/>
                    </a:cubicBezTo>
                    <a:close/>
                  </a:path>
                </a:pathLst>
              </a:custGeom>
              <a:solidFill>
                <a:srgbClr val="EA160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1288" name="Google Shape;2772;p36">
            <a:extLst>
              <a:ext uri="{FF2B5EF4-FFF2-40B4-BE49-F238E27FC236}">
                <a16:creationId xmlns:a16="http://schemas.microsoft.com/office/drawing/2014/main" id="{E8027BEF-71F3-29AE-0015-1C8F263EF51B}"/>
              </a:ext>
            </a:extLst>
          </p:cNvPr>
          <p:cNvGrpSpPr/>
          <p:nvPr/>
        </p:nvGrpSpPr>
        <p:grpSpPr>
          <a:xfrm flipH="1">
            <a:off x="601638" y="2798801"/>
            <a:ext cx="2963389" cy="2959564"/>
            <a:chOff x="1255525" y="480200"/>
            <a:chExt cx="2092050" cy="2089350"/>
          </a:xfrm>
        </p:grpSpPr>
        <p:sp>
          <p:nvSpPr>
            <p:cNvPr id="1289" name="Google Shape;2773;p36">
              <a:extLst>
                <a:ext uri="{FF2B5EF4-FFF2-40B4-BE49-F238E27FC236}">
                  <a16:creationId xmlns:a16="http://schemas.microsoft.com/office/drawing/2014/main" id="{D76E9E4C-FEBA-E1BB-FF06-F04FC193B5CE}"/>
                </a:ext>
              </a:extLst>
            </p:cNvPr>
            <p:cNvSpPr/>
            <p:nvPr/>
          </p:nvSpPr>
          <p:spPr>
            <a:xfrm>
              <a:off x="1331200" y="553200"/>
              <a:ext cx="2016375" cy="2016350"/>
            </a:xfrm>
            <a:custGeom>
              <a:avLst/>
              <a:gdLst/>
              <a:ahLst/>
              <a:cxnLst/>
              <a:rect l="l" t="t" r="r" b="b"/>
              <a:pathLst>
                <a:path w="80655" h="80654" extrusionOk="0">
                  <a:moveTo>
                    <a:pt x="40328" y="1"/>
                  </a:moveTo>
                  <a:cubicBezTo>
                    <a:pt x="29632" y="1"/>
                    <a:pt x="19375" y="4249"/>
                    <a:pt x="11812" y="11811"/>
                  </a:cubicBezTo>
                  <a:cubicBezTo>
                    <a:pt x="4250" y="19375"/>
                    <a:pt x="1" y="29632"/>
                    <a:pt x="1" y="40327"/>
                  </a:cubicBezTo>
                  <a:cubicBezTo>
                    <a:pt x="1" y="51023"/>
                    <a:pt x="4250" y="61280"/>
                    <a:pt x="11812" y="68842"/>
                  </a:cubicBezTo>
                  <a:cubicBezTo>
                    <a:pt x="19375" y="76405"/>
                    <a:pt x="29632" y="80653"/>
                    <a:pt x="40328" y="80653"/>
                  </a:cubicBezTo>
                  <a:cubicBezTo>
                    <a:pt x="51023" y="80653"/>
                    <a:pt x="61280" y="76405"/>
                    <a:pt x="68843" y="68842"/>
                  </a:cubicBezTo>
                  <a:cubicBezTo>
                    <a:pt x="76406" y="61280"/>
                    <a:pt x="80654" y="51023"/>
                    <a:pt x="80654" y="40327"/>
                  </a:cubicBezTo>
                  <a:cubicBezTo>
                    <a:pt x="80654" y="29632"/>
                    <a:pt x="76406" y="19375"/>
                    <a:pt x="68843" y="11811"/>
                  </a:cubicBezTo>
                  <a:cubicBezTo>
                    <a:pt x="61280" y="4249"/>
                    <a:pt x="51023" y="1"/>
                    <a:pt x="40328" y="1"/>
                  </a:cubicBezTo>
                  <a:close/>
                </a:path>
              </a:pathLst>
            </a:custGeom>
            <a:solidFill>
              <a:srgbClr val="FFEAC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0" name="Google Shape;2774;p36">
              <a:extLst>
                <a:ext uri="{FF2B5EF4-FFF2-40B4-BE49-F238E27FC236}">
                  <a16:creationId xmlns:a16="http://schemas.microsoft.com/office/drawing/2014/main" id="{1B5590AD-38DE-71AA-A355-F08E7EE58CFA}"/>
                </a:ext>
              </a:extLst>
            </p:cNvPr>
            <p:cNvSpPr/>
            <p:nvPr/>
          </p:nvSpPr>
          <p:spPr>
            <a:xfrm>
              <a:off x="1383950" y="605900"/>
              <a:ext cx="1910975" cy="1910950"/>
            </a:xfrm>
            <a:custGeom>
              <a:avLst/>
              <a:gdLst/>
              <a:ahLst/>
              <a:cxnLst/>
              <a:rect l="l" t="t" r="r" b="b"/>
              <a:pathLst>
                <a:path w="76439" h="76438" extrusionOk="0">
                  <a:moveTo>
                    <a:pt x="38219" y="0"/>
                  </a:moveTo>
                  <a:cubicBezTo>
                    <a:pt x="38123" y="0"/>
                    <a:pt x="38027" y="0"/>
                    <a:pt x="37930" y="1"/>
                  </a:cubicBezTo>
                  <a:lnTo>
                    <a:pt x="37933" y="210"/>
                  </a:lnTo>
                  <a:cubicBezTo>
                    <a:pt x="38028" y="207"/>
                    <a:pt x="38123" y="207"/>
                    <a:pt x="38220" y="207"/>
                  </a:cubicBezTo>
                  <a:lnTo>
                    <a:pt x="38347" y="207"/>
                  </a:lnTo>
                  <a:lnTo>
                    <a:pt x="38347" y="0"/>
                  </a:lnTo>
                  <a:close/>
                  <a:moveTo>
                    <a:pt x="38970" y="7"/>
                  </a:moveTo>
                  <a:lnTo>
                    <a:pt x="38966" y="215"/>
                  </a:lnTo>
                  <a:cubicBezTo>
                    <a:pt x="39104" y="217"/>
                    <a:pt x="39241" y="221"/>
                    <a:pt x="39379" y="224"/>
                  </a:cubicBezTo>
                  <a:lnTo>
                    <a:pt x="39387" y="17"/>
                  </a:lnTo>
                  <a:cubicBezTo>
                    <a:pt x="39249" y="12"/>
                    <a:pt x="39109" y="9"/>
                    <a:pt x="38970" y="7"/>
                  </a:cubicBezTo>
                  <a:close/>
                  <a:moveTo>
                    <a:pt x="37308" y="11"/>
                  </a:moveTo>
                  <a:cubicBezTo>
                    <a:pt x="37170" y="15"/>
                    <a:pt x="37031" y="19"/>
                    <a:pt x="36894" y="23"/>
                  </a:cubicBezTo>
                  <a:lnTo>
                    <a:pt x="36900" y="229"/>
                  </a:lnTo>
                  <a:cubicBezTo>
                    <a:pt x="37037" y="225"/>
                    <a:pt x="37175" y="222"/>
                    <a:pt x="37312" y="218"/>
                  </a:cubicBezTo>
                  <a:lnTo>
                    <a:pt x="37308" y="11"/>
                  </a:lnTo>
                  <a:close/>
                  <a:moveTo>
                    <a:pt x="40009" y="42"/>
                  </a:moveTo>
                  <a:lnTo>
                    <a:pt x="39999" y="249"/>
                  </a:lnTo>
                  <a:cubicBezTo>
                    <a:pt x="40137" y="255"/>
                    <a:pt x="40275" y="261"/>
                    <a:pt x="40413" y="270"/>
                  </a:cubicBezTo>
                  <a:lnTo>
                    <a:pt x="40425" y="64"/>
                  </a:lnTo>
                  <a:cubicBezTo>
                    <a:pt x="40286" y="57"/>
                    <a:pt x="40148" y="50"/>
                    <a:pt x="40009" y="42"/>
                  </a:cubicBezTo>
                  <a:close/>
                  <a:moveTo>
                    <a:pt x="36270" y="50"/>
                  </a:moveTo>
                  <a:cubicBezTo>
                    <a:pt x="36132" y="57"/>
                    <a:pt x="35994" y="64"/>
                    <a:pt x="35856" y="73"/>
                  </a:cubicBezTo>
                  <a:lnTo>
                    <a:pt x="35868" y="279"/>
                  </a:lnTo>
                  <a:cubicBezTo>
                    <a:pt x="36006" y="271"/>
                    <a:pt x="36143" y="263"/>
                    <a:pt x="36280" y="256"/>
                  </a:cubicBezTo>
                  <a:lnTo>
                    <a:pt x="36270" y="50"/>
                  </a:lnTo>
                  <a:close/>
                  <a:moveTo>
                    <a:pt x="41047" y="103"/>
                  </a:moveTo>
                  <a:lnTo>
                    <a:pt x="41032" y="310"/>
                  </a:lnTo>
                  <a:cubicBezTo>
                    <a:pt x="41169" y="321"/>
                    <a:pt x="41306" y="332"/>
                    <a:pt x="41444" y="343"/>
                  </a:cubicBezTo>
                  <a:lnTo>
                    <a:pt x="41461" y="136"/>
                  </a:lnTo>
                  <a:cubicBezTo>
                    <a:pt x="41324" y="124"/>
                    <a:pt x="41186" y="113"/>
                    <a:pt x="41047" y="103"/>
                  </a:cubicBezTo>
                  <a:close/>
                  <a:moveTo>
                    <a:pt x="35233" y="115"/>
                  </a:moveTo>
                  <a:cubicBezTo>
                    <a:pt x="35093" y="126"/>
                    <a:pt x="34956" y="137"/>
                    <a:pt x="34818" y="150"/>
                  </a:cubicBezTo>
                  <a:lnTo>
                    <a:pt x="34837" y="356"/>
                  </a:lnTo>
                  <a:cubicBezTo>
                    <a:pt x="34974" y="344"/>
                    <a:pt x="35110" y="333"/>
                    <a:pt x="35248" y="322"/>
                  </a:cubicBezTo>
                  <a:lnTo>
                    <a:pt x="35233" y="115"/>
                  </a:lnTo>
                  <a:close/>
                  <a:moveTo>
                    <a:pt x="42082" y="193"/>
                  </a:moveTo>
                  <a:lnTo>
                    <a:pt x="42061" y="399"/>
                  </a:lnTo>
                  <a:cubicBezTo>
                    <a:pt x="42198" y="413"/>
                    <a:pt x="42336" y="428"/>
                    <a:pt x="42473" y="443"/>
                  </a:cubicBezTo>
                  <a:lnTo>
                    <a:pt x="42495" y="237"/>
                  </a:lnTo>
                  <a:cubicBezTo>
                    <a:pt x="42357" y="222"/>
                    <a:pt x="42219" y="206"/>
                    <a:pt x="42082" y="193"/>
                  </a:cubicBezTo>
                  <a:close/>
                  <a:moveTo>
                    <a:pt x="34198" y="210"/>
                  </a:moveTo>
                  <a:cubicBezTo>
                    <a:pt x="34060" y="223"/>
                    <a:pt x="33922" y="238"/>
                    <a:pt x="33785" y="255"/>
                  </a:cubicBezTo>
                  <a:lnTo>
                    <a:pt x="33808" y="461"/>
                  </a:lnTo>
                  <a:cubicBezTo>
                    <a:pt x="33945" y="444"/>
                    <a:pt x="34082" y="430"/>
                    <a:pt x="34220" y="416"/>
                  </a:cubicBezTo>
                  <a:lnTo>
                    <a:pt x="34198" y="210"/>
                  </a:lnTo>
                  <a:close/>
                  <a:moveTo>
                    <a:pt x="43114" y="311"/>
                  </a:moveTo>
                  <a:lnTo>
                    <a:pt x="43089" y="516"/>
                  </a:lnTo>
                  <a:cubicBezTo>
                    <a:pt x="43226" y="535"/>
                    <a:pt x="43362" y="552"/>
                    <a:pt x="43498" y="571"/>
                  </a:cubicBezTo>
                  <a:lnTo>
                    <a:pt x="43526" y="366"/>
                  </a:lnTo>
                  <a:cubicBezTo>
                    <a:pt x="43389" y="346"/>
                    <a:pt x="43252" y="329"/>
                    <a:pt x="43114" y="311"/>
                  </a:cubicBezTo>
                  <a:close/>
                  <a:moveTo>
                    <a:pt x="33165" y="332"/>
                  </a:moveTo>
                  <a:cubicBezTo>
                    <a:pt x="33028" y="350"/>
                    <a:pt x="32890" y="368"/>
                    <a:pt x="32755" y="388"/>
                  </a:cubicBezTo>
                  <a:lnTo>
                    <a:pt x="32783" y="593"/>
                  </a:lnTo>
                  <a:cubicBezTo>
                    <a:pt x="32920" y="574"/>
                    <a:pt x="33055" y="554"/>
                    <a:pt x="33193" y="537"/>
                  </a:cubicBezTo>
                  <a:lnTo>
                    <a:pt x="33165" y="332"/>
                  </a:lnTo>
                  <a:close/>
                  <a:moveTo>
                    <a:pt x="44144" y="455"/>
                  </a:moveTo>
                  <a:lnTo>
                    <a:pt x="44113" y="661"/>
                  </a:lnTo>
                  <a:cubicBezTo>
                    <a:pt x="44249" y="683"/>
                    <a:pt x="44384" y="705"/>
                    <a:pt x="44521" y="727"/>
                  </a:cubicBezTo>
                  <a:lnTo>
                    <a:pt x="44555" y="521"/>
                  </a:lnTo>
                  <a:cubicBezTo>
                    <a:pt x="44418" y="498"/>
                    <a:pt x="44282" y="476"/>
                    <a:pt x="44144" y="455"/>
                  </a:cubicBezTo>
                  <a:close/>
                  <a:moveTo>
                    <a:pt x="32135" y="482"/>
                  </a:moveTo>
                  <a:cubicBezTo>
                    <a:pt x="31998" y="504"/>
                    <a:pt x="31862" y="526"/>
                    <a:pt x="31726" y="549"/>
                  </a:cubicBezTo>
                  <a:lnTo>
                    <a:pt x="31761" y="753"/>
                  </a:lnTo>
                  <a:cubicBezTo>
                    <a:pt x="31897" y="731"/>
                    <a:pt x="32033" y="708"/>
                    <a:pt x="32168" y="687"/>
                  </a:cubicBezTo>
                  <a:lnTo>
                    <a:pt x="32135" y="482"/>
                  </a:lnTo>
                  <a:close/>
                  <a:moveTo>
                    <a:pt x="45169" y="630"/>
                  </a:moveTo>
                  <a:lnTo>
                    <a:pt x="45132" y="834"/>
                  </a:lnTo>
                  <a:cubicBezTo>
                    <a:pt x="45268" y="860"/>
                    <a:pt x="45403" y="885"/>
                    <a:pt x="45538" y="911"/>
                  </a:cubicBezTo>
                  <a:lnTo>
                    <a:pt x="45577" y="708"/>
                  </a:lnTo>
                  <a:cubicBezTo>
                    <a:pt x="45442" y="681"/>
                    <a:pt x="45305" y="656"/>
                    <a:pt x="45169" y="630"/>
                  </a:cubicBezTo>
                  <a:close/>
                  <a:moveTo>
                    <a:pt x="31113" y="659"/>
                  </a:moveTo>
                  <a:cubicBezTo>
                    <a:pt x="30976" y="684"/>
                    <a:pt x="30841" y="711"/>
                    <a:pt x="30705" y="738"/>
                  </a:cubicBezTo>
                  <a:lnTo>
                    <a:pt x="30745" y="941"/>
                  </a:lnTo>
                  <a:cubicBezTo>
                    <a:pt x="30879" y="916"/>
                    <a:pt x="31015" y="889"/>
                    <a:pt x="31152" y="863"/>
                  </a:cubicBezTo>
                  <a:lnTo>
                    <a:pt x="31113" y="659"/>
                  </a:lnTo>
                  <a:close/>
                  <a:moveTo>
                    <a:pt x="46190" y="833"/>
                  </a:moveTo>
                  <a:lnTo>
                    <a:pt x="46147" y="1035"/>
                  </a:lnTo>
                  <a:cubicBezTo>
                    <a:pt x="46281" y="1065"/>
                    <a:pt x="46416" y="1093"/>
                    <a:pt x="46550" y="1124"/>
                  </a:cubicBezTo>
                  <a:lnTo>
                    <a:pt x="46595" y="921"/>
                  </a:lnTo>
                  <a:cubicBezTo>
                    <a:pt x="46461" y="891"/>
                    <a:pt x="46325" y="862"/>
                    <a:pt x="46190" y="833"/>
                  </a:cubicBezTo>
                  <a:close/>
                  <a:moveTo>
                    <a:pt x="30094" y="866"/>
                  </a:moveTo>
                  <a:cubicBezTo>
                    <a:pt x="29957" y="895"/>
                    <a:pt x="29822" y="925"/>
                    <a:pt x="29687" y="956"/>
                  </a:cubicBezTo>
                  <a:lnTo>
                    <a:pt x="29734" y="1158"/>
                  </a:lnTo>
                  <a:cubicBezTo>
                    <a:pt x="29869" y="1127"/>
                    <a:pt x="30002" y="1098"/>
                    <a:pt x="30138" y="1069"/>
                  </a:cubicBezTo>
                  <a:lnTo>
                    <a:pt x="30094" y="866"/>
                  </a:lnTo>
                  <a:close/>
                  <a:moveTo>
                    <a:pt x="47201" y="1063"/>
                  </a:moveTo>
                  <a:lnTo>
                    <a:pt x="47154" y="1264"/>
                  </a:lnTo>
                  <a:cubicBezTo>
                    <a:pt x="47288" y="1297"/>
                    <a:pt x="47422" y="1329"/>
                    <a:pt x="47556" y="1363"/>
                  </a:cubicBezTo>
                  <a:lnTo>
                    <a:pt x="47606" y="1163"/>
                  </a:lnTo>
                  <a:cubicBezTo>
                    <a:pt x="47471" y="1130"/>
                    <a:pt x="47337" y="1097"/>
                    <a:pt x="47201" y="1063"/>
                  </a:cubicBezTo>
                  <a:close/>
                  <a:moveTo>
                    <a:pt x="29080" y="1099"/>
                  </a:moveTo>
                  <a:cubicBezTo>
                    <a:pt x="28945" y="1132"/>
                    <a:pt x="28810" y="1166"/>
                    <a:pt x="28676" y="1201"/>
                  </a:cubicBezTo>
                  <a:lnTo>
                    <a:pt x="28729" y="1402"/>
                  </a:lnTo>
                  <a:cubicBezTo>
                    <a:pt x="28862" y="1368"/>
                    <a:pt x="28995" y="1335"/>
                    <a:pt x="29130" y="1299"/>
                  </a:cubicBezTo>
                  <a:lnTo>
                    <a:pt x="29080" y="1099"/>
                  </a:lnTo>
                  <a:close/>
                  <a:moveTo>
                    <a:pt x="48209" y="1319"/>
                  </a:moveTo>
                  <a:lnTo>
                    <a:pt x="48157" y="1518"/>
                  </a:lnTo>
                  <a:cubicBezTo>
                    <a:pt x="48289" y="1555"/>
                    <a:pt x="48422" y="1592"/>
                    <a:pt x="48554" y="1629"/>
                  </a:cubicBezTo>
                  <a:lnTo>
                    <a:pt x="48610" y="1429"/>
                  </a:lnTo>
                  <a:cubicBezTo>
                    <a:pt x="48477" y="1392"/>
                    <a:pt x="48344" y="1354"/>
                    <a:pt x="48209" y="1319"/>
                  </a:cubicBezTo>
                  <a:close/>
                  <a:moveTo>
                    <a:pt x="28074" y="1361"/>
                  </a:moveTo>
                  <a:cubicBezTo>
                    <a:pt x="27941" y="1397"/>
                    <a:pt x="27808" y="1435"/>
                    <a:pt x="27673" y="1473"/>
                  </a:cubicBezTo>
                  <a:lnTo>
                    <a:pt x="27732" y="1673"/>
                  </a:lnTo>
                  <a:cubicBezTo>
                    <a:pt x="27864" y="1634"/>
                    <a:pt x="27996" y="1598"/>
                    <a:pt x="28129" y="1560"/>
                  </a:cubicBezTo>
                  <a:lnTo>
                    <a:pt x="28074" y="1361"/>
                  </a:lnTo>
                  <a:close/>
                  <a:moveTo>
                    <a:pt x="49210" y="1604"/>
                  </a:moveTo>
                  <a:lnTo>
                    <a:pt x="49150" y="1803"/>
                  </a:lnTo>
                  <a:cubicBezTo>
                    <a:pt x="49283" y="1842"/>
                    <a:pt x="49415" y="1882"/>
                    <a:pt x="49546" y="1924"/>
                  </a:cubicBezTo>
                  <a:lnTo>
                    <a:pt x="49608" y="1726"/>
                  </a:lnTo>
                  <a:cubicBezTo>
                    <a:pt x="49475" y="1684"/>
                    <a:pt x="49342" y="1644"/>
                    <a:pt x="49210" y="1604"/>
                  </a:cubicBezTo>
                  <a:close/>
                  <a:moveTo>
                    <a:pt x="27076" y="1650"/>
                  </a:moveTo>
                  <a:cubicBezTo>
                    <a:pt x="26944" y="1689"/>
                    <a:pt x="26812" y="1731"/>
                    <a:pt x="26680" y="1772"/>
                  </a:cubicBezTo>
                  <a:lnTo>
                    <a:pt x="26741" y="1970"/>
                  </a:lnTo>
                  <a:cubicBezTo>
                    <a:pt x="26874" y="1929"/>
                    <a:pt x="27005" y="1888"/>
                    <a:pt x="27137" y="1848"/>
                  </a:cubicBezTo>
                  <a:lnTo>
                    <a:pt x="27076" y="1650"/>
                  </a:lnTo>
                  <a:close/>
                  <a:moveTo>
                    <a:pt x="50202" y="1917"/>
                  </a:moveTo>
                  <a:lnTo>
                    <a:pt x="50137" y="2113"/>
                  </a:lnTo>
                  <a:cubicBezTo>
                    <a:pt x="50270" y="2157"/>
                    <a:pt x="50401" y="2202"/>
                    <a:pt x="50532" y="2246"/>
                  </a:cubicBezTo>
                  <a:lnTo>
                    <a:pt x="50598" y="2051"/>
                  </a:lnTo>
                  <a:cubicBezTo>
                    <a:pt x="50467" y="2005"/>
                    <a:pt x="50335" y="1961"/>
                    <a:pt x="50202" y="1917"/>
                  </a:cubicBezTo>
                  <a:close/>
                  <a:moveTo>
                    <a:pt x="26087" y="1968"/>
                  </a:moveTo>
                  <a:cubicBezTo>
                    <a:pt x="25955" y="2012"/>
                    <a:pt x="25825" y="2056"/>
                    <a:pt x="25694" y="2101"/>
                  </a:cubicBezTo>
                  <a:lnTo>
                    <a:pt x="25761" y="2297"/>
                  </a:lnTo>
                  <a:cubicBezTo>
                    <a:pt x="25891" y="2251"/>
                    <a:pt x="26021" y="2206"/>
                    <a:pt x="26153" y="2164"/>
                  </a:cubicBezTo>
                  <a:lnTo>
                    <a:pt x="26087" y="1968"/>
                  </a:lnTo>
                  <a:close/>
                  <a:moveTo>
                    <a:pt x="51190" y="2257"/>
                  </a:moveTo>
                  <a:lnTo>
                    <a:pt x="51120" y="2453"/>
                  </a:lnTo>
                  <a:cubicBezTo>
                    <a:pt x="51250" y="2499"/>
                    <a:pt x="51380" y="2547"/>
                    <a:pt x="51509" y="2596"/>
                  </a:cubicBezTo>
                  <a:lnTo>
                    <a:pt x="51583" y="2400"/>
                  </a:lnTo>
                  <a:cubicBezTo>
                    <a:pt x="51452" y="2352"/>
                    <a:pt x="51321" y="2304"/>
                    <a:pt x="51190" y="2257"/>
                  </a:cubicBezTo>
                  <a:close/>
                  <a:moveTo>
                    <a:pt x="25105" y="2310"/>
                  </a:moveTo>
                  <a:cubicBezTo>
                    <a:pt x="24974" y="2356"/>
                    <a:pt x="24845" y="2405"/>
                    <a:pt x="24715" y="2454"/>
                  </a:cubicBezTo>
                  <a:lnTo>
                    <a:pt x="24789" y="2648"/>
                  </a:lnTo>
                  <a:cubicBezTo>
                    <a:pt x="24917" y="2600"/>
                    <a:pt x="25046" y="2552"/>
                    <a:pt x="25177" y="2503"/>
                  </a:cubicBezTo>
                  <a:lnTo>
                    <a:pt x="25105" y="2310"/>
                  </a:lnTo>
                  <a:close/>
                  <a:moveTo>
                    <a:pt x="52167" y="2625"/>
                  </a:moveTo>
                  <a:lnTo>
                    <a:pt x="52091" y="2817"/>
                  </a:lnTo>
                  <a:cubicBezTo>
                    <a:pt x="52220" y="2868"/>
                    <a:pt x="52349" y="2920"/>
                    <a:pt x="52476" y="2972"/>
                  </a:cubicBezTo>
                  <a:lnTo>
                    <a:pt x="52554" y="2779"/>
                  </a:lnTo>
                  <a:cubicBezTo>
                    <a:pt x="52426" y="2727"/>
                    <a:pt x="52296" y="2675"/>
                    <a:pt x="52167" y="2625"/>
                  </a:cubicBezTo>
                  <a:close/>
                  <a:moveTo>
                    <a:pt x="24134" y="2680"/>
                  </a:moveTo>
                  <a:cubicBezTo>
                    <a:pt x="24004" y="2730"/>
                    <a:pt x="23876" y="2783"/>
                    <a:pt x="23748" y="2835"/>
                  </a:cubicBezTo>
                  <a:lnTo>
                    <a:pt x="23826" y="3027"/>
                  </a:lnTo>
                  <a:cubicBezTo>
                    <a:pt x="23954" y="2975"/>
                    <a:pt x="24081" y="2923"/>
                    <a:pt x="24211" y="2873"/>
                  </a:cubicBezTo>
                  <a:lnTo>
                    <a:pt x="24134" y="2680"/>
                  </a:lnTo>
                  <a:close/>
                  <a:moveTo>
                    <a:pt x="53132" y="3018"/>
                  </a:moveTo>
                  <a:lnTo>
                    <a:pt x="53050" y="3210"/>
                  </a:lnTo>
                  <a:cubicBezTo>
                    <a:pt x="53178" y="3264"/>
                    <a:pt x="53305" y="3319"/>
                    <a:pt x="53432" y="3374"/>
                  </a:cubicBezTo>
                  <a:lnTo>
                    <a:pt x="53514" y="3183"/>
                  </a:lnTo>
                  <a:cubicBezTo>
                    <a:pt x="53388" y="3127"/>
                    <a:pt x="53260" y="3072"/>
                    <a:pt x="53132" y="3018"/>
                  </a:cubicBezTo>
                  <a:close/>
                  <a:moveTo>
                    <a:pt x="23175" y="3075"/>
                  </a:moveTo>
                  <a:cubicBezTo>
                    <a:pt x="23046" y="3130"/>
                    <a:pt x="22921" y="3184"/>
                    <a:pt x="22795" y="3240"/>
                  </a:cubicBezTo>
                  <a:lnTo>
                    <a:pt x="22879" y="3430"/>
                  </a:lnTo>
                  <a:cubicBezTo>
                    <a:pt x="23003" y="3374"/>
                    <a:pt x="23131" y="3320"/>
                    <a:pt x="23255" y="3265"/>
                  </a:cubicBezTo>
                  <a:lnTo>
                    <a:pt x="23175" y="3075"/>
                  </a:lnTo>
                  <a:close/>
                  <a:moveTo>
                    <a:pt x="54086" y="3439"/>
                  </a:moveTo>
                  <a:lnTo>
                    <a:pt x="53999" y="3627"/>
                  </a:lnTo>
                  <a:cubicBezTo>
                    <a:pt x="54125" y="3686"/>
                    <a:pt x="54250" y="3743"/>
                    <a:pt x="54376" y="3802"/>
                  </a:cubicBezTo>
                  <a:lnTo>
                    <a:pt x="54465" y="3614"/>
                  </a:lnTo>
                  <a:cubicBezTo>
                    <a:pt x="54339" y="3554"/>
                    <a:pt x="54213" y="3496"/>
                    <a:pt x="54086" y="3439"/>
                  </a:cubicBezTo>
                  <a:close/>
                  <a:moveTo>
                    <a:pt x="22229" y="3495"/>
                  </a:moveTo>
                  <a:cubicBezTo>
                    <a:pt x="22102" y="3553"/>
                    <a:pt x="21977" y="3612"/>
                    <a:pt x="21853" y="3671"/>
                  </a:cubicBezTo>
                  <a:lnTo>
                    <a:pt x="21942" y="3859"/>
                  </a:lnTo>
                  <a:cubicBezTo>
                    <a:pt x="22066" y="3799"/>
                    <a:pt x="22191" y="3742"/>
                    <a:pt x="22316" y="3683"/>
                  </a:cubicBezTo>
                  <a:lnTo>
                    <a:pt x="22229" y="3495"/>
                  </a:lnTo>
                  <a:close/>
                  <a:moveTo>
                    <a:pt x="55027" y="3886"/>
                  </a:moveTo>
                  <a:lnTo>
                    <a:pt x="54935" y="4072"/>
                  </a:lnTo>
                  <a:cubicBezTo>
                    <a:pt x="55061" y="4133"/>
                    <a:pt x="55183" y="4195"/>
                    <a:pt x="55308" y="4256"/>
                  </a:cubicBezTo>
                  <a:lnTo>
                    <a:pt x="55400" y="4072"/>
                  </a:lnTo>
                  <a:cubicBezTo>
                    <a:pt x="55276" y="4008"/>
                    <a:pt x="55152" y="3947"/>
                    <a:pt x="55027" y="3886"/>
                  </a:cubicBezTo>
                  <a:close/>
                  <a:moveTo>
                    <a:pt x="21294" y="3942"/>
                  </a:moveTo>
                  <a:cubicBezTo>
                    <a:pt x="21171" y="4005"/>
                    <a:pt x="21047" y="4067"/>
                    <a:pt x="20924" y="4128"/>
                  </a:cubicBezTo>
                  <a:lnTo>
                    <a:pt x="21018" y="4314"/>
                  </a:lnTo>
                  <a:cubicBezTo>
                    <a:pt x="21140" y="4251"/>
                    <a:pt x="21264" y="4189"/>
                    <a:pt x="21387" y="4128"/>
                  </a:cubicBezTo>
                  <a:lnTo>
                    <a:pt x="21294" y="3942"/>
                  </a:lnTo>
                  <a:close/>
                  <a:moveTo>
                    <a:pt x="55957" y="4358"/>
                  </a:moveTo>
                  <a:lnTo>
                    <a:pt x="55860" y="4541"/>
                  </a:lnTo>
                  <a:cubicBezTo>
                    <a:pt x="55982" y="4603"/>
                    <a:pt x="56105" y="4668"/>
                    <a:pt x="56227" y="4734"/>
                  </a:cubicBezTo>
                  <a:lnTo>
                    <a:pt x="56324" y="4553"/>
                  </a:lnTo>
                  <a:cubicBezTo>
                    <a:pt x="56201" y="4487"/>
                    <a:pt x="56079" y="4422"/>
                    <a:pt x="55957" y="4358"/>
                  </a:cubicBezTo>
                  <a:close/>
                  <a:moveTo>
                    <a:pt x="20371" y="4415"/>
                  </a:moveTo>
                  <a:cubicBezTo>
                    <a:pt x="20250" y="4480"/>
                    <a:pt x="20127" y="4545"/>
                    <a:pt x="20005" y="4611"/>
                  </a:cubicBezTo>
                  <a:lnTo>
                    <a:pt x="20105" y="4793"/>
                  </a:lnTo>
                  <a:lnTo>
                    <a:pt x="20468" y="4598"/>
                  </a:lnTo>
                  <a:lnTo>
                    <a:pt x="20371" y="4415"/>
                  </a:lnTo>
                  <a:close/>
                  <a:moveTo>
                    <a:pt x="56873" y="4853"/>
                  </a:moveTo>
                  <a:lnTo>
                    <a:pt x="56772" y="5033"/>
                  </a:lnTo>
                  <a:cubicBezTo>
                    <a:pt x="56893" y="5102"/>
                    <a:pt x="57012" y="5170"/>
                    <a:pt x="57132" y="5239"/>
                  </a:cubicBezTo>
                  <a:lnTo>
                    <a:pt x="57236" y="5058"/>
                  </a:lnTo>
                  <a:cubicBezTo>
                    <a:pt x="57116" y="4989"/>
                    <a:pt x="56995" y="4921"/>
                    <a:pt x="56873" y="4853"/>
                  </a:cubicBezTo>
                  <a:close/>
                  <a:moveTo>
                    <a:pt x="19462" y="4914"/>
                  </a:moveTo>
                  <a:cubicBezTo>
                    <a:pt x="19342" y="4981"/>
                    <a:pt x="19222" y="5050"/>
                    <a:pt x="19102" y="5119"/>
                  </a:cubicBezTo>
                  <a:lnTo>
                    <a:pt x="19206" y="5297"/>
                  </a:lnTo>
                  <a:cubicBezTo>
                    <a:pt x="19325" y="5229"/>
                    <a:pt x="19444" y="5160"/>
                    <a:pt x="19564" y="5094"/>
                  </a:cubicBezTo>
                  <a:lnTo>
                    <a:pt x="19462" y="4914"/>
                  </a:lnTo>
                  <a:close/>
                  <a:moveTo>
                    <a:pt x="57776" y="5375"/>
                  </a:moveTo>
                  <a:lnTo>
                    <a:pt x="57670" y="5553"/>
                  </a:lnTo>
                  <a:cubicBezTo>
                    <a:pt x="57788" y="5625"/>
                    <a:pt x="57907" y="5696"/>
                    <a:pt x="58024" y="5768"/>
                  </a:cubicBezTo>
                  <a:lnTo>
                    <a:pt x="58133" y="5589"/>
                  </a:lnTo>
                  <a:cubicBezTo>
                    <a:pt x="58014" y="5518"/>
                    <a:pt x="57896" y="5446"/>
                    <a:pt x="57776" y="5375"/>
                  </a:cubicBezTo>
                  <a:close/>
                  <a:moveTo>
                    <a:pt x="18565" y="5434"/>
                  </a:moveTo>
                  <a:cubicBezTo>
                    <a:pt x="18446" y="5505"/>
                    <a:pt x="18329" y="5576"/>
                    <a:pt x="18211" y="5649"/>
                  </a:cubicBezTo>
                  <a:lnTo>
                    <a:pt x="18320" y="5825"/>
                  </a:lnTo>
                  <a:cubicBezTo>
                    <a:pt x="18438" y="5754"/>
                    <a:pt x="18554" y="5682"/>
                    <a:pt x="18671" y="5611"/>
                  </a:cubicBezTo>
                  <a:lnTo>
                    <a:pt x="18565" y="5434"/>
                  </a:lnTo>
                  <a:close/>
                  <a:moveTo>
                    <a:pt x="58661" y="5921"/>
                  </a:moveTo>
                  <a:lnTo>
                    <a:pt x="58549" y="6096"/>
                  </a:lnTo>
                  <a:cubicBezTo>
                    <a:pt x="58667" y="6169"/>
                    <a:pt x="58783" y="6244"/>
                    <a:pt x="58898" y="6320"/>
                  </a:cubicBezTo>
                  <a:lnTo>
                    <a:pt x="59011" y="6146"/>
                  </a:lnTo>
                  <a:cubicBezTo>
                    <a:pt x="58895" y="6072"/>
                    <a:pt x="58778" y="5996"/>
                    <a:pt x="58661" y="5921"/>
                  </a:cubicBezTo>
                  <a:close/>
                  <a:moveTo>
                    <a:pt x="17684" y="5980"/>
                  </a:moveTo>
                  <a:cubicBezTo>
                    <a:pt x="17567" y="6055"/>
                    <a:pt x="17452" y="6129"/>
                    <a:pt x="17336" y="6205"/>
                  </a:cubicBezTo>
                  <a:lnTo>
                    <a:pt x="17448" y="6379"/>
                  </a:lnTo>
                  <a:cubicBezTo>
                    <a:pt x="17564" y="6303"/>
                    <a:pt x="17680" y="6228"/>
                    <a:pt x="17795" y="6156"/>
                  </a:cubicBezTo>
                  <a:lnTo>
                    <a:pt x="17684" y="5980"/>
                  </a:lnTo>
                  <a:close/>
                  <a:moveTo>
                    <a:pt x="59533" y="6491"/>
                  </a:moveTo>
                  <a:lnTo>
                    <a:pt x="59417" y="6662"/>
                  </a:lnTo>
                  <a:cubicBezTo>
                    <a:pt x="59532" y="6740"/>
                    <a:pt x="59645" y="6817"/>
                    <a:pt x="59759" y="6895"/>
                  </a:cubicBezTo>
                  <a:lnTo>
                    <a:pt x="59877" y="6724"/>
                  </a:lnTo>
                  <a:cubicBezTo>
                    <a:pt x="59762" y="6646"/>
                    <a:pt x="59649" y="6568"/>
                    <a:pt x="59533" y="6491"/>
                  </a:cubicBezTo>
                  <a:close/>
                  <a:moveTo>
                    <a:pt x="16818" y="6550"/>
                  </a:moveTo>
                  <a:cubicBezTo>
                    <a:pt x="16702" y="6627"/>
                    <a:pt x="16589" y="6705"/>
                    <a:pt x="16474" y="6784"/>
                  </a:cubicBezTo>
                  <a:lnTo>
                    <a:pt x="16593" y="6954"/>
                  </a:lnTo>
                  <a:cubicBezTo>
                    <a:pt x="16706" y="6876"/>
                    <a:pt x="16819" y="6799"/>
                    <a:pt x="16934" y="6722"/>
                  </a:cubicBezTo>
                  <a:lnTo>
                    <a:pt x="16818" y="6550"/>
                  </a:lnTo>
                  <a:close/>
                  <a:moveTo>
                    <a:pt x="60387" y="7084"/>
                  </a:moveTo>
                  <a:lnTo>
                    <a:pt x="60267" y="7252"/>
                  </a:lnTo>
                  <a:cubicBezTo>
                    <a:pt x="60380" y="7332"/>
                    <a:pt x="60491" y="7413"/>
                    <a:pt x="60603" y="7494"/>
                  </a:cubicBezTo>
                  <a:lnTo>
                    <a:pt x="60724" y="7328"/>
                  </a:lnTo>
                  <a:cubicBezTo>
                    <a:pt x="60613" y="7245"/>
                    <a:pt x="60499" y="7165"/>
                    <a:pt x="60387" y="7084"/>
                  </a:cubicBezTo>
                  <a:close/>
                  <a:moveTo>
                    <a:pt x="15967" y="7145"/>
                  </a:moveTo>
                  <a:cubicBezTo>
                    <a:pt x="15855" y="7224"/>
                    <a:pt x="15742" y="7306"/>
                    <a:pt x="15630" y="7388"/>
                  </a:cubicBezTo>
                  <a:lnTo>
                    <a:pt x="15753" y="7555"/>
                  </a:lnTo>
                  <a:cubicBezTo>
                    <a:pt x="15863" y="7472"/>
                    <a:pt x="15975" y="7393"/>
                    <a:pt x="16088" y="7312"/>
                  </a:cubicBezTo>
                  <a:lnTo>
                    <a:pt x="15967" y="7145"/>
                  </a:lnTo>
                  <a:close/>
                  <a:moveTo>
                    <a:pt x="61226" y="7699"/>
                  </a:moveTo>
                  <a:lnTo>
                    <a:pt x="61102" y="7864"/>
                  </a:lnTo>
                  <a:cubicBezTo>
                    <a:pt x="61212" y="7947"/>
                    <a:pt x="61322" y="8032"/>
                    <a:pt x="61430" y="8116"/>
                  </a:cubicBezTo>
                  <a:lnTo>
                    <a:pt x="61557" y="7951"/>
                  </a:lnTo>
                  <a:lnTo>
                    <a:pt x="61226" y="7699"/>
                  </a:lnTo>
                  <a:close/>
                  <a:moveTo>
                    <a:pt x="15130" y="7759"/>
                  </a:moveTo>
                  <a:cubicBezTo>
                    <a:pt x="15020" y="7842"/>
                    <a:pt x="14910" y="7927"/>
                    <a:pt x="14802" y="8012"/>
                  </a:cubicBezTo>
                  <a:lnTo>
                    <a:pt x="14929" y="8176"/>
                  </a:lnTo>
                  <a:cubicBezTo>
                    <a:pt x="15037" y="8092"/>
                    <a:pt x="15147" y="8008"/>
                    <a:pt x="15256" y="7924"/>
                  </a:cubicBezTo>
                  <a:lnTo>
                    <a:pt x="15130" y="7759"/>
                  </a:lnTo>
                  <a:close/>
                  <a:moveTo>
                    <a:pt x="62047" y="8336"/>
                  </a:moveTo>
                  <a:lnTo>
                    <a:pt x="61918" y="8498"/>
                  </a:lnTo>
                  <a:lnTo>
                    <a:pt x="62240" y="8759"/>
                  </a:lnTo>
                  <a:lnTo>
                    <a:pt x="62371" y="8597"/>
                  </a:lnTo>
                  <a:cubicBezTo>
                    <a:pt x="62264" y="8509"/>
                    <a:pt x="62156" y="8423"/>
                    <a:pt x="62047" y="8336"/>
                  </a:cubicBezTo>
                  <a:close/>
                  <a:moveTo>
                    <a:pt x="14312" y="8399"/>
                  </a:moveTo>
                  <a:cubicBezTo>
                    <a:pt x="14204" y="8486"/>
                    <a:pt x="14097" y="8573"/>
                    <a:pt x="13989" y="8661"/>
                  </a:cubicBezTo>
                  <a:lnTo>
                    <a:pt x="14121" y="8821"/>
                  </a:lnTo>
                  <a:cubicBezTo>
                    <a:pt x="14229" y="8734"/>
                    <a:pt x="14335" y="8647"/>
                    <a:pt x="14441" y="8561"/>
                  </a:cubicBezTo>
                  <a:lnTo>
                    <a:pt x="14312" y="8399"/>
                  </a:lnTo>
                  <a:close/>
                  <a:moveTo>
                    <a:pt x="62851" y="8997"/>
                  </a:moveTo>
                  <a:lnTo>
                    <a:pt x="62718" y="9156"/>
                  </a:lnTo>
                  <a:cubicBezTo>
                    <a:pt x="62824" y="9245"/>
                    <a:pt x="62928" y="9334"/>
                    <a:pt x="63033" y="9423"/>
                  </a:cubicBezTo>
                  <a:lnTo>
                    <a:pt x="63169" y="9267"/>
                  </a:lnTo>
                  <a:cubicBezTo>
                    <a:pt x="63063" y="9175"/>
                    <a:pt x="62957" y="9086"/>
                    <a:pt x="62851" y="8997"/>
                  </a:cubicBezTo>
                  <a:close/>
                  <a:moveTo>
                    <a:pt x="13511" y="9060"/>
                  </a:moveTo>
                  <a:cubicBezTo>
                    <a:pt x="13405" y="9150"/>
                    <a:pt x="13300" y="9239"/>
                    <a:pt x="13196" y="9330"/>
                  </a:cubicBezTo>
                  <a:lnTo>
                    <a:pt x="13332" y="9487"/>
                  </a:lnTo>
                  <a:cubicBezTo>
                    <a:pt x="13436" y="9396"/>
                    <a:pt x="13541" y="9307"/>
                    <a:pt x="13645" y="9218"/>
                  </a:cubicBezTo>
                  <a:lnTo>
                    <a:pt x="13511" y="9060"/>
                  </a:lnTo>
                  <a:close/>
                  <a:moveTo>
                    <a:pt x="63637" y="9679"/>
                  </a:moveTo>
                  <a:lnTo>
                    <a:pt x="63499" y="9833"/>
                  </a:lnTo>
                  <a:cubicBezTo>
                    <a:pt x="63603" y="9925"/>
                    <a:pt x="63704" y="10017"/>
                    <a:pt x="63806" y="10110"/>
                  </a:cubicBezTo>
                  <a:lnTo>
                    <a:pt x="63945" y="9957"/>
                  </a:lnTo>
                  <a:cubicBezTo>
                    <a:pt x="63843" y="9863"/>
                    <a:pt x="63740" y="9770"/>
                    <a:pt x="63637" y="9679"/>
                  </a:cubicBezTo>
                  <a:close/>
                  <a:moveTo>
                    <a:pt x="12729" y="9743"/>
                  </a:moveTo>
                  <a:cubicBezTo>
                    <a:pt x="12626" y="9835"/>
                    <a:pt x="12523" y="9928"/>
                    <a:pt x="12420" y="10022"/>
                  </a:cubicBezTo>
                  <a:lnTo>
                    <a:pt x="12561" y="10175"/>
                  </a:lnTo>
                  <a:cubicBezTo>
                    <a:pt x="12661" y="10081"/>
                    <a:pt x="12765" y="9989"/>
                    <a:pt x="12866" y="9897"/>
                  </a:cubicBezTo>
                  <a:lnTo>
                    <a:pt x="12729" y="9743"/>
                  </a:lnTo>
                  <a:close/>
                  <a:moveTo>
                    <a:pt x="64404" y="10380"/>
                  </a:moveTo>
                  <a:lnTo>
                    <a:pt x="64261" y="10531"/>
                  </a:lnTo>
                  <a:cubicBezTo>
                    <a:pt x="64362" y="10626"/>
                    <a:pt x="64463" y="10721"/>
                    <a:pt x="64562" y="10816"/>
                  </a:cubicBezTo>
                  <a:lnTo>
                    <a:pt x="64705" y="10666"/>
                  </a:lnTo>
                  <a:cubicBezTo>
                    <a:pt x="64605" y="10569"/>
                    <a:pt x="64504" y="10474"/>
                    <a:pt x="64404" y="10380"/>
                  </a:cubicBezTo>
                  <a:close/>
                  <a:moveTo>
                    <a:pt x="11963" y="10446"/>
                  </a:moveTo>
                  <a:cubicBezTo>
                    <a:pt x="11863" y="10542"/>
                    <a:pt x="11762" y="10637"/>
                    <a:pt x="11663" y="10733"/>
                  </a:cubicBezTo>
                  <a:lnTo>
                    <a:pt x="11808" y="10882"/>
                  </a:lnTo>
                  <a:cubicBezTo>
                    <a:pt x="11907" y="10786"/>
                    <a:pt x="12007" y="10690"/>
                    <a:pt x="12106" y="10596"/>
                  </a:cubicBezTo>
                  <a:lnTo>
                    <a:pt x="11963" y="10446"/>
                  </a:lnTo>
                  <a:close/>
                  <a:moveTo>
                    <a:pt x="65152" y="11101"/>
                  </a:moveTo>
                  <a:lnTo>
                    <a:pt x="65005" y="11249"/>
                  </a:lnTo>
                  <a:cubicBezTo>
                    <a:pt x="65103" y="11346"/>
                    <a:pt x="65201" y="11444"/>
                    <a:pt x="65297" y="11542"/>
                  </a:cubicBezTo>
                  <a:lnTo>
                    <a:pt x="65445" y="11395"/>
                  </a:lnTo>
                  <a:cubicBezTo>
                    <a:pt x="65347" y="11296"/>
                    <a:pt x="65250" y="11199"/>
                    <a:pt x="65152" y="11101"/>
                  </a:cubicBezTo>
                  <a:close/>
                  <a:moveTo>
                    <a:pt x="11217" y="11172"/>
                  </a:moveTo>
                  <a:cubicBezTo>
                    <a:pt x="11119" y="11269"/>
                    <a:pt x="11021" y="11367"/>
                    <a:pt x="10925" y="11466"/>
                  </a:cubicBezTo>
                  <a:lnTo>
                    <a:pt x="11074" y="11610"/>
                  </a:lnTo>
                  <a:cubicBezTo>
                    <a:pt x="11172" y="11511"/>
                    <a:pt x="11268" y="11414"/>
                    <a:pt x="11362" y="11317"/>
                  </a:cubicBezTo>
                  <a:lnTo>
                    <a:pt x="11217" y="11172"/>
                  </a:lnTo>
                  <a:close/>
                  <a:moveTo>
                    <a:pt x="65879" y="11845"/>
                  </a:moveTo>
                  <a:lnTo>
                    <a:pt x="65729" y="11988"/>
                  </a:lnTo>
                  <a:cubicBezTo>
                    <a:pt x="65824" y="12087"/>
                    <a:pt x="65918" y="12188"/>
                    <a:pt x="66012" y="12288"/>
                  </a:cubicBezTo>
                  <a:lnTo>
                    <a:pt x="66163" y="12148"/>
                  </a:lnTo>
                  <a:cubicBezTo>
                    <a:pt x="66069" y="12045"/>
                    <a:pt x="65974" y="11945"/>
                    <a:pt x="65879" y="11845"/>
                  </a:cubicBezTo>
                  <a:close/>
                  <a:moveTo>
                    <a:pt x="10494" y="11915"/>
                  </a:moveTo>
                  <a:cubicBezTo>
                    <a:pt x="10397" y="12016"/>
                    <a:pt x="10304" y="12116"/>
                    <a:pt x="10209" y="12218"/>
                  </a:cubicBezTo>
                  <a:lnTo>
                    <a:pt x="10360" y="12358"/>
                  </a:lnTo>
                  <a:cubicBezTo>
                    <a:pt x="10453" y="12257"/>
                    <a:pt x="10549" y="12156"/>
                    <a:pt x="10644" y="12059"/>
                  </a:cubicBezTo>
                  <a:lnTo>
                    <a:pt x="10494" y="11915"/>
                  </a:lnTo>
                  <a:close/>
                  <a:moveTo>
                    <a:pt x="66586" y="12605"/>
                  </a:moveTo>
                  <a:lnTo>
                    <a:pt x="66432" y="12744"/>
                  </a:lnTo>
                  <a:cubicBezTo>
                    <a:pt x="66524" y="12846"/>
                    <a:pt x="66617" y="12949"/>
                    <a:pt x="66707" y="13052"/>
                  </a:cubicBezTo>
                  <a:lnTo>
                    <a:pt x="66864" y="12915"/>
                  </a:lnTo>
                  <a:cubicBezTo>
                    <a:pt x="66772" y="12811"/>
                    <a:pt x="66680" y="12709"/>
                    <a:pt x="66586" y="12605"/>
                  </a:cubicBezTo>
                  <a:close/>
                  <a:moveTo>
                    <a:pt x="9788" y="12678"/>
                  </a:moveTo>
                  <a:cubicBezTo>
                    <a:pt x="9696" y="12781"/>
                    <a:pt x="9603" y="12885"/>
                    <a:pt x="9512" y="12990"/>
                  </a:cubicBezTo>
                  <a:lnTo>
                    <a:pt x="9668" y="13125"/>
                  </a:lnTo>
                  <a:cubicBezTo>
                    <a:pt x="9758" y="13023"/>
                    <a:pt x="9851" y="12919"/>
                    <a:pt x="9943" y="12817"/>
                  </a:cubicBezTo>
                  <a:lnTo>
                    <a:pt x="9788" y="12678"/>
                  </a:lnTo>
                  <a:close/>
                  <a:moveTo>
                    <a:pt x="67271" y="13386"/>
                  </a:moveTo>
                  <a:lnTo>
                    <a:pt x="67114" y="13521"/>
                  </a:lnTo>
                  <a:cubicBezTo>
                    <a:pt x="67203" y="13625"/>
                    <a:pt x="67293" y="13730"/>
                    <a:pt x="67382" y="13836"/>
                  </a:cubicBezTo>
                  <a:lnTo>
                    <a:pt x="67539" y="13702"/>
                  </a:lnTo>
                  <a:cubicBezTo>
                    <a:pt x="67450" y="13597"/>
                    <a:pt x="67361" y="13491"/>
                    <a:pt x="67271" y="13386"/>
                  </a:cubicBezTo>
                  <a:close/>
                  <a:moveTo>
                    <a:pt x="9102" y="13460"/>
                  </a:moveTo>
                  <a:cubicBezTo>
                    <a:pt x="9012" y="13566"/>
                    <a:pt x="8922" y="13673"/>
                    <a:pt x="8834" y="13778"/>
                  </a:cubicBezTo>
                  <a:lnTo>
                    <a:pt x="8994" y="13911"/>
                  </a:lnTo>
                  <a:cubicBezTo>
                    <a:pt x="9084" y="13805"/>
                    <a:pt x="9172" y="13700"/>
                    <a:pt x="9260" y="13596"/>
                  </a:cubicBezTo>
                  <a:lnTo>
                    <a:pt x="9102" y="13460"/>
                  </a:lnTo>
                  <a:close/>
                  <a:moveTo>
                    <a:pt x="67936" y="14183"/>
                  </a:moveTo>
                  <a:lnTo>
                    <a:pt x="67775" y="14314"/>
                  </a:lnTo>
                  <a:cubicBezTo>
                    <a:pt x="67862" y="14422"/>
                    <a:pt x="67947" y="14529"/>
                    <a:pt x="68033" y="14637"/>
                  </a:cubicBezTo>
                  <a:lnTo>
                    <a:pt x="68196" y="14508"/>
                  </a:lnTo>
                  <a:cubicBezTo>
                    <a:pt x="68110" y="14399"/>
                    <a:pt x="68023" y="14291"/>
                    <a:pt x="67936" y="14183"/>
                  </a:cubicBezTo>
                  <a:close/>
                  <a:moveTo>
                    <a:pt x="8441" y="14261"/>
                  </a:moveTo>
                  <a:cubicBezTo>
                    <a:pt x="8354" y="14369"/>
                    <a:pt x="8267" y="14478"/>
                    <a:pt x="8182" y="14586"/>
                  </a:cubicBezTo>
                  <a:lnTo>
                    <a:pt x="8344" y="14715"/>
                  </a:lnTo>
                  <a:cubicBezTo>
                    <a:pt x="8430" y="14606"/>
                    <a:pt x="8514" y="14499"/>
                    <a:pt x="8602" y="14392"/>
                  </a:cubicBezTo>
                  <a:lnTo>
                    <a:pt x="8441" y="14261"/>
                  </a:lnTo>
                  <a:close/>
                  <a:moveTo>
                    <a:pt x="68579" y="14998"/>
                  </a:moveTo>
                  <a:lnTo>
                    <a:pt x="68414" y="15125"/>
                  </a:lnTo>
                  <a:cubicBezTo>
                    <a:pt x="68498" y="15234"/>
                    <a:pt x="68580" y="15344"/>
                    <a:pt x="68663" y="15454"/>
                  </a:cubicBezTo>
                  <a:lnTo>
                    <a:pt x="68829" y="15329"/>
                  </a:lnTo>
                  <a:cubicBezTo>
                    <a:pt x="68747" y="15218"/>
                    <a:pt x="68663" y="15108"/>
                    <a:pt x="68579" y="14998"/>
                  </a:cubicBezTo>
                  <a:close/>
                  <a:moveTo>
                    <a:pt x="7798" y="15080"/>
                  </a:moveTo>
                  <a:cubicBezTo>
                    <a:pt x="7715" y="15190"/>
                    <a:pt x="7631" y="15300"/>
                    <a:pt x="7548" y="15411"/>
                  </a:cubicBezTo>
                  <a:lnTo>
                    <a:pt x="7715" y="15536"/>
                  </a:lnTo>
                  <a:cubicBezTo>
                    <a:pt x="7797" y="15426"/>
                    <a:pt x="7880" y="15315"/>
                    <a:pt x="7964" y="15205"/>
                  </a:cubicBezTo>
                  <a:lnTo>
                    <a:pt x="7798" y="15080"/>
                  </a:lnTo>
                  <a:close/>
                  <a:moveTo>
                    <a:pt x="69199" y="15831"/>
                  </a:moveTo>
                  <a:lnTo>
                    <a:pt x="69031" y="15953"/>
                  </a:lnTo>
                  <a:cubicBezTo>
                    <a:pt x="69111" y="16065"/>
                    <a:pt x="69191" y="16176"/>
                    <a:pt x="69271" y="16289"/>
                  </a:cubicBezTo>
                  <a:lnTo>
                    <a:pt x="69442" y="16169"/>
                  </a:lnTo>
                  <a:cubicBezTo>
                    <a:pt x="69361" y="16056"/>
                    <a:pt x="69280" y="15943"/>
                    <a:pt x="69199" y="15831"/>
                  </a:cubicBezTo>
                  <a:close/>
                  <a:moveTo>
                    <a:pt x="7179" y="15916"/>
                  </a:moveTo>
                  <a:cubicBezTo>
                    <a:pt x="7098" y="16027"/>
                    <a:pt x="7018" y="16142"/>
                    <a:pt x="6938" y="16254"/>
                  </a:cubicBezTo>
                  <a:lnTo>
                    <a:pt x="7108" y="16374"/>
                  </a:lnTo>
                  <a:cubicBezTo>
                    <a:pt x="7187" y="16262"/>
                    <a:pt x="7267" y="16148"/>
                    <a:pt x="7347" y="16037"/>
                  </a:cubicBezTo>
                  <a:lnTo>
                    <a:pt x="7179" y="15916"/>
                  </a:lnTo>
                  <a:close/>
                  <a:moveTo>
                    <a:pt x="69795" y="16682"/>
                  </a:moveTo>
                  <a:lnTo>
                    <a:pt x="69625" y="16798"/>
                  </a:lnTo>
                  <a:cubicBezTo>
                    <a:pt x="69703" y="16912"/>
                    <a:pt x="69779" y="17025"/>
                    <a:pt x="69856" y="17140"/>
                  </a:cubicBezTo>
                  <a:lnTo>
                    <a:pt x="70028" y="17025"/>
                  </a:lnTo>
                  <a:cubicBezTo>
                    <a:pt x="69951" y="16910"/>
                    <a:pt x="69874" y="16796"/>
                    <a:pt x="69795" y="16682"/>
                  </a:cubicBezTo>
                  <a:close/>
                  <a:moveTo>
                    <a:pt x="6584" y="16770"/>
                  </a:moveTo>
                  <a:cubicBezTo>
                    <a:pt x="6506" y="16883"/>
                    <a:pt x="6428" y="17000"/>
                    <a:pt x="6352" y="17116"/>
                  </a:cubicBezTo>
                  <a:lnTo>
                    <a:pt x="6524" y="17229"/>
                  </a:lnTo>
                  <a:cubicBezTo>
                    <a:pt x="6601" y="17113"/>
                    <a:pt x="6678" y="17000"/>
                    <a:pt x="6755" y="16885"/>
                  </a:cubicBezTo>
                  <a:lnTo>
                    <a:pt x="6584" y="16770"/>
                  </a:lnTo>
                  <a:close/>
                  <a:moveTo>
                    <a:pt x="70369" y="17544"/>
                  </a:moveTo>
                  <a:lnTo>
                    <a:pt x="70194" y="17657"/>
                  </a:lnTo>
                  <a:cubicBezTo>
                    <a:pt x="70269" y="17772"/>
                    <a:pt x="70343" y="17888"/>
                    <a:pt x="70417" y="18005"/>
                  </a:cubicBezTo>
                  <a:lnTo>
                    <a:pt x="70592" y="17895"/>
                  </a:lnTo>
                  <a:cubicBezTo>
                    <a:pt x="70518" y="17778"/>
                    <a:pt x="70443" y="17661"/>
                    <a:pt x="70369" y="17544"/>
                  </a:cubicBezTo>
                  <a:close/>
                  <a:moveTo>
                    <a:pt x="6010" y="17639"/>
                  </a:moveTo>
                  <a:cubicBezTo>
                    <a:pt x="5934" y="17755"/>
                    <a:pt x="5859" y="17872"/>
                    <a:pt x="5787" y="17989"/>
                  </a:cubicBezTo>
                  <a:lnTo>
                    <a:pt x="5963" y="18099"/>
                  </a:lnTo>
                  <a:cubicBezTo>
                    <a:pt x="6036" y="17983"/>
                    <a:pt x="6111" y="17866"/>
                    <a:pt x="6184" y="17750"/>
                  </a:cubicBezTo>
                  <a:lnTo>
                    <a:pt x="6010" y="17639"/>
                  </a:lnTo>
                  <a:close/>
                  <a:moveTo>
                    <a:pt x="70919" y="18424"/>
                  </a:moveTo>
                  <a:lnTo>
                    <a:pt x="70742" y="18532"/>
                  </a:lnTo>
                  <a:cubicBezTo>
                    <a:pt x="70813" y="18649"/>
                    <a:pt x="70883" y="18768"/>
                    <a:pt x="70953" y="18886"/>
                  </a:cubicBezTo>
                  <a:lnTo>
                    <a:pt x="71133" y="18780"/>
                  </a:lnTo>
                  <a:cubicBezTo>
                    <a:pt x="71062" y="18661"/>
                    <a:pt x="70991" y="18543"/>
                    <a:pt x="70919" y="18424"/>
                  </a:cubicBezTo>
                  <a:close/>
                  <a:moveTo>
                    <a:pt x="5461" y="18522"/>
                  </a:moveTo>
                  <a:cubicBezTo>
                    <a:pt x="5389" y="18641"/>
                    <a:pt x="5317" y="18760"/>
                    <a:pt x="5247" y="18881"/>
                  </a:cubicBezTo>
                  <a:lnTo>
                    <a:pt x="5426" y="18985"/>
                  </a:lnTo>
                  <a:cubicBezTo>
                    <a:pt x="5496" y="18865"/>
                    <a:pt x="5566" y="18747"/>
                    <a:pt x="5638" y="18630"/>
                  </a:cubicBezTo>
                  <a:lnTo>
                    <a:pt x="5461" y="18522"/>
                  </a:lnTo>
                  <a:close/>
                  <a:moveTo>
                    <a:pt x="71445" y="19317"/>
                  </a:moveTo>
                  <a:lnTo>
                    <a:pt x="71265" y="19420"/>
                  </a:lnTo>
                  <a:cubicBezTo>
                    <a:pt x="71333" y="19540"/>
                    <a:pt x="71401" y="19661"/>
                    <a:pt x="71467" y="19780"/>
                  </a:cubicBezTo>
                  <a:lnTo>
                    <a:pt x="71649" y="19678"/>
                  </a:lnTo>
                  <a:cubicBezTo>
                    <a:pt x="71581" y="19558"/>
                    <a:pt x="71514" y="19437"/>
                    <a:pt x="71445" y="19317"/>
                  </a:cubicBezTo>
                  <a:close/>
                  <a:moveTo>
                    <a:pt x="4936" y="19420"/>
                  </a:moveTo>
                  <a:cubicBezTo>
                    <a:pt x="4867" y="19542"/>
                    <a:pt x="4799" y="19663"/>
                    <a:pt x="4732" y="19784"/>
                  </a:cubicBezTo>
                  <a:lnTo>
                    <a:pt x="4914" y="19884"/>
                  </a:lnTo>
                  <a:cubicBezTo>
                    <a:pt x="4980" y="19763"/>
                    <a:pt x="5047" y="19644"/>
                    <a:pt x="5116" y="19522"/>
                  </a:cubicBezTo>
                  <a:lnTo>
                    <a:pt x="4936" y="19420"/>
                  </a:lnTo>
                  <a:close/>
                  <a:moveTo>
                    <a:pt x="71945" y="20225"/>
                  </a:moveTo>
                  <a:lnTo>
                    <a:pt x="71762" y="20323"/>
                  </a:lnTo>
                  <a:cubicBezTo>
                    <a:pt x="71827" y="20444"/>
                    <a:pt x="71891" y="20566"/>
                    <a:pt x="71955" y="20687"/>
                  </a:cubicBezTo>
                  <a:lnTo>
                    <a:pt x="72138" y="20592"/>
                  </a:lnTo>
                  <a:cubicBezTo>
                    <a:pt x="72075" y="20468"/>
                    <a:pt x="72010" y="20346"/>
                    <a:pt x="71945" y="20225"/>
                  </a:cubicBezTo>
                  <a:close/>
                  <a:moveTo>
                    <a:pt x="4435" y="20335"/>
                  </a:moveTo>
                  <a:cubicBezTo>
                    <a:pt x="4370" y="20457"/>
                    <a:pt x="4305" y="20581"/>
                    <a:pt x="4242" y="20704"/>
                  </a:cubicBezTo>
                  <a:lnTo>
                    <a:pt x="4426" y="20799"/>
                  </a:lnTo>
                  <a:cubicBezTo>
                    <a:pt x="4490" y="20676"/>
                    <a:pt x="4553" y="20554"/>
                    <a:pt x="4618" y="20433"/>
                  </a:cubicBezTo>
                  <a:lnTo>
                    <a:pt x="4435" y="20335"/>
                  </a:lnTo>
                  <a:close/>
                  <a:moveTo>
                    <a:pt x="72423" y="21148"/>
                  </a:moveTo>
                  <a:lnTo>
                    <a:pt x="72237" y="21239"/>
                  </a:lnTo>
                  <a:cubicBezTo>
                    <a:pt x="72297" y="21363"/>
                    <a:pt x="72358" y="21485"/>
                    <a:pt x="72419" y="21608"/>
                  </a:cubicBezTo>
                  <a:lnTo>
                    <a:pt x="72606" y="21519"/>
                  </a:lnTo>
                  <a:cubicBezTo>
                    <a:pt x="72545" y="21396"/>
                    <a:pt x="72485" y="21271"/>
                    <a:pt x="72423" y="21148"/>
                  </a:cubicBezTo>
                  <a:close/>
                  <a:moveTo>
                    <a:pt x="3958" y="21261"/>
                  </a:moveTo>
                  <a:cubicBezTo>
                    <a:pt x="3896" y="21386"/>
                    <a:pt x="3835" y="21511"/>
                    <a:pt x="3775" y="21636"/>
                  </a:cubicBezTo>
                  <a:lnTo>
                    <a:pt x="3962" y="21726"/>
                  </a:lnTo>
                  <a:lnTo>
                    <a:pt x="4144" y="21354"/>
                  </a:lnTo>
                  <a:lnTo>
                    <a:pt x="3958" y="21261"/>
                  </a:lnTo>
                  <a:close/>
                  <a:moveTo>
                    <a:pt x="72874" y="22079"/>
                  </a:moveTo>
                  <a:lnTo>
                    <a:pt x="72684" y="22167"/>
                  </a:lnTo>
                  <a:cubicBezTo>
                    <a:pt x="72743" y="22291"/>
                    <a:pt x="72800" y="22416"/>
                    <a:pt x="72857" y="22542"/>
                  </a:cubicBezTo>
                  <a:lnTo>
                    <a:pt x="73047" y="22455"/>
                  </a:lnTo>
                  <a:lnTo>
                    <a:pt x="72874" y="22079"/>
                  </a:lnTo>
                  <a:close/>
                  <a:moveTo>
                    <a:pt x="3508" y="22202"/>
                  </a:moveTo>
                  <a:cubicBezTo>
                    <a:pt x="3451" y="22328"/>
                    <a:pt x="3394" y="22455"/>
                    <a:pt x="3336" y="22581"/>
                  </a:cubicBezTo>
                  <a:lnTo>
                    <a:pt x="3526" y="22666"/>
                  </a:lnTo>
                  <a:cubicBezTo>
                    <a:pt x="3582" y="22539"/>
                    <a:pt x="3638" y="22415"/>
                    <a:pt x="3698" y="22289"/>
                  </a:cubicBezTo>
                  <a:lnTo>
                    <a:pt x="3508" y="22202"/>
                  </a:lnTo>
                  <a:close/>
                  <a:moveTo>
                    <a:pt x="73298" y="23023"/>
                  </a:moveTo>
                  <a:lnTo>
                    <a:pt x="73107" y="23106"/>
                  </a:lnTo>
                  <a:cubicBezTo>
                    <a:pt x="73162" y="23231"/>
                    <a:pt x="73216" y="23358"/>
                    <a:pt x="73270" y="23485"/>
                  </a:cubicBezTo>
                  <a:lnTo>
                    <a:pt x="73460" y="23403"/>
                  </a:lnTo>
                  <a:cubicBezTo>
                    <a:pt x="73406" y="23276"/>
                    <a:pt x="73353" y="23150"/>
                    <a:pt x="73298" y="23023"/>
                  </a:cubicBezTo>
                  <a:close/>
                  <a:moveTo>
                    <a:pt x="3085" y="23154"/>
                  </a:moveTo>
                  <a:cubicBezTo>
                    <a:pt x="3030" y="23282"/>
                    <a:pt x="2976" y="23410"/>
                    <a:pt x="2922" y="23538"/>
                  </a:cubicBezTo>
                  <a:lnTo>
                    <a:pt x="3114" y="23618"/>
                  </a:lnTo>
                  <a:cubicBezTo>
                    <a:pt x="3166" y="23490"/>
                    <a:pt x="3220" y="23362"/>
                    <a:pt x="3275" y="23237"/>
                  </a:cubicBezTo>
                  <a:lnTo>
                    <a:pt x="3085" y="23154"/>
                  </a:lnTo>
                  <a:close/>
                  <a:moveTo>
                    <a:pt x="73698" y="23979"/>
                  </a:moveTo>
                  <a:lnTo>
                    <a:pt x="73505" y="24056"/>
                  </a:lnTo>
                  <a:cubicBezTo>
                    <a:pt x="73557" y="24184"/>
                    <a:pt x="73607" y="24312"/>
                    <a:pt x="73657" y="24440"/>
                  </a:cubicBezTo>
                  <a:lnTo>
                    <a:pt x="73851" y="24366"/>
                  </a:lnTo>
                  <a:cubicBezTo>
                    <a:pt x="73800" y="24236"/>
                    <a:pt x="73751" y="24107"/>
                    <a:pt x="73698" y="23979"/>
                  </a:cubicBezTo>
                  <a:close/>
                  <a:moveTo>
                    <a:pt x="2685" y="24118"/>
                  </a:moveTo>
                  <a:cubicBezTo>
                    <a:pt x="2635" y="24247"/>
                    <a:pt x="2584" y="24377"/>
                    <a:pt x="2534" y="24506"/>
                  </a:cubicBezTo>
                  <a:lnTo>
                    <a:pt x="2728" y="24581"/>
                  </a:lnTo>
                  <a:cubicBezTo>
                    <a:pt x="2778" y="24451"/>
                    <a:pt x="2828" y="24323"/>
                    <a:pt x="2878" y="24195"/>
                  </a:cubicBezTo>
                  <a:lnTo>
                    <a:pt x="2685" y="24118"/>
                  </a:lnTo>
                  <a:close/>
                  <a:moveTo>
                    <a:pt x="74071" y="24950"/>
                  </a:moveTo>
                  <a:lnTo>
                    <a:pt x="73877" y="25022"/>
                  </a:lnTo>
                  <a:cubicBezTo>
                    <a:pt x="73926" y="25150"/>
                    <a:pt x="73972" y="25280"/>
                    <a:pt x="74019" y="25409"/>
                  </a:cubicBezTo>
                  <a:lnTo>
                    <a:pt x="74213" y="25341"/>
                  </a:lnTo>
                  <a:cubicBezTo>
                    <a:pt x="74166" y="25210"/>
                    <a:pt x="74120" y="25079"/>
                    <a:pt x="74071" y="24950"/>
                  </a:cubicBezTo>
                  <a:close/>
                  <a:moveTo>
                    <a:pt x="2315" y="25093"/>
                  </a:moveTo>
                  <a:cubicBezTo>
                    <a:pt x="2267" y="25224"/>
                    <a:pt x="2219" y="25354"/>
                    <a:pt x="2173" y="25485"/>
                  </a:cubicBezTo>
                  <a:lnTo>
                    <a:pt x="2369" y="25555"/>
                  </a:lnTo>
                  <a:cubicBezTo>
                    <a:pt x="2414" y="25424"/>
                    <a:pt x="2463" y="25293"/>
                    <a:pt x="2509" y="25165"/>
                  </a:cubicBezTo>
                  <a:lnTo>
                    <a:pt x="2315" y="25093"/>
                  </a:lnTo>
                  <a:close/>
                  <a:moveTo>
                    <a:pt x="74418" y="25929"/>
                  </a:moveTo>
                  <a:lnTo>
                    <a:pt x="74221" y="25995"/>
                  </a:lnTo>
                  <a:cubicBezTo>
                    <a:pt x="74265" y="26125"/>
                    <a:pt x="74309" y="26257"/>
                    <a:pt x="74352" y="26388"/>
                  </a:cubicBezTo>
                  <a:lnTo>
                    <a:pt x="74550" y="26323"/>
                  </a:lnTo>
                  <a:cubicBezTo>
                    <a:pt x="74506" y="26192"/>
                    <a:pt x="74462" y="26059"/>
                    <a:pt x="74418" y="25929"/>
                  </a:cubicBezTo>
                  <a:close/>
                  <a:moveTo>
                    <a:pt x="1970" y="26078"/>
                  </a:moveTo>
                  <a:cubicBezTo>
                    <a:pt x="1926" y="26210"/>
                    <a:pt x="1882" y="26343"/>
                    <a:pt x="1840" y="26475"/>
                  </a:cubicBezTo>
                  <a:lnTo>
                    <a:pt x="2036" y="26538"/>
                  </a:lnTo>
                  <a:cubicBezTo>
                    <a:pt x="2079" y="26405"/>
                    <a:pt x="2122" y="26274"/>
                    <a:pt x="2167" y="26144"/>
                  </a:cubicBezTo>
                  <a:lnTo>
                    <a:pt x="1970" y="26078"/>
                  </a:lnTo>
                  <a:close/>
                  <a:moveTo>
                    <a:pt x="74739" y="26917"/>
                  </a:moveTo>
                  <a:lnTo>
                    <a:pt x="74541" y="26978"/>
                  </a:lnTo>
                  <a:cubicBezTo>
                    <a:pt x="74581" y="27109"/>
                    <a:pt x="74621" y="27242"/>
                    <a:pt x="74661" y="27374"/>
                  </a:cubicBezTo>
                  <a:lnTo>
                    <a:pt x="74860" y="27314"/>
                  </a:lnTo>
                  <a:cubicBezTo>
                    <a:pt x="74820" y="27181"/>
                    <a:pt x="74781" y="27049"/>
                    <a:pt x="74739" y="26917"/>
                  </a:cubicBezTo>
                  <a:close/>
                  <a:moveTo>
                    <a:pt x="1651" y="27072"/>
                  </a:moveTo>
                  <a:cubicBezTo>
                    <a:pt x="1611" y="27204"/>
                    <a:pt x="1571" y="27336"/>
                    <a:pt x="1533" y="27470"/>
                  </a:cubicBezTo>
                  <a:lnTo>
                    <a:pt x="1732" y="27528"/>
                  </a:lnTo>
                  <a:cubicBezTo>
                    <a:pt x="1771" y="27396"/>
                    <a:pt x="1809" y="27264"/>
                    <a:pt x="1849" y="27132"/>
                  </a:cubicBezTo>
                  <a:lnTo>
                    <a:pt x="1651" y="27072"/>
                  </a:lnTo>
                  <a:close/>
                  <a:moveTo>
                    <a:pt x="75033" y="27915"/>
                  </a:moveTo>
                  <a:lnTo>
                    <a:pt x="74832" y="27970"/>
                  </a:lnTo>
                  <a:cubicBezTo>
                    <a:pt x="74870" y="28103"/>
                    <a:pt x="74906" y="28235"/>
                    <a:pt x="74942" y="28370"/>
                  </a:cubicBezTo>
                  <a:lnTo>
                    <a:pt x="75141" y="28316"/>
                  </a:lnTo>
                  <a:cubicBezTo>
                    <a:pt x="75107" y="28182"/>
                    <a:pt x="75069" y="28048"/>
                    <a:pt x="75033" y="27915"/>
                  </a:cubicBezTo>
                  <a:close/>
                  <a:moveTo>
                    <a:pt x="1362" y="28069"/>
                  </a:moveTo>
                  <a:cubicBezTo>
                    <a:pt x="1326" y="28202"/>
                    <a:pt x="1290" y="28338"/>
                    <a:pt x="1254" y="28471"/>
                  </a:cubicBezTo>
                  <a:lnTo>
                    <a:pt x="1456" y="28524"/>
                  </a:lnTo>
                  <a:cubicBezTo>
                    <a:pt x="1490" y="28390"/>
                    <a:pt x="1526" y="28257"/>
                    <a:pt x="1562" y="28124"/>
                  </a:cubicBezTo>
                  <a:lnTo>
                    <a:pt x="1362" y="28069"/>
                  </a:lnTo>
                  <a:close/>
                  <a:moveTo>
                    <a:pt x="75299" y="28918"/>
                  </a:moveTo>
                  <a:lnTo>
                    <a:pt x="75097" y="28970"/>
                  </a:lnTo>
                  <a:cubicBezTo>
                    <a:pt x="75130" y="29103"/>
                    <a:pt x="75163" y="29238"/>
                    <a:pt x="75195" y="29372"/>
                  </a:cubicBezTo>
                  <a:lnTo>
                    <a:pt x="75398" y="29323"/>
                  </a:lnTo>
                  <a:cubicBezTo>
                    <a:pt x="75365" y="29187"/>
                    <a:pt x="75333" y="29054"/>
                    <a:pt x="75299" y="28918"/>
                  </a:cubicBezTo>
                  <a:close/>
                  <a:moveTo>
                    <a:pt x="1100" y="29076"/>
                  </a:moveTo>
                  <a:cubicBezTo>
                    <a:pt x="1067" y="29210"/>
                    <a:pt x="1035" y="29346"/>
                    <a:pt x="1004" y="29480"/>
                  </a:cubicBezTo>
                  <a:lnTo>
                    <a:pt x="1207" y="29528"/>
                  </a:lnTo>
                  <a:cubicBezTo>
                    <a:pt x="1238" y="29394"/>
                    <a:pt x="1270" y="29259"/>
                    <a:pt x="1302" y="29125"/>
                  </a:cubicBezTo>
                  <a:lnTo>
                    <a:pt x="1100" y="29076"/>
                  </a:lnTo>
                  <a:close/>
                  <a:moveTo>
                    <a:pt x="75536" y="29930"/>
                  </a:moveTo>
                  <a:lnTo>
                    <a:pt x="75334" y="29975"/>
                  </a:lnTo>
                  <a:lnTo>
                    <a:pt x="75421" y="30380"/>
                  </a:lnTo>
                  <a:lnTo>
                    <a:pt x="75625" y="30335"/>
                  </a:lnTo>
                  <a:cubicBezTo>
                    <a:pt x="75596" y="30201"/>
                    <a:pt x="75566" y="30064"/>
                    <a:pt x="75536" y="29930"/>
                  </a:cubicBezTo>
                  <a:close/>
                  <a:moveTo>
                    <a:pt x="867" y="30089"/>
                  </a:moveTo>
                  <a:cubicBezTo>
                    <a:pt x="839" y="30224"/>
                    <a:pt x="809" y="30359"/>
                    <a:pt x="781" y="30496"/>
                  </a:cubicBezTo>
                  <a:lnTo>
                    <a:pt x="984" y="30537"/>
                  </a:lnTo>
                  <a:cubicBezTo>
                    <a:pt x="1012" y="30402"/>
                    <a:pt x="1042" y="30267"/>
                    <a:pt x="1070" y="30134"/>
                  </a:cubicBezTo>
                  <a:lnTo>
                    <a:pt x="867" y="30089"/>
                  </a:lnTo>
                  <a:close/>
                  <a:moveTo>
                    <a:pt x="75747" y="30950"/>
                  </a:moveTo>
                  <a:lnTo>
                    <a:pt x="75543" y="30988"/>
                  </a:lnTo>
                  <a:cubicBezTo>
                    <a:pt x="75570" y="31124"/>
                    <a:pt x="75595" y="31258"/>
                    <a:pt x="75619" y="31395"/>
                  </a:cubicBezTo>
                  <a:lnTo>
                    <a:pt x="75824" y="31359"/>
                  </a:lnTo>
                  <a:cubicBezTo>
                    <a:pt x="75800" y="31223"/>
                    <a:pt x="75773" y="31087"/>
                    <a:pt x="75747" y="30950"/>
                  </a:cubicBezTo>
                  <a:close/>
                  <a:moveTo>
                    <a:pt x="661" y="31109"/>
                  </a:moveTo>
                  <a:cubicBezTo>
                    <a:pt x="636" y="31245"/>
                    <a:pt x="610" y="31381"/>
                    <a:pt x="586" y="31517"/>
                  </a:cubicBezTo>
                  <a:lnTo>
                    <a:pt x="790" y="31554"/>
                  </a:lnTo>
                  <a:cubicBezTo>
                    <a:pt x="816" y="31417"/>
                    <a:pt x="839" y="31282"/>
                    <a:pt x="865" y="31147"/>
                  </a:cubicBezTo>
                  <a:lnTo>
                    <a:pt x="661" y="31109"/>
                  </a:lnTo>
                  <a:close/>
                  <a:moveTo>
                    <a:pt x="75931" y="31972"/>
                  </a:moveTo>
                  <a:lnTo>
                    <a:pt x="75725" y="32005"/>
                  </a:lnTo>
                  <a:cubicBezTo>
                    <a:pt x="75747" y="32141"/>
                    <a:pt x="75769" y="32278"/>
                    <a:pt x="75790" y="32414"/>
                  </a:cubicBezTo>
                  <a:lnTo>
                    <a:pt x="75995" y="32382"/>
                  </a:lnTo>
                  <a:cubicBezTo>
                    <a:pt x="75975" y="32246"/>
                    <a:pt x="75953" y="32108"/>
                    <a:pt x="75931" y="31972"/>
                  </a:cubicBezTo>
                  <a:close/>
                  <a:moveTo>
                    <a:pt x="482" y="32133"/>
                  </a:moveTo>
                  <a:cubicBezTo>
                    <a:pt x="460" y="32270"/>
                    <a:pt x="439" y="32405"/>
                    <a:pt x="419" y="32543"/>
                  </a:cubicBezTo>
                  <a:lnTo>
                    <a:pt x="624" y="32574"/>
                  </a:lnTo>
                  <a:cubicBezTo>
                    <a:pt x="645" y="32436"/>
                    <a:pt x="665" y="32301"/>
                    <a:pt x="687" y="32166"/>
                  </a:cubicBezTo>
                  <a:lnTo>
                    <a:pt x="482" y="32133"/>
                  </a:lnTo>
                  <a:close/>
                  <a:moveTo>
                    <a:pt x="76085" y="32999"/>
                  </a:moveTo>
                  <a:lnTo>
                    <a:pt x="75879" y="33028"/>
                  </a:lnTo>
                  <a:cubicBezTo>
                    <a:pt x="75899" y="33164"/>
                    <a:pt x="75917" y="33302"/>
                    <a:pt x="75933" y="33439"/>
                  </a:cubicBezTo>
                  <a:lnTo>
                    <a:pt x="76138" y="33411"/>
                  </a:lnTo>
                  <a:cubicBezTo>
                    <a:pt x="76122" y="33275"/>
                    <a:pt x="76104" y="33137"/>
                    <a:pt x="76085" y="32999"/>
                  </a:cubicBezTo>
                  <a:close/>
                  <a:moveTo>
                    <a:pt x="333" y="33160"/>
                  </a:moveTo>
                  <a:cubicBezTo>
                    <a:pt x="315" y="33298"/>
                    <a:pt x="298" y="33435"/>
                    <a:pt x="281" y="33573"/>
                  </a:cubicBezTo>
                  <a:lnTo>
                    <a:pt x="486" y="33598"/>
                  </a:lnTo>
                  <a:cubicBezTo>
                    <a:pt x="503" y="33461"/>
                    <a:pt x="520" y="33324"/>
                    <a:pt x="538" y="33188"/>
                  </a:cubicBezTo>
                  <a:lnTo>
                    <a:pt x="333" y="33160"/>
                  </a:lnTo>
                  <a:close/>
                  <a:moveTo>
                    <a:pt x="76211" y="34033"/>
                  </a:moveTo>
                  <a:lnTo>
                    <a:pt x="76005" y="34055"/>
                  </a:lnTo>
                  <a:cubicBezTo>
                    <a:pt x="76020" y="34192"/>
                    <a:pt x="76033" y="34328"/>
                    <a:pt x="76048" y="34466"/>
                  </a:cubicBezTo>
                  <a:lnTo>
                    <a:pt x="76254" y="34446"/>
                  </a:lnTo>
                  <a:cubicBezTo>
                    <a:pt x="76240" y="34308"/>
                    <a:pt x="76226" y="34170"/>
                    <a:pt x="76211" y="34033"/>
                  </a:cubicBezTo>
                  <a:close/>
                  <a:moveTo>
                    <a:pt x="211" y="34192"/>
                  </a:moveTo>
                  <a:cubicBezTo>
                    <a:pt x="195" y="34330"/>
                    <a:pt x="182" y="34469"/>
                    <a:pt x="169" y="34607"/>
                  </a:cubicBezTo>
                  <a:lnTo>
                    <a:pt x="376" y="34625"/>
                  </a:lnTo>
                  <a:cubicBezTo>
                    <a:pt x="388" y="34488"/>
                    <a:pt x="403" y="34352"/>
                    <a:pt x="417" y="34214"/>
                  </a:cubicBezTo>
                  <a:lnTo>
                    <a:pt x="211" y="34192"/>
                  </a:lnTo>
                  <a:close/>
                  <a:moveTo>
                    <a:pt x="76309" y="35068"/>
                  </a:moveTo>
                  <a:lnTo>
                    <a:pt x="76103" y="35085"/>
                  </a:lnTo>
                  <a:cubicBezTo>
                    <a:pt x="76114" y="35220"/>
                    <a:pt x="76125" y="35358"/>
                    <a:pt x="76135" y="35496"/>
                  </a:cubicBezTo>
                  <a:lnTo>
                    <a:pt x="76341" y="35482"/>
                  </a:lnTo>
                  <a:cubicBezTo>
                    <a:pt x="76331" y="35345"/>
                    <a:pt x="76320" y="35206"/>
                    <a:pt x="76309" y="35068"/>
                  </a:cubicBezTo>
                  <a:close/>
                  <a:moveTo>
                    <a:pt x="117" y="35228"/>
                  </a:moveTo>
                  <a:cubicBezTo>
                    <a:pt x="106" y="35366"/>
                    <a:pt x="96" y="35503"/>
                    <a:pt x="86" y="35642"/>
                  </a:cubicBezTo>
                  <a:lnTo>
                    <a:pt x="293" y="35655"/>
                  </a:lnTo>
                  <a:cubicBezTo>
                    <a:pt x="301" y="35518"/>
                    <a:pt x="312" y="35382"/>
                    <a:pt x="323" y="35244"/>
                  </a:cubicBezTo>
                  <a:lnTo>
                    <a:pt x="117" y="35228"/>
                  </a:lnTo>
                  <a:close/>
                  <a:moveTo>
                    <a:pt x="76379" y="36104"/>
                  </a:moveTo>
                  <a:lnTo>
                    <a:pt x="76173" y="36115"/>
                  </a:lnTo>
                  <a:cubicBezTo>
                    <a:pt x="76181" y="36253"/>
                    <a:pt x="76188" y="36390"/>
                    <a:pt x="76193" y="36528"/>
                  </a:cubicBezTo>
                  <a:lnTo>
                    <a:pt x="76400" y="36519"/>
                  </a:lnTo>
                  <a:cubicBezTo>
                    <a:pt x="76394" y="36380"/>
                    <a:pt x="76386" y="36242"/>
                    <a:pt x="76379" y="36104"/>
                  </a:cubicBezTo>
                  <a:close/>
                  <a:moveTo>
                    <a:pt x="50" y="36265"/>
                  </a:moveTo>
                  <a:cubicBezTo>
                    <a:pt x="42" y="36403"/>
                    <a:pt x="37" y="36541"/>
                    <a:pt x="31" y="36680"/>
                  </a:cubicBezTo>
                  <a:lnTo>
                    <a:pt x="238" y="36689"/>
                  </a:lnTo>
                  <a:cubicBezTo>
                    <a:pt x="244" y="36551"/>
                    <a:pt x="249" y="36413"/>
                    <a:pt x="256" y="36276"/>
                  </a:cubicBezTo>
                  <a:lnTo>
                    <a:pt x="50" y="36265"/>
                  </a:lnTo>
                  <a:close/>
                  <a:moveTo>
                    <a:pt x="76423" y="37141"/>
                  </a:moveTo>
                  <a:lnTo>
                    <a:pt x="76215" y="37146"/>
                  </a:lnTo>
                  <a:cubicBezTo>
                    <a:pt x="76220" y="37284"/>
                    <a:pt x="76223" y="37421"/>
                    <a:pt x="76225" y="37559"/>
                  </a:cubicBezTo>
                  <a:lnTo>
                    <a:pt x="76433" y="37555"/>
                  </a:lnTo>
                  <a:cubicBezTo>
                    <a:pt x="76430" y="37417"/>
                    <a:pt x="76428" y="37278"/>
                    <a:pt x="76423" y="37141"/>
                  </a:cubicBezTo>
                  <a:close/>
                  <a:moveTo>
                    <a:pt x="9" y="37302"/>
                  </a:moveTo>
                  <a:cubicBezTo>
                    <a:pt x="7" y="37442"/>
                    <a:pt x="4" y="37580"/>
                    <a:pt x="3" y="37719"/>
                  </a:cubicBezTo>
                  <a:lnTo>
                    <a:pt x="211" y="37721"/>
                  </a:lnTo>
                  <a:cubicBezTo>
                    <a:pt x="213" y="37583"/>
                    <a:pt x="215" y="37446"/>
                    <a:pt x="217" y="37307"/>
                  </a:cubicBezTo>
                  <a:lnTo>
                    <a:pt x="9" y="37302"/>
                  </a:lnTo>
                  <a:close/>
                  <a:moveTo>
                    <a:pt x="76231" y="38178"/>
                  </a:moveTo>
                  <a:lnTo>
                    <a:pt x="76231" y="38219"/>
                  </a:lnTo>
                  <a:cubicBezTo>
                    <a:pt x="76231" y="38357"/>
                    <a:pt x="76229" y="38495"/>
                    <a:pt x="76228" y="38632"/>
                  </a:cubicBezTo>
                  <a:lnTo>
                    <a:pt x="76435" y="38634"/>
                  </a:lnTo>
                  <a:cubicBezTo>
                    <a:pt x="76438" y="38497"/>
                    <a:pt x="76439" y="38358"/>
                    <a:pt x="76439" y="38217"/>
                  </a:cubicBezTo>
                  <a:lnTo>
                    <a:pt x="76439" y="38178"/>
                  </a:lnTo>
                  <a:close/>
                  <a:moveTo>
                    <a:pt x="0" y="38342"/>
                  </a:moveTo>
                  <a:cubicBezTo>
                    <a:pt x="1" y="38481"/>
                    <a:pt x="3" y="38621"/>
                    <a:pt x="4" y="38759"/>
                  </a:cubicBezTo>
                  <a:lnTo>
                    <a:pt x="212" y="38756"/>
                  </a:lnTo>
                  <a:cubicBezTo>
                    <a:pt x="210" y="38618"/>
                    <a:pt x="208" y="38480"/>
                    <a:pt x="208" y="38342"/>
                  </a:cubicBezTo>
                  <a:close/>
                  <a:moveTo>
                    <a:pt x="76217" y="39253"/>
                  </a:moveTo>
                  <a:cubicBezTo>
                    <a:pt x="76213" y="39390"/>
                    <a:pt x="76209" y="39528"/>
                    <a:pt x="76203" y="39666"/>
                  </a:cubicBezTo>
                  <a:lnTo>
                    <a:pt x="76411" y="39674"/>
                  </a:lnTo>
                  <a:cubicBezTo>
                    <a:pt x="76417" y="39536"/>
                    <a:pt x="76421" y="39398"/>
                    <a:pt x="76424" y="39258"/>
                  </a:cubicBezTo>
                  <a:lnTo>
                    <a:pt x="76217" y="39253"/>
                  </a:lnTo>
                  <a:close/>
                  <a:moveTo>
                    <a:pt x="224" y="39374"/>
                  </a:moveTo>
                  <a:lnTo>
                    <a:pt x="17" y="39381"/>
                  </a:lnTo>
                  <a:cubicBezTo>
                    <a:pt x="20" y="39520"/>
                    <a:pt x="26" y="39658"/>
                    <a:pt x="31" y="39796"/>
                  </a:cubicBezTo>
                  <a:lnTo>
                    <a:pt x="238" y="39786"/>
                  </a:lnTo>
                  <a:cubicBezTo>
                    <a:pt x="234" y="39649"/>
                    <a:pt x="228" y="39511"/>
                    <a:pt x="224" y="39374"/>
                  </a:cubicBezTo>
                  <a:close/>
                  <a:moveTo>
                    <a:pt x="76175" y="40286"/>
                  </a:moveTo>
                  <a:lnTo>
                    <a:pt x="76151" y="40699"/>
                  </a:lnTo>
                  <a:lnTo>
                    <a:pt x="76357" y="40712"/>
                  </a:lnTo>
                  <a:cubicBezTo>
                    <a:pt x="76367" y="40573"/>
                    <a:pt x="76375" y="40436"/>
                    <a:pt x="76383" y="40297"/>
                  </a:cubicBezTo>
                  <a:lnTo>
                    <a:pt x="76175" y="40286"/>
                  </a:lnTo>
                  <a:close/>
                  <a:moveTo>
                    <a:pt x="268" y="40407"/>
                  </a:moveTo>
                  <a:lnTo>
                    <a:pt x="62" y="40419"/>
                  </a:lnTo>
                  <a:cubicBezTo>
                    <a:pt x="70" y="40557"/>
                    <a:pt x="79" y="40696"/>
                    <a:pt x="89" y="40833"/>
                  </a:cubicBezTo>
                  <a:lnTo>
                    <a:pt x="295" y="40820"/>
                  </a:lnTo>
                  <a:cubicBezTo>
                    <a:pt x="285" y="40683"/>
                    <a:pt x="277" y="40545"/>
                    <a:pt x="268" y="40407"/>
                  </a:cubicBezTo>
                  <a:close/>
                  <a:moveTo>
                    <a:pt x="76107" y="41317"/>
                  </a:moveTo>
                  <a:cubicBezTo>
                    <a:pt x="76096" y="41455"/>
                    <a:pt x="76083" y="41591"/>
                    <a:pt x="76071" y="41729"/>
                  </a:cubicBezTo>
                  <a:lnTo>
                    <a:pt x="76278" y="41748"/>
                  </a:lnTo>
                  <a:cubicBezTo>
                    <a:pt x="76290" y="41610"/>
                    <a:pt x="76302" y="41472"/>
                    <a:pt x="76313" y="41334"/>
                  </a:cubicBezTo>
                  <a:lnTo>
                    <a:pt x="76107" y="41317"/>
                  </a:lnTo>
                  <a:close/>
                  <a:moveTo>
                    <a:pt x="341" y="41437"/>
                  </a:moveTo>
                  <a:lnTo>
                    <a:pt x="135" y="41455"/>
                  </a:lnTo>
                  <a:cubicBezTo>
                    <a:pt x="147" y="41594"/>
                    <a:pt x="160" y="41731"/>
                    <a:pt x="172" y="41869"/>
                  </a:cubicBezTo>
                  <a:lnTo>
                    <a:pt x="378" y="41849"/>
                  </a:lnTo>
                  <a:cubicBezTo>
                    <a:pt x="365" y="41713"/>
                    <a:pt x="352" y="41575"/>
                    <a:pt x="341" y="41437"/>
                  </a:cubicBezTo>
                  <a:close/>
                  <a:moveTo>
                    <a:pt x="76010" y="42347"/>
                  </a:moveTo>
                  <a:cubicBezTo>
                    <a:pt x="75995" y="42484"/>
                    <a:pt x="75980" y="42622"/>
                    <a:pt x="75964" y="42758"/>
                  </a:cubicBezTo>
                  <a:lnTo>
                    <a:pt x="76169" y="42782"/>
                  </a:lnTo>
                  <a:cubicBezTo>
                    <a:pt x="76184" y="42645"/>
                    <a:pt x="76201" y="42507"/>
                    <a:pt x="76217" y="42369"/>
                  </a:cubicBezTo>
                  <a:lnTo>
                    <a:pt x="76010" y="42347"/>
                  </a:lnTo>
                  <a:close/>
                  <a:moveTo>
                    <a:pt x="443" y="42467"/>
                  </a:moveTo>
                  <a:lnTo>
                    <a:pt x="237" y="42490"/>
                  </a:lnTo>
                  <a:cubicBezTo>
                    <a:pt x="252" y="42628"/>
                    <a:pt x="268" y="42766"/>
                    <a:pt x="285" y="42904"/>
                  </a:cubicBezTo>
                  <a:lnTo>
                    <a:pt x="492" y="42877"/>
                  </a:lnTo>
                  <a:cubicBezTo>
                    <a:pt x="475" y="42742"/>
                    <a:pt x="459" y="42605"/>
                    <a:pt x="443" y="42467"/>
                  </a:cubicBezTo>
                  <a:close/>
                  <a:moveTo>
                    <a:pt x="75884" y="43373"/>
                  </a:moveTo>
                  <a:lnTo>
                    <a:pt x="75826" y="43783"/>
                  </a:lnTo>
                  <a:lnTo>
                    <a:pt x="76031" y="43813"/>
                  </a:lnTo>
                  <a:cubicBezTo>
                    <a:pt x="76052" y="43675"/>
                    <a:pt x="76071" y="43538"/>
                    <a:pt x="76088" y="43401"/>
                  </a:cubicBezTo>
                  <a:lnTo>
                    <a:pt x="75884" y="43373"/>
                  </a:lnTo>
                  <a:close/>
                  <a:moveTo>
                    <a:pt x="570" y="43493"/>
                  </a:moveTo>
                  <a:lnTo>
                    <a:pt x="365" y="43522"/>
                  </a:lnTo>
                  <a:cubicBezTo>
                    <a:pt x="384" y="43659"/>
                    <a:pt x="404" y="43797"/>
                    <a:pt x="425" y="43934"/>
                  </a:cubicBezTo>
                  <a:lnTo>
                    <a:pt x="629" y="43902"/>
                  </a:lnTo>
                  <a:cubicBezTo>
                    <a:pt x="609" y="43766"/>
                    <a:pt x="590" y="43630"/>
                    <a:pt x="570" y="43493"/>
                  </a:cubicBezTo>
                  <a:close/>
                  <a:moveTo>
                    <a:pt x="75733" y="44395"/>
                  </a:moveTo>
                  <a:cubicBezTo>
                    <a:pt x="75711" y="44532"/>
                    <a:pt x="75686" y="44666"/>
                    <a:pt x="75663" y="44803"/>
                  </a:cubicBezTo>
                  <a:lnTo>
                    <a:pt x="75867" y="44838"/>
                  </a:lnTo>
                  <a:cubicBezTo>
                    <a:pt x="75890" y="44703"/>
                    <a:pt x="75914" y="44566"/>
                    <a:pt x="75938" y="44428"/>
                  </a:cubicBezTo>
                  <a:lnTo>
                    <a:pt x="75733" y="44395"/>
                  </a:lnTo>
                  <a:close/>
                  <a:moveTo>
                    <a:pt x="729" y="44513"/>
                  </a:moveTo>
                  <a:lnTo>
                    <a:pt x="523" y="44549"/>
                  </a:lnTo>
                  <a:cubicBezTo>
                    <a:pt x="546" y="44686"/>
                    <a:pt x="570" y="44822"/>
                    <a:pt x="593" y="44958"/>
                  </a:cubicBezTo>
                  <a:lnTo>
                    <a:pt x="798" y="44921"/>
                  </a:lnTo>
                  <a:cubicBezTo>
                    <a:pt x="774" y="44785"/>
                    <a:pt x="751" y="44650"/>
                    <a:pt x="729" y="44513"/>
                  </a:cubicBezTo>
                  <a:close/>
                  <a:moveTo>
                    <a:pt x="75552" y="45413"/>
                  </a:moveTo>
                  <a:cubicBezTo>
                    <a:pt x="75525" y="45549"/>
                    <a:pt x="75499" y="45684"/>
                    <a:pt x="75471" y="45819"/>
                  </a:cubicBezTo>
                  <a:lnTo>
                    <a:pt x="75674" y="45861"/>
                  </a:lnTo>
                  <a:cubicBezTo>
                    <a:pt x="75702" y="45725"/>
                    <a:pt x="75728" y="45590"/>
                    <a:pt x="75756" y="45452"/>
                  </a:cubicBezTo>
                  <a:lnTo>
                    <a:pt x="75552" y="45413"/>
                  </a:lnTo>
                  <a:close/>
                  <a:moveTo>
                    <a:pt x="912" y="45532"/>
                  </a:moveTo>
                  <a:lnTo>
                    <a:pt x="708" y="45572"/>
                  </a:lnTo>
                  <a:cubicBezTo>
                    <a:pt x="734" y="45709"/>
                    <a:pt x="762" y="45844"/>
                    <a:pt x="789" y="45981"/>
                  </a:cubicBezTo>
                  <a:lnTo>
                    <a:pt x="993" y="45938"/>
                  </a:lnTo>
                  <a:cubicBezTo>
                    <a:pt x="965" y="45802"/>
                    <a:pt x="938" y="45668"/>
                    <a:pt x="912" y="45532"/>
                  </a:cubicBezTo>
                  <a:close/>
                  <a:moveTo>
                    <a:pt x="75341" y="46427"/>
                  </a:moveTo>
                  <a:cubicBezTo>
                    <a:pt x="75312" y="46561"/>
                    <a:pt x="75282" y="46697"/>
                    <a:pt x="75250" y="46830"/>
                  </a:cubicBezTo>
                  <a:lnTo>
                    <a:pt x="75453" y="46876"/>
                  </a:lnTo>
                  <a:cubicBezTo>
                    <a:pt x="75485" y="46742"/>
                    <a:pt x="75514" y="46605"/>
                    <a:pt x="75543" y="46471"/>
                  </a:cubicBezTo>
                  <a:lnTo>
                    <a:pt x="75341" y="46427"/>
                  </a:lnTo>
                  <a:close/>
                  <a:moveTo>
                    <a:pt x="1122" y="46545"/>
                  </a:moveTo>
                  <a:lnTo>
                    <a:pt x="919" y="46590"/>
                  </a:lnTo>
                  <a:cubicBezTo>
                    <a:pt x="950" y="46726"/>
                    <a:pt x="981" y="46860"/>
                    <a:pt x="1012" y="46995"/>
                  </a:cubicBezTo>
                  <a:lnTo>
                    <a:pt x="1214" y="46948"/>
                  </a:lnTo>
                  <a:cubicBezTo>
                    <a:pt x="1183" y="46814"/>
                    <a:pt x="1153" y="46680"/>
                    <a:pt x="1122" y="46545"/>
                  </a:cubicBezTo>
                  <a:close/>
                  <a:moveTo>
                    <a:pt x="75106" y="47433"/>
                  </a:moveTo>
                  <a:cubicBezTo>
                    <a:pt x="75073" y="47567"/>
                    <a:pt x="75039" y="47701"/>
                    <a:pt x="75003" y="47834"/>
                  </a:cubicBezTo>
                  <a:lnTo>
                    <a:pt x="75205" y="47886"/>
                  </a:lnTo>
                  <a:cubicBezTo>
                    <a:pt x="75239" y="47751"/>
                    <a:pt x="75273" y="47618"/>
                    <a:pt x="75306" y="47482"/>
                  </a:cubicBezTo>
                  <a:lnTo>
                    <a:pt x="75106" y="47433"/>
                  </a:lnTo>
                  <a:close/>
                  <a:moveTo>
                    <a:pt x="1361" y="47551"/>
                  </a:moveTo>
                  <a:lnTo>
                    <a:pt x="1159" y="47601"/>
                  </a:lnTo>
                  <a:cubicBezTo>
                    <a:pt x="1194" y="47735"/>
                    <a:pt x="1229" y="47870"/>
                    <a:pt x="1264" y="48004"/>
                  </a:cubicBezTo>
                  <a:lnTo>
                    <a:pt x="1463" y="47951"/>
                  </a:lnTo>
                  <a:cubicBezTo>
                    <a:pt x="1428" y="47817"/>
                    <a:pt x="1395" y="47684"/>
                    <a:pt x="1361" y="47551"/>
                  </a:cubicBezTo>
                  <a:close/>
                  <a:moveTo>
                    <a:pt x="74842" y="48432"/>
                  </a:moveTo>
                  <a:cubicBezTo>
                    <a:pt x="74805" y="48565"/>
                    <a:pt x="74769" y="48698"/>
                    <a:pt x="74730" y="48830"/>
                  </a:cubicBezTo>
                  <a:lnTo>
                    <a:pt x="74929" y="48887"/>
                  </a:lnTo>
                  <a:cubicBezTo>
                    <a:pt x="74968" y="48755"/>
                    <a:pt x="75005" y="48622"/>
                    <a:pt x="75042" y="48487"/>
                  </a:cubicBezTo>
                  <a:lnTo>
                    <a:pt x="74842" y="48432"/>
                  </a:lnTo>
                  <a:close/>
                  <a:moveTo>
                    <a:pt x="1629" y="48549"/>
                  </a:moveTo>
                  <a:lnTo>
                    <a:pt x="1429" y="48605"/>
                  </a:lnTo>
                  <a:cubicBezTo>
                    <a:pt x="1467" y="48738"/>
                    <a:pt x="1505" y="48871"/>
                    <a:pt x="1544" y="49005"/>
                  </a:cubicBezTo>
                  <a:lnTo>
                    <a:pt x="1743" y="48947"/>
                  </a:lnTo>
                  <a:cubicBezTo>
                    <a:pt x="1705" y="48814"/>
                    <a:pt x="1666" y="48681"/>
                    <a:pt x="1629" y="48549"/>
                  </a:cubicBezTo>
                  <a:close/>
                  <a:moveTo>
                    <a:pt x="74552" y="49423"/>
                  </a:moveTo>
                  <a:cubicBezTo>
                    <a:pt x="74512" y="49557"/>
                    <a:pt x="74471" y="49687"/>
                    <a:pt x="74428" y="49819"/>
                  </a:cubicBezTo>
                  <a:lnTo>
                    <a:pt x="74625" y="49883"/>
                  </a:lnTo>
                  <a:cubicBezTo>
                    <a:pt x="74667" y="49751"/>
                    <a:pt x="74709" y="49619"/>
                    <a:pt x="74750" y="49483"/>
                  </a:cubicBezTo>
                  <a:lnTo>
                    <a:pt x="74552" y="49423"/>
                  </a:lnTo>
                  <a:close/>
                  <a:moveTo>
                    <a:pt x="1923" y="49538"/>
                  </a:moveTo>
                  <a:lnTo>
                    <a:pt x="1725" y="49601"/>
                  </a:lnTo>
                  <a:cubicBezTo>
                    <a:pt x="1764" y="49734"/>
                    <a:pt x="1807" y="49865"/>
                    <a:pt x="1849" y="49998"/>
                  </a:cubicBezTo>
                  <a:lnTo>
                    <a:pt x="2047" y="49933"/>
                  </a:lnTo>
                  <a:cubicBezTo>
                    <a:pt x="2006" y="49802"/>
                    <a:pt x="1964" y="49672"/>
                    <a:pt x="1923" y="49538"/>
                  </a:cubicBezTo>
                  <a:close/>
                  <a:moveTo>
                    <a:pt x="74232" y="50412"/>
                  </a:moveTo>
                  <a:cubicBezTo>
                    <a:pt x="74188" y="50543"/>
                    <a:pt x="74143" y="50674"/>
                    <a:pt x="74098" y="50804"/>
                  </a:cubicBezTo>
                  <a:lnTo>
                    <a:pt x="74293" y="50873"/>
                  </a:lnTo>
                  <a:cubicBezTo>
                    <a:pt x="74340" y="50742"/>
                    <a:pt x="74385" y="50610"/>
                    <a:pt x="74429" y="50478"/>
                  </a:cubicBezTo>
                  <a:lnTo>
                    <a:pt x="74232" y="50412"/>
                  </a:lnTo>
                  <a:close/>
                  <a:moveTo>
                    <a:pt x="2245" y="50522"/>
                  </a:moveTo>
                  <a:lnTo>
                    <a:pt x="2047" y="50589"/>
                  </a:lnTo>
                  <a:cubicBezTo>
                    <a:pt x="2091" y="50720"/>
                    <a:pt x="2138" y="50851"/>
                    <a:pt x="2184" y="50983"/>
                  </a:cubicBezTo>
                  <a:lnTo>
                    <a:pt x="2381" y="50913"/>
                  </a:lnTo>
                  <a:cubicBezTo>
                    <a:pt x="2334" y="50782"/>
                    <a:pt x="2289" y="50653"/>
                    <a:pt x="2245" y="50522"/>
                  </a:cubicBezTo>
                  <a:close/>
                  <a:moveTo>
                    <a:pt x="73887" y="51390"/>
                  </a:moveTo>
                  <a:cubicBezTo>
                    <a:pt x="73839" y="51519"/>
                    <a:pt x="73790" y="51649"/>
                    <a:pt x="73741" y="51778"/>
                  </a:cubicBezTo>
                  <a:lnTo>
                    <a:pt x="73935" y="51852"/>
                  </a:lnTo>
                  <a:cubicBezTo>
                    <a:pt x="73984" y="51723"/>
                    <a:pt x="74033" y="51592"/>
                    <a:pt x="74081" y="51462"/>
                  </a:cubicBezTo>
                  <a:lnTo>
                    <a:pt x="73887" y="51390"/>
                  </a:lnTo>
                  <a:close/>
                  <a:moveTo>
                    <a:pt x="2591" y="51496"/>
                  </a:moveTo>
                  <a:lnTo>
                    <a:pt x="2397" y="51569"/>
                  </a:lnTo>
                  <a:cubicBezTo>
                    <a:pt x="2444" y="51699"/>
                    <a:pt x="2494" y="51828"/>
                    <a:pt x="2543" y="51958"/>
                  </a:cubicBezTo>
                  <a:lnTo>
                    <a:pt x="2738" y="51883"/>
                  </a:lnTo>
                  <a:cubicBezTo>
                    <a:pt x="2686" y="51754"/>
                    <a:pt x="2639" y="51625"/>
                    <a:pt x="2591" y="51496"/>
                  </a:cubicBezTo>
                  <a:close/>
                  <a:moveTo>
                    <a:pt x="73515" y="52360"/>
                  </a:moveTo>
                  <a:lnTo>
                    <a:pt x="73358" y="52743"/>
                  </a:lnTo>
                  <a:lnTo>
                    <a:pt x="73549" y="52822"/>
                  </a:lnTo>
                  <a:cubicBezTo>
                    <a:pt x="73602" y="52694"/>
                    <a:pt x="73654" y="52565"/>
                    <a:pt x="73708" y="52437"/>
                  </a:cubicBezTo>
                  <a:lnTo>
                    <a:pt x="73515" y="52360"/>
                  </a:lnTo>
                  <a:close/>
                  <a:moveTo>
                    <a:pt x="2966" y="52460"/>
                  </a:moveTo>
                  <a:lnTo>
                    <a:pt x="2773" y="52538"/>
                  </a:lnTo>
                  <a:cubicBezTo>
                    <a:pt x="2824" y="52666"/>
                    <a:pt x="2878" y="52793"/>
                    <a:pt x="2931" y="52922"/>
                  </a:cubicBezTo>
                  <a:lnTo>
                    <a:pt x="3124" y="52841"/>
                  </a:lnTo>
                  <a:cubicBezTo>
                    <a:pt x="3070" y="52714"/>
                    <a:pt x="3017" y="52587"/>
                    <a:pt x="2966" y="52460"/>
                  </a:cubicBezTo>
                  <a:close/>
                  <a:moveTo>
                    <a:pt x="73114" y="53316"/>
                  </a:moveTo>
                  <a:cubicBezTo>
                    <a:pt x="73059" y="53443"/>
                    <a:pt x="73004" y="53569"/>
                    <a:pt x="72947" y="53696"/>
                  </a:cubicBezTo>
                  <a:lnTo>
                    <a:pt x="73138" y="53780"/>
                  </a:lnTo>
                  <a:cubicBezTo>
                    <a:pt x="73194" y="53652"/>
                    <a:pt x="73249" y="53525"/>
                    <a:pt x="73304" y="53399"/>
                  </a:cubicBezTo>
                  <a:lnTo>
                    <a:pt x="73114" y="53316"/>
                  </a:lnTo>
                  <a:close/>
                  <a:moveTo>
                    <a:pt x="3364" y="53410"/>
                  </a:moveTo>
                  <a:lnTo>
                    <a:pt x="3174" y="53492"/>
                  </a:lnTo>
                  <a:cubicBezTo>
                    <a:pt x="3230" y="53619"/>
                    <a:pt x="3286" y="53746"/>
                    <a:pt x="3342" y="53871"/>
                  </a:cubicBezTo>
                  <a:lnTo>
                    <a:pt x="3531" y="53786"/>
                  </a:lnTo>
                  <a:cubicBezTo>
                    <a:pt x="3474" y="53661"/>
                    <a:pt x="3419" y="53535"/>
                    <a:pt x="3364" y="53410"/>
                  </a:cubicBezTo>
                  <a:close/>
                  <a:moveTo>
                    <a:pt x="72690" y="54261"/>
                  </a:moveTo>
                  <a:cubicBezTo>
                    <a:pt x="72631" y="54386"/>
                    <a:pt x="72572" y="54510"/>
                    <a:pt x="72512" y="54636"/>
                  </a:cubicBezTo>
                  <a:lnTo>
                    <a:pt x="72700" y="54725"/>
                  </a:lnTo>
                  <a:cubicBezTo>
                    <a:pt x="72759" y="54600"/>
                    <a:pt x="72819" y="54475"/>
                    <a:pt x="72878" y="54349"/>
                  </a:cubicBezTo>
                  <a:lnTo>
                    <a:pt x="72690" y="54261"/>
                  </a:lnTo>
                  <a:close/>
                  <a:moveTo>
                    <a:pt x="3788" y="54346"/>
                  </a:moveTo>
                  <a:lnTo>
                    <a:pt x="3601" y="54434"/>
                  </a:lnTo>
                  <a:cubicBezTo>
                    <a:pt x="3659" y="54560"/>
                    <a:pt x="3719" y="54685"/>
                    <a:pt x="3779" y="54809"/>
                  </a:cubicBezTo>
                  <a:lnTo>
                    <a:pt x="3967" y="54719"/>
                  </a:lnTo>
                  <a:cubicBezTo>
                    <a:pt x="3906" y="54594"/>
                    <a:pt x="3846" y="54471"/>
                    <a:pt x="3788" y="54346"/>
                  </a:cubicBezTo>
                  <a:close/>
                  <a:moveTo>
                    <a:pt x="72238" y="55194"/>
                  </a:moveTo>
                  <a:cubicBezTo>
                    <a:pt x="72176" y="55318"/>
                    <a:pt x="72115" y="55441"/>
                    <a:pt x="72051" y="55564"/>
                  </a:cubicBezTo>
                  <a:lnTo>
                    <a:pt x="72236" y="55659"/>
                  </a:lnTo>
                  <a:cubicBezTo>
                    <a:pt x="72299" y="55536"/>
                    <a:pt x="72362" y="55413"/>
                    <a:pt x="72424" y="55287"/>
                  </a:cubicBezTo>
                  <a:lnTo>
                    <a:pt x="72238" y="55194"/>
                  </a:lnTo>
                  <a:close/>
                  <a:moveTo>
                    <a:pt x="4240" y="55275"/>
                  </a:moveTo>
                  <a:lnTo>
                    <a:pt x="4055" y="55366"/>
                  </a:lnTo>
                  <a:cubicBezTo>
                    <a:pt x="4116" y="55491"/>
                    <a:pt x="4179" y="55613"/>
                    <a:pt x="4243" y="55735"/>
                  </a:cubicBezTo>
                  <a:lnTo>
                    <a:pt x="4427" y="55641"/>
                  </a:lnTo>
                  <a:cubicBezTo>
                    <a:pt x="4364" y="55519"/>
                    <a:pt x="4303" y="55397"/>
                    <a:pt x="4240" y="55275"/>
                  </a:cubicBezTo>
                  <a:close/>
                  <a:moveTo>
                    <a:pt x="71762" y="56113"/>
                  </a:moveTo>
                  <a:cubicBezTo>
                    <a:pt x="71697" y="56236"/>
                    <a:pt x="71631" y="56357"/>
                    <a:pt x="71565" y="56478"/>
                  </a:cubicBezTo>
                  <a:lnTo>
                    <a:pt x="71747" y="56579"/>
                  </a:lnTo>
                  <a:cubicBezTo>
                    <a:pt x="71814" y="56458"/>
                    <a:pt x="71880" y="56335"/>
                    <a:pt x="71945" y="56211"/>
                  </a:cubicBezTo>
                  <a:lnTo>
                    <a:pt x="71762" y="56113"/>
                  </a:lnTo>
                  <a:close/>
                  <a:moveTo>
                    <a:pt x="4716" y="56189"/>
                  </a:moveTo>
                  <a:lnTo>
                    <a:pt x="4532" y="56287"/>
                  </a:lnTo>
                  <a:lnTo>
                    <a:pt x="4730" y="56651"/>
                  </a:lnTo>
                  <a:lnTo>
                    <a:pt x="4912" y="56552"/>
                  </a:lnTo>
                  <a:cubicBezTo>
                    <a:pt x="4846" y="56432"/>
                    <a:pt x="4780" y="56311"/>
                    <a:pt x="4716" y="56189"/>
                  </a:cubicBezTo>
                  <a:close/>
                  <a:moveTo>
                    <a:pt x="71261" y="57021"/>
                  </a:moveTo>
                  <a:cubicBezTo>
                    <a:pt x="71194" y="57142"/>
                    <a:pt x="71124" y="57260"/>
                    <a:pt x="71054" y="57380"/>
                  </a:cubicBezTo>
                  <a:lnTo>
                    <a:pt x="71233" y="57485"/>
                  </a:lnTo>
                  <a:cubicBezTo>
                    <a:pt x="71304" y="57365"/>
                    <a:pt x="71373" y="57246"/>
                    <a:pt x="71441" y="57124"/>
                  </a:cubicBezTo>
                  <a:lnTo>
                    <a:pt x="71261" y="57021"/>
                  </a:lnTo>
                  <a:close/>
                  <a:moveTo>
                    <a:pt x="5217" y="57092"/>
                  </a:moveTo>
                  <a:lnTo>
                    <a:pt x="5036" y="57194"/>
                  </a:lnTo>
                  <a:cubicBezTo>
                    <a:pt x="5105" y="57314"/>
                    <a:pt x="5174" y="57433"/>
                    <a:pt x="5245" y="57552"/>
                  </a:cubicBezTo>
                  <a:lnTo>
                    <a:pt x="5423" y="57447"/>
                  </a:lnTo>
                  <a:cubicBezTo>
                    <a:pt x="5355" y="57330"/>
                    <a:pt x="5285" y="57210"/>
                    <a:pt x="5217" y="57092"/>
                  </a:cubicBezTo>
                  <a:close/>
                  <a:moveTo>
                    <a:pt x="70736" y="57916"/>
                  </a:moveTo>
                  <a:cubicBezTo>
                    <a:pt x="70665" y="58034"/>
                    <a:pt x="70593" y="58151"/>
                    <a:pt x="70519" y="58268"/>
                  </a:cubicBezTo>
                  <a:lnTo>
                    <a:pt x="70696" y="58377"/>
                  </a:lnTo>
                  <a:cubicBezTo>
                    <a:pt x="70769" y="58259"/>
                    <a:pt x="70842" y="58140"/>
                    <a:pt x="70914" y="58024"/>
                  </a:cubicBezTo>
                  <a:lnTo>
                    <a:pt x="70736" y="57916"/>
                  </a:lnTo>
                  <a:close/>
                  <a:moveTo>
                    <a:pt x="5741" y="57980"/>
                  </a:moveTo>
                  <a:lnTo>
                    <a:pt x="5564" y="58086"/>
                  </a:lnTo>
                  <a:cubicBezTo>
                    <a:pt x="5636" y="58204"/>
                    <a:pt x="5708" y="58322"/>
                    <a:pt x="5781" y="58439"/>
                  </a:cubicBezTo>
                  <a:lnTo>
                    <a:pt x="5957" y="58330"/>
                  </a:lnTo>
                  <a:cubicBezTo>
                    <a:pt x="5885" y="58213"/>
                    <a:pt x="5813" y="58096"/>
                    <a:pt x="5741" y="57980"/>
                  </a:cubicBezTo>
                  <a:close/>
                  <a:moveTo>
                    <a:pt x="70187" y="58792"/>
                  </a:moveTo>
                  <a:cubicBezTo>
                    <a:pt x="70112" y="58907"/>
                    <a:pt x="70037" y="59023"/>
                    <a:pt x="69961" y="59139"/>
                  </a:cubicBezTo>
                  <a:lnTo>
                    <a:pt x="70134" y="59253"/>
                  </a:lnTo>
                  <a:cubicBezTo>
                    <a:pt x="70211" y="59138"/>
                    <a:pt x="70287" y="59021"/>
                    <a:pt x="70360" y="58905"/>
                  </a:cubicBezTo>
                  <a:lnTo>
                    <a:pt x="70187" y="58792"/>
                  </a:lnTo>
                  <a:close/>
                  <a:moveTo>
                    <a:pt x="6291" y="58851"/>
                  </a:moveTo>
                  <a:lnTo>
                    <a:pt x="6116" y="58965"/>
                  </a:lnTo>
                  <a:cubicBezTo>
                    <a:pt x="6190" y="59080"/>
                    <a:pt x="6266" y="59196"/>
                    <a:pt x="6343" y="59312"/>
                  </a:cubicBezTo>
                  <a:lnTo>
                    <a:pt x="6517" y="59197"/>
                  </a:lnTo>
                  <a:cubicBezTo>
                    <a:pt x="6441" y="59082"/>
                    <a:pt x="6365" y="58967"/>
                    <a:pt x="6291" y="58851"/>
                  </a:cubicBezTo>
                  <a:close/>
                  <a:moveTo>
                    <a:pt x="69615" y="59655"/>
                  </a:moveTo>
                  <a:cubicBezTo>
                    <a:pt x="69537" y="59769"/>
                    <a:pt x="69458" y="59882"/>
                    <a:pt x="69379" y="59996"/>
                  </a:cubicBezTo>
                  <a:lnTo>
                    <a:pt x="69549" y="60114"/>
                  </a:lnTo>
                  <a:cubicBezTo>
                    <a:pt x="69629" y="60000"/>
                    <a:pt x="69707" y="59886"/>
                    <a:pt x="69786" y="59772"/>
                  </a:cubicBezTo>
                  <a:lnTo>
                    <a:pt x="69615" y="59655"/>
                  </a:lnTo>
                  <a:close/>
                  <a:moveTo>
                    <a:pt x="6861" y="59709"/>
                  </a:moveTo>
                  <a:lnTo>
                    <a:pt x="6690" y="59826"/>
                  </a:lnTo>
                  <a:cubicBezTo>
                    <a:pt x="6768" y="59941"/>
                    <a:pt x="6848" y="60055"/>
                    <a:pt x="6927" y="60168"/>
                  </a:cubicBezTo>
                  <a:lnTo>
                    <a:pt x="7097" y="60048"/>
                  </a:lnTo>
                  <a:cubicBezTo>
                    <a:pt x="7016" y="59936"/>
                    <a:pt x="6939" y="59822"/>
                    <a:pt x="6861" y="59709"/>
                  </a:cubicBezTo>
                  <a:close/>
                  <a:moveTo>
                    <a:pt x="69019" y="60501"/>
                  </a:moveTo>
                  <a:cubicBezTo>
                    <a:pt x="68937" y="60614"/>
                    <a:pt x="68856" y="60724"/>
                    <a:pt x="68773" y="60835"/>
                  </a:cubicBezTo>
                  <a:lnTo>
                    <a:pt x="68940" y="60959"/>
                  </a:lnTo>
                  <a:cubicBezTo>
                    <a:pt x="69023" y="60846"/>
                    <a:pt x="69106" y="60735"/>
                    <a:pt x="69186" y="60623"/>
                  </a:cubicBezTo>
                  <a:lnTo>
                    <a:pt x="69019" y="60501"/>
                  </a:lnTo>
                  <a:close/>
                  <a:moveTo>
                    <a:pt x="7457" y="60552"/>
                  </a:moveTo>
                  <a:lnTo>
                    <a:pt x="7289" y="60674"/>
                  </a:lnTo>
                  <a:cubicBezTo>
                    <a:pt x="7372" y="60786"/>
                    <a:pt x="7454" y="60898"/>
                    <a:pt x="7536" y="61009"/>
                  </a:cubicBezTo>
                  <a:lnTo>
                    <a:pt x="7703" y="60885"/>
                  </a:lnTo>
                  <a:cubicBezTo>
                    <a:pt x="7620" y="60774"/>
                    <a:pt x="7538" y="60663"/>
                    <a:pt x="7457" y="60552"/>
                  </a:cubicBezTo>
                  <a:close/>
                  <a:moveTo>
                    <a:pt x="68401" y="61330"/>
                  </a:moveTo>
                  <a:cubicBezTo>
                    <a:pt x="68316" y="61439"/>
                    <a:pt x="68232" y="61548"/>
                    <a:pt x="68147" y="61656"/>
                  </a:cubicBezTo>
                  <a:lnTo>
                    <a:pt x="68309" y="61785"/>
                  </a:lnTo>
                  <a:cubicBezTo>
                    <a:pt x="68395" y="61676"/>
                    <a:pt x="68480" y="61567"/>
                    <a:pt x="68566" y="61457"/>
                  </a:cubicBezTo>
                  <a:lnTo>
                    <a:pt x="68401" y="61330"/>
                  </a:lnTo>
                  <a:close/>
                  <a:moveTo>
                    <a:pt x="8076" y="61380"/>
                  </a:moveTo>
                  <a:lnTo>
                    <a:pt x="7912" y="61506"/>
                  </a:lnTo>
                  <a:cubicBezTo>
                    <a:pt x="7996" y="61616"/>
                    <a:pt x="8080" y="61725"/>
                    <a:pt x="8166" y="61835"/>
                  </a:cubicBezTo>
                  <a:lnTo>
                    <a:pt x="8329" y="61706"/>
                  </a:lnTo>
                  <a:cubicBezTo>
                    <a:pt x="8243" y="61598"/>
                    <a:pt x="8160" y="61489"/>
                    <a:pt x="8076" y="61380"/>
                  </a:cubicBezTo>
                  <a:close/>
                  <a:moveTo>
                    <a:pt x="67758" y="62144"/>
                  </a:moveTo>
                  <a:cubicBezTo>
                    <a:pt x="67671" y="62250"/>
                    <a:pt x="67585" y="62358"/>
                    <a:pt x="67497" y="62464"/>
                  </a:cubicBezTo>
                  <a:lnTo>
                    <a:pt x="67657" y="62596"/>
                  </a:lnTo>
                  <a:cubicBezTo>
                    <a:pt x="67745" y="62488"/>
                    <a:pt x="67833" y="62381"/>
                    <a:pt x="67919" y="62275"/>
                  </a:cubicBezTo>
                  <a:lnTo>
                    <a:pt x="67758" y="62144"/>
                  </a:lnTo>
                  <a:close/>
                  <a:moveTo>
                    <a:pt x="8717" y="62189"/>
                  </a:moveTo>
                  <a:lnTo>
                    <a:pt x="8556" y="62320"/>
                  </a:lnTo>
                  <a:cubicBezTo>
                    <a:pt x="8644" y="62427"/>
                    <a:pt x="8733" y="62535"/>
                    <a:pt x="8821" y="62641"/>
                  </a:cubicBezTo>
                  <a:lnTo>
                    <a:pt x="8979" y="62508"/>
                  </a:lnTo>
                  <a:cubicBezTo>
                    <a:pt x="8892" y="62403"/>
                    <a:pt x="8804" y="62295"/>
                    <a:pt x="8717" y="62189"/>
                  </a:cubicBezTo>
                  <a:close/>
                  <a:moveTo>
                    <a:pt x="67096" y="62937"/>
                  </a:moveTo>
                  <a:cubicBezTo>
                    <a:pt x="67008" y="63042"/>
                    <a:pt x="66917" y="63147"/>
                    <a:pt x="66826" y="63250"/>
                  </a:cubicBezTo>
                  <a:lnTo>
                    <a:pt x="66982" y="63386"/>
                  </a:lnTo>
                  <a:cubicBezTo>
                    <a:pt x="67074" y="63283"/>
                    <a:pt x="67165" y="63176"/>
                    <a:pt x="67253" y="63072"/>
                  </a:cubicBezTo>
                  <a:lnTo>
                    <a:pt x="67096" y="62937"/>
                  </a:lnTo>
                  <a:close/>
                  <a:moveTo>
                    <a:pt x="9378" y="62981"/>
                  </a:moveTo>
                  <a:lnTo>
                    <a:pt x="9222" y="63116"/>
                  </a:lnTo>
                  <a:cubicBezTo>
                    <a:pt x="9312" y="63223"/>
                    <a:pt x="9404" y="63327"/>
                    <a:pt x="9494" y="63430"/>
                  </a:cubicBezTo>
                  <a:lnTo>
                    <a:pt x="9649" y="63294"/>
                  </a:lnTo>
                  <a:cubicBezTo>
                    <a:pt x="9559" y="63190"/>
                    <a:pt x="9467" y="63086"/>
                    <a:pt x="9378" y="62981"/>
                  </a:cubicBezTo>
                  <a:close/>
                  <a:moveTo>
                    <a:pt x="66414" y="63713"/>
                  </a:moveTo>
                  <a:cubicBezTo>
                    <a:pt x="66322" y="63815"/>
                    <a:pt x="66228" y="63917"/>
                    <a:pt x="66134" y="64018"/>
                  </a:cubicBezTo>
                  <a:lnTo>
                    <a:pt x="66288" y="64159"/>
                  </a:lnTo>
                  <a:cubicBezTo>
                    <a:pt x="66381" y="64057"/>
                    <a:pt x="66475" y="63955"/>
                    <a:pt x="66568" y="63852"/>
                  </a:cubicBezTo>
                  <a:lnTo>
                    <a:pt x="66414" y="63713"/>
                  </a:lnTo>
                  <a:close/>
                  <a:moveTo>
                    <a:pt x="10063" y="63757"/>
                  </a:moveTo>
                  <a:lnTo>
                    <a:pt x="9909" y="63896"/>
                  </a:lnTo>
                  <a:lnTo>
                    <a:pt x="10191" y="64201"/>
                  </a:lnTo>
                  <a:lnTo>
                    <a:pt x="10343" y="64061"/>
                  </a:lnTo>
                  <a:cubicBezTo>
                    <a:pt x="10250" y="63961"/>
                    <a:pt x="10156" y="63858"/>
                    <a:pt x="10063" y="63757"/>
                  </a:cubicBezTo>
                  <a:close/>
                  <a:moveTo>
                    <a:pt x="65710" y="64471"/>
                  </a:moveTo>
                  <a:cubicBezTo>
                    <a:pt x="65616" y="64570"/>
                    <a:pt x="65520" y="64669"/>
                    <a:pt x="65423" y="64768"/>
                  </a:cubicBezTo>
                  <a:lnTo>
                    <a:pt x="65571" y="64914"/>
                  </a:lnTo>
                  <a:cubicBezTo>
                    <a:pt x="65668" y="64813"/>
                    <a:pt x="65764" y="64713"/>
                    <a:pt x="65860" y="64614"/>
                  </a:cubicBezTo>
                  <a:lnTo>
                    <a:pt x="65710" y="64471"/>
                  </a:lnTo>
                  <a:close/>
                  <a:moveTo>
                    <a:pt x="10767" y="64512"/>
                  </a:moveTo>
                  <a:lnTo>
                    <a:pt x="10618" y="64655"/>
                  </a:lnTo>
                  <a:cubicBezTo>
                    <a:pt x="10715" y="64755"/>
                    <a:pt x="10810" y="64854"/>
                    <a:pt x="10907" y="64954"/>
                  </a:cubicBezTo>
                  <a:lnTo>
                    <a:pt x="11056" y="64809"/>
                  </a:lnTo>
                  <a:cubicBezTo>
                    <a:pt x="10959" y="64710"/>
                    <a:pt x="10863" y="64611"/>
                    <a:pt x="10767" y="64512"/>
                  </a:cubicBezTo>
                  <a:close/>
                  <a:moveTo>
                    <a:pt x="64985" y="65208"/>
                  </a:moveTo>
                  <a:cubicBezTo>
                    <a:pt x="64887" y="65305"/>
                    <a:pt x="64789" y="65401"/>
                    <a:pt x="64690" y="65498"/>
                  </a:cubicBezTo>
                  <a:lnTo>
                    <a:pt x="64834" y="65647"/>
                  </a:lnTo>
                  <a:cubicBezTo>
                    <a:pt x="64934" y="65550"/>
                    <a:pt x="65033" y="65454"/>
                    <a:pt x="65131" y="65356"/>
                  </a:cubicBezTo>
                  <a:lnTo>
                    <a:pt x="64985" y="65208"/>
                  </a:lnTo>
                  <a:close/>
                  <a:moveTo>
                    <a:pt x="11492" y="65248"/>
                  </a:moveTo>
                  <a:lnTo>
                    <a:pt x="11346" y="65395"/>
                  </a:lnTo>
                  <a:cubicBezTo>
                    <a:pt x="11445" y="65493"/>
                    <a:pt x="11544" y="65589"/>
                    <a:pt x="11643" y="65686"/>
                  </a:cubicBezTo>
                  <a:lnTo>
                    <a:pt x="11789" y="65537"/>
                  </a:lnTo>
                  <a:cubicBezTo>
                    <a:pt x="11690" y="65440"/>
                    <a:pt x="11590" y="65345"/>
                    <a:pt x="11492" y="65248"/>
                  </a:cubicBezTo>
                  <a:close/>
                  <a:moveTo>
                    <a:pt x="64243" y="65924"/>
                  </a:moveTo>
                  <a:cubicBezTo>
                    <a:pt x="64141" y="66019"/>
                    <a:pt x="64041" y="66113"/>
                    <a:pt x="63940" y="66206"/>
                  </a:cubicBezTo>
                  <a:lnTo>
                    <a:pt x="64080" y="66359"/>
                  </a:lnTo>
                  <a:cubicBezTo>
                    <a:pt x="64182" y="66266"/>
                    <a:pt x="64282" y="66172"/>
                    <a:pt x="64385" y="66076"/>
                  </a:cubicBezTo>
                  <a:lnTo>
                    <a:pt x="64243" y="65924"/>
                  </a:lnTo>
                  <a:close/>
                  <a:moveTo>
                    <a:pt x="12238" y="65966"/>
                  </a:moveTo>
                  <a:lnTo>
                    <a:pt x="12097" y="66117"/>
                  </a:lnTo>
                  <a:cubicBezTo>
                    <a:pt x="12198" y="66212"/>
                    <a:pt x="12299" y="66305"/>
                    <a:pt x="12401" y="66399"/>
                  </a:cubicBezTo>
                  <a:lnTo>
                    <a:pt x="12541" y="66247"/>
                  </a:lnTo>
                  <a:cubicBezTo>
                    <a:pt x="12440" y="66153"/>
                    <a:pt x="12340" y="66060"/>
                    <a:pt x="12238" y="65966"/>
                  </a:cubicBezTo>
                  <a:close/>
                  <a:moveTo>
                    <a:pt x="63479" y="66624"/>
                  </a:moveTo>
                  <a:cubicBezTo>
                    <a:pt x="63378" y="66715"/>
                    <a:pt x="63274" y="66806"/>
                    <a:pt x="63170" y="66897"/>
                  </a:cubicBezTo>
                  <a:lnTo>
                    <a:pt x="63306" y="67053"/>
                  </a:lnTo>
                  <a:cubicBezTo>
                    <a:pt x="63411" y="66961"/>
                    <a:pt x="63515" y="66871"/>
                    <a:pt x="63617" y="66778"/>
                  </a:cubicBezTo>
                  <a:lnTo>
                    <a:pt x="63479" y="66624"/>
                  </a:lnTo>
                  <a:close/>
                  <a:moveTo>
                    <a:pt x="13002" y="66661"/>
                  </a:moveTo>
                  <a:lnTo>
                    <a:pt x="12864" y="66817"/>
                  </a:lnTo>
                  <a:cubicBezTo>
                    <a:pt x="12968" y="66909"/>
                    <a:pt x="13072" y="66999"/>
                    <a:pt x="13177" y="67091"/>
                  </a:cubicBezTo>
                  <a:lnTo>
                    <a:pt x="13312" y="66933"/>
                  </a:lnTo>
                  <a:cubicBezTo>
                    <a:pt x="13208" y="66844"/>
                    <a:pt x="13105" y="66752"/>
                    <a:pt x="13002" y="66661"/>
                  </a:cubicBezTo>
                  <a:close/>
                  <a:moveTo>
                    <a:pt x="62697" y="67300"/>
                  </a:moveTo>
                  <a:cubicBezTo>
                    <a:pt x="62592" y="67388"/>
                    <a:pt x="62487" y="67476"/>
                    <a:pt x="62381" y="67565"/>
                  </a:cubicBezTo>
                  <a:lnTo>
                    <a:pt x="62513" y="67724"/>
                  </a:lnTo>
                  <a:cubicBezTo>
                    <a:pt x="62620" y="67636"/>
                    <a:pt x="62727" y="67548"/>
                    <a:pt x="62831" y="67459"/>
                  </a:cubicBezTo>
                  <a:lnTo>
                    <a:pt x="62697" y="67300"/>
                  </a:lnTo>
                  <a:close/>
                  <a:moveTo>
                    <a:pt x="13785" y="67338"/>
                  </a:moveTo>
                  <a:lnTo>
                    <a:pt x="13652" y="67495"/>
                  </a:lnTo>
                  <a:cubicBezTo>
                    <a:pt x="13758" y="67586"/>
                    <a:pt x="13863" y="67674"/>
                    <a:pt x="13971" y="67762"/>
                  </a:cubicBezTo>
                  <a:lnTo>
                    <a:pt x="14103" y="67602"/>
                  </a:lnTo>
                  <a:cubicBezTo>
                    <a:pt x="13998" y="67515"/>
                    <a:pt x="13891" y="67427"/>
                    <a:pt x="13785" y="67338"/>
                  </a:cubicBezTo>
                  <a:close/>
                  <a:moveTo>
                    <a:pt x="61901" y="67952"/>
                  </a:moveTo>
                  <a:cubicBezTo>
                    <a:pt x="61793" y="68039"/>
                    <a:pt x="61686" y="68125"/>
                    <a:pt x="61577" y="68209"/>
                  </a:cubicBezTo>
                  <a:lnTo>
                    <a:pt x="61703" y="68373"/>
                  </a:lnTo>
                  <a:cubicBezTo>
                    <a:pt x="61812" y="68288"/>
                    <a:pt x="61920" y="68204"/>
                    <a:pt x="62029" y="68115"/>
                  </a:cubicBezTo>
                  <a:lnTo>
                    <a:pt x="61901" y="67952"/>
                  </a:lnTo>
                  <a:close/>
                  <a:moveTo>
                    <a:pt x="14585" y="67991"/>
                  </a:moveTo>
                  <a:lnTo>
                    <a:pt x="14456" y="68154"/>
                  </a:lnTo>
                  <a:cubicBezTo>
                    <a:pt x="14565" y="68241"/>
                    <a:pt x="14673" y="68326"/>
                    <a:pt x="14783" y="68412"/>
                  </a:cubicBezTo>
                  <a:lnTo>
                    <a:pt x="14910" y="68248"/>
                  </a:lnTo>
                  <a:cubicBezTo>
                    <a:pt x="14802" y="68162"/>
                    <a:pt x="14693" y="68077"/>
                    <a:pt x="14585" y="67991"/>
                  </a:cubicBezTo>
                  <a:close/>
                  <a:moveTo>
                    <a:pt x="61083" y="68588"/>
                  </a:moveTo>
                  <a:cubicBezTo>
                    <a:pt x="60973" y="68671"/>
                    <a:pt x="60863" y="68753"/>
                    <a:pt x="60753" y="68834"/>
                  </a:cubicBezTo>
                  <a:lnTo>
                    <a:pt x="60876" y="69001"/>
                  </a:lnTo>
                  <a:cubicBezTo>
                    <a:pt x="60987" y="68919"/>
                    <a:pt x="61098" y="68836"/>
                    <a:pt x="61209" y="68753"/>
                  </a:cubicBezTo>
                  <a:lnTo>
                    <a:pt x="61083" y="68588"/>
                  </a:lnTo>
                  <a:close/>
                  <a:moveTo>
                    <a:pt x="15404" y="68627"/>
                  </a:moveTo>
                  <a:lnTo>
                    <a:pt x="15279" y="68792"/>
                  </a:lnTo>
                  <a:lnTo>
                    <a:pt x="15614" y="69040"/>
                  </a:lnTo>
                  <a:lnTo>
                    <a:pt x="15735" y="68872"/>
                  </a:lnTo>
                  <a:cubicBezTo>
                    <a:pt x="15624" y="68792"/>
                    <a:pt x="15514" y="68709"/>
                    <a:pt x="15404" y="68627"/>
                  </a:cubicBezTo>
                  <a:close/>
                  <a:moveTo>
                    <a:pt x="60251" y="69196"/>
                  </a:moveTo>
                  <a:cubicBezTo>
                    <a:pt x="60140" y="69277"/>
                    <a:pt x="60026" y="69356"/>
                    <a:pt x="59914" y="69434"/>
                  </a:cubicBezTo>
                  <a:lnTo>
                    <a:pt x="60033" y="69605"/>
                  </a:lnTo>
                  <a:cubicBezTo>
                    <a:pt x="60145" y="69527"/>
                    <a:pt x="60260" y="69447"/>
                    <a:pt x="60371" y="69366"/>
                  </a:cubicBezTo>
                  <a:lnTo>
                    <a:pt x="60251" y="69196"/>
                  </a:lnTo>
                  <a:close/>
                  <a:moveTo>
                    <a:pt x="16241" y="69235"/>
                  </a:moveTo>
                  <a:lnTo>
                    <a:pt x="16121" y="69404"/>
                  </a:lnTo>
                  <a:cubicBezTo>
                    <a:pt x="16234" y="69486"/>
                    <a:pt x="16347" y="69565"/>
                    <a:pt x="16461" y="69644"/>
                  </a:cubicBezTo>
                  <a:lnTo>
                    <a:pt x="16579" y="69473"/>
                  </a:lnTo>
                  <a:cubicBezTo>
                    <a:pt x="16467" y="69395"/>
                    <a:pt x="16353" y="69315"/>
                    <a:pt x="16241" y="69235"/>
                  </a:cubicBezTo>
                  <a:close/>
                  <a:moveTo>
                    <a:pt x="59403" y="69785"/>
                  </a:moveTo>
                  <a:cubicBezTo>
                    <a:pt x="59289" y="69862"/>
                    <a:pt x="59174" y="69938"/>
                    <a:pt x="59059" y="70013"/>
                  </a:cubicBezTo>
                  <a:lnTo>
                    <a:pt x="59174" y="70187"/>
                  </a:lnTo>
                  <a:cubicBezTo>
                    <a:pt x="59289" y="70111"/>
                    <a:pt x="59404" y="70035"/>
                    <a:pt x="59519" y="69956"/>
                  </a:cubicBezTo>
                  <a:lnTo>
                    <a:pt x="59403" y="69785"/>
                  </a:lnTo>
                  <a:close/>
                  <a:moveTo>
                    <a:pt x="17091" y="69823"/>
                  </a:moveTo>
                  <a:lnTo>
                    <a:pt x="16976" y="69995"/>
                  </a:lnTo>
                  <a:cubicBezTo>
                    <a:pt x="17091" y="70072"/>
                    <a:pt x="17207" y="70149"/>
                    <a:pt x="17323" y="70225"/>
                  </a:cubicBezTo>
                  <a:lnTo>
                    <a:pt x="17437" y="70051"/>
                  </a:lnTo>
                  <a:cubicBezTo>
                    <a:pt x="17322" y="69976"/>
                    <a:pt x="17206" y="69900"/>
                    <a:pt x="17091" y="69823"/>
                  </a:cubicBezTo>
                  <a:close/>
                  <a:moveTo>
                    <a:pt x="58540" y="70349"/>
                  </a:moveTo>
                  <a:cubicBezTo>
                    <a:pt x="58425" y="70421"/>
                    <a:pt x="58307" y="70496"/>
                    <a:pt x="58190" y="70568"/>
                  </a:cubicBezTo>
                  <a:lnTo>
                    <a:pt x="58299" y="70744"/>
                  </a:lnTo>
                  <a:cubicBezTo>
                    <a:pt x="58416" y="70671"/>
                    <a:pt x="58533" y="70599"/>
                    <a:pt x="58652" y="70524"/>
                  </a:cubicBezTo>
                  <a:lnTo>
                    <a:pt x="58540" y="70349"/>
                  </a:lnTo>
                  <a:close/>
                  <a:moveTo>
                    <a:pt x="17960" y="70387"/>
                  </a:moveTo>
                  <a:lnTo>
                    <a:pt x="17849" y="70562"/>
                  </a:lnTo>
                  <a:cubicBezTo>
                    <a:pt x="17967" y="70637"/>
                    <a:pt x="18085" y="70710"/>
                    <a:pt x="18203" y="70783"/>
                  </a:cubicBezTo>
                  <a:lnTo>
                    <a:pt x="18311" y="70606"/>
                  </a:lnTo>
                  <a:lnTo>
                    <a:pt x="17960" y="70387"/>
                  </a:lnTo>
                  <a:close/>
                  <a:moveTo>
                    <a:pt x="57660" y="70891"/>
                  </a:moveTo>
                  <a:cubicBezTo>
                    <a:pt x="57541" y="70960"/>
                    <a:pt x="57423" y="71031"/>
                    <a:pt x="57304" y="71100"/>
                  </a:cubicBezTo>
                  <a:lnTo>
                    <a:pt x="57409" y="71279"/>
                  </a:lnTo>
                  <a:cubicBezTo>
                    <a:pt x="57529" y="71208"/>
                    <a:pt x="57648" y="71139"/>
                    <a:pt x="57766" y="71068"/>
                  </a:cubicBezTo>
                  <a:lnTo>
                    <a:pt x="57660" y="70891"/>
                  </a:lnTo>
                  <a:close/>
                  <a:moveTo>
                    <a:pt x="18843" y="70929"/>
                  </a:moveTo>
                  <a:lnTo>
                    <a:pt x="18737" y="71107"/>
                  </a:lnTo>
                  <a:cubicBezTo>
                    <a:pt x="18857" y="71177"/>
                    <a:pt x="18978" y="71249"/>
                    <a:pt x="19096" y="71317"/>
                  </a:cubicBezTo>
                  <a:lnTo>
                    <a:pt x="19201" y="71139"/>
                  </a:lnTo>
                  <a:cubicBezTo>
                    <a:pt x="19082" y="71069"/>
                    <a:pt x="18962" y="70999"/>
                    <a:pt x="18843" y="70929"/>
                  </a:cubicBezTo>
                  <a:close/>
                  <a:moveTo>
                    <a:pt x="56768" y="71405"/>
                  </a:moveTo>
                  <a:cubicBezTo>
                    <a:pt x="56648" y="71472"/>
                    <a:pt x="56526" y="71539"/>
                    <a:pt x="56406" y="71605"/>
                  </a:cubicBezTo>
                  <a:lnTo>
                    <a:pt x="56505" y="71786"/>
                  </a:lnTo>
                  <a:cubicBezTo>
                    <a:pt x="56627" y="71720"/>
                    <a:pt x="56748" y="71654"/>
                    <a:pt x="56868" y="71586"/>
                  </a:cubicBezTo>
                  <a:lnTo>
                    <a:pt x="56768" y="71405"/>
                  </a:lnTo>
                  <a:close/>
                  <a:moveTo>
                    <a:pt x="19740" y="71444"/>
                  </a:moveTo>
                  <a:lnTo>
                    <a:pt x="19640" y="71626"/>
                  </a:lnTo>
                  <a:cubicBezTo>
                    <a:pt x="19761" y="71693"/>
                    <a:pt x="19883" y="71761"/>
                    <a:pt x="20004" y="71827"/>
                  </a:cubicBezTo>
                  <a:lnTo>
                    <a:pt x="20103" y="71643"/>
                  </a:lnTo>
                  <a:cubicBezTo>
                    <a:pt x="19982" y="71577"/>
                    <a:pt x="19861" y="71511"/>
                    <a:pt x="19740" y="71444"/>
                  </a:cubicBezTo>
                  <a:close/>
                  <a:moveTo>
                    <a:pt x="55863" y="71897"/>
                  </a:moveTo>
                  <a:cubicBezTo>
                    <a:pt x="55740" y="71962"/>
                    <a:pt x="55618" y="72025"/>
                    <a:pt x="55496" y="72087"/>
                  </a:cubicBezTo>
                  <a:lnTo>
                    <a:pt x="55590" y="72271"/>
                  </a:lnTo>
                  <a:cubicBezTo>
                    <a:pt x="55712" y="72208"/>
                    <a:pt x="55836" y="72144"/>
                    <a:pt x="55959" y="72081"/>
                  </a:cubicBezTo>
                  <a:lnTo>
                    <a:pt x="55863" y="71897"/>
                  </a:lnTo>
                  <a:close/>
                  <a:moveTo>
                    <a:pt x="20653" y="71937"/>
                  </a:moveTo>
                  <a:lnTo>
                    <a:pt x="20556" y="72120"/>
                  </a:lnTo>
                  <a:cubicBezTo>
                    <a:pt x="20680" y="72185"/>
                    <a:pt x="20803" y="72248"/>
                    <a:pt x="20928" y="72312"/>
                  </a:cubicBezTo>
                  <a:lnTo>
                    <a:pt x="21022" y="72127"/>
                  </a:lnTo>
                  <a:cubicBezTo>
                    <a:pt x="20898" y="72064"/>
                    <a:pt x="20776" y="72000"/>
                    <a:pt x="20653" y="71937"/>
                  </a:cubicBezTo>
                  <a:close/>
                  <a:moveTo>
                    <a:pt x="54941" y="72364"/>
                  </a:moveTo>
                  <a:cubicBezTo>
                    <a:pt x="54819" y="72424"/>
                    <a:pt x="54694" y="72484"/>
                    <a:pt x="54571" y="72542"/>
                  </a:cubicBezTo>
                  <a:lnTo>
                    <a:pt x="54660" y="72731"/>
                  </a:lnTo>
                  <a:cubicBezTo>
                    <a:pt x="54786" y="72671"/>
                    <a:pt x="54910" y="72611"/>
                    <a:pt x="55032" y="72550"/>
                  </a:cubicBezTo>
                  <a:lnTo>
                    <a:pt x="54941" y="72364"/>
                  </a:lnTo>
                  <a:close/>
                  <a:moveTo>
                    <a:pt x="21578" y="72403"/>
                  </a:moveTo>
                  <a:lnTo>
                    <a:pt x="21486" y="72590"/>
                  </a:lnTo>
                  <a:cubicBezTo>
                    <a:pt x="21612" y="72650"/>
                    <a:pt x="21737" y="72711"/>
                    <a:pt x="21862" y="72770"/>
                  </a:cubicBezTo>
                  <a:lnTo>
                    <a:pt x="21950" y="72584"/>
                  </a:lnTo>
                  <a:cubicBezTo>
                    <a:pt x="21827" y="72523"/>
                    <a:pt x="21701" y="72464"/>
                    <a:pt x="21578" y="72403"/>
                  </a:cubicBezTo>
                  <a:close/>
                  <a:moveTo>
                    <a:pt x="54012" y="72804"/>
                  </a:moveTo>
                  <a:cubicBezTo>
                    <a:pt x="53887" y="72862"/>
                    <a:pt x="53761" y="72919"/>
                    <a:pt x="53635" y="72974"/>
                  </a:cubicBezTo>
                  <a:lnTo>
                    <a:pt x="53720" y="73164"/>
                  </a:lnTo>
                  <a:cubicBezTo>
                    <a:pt x="53847" y="73107"/>
                    <a:pt x="53971" y="73051"/>
                    <a:pt x="54098" y="72993"/>
                  </a:cubicBezTo>
                  <a:lnTo>
                    <a:pt x="54012" y="72804"/>
                  </a:lnTo>
                  <a:close/>
                  <a:moveTo>
                    <a:pt x="22515" y="72844"/>
                  </a:moveTo>
                  <a:lnTo>
                    <a:pt x="22429" y="73034"/>
                  </a:lnTo>
                  <a:cubicBezTo>
                    <a:pt x="22556" y="73091"/>
                    <a:pt x="22683" y="73147"/>
                    <a:pt x="22809" y="73204"/>
                  </a:cubicBezTo>
                  <a:lnTo>
                    <a:pt x="22893" y="73014"/>
                  </a:lnTo>
                  <a:cubicBezTo>
                    <a:pt x="22767" y="72958"/>
                    <a:pt x="22640" y="72901"/>
                    <a:pt x="22515" y="72844"/>
                  </a:cubicBezTo>
                  <a:close/>
                  <a:moveTo>
                    <a:pt x="53070" y="73221"/>
                  </a:moveTo>
                  <a:cubicBezTo>
                    <a:pt x="52944" y="73273"/>
                    <a:pt x="52817" y="73327"/>
                    <a:pt x="52690" y="73378"/>
                  </a:cubicBezTo>
                  <a:lnTo>
                    <a:pt x="52768" y="73570"/>
                  </a:lnTo>
                  <a:cubicBezTo>
                    <a:pt x="52896" y="73518"/>
                    <a:pt x="53024" y="73465"/>
                    <a:pt x="53151" y="73411"/>
                  </a:cubicBezTo>
                  <a:lnTo>
                    <a:pt x="53070" y="73221"/>
                  </a:lnTo>
                  <a:close/>
                  <a:moveTo>
                    <a:pt x="23464" y="73261"/>
                  </a:moveTo>
                  <a:lnTo>
                    <a:pt x="23384" y="73451"/>
                  </a:lnTo>
                  <a:cubicBezTo>
                    <a:pt x="23512" y="73505"/>
                    <a:pt x="23641" y="73559"/>
                    <a:pt x="23770" y="73612"/>
                  </a:cubicBezTo>
                  <a:lnTo>
                    <a:pt x="23848" y="73419"/>
                  </a:lnTo>
                  <a:cubicBezTo>
                    <a:pt x="23718" y="73366"/>
                    <a:pt x="23592" y="73313"/>
                    <a:pt x="23464" y="73261"/>
                  </a:cubicBezTo>
                  <a:close/>
                  <a:moveTo>
                    <a:pt x="52113" y="73612"/>
                  </a:moveTo>
                  <a:cubicBezTo>
                    <a:pt x="51985" y="73662"/>
                    <a:pt x="51856" y="73711"/>
                    <a:pt x="51727" y="73761"/>
                  </a:cubicBezTo>
                  <a:lnTo>
                    <a:pt x="51801" y="73955"/>
                  </a:lnTo>
                  <a:cubicBezTo>
                    <a:pt x="51932" y="73905"/>
                    <a:pt x="52060" y="73854"/>
                    <a:pt x="52189" y="73805"/>
                  </a:cubicBezTo>
                  <a:lnTo>
                    <a:pt x="52113" y="73612"/>
                  </a:lnTo>
                  <a:close/>
                  <a:moveTo>
                    <a:pt x="24427" y="73652"/>
                  </a:moveTo>
                  <a:lnTo>
                    <a:pt x="24351" y="73844"/>
                  </a:lnTo>
                  <a:cubicBezTo>
                    <a:pt x="24481" y="73894"/>
                    <a:pt x="24609" y="73944"/>
                    <a:pt x="24741" y="73993"/>
                  </a:cubicBezTo>
                  <a:lnTo>
                    <a:pt x="24813" y="73800"/>
                  </a:lnTo>
                  <a:cubicBezTo>
                    <a:pt x="24683" y="73751"/>
                    <a:pt x="24556" y="73701"/>
                    <a:pt x="24427" y="73652"/>
                  </a:cubicBezTo>
                  <a:close/>
                  <a:moveTo>
                    <a:pt x="51146" y="73976"/>
                  </a:moveTo>
                  <a:cubicBezTo>
                    <a:pt x="51017" y="74022"/>
                    <a:pt x="50887" y="74069"/>
                    <a:pt x="50756" y="74114"/>
                  </a:cubicBezTo>
                  <a:lnTo>
                    <a:pt x="50825" y="74309"/>
                  </a:lnTo>
                  <a:cubicBezTo>
                    <a:pt x="50956" y="74264"/>
                    <a:pt x="51086" y="74218"/>
                    <a:pt x="51216" y="74171"/>
                  </a:cubicBezTo>
                  <a:lnTo>
                    <a:pt x="51146" y="73976"/>
                  </a:lnTo>
                  <a:close/>
                  <a:moveTo>
                    <a:pt x="25398" y="74014"/>
                  </a:moveTo>
                  <a:lnTo>
                    <a:pt x="25329" y="74209"/>
                  </a:lnTo>
                  <a:cubicBezTo>
                    <a:pt x="25459" y="74256"/>
                    <a:pt x="25590" y="74303"/>
                    <a:pt x="25722" y="74348"/>
                  </a:cubicBezTo>
                  <a:lnTo>
                    <a:pt x="25789" y="74152"/>
                  </a:lnTo>
                  <a:cubicBezTo>
                    <a:pt x="25659" y="74106"/>
                    <a:pt x="25529" y="74060"/>
                    <a:pt x="25398" y="74014"/>
                  </a:cubicBezTo>
                  <a:close/>
                  <a:moveTo>
                    <a:pt x="50169" y="74314"/>
                  </a:moveTo>
                  <a:cubicBezTo>
                    <a:pt x="50038" y="74358"/>
                    <a:pt x="49906" y="74401"/>
                    <a:pt x="49776" y="74442"/>
                  </a:cubicBezTo>
                  <a:lnTo>
                    <a:pt x="49839" y="74639"/>
                  </a:lnTo>
                  <a:cubicBezTo>
                    <a:pt x="49971" y="74598"/>
                    <a:pt x="50103" y="74555"/>
                    <a:pt x="50234" y="74511"/>
                  </a:cubicBezTo>
                  <a:lnTo>
                    <a:pt x="50169" y="74314"/>
                  </a:lnTo>
                  <a:close/>
                  <a:moveTo>
                    <a:pt x="26379" y="74351"/>
                  </a:moveTo>
                  <a:lnTo>
                    <a:pt x="26315" y="74548"/>
                  </a:lnTo>
                  <a:cubicBezTo>
                    <a:pt x="26446" y="74593"/>
                    <a:pt x="26579" y="74634"/>
                    <a:pt x="26713" y="74676"/>
                  </a:cubicBezTo>
                  <a:lnTo>
                    <a:pt x="26774" y="74478"/>
                  </a:lnTo>
                  <a:cubicBezTo>
                    <a:pt x="26642" y="74436"/>
                    <a:pt x="26510" y="74394"/>
                    <a:pt x="26379" y="74351"/>
                  </a:cubicBezTo>
                  <a:close/>
                  <a:moveTo>
                    <a:pt x="49183" y="74623"/>
                  </a:moveTo>
                  <a:cubicBezTo>
                    <a:pt x="49051" y="74663"/>
                    <a:pt x="48919" y="74703"/>
                    <a:pt x="48787" y="74741"/>
                  </a:cubicBezTo>
                  <a:lnTo>
                    <a:pt x="48845" y="74941"/>
                  </a:lnTo>
                  <a:cubicBezTo>
                    <a:pt x="48978" y="74903"/>
                    <a:pt x="49111" y="74864"/>
                    <a:pt x="49243" y="74822"/>
                  </a:cubicBezTo>
                  <a:lnTo>
                    <a:pt x="49183" y="74623"/>
                  </a:lnTo>
                  <a:close/>
                  <a:moveTo>
                    <a:pt x="27368" y="74660"/>
                  </a:moveTo>
                  <a:lnTo>
                    <a:pt x="27309" y="74858"/>
                  </a:lnTo>
                  <a:cubicBezTo>
                    <a:pt x="27442" y="74898"/>
                    <a:pt x="27574" y="74936"/>
                    <a:pt x="27709" y="74975"/>
                  </a:cubicBezTo>
                  <a:lnTo>
                    <a:pt x="27765" y="74775"/>
                  </a:lnTo>
                  <a:cubicBezTo>
                    <a:pt x="27633" y="74738"/>
                    <a:pt x="27500" y="74699"/>
                    <a:pt x="27368" y="74660"/>
                  </a:cubicBezTo>
                  <a:close/>
                  <a:moveTo>
                    <a:pt x="48190" y="74909"/>
                  </a:moveTo>
                  <a:cubicBezTo>
                    <a:pt x="48057" y="74944"/>
                    <a:pt x="47923" y="74980"/>
                    <a:pt x="47790" y="75014"/>
                  </a:cubicBezTo>
                  <a:lnTo>
                    <a:pt x="47843" y="75216"/>
                  </a:lnTo>
                  <a:cubicBezTo>
                    <a:pt x="47977" y="75182"/>
                    <a:pt x="48110" y="75146"/>
                    <a:pt x="48242" y="75108"/>
                  </a:cubicBezTo>
                  <a:lnTo>
                    <a:pt x="48190" y="74909"/>
                  </a:lnTo>
                  <a:close/>
                  <a:moveTo>
                    <a:pt x="28364" y="74942"/>
                  </a:moveTo>
                  <a:lnTo>
                    <a:pt x="28310" y="75141"/>
                  </a:lnTo>
                  <a:cubicBezTo>
                    <a:pt x="28443" y="75178"/>
                    <a:pt x="28579" y="75212"/>
                    <a:pt x="28712" y="75246"/>
                  </a:cubicBezTo>
                  <a:lnTo>
                    <a:pt x="28763" y="75046"/>
                  </a:lnTo>
                  <a:cubicBezTo>
                    <a:pt x="28630" y="75012"/>
                    <a:pt x="28497" y="74978"/>
                    <a:pt x="28364" y="74942"/>
                  </a:cubicBezTo>
                  <a:close/>
                  <a:moveTo>
                    <a:pt x="47188" y="75166"/>
                  </a:moveTo>
                  <a:cubicBezTo>
                    <a:pt x="47055" y="75200"/>
                    <a:pt x="46920" y="75232"/>
                    <a:pt x="46786" y="75261"/>
                  </a:cubicBezTo>
                  <a:lnTo>
                    <a:pt x="46832" y="75464"/>
                  </a:lnTo>
                  <a:cubicBezTo>
                    <a:pt x="46968" y="75432"/>
                    <a:pt x="47102" y="75400"/>
                    <a:pt x="47237" y="75367"/>
                  </a:cubicBezTo>
                  <a:lnTo>
                    <a:pt x="47188" y="75166"/>
                  </a:lnTo>
                  <a:close/>
                  <a:moveTo>
                    <a:pt x="29367" y="75194"/>
                  </a:moveTo>
                  <a:lnTo>
                    <a:pt x="29318" y="75397"/>
                  </a:lnTo>
                  <a:cubicBezTo>
                    <a:pt x="29453" y="75428"/>
                    <a:pt x="29588" y="75460"/>
                    <a:pt x="29723" y="75490"/>
                  </a:cubicBezTo>
                  <a:lnTo>
                    <a:pt x="29768" y="75288"/>
                  </a:lnTo>
                  <a:cubicBezTo>
                    <a:pt x="29634" y="75257"/>
                    <a:pt x="29500" y="75226"/>
                    <a:pt x="29367" y="75194"/>
                  </a:cubicBezTo>
                  <a:close/>
                  <a:moveTo>
                    <a:pt x="46180" y="75395"/>
                  </a:moveTo>
                  <a:cubicBezTo>
                    <a:pt x="46045" y="75424"/>
                    <a:pt x="45910" y="75452"/>
                    <a:pt x="45775" y="75479"/>
                  </a:cubicBezTo>
                  <a:lnTo>
                    <a:pt x="45816" y="75683"/>
                  </a:lnTo>
                  <a:cubicBezTo>
                    <a:pt x="45953" y="75656"/>
                    <a:pt x="46088" y="75628"/>
                    <a:pt x="46224" y="75597"/>
                  </a:cubicBezTo>
                  <a:lnTo>
                    <a:pt x="46180" y="75395"/>
                  </a:lnTo>
                  <a:close/>
                  <a:moveTo>
                    <a:pt x="30375" y="75421"/>
                  </a:moveTo>
                  <a:lnTo>
                    <a:pt x="30332" y="75624"/>
                  </a:lnTo>
                  <a:cubicBezTo>
                    <a:pt x="30466" y="75651"/>
                    <a:pt x="30603" y="75679"/>
                    <a:pt x="30739" y="75706"/>
                  </a:cubicBezTo>
                  <a:lnTo>
                    <a:pt x="30779" y="75504"/>
                  </a:lnTo>
                  <a:cubicBezTo>
                    <a:pt x="30645" y="75477"/>
                    <a:pt x="30509" y="75450"/>
                    <a:pt x="30375" y="75421"/>
                  </a:cubicBezTo>
                  <a:close/>
                  <a:moveTo>
                    <a:pt x="45166" y="75597"/>
                  </a:moveTo>
                  <a:cubicBezTo>
                    <a:pt x="45030" y="75623"/>
                    <a:pt x="44895" y="75647"/>
                    <a:pt x="44759" y="75670"/>
                  </a:cubicBezTo>
                  <a:lnTo>
                    <a:pt x="44794" y="75874"/>
                  </a:lnTo>
                  <a:cubicBezTo>
                    <a:pt x="44931" y="75851"/>
                    <a:pt x="45067" y="75826"/>
                    <a:pt x="45204" y="75801"/>
                  </a:cubicBezTo>
                  <a:lnTo>
                    <a:pt x="45166" y="75597"/>
                  </a:lnTo>
                  <a:close/>
                  <a:moveTo>
                    <a:pt x="31389" y="75619"/>
                  </a:moveTo>
                  <a:lnTo>
                    <a:pt x="31352" y="75823"/>
                  </a:lnTo>
                  <a:cubicBezTo>
                    <a:pt x="31488" y="75848"/>
                    <a:pt x="31625" y="75872"/>
                    <a:pt x="31761" y="75895"/>
                  </a:cubicBezTo>
                  <a:lnTo>
                    <a:pt x="31797" y="75691"/>
                  </a:lnTo>
                  <a:cubicBezTo>
                    <a:pt x="31660" y="75668"/>
                    <a:pt x="31524" y="75645"/>
                    <a:pt x="31389" y="75619"/>
                  </a:cubicBezTo>
                  <a:close/>
                  <a:moveTo>
                    <a:pt x="44147" y="75771"/>
                  </a:moveTo>
                  <a:cubicBezTo>
                    <a:pt x="44011" y="75791"/>
                    <a:pt x="43874" y="75813"/>
                    <a:pt x="43739" y="75833"/>
                  </a:cubicBezTo>
                  <a:lnTo>
                    <a:pt x="43768" y="76038"/>
                  </a:lnTo>
                  <a:cubicBezTo>
                    <a:pt x="43905" y="76017"/>
                    <a:pt x="44043" y="75997"/>
                    <a:pt x="44179" y="75976"/>
                  </a:cubicBezTo>
                  <a:lnTo>
                    <a:pt x="44147" y="75771"/>
                  </a:lnTo>
                  <a:close/>
                  <a:moveTo>
                    <a:pt x="32409" y="75789"/>
                  </a:moveTo>
                  <a:lnTo>
                    <a:pt x="32377" y="75994"/>
                  </a:lnTo>
                  <a:cubicBezTo>
                    <a:pt x="32514" y="76015"/>
                    <a:pt x="32651" y="76036"/>
                    <a:pt x="32789" y="76054"/>
                  </a:cubicBezTo>
                  <a:lnTo>
                    <a:pt x="32817" y="75850"/>
                  </a:lnTo>
                  <a:cubicBezTo>
                    <a:pt x="32681" y="75830"/>
                    <a:pt x="32545" y="75810"/>
                    <a:pt x="32409" y="75789"/>
                  </a:cubicBezTo>
                  <a:close/>
                  <a:moveTo>
                    <a:pt x="43124" y="75917"/>
                  </a:moveTo>
                  <a:cubicBezTo>
                    <a:pt x="42987" y="75934"/>
                    <a:pt x="42850" y="75951"/>
                    <a:pt x="42714" y="75967"/>
                  </a:cubicBezTo>
                  <a:lnTo>
                    <a:pt x="42737" y="76173"/>
                  </a:lnTo>
                  <a:cubicBezTo>
                    <a:pt x="42875" y="76158"/>
                    <a:pt x="43013" y="76140"/>
                    <a:pt x="43150" y="76122"/>
                  </a:cubicBezTo>
                  <a:lnTo>
                    <a:pt x="43124" y="75917"/>
                  </a:lnTo>
                  <a:close/>
                  <a:moveTo>
                    <a:pt x="33433" y="75932"/>
                  </a:moveTo>
                  <a:lnTo>
                    <a:pt x="33407" y="76137"/>
                  </a:lnTo>
                  <a:cubicBezTo>
                    <a:pt x="33544" y="76155"/>
                    <a:pt x="33682" y="76171"/>
                    <a:pt x="33820" y="76187"/>
                  </a:cubicBezTo>
                  <a:lnTo>
                    <a:pt x="33843" y="75982"/>
                  </a:lnTo>
                  <a:cubicBezTo>
                    <a:pt x="33707" y="75965"/>
                    <a:pt x="33570" y="75949"/>
                    <a:pt x="33433" y="75932"/>
                  </a:cubicBezTo>
                  <a:close/>
                  <a:moveTo>
                    <a:pt x="42098" y="76034"/>
                  </a:moveTo>
                  <a:cubicBezTo>
                    <a:pt x="41960" y="76048"/>
                    <a:pt x="41824" y="76061"/>
                    <a:pt x="41686" y="76074"/>
                  </a:cubicBezTo>
                  <a:lnTo>
                    <a:pt x="41704" y="76280"/>
                  </a:lnTo>
                  <a:cubicBezTo>
                    <a:pt x="41841" y="76268"/>
                    <a:pt x="41979" y="76256"/>
                    <a:pt x="42119" y="76241"/>
                  </a:cubicBezTo>
                  <a:lnTo>
                    <a:pt x="42098" y="76034"/>
                  </a:lnTo>
                  <a:close/>
                  <a:moveTo>
                    <a:pt x="34460" y="76047"/>
                  </a:moveTo>
                  <a:lnTo>
                    <a:pt x="34440" y="76253"/>
                  </a:lnTo>
                  <a:cubicBezTo>
                    <a:pt x="34578" y="76267"/>
                    <a:pt x="34717" y="76279"/>
                    <a:pt x="34854" y="76291"/>
                  </a:cubicBezTo>
                  <a:lnTo>
                    <a:pt x="34872" y="76085"/>
                  </a:lnTo>
                  <a:cubicBezTo>
                    <a:pt x="34734" y="76072"/>
                    <a:pt x="34598" y="76060"/>
                    <a:pt x="34460" y="76047"/>
                  </a:cubicBezTo>
                  <a:close/>
                  <a:moveTo>
                    <a:pt x="41067" y="76125"/>
                  </a:moveTo>
                  <a:cubicBezTo>
                    <a:pt x="40930" y="76136"/>
                    <a:pt x="40793" y="76146"/>
                    <a:pt x="40655" y="76154"/>
                  </a:cubicBezTo>
                  <a:lnTo>
                    <a:pt x="40667" y="76361"/>
                  </a:lnTo>
                  <a:cubicBezTo>
                    <a:pt x="40806" y="76352"/>
                    <a:pt x="40944" y="76342"/>
                    <a:pt x="41081" y="76331"/>
                  </a:cubicBezTo>
                  <a:lnTo>
                    <a:pt x="41067" y="76125"/>
                  </a:lnTo>
                  <a:close/>
                  <a:moveTo>
                    <a:pt x="35492" y="76135"/>
                  </a:moveTo>
                  <a:lnTo>
                    <a:pt x="35477" y="76341"/>
                  </a:lnTo>
                  <a:cubicBezTo>
                    <a:pt x="35615" y="76351"/>
                    <a:pt x="35752" y="76361"/>
                    <a:pt x="35891" y="76368"/>
                  </a:cubicBezTo>
                  <a:lnTo>
                    <a:pt x="35905" y="76162"/>
                  </a:lnTo>
                  <a:cubicBezTo>
                    <a:pt x="35768" y="76154"/>
                    <a:pt x="35630" y="76144"/>
                    <a:pt x="35492" y="76135"/>
                  </a:cubicBezTo>
                  <a:close/>
                  <a:moveTo>
                    <a:pt x="40035" y="76188"/>
                  </a:moveTo>
                  <a:lnTo>
                    <a:pt x="39622" y="76204"/>
                  </a:lnTo>
                  <a:lnTo>
                    <a:pt x="39629" y="76413"/>
                  </a:lnTo>
                  <a:cubicBezTo>
                    <a:pt x="39768" y="76407"/>
                    <a:pt x="39907" y="76402"/>
                    <a:pt x="40045" y="76395"/>
                  </a:cubicBezTo>
                  <a:lnTo>
                    <a:pt x="40035" y="76188"/>
                  </a:lnTo>
                  <a:close/>
                  <a:moveTo>
                    <a:pt x="36523" y="76193"/>
                  </a:moveTo>
                  <a:lnTo>
                    <a:pt x="36514" y="76400"/>
                  </a:lnTo>
                  <a:cubicBezTo>
                    <a:pt x="36652" y="76407"/>
                    <a:pt x="36790" y="76413"/>
                    <a:pt x="36930" y="76417"/>
                  </a:cubicBezTo>
                  <a:lnTo>
                    <a:pt x="36937" y="76209"/>
                  </a:lnTo>
                  <a:cubicBezTo>
                    <a:pt x="36799" y="76204"/>
                    <a:pt x="36661" y="76199"/>
                    <a:pt x="36523" y="76193"/>
                  </a:cubicBezTo>
                  <a:close/>
                  <a:moveTo>
                    <a:pt x="39003" y="76223"/>
                  </a:moveTo>
                  <a:cubicBezTo>
                    <a:pt x="38866" y="76225"/>
                    <a:pt x="38728" y="76226"/>
                    <a:pt x="38590" y="76229"/>
                  </a:cubicBezTo>
                  <a:lnTo>
                    <a:pt x="38591" y="76436"/>
                  </a:lnTo>
                  <a:cubicBezTo>
                    <a:pt x="38731" y="76435"/>
                    <a:pt x="38869" y="76432"/>
                    <a:pt x="39008" y="76430"/>
                  </a:cubicBezTo>
                  <a:lnTo>
                    <a:pt x="39003" y="76223"/>
                  </a:lnTo>
                  <a:close/>
                  <a:moveTo>
                    <a:pt x="37556" y="76224"/>
                  </a:moveTo>
                  <a:lnTo>
                    <a:pt x="37552" y="76432"/>
                  </a:lnTo>
                  <a:cubicBezTo>
                    <a:pt x="37691" y="76435"/>
                    <a:pt x="37829" y="76436"/>
                    <a:pt x="37968" y="76438"/>
                  </a:cubicBezTo>
                  <a:lnTo>
                    <a:pt x="37969" y="76230"/>
                  </a:lnTo>
                  <a:cubicBezTo>
                    <a:pt x="37831" y="76229"/>
                    <a:pt x="37694" y="76226"/>
                    <a:pt x="37556" y="76224"/>
                  </a:cubicBezTo>
                  <a:close/>
                </a:path>
              </a:pathLst>
            </a:custGeom>
            <a:solidFill>
              <a:srgbClr val="EA160C"/>
            </a:solidFill>
            <a:ln w="19050" cap="flat" cmpd="sng">
              <a:solidFill>
                <a:srgbClr val="EA160C"/>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1" name="Google Shape;2775;p36">
              <a:extLst>
                <a:ext uri="{FF2B5EF4-FFF2-40B4-BE49-F238E27FC236}">
                  <a16:creationId xmlns:a16="http://schemas.microsoft.com/office/drawing/2014/main" id="{5433B1B4-E633-ECEA-37A4-93F1D6292D87}"/>
                </a:ext>
              </a:extLst>
            </p:cNvPr>
            <p:cNvSpPr/>
            <p:nvPr/>
          </p:nvSpPr>
          <p:spPr>
            <a:xfrm>
              <a:off x="1622625" y="609450"/>
              <a:ext cx="477925" cy="471825"/>
            </a:xfrm>
            <a:custGeom>
              <a:avLst/>
              <a:gdLst/>
              <a:ahLst/>
              <a:cxnLst/>
              <a:rect l="l" t="t" r="r" b="b"/>
              <a:pathLst>
                <a:path w="19117" h="18873" extrusionOk="0">
                  <a:moveTo>
                    <a:pt x="9559" y="4506"/>
                  </a:moveTo>
                  <a:cubicBezTo>
                    <a:pt x="12311" y="4506"/>
                    <a:pt x="14555" y="6722"/>
                    <a:pt x="14555" y="9438"/>
                  </a:cubicBezTo>
                  <a:cubicBezTo>
                    <a:pt x="14555" y="12154"/>
                    <a:pt x="12309" y="14369"/>
                    <a:pt x="9559" y="14369"/>
                  </a:cubicBezTo>
                  <a:cubicBezTo>
                    <a:pt x="6810" y="14369"/>
                    <a:pt x="4564" y="12154"/>
                    <a:pt x="4564" y="9438"/>
                  </a:cubicBezTo>
                  <a:cubicBezTo>
                    <a:pt x="4564" y="6722"/>
                    <a:pt x="6810" y="4506"/>
                    <a:pt x="9559" y="4506"/>
                  </a:cubicBezTo>
                  <a:close/>
                  <a:moveTo>
                    <a:pt x="8222" y="0"/>
                  </a:moveTo>
                  <a:lnTo>
                    <a:pt x="7564" y="2292"/>
                  </a:lnTo>
                  <a:cubicBezTo>
                    <a:pt x="6960" y="2455"/>
                    <a:pt x="6385" y="2690"/>
                    <a:pt x="5853" y="2988"/>
                  </a:cubicBezTo>
                  <a:lnTo>
                    <a:pt x="3742" y="1829"/>
                  </a:lnTo>
                  <a:lnTo>
                    <a:pt x="1854" y="3692"/>
                  </a:lnTo>
                  <a:lnTo>
                    <a:pt x="3030" y="5777"/>
                  </a:lnTo>
                  <a:cubicBezTo>
                    <a:pt x="2727" y="6303"/>
                    <a:pt x="2490" y="6871"/>
                    <a:pt x="2322" y="7466"/>
                  </a:cubicBezTo>
                  <a:lnTo>
                    <a:pt x="1" y="8116"/>
                  </a:lnTo>
                  <a:lnTo>
                    <a:pt x="1" y="10757"/>
                  </a:lnTo>
                  <a:lnTo>
                    <a:pt x="2322" y="11407"/>
                  </a:lnTo>
                  <a:cubicBezTo>
                    <a:pt x="2490" y="12004"/>
                    <a:pt x="2727" y="12571"/>
                    <a:pt x="3030" y="13096"/>
                  </a:cubicBezTo>
                  <a:lnTo>
                    <a:pt x="1854" y="15180"/>
                  </a:lnTo>
                  <a:lnTo>
                    <a:pt x="3742" y="17044"/>
                  </a:lnTo>
                  <a:lnTo>
                    <a:pt x="5853" y="15884"/>
                  </a:lnTo>
                  <a:cubicBezTo>
                    <a:pt x="6386" y="16183"/>
                    <a:pt x="6960" y="16417"/>
                    <a:pt x="7564" y="16581"/>
                  </a:cubicBezTo>
                  <a:lnTo>
                    <a:pt x="8222" y="18873"/>
                  </a:lnTo>
                  <a:lnTo>
                    <a:pt x="10897" y="18873"/>
                  </a:lnTo>
                  <a:lnTo>
                    <a:pt x="11555" y="16581"/>
                  </a:lnTo>
                  <a:cubicBezTo>
                    <a:pt x="12158" y="16417"/>
                    <a:pt x="12733" y="16183"/>
                    <a:pt x="13266" y="15884"/>
                  </a:cubicBezTo>
                  <a:lnTo>
                    <a:pt x="15376" y="17044"/>
                  </a:lnTo>
                  <a:lnTo>
                    <a:pt x="17264" y="15180"/>
                  </a:lnTo>
                  <a:lnTo>
                    <a:pt x="16088" y="13096"/>
                  </a:lnTo>
                  <a:cubicBezTo>
                    <a:pt x="16391" y="12569"/>
                    <a:pt x="16628" y="12002"/>
                    <a:pt x="16795" y="11407"/>
                  </a:cubicBezTo>
                  <a:lnTo>
                    <a:pt x="19117" y="10757"/>
                  </a:lnTo>
                  <a:lnTo>
                    <a:pt x="19117" y="8117"/>
                  </a:lnTo>
                  <a:lnTo>
                    <a:pt x="16795" y="7467"/>
                  </a:lnTo>
                  <a:cubicBezTo>
                    <a:pt x="16628" y="6871"/>
                    <a:pt x="16391" y="6303"/>
                    <a:pt x="16088" y="5779"/>
                  </a:cubicBezTo>
                  <a:lnTo>
                    <a:pt x="17264" y="3693"/>
                  </a:lnTo>
                  <a:lnTo>
                    <a:pt x="15376" y="1830"/>
                  </a:lnTo>
                  <a:lnTo>
                    <a:pt x="13266" y="2989"/>
                  </a:lnTo>
                  <a:cubicBezTo>
                    <a:pt x="12732" y="2691"/>
                    <a:pt x="12158" y="2457"/>
                    <a:pt x="11555" y="2293"/>
                  </a:cubicBezTo>
                  <a:lnTo>
                    <a:pt x="10897" y="2"/>
                  </a:lnTo>
                  <a:lnTo>
                    <a:pt x="8222" y="2"/>
                  </a:lnTo>
                  <a:lnTo>
                    <a:pt x="8222" y="0"/>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2" name="Google Shape;2776;p36">
              <a:extLst>
                <a:ext uri="{FF2B5EF4-FFF2-40B4-BE49-F238E27FC236}">
                  <a16:creationId xmlns:a16="http://schemas.microsoft.com/office/drawing/2014/main" id="{DB570B64-376A-B2C2-33B7-36DB4EEB83A8}"/>
                </a:ext>
              </a:extLst>
            </p:cNvPr>
            <p:cNvSpPr/>
            <p:nvPr/>
          </p:nvSpPr>
          <p:spPr>
            <a:xfrm>
              <a:off x="1315150" y="791925"/>
              <a:ext cx="269275" cy="265900"/>
            </a:xfrm>
            <a:custGeom>
              <a:avLst/>
              <a:gdLst/>
              <a:ahLst/>
              <a:cxnLst/>
              <a:rect l="l" t="t" r="r" b="b"/>
              <a:pathLst>
                <a:path w="10771" h="10636" extrusionOk="0">
                  <a:moveTo>
                    <a:pt x="5385" y="2538"/>
                  </a:moveTo>
                  <a:cubicBezTo>
                    <a:pt x="6936" y="2538"/>
                    <a:pt x="8200" y="3787"/>
                    <a:pt x="8200" y="5317"/>
                  </a:cubicBezTo>
                  <a:cubicBezTo>
                    <a:pt x="8200" y="6848"/>
                    <a:pt x="6935" y="8096"/>
                    <a:pt x="5385" y="8096"/>
                  </a:cubicBezTo>
                  <a:cubicBezTo>
                    <a:pt x="3834" y="8096"/>
                    <a:pt x="2571" y="6848"/>
                    <a:pt x="2571" y="5317"/>
                  </a:cubicBezTo>
                  <a:cubicBezTo>
                    <a:pt x="2571" y="3787"/>
                    <a:pt x="3834" y="2538"/>
                    <a:pt x="5385" y="2538"/>
                  </a:cubicBezTo>
                  <a:close/>
                  <a:moveTo>
                    <a:pt x="4632" y="0"/>
                  </a:moveTo>
                  <a:lnTo>
                    <a:pt x="4262" y="1292"/>
                  </a:lnTo>
                  <a:cubicBezTo>
                    <a:pt x="3921" y="1384"/>
                    <a:pt x="3597" y="1516"/>
                    <a:pt x="3298" y="1684"/>
                  </a:cubicBezTo>
                  <a:lnTo>
                    <a:pt x="2108" y="1032"/>
                  </a:lnTo>
                  <a:lnTo>
                    <a:pt x="1045" y="2080"/>
                  </a:lnTo>
                  <a:lnTo>
                    <a:pt x="1707" y="3256"/>
                  </a:lnTo>
                  <a:cubicBezTo>
                    <a:pt x="1536" y="3551"/>
                    <a:pt x="1403" y="3871"/>
                    <a:pt x="1309" y="4207"/>
                  </a:cubicBezTo>
                  <a:lnTo>
                    <a:pt x="0" y="4574"/>
                  </a:lnTo>
                  <a:lnTo>
                    <a:pt x="0" y="6062"/>
                  </a:lnTo>
                  <a:lnTo>
                    <a:pt x="1309" y="6429"/>
                  </a:lnTo>
                  <a:cubicBezTo>
                    <a:pt x="1403" y="6765"/>
                    <a:pt x="1536" y="7084"/>
                    <a:pt x="1707" y="7380"/>
                  </a:cubicBezTo>
                  <a:lnTo>
                    <a:pt x="1045" y="8555"/>
                  </a:lnTo>
                  <a:lnTo>
                    <a:pt x="2108" y="9604"/>
                  </a:lnTo>
                  <a:lnTo>
                    <a:pt x="3298" y="8952"/>
                  </a:lnTo>
                  <a:cubicBezTo>
                    <a:pt x="3597" y="9119"/>
                    <a:pt x="3921" y="9252"/>
                    <a:pt x="4262" y="9344"/>
                  </a:cubicBezTo>
                  <a:lnTo>
                    <a:pt x="4632" y="10635"/>
                  </a:lnTo>
                  <a:lnTo>
                    <a:pt x="6140" y="10635"/>
                  </a:lnTo>
                  <a:lnTo>
                    <a:pt x="6510" y="9344"/>
                  </a:lnTo>
                  <a:cubicBezTo>
                    <a:pt x="6851" y="9252"/>
                    <a:pt x="7174" y="9119"/>
                    <a:pt x="7474" y="8952"/>
                  </a:cubicBezTo>
                  <a:lnTo>
                    <a:pt x="8664" y="9604"/>
                  </a:lnTo>
                  <a:lnTo>
                    <a:pt x="9727" y="8555"/>
                  </a:lnTo>
                  <a:lnTo>
                    <a:pt x="9065" y="7380"/>
                  </a:lnTo>
                  <a:cubicBezTo>
                    <a:pt x="9235" y="7084"/>
                    <a:pt x="9369" y="6765"/>
                    <a:pt x="9463" y="6429"/>
                  </a:cubicBezTo>
                  <a:lnTo>
                    <a:pt x="10771" y="6062"/>
                  </a:lnTo>
                  <a:lnTo>
                    <a:pt x="10771" y="4574"/>
                  </a:lnTo>
                  <a:lnTo>
                    <a:pt x="9463" y="4207"/>
                  </a:lnTo>
                  <a:cubicBezTo>
                    <a:pt x="9369" y="3871"/>
                    <a:pt x="9235" y="3551"/>
                    <a:pt x="9065" y="3256"/>
                  </a:cubicBezTo>
                  <a:lnTo>
                    <a:pt x="9727" y="2080"/>
                  </a:lnTo>
                  <a:lnTo>
                    <a:pt x="8664" y="1032"/>
                  </a:lnTo>
                  <a:lnTo>
                    <a:pt x="7474" y="1684"/>
                  </a:lnTo>
                  <a:cubicBezTo>
                    <a:pt x="7174" y="1516"/>
                    <a:pt x="6851" y="1384"/>
                    <a:pt x="6510" y="1292"/>
                  </a:cubicBezTo>
                  <a:lnTo>
                    <a:pt x="6140" y="0"/>
                  </a:lnTo>
                  <a:close/>
                </a:path>
              </a:pathLst>
            </a:custGeom>
            <a:solidFill>
              <a:srgbClr val="EA160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3" name="Google Shape;2777;p36">
              <a:extLst>
                <a:ext uri="{FF2B5EF4-FFF2-40B4-BE49-F238E27FC236}">
                  <a16:creationId xmlns:a16="http://schemas.microsoft.com/office/drawing/2014/main" id="{91EF9D20-6B99-2450-DF17-184F504DBF7E}"/>
                </a:ext>
              </a:extLst>
            </p:cNvPr>
            <p:cNvSpPr/>
            <p:nvPr/>
          </p:nvSpPr>
          <p:spPr>
            <a:xfrm>
              <a:off x="3180600" y="1574525"/>
              <a:ext cx="120025" cy="623925"/>
            </a:xfrm>
            <a:custGeom>
              <a:avLst/>
              <a:gdLst/>
              <a:ahLst/>
              <a:cxnLst/>
              <a:rect l="l" t="t" r="r" b="b"/>
              <a:pathLst>
                <a:path w="4801" h="24957" extrusionOk="0">
                  <a:moveTo>
                    <a:pt x="1" y="1"/>
                  </a:moveTo>
                  <a:lnTo>
                    <a:pt x="1" y="22556"/>
                  </a:lnTo>
                  <a:cubicBezTo>
                    <a:pt x="1" y="23883"/>
                    <a:pt x="1075" y="24957"/>
                    <a:pt x="2401" y="24957"/>
                  </a:cubicBezTo>
                  <a:cubicBezTo>
                    <a:pt x="3727" y="24957"/>
                    <a:pt x="4801" y="23881"/>
                    <a:pt x="4801" y="22556"/>
                  </a:cubicBezTo>
                  <a:lnTo>
                    <a:pt x="4801"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4" name="Google Shape;2778;p36">
              <a:extLst>
                <a:ext uri="{FF2B5EF4-FFF2-40B4-BE49-F238E27FC236}">
                  <a16:creationId xmlns:a16="http://schemas.microsoft.com/office/drawing/2014/main" id="{2A79AA2E-DBE8-079B-781C-CB9FA810BDBB}"/>
                </a:ext>
              </a:extLst>
            </p:cNvPr>
            <p:cNvSpPr/>
            <p:nvPr/>
          </p:nvSpPr>
          <p:spPr>
            <a:xfrm>
              <a:off x="3154575" y="1542825"/>
              <a:ext cx="17925" cy="63375"/>
            </a:xfrm>
            <a:custGeom>
              <a:avLst/>
              <a:gdLst/>
              <a:ahLst/>
              <a:cxnLst/>
              <a:rect l="l" t="t" r="r" b="b"/>
              <a:pathLst>
                <a:path w="717" h="2535" extrusionOk="0">
                  <a:moveTo>
                    <a:pt x="1" y="1"/>
                  </a:moveTo>
                  <a:lnTo>
                    <a:pt x="1" y="2535"/>
                  </a:lnTo>
                  <a:lnTo>
                    <a:pt x="717" y="2535"/>
                  </a:lnTo>
                  <a:lnTo>
                    <a:pt x="717" y="1"/>
                  </a:lnTo>
                  <a:close/>
                </a:path>
              </a:pathLst>
            </a:custGeom>
            <a:solidFill>
              <a:srgbClr val="8A01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5" name="Google Shape;2779;p36">
              <a:extLst>
                <a:ext uri="{FF2B5EF4-FFF2-40B4-BE49-F238E27FC236}">
                  <a16:creationId xmlns:a16="http://schemas.microsoft.com/office/drawing/2014/main" id="{D9B149A7-8561-8DF9-1DD8-D26C3F227751}"/>
                </a:ext>
              </a:extLst>
            </p:cNvPr>
            <p:cNvSpPr/>
            <p:nvPr/>
          </p:nvSpPr>
          <p:spPr>
            <a:xfrm>
              <a:off x="3171650" y="1542825"/>
              <a:ext cx="17925" cy="63375"/>
            </a:xfrm>
            <a:custGeom>
              <a:avLst/>
              <a:gdLst/>
              <a:ahLst/>
              <a:cxnLst/>
              <a:rect l="l" t="t" r="r" b="b"/>
              <a:pathLst>
                <a:path w="717" h="2535" extrusionOk="0">
                  <a:moveTo>
                    <a:pt x="1" y="1"/>
                  </a:moveTo>
                  <a:lnTo>
                    <a:pt x="1" y="2535"/>
                  </a:lnTo>
                  <a:lnTo>
                    <a:pt x="717" y="2535"/>
                  </a:lnTo>
                  <a:lnTo>
                    <a:pt x="717" y="1"/>
                  </a:lnTo>
                  <a:close/>
                </a:path>
              </a:pathLst>
            </a:custGeom>
            <a:solidFill>
              <a:srgbClr val="CC11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6" name="Google Shape;2780;p36">
              <a:extLst>
                <a:ext uri="{FF2B5EF4-FFF2-40B4-BE49-F238E27FC236}">
                  <a16:creationId xmlns:a16="http://schemas.microsoft.com/office/drawing/2014/main" id="{6FC85130-F1A9-DD7C-7623-34C22AD7460F}"/>
                </a:ext>
              </a:extLst>
            </p:cNvPr>
            <p:cNvSpPr/>
            <p:nvPr/>
          </p:nvSpPr>
          <p:spPr>
            <a:xfrm>
              <a:off x="3188900" y="1542825"/>
              <a:ext cx="17925" cy="63375"/>
            </a:xfrm>
            <a:custGeom>
              <a:avLst/>
              <a:gdLst/>
              <a:ahLst/>
              <a:cxnLst/>
              <a:rect l="l" t="t" r="r" b="b"/>
              <a:pathLst>
                <a:path w="717" h="2535" extrusionOk="0">
                  <a:moveTo>
                    <a:pt x="0" y="1"/>
                  </a:moveTo>
                  <a:lnTo>
                    <a:pt x="0" y="2535"/>
                  </a:lnTo>
                  <a:lnTo>
                    <a:pt x="716" y="2535"/>
                  </a:lnTo>
                  <a:lnTo>
                    <a:pt x="716" y="1"/>
                  </a:lnTo>
                  <a:close/>
                </a:path>
              </a:pathLst>
            </a:custGeom>
            <a:solidFill>
              <a:srgbClr val="8A01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7" name="Google Shape;2781;p36">
              <a:extLst>
                <a:ext uri="{FF2B5EF4-FFF2-40B4-BE49-F238E27FC236}">
                  <a16:creationId xmlns:a16="http://schemas.microsoft.com/office/drawing/2014/main" id="{CCCFF6CF-96A2-2DC5-8435-D73D5D5014BD}"/>
                </a:ext>
              </a:extLst>
            </p:cNvPr>
            <p:cNvSpPr/>
            <p:nvPr/>
          </p:nvSpPr>
          <p:spPr>
            <a:xfrm>
              <a:off x="3205975" y="1542825"/>
              <a:ext cx="17925" cy="63375"/>
            </a:xfrm>
            <a:custGeom>
              <a:avLst/>
              <a:gdLst/>
              <a:ahLst/>
              <a:cxnLst/>
              <a:rect l="l" t="t" r="r" b="b"/>
              <a:pathLst>
                <a:path w="717" h="2535" extrusionOk="0">
                  <a:moveTo>
                    <a:pt x="0" y="1"/>
                  </a:moveTo>
                  <a:lnTo>
                    <a:pt x="0" y="2535"/>
                  </a:lnTo>
                  <a:lnTo>
                    <a:pt x="716" y="2535"/>
                  </a:lnTo>
                  <a:lnTo>
                    <a:pt x="716" y="1"/>
                  </a:lnTo>
                  <a:close/>
                </a:path>
              </a:pathLst>
            </a:custGeom>
            <a:solidFill>
              <a:srgbClr val="CC11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8" name="Google Shape;2782;p36">
              <a:extLst>
                <a:ext uri="{FF2B5EF4-FFF2-40B4-BE49-F238E27FC236}">
                  <a16:creationId xmlns:a16="http://schemas.microsoft.com/office/drawing/2014/main" id="{AB9FCE77-10E1-F36E-EC71-DFE6C2FC18CE}"/>
                </a:ext>
              </a:extLst>
            </p:cNvPr>
            <p:cNvSpPr/>
            <p:nvPr/>
          </p:nvSpPr>
          <p:spPr>
            <a:xfrm>
              <a:off x="3223225" y="1542825"/>
              <a:ext cx="17925" cy="63375"/>
            </a:xfrm>
            <a:custGeom>
              <a:avLst/>
              <a:gdLst/>
              <a:ahLst/>
              <a:cxnLst/>
              <a:rect l="l" t="t" r="r" b="b"/>
              <a:pathLst>
                <a:path w="717" h="2535" extrusionOk="0">
                  <a:moveTo>
                    <a:pt x="0" y="1"/>
                  </a:moveTo>
                  <a:lnTo>
                    <a:pt x="0" y="2535"/>
                  </a:lnTo>
                  <a:lnTo>
                    <a:pt x="716" y="2535"/>
                  </a:lnTo>
                  <a:lnTo>
                    <a:pt x="716" y="1"/>
                  </a:lnTo>
                  <a:close/>
                </a:path>
              </a:pathLst>
            </a:custGeom>
            <a:solidFill>
              <a:srgbClr val="8A01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9" name="Google Shape;2783;p36">
              <a:extLst>
                <a:ext uri="{FF2B5EF4-FFF2-40B4-BE49-F238E27FC236}">
                  <a16:creationId xmlns:a16="http://schemas.microsoft.com/office/drawing/2014/main" id="{237BECF1-B083-04B6-C81A-4C48040DDAC4}"/>
                </a:ext>
              </a:extLst>
            </p:cNvPr>
            <p:cNvSpPr/>
            <p:nvPr/>
          </p:nvSpPr>
          <p:spPr>
            <a:xfrm>
              <a:off x="3240300" y="1542825"/>
              <a:ext cx="17925" cy="63375"/>
            </a:xfrm>
            <a:custGeom>
              <a:avLst/>
              <a:gdLst/>
              <a:ahLst/>
              <a:cxnLst/>
              <a:rect l="l" t="t" r="r" b="b"/>
              <a:pathLst>
                <a:path w="717" h="2535" extrusionOk="0">
                  <a:moveTo>
                    <a:pt x="0" y="1"/>
                  </a:moveTo>
                  <a:lnTo>
                    <a:pt x="0" y="2535"/>
                  </a:lnTo>
                  <a:lnTo>
                    <a:pt x="716" y="2535"/>
                  </a:lnTo>
                  <a:lnTo>
                    <a:pt x="716" y="1"/>
                  </a:lnTo>
                  <a:close/>
                </a:path>
              </a:pathLst>
            </a:custGeom>
            <a:solidFill>
              <a:srgbClr val="CC11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0" name="Google Shape;2784;p36">
              <a:extLst>
                <a:ext uri="{FF2B5EF4-FFF2-40B4-BE49-F238E27FC236}">
                  <a16:creationId xmlns:a16="http://schemas.microsoft.com/office/drawing/2014/main" id="{506FF546-5CBE-45F5-B127-A78675338BD9}"/>
                </a:ext>
              </a:extLst>
            </p:cNvPr>
            <p:cNvSpPr/>
            <p:nvPr/>
          </p:nvSpPr>
          <p:spPr>
            <a:xfrm>
              <a:off x="3257525" y="1542825"/>
              <a:ext cx="17925" cy="63375"/>
            </a:xfrm>
            <a:custGeom>
              <a:avLst/>
              <a:gdLst/>
              <a:ahLst/>
              <a:cxnLst/>
              <a:rect l="l" t="t" r="r" b="b"/>
              <a:pathLst>
                <a:path w="717" h="2535" extrusionOk="0">
                  <a:moveTo>
                    <a:pt x="1" y="1"/>
                  </a:moveTo>
                  <a:lnTo>
                    <a:pt x="1" y="2535"/>
                  </a:lnTo>
                  <a:lnTo>
                    <a:pt x="717" y="2535"/>
                  </a:lnTo>
                  <a:lnTo>
                    <a:pt x="717" y="1"/>
                  </a:lnTo>
                  <a:close/>
                </a:path>
              </a:pathLst>
            </a:custGeom>
            <a:solidFill>
              <a:srgbClr val="8A01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1" name="Google Shape;2785;p36">
              <a:extLst>
                <a:ext uri="{FF2B5EF4-FFF2-40B4-BE49-F238E27FC236}">
                  <a16:creationId xmlns:a16="http://schemas.microsoft.com/office/drawing/2014/main" id="{D7825573-A37C-43CB-44FD-3735810B967C}"/>
                </a:ext>
              </a:extLst>
            </p:cNvPr>
            <p:cNvSpPr/>
            <p:nvPr/>
          </p:nvSpPr>
          <p:spPr>
            <a:xfrm>
              <a:off x="3274575" y="1542825"/>
              <a:ext cx="17925" cy="63375"/>
            </a:xfrm>
            <a:custGeom>
              <a:avLst/>
              <a:gdLst/>
              <a:ahLst/>
              <a:cxnLst/>
              <a:rect l="l" t="t" r="r" b="b"/>
              <a:pathLst>
                <a:path w="717" h="2535" extrusionOk="0">
                  <a:moveTo>
                    <a:pt x="1" y="1"/>
                  </a:moveTo>
                  <a:lnTo>
                    <a:pt x="1" y="2535"/>
                  </a:lnTo>
                  <a:lnTo>
                    <a:pt x="717" y="2535"/>
                  </a:lnTo>
                  <a:lnTo>
                    <a:pt x="717" y="1"/>
                  </a:lnTo>
                  <a:close/>
                </a:path>
              </a:pathLst>
            </a:custGeom>
            <a:solidFill>
              <a:srgbClr val="CC11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2" name="Google Shape;2786;p36">
              <a:extLst>
                <a:ext uri="{FF2B5EF4-FFF2-40B4-BE49-F238E27FC236}">
                  <a16:creationId xmlns:a16="http://schemas.microsoft.com/office/drawing/2014/main" id="{F440C6FF-E8BC-C2D3-37C1-71A458043DC1}"/>
                </a:ext>
              </a:extLst>
            </p:cNvPr>
            <p:cNvSpPr/>
            <p:nvPr/>
          </p:nvSpPr>
          <p:spPr>
            <a:xfrm>
              <a:off x="3291875" y="1542825"/>
              <a:ext cx="17925" cy="63375"/>
            </a:xfrm>
            <a:custGeom>
              <a:avLst/>
              <a:gdLst/>
              <a:ahLst/>
              <a:cxnLst/>
              <a:rect l="l" t="t" r="r" b="b"/>
              <a:pathLst>
                <a:path w="717" h="2535" extrusionOk="0">
                  <a:moveTo>
                    <a:pt x="1" y="1"/>
                  </a:moveTo>
                  <a:lnTo>
                    <a:pt x="1" y="2535"/>
                  </a:lnTo>
                  <a:lnTo>
                    <a:pt x="717" y="2535"/>
                  </a:lnTo>
                  <a:lnTo>
                    <a:pt x="717" y="1"/>
                  </a:lnTo>
                  <a:close/>
                </a:path>
              </a:pathLst>
            </a:custGeom>
            <a:solidFill>
              <a:srgbClr val="8A01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3" name="Google Shape;2787;p36">
              <a:extLst>
                <a:ext uri="{FF2B5EF4-FFF2-40B4-BE49-F238E27FC236}">
                  <a16:creationId xmlns:a16="http://schemas.microsoft.com/office/drawing/2014/main" id="{CBFA15EE-0F7D-E785-0E29-23E80AB08985}"/>
                </a:ext>
              </a:extLst>
            </p:cNvPr>
            <p:cNvSpPr/>
            <p:nvPr/>
          </p:nvSpPr>
          <p:spPr>
            <a:xfrm>
              <a:off x="3308925" y="1542825"/>
              <a:ext cx="17925" cy="63375"/>
            </a:xfrm>
            <a:custGeom>
              <a:avLst/>
              <a:gdLst/>
              <a:ahLst/>
              <a:cxnLst/>
              <a:rect l="l" t="t" r="r" b="b"/>
              <a:pathLst>
                <a:path w="717" h="2535" extrusionOk="0">
                  <a:moveTo>
                    <a:pt x="1" y="1"/>
                  </a:moveTo>
                  <a:lnTo>
                    <a:pt x="1" y="2535"/>
                  </a:lnTo>
                  <a:lnTo>
                    <a:pt x="717" y="2535"/>
                  </a:lnTo>
                  <a:lnTo>
                    <a:pt x="717" y="1"/>
                  </a:lnTo>
                  <a:close/>
                </a:path>
              </a:pathLst>
            </a:custGeom>
            <a:solidFill>
              <a:srgbClr val="CC11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4" name="Google Shape;2788;p36">
              <a:extLst>
                <a:ext uri="{FF2B5EF4-FFF2-40B4-BE49-F238E27FC236}">
                  <a16:creationId xmlns:a16="http://schemas.microsoft.com/office/drawing/2014/main" id="{3BE65D7F-E9FC-0F52-F05A-839A6C01D610}"/>
                </a:ext>
              </a:extLst>
            </p:cNvPr>
            <p:cNvSpPr/>
            <p:nvPr/>
          </p:nvSpPr>
          <p:spPr>
            <a:xfrm>
              <a:off x="3195175" y="1805750"/>
              <a:ext cx="90925" cy="368825"/>
            </a:xfrm>
            <a:custGeom>
              <a:avLst/>
              <a:gdLst/>
              <a:ahLst/>
              <a:cxnLst/>
              <a:rect l="l" t="t" r="r" b="b"/>
              <a:pathLst>
                <a:path w="3637" h="14753" extrusionOk="0">
                  <a:moveTo>
                    <a:pt x="0" y="1"/>
                  </a:moveTo>
                  <a:lnTo>
                    <a:pt x="0" y="12935"/>
                  </a:lnTo>
                  <a:cubicBezTo>
                    <a:pt x="0" y="13940"/>
                    <a:pt x="814" y="14753"/>
                    <a:pt x="1818" y="14753"/>
                  </a:cubicBezTo>
                  <a:cubicBezTo>
                    <a:pt x="2822" y="14753"/>
                    <a:pt x="3636" y="13940"/>
                    <a:pt x="3636" y="12935"/>
                  </a:cubicBezTo>
                  <a:lnTo>
                    <a:pt x="3636" y="1"/>
                  </a:lnTo>
                  <a:close/>
                </a:path>
              </a:pathLst>
            </a:custGeom>
            <a:solidFill>
              <a:srgbClr val="EA160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5" name="Google Shape;2789;p36">
              <a:extLst>
                <a:ext uri="{FF2B5EF4-FFF2-40B4-BE49-F238E27FC236}">
                  <a16:creationId xmlns:a16="http://schemas.microsoft.com/office/drawing/2014/main" id="{A9BD17F7-8CD4-19F0-FD35-4B197ABBEAA8}"/>
                </a:ext>
              </a:extLst>
            </p:cNvPr>
            <p:cNvSpPr/>
            <p:nvPr/>
          </p:nvSpPr>
          <p:spPr>
            <a:xfrm>
              <a:off x="2784325" y="699725"/>
              <a:ext cx="515450" cy="710500"/>
            </a:xfrm>
            <a:custGeom>
              <a:avLst/>
              <a:gdLst/>
              <a:ahLst/>
              <a:cxnLst/>
              <a:rect l="l" t="t" r="r" b="b"/>
              <a:pathLst>
                <a:path w="20618" h="28420" extrusionOk="0">
                  <a:moveTo>
                    <a:pt x="2136" y="1"/>
                  </a:moveTo>
                  <a:cubicBezTo>
                    <a:pt x="956" y="1"/>
                    <a:pt x="0" y="958"/>
                    <a:pt x="0" y="2137"/>
                  </a:cubicBezTo>
                  <a:lnTo>
                    <a:pt x="0" y="26284"/>
                  </a:lnTo>
                  <a:cubicBezTo>
                    <a:pt x="0" y="27465"/>
                    <a:pt x="958" y="28420"/>
                    <a:pt x="2136" y="28420"/>
                  </a:cubicBezTo>
                  <a:lnTo>
                    <a:pt x="18481" y="28420"/>
                  </a:lnTo>
                  <a:cubicBezTo>
                    <a:pt x="19663" y="28420"/>
                    <a:pt x="20618" y="27465"/>
                    <a:pt x="20618" y="26284"/>
                  </a:cubicBezTo>
                  <a:lnTo>
                    <a:pt x="20618" y="2137"/>
                  </a:lnTo>
                  <a:cubicBezTo>
                    <a:pt x="20618" y="957"/>
                    <a:pt x="19661" y="1"/>
                    <a:pt x="18481" y="1"/>
                  </a:cubicBez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6" name="Google Shape;2790;p36">
              <a:extLst>
                <a:ext uri="{FF2B5EF4-FFF2-40B4-BE49-F238E27FC236}">
                  <a16:creationId xmlns:a16="http://schemas.microsoft.com/office/drawing/2014/main" id="{AB503021-1232-758D-FA2C-B6C72A83AEC2}"/>
                </a:ext>
              </a:extLst>
            </p:cNvPr>
            <p:cNvSpPr/>
            <p:nvPr/>
          </p:nvSpPr>
          <p:spPr>
            <a:xfrm>
              <a:off x="2915850" y="654450"/>
              <a:ext cx="252400" cy="59625"/>
            </a:xfrm>
            <a:custGeom>
              <a:avLst/>
              <a:gdLst/>
              <a:ahLst/>
              <a:cxnLst/>
              <a:rect l="l" t="t" r="r" b="b"/>
              <a:pathLst>
                <a:path w="10096" h="2385" extrusionOk="0">
                  <a:moveTo>
                    <a:pt x="1" y="1"/>
                  </a:moveTo>
                  <a:lnTo>
                    <a:pt x="1" y="2385"/>
                  </a:lnTo>
                  <a:lnTo>
                    <a:pt x="10096" y="2385"/>
                  </a:lnTo>
                  <a:lnTo>
                    <a:pt x="10096"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7" name="Google Shape;2791;p36">
              <a:extLst>
                <a:ext uri="{FF2B5EF4-FFF2-40B4-BE49-F238E27FC236}">
                  <a16:creationId xmlns:a16="http://schemas.microsoft.com/office/drawing/2014/main" id="{4A0EBFFF-8FBF-C059-AAA7-8C7AC6D9AA49}"/>
                </a:ext>
              </a:extLst>
            </p:cNvPr>
            <p:cNvSpPr/>
            <p:nvPr/>
          </p:nvSpPr>
          <p:spPr>
            <a:xfrm>
              <a:off x="2993175" y="1396800"/>
              <a:ext cx="97800" cy="85200"/>
            </a:xfrm>
            <a:custGeom>
              <a:avLst/>
              <a:gdLst/>
              <a:ahLst/>
              <a:cxnLst/>
              <a:rect l="l" t="t" r="r" b="b"/>
              <a:pathLst>
                <a:path w="3912" h="3408" extrusionOk="0">
                  <a:moveTo>
                    <a:pt x="0" y="0"/>
                  </a:moveTo>
                  <a:lnTo>
                    <a:pt x="0" y="1452"/>
                  </a:lnTo>
                  <a:cubicBezTo>
                    <a:pt x="0" y="2532"/>
                    <a:pt x="876" y="3408"/>
                    <a:pt x="1956" y="3408"/>
                  </a:cubicBezTo>
                  <a:cubicBezTo>
                    <a:pt x="3036" y="3408"/>
                    <a:pt x="3912" y="2532"/>
                    <a:pt x="3912" y="1452"/>
                  </a:cubicBezTo>
                  <a:lnTo>
                    <a:pt x="3912" y="0"/>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8" name="Google Shape;2792;p36">
              <a:extLst>
                <a:ext uri="{FF2B5EF4-FFF2-40B4-BE49-F238E27FC236}">
                  <a16:creationId xmlns:a16="http://schemas.microsoft.com/office/drawing/2014/main" id="{411F486C-0EE6-14F0-92D4-818AF639BC38}"/>
                </a:ext>
              </a:extLst>
            </p:cNvPr>
            <p:cNvSpPr/>
            <p:nvPr/>
          </p:nvSpPr>
          <p:spPr>
            <a:xfrm>
              <a:off x="2810850" y="1083900"/>
              <a:ext cx="462375" cy="289800"/>
            </a:xfrm>
            <a:custGeom>
              <a:avLst/>
              <a:gdLst/>
              <a:ahLst/>
              <a:cxnLst/>
              <a:rect l="l" t="t" r="r" b="b"/>
              <a:pathLst>
                <a:path w="18495" h="11592" extrusionOk="0">
                  <a:moveTo>
                    <a:pt x="0" y="1"/>
                  </a:moveTo>
                  <a:lnTo>
                    <a:pt x="0" y="9676"/>
                  </a:lnTo>
                  <a:cubicBezTo>
                    <a:pt x="0" y="10734"/>
                    <a:pt x="858" y="11592"/>
                    <a:pt x="1916" y="11592"/>
                  </a:cubicBezTo>
                  <a:lnTo>
                    <a:pt x="16580" y="11592"/>
                  </a:lnTo>
                  <a:cubicBezTo>
                    <a:pt x="17638" y="11592"/>
                    <a:pt x="18495" y="10734"/>
                    <a:pt x="18495" y="9676"/>
                  </a:cubicBezTo>
                  <a:lnTo>
                    <a:pt x="18495" y="1"/>
                  </a:lnTo>
                  <a:close/>
                </a:path>
              </a:pathLst>
            </a:custGeom>
            <a:solidFill>
              <a:srgbClr val="CC11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9" name="Google Shape;2793;p36">
              <a:extLst>
                <a:ext uri="{FF2B5EF4-FFF2-40B4-BE49-F238E27FC236}">
                  <a16:creationId xmlns:a16="http://schemas.microsoft.com/office/drawing/2014/main" id="{CDC1BA69-89AC-157C-1C35-41329712571D}"/>
                </a:ext>
              </a:extLst>
            </p:cNvPr>
            <p:cNvSpPr/>
            <p:nvPr/>
          </p:nvSpPr>
          <p:spPr>
            <a:xfrm>
              <a:off x="3079800" y="763300"/>
              <a:ext cx="193500" cy="263675"/>
            </a:xfrm>
            <a:custGeom>
              <a:avLst/>
              <a:gdLst/>
              <a:ahLst/>
              <a:cxnLst/>
              <a:rect l="l" t="t" r="r" b="b"/>
              <a:pathLst>
                <a:path w="7740" h="10547" extrusionOk="0">
                  <a:moveTo>
                    <a:pt x="0" y="1"/>
                  </a:moveTo>
                  <a:lnTo>
                    <a:pt x="0" y="10546"/>
                  </a:lnTo>
                  <a:lnTo>
                    <a:pt x="7740" y="10546"/>
                  </a:lnTo>
                  <a:lnTo>
                    <a:pt x="7740"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0" name="Google Shape;2794;p36">
              <a:extLst>
                <a:ext uri="{FF2B5EF4-FFF2-40B4-BE49-F238E27FC236}">
                  <a16:creationId xmlns:a16="http://schemas.microsoft.com/office/drawing/2014/main" id="{33F3CC92-98A6-836A-1854-86FD38561EAF}"/>
                </a:ext>
              </a:extLst>
            </p:cNvPr>
            <p:cNvSpPr/>
            <p:nvPr/>
          </p:nvSpPr>
          <p:spPr>
            <a:xfrm>
              <a:off x="3095900" y="789000"/>
              <a:ext cx="164175" cy="10500"/>
            </a:xfrm>
            <a:custGeom>
              <a:avLst/>
              <a:gdLst/>
              <a:ahLst/>
              <a:cxnLst/>
              <a:rect l="l" t="t" r="r" b="b"/>
              <a:pathLst>
                <a:path w="6567" h="420" extrusionOk="0">
                  <a:moveTo>
                    <a:pt x="210" y="1"/>
                  </a:moveTo>
                  <a:cubicBezTo>
                    <a:pt x="95" y="1"/>
                    <a:pt x="1" y="94"/>
                    <a:pt x="1" y="210"/>
                  </a:cubicBezTo>
                  <a:cubicBezTo>
                    <a:pt x="1" y="326"/>
                    <a:pt x="95" y="419"/>
                    <a:pt x="210" y="419"/>
                  </a:cubicBezTo>
                  <a:lnTo>
                    <a:pt x="6357" y="419"/>
                  </a:lnTo>
                  <a:cubicBezTo>
                    <a:pt x="6472" y="419"/>
                    <a:pt x="6566" y="326"/>
                    <a:pt x="6566" y="210"/>
                  </a:cubicBezTo>
                  <a:cubicBezTo>
                    <a:pt x="6566" y="94"/>
                    <a:pt x="6472" y="1"/>
                    <a:pt x="6357" y="1"/>
                  </a:cubicBez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1" name="Google Shape;2795;p36">
              <a:extLst>
                <a:ext uri="{FF2B5EF4-FFF2-40B4-BE49-F238E27FC236}">
                  <a16:creationId xmlns:a16="http://schemas.microsoft.com/office/drawing/2014/main" id="{1A5B698C-5437-EBFA-A429-FB62369042DD}"/>
                </a:ext>
              </a:extLst>
            </p:cNvPr>
            <p:cNvSpPr/>
            <p:nvPr/>
          </p:nvSpPr>
          <p:spPr>
            <a:xfrm>
              <a:off x="3095900" y="812000"/>
              <a:ext cx="164175" cy="10500"/>
            </a:xfrm>
            <a:custGeom>
              <a:avLst/>
              <a:gdLst/>
              <a:ahLst/>
              <a:cxnLst/>
              <a:rect l="l" t="t" r="r" b="b"/>
              <a:pathLst>
                <a:path w="6567" h="420" extrusionOk="0">
                  <a:moveTo>
                    <a:pt x="210" y="1"/>
                  </a:moveTo>
                  <a:cubicBezTo>
                    <a:pt x="95" y="1"/>
                    <a:pt x="1" y="94"/>
                    <a:pt x="1" y="210"/>
                  </a:cubicBezTo>
                  <a:cubicBezTo>
                    <a:pt x="1" y="326"/>
                    <a:pt x="95" y="419"/>
                    <a:pt x="210" y="419"/>
                  </a:cubicBezTo>
                  <a:lnTo>
                    <a:pt x="6357" y="419"/>
                  </a:lnTo>
                  <a:cubicBezTo>
                    <a:pt x="6472" y="419"/>
                    <a:pt x="6566" y="326"/>
                    <a:pt x="6566" y="210"/>
                  </a:cubicBezTo>
                  <a:cubicBezTo>
                    <a:pt x="6566" y="94"/>
                    <a:pt x="6472" y="1"/>
                    <a:pt x="6357" y="1"/>
                  </a:cubicBez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2" name="Google Shape;2796;p36">
              <a:extLst>
                <a:ext uri="{FF2B5EF4-FFF2-40B4-BE49-F238E27FC236}">
                  <a16:creationId xmlns:a16="http://schemas.microsoft.com/office/drawing/2014/main" id="{F640DAD6-0802-0511-4E16-97ECEB614434}"/>
                </a:ext>
              </a:extLst>
            </p:cNvPr>
            <p:cNvSpPr/>
            <p:nvPr/>
          </p:nvSpPr>
          <p:spPr>
            <a:xfrm>
              <a:off x="3095900" y="834975"/>
              <a:ext cx="164175" cy="10475"/>
            </a:xfrm>
            <a:custGeom>
              <a:avLst/>
              <a:gdLst/>
              <a:ahLst/>
              <a:cxnLst/>
              <a:rect l="l" t="t" r="r" b="b"/>
              <a:pathLst>
                <a:path w="6567" h="419" extrusionOk="0">
                  <a:moveTo>
                    <a:pt x="210" y="0"/>
                  </a:moveTo>
                  <a:cubicBezTo>
                    <a:pt x="95" y="0"/>
                    <a:pt x="1" y="94"/>
                    <a:pt x="1" y="210"/>
                  </a:cubicBezTo>
                  <a:cubicBezTo>
                    <a:pt x="1" y="325"/>
                    <a:pt x="95" y="419"/>
                    <a:pt x="210" y="419"/>
                  </a:cubicBezTo>
                  <a:lnTo>
                    <a:pt x="6357" y="419"/>
                  </a:lnTo>
                  <a:cubicBezTo>
                    <a:pt x="6472" y="419"/>
                    <a:pt x="6566" y="326"/>
                    <a:pt x="6566" y="210"/>
                  </a:cubicBezTo>
                  <a:cubicBezTo>
                    <a:pt x="6566" y="94"/>
                    <a:pt x="6472" y="0"/>
                    <a:pt x="6357" y="0"/>
                  </a:cubicBez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3" name="Google Shape;2797;p36">
              <a:extLst>
                <a:ext uri="{FF2B5EF4-FFF2-40B4-BE49-F238E27FC236}">
                  <a16:creationId xmlns:a16="http://schemas.microsoft.com/office/drawing/2014/main" id="{64E433A8-132F-091F-04AA-9E515A108F7E}"/>
                </a:ext>
              </a:extLst>
            </p:cNvPr>
            <p:cNvSpPr/>
            <p:nvPr/>
          </p:nvSpPr>
          <p:spPr>
            <a:xfrm>
              <a:off x="3095900" y="857975"/>
              <a:ext cx="164175" cy="10475"/>
            </a:xfrm>
            <a:custGeom>
              <a:avLst/>
              <a:gdLst/>
              <a:ahLst/>
              <a:cxnLst/>
              <a:rect l="l" t="t" r="r" b="b"/>
              <a:pathLst>
                <a:path w="6567" h="419" extrusionOk="0">
                  <a:moveTo>
                    <a:pt x="210" y="0"/>
                  </a:moveTo>
                  <a:cubicBezTo>
                    <a:pt x="95" y="0"/>
                    <a:pt x="1" y="94"/>
                    <a:pt x="1" y="210"/>
                  </a:cubicBezTo>
                  <a:cubicBezTo>
                    <a:pt x="1" y="325"/>
                    <a:pt x="95" y="419"/>
                    <a:pt x="210" y="419"/>
                  </a:cubicBezTo>
                  <a:lnTo>
                    <a:pt x="6357" y="419"/>
                  </a:lnTo>
                  <a:cubicBezTo>
                    <a:pt x="6472" y="419"/>
                    <a:pt x="6566" y="325"/>
                    <a:pt x="6566" y="210"/>
                  </a:cubicBezTo>
                  <a:cubicBezTo>
                    <a:pt x="6566" y="94"/>
                    <a:pt x="6472" y="0"/>
                    <a:pt x="6357" y="0"/>
                  </a:cubicBez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4" name="Google Shape;2798;p36">
              <a:extLst>
                <a:ext uri="{FF2B5EF4-FFF2-40B4-BE49-F238E27FC236}">
                  <a16:creationId xmlns:a16="http://schemas.microsoft.com/office/drawing/2014/main" id="{434BE455-DD7A-8326-D8CB-FF5B95738547}"/>
                </a:ext>
              </a:extLst>
            </p:cNvPr>
            <p:cNvSpPr/>
            <p:nvPr/>
          </p:nvSpPr>
          <p:spPr>
            <a:xfrm>
              <a:off x="3095900" y="880975"/>
              <a:ext cx="164175" cy="10475"/>
            </a:xfrm>
            <a:custGeom>
              <a:avLst/>
              <a:gdLst/>
              <a:ahLst/>
              <a:cxnLst/>
              <a:rect l="l" t="t" r="r" b="b"/>
              <a:pathLst>
                <a:path w="6567" h="419" extrusionOk="0">
                  <a:moveTo>
                    <a:pt x="210" y="0"/>
                  </a:moveTo>
                  <a:cubicBezTo>
                    <a:pt x="95" y="0"/>
                    <a:pt x="1" y="94"/>
                    <a:pt x="1" y="210"/>
                  </a:cubicBezTo>
                  <a:cubicBezTo>
                    <a:pt x="1" y="325"/>
                    <a:pt x="95" y="419"/>
                    <a:pt x="210" y="419"/>
                  </a:cubicBezTo>
                  <a:lnTo>
                    <a:pt x="6357" y="419"/>
                  </a:lnTo>
                  <a:cubicBezTo>
                    <a:pt x="6472" y="419"/>
                    <a:pt x="6566" y="325"/>
                    <a:pt x="6566" y="210"/>
                  </a:cubicBezTo>
                  <a:cubicBezTo>
                    <a:pt x="6566" y="94"/>
                    <a:pt x="6472" y="0"/>
                    <a:pt x="6357" y="0"/>
                  </a:cubicBez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5" name="Google Shape;2799;p36">
              <a:extLst>
                <a:ext uri="{FF2B5EF4-FFF2-40B4-BE49-F238E27FC236}">
                  <a16:creationId xmlns:a16="http://schemas.microsoft.com/office/drawing/2014/main" id="{9F972381-FDE2-77F6-C37A-ADCA4AE3D103}"/>
                </a:ext>
              </a:extLst>
            </p:cNvPr>
            <p:cNvSpPr/>
            <p:nvPr/>
          </p:nvSpPr>
          <p:spPr>
            <a:xfrm>
              <a:off x="3095900" y="903975"/>
              <a:ext cx="164175" cy="10475"/>
            </a:xfrm>
            <a:custGeom>
              <a:avLst/>
              <a:gdLst/>
              <a:ahLst/>
              <a:cxnLst/>
              <a:rect l="l" t="t" r="r" b="b"/>
              <a:pathLst>
                <a:path w="6567" h="419" extrusionOk="0">
                  <a:moveTo>
                    <a:pt x="210" y="0"/>
                  </a:moveTo>
                  <a:cubicBezTo>
                    <a:pt x="95" y="0"/>
                    <a:pt x="1" y="94"/>
                    <a:pt x="1" y="209"/>
                  </a:cubicBezTo>
                  <a:cubicBezTo>
                    <a:pt x="1" y="325"/>
                    <a:pt x="95" y="419"/>
                    <a:pt x="210" y="419"/>
                  </a:cubicBezTo>
                  <a:lnTo>
                    <a:pt x="6357" y="419"/>
                  </a:lnTo>
                  <a:cubicBezTo>
                    <a:pt x="6472" y="419"/>
                    <a:pt x="6566" y="325"/>
                    <a:pt x="6566" y="209"/>
                  </a:cubicBezTo>
                  <a:cubicBezTo>
                    <a:pt x="6566" y="94"/>
                    <a:pt x="6472" y="0"/>
                    <a:pt x="6357" y="0"/>
                  </a:cubicBez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6" name="Google Shape;2800;p36">
              <a:extLst>
                <a:ext uri="{FF2B5EF4-FFF2-40B4-BE49-F238E27FC236}">
                  <a16:creationId xmlns:a16="http://schemas.microsoft.com/office/drawing/2014/main" id="{38E134EA-2679-D026-34EB-ABA57038183D}"/>
                </a:ext>
              </a:extLst>
            </p:cNvPr>
            <p:cNvSpPr/>
            <p:nvPr/>
          </p:nvSpPr>
          <p:spPr>
            <a:xfrm>
              <a:off x="3095900" y="926975"/>
              <a:ext cx="164175" cy="10475"/>
            </a:xfrm>
            <a:custGeom>
              <a:avLst/>
              <a:gdLst/>
              <a:ahLst/>
              <a:cxnLst/>
              <a:rect l="l" t="t" r="r" b="b"/>
              <a:pathLst>
                <a:path w="6567" h="419" extrusionOk="0">
                  <a:moveTo>
                    <a:pt x="210" y="0"/>
                  </a:moveTo>
                  <a:cubicBezTo>
                    <a:pt x="95" y="0"/>
                    <a:pt x="1" y="94"/>
                    <a:pt x="1" y="209"/>
                  </a:cubicBezTo>
                  <a:cubicBezTo>
                    <a:pt x="1" y="325"/>
                    <a:pt x="95" y="419"/>
                    <a:pt x="210" y="419"/>
                  </a:cubicBezTo>
                  <a:lnTo>
                    <a:pt x="6357" y="419"/>
                  </a:lnTo>
                  <a:cubicBezTo>
                    <a:pt x="6472" y="419"/>
                    <a:pt x="6566" y="325"/>
                    <a:pt x="6566" y="209"/>
                  </a:cubicBezTo>
                  <a:cubicBezTo>
                    <a:pt x="6566" y="94"/>
                    <a:pt x="6472" y="0"/>
                    <a:pt x="6357" y="0"/>
                  </a:cubicBez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7" name="Google Shape;2801;p36">
              <a:extLst>
                <a:ext uri="{FF2B5EF4-FFF2-40B4-BE49-F238E27FC236}">
                  <a16:creationId xmlns:a16="http://schemas.microsoft.com/office/drawing/2014/main" id="{7ECE35FA-9C83-48A0-F01E-5CB8757031A7}"/>
                </a:ext>
              </a:extLst>
            </p:cNvPr>
            <p:cNvSpPr/>
            <p:nvPr/>
          </p:nvSpPr>
          <p:spPr>
            <a:xfrm>
              <a:off x="3095900" y="949975"/>
              <a:ext cx="164175" cy="10475"/>
            </a:xfrm>
            <a:custGeom>
              <a:avLst/>
              <a:gdLst/>
              <a:ahLst/>
              <a:cxnLst/>
              <a:rect l="l" t="t" r="r" b="b"/>
              <a:pathLst>
                <a:path w="6567" h="419" extrusionOk="0">
                  <a:moveTo>
                    <a:pt x="210" y="0"/>
                  </a:moveTo>
                  <a:cubicBezTo>
                    <a:pt x="95" y="0"/>
                    <a:pt x="1" y="94"/>
                    <a:pt x="1" y="209"/>
                  </a:cubicBezTo>
                  <a:cubicBezTo>
                    <a:pt x="1" y="325"/>
                    <a:pt x="95" y="419"/>
                    <a:pt x="210" y="419"/>
                  </a:cubicBezTo>
                  <a:lnTo>
                    <a:pt x="6357" y="419"/>
                  </a:lnTo>
                  <a:cubicBezTo>
                    <a:pt x="6472" y="419"/>
                    <a:pt x="6566" y="325"/>
                    <a:pt x="6566" y="209"/>
                  </a:cubicBezTo>
                  <a:cubicBezTo>
                    <a:pt x="6566" y="94"/>
                    <a:pt x="6472" y="0"/>
                    <a:pt x="6357" y="0"/>
                  </a:cubicBez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8" name="Google Shape;2802;p36">
              <a:extLst>
                <a:ext uri="{FF2B5EF4-FFF2-40B4-BE49-F238E27FC236}">
                  <a16:creationId xmlns:a16="http://schemas.microsoft.com/office/drawing/2014/main" id="{7FA0FF90-309C-37BE-F1EA-8391197E50C4}"/>
                </a:ext>
              </a:extLst>
            </p:cNvPr>
            <p:cNvSpPr/>
            <p:nvPr/>
          </p:nvSpPr>
          <p:spPr>
            <a:xfrm>
              <a:off x="3095900" y="972950"/>
              <a:ext cx="164175" cy="10500"/>
            </a:xfrm>
            <a:custGeom>
              <a:avLst/>
              <a:gdLst/>
              <a:ahLst/>
              <a:cxnLst/>
              <a:rect l="l" t="t" r="r" b="b"/>
              <a:pathLst>
                <a:path w="6567" h="420" extrusionOk="0">
                  <a:moveTo>
                    <a:pt x="210" y="1"/>
                  </a:moveTo>
                  <a:cubicBezTo>
                    <a:pt x="95" y="1"/>
                    <a:pt x="1" y="95"/>
                    <a:pt x="1" y="210"/>
                  </a:cubicBezTo>
                  <a:cubicBezTo>
                    <a:pt x="1" y="326"/>
                    <a:pt x="95" y="420"/>
                    <a:pt x="210" y="420"/>
                  </a:cubicBezTo>
                  <a:lnTo>
                    <a:pt x="6357" y="420"/>
                  </a:lnTo>
                  <a:cubicBezTo>
                    <a:pt x="6472" y="420"/>
                    <a:pt x="6566" y="326"/>
                    <a:pt x="6566" y="210"/>
                  </a:cubicBezTo>
                  <a:cubicBezTo>
                    <a:pt x="6566" y="95"/>
                    <a:pt x="6472" y="1"/>
                    <a:pt x="6357" y="1"/>
                  </a:cubicBez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9" name="Google Shape;2803;p36">
              <a:extLst>
                <a:ext uri="{FF2B5EF4-FFF2-40B4-BE49-F238E27FC236}">
                  <a16:creationId xmlns:a16="http://schemas.microsoft.com/office/drawing/2014/main" id="{9B981559-5367-6C3B-BF07-898172333858}"/>
                </a:ext>
              </a:extLst>
            </p:cNvPr>
            <p:cNvSpPr/>
            <p:nvPr/>
          </p:nvSpPr>
          <p:spPr>
            <a:xfrm>
              <a:off x="3095900" y="995950"/>
              <a:ext cx="164175" cy="10500"/>
            </a:xfrm>
            <a:custGeom>
              <a:avLst/>
              <a:gdLst/>
              <a:ahLst/>
              <a:cxnLst/>
              <a:rect l="l" t="t" r="r" b="b"/>
              <a:pathLst>
                <a:path w="6567" h="420" extrusionOk="0">
                  <a:moveTo>
                    <a:pt x="210" y="1"/>
                  </a:moveTo>
                  <a:cubicBezTo>
                    <a:pt x="95" y="1"/>
                    <a:pt x="1" y="95"/>
                    <a:pt x="1" y="210"/>
                  </a:cubicBezTo>
                  <a:cubicBezTo>
                    <a:pt x="1" y="326"/>
                    <a:pt x="95" y="420"/>
                    <a:pt x="210" y="420"/>
                  </a:cubicBezTo>
                  <a:lnTo>
                    <a:pt x="6357" y="420"/>
                  </a:lnTo>
                  <a:cubicBezTo>
                    <a:pt x="6472" y="420"/>
                    <a:pt x="6566" y="326"/>
                    <a:pt x="6566" y="210"/>
                  </a:cubicBezTo>
                  <a:cubicBezTo>
                    <a:pt x="6566" y="95"/>
                    <a:pt x="6472" y="1"/>
                    <a:pt x="6357" y="1"/>
                  </a:cubicBez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0" name="Google Shape;2804;p36">
              <a:extLst>
                <a:ext uri="{FF2B5EF4-FFF2-40B4-BE49-F238E27FC236}">
                  <a16:creationId xmlns:a16="http://schemas.microsoft.com/office/drawing/2014/main" id="{69DBAEC2-E9F6-084D-4489-30DA94C5D52F}"/>
                </a:ext>
              </a:extLst>
            </p:cNvPr>
            <p:cNvSpPr/>
            <p:nvPr/>
          </p:nvSpPr>
          <p:spPr>
            <a:xfrm>
              <a:off x="3020325" y="1351650"/>
              <a:ext cx="43825" cy="157300"/>
            </a:xfrm>
            <a:custGeom>
              <a:avLst/>
              <a:gdLst/>
              <a:ahLst/>
              <a:cxnLst/>
              <a:rect l="l" t="t" r="r" b="b"/>
              <a:pathLst>
                <a:path w="1753" h="6292" extrusionOk="0">
                  <a:moveTo>
                    <a:pt x="1" y="1"/>
                  </a:moveTo>
                  <a:lnTo>
                    <a:pt x="1" y="6291"/>
                  </a:lnTo>
                  <a:lnTo>
                    <a:pt x="1752" y="6291"/>
                  </a:lnTo>
                  <a:lnTo>
                    <a:pt x="1752" y="1"/>
                  </a:lnTo>
                  <a:close/>
                </a:path>
              </a:pathLst>
            </a:custGeom>
            <a:solidFill>
              <a:srgbClr val="CC11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1" name="Google Shape;2805;p36">
              <a:extLst>
                <a:ext uri="{FF2B5EF4-FFF2-40B4-BE49-F238E27FC236}">
                  <a16:creationId xmlns:a16="http://schemas.microsoft.com/office/drawing/2014/main" id="{EB6D09CC-42E0-A836-B1FA-E6A8565622A5}"/>
                </a:ext>
              </a:extLst>
            </p:cNvPr>
            <p:cNvSpPr/>
            <p:nvPr/>
          </p:nvSpPr>
          <p:spPr>
            <a:xfrm>
              <a:off x="2855175" y="752750"/>
              <a:ext cx="51875" cy="572625"/>
            </a:xfrm>
            <a:custGeom>
              <a:avLst/>
              <a:gdLst/>
              <a:ahLst/>
              <a:cxnLst/>
              <a:rect l="l" t="t" r="r" b="b"/>
              <a:pathLst>
                <a:path w="2075" h="22905" extrusionOk="0">
                  <a:moveTo>
                    <a:pt x="1" y="1"/>
                  </a:moveTo>
                  <a:lnTo>
                    <a:pt x="1" y="22904"/>
                  </a:lnTo>
                  <a:lnTo>
                    <a:pt x="2074" y="22904"/>
                  </a:lnTo>
                  <a:lnTo>
                    <a:pt x="2074"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2" name="Google Shape;2806;p36">
              <a:extLst>
                <a:ext uri="{FF2B5EF4-FFF2-40B4-BE49-F238E27FC236}">
                  <a16:creationId xmlns:a16="http://schemas.microsoft.com/office/drawing/2014/main" id="{A3968E61-1880-613C-2623-F61D660E7D1F}"/>
                </a:ext>
              </a:extLst>
            </p:cNvPr>
            <p:cNvSpPr/>
            <p:nvPr/>
          </p:nvSpPr>
          <p:spPr>
            <a:xfrm>
              <a:off x="1466625" y="1177600"/>
              <a:ext cx="248875" cy="77325"/>
            </a:xfrm>
            <a:custGeom>
              <a:avLst/>
              <a:gdLst/>
              <a:ahLst/>
              <a:cxnLst/>
              <a:rect l="l" t="t" r="r" b="b"/>
              <a:pathLst>
                <a:path w="9955" h="3093" extrusionOk="0">
                  <a:moveTo>
                    <a:pt x="2433" y="1"/>
                  </a:moveTo>
                  <a:cubicBezTo>
                    <a:pt x="1091" y="1"/>
                    <a:pt x="1" y="1091"/>
                    <a:pt x="1" y="2433"/>
                  </a:cubicBezTo>
                  <a:lnTo>
                    <a:pt x="1" y="3092"/>
                  </a:lnTo>
                  <a:lnTo>
                    <a:pt x="1801" y="3092"/>
                  </a:lnTo>
                  <a:lnTo>
                    <a:pt x="1801" y="2433"/>
                  </a:lnTo>
                  <a:cubicBezTo>
                    <a:pt x="1801" y="2084"/>
                    <a:pt x="2084" y="1801"/>
                    <a:pt x="2433" y="1801"/>
                  </a:cubicBezTo>
                  <a:lnTo>
                    <a:pt x="7522" y="1801"/>
                  </a:lnTo>
                  <a:cubicBezTo>
                    <a:pt x="7871" y="1801"/>
                    <a:pt x="8155" y="2084"/>
                    <a:pt x="8155" y="2433"/>
                  </a:cubicBezTo>
                  <a:lnTo>
                    <a:pt x="8155" y="3092"/>
                  </a:lnTo>
                  <a:lnTo>
                    <a:pt x="9955" y="3092"/>
                  </a:lnTo>
                  <a:lnTo>
                    <a:pt x="9955" y="2433"/>
                  </a:lnTo>
                  <a:cubicBezTo>
                    <a:pt x="9955" y="1091"/>
                    <a:pt x="8864" y="1"/>
                    <a:pt x="7523" y="1"/>
                  </a:cubicBez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3" name="Google Shape;2807;p36">
              <a:extLst>
                <a:ext uri="{FF2B5EF4-FFF2-40B4-BE49-F238E27FC236}">
                  <a16:creationId xmlns:a16="http://schemas.microsoft.com/office/drawing/2014/main" id="{2DE6FC44-450D-C632-CB2A-2AB7659E540C}"/>
                </a:ext>
              </a:extLst>
            </p:cNvPr>
            <p:cNvSpPr/>
            <p:nvPr/>
          </p:nvSpPr>
          <p:spPr>
            <a:xfrm>
              <a:off x="1255525" y="1254450"/>
              <a:ext cx="671100" cy="514750"/>
            </a:xfrm>
            <a:custGeom>
              <a:avLst/>
              <a:gdLst/>
              <a:ahLst/>
              <a:cxnLst/>
              <a:rect l="l" t="t" r="r" b="b"/>
              <a:pathLst>
                <a:path w="26844" h="20590" extrusionOk="0">
                  <a:moveTo>
                    <a:pt x="1461" y="1"/>
                  </a:moveTo>
                  <a:cubicBezTo>
                    <a:pt x="654" y="1"/>
                    <a:pt x="0" y="655"/>
                    <a:pt x="0" y="1461"/>
                  </a:cubicBezTo>
                  <a:lnTo>
                    <a:pt x="0" y="19128"/>
                  </a:lnTo>
                  <a:cubicBezTo>
                    <a:pt x="0" y="19935"/>
                    <a:pt x="654" y="20590"/>
                    <a:pt x="1461" y="20590"/>
                  </a:cubicBezTo>
                  <a:lnTo>
                    <a:pt x="25383" y="20590"/>
                  </a:lnTo>
                  <a:cubicBezTo>
                    <a:pt x="26189" y="20590"/>
                    <a:pt x="26843" y="19935"/>
                    <a:pt x="26843" y="19130"/>
                  </a:cubicBezTo>
                  <a:lnTo>
                    <a:pt x="26843" y="1461"/>
                  </a:lnTo>
                  <a:cubicBezTo>
                    <a:pt x="26843" y="655"/>
                    <a:pt x="26189" y="1"/>
                    <a:pt x="25383" y="1"/>
                  </a:cubicBez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4" name="Google Shape;2808;p36">
              <a:extLst>
                <a:ext uri="{FF2B5EF4-FFF2-40B4-BE49-F238E27FC236}">
                  <a16:creationId xmlns:a16="http://schemas.microsoft.com/office/drawing/2014/main" id="{3D817615-656A-D3AD-B8F5-C740F4DA5E40}"/>
                </a:ext>
              </a:extLst>
            </p:cNvPr>
            <p:cNvSpPr/>
            <p:nvPr/>
          </p:nvSpPr>
          <p:spPr>
            <a:xfrm>
              <a:off x="1255525" y="1299450"/>
              <a:ext cx="671100" cy="469750"/>
            </a:xfrm>
            <a:custGeom>
              <a:avLst/>
              <a:gdLst/>
              <a:ahLst/>
              <a:cxnLst/>
              <a:rect l="l" t="t" r="r" b="b"/>
              <a:pathLst>
                <a:path w="26844" h="18790" extrusionOk="0">
                  <a:moveTo>
                    <a:pt x="1461" y="1"/>
                  </a:moveTo>
                  <a:cubicBezTo>
                    <a:pt x="654" y="1"/>
                    <a:pt x="0" y="655"/>
                    <a:pt x="0" y="1462"/>
                  </a:cubicBezTo>
                  <a:lnTo>
                    <a:pt x="0" y="17328"/>
                  </a:lnTo>
                  <a:cubicBezTo>
                    <a:pt x="0" y="18135"/>
                    <a:pt x="654" y="18790"/>
                    <a:pt x="1461" y="18790"/>
                  </a:cubicBezTo>
                  <a:lnTo>
                    <a:pt x="25383" y="18790"/>
                  </a:lnTo>
                  <a:cubicBezTo>
                    <a:pt x="26189" y="18790"/>
                    <a:pt x="26843" y="18135"/>
                    <a:pt x="26843" y="17330"/>
                  </a:cubicBezTo>
                  <a:lnTo>
                    <a:pt x="26843" y="1462"/>
                  </a:lnTo>
                  <a:cubicBezTo>
                    <a:pt x="26843" y="655"/>
                    <a:pt x="26189" y="1"/>
                    <a:pt x="25383" y="1"/>
                  </a:cubicBez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5" name="Google Shape;2809;p36">
              <a:extLst>
                <a:ext uri="{FF2B5EF4-FFF2-40B4-BE49-F238E27FC236}">
                  <a16:creationId xmlns:a16="http://schemas.microsoft.com/office/drawing/2014/main" id="{AA8C61FE-7EA6-95B3-799C-4B909388DF75}"/>
                </a:ext>
              </a:extLst>
            </p:cNvPr>
            <p:cNvSpPr/>
            <p:nvPr/>
          </p:nvSpPr>
          <p:spPr>
            <a:xfrm>
              <a:off x="1408725" y="1329475"/>
              <a:ext cx="364700" cy="364700"/>
            </a:xfrm>
            <a:custGeom>
              <a:avLst/>
              <a:gdLst/>
              <a:ahLst/>
              <a:cxnLst/>
              <a:rect l="l" t="t" r="r" b="b"/>
              <a:pathLst>
                <a:path w="14588" h="14588" extrusionOk="0">
                  <a:moveTo>
                    <a:pt x="7294" y="1"/>
                  </a:moveTo>
                  <a:cubicBezTo>
                    <a:pt x="5360" y="1"/>
                    <a:pt x="3504" y="769"/>
                    <a:pt x="2136" y="2137"/>
                  </a:cubicBezTo>
                  <a:cubicBezTo>
                    <a:pt x="769" y="3504"/>
                    <a:pt x="1" y="5359"/>
                    <a:pt x="1" y="7294"/>
                  </a:cubicBezTo>
                  <a:cubicBezTo>
                    <a:pt x="1" y="9228"/>
                    <a:pt x="769" y="11083"/>
                    <a:pt x="2136" y="12451"/>
                  </a:cubicBezTo>
                  <a:cubicBezTo>
                    <a:pt x="3504" y="13819"/>
                    <a:pt x="5360" y="14588"/>
                    <a:pt x="7294" y="14588"/>
                  </a:cubicBezTo>
                  <a:cubicBezTo>
                    <a:pt x="9228" y="14588"/>
                    <a:pt x="11083" y="13819"/>
                    <a:pt x="12451" y="12451"/>
                  </a:cubicBezTo>
                  <a:cubicBezTo>
                    <a:pt x="13819" y="11083"/>
                    <a:pt x="14588" y="9228"/>
                    <a:pt x="14588" y="7294"/>
                  </a:cubicBezTo>
                  <a:cubicBezTo>
                    <a:pt x="14588" y="5359"/>
                    <a:pt x="13819" y="3504"/>
                    <a:pt x="12451" y="2137"/>
                  </a:cubicBezTo>
                  <a:cubicBezTo>
                    <a:pt x="11083" y="769"/>
                    <a:pt x="9228" y="1"/>
                    <a:pt x="729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6" name="Google Shape;2810;p36">
              <a:extLst>
                <a:ext uri="{FF2B5EF4-FFF2-40B4-BE49-F238E27FC236}">
                  <a16:creationId xmlns:a16="http://schemas.microsoft.com/office/drawing/2014/main" id="{526E0BAC-ABB4-B51A-2753-B93B3EA47EAB}"/>
                </a:ext>
              </a:extLst>
            </p:cNvPr>
            <p:cNvSpPr/>
            <p:nvPr/>
          </p:nvSpPr>
          <p:spPr>
            <a:xfrm>
              <a:off x="1556900" y="1407600"/>
              <a:ext cx="68325" cy="213900"/>
            </a:xfrm>
            <a:custGeom>
              <a:avLst/>
              <a:gdLst/>
              <a:ahLst/>
              <a:cxnLst/>
              <a:rect l="l" t="t" r="r" b="b"/>
              <a:pathLst>
                <a:path w="2733" h="8556" extrusionOk="0">
                  <a:moveTo>
                    <a:pt x="0" y="0"/>
                  </a:moveTo>
                  <a:lnTo>
                    <a:pt x="0" y="8555"/>
                  </a:lnTo>
                  <a:lnTo>
                    <a:pt x="2732" y="8555"/>
                  </a:lnTo>
                  <a:lnTo>
                    <a:pt x="2732" y="0"/>
                  </a:lnTo>
                  <a:close/>
                </a:path>
              </a:pathLst>
            </a:custGeom>
            <a:solidFill>
              <a:srgbClr val="EA160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7" name="Google Shape;2811;p36">
              <a:extLst>
                <a:ext uri="{FF2B5EF4-FFF2-40B4-BE49-F238E27FC236}">
                  <a16:creationId xmlns:a16="http://schemas.microsoft.com/office/drawing/2014/main" id="{0512D8D8-7459-6161-96FF-EB52F400541D}"/>
                </a:ext>
              </a:extLst>
            </p:cNvPr>
            <p:cNvSpPr/>
            <p:nvPr/>
          </p:nvSpPr>
          <p:spPr>
            <a:xfrm>
              <a:off x="1484125" y="1480350"/>
              <a:ext cx="213900" cy="68350"/>
            </a:xfrm>
            <a:custGeom>
              <a:avLst/>
              <a:gdLst/>
              <a:ahLst/>
              <a:cxnLst/>
              <a:rect l="l" t="t" r="r" b="b"/>
              <a:pathLst>
                <a:path w="8556" h="2734" extrusionOk="0">
                  <a:moveTo>
                    <a:pt x="0" y="1"/>
                  </a:moveTo>
                  <a:lnTo>
                    <a:pt x="0" y="2733"/>
                  </a:lnTo>
                  <a:lnTo>
                    <a:pt x="8555" y="2733"/>
                  </a:lnTo>
                  <a:lnTo>
                    <a:pt x="8555" y="1"/>
                  </a:lnTo>
                  <a:close/>
                </a:path>
              </a:pathLst>
            </a:custGeom>
            <a:solidFill>
              <a:srgbClr val="EA160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8" name="Google Shape;2812;p36">
              <a:extLst>
                <a:ext uri="{FF2B5EF4-FFF2-40B4-BE49-F238E27FC236}">
                  <a16:creationId xmlns:a16="http://schemas.microsoft.com/office/drawing/2014/main" id="{127D7E20-7C07-76D7-0BC5-EC198343A564}"/>
                </a:ext>
              </a:extLst>
            </p:cNvPr>
            <p:cNvSpPr/>
            <p:nvPr/>
          </p:nvSpPr>
          <p:spPr>
            <a:xfrm>
              <a:off x="1423400" y="1344200"/>
              <a:ext cx="335350" cy="335350"/>
            </a:xfrm>
            <a:custGeom>
              <a:avLst/>
              <a:gdLst/>
              <a:ahLst/>
              <a:cxnLst/>
              <a:rect l="l" t="t" r="r" b="b"/>
              <a:pathLst>
                <a:path w="13414" h="13414" extrusionOk="0">
                  <a:moveTo>
                    <a:pt x="6707" y="178"/>
                  </a:moveTo>
                  <a:cubicBezTo>
                    <a:pt x="10306" y="178"/>
                    <a:pt x="13233" y="3106"/>
                    <a:pt x="13233" y="6705"/>
                  </a:cubicBezTo>
                  <a:cubicBezTo>
                    <a:pt x="13233" y="10303"/>
                    <a:pt x="10306" y="13231"/>
                    <a:pt x="6707" y="13231"/>
                  </a:cubicBezTo>
                  <a:cubicBezTo>
                    <a:pt x="3108" y="13231"/>
                    <a:pt x="181" y="10303"/>
                    <a:pt x="181" y="6705"/>
                  </a:cubicBezTo>
                  <a:cubicBezTo>
                    <a:pt x="181" y="3107"/>
                    <a:pt x="3108" y="178"/>
                    <a:pt x="6707" y="178"/>
                  </a:cubicBezTo>
                  <a:close/>
                  <a:moveTo>
                    <a:pt x="6707" y="0"/>
                  </a:moveTo>
                  <a:cubicBezTo>
                    <a:pt x="3009" y="0"/>
                    <a:pt x="0" y="3009"/>
                    <a:pt x="0" y="6706"/>
                  </a:cubicBezTo>
                  <a:cubicBezTo>
                    <a:pt x="0" y="10404"/>
                    <a:pt x="3009" y="13413"/>
                    <a:pt x="6707" y="13413"/>
                  </a:cubicBezTo>
                  <a:cubicBezTo>
                    <a:pt x="10405" y="13413"/>
                    <a:pt x="13413" y="10404"/>
                    <a:pt x="13413" y="6706"/>
                  </a:cubicBezTo>
                  <a:cubicBezTo>
                    <a:pt x="13413" y="3009"/>
                    <a:pt x="10405" y="0"/>
                    <a:pt x="6707" y="0"/>
                  </a:cubicBez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9" name="Google Shape;2813;p36">
              <a:extLst>
                <a:ext uri="{FF2B5EF4-FFF2-40B4-BE49-F238E27FC236}">
                  <a16:creationId xmlns:a16="http://schemas.microsoft.com/office/drawing/2014/main" id="{6BF041CA-C029-D8CA-82D2-6B84A2CB1B69}"/>
                </a:ext>
              </a:extLst>
            </p:cNvPr>
            <p:cNvSpPr/>
            <p:nvPr/>
          </p:nvSpPr>
          <p:spPr>
            <a:xfrm>
              <a:off x="1649125" y="480200"/>
              <a:ext cx="1380575" cy="2087825"/>
            </a:xfrm>
            <a:custGeom>
              <a:avLst/>
              <a:gdLst/>
              <a:ahLst/>
              <a:cxnLst/>
              <a:rect l="l" t="t" r="r" b="b"/>
              <a:pathLst>
                <a:path w="55223" h="83513" extrusionOk="0">
                  <a:moveTo>
                    <a:pt x="27612" y="0"/>
                  </a:moveTo>
                  <a:cubicBezTo>
                    <a:pt x="27612" y="0"/>
                    <a:pt x="1" y="40654"/>
                    <a:pt x="1" y="55903"/>
                  </a:cubicBezTo>
                  <a:cubicBezTo>
                    <a:pt x="1" y="71152"/>
                    <a:pt x="12362" y="83513"/>
                    <a:pt x="27611" y="83513"/>
                  </a:cubicBezTo>
                  <a:cubicBezTo>
                    <a:pt x="42861" y="83513"/>
                    <a:pt x="55222" y="71152"/>
                    <a:pt x="55222" y="55903"/>
                  </a:cubicBezTo>
                  <a:cubicBezTo>
                    <a:pt x="55222" y="40655"/>
                    <a:pt x="27612" y="0"/>
                    <a:pt x="27612" y="0"/>
                  </a:cubicBezTo>
                  <a:close/>
                </a:path>
              </a:pathLst>
            </a:custGeom>
            <a:solidFill>
              <a:srgbClr val="EA160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0" name="Google Shape;2814;p36">
              <a:extLst>
                <a:ext uri="{FF2B5EF4-FFF2-40B4-BE49-F238E27FC236}">
                  <a16:creationId xmlns:a16="http://schemas.microsoft.com/office/drawing/2014/main" id="{3A430BDD-CE35-0043-C0F0-F3B56A1C892A}"/>
                </a:ext>
              </a:extLst>
            </p:cNvPr>
            <p:cNvSpPr/>
            <p:nvPr/>
          </p:nvSpPr>
          <p:spPr>
            <a:xfrm>
              <a:off x="1355800" y="1887275"/>
              <a:ext cx="245150" cy="220150"/>
            </a:xfrm>
            <a:custGeom>
              <a:avLst/>
              <a:gdLst/>
              <a:ahLst/>
              <a:cxnLst/>
              <a:rect l="l" t="t" r="r" b="b"/>
              <a:pathLst>
                <a:path w="9806" h="8806" extrusionOk="0">
                  <a:moveTo>
                    <a:pt x="2684" y="1"/>
                  </a:moveTo>
                  <a:cubicBezTo>
                    <a:pt x="1350" y="1"/>
                    <a:pt x="0" y="996"/>
                    <a:pt x="0" y="2896"/>
                  </a:cubicBezTo>
                  <a:cubicBezTo>
                    <a:pt x="0" y="5568"/>
                    <a:pt x="4484" y="8531"/>
                    <a:pt x="4676" y="8657"/>
                  </a:cubicBezTo>
                  <a:lnTo>
                    <a:pt x="4903" y="8806"/>
                  </a:lnTo>
                  <a:lnTo>
                    <a:pt x="5131" y="8657"/>
                  </a:lnTo>
                  <a:cubicBezTo>
                    <a:pt x="5322" y="8531"/>
                    <a:pt x="9806" y="5569"/>
                    <a:pt x="9806" y="2896"/>
                  </a:cubicBezTo>
                  <a:cubicBezTo>
                    <a:pt x="9806" y="996"/>
                    <a:pt x="8455" y="1"/>
                    <a:pt x="7121" y="1"/>
                  </a:cubicBezTo>
                  <a:cubicBezTo>
                    <a:pt x="6268" y="1"/>
                    <a:pt x="5469" y="399"/>
                    <a:pt x="4903" y="1086"/>
                  </a:cubicBezTo>
                  <a:cubicBezTo>
                    <a:pt x="4340" y="400"/>
                    <a:pt x="3540" y="1"/>
                    <a:pt x="2684" y="1"/>
                  </a:cubicBezTo>
                  <a:close/>
                </a:path>
              </a:pathLst>
            </a:custGeom>
            <a:solidFill>
              <a:srgbClr val="AE11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1" name="Google Shape;2815;p36">
              <a:extLst>
                <a:ext uri="{FF2B5EF4-FFF2-40B4-BE49-F238E27FC236}">
                  <a16:creationId xmlns:a16="http://schemas.microsoft.com/office/drawing/2014/main" id="{CFAD7B3D-F0E5-73BB-EB00-58236246B4F6}"/>
                </a:ext>
              </a:extLst>
            </p:cNvPr>
            <p:cNvSpPr/>
            <p:nvPr/>
          </p:nvSpPr>
          <p:spPr>
            <a:xfrm>
              <a:off x="1511825" y="2150450"/>
              <a:ext cx="141000" cy="126650"/>
            </a:xfrm>
            <a:custGeom>
              <a:avLst/>
              <a:gdLst/>
              <a:ahLst/>
              <a:cxnLst/>
              <a:rect l="l" t="t" r="r" b="b"/>
              <a:pathLst>
                <a:path w="5640" h="5066" extrusionOk="0">
                  <a:moveTo>
                    <a:pt x="1545" y="1"/>
                  </a:moveTo>
                  <a:cubicBezTo>
                    <a:pt x="777" y="1"/>
                    <a:pt x="1" y="573"/>
                    <a:pt x="1" y="1667"/>
                  </a:cubicBezTo>
                  <a:cubicBezTo>
                    <a:pt x="1" y="3203"/>
                    <a:pt x="2581" y="4908"/>
                    <a:pt x="2691" y="4979"/>
                  </a:cubicBezTo>
                  <a:lnTo>
                    <a:pt x="2819" y="5065"/>
                  </a:lnTo>
                  <a:lnTo>
                    <a:pt x="2950" y="4979"/>
                  </a:lnTo>
                  <a:cubicBezTo>
                    <a:pt x="3060" y="4908"/>
                    <a:pt x="5639" y="3203"/>
                    <a:pt x="5639" y="1667"/>
                  </a:cubicBezTo>
                  <a:cubicBezTo>
                    <a:pt x="5639" y="573"/>
                    <a:pt x="4863" y="1"/>
                    <a:pt x="4096" y="1"/>
                  </a:cubicBezTo>
                  <a:cubicBezTo>
                    <a:pt x="3605" y="1"/>
                    <a:pt x="3145" y="230"/>
                    <a:pt x="2820" y="627"/>
                  </a:cubicBezTo>
                  <a:cubicBezTo>
                    <a:pt x="2496" y="231"/>
                    <a:pt x="2036" y="1"/>
                    <a:pt x="1545" y="1"/>
                  </a:cubicBez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2" name="Google Shape;2816;p36">
              <a:extLst>
                <a:ext uri="{FF2B5EF4-FFF2-40B4-BE49-F238E27FC236}">
                  <a16:creationId xmlns:a16="http://schemas.microsoft.com/office/drawing/2014/main" id="{F6F348EB-ACE4-871C-D9C7-C1AD30B94B13}"/>
                </a:ext>
              </a:extLst>
            </p:cNvPr>
            <p:cNvSpPr/>
            <p:nvPr/>
          </p:nvSpPr>
          <p:spPr>
            <a:xfrm>
              <a:off x="2591550" y="621400"/>
              <a:ext cx="172275" cy="172275"/>
            </a:xfrm>
            <a:custGeom>
              <a:avLst/>
              <a:gdLst/>
              <a:ahLst/>
              <a:cxnLst/>
              <a:rect l="l" t="t" r="r" b="b"/>
              <a:pathLst>
                <a:path w="6891" h="6891" extrusionOk="0">
                  <a:moveTo>
                    <a:pt x="5791" y="1"/>
                  </a:moveTo>
                  <a:lnTo>
                    <a:pt x="0" y="5791"/>
                  </a:lnTo>
                  <a:lnTo>
                    <a:pt x="1100" y="6891"/>
                  </a:lnTo>
                  <a:lnTo>
                    <a:pt x="6890" y="1099"/>
                  </a:lnTo>
                  <a:lnTo>
                    <a:pt x="5791" y="1"/>
                  </a:lnTo>
                  <a:close/>
                </a:path>
              </a:pathLst>
            </a:custGeom>
            <a:solidFill>
              <a:srgbClr val="CC11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3" name="Google Shape;2817;p36">
              <a:extLst>
                <a:ext uri="{FF2B5EF4-FFF2-40B4-BE49-F238E27FC236}">
                  <a16:creationId xmlns:a16="http://schemas.microsoft.com/office/drawing/2014/main" id="{92CDB55B-31E9-CD6C-151F-24C0E21717D1}"/>
                </a:ext>
              </a:extLst>
            </p:cNvPr>
            <p:cNvSpPr/>
            <p:nvPr/>
          </p:nvSpPr>
          <p:spPr>
            <a:xfrm>
              <a:off x="2548925" y="696325"/>
              <a:ext cx="97400" cy="97350"/>
            </a:xfrm>
            <a:custGeom>
              <a:avLst/>
              <a:gdLst/>
              <a:ahLst/>
              <a:cxnLst/>
              <a:rect l="l" t="t" r="r" b="b"/>
              <a:pathLst>
                <a:path w="3896" h="3894" extrusionOk="0">
                  <a:moveTo>
                    <a:pt x="1100" y="0"/>
                  </a:moveTo>
                  <a:lnTo>
                    <a:pt x="1" y="1100"/>
                  </a:lnTo>
                  <a:lnTo>
                    <a:pt x="2796" y="3894"/>
                  </a:lnTo>
                  <a:lnTo>
                    <a:pt x="3895" y="2794"/>
                  </a:lnTo>
                  <a:lnTo>
                    <a:pt x="1100" y="0"/>
                  </a:lnTo>
                  <a:close/>
                </a:path>
              </a:pathLst>
            </a:custGeom>
            <a:solidFill>
              <a:srgbClr val="CC11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4" name="Google Shape;2818;p36">
              <a:extLst>
                <a:ext uri="{FF2B5EF4-FFF2-40B4-BE49-F238E27FC236}">
                  <a16:creationId xmlns:a16="http://schemas.microsoft.com/office/drawing/2014/main" id="{C0A95DDA-1334-86ED-69F0-794CAA31866D}"/>
                </a:ext>
              </a:extLst>
            </p:cNvPr>
            <p:cNvSpPr/>
            <p:nvPr/>
          </p:nvSpPr>
          <p:spPr>
            <a:xfrm>
              <a:off x="3028625" y="2237850"/>
              <a:ext cx="252650" cy="160750"/>
            </a:xfrm>
            <a:custGeom>
              <a:avLst/>
              <a:gdLst/>
              <a:ahLst/>
              <a:cxnLst/>
              <a:rect l="l" t="t" r="r" b="b"/>
              <a:pathLst>
                <a:path w="10106" h="6430" extrusionOk="0">
                  <a:moveTo>
                    <a:pt x="6036" y="1"/>
                  </a:moveTo>
                  <a:cubicBezTo>
                    <a:pt x="5906" y="1"/>
                    <a:pt x="5771" y="16"/>
                    <a:pt x="5635" y="55"/>
                  </a:cubicBezTo>
                  <a:cubicBezTo>
                    <a:pt x="4916" y="255"/>
                    <a:pt x="3623" y="1751"/>
                    <a:pt x="3623" y="1751"/>
                  </a:cubicBezTo>
                  <a:lnTo>
                    <a:pt x="1038" y="3319"/>
                  </a:lnTo>
                  <a:lnTo>
                    <a:pt x="0" y="4683"/>
                  </a:lnTo>
                  <a:lnTo>
                    <a:pt x="1036" y="6429"/>
                  </a:lnTo>
                  <a:cubicBezTo>
                    <a:pt x="1036" y="6429"/>
                    <a:pt x="1093" y="6429"/>
                    <a:pt x="1198" y="6429"/>
                  </a:cubicBezTo>
                  <a:cubicBezTo>
                    <a:pt x="2157" y="6429"/>
                    <a:pt x="7077" y="6424"/>
                    <a:pt x="7993" y="6315"/>
                  </a:cubicBezTo>
                  <a:cubicBezTo>
                    <a:pt x="9010" y="6192"/>
                    <a:pt x="10105" y="2970"/>
                    <a:pt x="9991" y="2539"/>
                  </a:cubicBezTo>
                  <a:cubicBezTo>
                    <a:pt x="9876" y="2107"/>
                    <a:pt x="9629" y="1836"/>
                    <a:pt x="9629" y="1836"/>
                  </a:cubicBezTo>
                  <a:cubicBezTo>
                    <a:pt x="9629" y="1836"/>
                    <a:pt x="9543" y="629"/>
                    <a:pt x="9027" y="457"/>
                  </a:cubicBezTo>
                  <a:cubicBezTo>
                    <a:pt x="8509" y="284"/>
                    <a:pt x="7044" y="284"/>
                    <a:pt x="7044" y="284"/>
                  </a:cubicBezTo>
                  <a:cubicBezTo>
                    <a:pt x="7044" y="284"/>
                    <a:pt x="6591" y="1"/>
                    <a:pt x="6036" y="1"/>
                  </a:cubicBezTo>
                  <a:close/>
                </a:path>
              </a:pathLst>
            </a:custGeom>
            <a:solidFill>
              <a:srgbClr val="F2AFB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5" name="Google Shape;2819;p36">
              <a:extLst>
                <a:ext uri="{FF2B5EF4-FFF2-40B4-BE49-F238E27FC236}">
                  <a16:creationId xmlns:a16="http://schemas.microsoft.com/office/drawing/2014/main" id="{041AD623-CC84-8C4A-87D6-BD762E5BDAD0}"/>
                </a:ext>
              </a:extLst>
            </p:cNvPr>
            <p:cNvSpPr/>
            <p:nvPr/>
          </p:nvSpPr>
          <p:spPr>
            <a:xfrm>
              <a:off x="1945550" y="2227525"/>
              <a:ext cx="641125" cy="340500"/>
            </a:xfrm>
            <a:custGeom>
              <a:avLst/>
              <a:gdLst/>
              <a:ahLst/>
              <a:cxnLst/>
              <a:rect l="l" t="t" r="r" b="b"/>
              <a:pathLst>
                <a:path w="25645" h="13620" extrusionOk="0">
                  <a:moveTo>
                    <a:pt x="20725" y="0"/>
                  </a:moveTo>
                  <a:lnTo>
                    <a:pt x="2499" y="932"/>
                  </a:lnTo>
                  <a:lnTo>
                    <a:pt x="0" y="8683"/>
                  </a:lnTo>
                  <a:cubicBezTo>
                    <a:pt x="4587" y="12076"/>
                    <a:pt x="10440" y="13620"/>
                    <a:pt x="16584" y="13620"/>
                  </a:cubicBezTo>
                  <a:cubicBezTo>
                    <a:pt x="19750" y="13620"/>
                    <a:pt x="22836" y="12840"/>
                    <a:pt x="25644" y="11802"/>
                  </a:cubicBezTo>
                  <a:lnTo>
                    <a:pt x="20725"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6" name="Google Shape;2820;p36">
              <a:extLst>
                <a:ext uri="{FF2B5EF4-FFF2-40B4-BE49-F238E27FC236}">
                  <a16:creationId xmlns:a16="http://schemas.microsoft.com/office/drawing/2014/main" id="{8B1AAE5B-2CD3-9DB0-6D3C-99D51C92458B}"/>
                </a:ext>
              </a:extLst>
            </p:cNvPr>
            <p:cNvSpPr/>
            <p:nvPr/>
          </p:nvSpPr>
          <p:spPr>
            <a:xfrm>
              <a:off x="2126875" y="991350"/>
              <a:ext cx="438975" cy="501675"/>
            </a:xfrm>
            <a:custGeom>
              <a:avLst/>
              <a:gdLst/>
              <a:ahLst/>
              <a:cxnLst/>
              <a:rect l="l" t="t" r="r" b="b"/>
              <a:pathLst>
                <a:path w="17559" h="20067" extrusionOk="0">
                  <a:moveTo>
                    <a:pt x="9429" y="1"/>
                  </a:moveTo>
                  <a:lnTo>
                    <a:pt x="1405" y="4354"/>
                  </a:lnTo>
                  <a:lnTo>
                    <a:pt x="2649" y="12439"/>
                  </a:lnTo>
                  <a:cubicBezTo>
                    <a:pt x="2649" y="12439"/>
                    <a:pt x="1514" y="14580"/>
                    <a:pt x="0" y="17635"/>
                  </a:cubicBezTo>
                  <a:cubicBezTo>
                    <a:pt x="2087" y="19084"/>
                    <a:pt x="4583" y="19939"/>
                    <a:pt x="7120" y="20067"/>
                  </a:cubicBezTo>
                  <a:cubicBezTo>
                    <a:pt x="7389" y="18987"/>
                    <a:pt x="7748" y="18028"/>
                    <a:pt x="7748" y="18028"/>
                  </a:cubicBezTo>
                  <a:cubicBezTo>
                    <a:pt x="8557" y="18629"/>
                    <a:pt x="9423" y="19254"/>
                    <a:pt x="10426" y="19332"/>
                  </a:cubicBezTo>
                  <a:cubicBezTo>
                    <a:pt x="10495" y="19337"/>
                    <a:pt x="10565" y="19340"/>
                    <a:pt x="10634" y="19340"/>
                  </a:cubicBezTo>
                  <a:cubicBezTo>
                    <a:pt x="11766" y="19340"/>
                    <a:pt x="12827" y="18625"/>
                    <a:pt x="13506" y="17706"/>
                  </a:cubicBezTo>
                  <a:cubicBezTo>
                    <a:pt x="14227" y="16728"/>
                    <a:pt x="14653" y="15868"/>
                    <a:pt x="15009" y="14709"/>
                  </a:cubicBezTo>
                  <a:cubicBezTo>
                    <a:pt x="15020" y="14709"/>
                    <a:pt x="15031" y="14709"/>
                    <a:pt x="15042" y="14709"/>
                  </a:cubicBezTo>
                  <a:cubicBezTo>
                    <a:pt x="15784" y="14709"/>
                    <a:pt x="16516" y="14528"/>
                    <a:pt x="17175" y="14187"/>
                  </a:cubicBezTo>
                  <a:cubicBezTo>
                    <a:pt x="16911" y="13282"/>
                    <a:pt x="16126" y="11073"/>
                    <a:pt x="16041" y="10785"/>
                  </a:cubicBezTo>
                  <a:cubicBezTo>
                    <a:pt x="16920" y="8514"/>
                    <a:pt x="17506" y="5577"/>
                    <a:pt x="17558" y="3142"/>
                  </a:cubicBezTo>
                  <a:lnTo>
                    <a:pt x="9429" y="1"/>
                  </a:lnTo>
                  <a:close/>
                </a:path>
              </a:pathLst>
            </a:custGeom>
            <a:solidFill>
              <a:srgbClr val="F2AFB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7" name="Google Shape;2821;p36">
              <a:extLst>
                <a:ext uri="{FF2B5EF4-FFF2-40B4-BE49-F238E27FC236}">
                  <a16:creationId xmlns:a16="http://schemas.microsoft.com/office/drawing/2014/main" id="{C870091B-C421-7BE3-7913-E99035C7DD73}"/>
                </a:ext>
              </a:extLst>
            </p:cNvPr>
            <p:cNvSpPr/>
            <p:nvPr/>
          </p:nvSpPr>
          <p:spPr>
            <a:xfrm>
              <a:off x="2054050" y="893050"/>
              <a:ext cx="612875" cy="523400"/>
            </a:xfrm>
            <a:custGeom>
              <a:avLst/>
              <a:gdLst/>
              <a:ahLst/>
              <a:cxnLst/>
              <a:rect l="l" t="t" r="r" b="b"/>
              <a:pathLst>
                <a:path w="24515" h="20936" extrusionOk="0">
                  <a:moveTo>
                    <a:pt x="10171" y="1"/>
                  </a:moveTo>
                  <a:cubicBezTo>
                    <a:pt x="9595" y="1"/>
                    <a:pt x="9020" y="48"/>
                    <a:pt x="8453" y="153"/>
                  </a:cubicBezTo>
                  <a:cubicBezTo>
                    <a:pt x="5572" y="687"/>
                    <a:pt x="3079" y="2731"/>
                    <a:pt x="1702" y="5319"/>
                  </a:cubicBezTo>
                  <a:cubicBezTo>
                    <a:pt x="325" y="7906"/>
                    <a:pt x="0" y="10976"/>
                    <a:pt x="476" y="13868"/>
                  </a:cubicBezTo>
                  <a:cubicBezTo>
                    <a:pt x="757" y="15575"/>
                    <a:pt x="1324" y="17271"/>
                    <a:pt x="2401" y="18623"/>
                  </a:cubicBezTo>
                  <a:cubicBezTo>
                    <a:pt x="3472" y="19969"/>
                    <a:pt x="5100" y="20936"/>
                    <a:pt x="6817" y="20936"/>
                  </a:cubicBezTo>
                  <a:cubicBezTo>
                    <a:pt x="6827" y="20936"/>
                    <a:pt x="6836" y="20936"/>
                    <a:pt x="6846" y="20936"/>
                  </a:cubicBezTo>
                  <a:cubicBezTo>
                    <a:pt x="5919" y="20226"/>
                    <a:pt x="5222" y="19143"/>
                    <a:pt x="5132" y="17980"/>
                  </a:cubicBezTo>
                  <a:lnTo>
                    <a:pt x="5132" y="17980"/>
                  </a:lnTo>
                  <a:cubicBezTo>
                    <a:pt x="5518" y="18803"/>
                    <a:pt x="6321" y="19580"/>
                    <a:pt x="7227" y="19640"/>
                  </a:cubicBezTo>
                  <a:cubicBezTo>
                    <a:pt x="6910" y="18622"/>
                    <a:pt x="6693" y="17645"/>
                    <a:pt x="6801" y="16584"/>
                  </a:cubicBezTo>
                  <a:cubicBezTo>
                    <a:pt x="6909" y="15524"/>
                    <a:pt x="7340" y="14472"/>
                    <a:pt x="8122" y="13747"/>
                  </a:cubicBezTo>
                  <a:cubicBezTo>
                    <a:pt x="8509" y="13388"/>
                    <a:pt x="8968" y="13119"/>
                    <a:pt x="9402" y="12816"/>
                  </a:cubicBezTo>
                  <a:cubicBezTo>
                    <a:pt x="10807" y="11834"/>
                    <a:pt x="11950" y="10479"/>
                    <a:pt x="12678" y="8927"/>
                  </a:cubicBezTo>
                  <a:cubicBezTo>
                    <a:pt x="13175" y="9245"/>
                    <a:pt x="13740" y="9396"/>
                    <a:pt x="14307" y="9396"/>
                  </a:cubicBezTo>
                  <a:cubicBezTo>
                    <a:pt x="15030" y="9396"/>
                    <a:pt x="15757" y="9151"/>
                    <a:pt x="16353" y="8693"/>
                  </a:cubicBezTo>
                  <a:cubicBezTo>
                    <a:pt x="16588" y="9068"/>
                    <a:pt x="17392" y="10193"/>
                    <a:pt x="18350" y="10425"/>
                  </a:cubicBezTo>
                  <a:cubicBezTo>
                    <a:pt x="18712" y="10513"/>
                    <a:pt x="19043" y="10551"/>
                    <a:pt x="19343" y="10551"/>
                  </a:cubicBezTo>
                  <a:cubicBezTo>
                    <a:pt x="20605" y="10551"/>
                    <a:pt x="21326" y="9876"/>
                    <a:pt x="21564" y="9372"/>
                  </a:cubicBezTo>
                  <a:lnTo>
                    <a:pt x="21564" y="9372"/>
                  </a:lnTo>
                  <a:cubicBezTo>
                    <a:pt x="21617" y="9924"/>
                    <a:pt x="21316" y="10583"/>
                    <a:pt x="20910" y="10962"/>
                  </a:cubicBezTo>
                  <a:cubicBezTo>
                    <a:pt x="20910" y="10962"/>
                    <a:pt x="24514" y="10291"/>
                    <a:pt x="23431" y="6020"/>
                  </a:cubicBezTo>
                  <a:cubicBezTo>
                    <a:pt x="22781" y="3460"/>
                    <a:pt x="19036" y="2343"/>
                    <a:pt x="19036" y="2343"/>
                  </a:cubicBezTo>
                  <a:cubicBezTo>
                    <a:pt x="17316" y="1733"/>
                    <a:pt x="15627" y="1027"/>
                    <a:pt x="13865" y="547"/>
                  </a:cubicBezTo>
                  <a:cubicBezTo>
                    <a:pt x="12663" y="220"/>
                    <a:pt x="11414" y="1"/>
                    <a:pt x="10171" y="1"/>
                  </a:cubicBez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8" name="Google Shape;2822;p36">
              <a:extLst>
                <a:ext uri="{FF2B5EF4-FFF2-40B4-BE49-F238E27FC236}">
                  <a16:creationId xmlns:a16="http://schemas.microsoft.com/office/drawing/2014/main" id="{89F58389-190A-EB0D-E3E6-4B68CB29ED1F}"/>
                </a:ext>
              </a:extLst>
            </p:cNvPr>
            <p:cNvSpPr/>
            <p:nvPr/>
          </p:nvSpPr>
          <p:spPr>
            <a:xfrm>
              <a:off x="2472525" y="1220925"/>
              <a:ext cx="27625" cy="33075"/>
            </a:xfrm>
            <a:custGeom>
              <a:avLst/>
              <a:gdLst/>
              <a:ahLst/>
              <a:cxnLst/>
              <a:rect l="l" t="t" r="r" b="b"/>
              <a:pathLst>
                <a:path w="1105" h="1323" extrusionOk="0">
                  <a:moveTo>
                    <a:pt x="678" y="1"/>
                  </a:moveTo>
                  <a:cubicBezTo>
                    <a:pt x="467" y="1"/>
                    <a:pt x="236" y="206"/>
                    <a:pt x="127" y="510"/>
                  </a:cubicBezTo>
                  <a:cubicBezTo>
                    <a:pt x="1" y="865"/>
                    <a:pt x="88" y="1220"/>
                    <a:pt x="323" y="1304"/>
                  </a:cubicBezTo>
                  <a:cubicBezTo>
                    <a:pt x="357" y="1316"/>
                    <a:pt x="392" y="1322"/>
                    <a:pt x="428" y="1322"/>
                  </a:cubicBezTo>
                  <a:cubicBezTo>
                    <a:pt x="639" y="1322"/>
                    <a:pt x="870" y="1117"/>
                    <a:pt x="978" y="813"/>
                  </a:cubicBezTo>
                  <a:cubicBezTo>
                    <a:pt x="1105" y="458"/>
                    <a:pt x="1016" y="101"/>
                    <a:pt x="782" y="18"/>
                  </a:cubicBezTo>
                  <a:cubicBezTo>
                    <a:pt x="748" y="6"/>
                    <a:pt x="714" y="1"/>
                    <a:pt x="678" y="1"/>
                  </a:cubicBez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9" name="Google Shape;2823;p36">
              <a:extLst>
                <a:ext uri="{FF2B5EF4-FFF2-40B4-BE49-F238E27FC236}">
                  <a16:creationId xmlns:a16="http://schemas.microsoft.com/office/drawing/2014/main" id="{FBCFFBA3-502C-1750-17E7-C56B8D809FD4}"/>
                </a:ext>
              </a:extLst>
            </p:cNvPr>
            <p:cNvSpPr/>
            <p:nvPr/>
          </p:nvSpPr>
          <p:spPr>
            <a:xfrm>
              <a:off x="2445950" y="1340050"/>
              <a:ext cx="37750" cy="72475"/>
            </a:xfrm>
            <a:custGeom>
              <a:avLst/>
              <a:gdLst/>
              <a:ahLst/>
              <a:cxnLst/>
              <a:rect l="l" t="t" r="r" b="b"/>
              <a:pathLst>
                <a:path w="1510" h="2899" extrusionOk="0">
                  <a:moveTo>
                    <a:pt x="0" y="1"/>
                  </a:moveTo>
                  <a:lnTo>
                    <a:pt x="0" y="1"/>
                  </a:lnTo>
                  <a:cubicBezTo>
                    <a:pt x="34" y="536"/>
                    <a:pt x="129" y="1076"/>
                    <a:pt x="340" y="1583"/>
                  </a:cubicBezTo>
                  <a:cubicBezTo>
                    <a:pt x="550" y="2089"/>
                    <a:pt x="881" y="2560"/>
                    <a:pt x="1343" y="2898"/>
                  </a:cubicBezTo>
                  <a:lnTo>
                    <a:pt x="1510" y="2645"/>
                  </a:lnTo>
                  <a:cubicBezTo>
                    <a:pt x="1075" y="2387"/>
                    <a:pt x="722" y="1981"/>
                    <a:pt x="476" y="1518"/>
                  </a:cubicBezTo>
                  <a:cubicBezTo>
                    <a:pt x="229" y="1053"/>
                    <a:pt x="83" y="531"/>
                    <a:pt x="0" y="1"/>
                  </a:cubicBez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0" name="Google Shape;2824;p36">
              <a:extLst>
                <a:ext uri="{FF2B5EF4-FFF2-40B4-BE49-F238E27FC236}">
                  <a16:creationId xmlns:a16="http://schemas.microsoft.com/office/drawing/2014/main" id="{96809381-F0D5-391F-9458-718211EF73EA}"/>
                </a:ext>
              </a:extLst>
            </p:cNvPr>
            <p:cNvSpPr/>
            <p:nvPr/>
          </p:nvSpPr>
          <p:spPr>
            <a:xfrm>
              <a:off x="2434500" y="1179875"/>
              <a:ext cx="105200" cy="32725"/>
            </a:xfrm>
            <a:custGeom>
              <a:avLst/>
              <a:gdLst/>
              <a:ahLst/>
              <a:cxnLst/>
              <a:rect l="l" t="t" r="r" b="b"/>
              <a:pathLst>
                <a:path w="4208" h="1309" extrusionOk="0">
                  <a:moveTo>
                    <a:pt x="2720" y="1"/>
                  </a:moveTo>
                  <a:cubicBezTo>
                    <a:pt x="2466" y="1"/>
                    <a:pt x="2211" y="42"/>
                    <a:pt x="1966" y="95"/>
                  </a:cubicBezTo>
                  <a:cubicBezTo>
                    <a:pt x="1577" y="180"/>
                    <a:pt x="1208" y="328"/>
                    <a:pt x="874" y="527"/>
                  </a:cubicBezTo>
                  <a:cubicBezTo>
                    <a:pt x="541" y="731"/>
                    <a:pt x="241" y="983"/>
                    <a:pt x="0" y="1279"/>
                  </a:cubicBezTo>
                  <a:lnTo>
                    <a:pt x="31" y="1309"/>
                  </a:lnTo>
                  <a:cubicBezTo>
                    <a:pt x="315" y="1062"/>
                    <a:pt x="631" y="857"/>
                    <a:pt x="970" y="711"/>
                  </a:cubicBezTo>
                  <a:cubicBezTo>
                    <a:pt x="1305" y="559"/>
                    <a:pt x="1662" y="461"/>
                    <a:pt x="2020" y="422"/>
                  </a:cubicBezTo>
                  <a:cubicBezTo>
                    <a:pt x="2115" y="411"/>
                    <a:pt x="2210" y="407"/>
                    <a:pt x="2305" y="407"/>
                  </a:cubicBezTo>
                  <a:cubicBezTo>
                    <a:pt x="2569" y="407"/>
                    <a:pt x="2830" y="440"/>
                    <a:pt x="3090" y="457"/>
                  </a:cubicBezTo>
                  <a:cubicBezTo>
                    <a:pt x="3449" y="485"/>
                    <a:pt x="3802" y="550"/>
                    <a:pt x="4188" y="617"/>
                  </a:cubicBezTo>
                  <a:lnTo>
                    <a:pt x="4208" y="581"/>
                  </a:lnTo>
                  <a:cubicBezTo>
                    <a:pt x="3920" y="303"/>
                    <a:pt x="3543" y="136"/>
                    <a:pt x="3154" y="48"/>
                  </a:cubicBezTo>
                  <a:cubicBezTo>
                    <a:pt x="3011" y="15"/>
                    <a:pt x="2866" y="1"/>
                    <a:pt x="2720" y="1"/>
                  </a:cubicBez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1" name="Google Shape;2825;p36">
              <a:extLst>
                <a:ext uri="{FF2B5EF4-FFF2-40B4-BE49-F238E27FC236}">
                  <a16:creationId xmlns:a16="http://schemas.microsoft.com/office/drawing/2014/main" id="{0BB25813-8A13-1E38-5349-BBD6A8822FCA}"/>
                </a:ext>
              </a:extLst>
            </p:cNvPr>
            <p:cNvSpPr/>
            <p:nvPr/>
          </p:nvSpPr>
          <p:spPr>
            <a:xfrm>
              <a:off x="2279450" y="1404425"/>
              <a:ext cx="41150" cy="65125"/>
            </a:xfrm>
            <a:custGeom>
              <a:avLst/>
              <a:gdLst/>
              <a:ahLst/>
              <a:cxnLst/>
              <a:rect l="l" t="t" r="r" b="b"/>
              <a:pathLst>
                <a:path w="1646" h="2605" extrusionOk="0">
                  <a:moveTo>
                    <a:pt x="1" y="0"/>
                  </a:moveTo>
                  <a:lnTo>
                    <a:pt x="1276" y="2605"/>
                  </a:lnTo>
                  <a:lnTo>
                    <a:pt x="1645" y="1505"/>
                  </a:lnTo>
                  <a:lnTo>
                    <a:pt x="1"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2" name="Google Shape;2826;p36">
              <a:extLst>
                <a:ext uri="{FF2B5EF4-FFF2-40B4-BE49-F238E27FC236}">
                  <a16:creationId xmlns:a16="http://schemas.microsoft.com/office/drawing/2014/main" id="{63F030D8-8B71-62A8-6686-85A70DC98894}"/>
                </a:ext>
              </a:extLst>
            </p:cNvPr>
            <p:cNvSpPr/>
            <p:nvPr/>
          </p:nvSpPr>
          <p:spPr>
            <a:xfrm>
              <a:off x="2173875" y="975600"/>
              <a:ext cx="410300" cy="409975"/>
            </a:xfrm>
            <a:custGeom>
              <a:avLst/>
              <a:gdLst/>
              <a:ahLst/>
              <a:cxnLst/>
              <a:rect l="l" t="t" r="r" b="b"/>
              <a:pathLst>
                <a:path w="16412" h="16399" extrusionOk="0">
                  <a:moveTo>
                    <a:pt x="16412" y="1"/>
                  </a:moveTo>
                  <a:lnTo>
                    <a:pt x="16412" y="1"/>
                  </a:lnTo>
                  <a:cubicBezTo>
                    <a:pt x="16254" y="555"/>
                    <a:pt x="15939" y="1053"/>
                    <a:pt x="15546" y="1459"/>
                  </a:cubicBezTo>
                  <a:cubicBezTo>
                    <a:pt x="15146" y="1868"/>
                    <a:pt x="14666" y="2193"/>
                    <a:pt x="14149" y="2430"/>
                  </a:cubicBezTo>
                  <a:cubicBezTo>
                    <a:pt x="13109" y="2908"/>
                    <a:pt x="11951" y="3046"/>
                    <a:pt x="10812" y="3100"/>
                  </a:cubicBezTo>
                  <a:cubicBezTo>
                    <a:pt x="9668" y="3151"/>
                    <a:pt x="8511" y="3137"/>
                    <a:pt x="7362" y="3317"/>
                  </a:cubicBezTo>
                  <a:cubicBezTo>
                    <a:pt x="6788" y="3407"/>
                    <a:pt x="6225" y="3569"/>
                    <a:pt x="5680" y="3768"/>
                  </a:cubicBezTo>
                  <a:cubicBezTo>
                    <a:pt x="5413" y="3885"/>
                    <a:pt x="5138" y="3983"/>
                    <a:pt x="4885" y="4127"/>
                  </a:cubicBezTo>
                  <a:cubicBezTo>
                    <a:pt x="4757" y="4194"/>
                    <a:pt x="4626" y="4259"/>
                    <a:pt x="4499" y="4329"/>
                  </a:cubicBezTo>
                  <a:lnTo>
                    <a:pt x="4129" y="4560"/>
                  </a:lnTo>
                  <a:cubicBezTo>
                    <a:pt x="4003" y="4633"/>
                    <a:pt x="3885" y="4717"/>
                    <a:pt x="3770" y="4805"/>
                  </a:cubicBezTo>
                  <a:lnTo>
                    <a:pt x="3418" y="5064"/>
                  </a:lnTo>
                  <a:lnTo>
                    <a:pt x="3087" y="5349"/>
                  </a:lnTo>
                  <a:lnTo>
                    <a:pt x="2921" y="5491"/>
                  </a:lnTo>
                  <a:lnTo>
                    <a:pt x="2766" y="5643"/>
                  </a:lnTo>
                  <a:lnTo>
                    <a:pt x="2455" y="5950"/>
                  </a:lnTo>
                  <a:lnTo>
                    <a:pt x="2168" y="6278"/>
                  </a:lnTo>
                  <a:cubicBezTo>
                    <a:pt x="1968" y="6490"/>
                    <a:pt x="1809" y="6734"/>
                    <a:pt x="1629" y="6963"/>
                  </a:cubicBezTo>
                  <a:cubicBezTo>
                    <a:pt x="1307" y="7445"/>
                    <a:pt x="999" y="7941"/>
                    <a:pt x="774" y="8477"/>
                  </a:cubicBezTo>
                  <a:cubicBezTo>
                    <a:pt x="645" y="8737"/>
                    <a:pt x="559" y="9016"/>
                    <a:pt x="459" y="9288"/>
                  </a:cubicBezTo>
                  <a:cubicBezTo>
                    <a:pt x="412" y="9426"/>
                    <a:pt x="382" y="9569"/>
                    <a:pt x="342" y="9709"/>
                  </a:cubicBezTo>
                  <a:cubicBezTo>
                    <a:pt x="306" y="9849"/>
                    <a:pt x="262" y="9987"/>
                    <a:pt x="241" y="10131"/>
                  </a:cubicBezTo>
                  <a:cubicBezTo>
                    <a:pt x="1" y="11266"/>
                    <a:pt x="29" y="12460"/>
                    <a:pt x="346" y="13576"/>
                  </a:cubicBezTo>
                  <a:cubicBezTo>
                    <a:pt x="665" y="14685"/>
                    <a:pt x="1299" y="15730"/>
                    <a:pt x="2244" y="16399"/>
                  </a:cubicBezTo>
                  <a:cubicBezTo>
                    <a:pt x="1329" y="15693"/>
                    <a:pt x="726" y="14651"/>
                    <a:pt x="444" y="13550"/>
                  </a:cubicBezTo>
                  <a:cubicBezTo>
                    <a:pt x="153" y="12447"/>
                    <a:pt x="142" y="11275"/>
                    <a:pt x="398" y="10166"/>
                  </a:cubicBezTo>
                  <a:cubicBezTo>
                    <a:pt x="642" y="9055"/>
                    <a:pt x="1132" y="8004"/>
                    <a:pt x="1783" y="7073"/>
                  </a:cubicBezTo>
                  <a:cubicBezTo>
                    <a:pt x="1960" y="6850"/>
                    <a:pt x="2117" y="6611"/>
                    <a:pt x="2314" y="6405"/>
                  </a:cubicBezTo>
                  <a:lnTo>
                    <a:pt x="2597" y="6086"/>
                  </a:lnTo>
                  <a:lnTo>
                    <a:pt x="2902" y="5787"/>
                  </a:lnTo>
                  <a:lnTo>
                    <a:pt x="3055" y="5638"/>
                  </a:lnTo>
                  <a:lnTo>
                    <a:pt x="3218" y="5501"/>
                  </a:lnTo>
                  <a:lnTo>
                    <a:pt x="3543" y="5225"/>
                  </a:lnTo>
                  <a:lnTo>
                    <a:pt x="3886" y="4974"/>
                  </a:lnTo>
                  <a:cubicBezTo>
                    <a:pt x="4001" y="4887"/>
                    <a:pt x="4117" y="4806"/>
                    <a:pt x="4239" y="4735"/>
                  </a:cubicBezTo>
                  <a:lnTo>
                    <a:pt x="4600" y="4507"/>
                  </a:lnTo>
                  <a:cubicBezTo>
                    <a:pt x="4724" y="4438"/>
                    <a:pt x="4850" y="4375"/>
                    <a:pt x="4976" y="4307"/>
                  </a:cubicBezTo>
                  <a:cubicBezTo>
                    <a:pt x="5223" y="4165"/>
                    <a:pt x="5491" y="4069"/>
                    <a:pt x="5749" y="3953"/>
                  </a:cubicBezTo>
                  <a:cubicBezTo>
                    <a:pt x="6283" y="3757"/>
                    <a:pt x="6828" y="3595"/>
                    <a:pt x="7391" y="3504"/>
                  </a:cubicBezTo>
                  <a:cubicBezTo>
                    <a:pt x="8517" y="3319"/>
                    <a:pt x="9669" y="3337"/>
                    <a:pt x="10820" y="3261"/>
                  </a:cubicBezTo>
                  <a:cubicBezTo>
                    <a:pt x="11965" y="3188"/>
                    <a:pt x="13139" y="3030"/>
                    <a:pt x="14191" y="2524"/>
                  </a:cubicBezTo>
                  <a:cubicBezTo>
                    <a:pt x="14711" y="2268"/>
                    <a:pt x="15190" y="1925"/>
                    <a:pt x="15582" y="1499"/>
                  </a:cubicBezTo>
                  <a:cubicBezTo>
                    <a:pt x="15976" y="1076"/>
                    <a:pt x="16276" y="562"/>
                    <a:pt x="1641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3" name="Google Shape;2827;p36">
              <a:extLst>
                <a:ext uri="{FF2B5EF4-FFF2-40B4-BE49-F238E27FC236}">
                  <a16:creationId xmlns:a16="http://schemas.microsoft.com/office/drawing/2014/main" id="{7CB23218-F395-30AC-FE20-8D7CD3A7FD2F}"/>
                </a:ext>
              </a:extLst>
            </p:cNvPr>
            <p:cNvSpPr/>
            <p:nvPr/>
          </p:nvSpPr>
          <p:spPr>
            <a:xfrm>
              <a:off x="2087300" y="924150"/>
              <a:ext cx="371725" cy="490225"/>
            </a:xfrm>
            <a:custGeom>
              <a:avLst/>
              <a:gdLst/>
              <a:ahLst/>
              <a:cxnLst/>
              <a:rect l="l" t="t" r="r" b="b"/>
              <a:pathLst>
                <a:path w="14869" h="19609" extrusionOk="0">
                  <a:moveTo>
                    <a:pt x="14869" y="1"/>
                  </a:moveTo>
                  <a:cubicBezTo>
                    <a:pt x="13972" y="894"/>
                    <a:pt x="12856" y="1523"/>
                    <a:pt x="11691" y="1987"/>
                  </a:cubicBezTo>
                  <a:cubicBezTo>
                    <a:pt x="10527" y="2462"/>
                    <a:pt x="9309" y="2792"/>
                    <a:pt x="8095" y="3136"/>
                  </a:cubicBezTo>
                  <a:cubicBezTo>
                    <a:pt x="6882" y="3479"/>
                    <a:pt x="5670" y="3864"/>
                    <a:pt x="4528" y="4423"/>
                  </a:cubicBezTo>
                  <a:cubicBezTo>
                    <a:pt x="3391" y="4979"/>
                    <a:pt x="2319" y="5743"/>
                    <a:pt x="1556" y="6780"/>
                  </a:cubicBezTo>
                  <a:cubicBezTo>
                    <a:pt x="1177" y="7296"/>
                    <a:pt x="872" y="7865"/>
                    <a:pt x="642" y="8461"/>
                  </a:cubicBezTo>
                  <a:cubicBezTo>
                    <a:pt x="416" y="9058"/>
                    <a:pt x="262" y="9682"/>
                    <a:pt x="174" y="10312"/>
                  </a:cubicBezTo>
                  <a:cubicBezTo>
                    <a:pt x="1" y="11575"/>
                    <a:pt x="97" y="12872"/>
                    <a:pt x="448" y="14095"/>
                  </a:cubicBezTo>
                  <a:cubicBezTo>
                    <a:pt x="811" y="15312"/>
                    <a:pt x="1400" y="16469"/>
                    <a:pt x="2225" y="17434"/>
                  </a:cubicBezTo>
                  <a:cubicBezTo>
                    <a:pt x="3041" y="18407"/>
                    <a:pt x="4102" y="19172"/>
                    <a:pt x="5286" y="19608"/>
                  </a:cubicBezTo>
                  <a:cubicBezTo>
                    <a:pt x="4120" y="19128"/>
                    <a:pt x="3083" y="18353"/>
                    <a:pt x="2304" y="17371"/>
                  </a:cubicBezTo>
                  <a:cubicBezTo>
                    <a:pt x="1504" y="16403"/>
                    <a:pt x="940" y="15255"/>
                    <a:pt x="601" y="14052"/>
                  </a:cubicBezTo>
                  <a:cubicBezTo>
                    <a:pt x="438" y="13448"/>
                    <a:pt x="341" y="12829"/>
                    <a:pt x="293" y="12207"/>
                  </a:cubicBezTo>
                  <a:cubicBezTo>
                    <a:pt x="254" y="11585"/>
                    <a:pt x="270" y="10957"/>
                    <a:pt x="360" y="10339"/>
                  </a:cubicBezTo>
                  <a:cubicBezTo>
                    <a:pt x="449" y="9721"/>
                    <a:pt x="603" y="9114"/>
                    <a:pt x="826" y="8532"/>
                  </a:cubicBezTo>
                  <a:cubicBezTo>
                    <a:pt x="1053" y="7953"/>
                    <a:pt x="1352" y="7403"/>
                    <a:pt x="1721" y="6904"/>
                  </a:cubicBezTo>
                  <a:cubicBezTo>
                    <a:pt x="2453" y="5897"/>
                    <a:pt x="3493" y="5147"/>
                    <a:pt x="4611" y="4593"/>
                  </a:cubicBezTo>
                  <a:cubicBezTo>
                    <a:pt x="5731" y="4034"/>
                    <a:pt x="6936" y="3655"/>
                    <a:pt x="8141" y="3290"/>
                  </a:cubicBezTo>
                  <a:cubicBezTo>
                    <a:pt x="9347" y="2929"/>
                    <a:pt x="10565" y="2580"/>
                    <a:pt x="11730" y="2082"/>
                  </a:cubicBezTo>
                  <a:cubicBezTo>
                    <a:pt x="12889" y="1583"/>
                    <a:pt x="14005" y="928"/>
                    <a:pt x="1486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4" name="Google Shape;2828;p36">
              <a:extLst>
                <a:ext uri="{FF2B5EF4-FFF2-40B4-BE49-F238E27FC236}">
                  <a16:creationId xmlns:a16="http://schemas.microsoft.com/office/drawing/2014/main" id="{EB1DC1A7-764C-5EBE-9000-9D0A97A1BF3A}"/>
                </a:ext>
              </a:extLst>
            </p:cNvPr>
            <p:cNvSpPr/>
            <p:nvPr/>
          </p:nvSpPr>
          <p:spPr>
            <a:xfrm>
              <a:off x="3119100" y="2258625"/>
              <a:ext cx="95800" cy="90725"/>
            </a:xfrm>
            <a:custGeom>
              <a:avLst/>
              <a:gdLst/>
              <a:ahLst/>
              <a:cxnLst/>
              <a:rect l="l" t="t" r="r" b="b"/>
              <a:pathLst>
                <a:path w="3832" h="3629" extrusionOk="0">
                  <a:moveTo>
                    <a:pt x="3144" y="0"/>
                  </a:moveTo>
                  <a:cubicBezTo>
                    <a:pt x="3001" y="0"/>
                    <a:pt x="2867" y="24"/>
                    <a:pt x="2733" y="41"/>
                  </a:cubicBezTo>
                  <a:cubicBezTo>
                    <a:pt x="2411" y="91"/>
                    <a:pt x="2094" y="171"/>
                    <a:pt x="1785" y="270"/>
                  </a:cubicBezTo>
                  <a:cubicBezTo>
                    <a:pt x="1166" y="465"/>
                    <a:pt x="579" y="733"/>
                    <a:pt x="1" y="1014"/>
                  </a:cubicBezTo>
                  <a:cubicBezTo>
                    <a:pt x="609" y="800"/>
                    <a:pt x="1210" y="574"/>
                    <a:pt x="1827" y="408"/>
                  </a:cubicBezTo>
                  <a:cubicBezTo>
                    <a:pt x="2136" y="327"/>
                    <a:pt x="2449" y="266"/>
                    <a:pt x="2760" y="223"/>
                  </a:cubicBezTo>
                  <a:cubicBezTo>
                    <a:pt x="2881" y="210"/>
                    <a:pt x="3001" y="194"/>
                    <a:pt x="3115" y="194"/>
                  </a:cubicBezTo>
                  <a:cubicBezTo>
                    <a:pt x="3151" y="194"/>
                    <a:pt x="3186" y="196"/>
                    <a:pt x="3220" y="200"/>
                  </a:cubicBezTo>
                  <a:cubicBezTo>
                    <a:pt x="3364" y="211"/>
                    <a:pt x="3491" y="266"/>
                    <a:pt x="3552" y="369"/>
                  </a:cubicBezTo>
                  <a:cubicBezTo>
                    <a:pt x="3616" y="471"/>
                    <a:pt x="3614" y="617"/>
                    <a:pt x="3565" y="744"/>
                  </a:cubicBezTo>
                  <a:cubicBezTo>
                    <a:pt x="3518" y="868"/>
                    <a:pt x="3417" y="981"/>
                    <a:pt x="3302" y="1074"/>
                  </a:cubicBezTo>
                  <a:cubicBezTo>
                    <a:pt x="3184" y="1169"/>
                    <a:pt x="3049" y="1252"/>
                    <a:pt x="2913" y="1341"/>
                  </a:cubicBezTo>
                  <a:lnTo>
                    <a:pt x="2512" y="1609"/>
                  </a:lnTo>
                  <a:cubicBezTo>
                    <a:pt x="1977" y="1964"/>
                    <a:pt x="1448" y="2328"/>
                    <a:pt x="919" y="2695"/>
                  </a:cubicBezTo>
                  <a:lnTo>
                    <a:pt x="903" y="2706"/>
                  </a:lnTo>
                  <a:lnTo>
                    <a:pt x="901" y="2723"/>
                  </a:lnTo>
                  <a:cubicBezTo>
                    <a:pt x="843" y="3024"/>
                    <a:pt x="783" y="3325"/>
                    <a:pt x="733" y="3628"/>
                  </a:cubicBezTo>
                  <a:cubicBezTo>
                    <a:pt x="822" y="3341"/>
                    <a:pt x="898" y="3051"/>
                    <a:pt x="980" y="2761"/>
                  </a:cubicBezTo>
                  <a:lnTo>
                    <a:pt x="980" y="2761"/>
                  </a:lnTo>
                  <a:cubicBezTo>
                    <a:pt x="1526" y="2433"/>
                    <a:pt x="2073" y="2104"/>
                    <a:pt x="2612" y="1765"/>
                  </a:cubicBezTo>
                  <a:cubicBezTo>
                    <a:pt x="2886" y="1589"/>
                    <a:pt x="3156" y="1438"/>
                    <a:pt x="3429" y="1234"/>
                  </a:cubicBezTo>
                  <a:cubicBezTo>
                    <a:pt x="3561" y="1127"/>
                    <a:pt x="3689" y="996"/>
                    <a:pt x="3757" y="819"/>
                  </a:cubicBezTo>
                  <a:cubicBezTo>
                    <a:pt x="3821" y="648"/>
                    <a:pt x="3831" y="441"/>
                    <a:pt x="3723" y="264"/>
                  </a:cubicBezTo>
                  <a:cubicBezTo>
                    <a:pt x="3613" y="85"/>
                    <a:pt x="3405" y="15"/>
                    <a:pt x="3234" y="4"/>
                  </a:cubicBezTo>
                  <a:cubicBezTo>
                    <a:pt x="3204" y="1"/>
                    <a:pt x="3174" y="0"/>
                    <a:pt x="3144" y="0"/>
                  </a:cubicBez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5" name="Google Shape;2829;p36">
              <a:extLst>
                <a:ext uri="{FF2B5EF4-FFF2-40B4-BE49-F238E27FC236}">
                  <a16:creationId xmlns:a16="http://schemas.microsoft.com/office/drawing/2014/main" id="{FBBEEED0-05D2-A1F9-B758-2F8654A5725C}"/>
                </a:ext>
              </a:extLst>
            </p:cNvPr>
            <p:cNvSpPr/>
            <p:nvPr/>
          </p:nvSpPr>
          <p:spPr>
            <a:xfrm>
              <a:off x="3215325" y="2275175"/>
              <a:ext cx="59525" cy="9150"/>
            </a:xfrm>
            <a:custGeom>
              <a:avLst/>
              <a:gdLst/>
              <a:ahLst/>
              <a:cxnLst/>
              <a:rect l="l" t="t" r="r" b="b"/>
              <a:pathLst>
                <a:path w="2381" h="366" extrusionOk="0">
                  <a:moveTo>
                    <a:pt x="771" y="1"/>
                  </a:moveTo>
                  <a:cubicBezTo>
                    <a:pt x="512" y="1"/>
                    <a:pt x="253" y="27"/>
                    <a:pt x="1" y="94"/>
                  </a:cubicBezTo>
                  <a:cubicBezTo>
                    <a:pt x="406" y="154"/>
                    <a:pt x="799" y="183"/>
                    <a:pt x="1191" y="231"/>
                  </a:cubicBezTo>
                  <a:cubicBezTo>
                    <a:pt x="1585" y="272"/>
                    <a:pt x="1973" y="332"/>
                    <a:pt x="2381" y="365"/>
                  </a:cubicBezTo>
                  <a:cubicBezTo>
                    <a:pt x="2018" y="173"/>
                    <a:pt x="1618" y="74"/>
                    <a:pt x="1214" y="25"/>
                  </a:cubicBezTo>
                  <a:cubicBezTo>
                    <a:pt x="1067" y="9"/>
                    <a:pt x="919" y="1"/>
                    <a:pt x="771" y="1"/>
                  </a:cubicBez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6" name="Google Shape;2830;p36">
              <a:extLst>
                <a:ext uri="{FF2B5EF4-FFF2-40B4-BE49-F238E27FC236}">
                  <a16:creationId xmlns:a16="http://schemas.microsoft.com/office/drawing/2014/main" id="{9E57D662-89EA-B567-C3F6-EE0C4C08C74F}"/>
                </a:ext>
              </a:extLst>
            </p:cNvPr>
            <p:cNvSpPr/>
            <p:nvPr/>
          </p:nvSpPr>
          <p:spPr>
            <a:xfrm>
              <a:off x="3168800" y="2298550"/>
              <a:ext cx="55275" cy="59625"/>
            </a:xfrm>
            <a:custGeom>
              <a:avLst/>
              <a:gdLst/>
              <a:ahLst/>
              <a:cxnLst/>
              <a:rect l="l" t="t" r="r" b="b"/>
              <a:pathLst>
                <a:path w="2211" h="2385" extrusionOk="0">
                  <a:moveTo>
                    <a:pt x="2210" y="1"/>
                  </a:moveTo>
                  <a:lnTo>
                    <a:pt x="2210" y="1"/>
                  </a:lnTo>
                  <a:cubicBezTo>
                    <a:pt x="2130" y="197"/>
                    <a:pt x="2060" y="398"/>
                    <a:pt x="1978" y="592"/>
                  </a:cubicBezTo>
                  <a:cubicBezTo>
                    <a:pt x="1902" y="790"/>
                    <a:pt x="1819" y="983"/>
                    <a:pt x="1721" y="1166"/>
                  </a:cubicBezTo>
                  <a:cubicBezTo>
                    <a:pt x="1622" y="1350"/>
                    <a:pt x="1520" y="1529"/>
                    <a:pt x="1393" y="1689"/>
                  </a:cubicBezTo>
                  <a:cubicBezTo>
                    <a:pt x="1267" y="1848"/>
                    <a:pt x="1128" y="2006"/>
                    <a:pt x="965" y="2097"/>
                  </a:cubicBezTo>
                  <a:cubicBezTo>
                    <a:pt x="875" y="2153"/>
                    <a:pt x="770" y="2184"/>
                    <a:pt x="670" y="2184"/>
                  </a:cubicBezTo>
                  <a:cubicBezTo>
                    <a:pt x="596" y="2184"/>
                    <a:pt x="524" y="2167"/>
                    <a:pt x="464" y="2130"/>
                  </a:cubicBezTo>
                  <a:cubicBezTo>
                    <a:pt x="316" y="2048"/>
                    <a:pt x="242" y="1853"/>
                    <a:pt x="202" y="1659"/>
                  </a:cubicBezTo>
                  <a:cubicBezTo>
                    <a:pt x="162" y="1458"/>
                    <a:pt x="144" y="1247"/>
                    <a:pt x="143" y="1039"/>
                  </a:cubicBezTo>
                  <a:cubicBezTo>
                    <a:pt x="136" y="828"/>
                    <a:pt x="153" y="619"/>
                    <a:pt x="175" y="406"/>
                  </a:cubicBezTo>
                  <a:lnTo>
                    <a:pt x="175" y="406"/>
                  </a:lnTo>
                  <a:cubicBezTo>
                    <a:pt x="43" y="813"/>
                    <a:pt x="0" y="1248"/>
                    <a:pt x="44" y="1682"/>
                  </a:cubicBezTo>
                  <a:cubicBezTo>
                    <a:pt x="56" y="1792"/>
                    <a:pt x="78" y="1905"/>
                    <a:pt x="128" y="2012"/>
                  </a:cubicBezTo>
                  <a:cubicBezTo>
                    <a:pt x="176" y="2119"/>
                    <a:pt x="251" y="2227"/>
                    <a:pt x="361" y="2296"/>
                  </a:cubicBezTo>
                  <a:cubicBezTo>
                    <a:pt x="461" y="2358"/>
                    <a:pt x="570" y="2385"/>
                    <a:pt x="679" y="2385"/>
                  </a:cubicBezTo>
                  <a:cubicBezTo>
                    <a:pt x="818" y="2385"/>
                    <a:pt x="955" y="2342"/>
                    <a:pt x="1069" y="2276"/>
                  </a:cubicBezTo>
                  <a:cubicBezTo>
                    <a:pt x="1274" y="2152"/>
                    <a:pt x="1417" y="1981"/>
                    <a:pt x="1549" y="1805"/>
                  </a:cubicBezTo>
                  <a:cubicBezTo>
                    <a:pt x="1677" y="1627"/>
                    <a:pt x="1785" y="1435"/>
                    <a:pt x="1866" y="1235"/>
                  </a:cubicBezTo>
                  <a:cubicBezTo>
                    <a:pt x="2035" y="835"/>
                    <a:pt x="2134" y="419"/>
                    <a:pt x="2210" y="1"/>
                  </a:cubicBez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7" name="Google Shape;2831;p36">
              <a:extLst>
                <a:ext uri="{FF2B5EF4-FFF2-40B4-BE49-F238E27FC236}">
                  <a16:creationId xmlns:a16="http://schemas.microsoft.com/office/drawing/2014/main" id="{FF1AC582-3D65-EFA5-6C2E-C62DA2D3B261}"/>
                </a:ext>
              </a:extLst>
            </p:cNvPr>
            <p:cNvSpPr/>
            <p:nvPr/>
          </p:nvSpPr>
          <p:spPr>
            <a:xfrm>
              <a:off x="3209375" y="2297475"/>
              <a:ext cx="29350" cy="11025"/>
            </a:xfrm>
            <a:custGeom>
              <a:avLst/>
              <a:gdLst/>
              <a:ahLst/>
              <a:cxnLst/>
              <a:rect l="l" t="t" r="r" b="b"/>
              <a:pathLst>
                <a:path w="1174" h="441" extrusionOk="0">
                  <a:moveTo>
                    <a:pt x="224" y="1"/>
                  </a:moveTo>
                  <a:cubicBezTo>
                    <a:pt x="150" y="1"/>
                    <a:pt x="75" y="9"/>
                    <a:pt x="1" y="27"/>
                  </a:cubicBezTo>
                  <a:cubicBezTo>
                    <a:pt x="196" y="135"/>
                    <a:pt x="383" y="200"/>
                    <a:pt x="574" y="271"/>
                  </a:cubicBezTo>
                  <a:cubicBezTo>
                    <a:pt x="766" y="335"/>
                    <a:pt x="953" y="403"/>
                    <a:pt x="1173" y="440"/>
                  </a:cubicBezTo>
                  <a:cubicBezTo>
                    <a:pt x="1037" y="262"/>
                    <a:pt x="844" y="151"/>
                    <a:pt x="642" y="77"/>
                  </a:cubicBezTo>
                  <a:cubicBezTo>
                    <a:pt x="508" y="31"/>
                    <a:pt x="367" y="1"/>
                    <a:pt x="224" y="1"/>
                  </a:cubicBez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8" name="Google Shape;2832;p36">
              <a:extLst>
                <a:ext uri="{FF2B5EF4-FFF2-40B4-BE49-F238E27FC236}">
                  <a16:creationId xmlns:a16="http://schemas.microsoft.com/office/drawing/2014/main" id="{F58A94AD-183B-27B7-B6BD-1823296774F6}"/>
                </a:ext>
              </a:extLst>
            </p:cNvPr>
            <p:cNvSpPr/>
            <p:nvPr/>
          </p:nvSpPr>
          <p:spPr>
            <a:xfrm>
              <a:off x="3151025" y="2244575"/>
              <a:ext cx="51275" cy="25425"/>
            </a:xfrm>
            <a:custGeom>
              <a:avLst/>
              <a:gdLst/>
              <a:ahLst/>
              <a:cxnLst/>
              <a:rect l="l" t="t" r="r" b="b"/>
              <a:pathLst>
                <a:path w="2051" h="1017" extrusionOk="0">
                  <a:moveTo>
                    <a:pt x="2051" y="0"/>
                  </a:moveTo>
                  <a:lnTo>
                    <a:pt x="2051" y="0"/>
                  </a:lnTo>
                  <a:cubicBezTo>
                    <a:pt x="1851" y="8"/>
                    <a:pt x="1656" y="37"/>
                    <a:pt x="1461" y="72"/>
                  </a:cubicBezTo>
                  <a:cubicBezTo>
                    <a:pt x="1267" y="106"/>
                    <a:pt x="1076" y="160"/>
                    <a:pt x="886" y="228"/>
                  </a:cubicBezTo>
                  <a:cubicBezTo>
                    <a:pt x="699" y="301"/>
                    <a:pt x="513" y="397"/>
                    <a:pt x="356" y="529"/>
                  </a:cubicBezTo>
                  <a:cubicBezTo>
                    <a:pt x="199" y="658"/>
                    <a:pt x="65" y="824"/>
                    <a:pt x="0" y="1016"/>
                  </a:cubicBezTo>
                  <a:cubicBezTo>
                    <a:pt x="276" y="727"/>
                    <a:pt x="605" y="557"/>
                    <a:pt x="960" y="422"/>
                  </a:cubicBezTo>
                  <a:cubicBezTo>
                    <a:pt x="1316" y="285"/>
                    <a:pt x="1695" y="183"/>
                    <a:pt x="2051" y="0"/>
                  </a:cubicBez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9" name="Google Shape;2833;p36">
              <a:extLst>
                <a:ext uri="{FF2B5EF4-FFF2-40B4-BE49-F238E27FC236}">
                  <a16:creationId xmlns:a16="http://schemas.microsoft.com/office/drawing/2014/main" id="{EE792C75-A0DD-89EE-F165-5328B1EC7501}"/>
                </a:ext>
              </a:extLst>
            </p:cNvPr>
            <p:cNvSpPr/>
            <p:nvPr/>
          </p:nvSpPr>
          <p:spPr>
            <a:xfrm>
              <a:off x="1908525" y="1432225"/>
              <a:ext cx="632875" cy="932450"/>
            </a:xfrm>
            <a:custGeom>
              <a:avLst/>
              <a:gdLst/>
              <a:ahLst/>
              <a:cxnLst/>
              <a:rect l="l" t="t" r="r" b="b"/>
              <a:pathLst>
                <a:path w="25315" h="37298" extrusionOk="0">
                  <a:moveTo>
                    <a:pt x="8735" y="0"/>
                  </a:moveTo>
                  <a:cubicBezTo>
                    <a:pt x="6906" y="3692"/>
                    <a:pt x="4524" y="8717"/>
                    <a:pt x="2924" y="12904"/>
                  </a:cubicBezTo>
                  <a:cubicBezTo>
                    <a:pt x="1" y="20554"/>
                    <a:pt x="3981" y="32744"/>
                    <a:pt x="3981" y="32744"/>
                  </a:cubicBezTo>
                  <a:cubicBezTo>
                    <a:pt x="3981" y="32744"/>
                    <a:pt x="5848" y="34176"/>
                    <a:pt x="11073" y="34423"/>
                  </a:cubicBezTo>
                  <a:cubicBezTo>
                    <a:pt x="11363" y="34437"/>
                    <a:pt x="11646" y="34444"/>
                    <a:pt x="11922" y="34444"/>
                  </a:cubicBezTo>
                  <a:cubicBezTo>
                    <a:pt x="16600" y="34444"/>
                    <a:pt x="19096" y="32557"/>
                    <a:pt x="19096" y="32557"/>
                  </a:cubicBezTo>
                  <a:cubicBezTo>
                    <a:pt x="19096" y="32557"/>
                    <a:pt x="21273" y="36538"/>
                    <a:pt x="22081" y="37036"/>
                  </a:cubicBezTo>
                  <a:cubicBezTo>
                    <a:pt x="22207" y="37113"/>
                    <a:pt x="22423" y="37202"/>
                    <a:pt x="22714" y="37298"/>
                  </a:cubicBezTo>
                  <a:cubicBezTo>
                    <a:pt x="22713" y="36519"/>
                    <a:pt x="22814" y="35527"/>
                    <a:pt x="23207" y="34593"/>
                  </a:cubicBezTo>
                  <a:cubicBezTo>
                    <a:pt x="24023" y="32649"/>
                    <a:pt x="25315" y="32060"/>
                    <a:pt x="25315" y="32060"/>
                  </a:cubicBezTo>
                  <a:lnTo>
                    <a:pt x="21957" y="24099"/>
                  </a:lnTo>
                  <a:cubicBezTo>
                    <a:pt x="21957" y="24099"/>
                    <a:pt x="24382" y="21112"/>
                    <a:pt x="24134" y="17630"/>
                  </a:cubicBezTo>
                  <a:cubicBezTo>
                    <a:pt x="23885" y="14147"/>
                    <a:pt x="16022" y="6194"/>
                    <a:pt x="15640" y="4933"/>
                  </a:cubicBezTo>
                  <a:cubicBezTo>
                    <a:pt x="15463" y="4353"/>
                    <a:pt x="15626" y="3349"/>
                    <a:pt x="15856" y="2432"/>
                  </a:cubicBezTo>
                  <a:cubicBezTo>
                    <a:pt x="13318" y="2303"/>
                    <a:pt x="10822" y="1448"/>
                    <a:pt x="873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0" name="Google Shape;2834;p36">
              <a:extLst>
                <a:ext uri="{FF2B5EF4-FFF2-40B4-BE49-F238E27FC236}">
                  <a16:creationId xmlns:a16="http://schemas.microsoft.com/office/drawing/2014/main" id="{A4EC40E4-C076-C8C4-303A-FD8D9D441438}"/>
                </a:ext>
              </a:extLst>
            </p:cNvPr>
            <p:cNvSpPr/>
            <p:nvPr/>
          </p:nvSpPr>
          <p:spPr>
            <a:xfrm>
              <a:off x="2476325" y="2233200"/>
              <a:ext cx="578200" cy="165325"/>
            </a:xfrm>
            <a:custGeom>
              <a:avLst/>
              <a:gdLst/>
              <a:ahLst/>
              <a:cxnLst/>
              <a:rect l="l" t="t" r="r" b="b"/>
              <a:pathLst>
                <a:path w="23128" h="6613" extrusionOk="0">
                  <a:moveTo>
                    <a:pt x="3566" y="0"/>
                  </a:moveTo>
                  <a:cubicBezTo>
                    <a:pt x="2964" y="0"/>
                    <a:pt x="2603" y="21"/>
                    <a:pt x="2603" y="21"/>
                  </a:cubicBezTo>
                  <a:cubicBezTo>
                    <a:pt x="2603" y="21"/>
                    <a:pt x="1311" y="608"/>
                    <a:pt x="495" y="2553"/>
                  </a:cubicBezTo>
                  <a:cubicBezTo>
                    <a:pt x="102" y="3488"/>
                    <a:pt x="2" y="4480"/>
                    <a:pt x="1" y="5258"/>
                  </a:cubicBezTo>
                  <a:cubicBezTo>
                    <a:pt x="1583" y="5780"/>
                    <a:pt x="5357" y="6499"/>
                    <a:pt x="8511" y="6551"/>
                  </a:cubicBezTo>
                  <a:cubicBezTo>
                    <a:pt x="12243" y="6613"/>
                    <a:pt x="23128" y="6613"/>
                    <a:pt x="23128" y="6613"/>
                  </a:cubicBezTo>
                  <a:cubicBezTo>
                    <a:pt x="23128" y="6613"/>
                    <a:pt x="22817" y="5990"/>
                    <a:pt x="22817" y="5183"/>
                  </a:cubicBezTo>
                  <a:cubicBezTo>
                    <a:pt x="22817" y="4375"/>
                    <a:pt x="23128" y="3504"/>
                    <a:pt x="23128" y="3504"/>
                  </a:cubicBezTo>
                  <a:cubicBezTo>
                    <a:pt x="23128" y="3504"/>
                    <a:pt x="12306" y="1327"/>
                    <a:pt x="9072" y="580"/>
                  </a:cubicBezTo>
                  <a:cubicBezTo>
                    <a:pt x="6918" y="83"/>
                    <a:pt x="4765" y="0"/>
                    <a:pt x="3566" y="0"/>
                  </a:cubicBezTo>
                  <a:close/>
                </a:path>
              </a:pathLst>
            </a:custGeom>
            <a:solidFill>
              <a:srgbClr val="F2AFB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1" name="Google Shape;2835;p36">
              <a:extLst>
                <a:ext uri="{FF2B5EF4-FFF2-40B4-BE49-F238E27FC236}">
                  <a16:creationId xmlns:a16="http://schemas.microsoft.com/office/drawing/2014/main" id="{3696E8D4-F964-1426-E25E-EFD8626316DC}"/>
                </a:ext>
              </a:extLst>
            </p:cNvPr>
            <p:cNvSpPr/>
            <p:nvPr/>
          </p:nvSpPr>
          <p:spPr>
            <a:xfrm>
              <a:off x="2164450" y="1627275"/>
              <a:ext cx="293000" cy="407450"/>
            </a:xfrm>
            <a:custGeom>
              <a:avLst/>
              <a:gdLst/>
              <a:ahLst/>
              <a:cxnLst/>
              <a:rect l="l" t="t" r="r" b="b"/>
              <a:pathLst>
                <a:path w="11720" h="16298" extrusionOk="0">
                  <a:moveTo>
                    <a:pt x="1" y="1"/>
                  </a:moveTo>
                  <a:cubicBezTo>
                    <a:pt x="886" y="60"/>
                    <a:pt x="1755" y="283"/>
                    <a:pt x="2565" y="630"/>
                  </a:cubicBezTo>
                  <a:cubicBezTo>
                    <a:pt x="3375" y="973"/>
                    <a:pt x="4130" y="1449"/>
                    <a:pt x="4769" y="2051"/>
                  </a:cubicBezTo>
                  <a:cubicBezTo>
                    <a:pt x="5084" y="2356"/>
                    <a:pt x="5383" y="2678"/>
                    <a:pt x="5641" y="3031"/>
                  </a:cubicBezTo>
                  <a:cubicBezTo>
                    <a:pt x="5707" y="3120"/>
                    <a:pt x="5779" y="3202"/>
                    <a:pt x="5838" y="3295"/>
                  </a:cubicBezTo>
                  <a:lnTo>
                    <a:pt x="6011" y="3575"/>
                  </a:lnTo>
                  <a:cubicBezTo>
                    <a:pt x="6126" y="3761"/>
                    <a:pt x="6247" y="3944"/>
                    <a:pt x="6345" y="4143"/>
                  </a:cubicBezTo>
                  <a:cubicBezTo>
                    <a:pt x="6768" y="4919"/>
                    <a:pt x="7143" y="5722"/>
                    <a:pt x="7522" y="6522"/>
                  </a:cubicBezTo>
                  <a:cubicBezTo>
                    <a:pt x="8277" y="8125"/>
                    <a:pt x="8974" y="9755"/>
                    <a:pt x="9672" y="11386"/>
                  </a:cubicBezTo>
                  <a:cubicBezTo>
                    <a:pt x="10020" y="12201"/>
                    <a:pt x="10361" y="13020"/>
                    <a:pt x="10701" y="13838"/>
                  </a:cubicBezTo>
                  <a:lnTo>
                    <a:pt x="11720" y="16297"/>
                  </a:lnTo>
                  <a:cubicBezTo>
                    <a:pt x="11122" y="14626"/>
                    <a:pt x="10483" y="12971"/>
                    <a:pt x="9817" y="11325"/>
                  </a:cubicBezTo>
                  <a:cubicBezTo>
                    <a:pt x="9153" y="9679"/>
                    <a:pt x="8450" y="8049"/>
                    <a:pt x="7710" y="6435"/>
                  </a:cubicBezTo>
                  <a:cubicBezTo>
                    <a:pt x="7324" y="5635"/>
                    <a:pt x="6942" y="4833"/>
                    <a:pt x="6510" y="4054"/>
                  </a:cubicBezTo>
                  <a:cubicBezTo>
                    <a:pt x="6079" y="3274"/>
                    <a:pt x="5551" y="2529"/>
                    <a:pt x="4878" y="1934"/>
                  </a:cubicBezTo>
                  <a:cubicBezTo>
                    <a:pt x="3542" y="733"/>
                    <a:pt x="1774" y="50"/>
                    <a:pt x="1" y="1"/>
                  </a:cubicBez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2" name="Google Shape;2836;p36">
              <a:extLst>
                <a:ext uri="{FF2B5EF4-FFF2-40B4-BE49-F238E27FC236}">
                  <a16:creationId xmlns:a16="http://schemas.microsoft.com/office/drawing/2014/main" id="{DE7C3D2E-B510-6F85-4F26-D040BD59689E}"/>
                </a:ext>
              </a:extLst>
            </p:cNvPr>
            <p:cNvSpPr/>
            <p:nvPr/>
          </p:nvSpPr>
          <p:spPr>
            <a:xfrm>
              <a:off x="2167125" y="1913125"/>
              <a:ext cx="218775" cy="333075"/>
            </a:xfrm>
            <a:custGeom>
              <a:avLst/>
              <a:gdLst/>
              <a:ahLst/>
              <a:cxnLst/>
              <a:rect l="l" t="t" r="r" b="b"/>
              <a:pathLst>
                <a:path w="8751" h="13323" extrusionOk="0">
                  <a:moveTo>
                    <a:pt x="1" y="0"/>
                  </a:moveTo>
                  <a:cubicBezTo>
                    <a:pt x="345" y="568"/>
                    <a:pt x="701" y="1128"/>
                    <a:pt x="1051" y="1692"/>
                  </a:cubicBezTo>
                  <a:lnTo>
                    <a:pt x="2122" y="3374"/>
                  </a:lnTo>
                  <a:cubicBezTo>
                    <a:pt x="2838" y="4494"/>
                    <a:pt x="3566" y="5604"/>
                    <a:pt x="4289" y="6717"/>
                  </a:cubicBezTo>
                  <a:cubicBezTo>
                    <a:pt x="5026" y="7824"/>
                    <a:pt x="5753" y="8935"/>
                    <a:pt x="6497" y="10036"/>
                  </a:cubicBezTo>
                  <a:lnTo>
                    <a:pt x="7615" y="11685"/>
                  </a:lnTo>
                  <a:cubicBezTo>
                    <a:pt x="7994" y="12230"/>
                    <a:pt x="8366" y="12780"/>
                    <a:pt x="8751" y="13322"/>
                  </a:cubicBezTo>
                  <a:cubicBezTo>
                    <a:pt x="8407" y="12754"/>
                    <a:pt x="8050" y="12193"/>
                    <a:pt x="7700" y="11630"/>
                  </a:cubicBezTo>
                  <a:lnTo>
                    <a:pt x="6630" y="9949"/>
                  </a:lnTo>
                  <a:cubicBezTo>
                    <a:pt x="5915" y="8829"/>
                    <a:pt x="5184" y="7720"/>
                    <a:pt x="4463" y="6605"/>
                  </a:cubicBezTo>
                  <a:cubicBezTo>
                    <a:pt x="3726" y="5499"/>
                    <a:pt x="2997" y="4387"/>
                    <a:pt x="2255" y="3288"/>
                  </a:cubicBezTo>
                  <a:lnTo>
                    <a:pt x="1137" y="1637"/>
                  </a:lnTo>
                  <a:cubicBezTo>
                    <a:pt x="758" y="1092"/>
                    <a:pt x="384" y="542"/>
                    <a:pt x="1" y="0"/>
                  </a:cubicBez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3" name="Google Shape;2837;p36">
              <a:extLst>
                <a:ext uri="{FF2B5EF4-FFF2-40B4-BE49-F238E27FC236}">
                  <a16:creationId xmlns:a16="http://schemas.microsoft.com/office/drawing/2014/main" id="{6E175E7B-8214-156A-9648-19ED2CA7CF8E}"/>
                </a:ext>
              </a:extLst>
            </p:cNvPr>
            <p:cNvSpPr/>
            <p:nvPr/>
          </p:nvSpPr>
          <p:spPr>
            <a:xfrm>
              <a:off x="2574000" y="1418075"/>
              <a:ext cx="541500" cy="919900"/>
            </a:xfrm>
            <a:custGeom>
              <a:avLst/>
              <a:gdLst/>
              <a:ahLst/>
              <a:cxnLst/>
              <a:rect l="l" t="t" r="r" b="b"/>
              <a:pathLst>
                <a:path w="21660" h="36796" extrusionOk="0">
                  <a:moveTo>
                    <a:pt x="18791" y="1"/>
                  </a:moveTo>
                  <a:lnTo>
                    <a:pt x="18387" y="25"/>
                  </a:lnTo>
                  <a:cubicBezTo>
                    <a:pt x="18646" y="4473"/>
                    <a:pt x="19234" y="6081"/>
                    <a:pt x="19753" y="7501"/>
                  </a:cubicBezTo>
                  <a:cubicBezTo>
                    <a:pt x="19913" y="7939"/>
                    <a:pt x="20064" y="8352"/>
                    <a:pt x="20204" y="8833"/>
                  </a:cubicBezTo>
                  <a:cubicBezTo>
                    <a:pt x="20719" y="10626"/>
                    <a:pt x="21243" y="12970"/>
                    <a:pt x="20686" y="15204"/>
                  </a:cubicBezTo>
                  <a:cubicBezTo>
                    <a:pt x="20213" y="17106"/>
                    <a:pt x="18645" y="19110"/>
                    <a:pt x="16560" y="19255"/>
                  </a:cubicBezTo>
                  <a:cubicBezTo>
                    <a:pt x="16474" y="19261"/>
                    <a:pt x="16387" y="19264"/>
                    <a:pt x="16301" y="19264"/>
                  </a:cubicBezTo>
                  <a:cubicBezTo>
                    <a:pt x="15396" y="19264"/>
                    <a:pt x="14491" y="18948"/>
                    <a:pt x="13613" y="18641"/>
                  </a:cubicBezTo>
                  <a:lnTo>
                    <a:pt x="13507" y="18604"/>
                  </a:lnTo>
                  <a:cubicBezTo>
                    <a:pt x="11834" y="18020"/>
                    <a:pt x="9882" y="17392"/>
                    <a:pt x="7855" y="17324"/>
                  </a:cubicBezTo>
                  <a:cubicBezTo>
                    <a:pt x="7742" y="17321"/>
                    <a:pt x="7631" y="17319"/>
                    <a:pt x="7520" y="17319"/>
                  </a:cubicBezTo>
                  <a:cubicBezTo>
                    <a:pt x="5483" y="17319"/>
                    <a:pt x="3651" y="17940"/>
                    <a:pt x="2343" y="19086"/>
                  </a:cubicBezTo>
                  <a:cubicBezTo>
                    <a:pt x="739" y="20493"/>
                    <a:pt x="0" y="22783"/>
                    <a:pt x="550" y="24658"/>
                  </a:cubicBezTo>
                  <a:cubicBezTo>
                    <a:pt x="1064" y="26409"/>
                    <a:pt x="2646" y="27767"/>
                    <a:pt x="4489" y="28032"/>
                  </a:cubicBezTo>
                  <a:cubicBezTo>
                    <a:pt x="4755" y="28070"/>
                    <a:pt x="5022" y="28087"/>
                    <a:pt x="5288" y="28087"/>
                  </a:cubicBezTo>
                  <a:cubicBezTo>
                    <a:pt x="6145" y="28087"/>
                    <a:pt x="6996" y="27915"/>
                    <a:pt x="7827" y="27747"/>
                  </a:cubicBezTo>
                  <a:cubicBezTo>
                    <a:pt x="8609" y="27588"/>
                    <a:pt x="9418" y="27425"/>
                    <a:pt x="10211" y="27412"/>
                  </a:cubicBezTo>
                  <a:cubicBezTo>
                    <a:pt x="10244" y="27411"/>
                    <a:pt x="10275" y="27411"/>
                    <a:pt x="10308" y="27411"/>
                  </a:cubicBezTo>
                  <a:cubicBezTo>
                    <a:pt x="11756" y="27411"/>
                    <a:pt x="13121" y="27935"/>
                    <a:pt x="14067" y="28859"/>
                  </a:cubicBezTo>
                  <a:cubicBezTo>
                    <a:pt x="15123" y="29891"/>
                    <a:pt x="15623" y="31436"/>
                    <a:pt x="15343" y="32796"/>
                  </a:cubicBezTo>
                  <a:cubicBezTo>
                    <a:pt x="14890" y="34994"/>
                    <a:pt x="12636" y="36261"/>
                    <a:pt x="10642" y="36378"/>
                  </a:cubicBezTo>
                  <a:cubicBezTo>
                    <a:pt x="10503" y="36386"/>
                    <a:pt x="10365" y="36390"/>
                    <a:pt x="10226" y="36390"/>
                  </a:cubicBezTo>
                  <a:cubicBezTo>
                    <a:pt x="8207" y="36390"/>
                    <a:pt x="6214" y="35564"/>
                    <a:pt x="4445" y="34830"/>
                  </a:cubicBezTo>
                  <a:lnTo>
                    <a:pt x="4289" y="35204"/>
                  </a:lnTo>
                  <a:cubicBezTo>
                    <a:pt x="6094" y="35953"/>
                    <a:pt x="8123" y="36795"/>
                    <a:pt x="10222" y="36795"/>
                  </a:cubicBezTo>
                  <a:cubicBezTo>
                    <a:pt x="10369" y="36795"/>
                    <a:pt x="10517" y="36791"/>
                    <a:pt x="10662" y="36780"/>
                  </a:cubicBezTo>
                  <a:cubicBezTo>
                    <a:pt x="12810" y="36654"/>
                    <a:pt x="15244" y="35273"/>
                    <a:pt x="15738" y="32875"/>
                  </a:cubicBezTo>
                  <a:cubicBezTo>
                    <a:pt x="16046" y="31384"/>
                    <a:pt x="15500" y="29692"/>
                    <a:pt x="14347" y="28568"/>
                  </a:cubicBezTo>
                  <a:cubicBezTo>
                    <a:pt x="13322" y="27566"/>
                    <a:pt x="11853" y="27003"/>
                    <a:pt x="10288" y="27003"/>
                  </a:cubicBezTo>
                  <a:cubicBezTo>
                    <a:pt x="10259" y="27003"/>
                    <a:pt x="10231" y="27003"/>
                    <a:pt x="10202" y="27003"/>
                  </a:cubicBezTo>
                  <a:cubicBezTo>
                    <a:pt x="9372" y="27017"/>
                    <a:pt x="8544" y="27184"/>
                    <a:pt x="7744" y="27346"/>
                  </a:cubicBezTo>
                  <a:cubicBezTo>
                    <a:pt x="6905" y="27516"/>
                    <a:pt x="6100" y="27679"/>
                    <a:pt x="5297" y="27679"/>
                  </a:cubicBezTo>
                  <a:cubicBezTo>
                    <a:pt x="5046" y="27679"/>
                    <a:pt x="4795" y="27663"/>
                    <a:pt x="4544" y="27627"/>
                  </a:cubicBezTo>
                  <a:cubicBezTo>
                    <a:pt x="2881" y="27388"/>
                    <a:pt x="1398" y="26117"/>
                    <a:pt x="936" y="24541"/>
                  </a:cubicBezTo>
                  <a:cubicBezTo>
                    <a:pt x="430" y="22812"/>
                    <a:pt x="1118" y="20695"/>
                    <a:pt x="2607" y="19389"/>
                  </a:cubicBezTo>
                  <a:cubicBezTo>
                    <a:pt x="3843" y="18308"/>
                    <a:pt x="5579" y="17722"/>
                    <a:pt x="7522" y="17722"/>
                  </a:cubicBezTo>
                  <a:cubicBezTo>
                    <a:pt x="7627" y="17722"/>
                    <a:pt x="7733" y="17724"/>
                    <a:pt x="7839" y="17728"/>
                  </a:cubicBezTo>
                  <a:cubicBezTo>
                    <a:pt x="9808" y="17794"/>
                    <a:pt x="11727" y="18411"/>
                    <a:pt x="13371" y="18986"/>
                  </a:cubicBezTo>
                  <a:lnTo>
                    <a:pt x="13477" y="19022"/>
                  </a:lnTo>
                  <a:cubicBezTo>
                    <a:pt x="14388" y="19341"/>
                    <a:pt x="15327" y="19669"/>
                    <a:pt x="16300" y="19669"/>
                  </a:cubicBezTo>
                  <a:cubicBezTo>
                    <a:pt x="16396" y="19669"/>
                    <a:pt x="16491" y="19666"/>
                    <a:pt x="16587" y="19659"/>
                  </a:cubicBezTo>
                  <a:cubicBezTo>
                    <a:pt x="17631" y="19585"/>
                    <a:pt x="18624" y="19094"/>
                    <a:pt x="19461" y="18236"/>
                  </a:cubicBezTo>
                  <a:cubicBezTo>
                    <a:pt x="20229" y="17450"/>
                    <a:pt x="20803" y="16406"/>
                    <a:pt x="21078" y="15301"/>
                  </a:cubicBezTo>
                  <a:cubicBezTo>
                    <a:pt x="21659" y="12973"/>
                    <a:pt x="21124" y="10561"/>
                    <a:pt x="20592" y="8720"/>
                  </a:cubicBezTo>
                  <a:cubicBezTo>
                    <a:pt x="20448" y="8228"/>
                    <a:pt x="20295" y="7807"/>
                    <a:pt x="20133" y="7363"/>
                  </a:cubicBezTo>
                  <a:cubicBezTo>
                    <a:pt x="19599" y="5901"/>
                    <a:pt x="19047" y="4390"/>
                    <a:pt x="18791" y="1"/>
                  </a:cubicBezTo>
                  <a:close/>
                </a:path>
              </a:pathLst>
            </a:custGeom>
            <a:solidFill>
              <a:srgbClr val="CC11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4" name="Google Shape;2838;p36">
              <a:extLst>
                <a:ext uri="{FF2B5EF4-FFF2-40B4-BE49-F238E27FC236}">
                  <a16:creationId xmlns:a16="http://schemas.microsoft.com/office/drawing/2014/main" id="{1B3FD057-BC41-7C2F-7C1B-90AF3813FC5E}"/>
                </a:ext>
              </a:extLst>
            </p:cNvPr>
            <p:cNvSpPr/>
            <p:nvPr/>
          </p:nvSpPr>
          <p:spPr>
            <a:xfrm>
              <a:off x="2656850" y="2252800"/>
              <a:ext cx="61950" cy="102050"/>
            </a:xfrm>
            <a:custGeom>
              <a:avLst/>
              <a:gdLst/>
              <a:ahLst/>
              <a:cxnLst/>
              <a:rect l="l" t="t" r="r" b="b"/>
              <a:pathLst>
                <a:path w="2478" h="4082" extrusionOk="0">
                  <a:moveTo>
                    <a:pt x="1679" y="0"/>
                  </a:moveTo>
                  <a:cubicBezTo>
                    <a:pt x="977" y="0"/>
                    <a:pt x="491" y="1158"/>
                    <a:pt x="290" y="1699"/>
                  </a:cubicBezTo>
                  <a:cubicBezTo>
                    <a:pt x="63" y="2308"/>
                    <a:pt x="0" y="3001"/>
                    <a:pt x="241" y="3606"/>
                  </a:cubicBezTo>
                  <a:cubicBezTo>
                    <a:pt x="334" y="3838"/>
                    <a:pt x="524" y="4081"/>
                    <a:pt x="765" y="4081"/>
                  </a:cubicBezTo>
                  <a:cubicBezTo>
                    <a:pt x="781" y="4081"/>
                    <a:pt x="797" y="4080"/>
                    <a:pt x="813" y="4078"/>
                  </a:cubicBezTo>
                  <a:cubicBezTo>
                    <a:pt x="986" y="4054"/>
                    <a:pt x="1115" y="3910"/>
                    <a:pt x="1214" y="3766"/>
                  </a:cubicBezTo>
                  <a:cubicBezTo>
                    <a:pt x="1429" y="3454"/>
                    <a:pt x="1577" y="3100"/>
                    <a:pt x="1721" y="2748"/>
                  </a:cubicBezTo>
                  <a:cubicBezTo>
                    <a:pt x="1920" y="2269"/>
                    <a:pt x="2118" y="1792"/>
                    <a:pt x="2315" y="1313"/>
                  </a:cubicBezTo>
                  <a:cubicBezTo>
                    <a:pt x="2375" y="1167"/>
                    <a:pt x="2435" y="1022"/>
                    <a:pt x="2449" y="867"/>
                  </a:cubicBezTo>
                  <a:cubicBezTo>
                    <a:pt x="2477" y="573"/>
                    <a:pt x="2325" y="272"/>
                    <a:pt x="2073" y="120"/>
                  </a:cubicBezTo>
                  <a:cubicBezTo>
                    <a:pt x="1935" y="37"/>
                    <a:pt x="1803" y="0"/>
                    <a:pt x="16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5" name="Google Shape;2839;p36">
              <a:extLst>
                <a:ext uri="{FF2B5EF4-FFF2-40B4-BE49-F238E27FC236}">
                  <a16:creationId xmlns:a16="http://schemas.microsoft.com/office/drawing/2014/main" id="{D84D206D-E6FE-1581-C3A7-CBD24681F900}"/>
                </a:ext>
              </a:extLst>
            </p:cNvPr>
            <p:cNvSpPr/>
            <p:nvPr/>
          </p:nvSpPr>
          <p:spPr>
            <a:xfrm>
              <a:off x="2677300" y="1662475"/>
              <a:ext cx="94300" cy="94250"/>
            </a:xfrm>
            <a:custGeom>
              <a:avLst/>
              <a:gdLst/>
              <a:ahLst/>
              <a:cxnLst/>
              <a:rect l="l" t="t" r="r" b="b"/>
              <a:pathLst>
                <a:path w="3772" h="3770" extrusionOk="0">
                  <a:moveTo>
                    <a:pt x="1885" y="1"/>
                  </a:moveTo>
                  <a:lnTo>
                    <a:pt x="1433" y="1358"/>
                  </a:lnTo>
                  <a:lnTo>
                    <a:pt x="1" y="1886"/>
                  </a:lnTo>
                  <a:lnTo>
                    <a:pt x="1301" y="2396"/>
                  </a:lnTo>
                  <a:lnTo>
                    <a:pt x="1885" y="3770"/>
                  </a:lnTo>
                  <a:lnTo>
                    <a:pt x="2337" y="2506"/>
                  </a:lnTo>
                  <a:lnTo>
                    <a:pt x="3771" y="1886"/>
                  </a:lnTo>
                  <a:lnTo>
                    <a:pt x="2337" y="1292"/>
                  </a:lnTo>
                  <a:lnTo>
                    <a:pt x="1885"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6" name="Google Shape;2840;p36">
              <a:extLst>
                <a:ext uri="{FF2B5EF4-FFF2-40B4-BE49-F238E27FC236}">
                  <a16:creationId xmlns:a16="http://schemas.microsoft.com/office/drawing/2014/main" id="{78B32B86-9FD5-E991-4110-FBBD23CFA234}"/>
                </a:ext>
              </a:extLst>
            </p:cNvPr>
            <p:cNvSpPr/>
            <p:nvPr/>
          </p:nvSpPr>
          <p:spPr>
            <a:xfrm>
              <a:off x="2656425" y="1507800"/>
              <a:ext cx="125075" cy="17850"/>
            </a:xfrm>
            <a:custGeom>
              <a:avLst/>
              <a:gdLst/>
              <a:ahLst/>
              <a:cxnLst/>
              <a:rect l="l" t="t" r="r" b="b"/>
              <a:pathLst>
                <a:path w="5003" h="714" extrusionOk="0">
                  <a:moveTo>
                    <a:pt x="2552" y="0"/>
                  </a:moveTo>
                  <a:cubicBezTo>
                    <a:pt x="2535" y="0"/>
                    <a:pt x="2518" y="0"/>
                    <a:pt x="2502" y="0"/>
                  </a:cubicBezTo>
                  <a:cubicBezTo>
                    <a:pt x="2084" y="0"/>
                    <a:pt x="1668" y="24"/>
                    <a:pt x="1251" y="76"/>
                  </a:cubicBezTo>
                  <a:cubicBezTo>
                    <a:pt x="835" y="132"/>
                    <a:pt x="417" y="210"/>
                    <a:pt x="1" y="356"/>
                  </a:cubicBezTo>
                  <a:cubicBezTo>
                    <a:pt x="417" y="504"/>
                    <a:pt x="834" y="581"/>
                    <a:pt x="1251" y="636"/>
                  </a:cubicBezTo>
                  <a:cubicBezTo>
                    <a:pt x="1668" y="689"/>
                    <a:pt x="2084" y="713"/>
                    <a:pt x="2502" y="713"/>
                  </a:cubicBezTo>
                  <a:cubicBezTo>
                    <a:pt x="2918" y="713"/>
                    <a:pt x="3335" y="690"/>
                    <a:pt x="3752" y="637"/>
                  </a:cubicBezTo>
                  <a:cubicBezTo>
                    <a:pt x="4169" y="582"/>
                    <a:pt x="4585" y="505"/>
                    <a:pt x="5003" y="356"/>
                  </a:cubicBezTo>
                  <a:cubicBezTo>
                    <a:pt x="4585" y="207"/>
                    <a:pt x="4169" y="130"/>
                    <a:pt x="3752" y="75"/>
                  </a:cubicBezTo>
                  <a:cubicBezTo>
                    <a:pt x="3351" y="25"/>
                    <a:pt x="2952" y="0"/>
                    <a:pt x="255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7" name="Google Shape;2841;p36">
              <a:extLst>
                <a:ext uri="{FF2B5EF4-FFF2-40B4-BE49-F238E27FC236}">
                  <a16:creationId xmlns:a16="http://schemas.microsoft.com/office/drawing/2014/main" id="{65C556BF-F4C7-ED21-E337-7249BFB7BF9B}"/>
                </a:ext>
              </a:extLst>
            </p:cNvPr>
            <p:cNvSpPr/>
            <p:nvPr/>
          </p:nvSpPr>
          <p:spPr>
            <a:xfrm>
              <a:off x="2710025" y="1454225"/>
              <a:ext cx="17875" cy="125075"/>
            </a:xfrm>
            <a:custGeom>
              <a:avLst/>
              <a:gdLst/>
              <a:ahLst/>
              <a:cxnLst/>
              <a:rect l="l" t="t" r="r" b="b"/>
              <a:pathLst>
                <a:path w="715" h="5003" extrusionOk="0">
                  <a:moveTo>
                    <a:pt x="357" y="0"/>
                  </a:moveTo>
                  <a:cubicBezTo>
                    <a:pt x="210" y="417"/>
                    <a:pt x="133" y="833"/>
                    <a:pt x="78" y="1251"/>
                  </a:cubicBezTo>
                  <a:cubicBezTo>
                    <a:pt x="25" y="1667"/>
                    <a:pt x="1" y="2084"/>
                    <a:pt x="1" y="2501"/>
                  </a:cubicBezTo>
                  <a:cubicBezTo>
                    <a:pt x="1" y="2918"/>
                    <a:pt x="24" y="3334"/>
                    <a:pt x="76" y="3752"/>
                  </a:cubicBezTo>
                  <a:cubicBezTo>
                    <a:pt x="131" y="4168"/>
                    <a:pt x="208" y="4585"/>
                    <a:pt x="357" y="5002"/>
                  </a:cubicBezTo>
                  <a:cubicBezTo>
                    <a:pt x="505" y="4586"/>
                    <a:pt x="582" y="4168"/>
                    <a:pt x="638" y="3752"/>
                  </a:cubicBezTo>
                  <a:cubicBezTo>
                    <a:pt x="690" y="3334"/>
                    <a:pt x="715" y="2918"/>
                    <a:pt x="714" y="2501"/>
                  </a:cubicBezTo>
                  <a:cubicBezTo>
                    <a:pt x="714" y="2084"/>
                    <a:pt x="689" y="1667"/>
                    <a:pt x="636" y="1251"/>
                  </a:cubicBezTo>
                  <a:cubicBezTo>
                    <a:pt x="581" y="833"/>
                    <a:pt x="504" y="417"/>
                    <a:pt x="35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8" name="Google Shape;2842;p36">
              <a:extLst>
                <a:ext uri="{FF2B5EF4-FFF2-40B4-BE49-F238E27FC236}">
                  <a16:creationId xmlns:a16="http://schemas.microsoft.com/office/drawing/2014/main" id="{9B756DF8-C8A3-61C3-8173-5D816386712B}"/>
                </a:ext>
              </a:extLst>
            </p:cNvPr>
            <p:cNvSpPr/>
            <p:nvPr/>
          </p:nvSpPr>
          <p:spPr>
            <a:xfrm>
              <a:off x="2674750" y="1472550"/>
              <a:ext cx="88425" cy="88375"/>
            </a:xfrm>
            <a:custGeom>
              <a:avLst/>
              <a:gdLst/>
              <a:ahLst/>
              <a:cxnLst/>
              <a:rect l="l" t="t" r="r" b="b"/>
              <a:pathLst>
                <a:path w="3537" h="3535" extrusionOk="0">
                  <a:moveTo>
                    <a:pt x="3537" y="0"/>
                  </a:moveTo>
                  <a:lnTo>
                    <a:pt x="3537" y="0"/>
                  </a:lnTo>
                  <a:cubicBezTo>
                    <a:pt x="3137" y="188"/>
                    <a:pt x="2788" y="430"/>
                    <a:pt x="2454" y="685"/>
                  </a:cubicBezTo>
                  <a:cubicBezTo>
                    <a:pt x="2122" y="943"/>
                    <a:pt x="1811" y="1220"/>
                    <a:pt x="1516" y="1516"/>
                  </a:cubicBezTo>
                  <a:cubicBezTo>
                    <a:pt x="1221" y="1810"/>
                    <a:pt x="945" y="2123"/>
                    <a:pt x="687" y="2454"/>
                  </a:cubicBezTo>
                  <a:cubicBezTo>
                    <a:pt x="431" y="2787"/>
                    <a:pt x="190" y="3136"/>
                    <a:pt x="0" y="3534"/>
                  </a:cubicBezTo>
                  <a:cubicBezTo>
                    <a:pt x="399" y="3345"/>
                    <a:pt x="747" y="3104"/>
                    <a:pt x="1082" y="2849"/>
                  </a:cubicBezTo>
                  <a:cubicBezTo>
                    <a:pt x="1414" y="2591"/>
                    <a:pt x="1726" y="2315"/>
                    <a:pt x="2020" y="2020"/>
                  </a:cubicBezTo>
                  <a:cubicBezTo>
                    <a:pt x="2315" y="1725"/>
                    <a:pt x="2593" y="1414"/>
                    <a:pt x="2851" y="1082"/>
                  </a:cubicBezTo>
                  <a:cubicBezTo>
                    <a:pt x="3107" y="749"/>
                    <a:pt x="3346" y="399"/>
                    <a:pt x="353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9" name="Google Shape;2843;p36">
              <a:extLst>
                <a:ext uri="{FF2B5EF4-FFF2-40B4-BE49-F238E27FC236}">
                  <a16:creationId xmlns:a16="http://schemas.microsoft.com/office/drawing/2014/main" id="{5481AF0D-8742-95BB-183F-0DB03FA82ED9}"/>
                </a:ext>
              </a:extLst>
            </p:cNvPr>
            <p:cNvSpPr/>
            <p:nvPr/>
          </p:nvSpPr>
          <p:spPr>
            <a:xfrm>
              <a:off x="2674750" y="1472550"/>
              <a:ext cx="88375" cy="88375"/>
            </a:xfrm>
            <a:custGeom>
              <a:avLst/>
              <a:gdLst/>
              <a:ahLst/>
              <a:cxnLst/>
              <a:rect l="l" t="t" r="r" b="b"/>
              <a:pathLst>
                <a:path w="3535" h="3535" extrusionOk="0">
                  <a:moveTo>
                    <a:pt x="0" y="0"/>
                  </a:moveTo>
                  <a:lnTo>
                    <a:pt x="0" y="0"/>
                  </a:lnTo>
                  <a:cubicBezTo>
                    <a:pt x="190" y="399"/>
                    <a:pt x="431" y="747"/>
                    <a:pt x="686" y="1081"/>
                  </a:cubicBezTo>
                  <a:cubicBezTo>
                    <a:pt x="944" y="1412"/>
                    <a:pt x="1221" y="1724"/>
                    <a:pt x="1515" y="2018"/>
                  </a:cubicBezTo>
                  <a:cubicBezTo>
                    <a:pt x="1809" y="2314"/>
                    <a:pt x="2121" y="2591"/>
                    <a:pt x="2453" y="2849"/>
                  </a:cubicBezTo>
                  <a:cubicBezTo>
                    <a:pt x="2786" y="3105"/>
                    <a:pt x="3136" y="3345"/>
                    <a:pt x="3535" y="3534"/>
                  </a:cubicBezTo>
                  <a:cubicBezTo>
                    <a:pt x="3345" y="3136"/>
                    <a:pt x="3105" y="2785"/>
                    <a:pt x="2850" y="2452"/>
                  </a:cubicBezTo>
                  <a:cubicBezTo>
                    <a:pt x="2592" y="2121"/>
                    <a:pt x="2315" y="1809"/>
                    <a:pt x="2019" y="1515"/>
                  </a:cubicBezTo>
                  <a:cubicBezTo>
                    <a:pt x="1725" y="1220"/>
                    <a:pt x="1412" y="943"/>
                    <a:pt x="1081" y="685"/>
                  </a:cubicBezTo>
                  <a:cubicBezTo>
                    <a:pt x="747" y="430"/>
                    <a:pt x="399" y="190"/>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0" name="Google Shape;2844;p36">
              <a:extLst>
                <a:ext uri="{FF2B5EF4-FFF2-40B4-BE49-F238E27FC236}">
                  <a16:creationId xmlns:a16="http://schemas.microsoft.com/office/drawing/2014/main" id="{B4FB21F1-D3D7-F7DD-BA97-D7CD6953FF60}"/>
                </a:ext>
              </a:extLst>
            </p:cNvPr>
            <p:cNvSpPr/>
            <p:nvPr/>
          </p:nvSpPr>
          <p:spPr>
            <a:xfrm>
              <a:off x="2559975" y="1609750"/>
              <a:ext cx="81150" cy="11600"/>
            </a:xfrm>
            <a:custGeom>
              <a:avLst/>
              <a:gdLst/>
              <a:ahLst/>
              <a:cxnLst/>
              <a:rect l="l" t="t" r="r" b="b"/>
              <a:pathLst>
                <a:path w="3246" h="464" extrusionOk="0">
                  <a:moveTo>
                    <a:pt x="1623" y="1"/>
                  </a:moveTo>
                  <a:cubicBezTo>
                    <a:pt x="1354" y="1"/>
                    <a:pt x="1081" y="17"/>
                    <a:pt x="811" y="50"/>
                  </a:cubicBezTo>
                  <a:cubicBezTo>
                    <a:pt x="543" y="87"/>
                    <a:pt x="271" y="136"/>
                    <a:pt x="1" y="232"/>
                  </a:cubicBezTo>
                  <a:cubicBezTo>
                    <a:pt x="271" y="329"/>
                    <a:pt x="543" y="379"/>
                    <a:pt x="813" y="414"/>
                  </a:cubicBezTo>
                  <a:cubicBezTo>
                    <a:pt x="1082" y="448"/>
                    <a:pt x="1354" y="464"/>
                    <a:pt x="1623" y="464"/>
                  </a:cubicBezTo>
                  <a:cubicBezTo>
                    <a:pt x="1893" y="464"/>
                    <a:pt x="2164" y="448"/>
                    <a:pt x="2434" y="414"/>
                  </a:cubicBezTo>
                  <a:cubicBezTo>
                    <a:pt x="2704" y="379"/>
                    <a:pt x="2975" y="329"/>
                    <a:pt x="3245" y="232"/>
                  </a:cubicBezTo>
                  <a:cubicBezTo>
                    <a:pt x="2975" y="136"/>
                    <a:pt x="2704" y="87"/>
                    <a:pt x="2434" y="50"/>
                  </a:cubicBezTo>
                  <a:cubicBezTo>
                    <a:pt x="2164" y="16"/>
                    <a:pt x="1893" y="1"/>
                    <a:pt x="162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1" name="Google Shape;2845;p36">
              <a:extLst>
                <a:ext uri="{FF2B5EF4-FFF2-40B4-BE49-F238E27FC236}">
                  <a16:creationId xmlns:a16="http://schemas.microsoft.com/office/drawing/2014/main" id="{A32DED62-A454-B2C9-E6B9-2506041F33B5}"/>
                </a:ext>
              </a:extLst>
            </p:cNvPr>
            <p:cNvSpPr/>
            <p:nvPr/>
          </p:nvSpPr>
          <p:spPr>
            <a:xfrm>
              <a:off x="2594775" y="1574950"/>
              <a:ext cx="11575" cy="81125"/>
            </a:xfrm>
            <a:custGeom>
              <a:avLst/>
              <a:gdLst/>
              <a:ahLst/>
              <a:cxnLst/>
              <a:rect l="l" t="t" r="r" b="b"/>
              <a:pathLst>
                <a:path w="463" h="3245" extrusionOk="0">
                  <a:moveTo>
                    <a:pt x="231" y="0"/>
                  </a:moveTo>
                  <a:cubicBezTo>
                    <a:pt x="134" y="270"/>
                    <a:pt x="85" y="542"/>
                    <a:pt x="50" y="812"/>
                  </a:cubicBezTo>
                  <a:cubicBezTo>
                    <a:pt x="16" y="1082"/>
                    <a:pt x="0" y="1353"/>
                    <a:pt x="0" y="1623"/>
                  </a:cubicBezTo>
                  <a:cubicBezTo>
                    <a:pt x="0" y="1893"/>
                    <a:pt x="16" y="2164"/>
                    <a:pt x="50" y="2434"/>
                  </a:cubicBezTo>
                  <a:cubicBezTo>
                    <a:pt x="85" y="2704"/>
                    <a:pt x="134" y="2975"/>
                    <a:pt x="231" y="3245"/>
                  </a:cubicBezTo>
                  <a:cubicBezTo>
                    <a:pt x="327" y="2975"/>
                    <a:pt x="377" y="2704"/>
                    <a:pt x="413" y="2434"/>
                  </a:cubicBezTo>
                  <a:cubicBezTo>
                    <a:pt x="447" y="2164"/>
                    <a:pt x="463" y="1893"/>
                    <a:pt x="463" y="1623"/>
                  </a:cubicBezTo>
                  <a:cubicBezTo>
                    <a:pt x="463" y="1353"/>
                    <a:pt x="446" y="1081"/>
                    <a:pt x="413" y="812"/>
                  </a:cubicBezTo>
                  <a:cubicBezTo>
                    <a:pt x="377" y="542"/>
                    <a:pt x="327" y="272"/>
                    <a:pt x="23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2" name="Google Shape;2846;p36">
              <a:extLst>
                <a:ext uri="{FF2B5EF4-FFF2-40B4-BE49-F238E27FC236}">
                  <a16:creationId xmlns:a16="http://schemas.microsoft.com/office/drawing/2014/main" id="{0B0577A0-5A3A-F8DA-9D50-CD69FCC492A8}"/>
                </a:ext>
              </a:extLst>
            </p:cNvPr>
            <p:cNvSpPr/>
            <p:nvPr/>
          </p:nvSpPr>
          <p:spPr>
            <a:xfrm>
              <a:off x="2571875" y="1586875"/>
              <a:ext cx="57375" cy="57375"/>
            </a:xfrm>
            <a:custGeom>
              <a:avLst/>
              <a:gdLst/>
              <a:ahLst/>
              <a:cxnLst/>
              <a:rect l="l" t="t" r="r" b="b"/>
              <a:pathLst>
                <a:path w="2295" h="2295" extrusionOk="0">
                  <a:moveTo>
                    <a:pt x="2294" y="0"/>
                  </a:moveTo>
                  <a:lnTo>
                    <a:pt x="2294" y="0"/>
                  </a:lnTo>
                  <a:cubicBezTo>
                    <a:pt x="2035" y="123"/>
                    <a:pt x="1808" y="278"/>
                    <a:pt x="1593" y="445"/>
                  </a:cubicBezTo>
                  <a:cubicBezTo>
                    <a:pt x="1378" y="612"/>
                    <a:pt x="1175" y="792"/>
                    <a:pt x="983" y="983"/>
                  </a:cubicBezTo>
                  <a:cubicBezTo>
                    <a:pt x="792" y="1175"/>
                    <a:pt x="613" y="1377"/>
                    <a:pt x="445" y="1592"/>
                  </a:cubicBezTo>
                  <a:cubicBezTo>
                    <a:pt x="279" y="1808"/>
                    <a:pt x="123" y="2035"/>
                    <a:pt x="1" y="2294"/>
                  </a:cubicBezTo>
                  <a:cubicBezTo>
                    <a:pt x="259" y="2171"/>
                    <a:pt x="486" y="2015"/>
                    <a:pt x="702" y="1850"/>
                  </a:cubicBezTo>
                  <a:cubicBezTo>
                    <a:pt x="917" y="1683"/>
                    <a:pt x="1120" y="1503"/>
                    <a:pt x="1310" y="1311"/>
                  </a:cubicBezTo>
                  <a:cubicBezTo>
                    <a:pt x="1502" y="1120"/>
                    <a:pt x="1683" y="917"/>
                    <a:pt x="1849" y="702"/>
                  </a:cubicBezTo>
                  <a:cubicBezTo>
                    <a:pt x="2017" y="486"/>
                    <a:pt x="2172" y="259"/>
                    <a:pt x="229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3" name="Google Shape;2847;p36">
              <a:extLst>
                <a:ext uri="{FF2B5EF4-FFF2-40B4-BE49-F238E27FC236}">
                  <a16:creationId xmlns:a16="http://schemas.microsoft.com/office/drawing/2014/main" id="{3033189A-E3E6-69BC-7CB7-146276E80808}"/>
                </a:ext>
              </a:extLst>
            </p:cNvPr>
            <p:cNvSpPr/>
            <p:nvPr/>
          </p:nvSpPr>
          <p:spPr>
            <a:xfrm>
              <a:off x="2571875" y="1586850"/>
              <a:ext cx="57375" cy="57350"/>
            </a:xfrm>
            <a:custGeom>
              <a:avLst/>
              <a:gdLst/>
              <a:ahLst/>
              <a:cxnLst/>
              <a:rect l="l" t="t" r="r" b="b"/>
              <a:pathLst>
                <a:path w="2295" h="2294" extrusionOk="0">
                  <a:moveTo>
                    <a:pt x="1" y="0"/>
                  </a:moveTo>
                  <a:lnTo>
                    <a:pt x="1" y="0"/>
                  </a:lnTo>
                  <a:cubicBezTo>
                    <a:pt x="124" y="259"/>
                    <a:pt x="279" y="486"/>
                    <a:pt x="445" y="702"/>
                  </a:cubicBezTo>
                  <a:cubicBezTo>
                    <a:pt x="612" y="917"/>
                    <a:pt x="792" y="1120"/>
                    <a:pt x="983" y="1311"/>
                  </a:cubicBezTo>
                  <a:cubicBezTo>
                    <a:pt x="1175" y="1502"/>
                    <a:pt x="1378" y="1683"/>
                    <a:pt x="1593" y="1849"/>
                  </a:cubicBezTo>
                  <a:cubicBezTo>
                    <a:pt x="1808" y="2016"/>
                    <a:pt x="2035" y="2172"/>
                    <a:pt x="2294" y="2294"/>
                  </a:cubicBezTo>
                  <a:cubicBezTo>
                    <a:pt x="2172" y="2035"/>
                    <a:pt x="2017" y="1808"/>
                    <a:pt x="1849" y="1592"/>
                  </a:cubicBezTo>
                  <a:cubicBezTo>
                    <a:pt x="1683" y="1377"/>
                    <a:pt x="1502" y="1175"/>
                    <a:pt x="1310" y="983"/>
                  </a:cubicBezTo>
                  <a:cubicBezTo>
                    <a:pt x="1120" y="791"/>
                    <a:pt x="917" y="613"/>
                    <a:pt x="702" y="444"/>
                  </a:cubicBezTo>
                  <a:cubicBezTo>
                    <a:pt x="485" y="279"/>
                    <a:pt x="259" y="124"/>
                    <a:pt x="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4" name="Google Shape;2848;p36">
              <a:extLst>
                <a:ext uri="{FF2B5EF4-FFF2-40B4-BE49-F238E27FC236}">
                  <a16:creationId xmlns:a16="http://schemas.microsoft.com/office/drawing/2014/main" id="{B1D42E4E-4C44-4D92-7847-CB07D2B169A7}"/>
                </a:ext>
              </a:extLst>
            </p:cNvPr>
            <p:cNvSpPr/>
            <p:nvPr/>
          </p:nvSpPr>
          <p:spPr>
            <a:xfrm>
              <a:off x="1885525" y="1495675"/>
              <a:ext cx="74800" cy="74750"/>
            </a:xfrm>
            <a:custGeom>
              <a:avLst/>
              <a:gdLst/>
              <a:ahLst/>
              <a:cxnLst/>
              <a:rect l="l" t="t" r="r" b="b"/>
              <a:pathLst>
                <a:path w="2992" h="2990" extrusionOk="0">
                  <a:moveTo>
                    <a:pt x="1496" y="0"/>
                  </a:moveTo>
                  <a:lnTo>
                    <a:pt x="1138" y="1025"/>
                  </a:lnTo>
                  <a:lnTo>
                    <a:pt x="1" y="1496"/>
                  </a:lnTo>
                  <a:lnTo>
                    <a:pt x="1138" y="1987"/>
                  </a:lnTo>
                  <a:lnTo>
                    <a:pt x="1496" y="2989"/>
                  </a:lnTo>
                  <a:lnTo>
                    <a:pt x="1961" y="1899"/>
                  </a:lnTo>
                  <a:lnTo>
                    <a:pt x="2992" y="1496"/>
                  </a:lnTo>
                  <a:lnTo>
                    <a:pt x="1856" y="1077"/>
                  </a:lnTo>
                  <a:lnTo>
                    <a:pt x="149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5" name="Google Shape;2849;p36">
              <a:extLst>
                <a:ext uri="{FF2B5EF4-FFF2-40B4-BE49-F238E27FC236}">
                  <a16:creationId xmlns:a16="http://schemas.microsoft.com/office/drawing/2014/main" id="{C8CF9AF0-547F-7002-36DC-E6EC7ECAC411}"/>
                </a:ext>
              </a:extLst>
            </p:cNvPr>
            <p:cNvSpPr/>
            <p:nvPr/>
          </p:nvSpPr>
          <p:spPr>
            <a:xfrm>
              <a:off x="1877700" y="1372900"/>
              <a:ext cx="99200" cy="14200"/>
            </a:xfrm>
            <a:custGeom>
              <a:avLst/>
              <a:gdLst/>
              <a:ahLst/>
              <a:cxnLst/>
              <a:rect l="l" t="t" r="r" b="b"/>
              <a:pathLst>
                <a:path w="3968" h="568" extrusionOk="0">
                  <a:moveTo>
                    <a:pt x="1984" y="0"/>
                  </a:moveTo>
                  <a:cubicBezTo>
                    <a:pt x="1653" y="0"/>
                    <a:pt x="1323" y="20"/>
                    <a:pt x="992" y="61"/>
                  </a:cubicBezTo>
                  <a:cubicBezTo>
                    <a:pt x="662" y="105"/>
                    <a:pt x="331" y="165"/>
                    <a:pt x="1" y="284"/>
                  </a:cubicBezTo>
                  <a:cubicBezTo>
                    <a:pt x="331" y="402"/>
                    <a:pt x="662" y="463"/>
                    <a:pt x="992" y="507"/>
                  </a:cubicBezTo>
                  <a:cubicBezTo>
                    <a:pt x="1323" y="549"/>
                    <a:pt x="1653" y="567"/>
                    <a:pt x="1984" y="567"/>
                  </a:cubicBezTo>
                  <a:cubicBezTo>
                    <a:pt x="2315" y="567"/>
                    <a:pt x="2645" y="549"/>
                    <a:pt x="2976" y="507"/>
                  </a:cubicBezTo>
                  <a:cubicBezTo>
                    <a:pt x="3306" y="463"/>
                    <a:pt x="3637" y="402"/>
                    <a:pt x="3967" y="285"/>
                  </a:cubicBezTo>
                  <a:cubicBezTo>
                    <a:pt x="3637" y="169"/>
                    <a:pt x="3306" y="108"/>
                    <a:pt x="2976" y="61"/>
                  </a:cubicBezTo>
                  <a:cubicBezTo>
                    <a:pt x="2645" y="20"/>
                    <a:pt x="2315" y="0"/>
                    <a:pt x="198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6" name="Google Shape;2850;p36">
              <a:extLst>
                <a:ext uri="{FF2B5EF4-FFF2-40B4-BE49-F238E27FC236}">
                  <a16:creationId xmlns:a16="http://schemas.microsoft.com/office/drawing/2014/main" id="{C593ED64-DD70-31F8-3F0C-4BBD4799F19D}"/>
                </a:ext>
              </a:extLst>
            </p:cNvPr>
            <p:cNvSpPr/>
            <p:nvPr/>
          </p:nvSpPr>
          <p:spPr>
            <a:xfrm>
              <a:off x="1920150" y="1330450"/>
              <a:ext cx="14225" cy="99175"/>
            </a:xfrm>
            <a:custGeom>
              <a:avLst/>
              <a:gdLst/>
              <a:ahLst/>
              <a:cxnLst/>
              <a:rect l="l" t="t" r="r" b="b"/>
              <a:pathLst>
                <a:path w="569" h="3967" extrusionOk="0">
                  <a:moveTo>
                    <a:pt x="286" y="0"/>
                  </a:moveTo>
                  <a:cubicBezTo>
                    <a:pt x="168" y="331"/>
                    <a:pt x="108" y="661"/>
                    <a:pt x="61" y="992"/>
                  </a:cubicBezTo>
                  <a:cubicBezTo>
                    <a:pt x="20" y="1322"/>
                    <a:pt x="1" y="1653"/>
                    <a:pt x="1" y="1983"/>
                  </a:cubicBezTo>
                  <a:cubicBezTo>
                    <a:pt x="1" y="2314"/>
                    <a:pt x="20" y="2644"/>
                    <a:pt x="61" y="2975"/>
                  </a:cubicBezTo>
                  <a:cubicBezTo>
                    <a:pt x="105" y="3305"/>
                    <a:pt x="166" y="3636"/>
                    <a:pt x="285" y="3966"/>
                  </a:cubicBezTo>
                  <a:cubicBezTo>
                    <a:pt x="403" y="3636"/>
                    <a:pt x="463" y="3305"/>
                    <a:pt x="507" y="2975"/>
                  </a:cubicBezTo>
                  <a:cubicBezTo>
                    <a:pt x="549" y="2644"/>
                    <a:pt x="568" y="2314"/>
                    <a:pt x="568" y="1983"/>
                  </a:cubicBezTo>
                  <a:cubicBezTo>
                    <a:pt x="568" y="1653"/>
                    <a:pt x="549" y="1322"/>
                    <a:pt x="507" y="992"/>
                  </a:cubicBezTo>
                  <a:cubicBezTo>
                    <a:pt x="463" y="661"/>
                    <a:pt x="403" y="331"/>
                    <a:pt x="2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7" name="Google Shape;2851;p36">
              <a:extLst>
                <a:ext uri="{FF2B5EF4-FFF2-40B4-BE49-F238E27FC236}">
                  <a16:creationId xmlns:a16="http://schemas.microsoft.com/office/drawing/2014/main" id="{C63BF852-B16C-53E9-810B-7204447DBC93}"/>
                </a:ext>
              </a:extLst>
            </p:cNvPr>
            <p:cNvSpPr/>
            <p:nvPr/>
          </p:nvSpPr>
          <p:spPr>
            <a:xfrm>
              <a:off x="1892200" y="1344925"/>
              <a:ext cx="70175" cy="70150"/>
            </a:xfrm>
            <a:custGeom>
              <a:avLst/>
              <a:gdLst/>
              <a:ahLst/>
              <a:cxnLst/>
              <a:rect l="l" t="t" r="r" b="b"/>
              <a:pathLst>
                <a:path w="2807" h="2806" extrusionOk="0">
                  <a:moveTo>
                    <a:pt x="0" y="1"/>
                  </a:moveTo>
                  <a:cubicBezTo>
                    <a:pt x="151" y="319"/>
                    <a:pt x="342" y="596"/>
                    <a:pt x="545" y="860"/>
                  </a:cubicBezTo>
                  <a:cubicBezTo>
                    <a:pt x="748" y="1123"/>
                    <a:pt x="969" y="1371"/>
                    <a:pt x="1203" y="1604"/>
                  </a:cubicBezTo>
                  <a:cubicBezTo>
                    <a:pt x="1437" y="1838"/>
                    <a:pt x="1685" y="2059"/>
                    <a:pt x="1948" y="2263"/>
                  </a:cubicBezTo>
                  <a:cubicBezTo>
                    <a:pt x="2213" y="2464"/>
                    <a:pt x="2489" y="2656"/>
                    <a:pt x="2806" y="2806"/>
                  </a:cubicBezTo>
                  <a:cubicBezTo>
                    <a:pt x="2656" y="2490"/>
                    <a:pt x="2465" y="2213"/>
                    <a:pt x="2262" y="1949"/>
                  </a:cubicBezTo>
                  <a:cubicBezTo>
                    <a:pt x="2057" y="1685"/>
                    <a:pt x="1838" y="1437"/>
                    <a:pt x="1603" y="1203"/>
                  </a:cubicBezTo>
                  <a:cubicBezTo>
                    <a:pt x="1371" y="969"/>
                    <a:pt x="1123" y="749"/>
                    <a:pt x="860" y="545"/>
                  </a:cubicBezTo>
                  <a:cubicBezTo>
                    <a:pt x="594" y="341"/>
                    <a:pt x="318" y="151"/>
                    <a:pt x="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8" name="Google Shape;2852;p36">
              <a:extLst>
                <a:ext uri="{FF2B5EF4-FFF2-40B4-BE49-F238E27FC236}">
                  <a16:creationId xmlns:a16="http://schemas.microsoft.com/office/drawing/2014/main" id="{64DCE494-9176-B9FC-1441-65959D8D46F6}"/>
                </a:ext>
              </a:extLst>
            </p:cNvPr>
            <p:cNvSpPr/>
            <p:nvPr/>
          </p:nvSpPr>
          <p:spPr>
            <a:xfrm>
              <a:off x="1892200" y="1344950"/>
              <a:ext cx="70175" cy="70175"/>
            </a:xfrm>
            <a:custGeom>
              <a:avLst/>
              <a:gdLst/>
              <a:ahLst/>
              <a:cxnLst/>
              <a:rect l="l" t="t" r="r" b="b"/>
              <a:pathLst>
                <a:path w="2807" h="2807" extrusionOk="0">
                  <a:moveTo>
                    <a:pt x="2806" y="1"/>
                  </a:moveTo>
                  <a:lnTo>
                    <a:pt x="2806" y="1"/>
                  </a:lnTo>
                  <a:cubicBezTo>
                    <a:pt x="2489" y="152"/>
                    <a:pt x="2213" y="342"/>
                    <a:pt x="1948" y="545"/>
                  </a:cubicBezTo>
                  <a:cubicBezTo>
                    <a:pt x="1685" y="750"/>
                    <a:pt x="1437" y="969"/>
                    <a:pt x="1203" y="1204"/>
                  </a:cubicBezTo>
                  <a:cubicBezTo>
                    <a:pt x="969" y="1436"/>
                    <a:pt x="748" y="1684"/>
                    <a:pt x="545" y="1948"/>
                  </a:cubicBezTo>
                  <a:cubicBezTo>
                    <a:pt x="341" y="2213"/>
                    <a:pt x="151" y="2490"/>
                    <a:pt x="0" y="2807"/>
                  </a:cubicBezTo>
                  <a:cubicBezTo>
                    <a:pt x="319" y="2656"/>
                    <a:pt x="595" y="2465"/>
                    <a:pt x="860" y="2263"/>
                  </a:cubicBezTo>
                  <a:cubicBezTo>
                    <a:pt x="1123" y="2059"/>
                    <a:pt x="1370" y="1839"/>
                    <a:pt x="1603" y="1604"/>
                  </a:cubicBezTo>
                  <a:cubicBezTo>
                    <a:pt x="1838" y="1370"/>
                    <a:pt x="2058" y="1122"/>
                    <a:pt x="2262" y="859"/>
                  </a:cubicBezTo>
                  <a:cubicBezTo>
                    <a:pt x="2465" y="595"/>
                    <a:pt x="2656" y="318"/>
                    <a:pt x="280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9" name="Google Shape;2853;p36">
              <a:extLst>
                <a:ext uri="{FF2B5EF4-FFF2-40B4-BE49-F238E27FC236}">
                  <a16:creationId xmlns:a16="http://schemas.microsoft.com/office/drawing/2014/main" id="{72AD7539-387F-856C-FA22-F13665191572}"/>
                </a:ext>
              </a:extLst>
            </p:cNvPr>
            <p:cNvSpPr/>
            <p:nvPr/>
          </p:nvSpPr>
          <p:spPr>
            <a:xfrm>
              <a:off x="1989100" y="1453825"/>
              <a:ext cx="64325" cy="9225"/>
            </a:xfrm>
            <a:custGeom>
              <a:avLst/>
              <a:gdLst/>
              <a:ahLst/>
              <a:cxnLst/>
              <a:rect l="l" t="t" r="r" b="b"/>
              <a:pathLst>
                <a:path w="2573" h="369" extrusionOk="0">
                  <a:moveTo>
                    <a:pt x="1259" y="1"/>
                  </a:moveTo>
                  <a:cubicBezTo>
                    <a:pt x="1055" y="1"/>
                    <a:pt x="850" y="13"/>
                    <a:pt x="644" y="40"/>
                  </a:cubicBezTo>
                  <a:cubicBezTo>
                    <a:pt x="430" y="68"/>
                    <a:pt x="215" y="107"/>
                    <a:pt x="0" y="184"/>
                  </a:cubicBezTo>
                  <a:cubicBezTo>
                    <a:pt x="214" y="261"/>
                    <a:pt x="429" y="300"/>
                    <a:pt x="644" y="328"/>
                  </a:cubicBezTo>
                  <a:cubicBezTo>
                    <a:pt x="856" y="356"/>
                    <a:pt x="1071" y="369"/>
                    <a:pt x="1286" y="369"/>
                  </a:cubicBezTo>
                  <a:cubicBezTo>
                    <a:pt x="1500" y="369"/>
                    <a:pt x="1715" y="356"/>
                    <a:pt x="1929" y="328"/>
                  </a:cubicBezTo>
                  <a:cubicBezTo>
                    <a:pt x="2143" y="300"/>
                    <a:pt x="2358" y="260"/>
                    <a:pt x="2573" y="184"/>
                  </a:cubicBezTo>
                  <a:cubicBezTo>
                    <a:pt x="2358" y="108"/>
                    <a:pt x="2143" y="68"/>
                    <a:pt x="1929" y="41"/>
                  </a:cubicBezTo>
                  <a:cubicBezTo>
                    <a:pt x="1716" y="13"/>
                    <a:pt x="1501" y="1"/>
                    <a:pt x="1286" y="1"/>
                  </a:cubicBezTo>
                  <a:cubicBezTo>
                    <a:pt x="1277" y="1"/>
                    <a:pt x="1268" y="1"/>
                    <a:pt x="125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0" name="Google Shape;2854;p36">
              <a:extLst>
                <a:ext uri="{FF2B5EF4-FFF2-40B4-BE49-F238E27FC236}">
                  <a16:creationId xmlns:a16="http://schemas.microsoft.com/office/drawing/2014/main" id="{46A2B018-E0C0-427C-2BE1-7F5AF7411ED5}"/>
                </a:ext>
              </a:extLst>
            </p:cNvPr>
            <p:cNvSpPr/>
            <p:nvPr/>
          </p:nvSpPr>
          <p:spPr>
            <a:xfrm>
              <a:off x="2016625" y="1426200"/>
              <a:ext cx="9225" cy="64350"/>
            </a:xfrm>
            <a:custGeom>
              <a:avLst/>
              <a:gdLst/>
              <a:ahLst/>
              <a:cxnLst/>
              <a:rect l="l" t="t" r="r" b="b"/>
              <a:pathLst>
                <a:path w="369" h="2574" extrusionOk="0">
                  <a:moveTo>
                    <a:pt x="184" y="1"/>
                  </a:moveTo>
                  <a:cubicBezTo>
                    <a:pt x="108" y="216"/>
                    <a:pt x="68" y="431"/>
                    <a:pt x="42" y="644"/>
                  </a:cubicBezTo>
                  <a:cubicBezTo>
                    <a:pt x="14" y="858"/>
                    <a:pt x="2" y="1073"/>
                    <a:pt x="2" y="1288"/>
                  </a:cubicBezTo>
                  <a:cubicBezTo>
                    <a:pt x="1" y="1501"/>
                    <a:pt x="13" y="1715"/>
                    <a:pt x="41" y="1930"/>
                  </a:cubicBezTo>
                  <a:cubicBezTo>
                    <a:pt x="69" y="2144"/>
                    <a:pt x="108" y="2359"/>
                    <a:pt x="185" y="2573"/>
                  </a:cubicBezTo>
                  <a:cubicBezTo>
                    <a:pt x="262" y="2360"/>
                    <a:pt x="301" y="2145"/>
                    <a:pt x="330" y="1930"/>
                  </a:cubicBezTo>
                  <a:cubicBezTo>
                    <a:pt x="356" y="1717"/>
                    <a:pt x="369" y="1503"/>
                    <a:pt x="369" y="1288"/>
                  </a:cubicBezTo>
                  <a:cubicBezTo>
                    <a:pt x="369" y="1074"/>
                    <a:pt x="356" y="859"/>
                    <a:pt x="328" y="644"/>
                  </a:cubicBezTo>
                  <a:cubicBezTo>
                    <a:pt x="300" y="431"/>
                    <a:pt x="260" y="216"/>
                    <a:pt x="1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1" name="Google Shape;2855;p36">
              <a:extLst>
                <a:ext uri="{FF2B5EF4-FFF2-40B4-BE49-F238E27FC236}">
                  <a16:creationId xmlns:a16="http://schemas.microsoft.com/office/drawing/2014/main" id="{CBC9E11A-A7E9-200B-7DC2-931308A12750}"/>
                </a:ext>
              </a:extLst>
            </p:cNvPr>
            <p:cNvSpPr/>
            <p:nvPr/>
          </p:nvSpPr>
          <p:spPr>
            <a:xfrm>
              <a:off x="1998450" y="1435625"/>
              <a:ext cx="45525" cy="45550"/>
            </a:xfrm>
            <a:custGeom>
              <a:avLst/>
              <a:gdLst/>
              <a:ahLst/>
              <a:cxnLst/>
              <a:rect l="l" t="t" r="r" b="b"/>
              <a:pathLst>
                <a:path w="1821" h="1822" extrusionOk="0">
                  <a:moveTo>
                    <a:pt x="1" y="1"/>
                  </a:moveTo>
                  <a:lnTo>
                    <a:pt x="1" y="1"/>
                  </a:lnTo>
                  <a:cubicBezTo>
                    <a:pt x="99" y="207"/>
                    <a:pt x="221" y="386"/>
                    <a:pt x="353" y="558"/>
                  </a:cubicBezTo>
                  <a:cubicBezTo>
                    <a:pt x="486" y="729"/>
                    <a:pt x="629" y="890"/>
                    <a:pt x="780" y="1042"/>
                  </a:cubicBezTo>
                  <a:cubicBezTo>
                    <a:pt x="932" y="1193"/>
                    <a:pt x="1093" y="1336"/>
                    <a:pt x="1263" y="1468"/>
                  </a:cubicBezTo>
                  <a:cubicBezTo>
                    <a:pt x="1435" y="1600"/>
                    <a:pt x="1616" y="1725"/>
                    <a:pt x="1821" y="1822"/>
                  </a:cubicBezTo>
                  <a:cubicBezTo>
                    <a:pt x="1724" y="1617"/>
                    <a:pt x="1599" y="1438"/>
                    <a:pt x="1468" y="1263"/>
                  </a:cubicBezTo>
                  <a:cubicBezTo>
                    <a:pt x="1336" y="1093"/>
                    <a:pt x="1193" y="932"/>
                    <a:pt x="1042" y="780"/>
                  </a:cubicBezTo>
                  <a:cubicBezTo>
                    <a:pt x="890" y="629"/>
                    <a:pt x="729" y="485"/>
                    <a:pt x="558" y="353"/>
                  </a:cubicBezTo>
                  <a:cubicBezTo>
                    <a:pt x="386" y="222"/>
                    <a:pt x="207" y="98"/>
                    <a:pt x="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2" name="Google Shape;2856;p36">
              <a:extLst>
                <a:ext uri="{FF2B5EF4-FFF2-40B4-BE49-F238E27FC236}">
                  <a16:creationId xmlns:a16="http://schemas.microsoft.com/office/drawing/2014/main" id="{3E15E4A5-6BAD-DDB9-91D5-950131F28464}"/>
                </a:ext>
              </a:extLst>
            </p:cNvPr>
            <p:cNvSpPr/>
            <p:nvPr/>
          </p:nvSpPr>
          <p:spPr>
            <a:xfrm>
              <a:off x="1998425" y="1435650"/>
              <a:ext cx="45550" cy="45525"/>
            </a:xfrm>
            <a:custGeom>
              <a:avLst/>
              <a:gdLst/>
              <a:ahLst/>
              <a:cxnLst/>
              <a:rect l="l" t="t" r="r" b="b"/>
              <a:pathLst>
                <a:path w="1822" h="1821" extrusionOk="0">
                  <a:moveTo>
                    <a:pt x="1822" y="1"/>
                  </a:moveTo>
                  <a:cubicBezTo>
                    <a:pt x="1617" y="99"/>
                    <a:pt x="1436" y="222"/>
                    <a:pt x="1263" y="353"/>
                  </a:cubicBezTo>
                  <a:cubicBezTo>
                    <a:pt x="1093" y="486"/>
                    <a:pt x="932" y="629"/>
                    <a:pt x="780" y="780"/>
                  </a:cubicBezTo>
                  <a:cubicBezTo>
                    <a:pt x="629" y="932"/>
                    <a:pt x="486" y="1093"/>
                    <a:pt x="353" y="1263"/>
                  </a:cubicBezTo>
                  <a:cubicBezTo>
                    <a:pt x="222" y="1435"/>
                    <a:pt x="98" y="1615"/>
                    <a:pt x="1" y="1821"/>
                  </a:cubicBezTo>
                  <a:cubicBezTo>
                    <a:pt x="207" y="1724"/>
                    <a:pt x="386" y="1601"/>
                    <a:pt x="558" y="1468"/>
                  </a:cubicBezTo>
                  <a:cubicBezTo>
                    <a:pt x="729" y="1336"/>
                    <a:pt x="890" y="1193"/>
                    <a:pt x="1042" y="1042"/>
                  </a:cubicBezTo>
                  <a:cubicBezTo>
                    <a:pt x="1193" y="890"/>
                    <a:pt x="1336" y="729"/>
                    <a:pt x="1468" y="558"/>
                  </a:cubicBezTo>
                  <a:cubicBezTo>
                    <a:pt x="1600" y="386"/>
                    <a:pt x="1725" y="206"/>
                    <a:pt x="182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3" name="Google Shape;2857;p36">
              <a:extLst>
                <a:ext uri="{FF2B5EF4-FFF2-40B4-BE49-F238E27FC236}">
                  <a16:creationId xmlns:a16="http://schemas.microsoft.com/office/drawing/2014/main" id="{A337FF80-17D4-17BE-16C6-8E82F1F600DA}"/>
                </a:ext>
              </a:extLst>
            </p:cNvPr>
            <p:cNvSpPr/>
            <p:nvPr/>
          </p:nvSpPr>
          <p:spPr>
            <a:xfrm>
              <a:off x="2202250" y="1144450"/>
              <a:ext cx="95875" cy="112450"/>
            </a:xfrm>
            <a:custGeom>
              <a:avLst/>
              <a:gdLst/>
              <a:ahLst/>
              <a:cxnLst/>
              <a:rect l="l" t="t" r="r" b="b"/>
              <a:pathLst>
                <a:path w="3835" h="4498" extrusionOk="0">
                  <a:moveTo>
                    <a:pt x="2213" y="1"/>
                  </a:moveTo>
                  <a:cubicBezTo>
                    <a:pt x="1522" y="1"/>
                    <a:pt x="809" y="451"/>
                    <a:pt x="482" y="1034"/>
                  </a:cubicBezTo>
                  <a:cubicBezTo>
                    <a:pt x="67" y="1777"/>
                    <a:pt x="0" y="2708"/>
                    <a:pt x="307" y="3523"/>
                  </a:cubicBezTo>
                  <a:cubicBezTo>
                    <a:pt x="404" y="3777"/>
                    <a:pt x="538" y="4027"/>
                    <a:pt x="747" y="4208"/>
                  </a:cubicBezTo>
                  <a:cubicBezTo>
                    <a:pt x="979" y="4408"/>
                    <a:pt x="1278" y="4498"/>
                    <a:pt x="1581" y="4498"/>
                  </a:cubicBezTo>
                  <a:cubicBezTo>
                    <a:pt x="1898" y="4498"/>
                    <a:pt x="2220" y="4400"/>
                    <a:pt x="2476" y="4228"/>
                  </a:cubicBezTo>
                  <a:cubicBezTo>
                    <a:pt x="2978" y="3887"/>
                    <a:pt x="3275" y="3325"/>
                    <a:pt x="3474" y="2758"/>
                  </a:cubicBezTo>
                  <a:cubicBezTo>
                    <a:pt x="3733" y="2024"/>
                    <a:pt x="3834" y="1126"/>
                    <a:pt x="3312" y="513"/>
                  </a:cubicBezTo>
                  <a:cubicBezTo>
                    <a:pt x="3005" y="151"/>
                    <a:pt x="2613" y="1"/>
                    <a:pt x="2213" y="1"/>
                  </a:cubicBezTo>
                  <a:close/>
                </a:path>
              </a:pathLst>
            </a:custGeom>
            <a:solidFill>
              <a:srgbClr val="F2AFB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4" name="Google Shape;2858;p36">
              <a:extLst>
                <a:ext uri="{FF2B5EF4-FFF2-40B4-BE49-F238E27FC236}">
                  <a16:creationId xmlns:a16="http://schemas.microsoft.com/office/drawing/2014/main" id="{FBF7360E-0FCE-8654-9C82-5D5FFEC4E016}"/>
                </a:ext>
              </a:extLst>
            </p:cNvPr>
            <p:cNvSpPr/>
            <p:nvPr/>
          </p:nvSpPr>
          <p:spPr>
            <a:xfrm>
              <a:off x="2211100" y="1156100"/>
              <a:ext cx="67550" cy="90125"/>
            </a:xfrm>
            <a:custGeom>
              <a:avLst/>
              <a:gdLst/>
              <a:ahLst/>
              <a:cxnLst/>
              <a:rect l="l" t="t" r="r" b="b"/>
              <a:pathLst>
                <a:path w="2702" h="3605" extrusionOk="0">
                  <a:moveTo>
                    <a:pt x="1731" y="0"/>
                  </a:moveTo>
                  <a:cubicBezTo>
                    <a:pt x="1659" y="0"/>
                    <a:pt x="1587" y="8"/>
                    <a:pt x="1517" y="22"/>
                  </a:cubicBezTo>
                  <a:cubicBezTo>
                    <a:pt x="1278" y="72"/>
                    <a:pt x="1063" y="192"/>
                    <a:pt x="854" y="314"/>
                  </a:cubicBezTo>
                  <a:cubicBezTo>
                    <a:pt x="854" y="314"/>
                    <a:pt x="0" y="1203"/>
                    <a:pt x="255" y="2316"/>
                  </a:cubicBezTo>
                  <a:cubicBezTo>
                    <a:pt x="509" y="3432"/>
                    <a:pt x="1431" y="3604"/>
                    <a:pt x="1431" y="3604"/>
                  </a:cubicBezTo>
                  <a:cubicBezTo>
                    <a:pt x="1262" y="3377"/>
                    <a:pt x="1157" y="3106"/>
                    <a:pt x="1135" y="2828"/>
                  </a:cubicBezTo>
                  <a:cubicBezTo>
                    <a:pt x="1130" y="2773"/>
                    <a:pt x="1129" y="2714"/>
                    <a:pt x="1156" y="2667"/>
                  </a:cubicBezTo>
                  <a:cubicBezTo>
                    <a:pt x="1205" y="2573"/>
                    <a:pt x="1329" y="2551"/>
                    <a:pt x="1437" y="2538"/>
                  </a:cubicBezTo>
                  <a:lnTo>
                    <a:pt x="2089" y="2464"/>
                  </a:lnTo>
                  <a:cubicBezTo>
                    <a:pt x="2133" y="2458"/>
                    <a:pt x="2178" y="2453"/>
                    <a:pt x="2213" y="2427"/>
                  </a:cubicBezTo>
                  <a:cubicBezTo>
                    <a:pt x="2252" y="2400"/>
                    <a:pt x="2270" y="2354"/>
                    <a:pt x="2286" y="2310"/>
                  </a:cubicBezTo>
                  <a:cubicBezTo>
                    <a:pt x="2494" y="1750"/>
                    <a:pt x="2702" y="1136"/>
                    <a:pt x="2498" y="563"/>
                  </a:cubicBezTo>
                  <a:cubicBezTo>
                    <a:pt x="2443" y="409"/>
                    <a:pt x="2357" y="259"/>
                    <a:pt x="2224" y="156"/>
                  </a:cubicBezTo>
                  <a:cubicBezTo>
                    <a:pt x="2085" y="47"/>
                    <a:pt x="1908" y="0"/>
                    <a:pt x="1731" y="0"/>
                  </a:cubicBezTo>
                  <a:close/>
                </a:path>
              </a:pathLst>
            </a:custGeom>
            <a:solidFill>
              <a:srgbClr val="F2AFB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5" name="Google Shape;2859;p36">
              <a:extLst>
                <a:ext uri="{FF2B5EF4-FFF2-40B4-BE49-F238E27FC236}">
                  <a16:creationId xmlns:a16="http://schemas.microsoft.com/office/drawing/2014/main" id="{37FE7742-06CB-70BB-C733-1A7CD7DF26B3}"/>
                </a:ext>
              </a:extLst>
            </p:cNvPr>
            <p:cNvSpPr/>
            <p:nvPr/>
          </p:nvSpPr>
          <p:spPr>
            <a:xfrm>
              <a:off x="2232400" y="1154025"/>
              <a:ext cx="47225" cy="92225"/>
            </a:xfrm>
            <a:custGeom>
              <a:avLst/>
              <a:gdLst/>
              <a:ahLst/>
              <a:cxnLst/>
              <a:rect l="l" t="t" r="r" b="b"/>
              <a:pathLst>
                <a:path w="1889" h="3689" extrusionOk="0">
                  <a:moveTo>
                    <a:pt x="937" y="1"/>
                  </a:moveTo>
                  <a:cubicBezTo>
                    <a:pt x="847" y="1"/>
                    <a:pt x="758" y="13"/>
                    <a:pt x="675" y="34"/>
                  </a:cubicBezTo>
                  <a:cubicBezTo>
                    <a:pt x="416" y="102"/>
                    <a:pt x="200" y="245"/>
                    <a:pt x="1" y="398"/>
                  </a:cubicBezTo>
                  <a:cubicBezTo>
                    <a:pt x="232" y="299"/>
                    <a:pt x="464" y="196"/>
                    <a:pt x="697" y="174"/>
                  </a:cubicBezTo>
                  <a:cubicBezTo>
                    <a:pt x="734" y="169"/>
                    <a:pt x="772" y="167"/>
                    <a:pt x="809" y="167"/>
                  </a:cubicBezTo>
                  <a:cubicBezTo>
                    <a:pt x="1005" y="167"/>
                    <a:pt x="1195" y="228"/>
                    <a:pt x="1321" y="349"/>
                  </a:cubicBezTo>
                  <a:cubicBezTo>
                    <a:pt x="1469" y="496"/>
                    <a:pt x="1551" y="723"/>
                    <a:pt x="1574" y="949"/>
                  </a:cubicBezTo>
                  <a:cubicBezTo>
                    <a:pt x="1602" y="1176"/>
                    <a:pt x="1575" y="1412"/>
                    <a:pt x="1518" y="1644"/>
                  </a:cubicBezTo>
                  <a:cubicBezTo>
                    <a:pt x="1467" y="1879"/>
                    <a:pt x="1385" y="2111"/>
                    <a:pt x="1302" y="2346"/>
                  </a:cubicBezTo>
                  <a:cubicBezTo>
                    <a:pt x="1292" y="2375"/>
                    <a:pt x="1284" y="2396"/>
                    <a:pt x="1280" y="2402"/>
                  </a:cubicBezTo>
                  <a:cubicBezTo>
                    <a:pt x="1274" y="2409"/>
                    <a:pt x="1283" y="2404"/>
                    <a:pt x="1274" y="2409"/>
                  </a:cubicBezTo>
                  <a:cubicBezTo>
                    <a:pt x="1255" y="2419"/>
                    <a:pt x="1173" y="2426"/>
                    <a:pt x="1116" y="2436"/>
                  </a:cubicBezTo>
                  <a:cubicBezTo>
                    <a:pt x="992" y="2452"/>
                    <a:pt x="868" y="2471"/>
                    <a:pt x="745" y="2492"/>
                  </a:cubicBezTo>
                  <a:lnTo>
                    <a:pt x="557" y="2521"/>
                  </a:lnTo>
                  <a:cubicBezTo>
                    <a:pt x="492" y="2532"/>
                    <a:pt x="421" y="2546"/>
                    <a:pt x="346" y="2585"/>
                  </a:cubicBezTo>
                  <a:cubicBezTo>
                    <a:pt x="271" y="2620"/>
                    <a:pt x="200" y="2716"/>
                    <a:pt x="197" y="2801"/>
                  </a:cubicBezTo>
                  <a:cubicBezTo>
                    <a:pt x="191" y="2885"/>
                    <a:pt x="207" y="2946"/>
                    <a:pt x="219" y="3011"/>
                  </a:cubicBezTo>
                  <a:cubicBezTo>
                    <a:pt x="277" y="3268"/>
                    <a:pt x="400" y="3506"/>
                    <a:pt x="576" y="3688"/>
                  </a:cubicBezTo>
                  <a:cubicBezTo>
                    <a:pt x="451" y="3468"/>
                    <a:pt x="374" y="3230"/>
                    <a:pt x="360" y="2990"/>
                  </a:cubicBezTo>
                  <a:cubicBezTo>
                    <a:pt x="357" y="2931"/>
                    <a:pt x="351" y="2866"/>
                    <a:pt x="362" y="2824"/>
                  </a:cubicBezTo>
                  <a:cubicBezTo>
                    <a:pt x="373" y="2784"/>
                    <a:pt x="391" y="2769"/>
                    <a:pt x="432" y="2753"/>
                  </a:cubicBezTo>
                  <a:cubicBezTo>
                    <a:pt x="509" y="2723"/>
                    <a:pt x="646" y="2724"/>
                    <a:pt x="770" y="2713"/>
                  </a:cubicBezTo>
                  <a:cubicBezTo>
                    <a:pt x="895" y="2705"/>
                    <a:pt x="1021" y="2696"/>
                    <a:pt x="1146" y="2685"/>
                  </a:cubicBezTo>
                  <a:cubicBezTo>
                    <a:pt x="1213" y="2675"/>
                    <a:pt x="1258" y="2681"/>
                    <a:pt x="1359" y="2656"/>
                  </a:cubicBezTo>
                  <a:cubicBezTo>
                    <a:pt x="1409" y="2643"/>
                    <a:pt x="1473" y="2597"/>
                    <a:pt x="1501" y="2552"/>
                  </a:cubicBezTo>
                  <a:cubicBezTo>
                    <a:pt x="1533" y="2508"/>
                    <a:pt x="1547" y="2470"/>
                    <a:pt x="1559" y="2439"/>
                  </a:cubicBezTo>
                  <a:cubicBezTo>
                    <a:pt x="1650" y="2204"/>
                    <a:pt x="1739" y="1963"/>
                    <a:pt x="1800" y="1708"/>
                  </a:cubicBezTo>
                  <a:cubicBezTo>
                    <a:pt x="1857" y="1454"/>
                    <a:pt x="1888" y="1182"/>
                    <a:pt x="1846" y="911"/>
                  </a:cubicBezTo>
                  <a:cubicBezTo>
                    <a:pt x="1800" y="646"/>
                    <a:pt x="1703" y="369"/>
                    <a:pt x="1472" y="178"/>
                  </a:cubicBezTo>
                  <a:cubicBezTo>
                    <a:pt x="1313" y="51"/>
                    <a:pt x="1123" y="1"/>
                    <a:pt x="937" y="1"/>
                  </a:cubicBezTo>
                  <a:close/>
                </a:path>
              </a:pathLst>
            </a:custGeom>
            <a:solidFill>
              <a:srgbClr val="102D5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6" name="Google Shape;2860;p36">
              <a:extLst>
                <a:ext uri="{FF2B5EF4-FFF2-40B4-BE49-F238E27FC236}">
                  <a16:creationId xmlns:a16="http://schemas.microsoft.com/office/drawing/2014/main" id="{259A7D3B-DA08-F816-C630-0DF190CF6238}"/>
                </a:ext>
              </a:extLst>
            </p:cNvPr>
            <p:cNvSpPr/>
            <p:nvPr/>
          </p:nvSpPr>
          <p:spPr>
            <a:xfrm>
              <a:off x="2204650" y="1253500"/>
              <a:ext cx="56750" cy="56750"/>
            </a:xfrm>
            <a:custGeom>
              <a:avLst/>
              <a:gdLst/>
              <a:ahLst/>
              <a:cxnLst/>
              <a:rect l="l" t="t" r="r" b="b"/>
              <a:pathLst>
                <a:path w="2270" h="2270" extrusionOk="0">
                  <a:moveTo>
                    <a:pt x="1135" y="0"/>
                  </a:moveTo>
                  <a:cubicBezTo>
                    <a:pt x="508" y="0"/>
                    <a:pt x="0" y="508"/>
                    <a:pt x="0" y="1135"/>
                  </a:cubicBezTo>
                  <a:cubicBezTo>
                    <a:pt x="0" y="1762"/>
                    <a:pt x="508" y="2270"/>
                    <a:pt x="1135" y="2270"/>
                  </a:cubicBezTo>
                  <a:cubicBezTo>
                    <a:pt x="1762" y="2270"/>
                    <a:pt x="2270" y="1762"/>
                    <a:pt x="2270" y="1135"/>
                  </a:cubicBezTo>
                  <a:cubicBezTo>
                    <a:pt x="2270" y="508"/>
                    <a:pt x="1762" y="0"/>
                    <a:pt x="113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7" name="Google Shape;2861;p36">
              <a:extLst>
                <a:ext uri="{FF2B5EF4-FFF2-40B4-BE49-F238E27FC236}">
                  <a16:creationId xmlns:a16="http://schemas.microsoft.com/office/drawing/2014/main" id="{F2C795F7-A2F0-4F67-BFE2-D36D10F21A80}"/>
                </a:ext>
              </a:extLst>
            </p:cNvPr>
            <p:cNvSpPr/>
            <p:nvPr/>
          </p:nvSpPr>
          <p:spPr>
            <a:xfrm>
              <a:off x="2393075" y="1270450"/>
              <a:ext cx="64175" cy="42450"/>
            </a:xfrm>
            <a:custGeom>
              <a:avLst/>
              <a:gdLst/>
              <a:ahLst/>
              <a:cxnLst/>
              <a:rect l="l" t="t" r="r" b="b"/>
              <a:pathLst>
                <a:path w="2567" h="1698" extrusionOk="0">
                  <a:moveTo>
                    <a:pt x="939" y="1"/>
                  </a:moveTo>
                  <a:cubicBezTo>
                    <a:pt x="566" y="1"/>
                    <a:pt x="260" y="145"/>
                    <a:pt x="158" y="406"/>
                  </a:cubicBezTo>
                  <a:cubicBezTo>
                    <a:pt x="0" y="805"/>
                    <a:pt x="378" y="1327"/>
                    <a:pt x="999" y="1573"/>
                  </a:cubicBezTo>
                  <a:cubicBezTo>
                    <a:pt x="1214" y="1657"/>
                    <a:pt x="1429" y="1697"/>
                    <a:pt x="1626" y="1697"/>
                  </a:cubicBezTo>
                  <a:cubicBezTo>
                    <a:pt x="2000" y="1697"/>
                    <a:pt x="2307" y="1553"/>
                    <a:pt x="2410" y="1292"/>
                  </a:cubicBezTo>
                  <a:cubicBezTo>
                    <a:pt x="2566" y="892"/>
                    <a:pt x="2190" y="370"/>
                    <a:pt x="1568" y="125"/>
                  </a:cubicBezTo>
                  <a:cubicBezTo>
                    <a:pt x="1353" y="41"/>
                    <a:pt x="1137" y="1"/>
                    <a:pt x="939" y="1"/>
                  </a:cubicBezTo>
                  <a:close/>
                </a:path>
              </a:pathLst>
            </a:custGeom>
            <a:solidFill>
              <a:srgbClr val="E77B8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40952893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10"/>
        <p:cNvGrpSpPr/>
        <p:nvPr/>
      </p:nvGrpSpPr>
      <p:grpSpPr>
        <a:xfrm>
          <a:off x="0" y="0"/>
          <a:ext cx="0" cy="0"/>
          <a:chOff x="0" y="0"/>
          <a:chExt cx="0" cy="0"/>
        </a:xfrm>
      </p:grpSpPr>
      <p:sp>
        <p:nvSpPr>
          <p:cNvPr id="3511" name="Google Shape;3511;p40"/>
          <p:cNvSpPr/>
          <p:nvPr/>
        </p:nvSpPr>
        <p:spPr>
          <a:xfrm rot="5400000">
            <a:off x="4179471" y="-1335890"/>
            <a:ext cx="4109367" cy="10110800"/>
          </a:xfrm>
          <a:prstGeom prst="round2SameRect">
            <a:avLst>
              <a:gd name="adj1" fmla="val 16667"/>
              <a:gd name="adj2" fmla="val 0"/>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12" name="Google Shape;3512;p40"/>
          <p:cNvSpPr txBox="1">
            <a:spLocks noGrp="1"/>
          </p:cNvSpPr>
          <p:nvPr>
            <p:ph type="title"/>
          </p:nvPr>
        </p:nvSpPr>
        <p:spPr>
          <a:xfrm>
            <a:off x="609600" y="548633"/>
            <a:ext cx="10985200" cy="752400"/>
          </a:xfrm>
          <a:prstGeom prst="rect">
            <a:avLst/>
          </a:prstGeom>
        </p:spPr>
        <p:txBody>
          <a:bodyPr spcFirstLastPara="1" wrap="square" lIns="121900" tIns="121900" rIns="121900" bIns="121900" anchor="t" anchorCtr="0">
            <a:noAutofit/>
          </a:bodyPr>
          <a:lstStyle/>
          <a:p>
            <a:r>
              <a:rPr lang="en"/>
              <a:t>Project Milestones – Blood Group Identification System</a:t>
            </a:r>
            <a:endParaRPr/>
          </a:p>
        </p:txBody>
      </p:sp>
      <p:grpSp>
        <p:nvGrpSpPr>
          <p:cNvPr id="3513" name="Google Shape;3513;p40"/>
          <p:cNvGrpSpPr/>
          <p:nvPr/>
        </p:nvGrpSpPr>
        <p:grpSpPr>
          <a:xfrm>
            <a:off x="373625" y="1725988"/>
            <a:ext cx="4385187" cy="4583379"/>
            <a:chOff x="6067279" y="1695355"/>
            <a:chExt cx="1497394" cy="1387740"/>
          </a:xfrm>
        </p:grpSpPr>
        <p:sp>
          <p:nvSpPr>
            <p:cNvPr id="3514" name="Google Shape;3514;p40"/>
            <p:cNvSpPr/>
            <p:nvPr/>
          </p:nvSpPr>
          <p:spPr>
            <a:xfrm>
              <a:off x="6368038" y="1956175"/>
              <a:ext cx="1014268" cy="980376"/>
            </a:xfrm>
            <a:custGeom>
              <a:avLst/>
              <a:gdLst/>
              <a:ahLst/>
              <a:cxnLst/>
              <a:rect l="l" t="t" r="r" b="b"/>
              <a:pathLst>
                <a:path w="59883" h="57882" extrusionOk="0">
                  <a:moveTo>
                    <a:pt x="17469" y="1"/>
                  </a:moveTo>
                  <a:cubicBezTo>
                    <a:pt x="16721" y="1"/>
                    <a:pt x="15996" y="260"/>
                    <a:pt x="15418" y="735"/>
                  </a:cubicBezTo>
                  <a:lnTo>
                    <a:pt x="1176" y="12463"/>
                  </a:lnTo>
                  <a:cubicBezTo>
                    <a:pt x="432" y="13075"/>
                    <a:pt x="0" y="13989"/>
                    <a:pt x="0" y="14953"/>
                  </a:cubicBezTo>
                  <a:lnTo>
                    <a:pt x="0" y="54656"/>
                  </a:lnTo>
                  <a:cubicBezTo>
                    <a:pt x="0" y="56437"/>
                    <a:pt x="1445" y="57881"/>
                    <a:pt x="3226" y="57881"/>
                  </a:cubicBezTo>
                  <a:lnTo>
                    <a:pt x="56657" y="57881"/>
                  </a:lnTo>
                  <a:cubicBezTo>
                    <a:pt x="58438" y="57881"/>
                    <a:pt x="59883" y="56436"/>
                    <a:pt x="59882" y="54654"/>
                  </a:cubicBezTo>
                  <a:lnTo>
                    <a:pt x="59882" y="3226"/>
                  </a:lnTo>
                  <a:cubicBezTo>
                    <a:pt x="59882" y="1444"/>
                    <a:pt x="58437" y="1"/>
                    <a:pt x="56655"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15" name="Google Shape;3515;p40"/>
            <p:cNvSpPr/>
            <p:nvPr/>
          </p:nvSpPr>
          <p:spPr>
            <a:xfrm>
              <a:off x="6173019" y="2937958"/>
              <a:ext cx="105385" cy="93055"/>
            </a:xfrm>
            <a:custGeom>
              <a:avLst/>
              <a:gdLst/>
              <a:ahLst/>
              <a:cxnLst/>
              <a:rect l="l" t="t" r="r" b="b"/>
              <a:pathLst>
                <a:path w="6222" h="5494" extrusionOk="0">
                  <a:moveTo>
                    <a:pt x="3454" y="1"/>
                  </a:moveTo>
                  <a:cubicBezTo>
                    <a:pt x="3454" y="1"/>
                    <a:pt x="3661" y="1967"/>
                    <a:pt x="3377" y="2483"/>
                  </a:cubicBezTo>
                  <a:cubicBezTo>
                    <a:pt x="3092" y="3000"/>
                    <a:pt x="1152" y="4009"/>
                    <a:pt x="558" y="4526"/>
                  </a:cubicBezTo>
                  <a:cubicBezTo>
                    <a:pt x="72" y="4950"/>
                    <a:pt x="0" y="5493"/>
                    <a:pt x="754" y="5493"/>
                  </a:cubicBezTo>
                  <a:cubicBezTo>
                    <a:pt x="922" y="5493"/>
                    <a:pt x="1131" y="5466"/>
                    <a:pt x="1385" y="5405"/>
                  </a:cubicBezTo>
                  <a:cubicBezTo>
                    <a:pt x="2782" y="5068"/>
                    <a:pt x="5445" y="4940"/>
                    <a:pt x="5833" y="4293"/>
                  </a:cubicBezTo>
                  <a:cubicBezTo>
                    <a:pt x="6221" y="3646"/>
                    <a:pt x="5937" y="3000"/>
                    <a:pt x="5833" y="2219"/>
                  </a:cubicBezTo>
                  <a:cubicBezTo>
                    <a:pt x="5729" y="1438"/>
                    <a:pt x="5833" y="232"/>
                    <a:pt x="5833" y="232"/>
                  </a:cubicBezTo>
                  <a:lnTo>
                    <a:pt x="3454" y="1"/>
                  </a:ln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16" name="Google Shape;3516;p40"/>
            <p:cNvSpPr/>
            <p:nvPr/>
          </p:nvSpPr>
          <p:spPr>
            <a:xfrm>
              <a:off x="6453674" y="2937958"/>
              <a:ext cx="105385" cy="93055"/>
            </a:xfrm>
            <a:custGeom>
              <a:avLst/>
              <a:gdLst/>
              <a:ahLst/>
              <a:cxnLst/>
              <a:rect l="l" t="t" r="r" b="b"/>
              <a:pathLst>
                <a:path w="6222" h="5494" extrusionOk="0">
                  <a:moveTo>
                    <a:pt x="2424" y="1"/>
                  </a:moveTo>
                  <a:lnTo>
                    <a:pt x="46" y="232"/>
                  </a:lnTo>
                  <a:cubicBezTo>
                    <a:pt x="46" y="232"/>
                    <a:pt x="491" y="1438"/>
                    <a:pt x="389" y="2219"/>
                  </a:cubicBezTo>
                  <a:cubicBezTo>
                    <a:pt x="287" y="3000"/>
                    <a:pt x="1" y="3646"/>
                    <a:pt x="389" y="4293"/>
                  </a:cubicBezTo>
                  <a:cubicBezTo>
                    <a:pt x="777" y="4940"/>
                    <a:pt x="3440" y="5068"/>
                    <a:pt x="4837" y="5405"/>
                  </a:cubicBezTo>
                  <a:cubicBezTo>
                    <a:pt x="5091" y="5466"/>
                    <a:pt x="5300" y="5493"/>
                    <a:pt x="5468" y="5493"/>
                  </a:cubicBezTo>
                  <a:cubicBezTo>
                    <a:pt x="6222" y="5493"/>
                    <a:pt x="6150" y="4950"/>
                    <a:pt x="5664" y="4526"/>
                  </a:cubicBezTo>
                  <a:cubicBezTo>
                    <a:pt x="5069" y="4009"/>
                    <a:pt x="3129" y="3000"/>
                    <a:pt x="2845" y="2483"/>
                  </a:cubicBezTo>
                  <a:cubicBezTo>
                    <a:pt x="2561" y="1967"/>
                    <a:pt x="2424" y="1"/>
                    <a:pt x="2424" y="1"/>
                  </a:cubicBezTo>
                  <a:close/>
                </a:path>
              </a:pathLst>
            </a:custGeom>
            <a:solidFill>
              <a:srgbClr val="A63B3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17" name="Google Shape;3517;p40"/>
            <p:cNvSpPr/>
            <p:nvPr/>
          </p:nvSpPr>
          <p:spPr>
            <a:xfrm>
              <a:off x="6186112" y="2267537"/>
              <a:ext cx="322371" cy="678601"/>
            </a:xfrm>
            <a:custGeom>
              <a:avLst/>
              <a:gdLst/>
              <a:ahLst/>
              <a:cxnLst/>
              <a:rect l="l" t="t" r="r" b="b"/>
              <a:pathLst>
                <a:path w="19033" h="40065" extrusionOk="0">
                  <a:moveTo>
                    <a:pt x="953" y="1"/>
                  </a:moveTo>
                  <a:cubicBezTo>
                    <a:pt x="953" y="1"/>
                    <a:pt x="1" y="13772"/>
                    <a:pt x="369" y="18462"/>
                  </a:cubicBezTo>
                  <a:cubicBezTo>
                    <a:pt x="737" y="23151"/>
                    <a:pt x="758" y="28393"/>
                    <a:pt x="953" y="32047"/>
                  </a:cubicBezTo>
                  <a:cubicBezTo>
                    <a:pt x="1147" y="35702"/>
                    <a:pt x="2075" y="40064"/>
                    <a:pt x="2075" y="40064"/>
                  </a:cubicBezTo>
                  <a:lnTo>
                    <a:pt x="6207" y="40064"/>
                  </a:lnTo>
                  <a:cubicBezTo>
                    <a:pt x="7102" y="37326"/>
                    <a:pt x="7310" y="26186"/>
                    <a:pt x="8000" y="23772"/>
                  </a:cubicBezTo>
                  <a:cubicBezTo>
                    <a:pt x="8689" y="21359"/>
                    <a:pt x="8620" y="6743"/>
                    <a:pt x="8620" y="6741"/>
                  </a:cubicBezTo>
                  <a:lnTo>
                    <a:pt x="8620" y="6741"/>
                  </a:lnTo>
                  <a:cubicBezTo>
                    <a:pt x="8621" y="6742"/>
                    <a:pt x="10206" y="14808"/>
                    <a:pt x="10672" y="17444"/>
                  </a:cubicBezTo>
                  <a:cubicBezTo>
                    <a:pt x="11118" y="19974"/>
                    <a:pt x="12895" y="26737"/>
                    <a:pt x="13179" y="28943"/>
                  </a:cubicBezTo>
                  <a:cubicBezTo>
                    <a:pt x="13465" y="31150"/>
                    <a:pt x="15240" y="40063"/>
                    <a:pt x="15240" y="40063"/>
                  </a:cubicBezTo>
                  <a:lnTo>
                    <a:pt x="19033" y="40063"/>
                  </a:lnTo>
                  <a:cubicBezTo>
                    <a:pt x="19033" y="40063"/>
                    <a:pt x="18439" y="20482"/>
                    <a:pt x="18295" y="15783"/>
                  </a:cubicBezTo>
                  <a:cubicBezTo>
                    <a:pt x="18150" y="11084"/>
                    <a:pt x="17369" y="551"/>
                    <a:pt x="17369" y="551"/>
                  </a:cubicBezTo>
                  <a:lnTo>
                    <a:pt x="953"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18" name="Google Shape;3518;p40"/>
            <p:cNvSpPr/>
            <p:nvPr/>
          </p:nvSpPr>
          <p:spPr>
            <a:xfrm>
              <a:off x="6387363" y="2521176"/>
              <a:ext cx="118292" cy="331992"/>
            </a:xfrm>
            <a:custGeom>
              <a:avLst/>
              <a:gdLst/>
              <a:ahLst/>
              <a:cxnLst/>
              <a:rect l="l" t="t" r="r" b="b"/>
              <a:pathLst>
                <a:path w="6984" h="19601" extrusionOk="0">
                  <a:moveTo>
                    <a:pt x="6384" y="1"/>
                  </a:moveTo>
                  <a:cubicBezTo>
                    <a:pt x="5344" y="321"/>
                    <a:pt x="3869" y="781"/>
                    <a:pt x="2719" y="1990"/>
                  </a:cubicBezTo>
                  <a:cubicBezTo>
                    <a:pt x="1297" y="3484"/>
                    <a:pt x="1590" y="5366"/>
                    <a:pt x="555" y="6807"/>
                  </a:cubicBezTo>
                  <a:cubicBezTo>
                    <a:pt x="336" y="7112"/>
                    <a:pt x="154" y="7495"/>
                    <a:pt x="1" y="7905"/>
                  </a:cubicBezTo>
                  <a:cubicBezTo>
                    <a:pt x="572" y="10332"/>
                    <a:pt x="1146" y="12795"/>
                    <a:pt x="1297" y="13970"/>
                  </a:cubicBezTo>
                  <a:cubicBezTo>
                    <a:pt x="1413" y="14862"/>
                    <a:pt x="1772" y="16854"/>
                    <a:pt x="2159" y="18908"/>
                  </a:cubicBezTo>
                  <a:cubicBezTo>
                    <a:pt x="3207" y="19064"/>
                    <a:pt x="5378" y="19385"/>
                    <a:pt x="6983" y="19601"/>
                  </a:cubicBezTo>
                  <a:cubicBezTo>
                    <a:pt x="6797" y="13440"/>
                    <a:pt x="6508" y="3903"/>
                    <a:pt x="6413" y="811"/>
                  </a:cubicBezTo>
                  <a:cubicBezTo>
                    <a:pt x="6405" y="558"/>
                    <a:pt x="6396" y="285"/>
                    <a:pt x="6384" y="1"/>
                  </a:cubicBez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19" name="Google Shape;3519;p40"/>
            <p:cNvSpPr/>
            <p:nvPr/>
          </p:nvSpPr>
          <p:spPr>
            <a:xfrm>
              <a:off x="6330420" y="2304749"/>
              <a:ext cx="9637" cy="77116"/>
            </a:xfrm>
            <a:custGeom>
              <a:avLst/>
              <a:gdLst/>
              <a:ahLst/>
              <a:cxnLst/>
              <a:rect l="l" t="t" r="r" b="b"/>
              <a:pathLst>
                <a:path w="569" h="4553" extrusionOk="0">
                  <a:moveTo>
                    <a:pt x="369" y="0"/>
                  </a:moveTo>
                  <a:lnTo>
                    <a:pt x="0" y="4537"/>
                  </a:lnTo>
                  <a:lnTo>
                    <a:pt x="199" y="4553"/>
                  </a:lnTo>
                  <a:lnTo>
                    <a:pt x="568" y="16"/>
                  </a:lnTo>
                  <a:lnTo>
                    <a:pt x="369" y="0"/>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0" name="Google Shape;3520;p40"/>
            <p:cNvSpPr/>
            <p:nvPr/>
          </p:nvSpPr>
          <p:spPr>
            <a:xfrm>
              <a:off x="6196884" y="2254123"/>
              <a:ext cx="289309" cy="126726"/>
            </a:xfrm>
            <a:custGeom>
              <a:avLst/>
              <a:gdLst/>
              <a:ahLst/>
              <a:cxnLst/>
              <a:rect l="l" t="t" r="r" b="b"/>
              <a:pathLst>
                <a:path w="17081" h="7482" extrusionOk="0">
                  <a:moveTo>
                    <a:pt x="8541" y="0"/>
                  </a:moveTo>
                  <a:lnTo>
                    <a:pt x="317" y="795"/>
                  </a:lnTo>
                  <a:cubicBezTo>
                    <a:pt x="317" y="795"/>
                    <a:pt x="162" y="3046"/>
                    <a:pt x="0" y="6039"/>
                  </a:cubicBezTo>
                  <a:cubicBezTo>
                    <a:pt x="448" y="6271"/>
                    <a:pt x="1195" y="6581"/>
                    <a:pt x="2225" y="6732"/>
                  </a:cubicBezTo>
                  <a:cubicBezTo>
                    <a:pt x="3983" y="6991"/>
                    <a:pt x="6491" y="7482"/>
                    <a:pt x="6491" y="7482"/>
                  </a:cubicBezTo>
                  <a:lnTo>
                    <a:pt x="6647" y="3862"/>
                  </a:lnTo>
                  <a:cubicBezTo>
                    <a:pt x="6647" y="3862"/>
                    <a:pt x="7394" y="3815"/>
                    <a:pt x="8191" y="3815"/>
                  </a:cubicBezTo>
                  <a:cubicBezTo>
                    <a:pt x="8589" y="3815"/>
                    <a:pt x="9000" y="3827"/>
                    <a:pt x="9336" y="3862"/>
                  </a:cubicBezTo>
                  <a:cubicBezTo>
                    <a:pt x="9595" y="3888"/>
                    <a:pt x="9862" y="3898"/>
                    <a:pt x="10117" y="3898"/>
                  </a:cubicBezTo>
                  <a:cubicBezTo>
                    <a:pt x="10854" y="3898"/>
                    <a:pt x="11482" y="3815"/>
                    <a:pt x="11482" y="3815"/>
                  </a:cubicBezTo>
                  <a:lnTo>
                    <a:pt x="11819" y="7093"/>
                  </a:lnTo>
                  <a:cubicBezTo>
                    <a:pt x="11819" y="7093"/>
                    <a:pt x="15321" y="6719"/>
                    <a:pt x="17080" y="6304"/>
                  </a:cubicBezTo>
                  <a:cubicBezTo>
                    <a:pt x="16892" y="3505"/>
                    <a:pt x="16732" y="1344"/>
                    <a:pt x="16732" y="1344"/>
                  </a:cubicBezTo>
                  <a:lnTo>
                    <a:pt x="8541" y="0"/>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1" name="Google Shape;3521;p40"/>
            <p:cNvSpPr/>
            <p:nvPr/>
          </p:nvSpPr>
          <p:spPr>
            <a:xfrm>
              <a:off x="6173002" y="2972798"/>
              <a:ext cx="102912" cy="58180"/>
            </a:xfrm>
            <a:custGeom>
              <a:avLst/>
              <a:gdLst/>
              <a:ahLst/>
              <a:cxnLst/>
              <a:rect l="l" t="t" r="r" b="b"/>
              <a:pathLst>
                <a:path w="6076" h="3435" extrusionOk="0">
                  <a:moveTo>
                    <a:pt x="3489" y="0"/>
                  </a:moveTo>
                  <a:cubicBezTo>
                    <a:pt x="3466" y="178"/>
                    <a:pt x="3430" y="327"/>
                    <a:pt x="3376" y="425"/>
                  </a:cubicBezTo>
                  <a:cubicBezTo>
                    <a:pt x="3092" y="942"/>
                    <a:pt x="1152" y="1951"/>
                    <a:pt x="558" y="2468"/>
                  </a:cubicBezTo>
                  <a:cubicBezTo>
                    <a:pt x="72" y="2890"/>
                    <a:pt x="0" y="3435"/>
                    <a:pt x="755" y="3435"/>
                  </a:cubicBezTo>
                  <a:cubicBezTo>
                    <a:pt x="923" y="3435"/>
                    <a:pt x="1131" y="3408"/>
                    <a:pt x="1385" y="3347"/>
                  </a:cubicBezTo>
                  <a:cubicBezTo>
                    <a:pt x="2782" y="3010"/>
                    <a:pt x="5445" y="2882"/>
                    <a:pt x="5833" y="2234"/>
                  </a:cubicBezTo>
                  <a:cubicBezTo>
                    <a:pt x="6075" y="1831"/>
                    <a:pt x="6055" y="1427"/>
                    <a:pt x="5981" y="991"/>
                  </a:cubicBezTo>
                  <a:lnTo>
                    <a:pt x="5981" y="991"/>
                  </a:lnTo>
                  <a:cubicBezTo>
                    <a:pt x="5684" y="1056"/>
                    <a:pt x="5277" y="1126"/>
                    <a:pt x="4925" y="1126"/>
                  </a:cubicBezTo>
                  <a:cubicBezTo>
                    <a:pt x="4502" y="1126"/>
                    <a:pt x="4158" y="1024"/>
                    <a:pt x="4178" y="688"/>
                  </a:cubicBezTo>
                  <a:cubicBezTo>
                    <a:pt x="4203" y="275"/>
                    <a:pt x="3855" y="86"/>
                    <a:pt x="3489"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2" name="Google Shape;3522;p40"/>
            <p:cNvSpPr/>
            <p:nvPr/>
          </p:nvSpPr>
          <p:spPr>
            <a:xfrm>
              <a:off x="6456147" y="2972798"/>
              <a:ext cx="102912" cy="58180"/>
            </a:xfrm>
            <a:custGeom>
              <a:avLst/>
              <a:gdLst/>
              <a:ahLst/>
              <a:cxnLst/>
              <a:rect l="l" t="t" r="r" b="b"/>
              <a:pathLst>
                <a:path w="6076" h="3435" extrusionOk="0">
                  <a:moveTo>
                    <a:pt x="2587" y="0"/>
                  </a:moveTo>
                  <a:cubicBezTo>
                    <a:pt x="2221" y="86"/>
                    <a:pt x="1872" y="275"/>
                    <a:pt x="1898" y="688"/>
                  </a:cubicBezTo>
                  <a:cubicBezTo>
                    <a:pt x="1918" y="1024"/>
                    <a:pt x="1574" y="1126"/>
                    <a:pt x="1151" y="1126"/>
                  </a:cubicBezTo>
                  <a:cubicBezTo>
                    <a:pt x="799" y="1126"/>
                    <a:pt x="392" y="1056"/>
                    <a:pt x="94" y="991"/>
                  </a:cubicBezTo>
                  <a:lnTo>
                    <a:pt x="94" y="991"/>
                  </a:lnTo>
                  <a:cubicBezTo>
                    <a:pt x="21" y="1427"/>
                    <a:pt x="1" y="1831"/>
                    <a:pt x="243" y="2234"/>
                  </a:cubicBezTo>
                  <a:cubicBezTo>
                    <a:pt x="631" y="2882"/>
                    <a:pt x="3294" y="3010"/>
                    <a:pt x="4691" y="3347"/>
                  </a:cubicBezTo>
                  <a:cubicBezTo>
                    <a:pt x="4944" y="3408"/>
                    <a:pt x="5153" y="3435"/>
                    <a:pt x="5321" y="3435"/>
                  </a:cubicBezTo>
                  <a:cubicBezTo>
                    <a:pt x="6076" y="3435"/>
                    <a:pt x="6004" y="2890"/>
                    <a:pt x="5518" y="2468"/>
                  </a:cubicBezTo>
                  <a:cubicBezTo>
                    <a:pt x="4923" y="1951"/>
                    <a:pt x="2983" y="942"/>
                    <a:pt x="2699" y="425"/>
                  </a:cubicBezTo>
                  <a:cubicBezTo>
                    <a:pt x="2646" y="327"/>
                    <a:pt x="2610" y="178"/>
                    <a:pt x="2587"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3" name="Google Shape;3523;p40"/>
            <p:cNvSpPr/>
            <p:nvPr/>
          </p:nvSpPr>
          <p:spPr>
            <a:xfrm>
              <a:off x="6218412" y="2353495"/>
              <a:ext cx="24254" cy="592745"/>
            </a:xfrm>
            <a:custGeom>
              <a:avLst/>
              <a:gdLst/>
              <a:ahLst/>
              <a:cxnLst/>
              <a:rect l="l" t="t" r="r" b="b"/>
              <a:pathLst>
                <a:path w="1432" h="34996" extrusionOk="0">
                  <a:moveTo>
                    <a:pt x="781" y="1"/>
                  </a:moveTo>
                  <a:lnTo>
                    <a:pt x="582" y="10"/>
                  </a:lnTo>
                  <a:cubicBezTo>
                    <a:pt x="585" y="58"/>
                    <a:pt x="798" y="4873"/>
                    <a:pt x="329" y="10093"/>
                  </a:cubicBezTo>
                  <a:cubicBezTo>
                    <a:pt x="0" y="13771"/>
                    <a:pt x="250" y="16516"/>
                    <a:pt x="454" y="18722"/>
                  </a:cubicBezTo>
                  <a:cubicBezTo>
                    <a:pt x="543" y="19700"/>
                    <a:pt x="620" y="20542"/>
                    <a:pt x="634" y="21320"/>
                  </a:cubicBezTo>
                  <a:cubicBezTo>
                    <a:pt x="682" y="23844"/>
                    <a:pt x="1229" y="34885"/>
                    <a:pt x="1234" y="34996"/>
                  </a:cubicBezTo>
                  <a:lnTo>
                    <a:pt x="1432" y="34986"/>
                  </a:lnTo>
                  <a:cubicBezTo>
                    <a:pt x="1427" y="34875"/>
                    <a:pt x="881" y="23839"/>
                    <a:pt x="833" y="21317"/>
                  </a:cubicBezTo>
                  <a:cubicBezTo>
                    <a:pt x="819" y="20533"/>
                    <a:pt x="742" y="19686"/>
                    <a:pt x="650" y="18706"/>
                  </a:cubicBezTo>
                  <a:cubicBezTo>
                    <a:pt x="449" y="16508"/>
                    <a:pt x="200" y="13771"/>
                    <a:pt x="528" y="10111"/>
                  </a:cubicBezTo>
                  <a:cubicBezTo>
                    <a:pt x="997" y="4878"/>
                    <a:pt x="784" y="49"/>
                    <a:pt x="781" y="1"/>
                  </a:cubicBez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4" name="Google Shape;3524;p40"/>
            <p:cNvSpPr/>
            <p:nvPr/>
          </p:nvSpPr>
          <p:spPr>
            <a:xfrm>
              <a:off x="6272245" y="1872761"/>
              <a:ext cx="155503" cy="432017"/>
            </a:xfrm>
            <a:custGeom>
              <a:avLst/>
              <a:gdLst/>
              <a:ahLst/>
              <a:cxnLst/>
              <a:rect l="l" t="t" r="r" b="b"/>
              <a:pathLst>
                <a:path w="9181" h="24722" extrusionOk="0">
                  <a:moveTo>
                    <a:pt x="6854" y="0"/>
                  </a:moveTo>
                  <a:lnTo>
                    <a:pt x="1164" y="182"/>
                  </a:lnTo>
                  <a:lnTo>
                    <a:pt x="0" y="24540"/>
                  </a:lnTo>
                  <a:lnTo>
                    <a:pt x="3750" y="24722"/>
                  </a:lnTo>
                  <a:lnTo>
                    <a:pt x="3905" y="22808"/>
                  </a:lnTo>
                  <a:lnTo>
                    <a:pt x="4268" y="24722"/>
                  </a:lnTo>
                  <a:lnTo>
                    <a:pt x="9181" y="24205"/>
                  </a:lnTo>
                  <a:lnTo>
                    <a:pt x="6854"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5" name="Google Shape;3525;p40"/>
            <p:cNvSpPr/>
            <p:nvPr/>
          </p:nvSpPr>
          <p:spPr>
            <a:xfrm>
              <a:off x="6336669" y="1897182"/>
              <a:ext cx="9129" cy="361904"/>
            </a:xfrm>
            <a:custGeom>
              <a:avLst/>
              <a:gdLst/>
              <a:ahLst/>
              <a:cxnLst/>
              <a:rect l="l" t="t" r="r" b="b"/>
              <a:pathLst>
                <a:path w="539" h="21367" extrusionOk="0">
                  <a:moveTo>
                    <a:pt x="213" y="0"/>
                  </a:moveTo>
                  <a:cubicBezTo>
                    <a:pt x="168" y="804"/>
                    <a:pt x="222" y="2071"/>
                    <a:pt x="268" y="3188"/>
                  </a:cubicBezTo>
                  <a:cubicBezTo>
                    <a:pt x="306" y="4080"/>
                    <a:pt x="342" y="4922"/>
                    <a:pt x="322" y="5401"/>
                  </a:cubicBezTo>
                  <a:cubicBezTo>
                    <a:pt x="302" y="5890"/>
                    <a:pt x="288" y="7265"/>
                    <a:pt x="271" y="8721"/>
                  </a:cubicBezTo>
                  <a:cubicBezTo>
                    <a:pt x="253" y="10500"/>
                    <a:pt x="232" y="12518"/>
                    <a:pt x="196" y="13280"/>
                  </a:cubicBezTo>
                  <a:cubicBezTo>
                    <a:pt x="133" y="14648"/>
                    <a:pt x="2" y="21296"/>
                    <a:pt x="1" y="21364"/>
                  </a:cubicBezTo>
                  <a:lnTo>
                    <a:pt x="201" y="21367"/>
                  </a:lnTo>
                  <a:cubicBezTo>
                    <a:pt x="202" y="21301"/>
                    <a:pt x="333" y="14656"/>
                    <a:pt x="395" y="13291"/>
                  </a:cubicBezTo>
                  <a:cubicBezTo>
                    <a:pt x="431" y="12525"/>
                    <a:pt x="452" y="10507"/>
                    <a:pt x="470" y="8725"/>
                  </a:cubicBezTo>
                  <a:cubicBezTo>
                    <a:pt x="485" y="7270"/>
                    <a:pt x="499" y="5896"/>
                    <a:pt x="518" y="5410"/>
                  </a:cubicBezTo>
                  <a:cubicBezTo>
                    <a:pt x="538" y="4923"/>
                    <a:pt x="505" y="4076"/>
                    <a:pt x="466" y="3181"/>
                  </a:cubicBezTo>
                  <a:cubicBezTo>
                    <a:pt x="420" y="2069"/>
                    <a:pt x="368" y="806"/>
                    <a:pt x="412" y="13"/>
                  </a:cubicBezTo>
                  <a:lnTo>
                    <a:pt x="213" y="0"/>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6" name="Google Shape;3526;p40"/>
            <p:cNvSpPr/>
            <p:nvPr/>
          </p:nvSpPr>
          <p:spPr>
            <a:xfrm>
              <a:off x="6312771" y="1872758"/>
              <a:ext cx="99406" cy="273625"/>
            </a:xfrm>
            <a:custGeom>
              <a:avLst/>
              <a:gdLst/>
              <a:ahLst/>
              <a:cxnLst/>
              <a:rect l="l" t="t" r="r" b="b"/>
              <a:pathLst>
                <a:path w="5869" h="16155" extrusionOk="0">
                  <a:moveTo>
                    <a:pt x="4461" y="0"/>
                  </a:moveTo>
                  <a:lnTo>
                    <a:pt x="1" y="142"/>
                  </a:lnTo>
                  <a:cubicBezTo>
                    <a:pt x="291" y="640"/>
                    <a:pt x="819" y="1247"/>
                    <a:pt x="1725" y="1449"/>
                  </a:cubicBezTo>
                  <a:cubicBezTo>
                    <a:pt x="3347" y="1810"/>
                    <a:pt x="3370" y="1810"/>
                    <a:pt x="3178" y="4086"/>
                  </a:cubicBezTo>
                  <a:cubicBezTo>
                    <a:pt x="2986" y="6362"/>
                    <a:pt x="2202" y="7035"/>
                    <a:pt x="3190" y="9904"/>
                  </a:cubicBezTo>
                  <a:cubicBezTo>
                    <a:pt x="4175" y="12775"/>
                    <a:pt x="4592" y="16155"/>
                    <a:pt x="4592" y="16155"/>
                  </a:cubicBezTo>
                  <a:lnTo>
                    <a:pt x="5868" y="14643"/>
                  </a:lnTo>
                  <a:lnTo>
                    <a:pt x="4461" y="0"/>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7" name="Google Shape;3527;p40"/>
            <p:cNvSpPr/>
            <p:nvPr/>
          </p:nvSpPr>
          <p:spPr>
            <a:xfrm>
              <a:off x="6287331" y="1750486"/>
              <a:ext cx="29573" cy="30301"/>
            </a:xfrm>
            <a:custGeom>
              <a:avLst/>
              <a:gdLst/>
              <a:ahLst/>
              <a:cxnLst/>
              <a:rect l="l" t="t" r="r" b="b"/>
              <a:pathLst>
                <a:path w="1746" h="1789" extrusionOk="0">
                  <a:moveTo>
                    <a:pt x="617" y="0"/>
                  </a:moveTo>
                  <a:cubicBezTo>
                    <a:pt x="521" y="0"/>
                    <a:pt x="414" y="30"/>
                    <a:pt x="311" y="121"/>
                  </a:cubicBezTo>
                  <a:cubicBezTo>
                    <a:pt x="0" y="391"/>
                    <a:pt x="504" y="1788"/>
                    <a:pt x="1125" y="1788"/>
                  </a:cubicBezTo>
                  <a:cubicBezTo>
                    <a:pt x="1746" y="1788"/>
                    <a:pt x="958" y="121"/>
                    <a:pt x="958" y="121"/>
                  </a:cubicBezTo>
                  <a:cubicBezTo>
                    <a:pt x="958" y="121"/>
                    <a:pt x="808" y="0"/>
                    <a:pt x="617" y="0"/>
                  </a:cubicBez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8" name="Google Shape;3528;p40"/>
            <p:cNvSpPr/>
            <p:nvPr/>
          </p:nvSpPr>
          <p:spPr>
            <a:xfrm>
              <a:off x="6360297" y="1769084"/>
              <a:ext cx="29590" cy="30301"/>
            </a:xfrm>
            <a:custGeom>
              <a:avLst/>
              <a:gdLst/>
              <a:ahLst/>
              <a:cxnLst/>
              <a:rect l="l" t="t" r="r" b="b"/>
              <a:pathLst>
                <a:path w="1747" h="1789" extrusionOk="0">
                  <a:moveTo>
                    <a:pt x="1130" y="0"/>
                  </a:moveTo>
                  <a:cubicBezTo>
                    <a:pt x="938" y="0"/>
                    <a:pt x="789" y="121"/>
                    <a:pt x="789" y="121"/>
                  </a:cubicBezTo>
                  <a:cubicBezTo>
                    <a:pt x="789" y="121"/>
                    <a:pt x="1" y="1789"/>
                    <a:pt x="621" y="1789"/>
                  </a:cubicBezTo>
                  <a:cubicBezTo>
                    <a:pt x="1242" y="1789"/>
                    <a:pt x="1746" y="391"/>
                    <a:pt x="1436" y="121"/>
                  </a:cubicBezTo>
                  <a:cubicBezTo>
                    <a:pt x="1332" y="31"/>
                    <a:pt x="1226" y="0"/>
                    <a:pt x="1130" y="0"/>
                  </a:cubicBez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9" name="Google Shape;3529;p40"/>
            <p:cNvSpPr/>
            <p:nvPr/>
          </p:nvSpPr>
          <p:spPr>
            <a:xfrm>
              <a:off x="6266430" y="1695355"/>
              <a:ext cx="146848" cy="96849"/>
            </a:xfrm>
            <a:custGeom>
              <a:avLst/>
              <a:gdLst/>
              <a:ahLst/>
              <a:cxnLst/>
              <a:rect l="l" t="t" r="r" b="b"/>
              <a:pathLst>
                <a:path w="8670" h="5718" extrusionOk="0">
                  <a:moveTo>
                    <a:pt x="4903" y="1"/>
                  </a:moveTo>
                  <a:cubicBezTo>
                    <a:pt x="4498" y="1"/>
                    <a:pt x="4051" y="28"/>
                    <a:pt x="3581" y="60"/>
                  </a:cubicBezTo>
                  <a:cubicBezTo>
                    <a:pt x="1572" y="194"/>
                    <a:pt x="334" y="262"/>
                    <a:pt x="167" y="1098"/>
                  </a:cubicBezTo>
                  <a:cubicBezTo>
                    <a:pt x="0" y="1934"/>
                    <a:pt x="1707" y="2504"/>
                    <a:pt x="1707" y="2504"/>
                  </a:cubicBezTo>
                  <a:lnTo>
                    <a:pt x="2446" y="4613"/>
                  </a:lnTo>
                  <a:lnTo>
                    <a:pt x="5890" y="5718"/>
                  </a:lnTo>
                  <a:cubicBezTo>
                    <a:pt x="5890" y="5718"/>
                    <a:pt x="6828" y="4277"/>
                    <a:pt x="7129" y="4044"/>
                  </a:cubicBezTo>
                  <a:cubicBezTo>
                    <a:pt x="7430" y="3809"/>
                    <a:pt x="8669" y="2336"/>
                    <a:pt x="6962" y="1732"/>
                  </a:cubicBezTo>
                  <a:cubicBezTo>
                    <a:pt x="7116" y="297"/>
                    <a:pt x="6229" y="1"/>
                    <a:pt x="4903"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0" name="Google Shape;3530;p40"/>
            <p:cNvSpPr/>
            <p:nvPr/>
          </p:nvSpPr>
          <p:spPr>
            <a:xfrm>
              <a:off x="6295444" y="1792186"/>
              <a:ext cx="81046" cy="97492"/>
            </a:xfrm>
            <a:custGeom>
              <a:avLst/>
              <a:gdLst/>
              <a:ahLst/>
              <a:cxnLst/>
              <a:rect l="l" t="t" r="r" b="b"/>
              <a:pathLst>
                <a:path w="4785" h="5756" extrusionOk="0">
                  <a:moveTo>
                    <a:pt x="885" y="1"/>
                  </a:moveTo>
                  <a:lnTo>
                    <a:pt x="0" y="5197"/>
                  </a:lnTo>
                  <a:cubicBezTo>
                    <a:pt x="0" y="5197"/>
                    <a:pt x="665" y="5755"/>
                    <a:pt x="1966" y="5755"/>
                  </a:cubicBezTo>
                  <a:cubicBezTo>
                    <a:pt x="2703" y="5755"/>
                    <a:pt x="3644" y="5576"/>
                    <a:pt x="4785" y="5015"/>
                  </a:cubicBezTo>
                  <a:lnTo>
                    <a:pt x="4060" y="425"/>
                  </a:lnTo>
                  <a:lnTo>
                    <a:pt x="885" y="1"/>
                  </a:ln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1" name="Google Shape;3531;p40"/>
            <p:cNvSpPr/>
            <p:nvPr/>
          </p:nvSpPr>
          <p:spPr>
            <a:xfrm>
              <a:off x="6304522" y="1792186"/>
              <a:ext cx="69376" cy="68411"/>
            </a:xfrm>
            <a:custGeom>
              <a:avLst/>
              <a:gdLst/>
              <a:ahLst/>
              <a:cxnLst/>
              <a:rect l="l" t="t" r="r" b="b"/>
              <a:pathLst>
                <a:path w="4096" h="4039" extrusionOk="0">
                  <a:moveTo>
                    <a:pt x="350" y="1"/>
                  </a:moveTo>
                  <a:lnTo>
                    <a:pt x="1" y="2047"/>
                  </a:lnTo>
                  <a:cubicBezTo>
                    <a:pt x="30" y="2056"/>
                    <a:pt x="56" y="2069"/>
                    <a:pt x="85" y="2077"/>
                  </a:cubicBezTo>
                  <a:cubicBezTo>
                    <a:pt x="979" y="2319"/>
                    <a:pt x="2628" y="3904"/>
                    <a:pt x="4095" y="4038"/>
                  </a:cubicBezTo>
                  <a:lnTo>
                    <a:pt x="3524" y="425"/>
                  </a:lnTo>
                  <a:lnTo>
                    <a:pt x="350" y="1"/>
                  </a:lnTo>
                  <a:close/>
                </a:path>
              </a:pathLst>
            </a:custGeom>
            <a:solidFill>
              <a:srgbClr val="A63B3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2" name="Google Shape;3532;p40"/>
            <p:cNvSpPr/>
            <p:nvPr/>
          </p:nvSpPr>
          <p:spPr>
            <a:xfrm>
              <a:off x="6306402" y="1724724"/>
              <a:ext cx="70528" cy="104555"/>
            </a:xfrm>
            <a:custGeom>
              <a:avLst/>
              <a:gdLst/>
              <a:ahLst/>
              <a:cxnLst/>
              <a:rect l="l" t="t" r="r" b="b"/>
              <a:pathLst>
                <a:path w="4164" h="6173" extrusionOk="0">
                  <a:moveTo>
                    <a:pt x="518" y="1"/>
                  </a:moveTo>
                  <a:cubicBezTo>
                    <a:pt x="518" y="1"/>
                    <a:pt x="0" y="2552"/>
                    <a:pt x="68" y="3622"/>
                  </a:cubicBezTo>
                  <a:cubicBezTo>
                    <a:pt x="137" y="4692"/>
                    <a:pt x="757" y="6173"/>
                    <a:pt x="1757" y="6173"/>
                  </a:cubicBezTo>
                  <a:cubicBezTo>
                    <a:pt x="2759" y="6173"/>
                    <a:pt x="3586" y="5070"/>
                    <a:pt x="3758" y="4071"/>
                  </a:cubicBezTo>
                  <a:cubicBezTo>
                    <a:pt x="3930" y="3069"/>
                    <a:pt x="4102" y="1760"/>
                    <a:pt x="4137" y="967"/>
                  </a:cubicBezTo>
                  <a:cubicBezTo>
                    <a:pt x="4163" y="366"/>
                    <a:pt x="3516" y="201"/>
                    <a:pt x="2690" y="201"/>
                  </a:cubicBezTo>
                  <a:cubicBezTo>
                    <a:pt x="2427" y="201"/>
                    <a:pt x="2145" y="218"/>
                    <a:pt x="1861" y="242"/>
                  </a:cubicBezTo>
                  <a:cubicBezTo>
                    <a:pt x="1710" y="256"/>
                    <a:pt x="1575" y="261"/>
                    <a:pt x="1455" y="261"/>
                  </a:cubicBezTo>
                  <a:cubicBezTo>
                    <a:pt x="648" y="261"/>
                    <a:pt x="518" y="1"/>
                    <a:pt x="518" y="1"/>
                  </a:cubicBez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3" name="Google Shape;3533;p40"/>
            <p:cNvSpPr/>
            <p:nvPr/>
          </p:nvSpPr>
          <p:spPr>
            <a:xfrm>
              <a:off x="6067279" y="1862934"/>
              <a:ext cx="238294" cy="498301"/>
            </a:xfrm>
            <a:custGeom>
              <a:avLst/>
              <a:gdLst/>
              <a:ahLst/>
              <a:cxnLst/>
              <a:rect l="l" t="t" r="r" b="b"/>
              <a:pathLst>
                <a:path w="14069" h="29420" extrusionOk="0">
                  <a:moveTo>
                    <a:pt x="13286" y="1"/>
                  </a:moveTo>
                  <a:cubicBezTo>
                    <a:pt x="13258" y="1"/>
                    <a:pt x="13230" y="4"/>
                    <a:pt x="13201" y="12"/>
                  </a:cubicBezTo>
                  <a:cubicBezTo>
                    <a:pt x="11895" y="357"/>
                    <a:pt x="7789" y="1499"/>
                    <a:pt x="6621" y="2494"/>
                  </a:cubicBezTo>
                  <a:cubicBezTo>
                    <a:pt x="5225" y="3684"/>
                    <a:pt x="4553" y="5287"/>
                    <a:pt x="4237" y="7045"/>
                  </a:cubicBezTo>
                  <a:cubicBezTo>
                    <a:pt x="3922" y="8804"/>
                    <a:pt x="2174" y="13045"/>
                    <a:pt x="1087" y="17653"/>
                  </a:cubicBezTo>
                  <a:cubicBezTo>
                    <a:pt x="1" y="22260"/>
                    <a:pt x="2018" y="24319"/>
                    <a:pt x="4237" y="24681"/>
                  </a:cubicBezTo>
                  <a:cubicBezTo>
                    <a:pt x="4296" y="24690"/>
                    <a:pt x="4353" y="24695"/>
                    <a:pt x="4409" y="24695"/>
                  </a:cubicBezTo>
                  <a:cubicBezTo>
                    <a:pt x="6461" y="24695"/>
                    <a:pt x="6570" y="18378"/>
                    <a:pt x="6570" y="18378"/>
                  </a:cubicBezTo>
                  <a:lnTo>
                    <a:pt x="7190" y="16070"/>
                  </a:lnTo>
                  <a:lnTo>
                    <a:pt x="6777" y="28016"/>
                  </a:lnTo>
                  <a:cubicBezTo>
                    <a:pt x="8379" y="29074"/>
                    <a:pt x="12827" y="29419"/>
                    <a:pt x="12827" y="29419"/>
                  </a:cubicBezTo>
                  <a:cubicBezTo>
                    <a:pt x="12827" y="29419"/>
                    <a:pt x="13034" y="27526"/>
                    <a:pt x="13211" y="25612"/>
                  </a:cubicBezTo>
                  <a:cubicBezTo>
                    <a:pt x="13389" y="23698"/>
                    <a:pt x="13681" y="18342"/>
                    <a:pt x="13785" y="16406"/>
                  </a:cubicBezTo>
                  <a:cubicBezTo>
                    <a:pt x="13890" y="14471"/>
                    <a:pt x="14069" y="12683"/>
                    <a:pt x="13948" y="9684"/>
                  </a:cubicBezTo>
                  <a:cubicBezTo>
                    <a:pt x="13844" y="7128"/>
                    <a:pt x="13666" y="1832"/>
                    <a:pt x="13616" y="320"/>
                  </a:cubicBezTo>
                  <a:cubicBezTo>
                    <a:pt x="13609" y="136"/>
                    <a:pt x="13459" y="1"/>
                    <a:pt x="13286"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4" name="Google Shape;3534;p40"/>
            <p:cNvSpPr/>
            <p:nvPr/>
          </p:nvSpPr>
          <p:spPr>
            <a:xfrm>
              <a:off x="6115262" y="2161966"/>
              <a:ext cx="65345" cy="118969"/>
            </a:xfrm>
            <a:custGeom>
              <a:avLst/>
              <a:gdLst/>
              <a:ahLst/>
              <a:cxnLst/>
              <a:rect l="l" t="t" r="r" b="b"/>
              <a:pathLst>
                <a:path w="3858" h="7024" extrusionOk="0">
                  <a:moveTo>
                    <a:pt x="2798" y="0"/>
                  </a:moveTo>
                  <a:cubicBezTo>
                    <a:pt x="1435" y="0"/>
                    <a:pt x="0" y="7024"/>
                    <a:pt x="1698" y="7024"/>
                  </a:cubicBezTo>
                  <a:cubicBezTo>
                    <a:pt x="1714" y="7024"/>
                    <a:pt x="1730" y="7023"/>
                    <a:pt x="1747" y="7022"/>
                  </a:cubicBezTo>
                  <a:cubicBezTo>
                    <a:pt x="2364" y="6974"/>
                    <a:pt x="3288" y="5962"/>
                    <a:pt x="3513" y="3343"/>
                  </a:cubicBezTo>
                  <a:cubicBezTo>
                    <a:pt x="3735" y="723"/>
                    <a:pt x="3858" y="146"/>
                    <a:pt x="2853" y="4"/>
                  </a:cubicBezTo>
                  <a:cubicBezTo>
                    <a:pt x="2834" y="2"/>
                    <a:pt x="2816" y="0"/>
                    <a:pt x="2798"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5" name="Google Shape;3535;p40"/>
            <p:cNvSpPr/>
            <p:nvPr/>
          </p:nvSpPr>
          <p:spPr>
            <a:xfrm>
              <a:off x="6672997" y="1885156"/>
              <a:ext cx="151116" cy="164988"/>
            </a:xfrm>
            <a:custGeom>
              <a:avLst/>
              <a:gdLst/>
              <a:ahLst/>
              <a:cxnLst/>
              <a:rect l="l" t="t" r="r" b="b"/>
              <a:pathLst>
                <a:path w="8922" h="9741" extrusionOk="0">
                  <a:moveTo>
                    <a:pt x="6350" y="0"/>
                  </a:moveTo>
                  <a:cubicBezTo>
                    <a:pt x="6095" y="0"/>
                    <a:pt x="5787" y="523"/>
                    <a:pt x="5483" y="898"/>
                  </a:cubicBezTo>
                  <a:cubicBezTo>
                    <a:pt x="5146" y="1312"/>
                    <a:pt x="5068" y="2165"/>
                    <a:pt x="4758" y="2605"/>
                  </a:cubicBezTo>
                  <a:cubicBezTo>
                    <a:pt x="4447" y="3044"/>
                    <a:pt x="0" y="6561"/>
                    <a:pt x="0" y="6561"/>
                  </a:cubicBezTo>
                  <a:lnTo>
                    <a:pt x="1522" y="9740"/>
                  </a:lnTo>
                  <a:lnTo>
                    <a:pt x="5871" y="3280"/>
                  </a:lnTo>
                  <a:cubicBezTo>
                    <a:pt x="5871" y="3280"/>
                    <a:pt x="7423" y="2990"/>
                    <a:pt x="7913" y="2215"/>
                  </a:cubicBezTo>
                  <a:cubicBezTo>
                    <a:pt x="8403" y="1441"/>
                    <a:pt x="8922" y="1104"/>
                    <a:pt x="8818" y="794"/>
                  </a:cubicBezTo>
                  <a:cubicBezTo>
                    <a:pt x="8800" y="739"/>
                    <a:pt x="8746" y="716"/>
                    <a:pt x="8671" y="716"/>
                  </a:cubicBezTo>
                  <a:cubicBezTo>
                    <a:pt x="8316" y="716"/>
                    <a:pt x="7474" y="1208"/>
                    <a:pt x="7474" y="1208"/>
                  </a:cubicBezTo>
                  <a:cubicBezTo>
                    <a:pt x="7474" y="1208"/>
                    <a:pt x="7345" y="1216"/>
                    <a:pt x="7167" y="1216"/>
                  </a:cubicBezTo>
                  <a:cubicBezTo>
                    <a:pt x="6783" y="1216"/>
                    <a:pt x="6173" y="1179"/>
                    <a:pt x="6155" y="949"/>
                  </a:cubicBezTo>
                  <a:cubicBezTo>
                    <a:pt x="6130" y="613"/>
                    <a:pt x="6698" y="147"/>
                    <a:pt x="6428" y="18"/>
                  </a:cubicBezTo>
                  <a:cubicBezTo>
                    <a:pt x="6403" y="6"/>
                    <a:pt x="6377" y="0"/>
                    <a:pt x="6350" y="0"/>
                  </a:cubicBez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6" name="Google Shape;3536;p40"/>
            <p:cNvSpPr/>
            <p:nvPr/>
          </p:nvSpPr>
          <p:spPr>
            <a:xfrm>
              <a:off x="6374745" y="1861291"/>
              <a:ext cx="349980" cy="482753"/>
            </a:xfrm>
            <a:custGeom>
              <a:avLst/>
              <a:gdLst/>
              <a:ahLst/>
              <a:cxnLst/>
              <a:rect l="l" t="t" r="r" b="b"/>
              <a:pathLst>
                <a:path w="20663" h="28502" extrusionOk="0">
                  <a:moveTo>
                    <a:pt x="325" y="0"/>
                  </a:moveTo>
                  <a:cubicBezTo>
                    <a:pt x="144" y="0"/>
                    <a:pt x="0" y="163"/>
                    <a:pt x="31" y="349"/>
                  </a:cubicBezTo>
                  <a:cubicBezTo>
                    <a:pt x="129" y="897"/>
                    <a:pt x="297" y="2100"/>
                    <a:pt x="460" y="4504"/>
                  </a:cubicBezTo>
                  <a:cubicBezTo>
                    <a:pt x="787" y="9306"/>
                    <a:pt x="866" y="15811"/>
                    <a:pt x="981" y="18138"/>
                  </a:cubicBezTo>
                  <a:cubicBezTo>
                    <a:pt x="1097" y="20464"/>
                    <a:pt x="1877" y="28501"/>
                    <a:pt x="1877" y="28501"/>
                  </a:cubicBezTo>
                  <a:lnTo>
                    <a:pt x="7911" y="27925"/>
                  </a:lnTo>
                  <a:lnTo>
                    <a:pt x="7653" y="14222"/>
                  </a:lnTo>
                  <a:lnTo>
                    <a:pt x="7653" y="14222"/>
                  </a:lnTo>
                  <a:cubicBezTo>
                    <a:pt x="7653" y="14223"/>
                    <a:pt x="10167" y="16829"/>
                    <a:pt x="12518" y="16829"/>
                  </a:cubicBezTo>
                  <a:cubicBezTo>
                    <a:pt x="12690" y="16829"/>
                    <a:pt x="12862" y="16815"/>
                    <a:pt x="13032" y="16785"/>
                  </a:cubicBezTo>
                  <a:cubicBezTo>
                    <a:pt x="15515" y="16346"/>
                    <a:pt x="20662" y="11535"/>
                    <a:pt x="20662" y="11535"/>
                  </a:cubicBezTo>
                  <a:lnTo>
                    <a:pt x="17738" y="7503"/>
                  </a:lnTo>
                  <a:lnTo>
                    <a:pt x="14376" y="9882"/>
                  </a:lnTo>
                  <a:cubicBezTo>
                    <a:pt x="14376" y="9882"/>
                    <a:pt x="13989" y="9623"/>
                    <a:pt x="13587" y="9623"/>
                  </a:cubicBezTo>
                  <a:cubicBezTo>
                    <a:pt x="13587" y="9623"/>
                    <a:pt x="8977" y="2807"/>
                    <a:pt x="6930" y="1450"/>
                  </a:cubicBezTo>
                  <a:cubicBezTo>
                    <a:pt x="5934" y="793"/>
                    <a:pt x="1713" y="185"/>
                    <a:pt x="365" y="3"/>
                  </a:cubicBezTo>
                  <a:cubicBezTo>
                    <a:pt x="351" y="1"/>
                    <a:pt x="338" y="0"/>
                    <a:pt x="325"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7" name="Google Shape;3537;p40"/>
            <p:cNvSpPr/>
            <p:nvPr/>
          </p:nvSpPr>
          <p:spPr>
            <a:xfrm>
              <a:off x="6278404" y="2145621"/>
              <a:ext cx="312395" cy="82350"/>
            </a:xfrm>
            <a:custGeom>
              <a:avLst/>
              <a:gdLst/>
              <a:ahLst/>
              <a:cxnLst/>
              <a:rect l="l" t="t" r="r" b="b"/>
              <a:pathLst>
                <a:path w="18444" h="4862" extrusionOk="0">
                  <a:moveTo>
                    <a:pt x="325" y="0"/>
                  </a:moveTo>
                  <a:cubicBezTo>
                    <a:pt x="146" y="0"/>
                    <a:pt x="0" y="148"/>
                    <a:pt x="5" y="328"/>
                  </a:cubicBezTo>
                  <a:lnTo>
                    <a:pt x="91" y="4547"/>
                  </a:lnTo>
                  <a:cubicBezTo>
                    <a:pt x="95" y="4722"/>
                    <a:pt x="237" y="4862"/>
                    <a:pt x="412" y="4862"/>
                  </a:cubicBezTo>
                  <a:lnTo>
                    <a:pt x="18044" y="4862"/>
                  </a:lnTo>
                  <a:cubicBezTo>
                    <a:pt x="18290" y="4862"/>
                    <a:pt x="18443" y="4600"/>
                    <a:pt x="18326" y="4388"/>
                  </a:cubicBezTo>
                  <a:lnTo>
                    <a:pt x="16018" y="168"/>
                  </a:lnTo>
                  <a:cubicBezTo>
                    <a:pt x="15961" y="65"/>
                    <a:pt x="15854" y="0"/>
                    <a:pt x="15736"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8" name="Google Shape;3538;p40"/>
            <p:cNvSpPr/>
            <p:nvPr/>
          </p:nvSpPr>
          <p:spPr>
            <a:xfrm>
              <a:off x="6478673" y="1960782"/>
              <a:ext cx="123644" cy="185567"/>
            </a:xfrm>
            <a:custGeom>
              <a:avLst/>
              <a:gdLst/>
              <a:ahLst/>
              <a:cxnLst/>
              <a:rect l="l" t="t" r="r" b="b"/>
              <a:pathLst>
                <a:path w="7300" h="10956" extrusionOk="0">
                  <a:moveTo>
                    <a:pt x="207" y="0"/>
                  </a:moveTo>
                  <a:cubicBezTo>
                    <a:pt x="1" y="1596"/>
                    <a:pt x="586" y="2991"/>
                    <a:pt x="862" y="3888"/>
                  </a:cubicBezTo>
                  <a:cubicBezTo>
                    <a:pt x="1138" y="4785"/>
                    <a:pt x="1517" y="6888"/>
                    <a:pt x="1517" y="8348"/>
                  </a:cubicBezTo>
                  <a:cubicBezTo>
                    <a:pt x="1517" y="8348"/>
                    <a:pt x="4030" y="10955"/>
                    <a:pt x="6382" y="10955"/>
                  </a:cubicBezTo>
                  <a:cubicBezTo>
                    <a:pt x="6554" y="10955"/>
                    <a:pt x="6726" y="10941"/>
                    <a:pt x="6896" y="10911"/>
                  </a:cubicBezTo>
                  <a:cubicBezTo>
                    <a:pt x="7023" y="10889"/>
                    <a:pt x="7160" y="10852"/>
                    <a:pt x="7300" y="10808"/>
                  </a:cubicBezTo>
                  <a:lnTo>
                    <a:pt x="7300" y="10808"/>
                  </a:lnTo>
                  <a:cubicBezTo>
                    <a:pt x="7194" y="10821"/>
                    <a:pt x="7087" y="10827"/>
                    <a:pt x="6981" y="10827"/>
                  </a:cubicBezTo>
                  <a:cubicBezTo>
                    <a:pt x="5357" y="10827"/>
                    <a:pt x="3811" y="9351"/>
                    <a:pt x="3277" y="7370"/>
                  </a:cubicBezTo>
                  <a:cubicBezTo>
                    <a:pt x="2690" y="5197"/>
                    <a:pt x="3415" y="4440"/>
                    <a:pt x="2190" y="3129"/>
                  </a:cubicBezTo>
                  <a:cubicBezTo>
                    <a:pt x="965" y="1819"/>
                    <a:pt x="207" y="1"/>
                    <a:pt x="207"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9" name="Google Shape;3539;p40"/>
            <p:cNvSpPr/>
            <p:nvPr/>
          </p:nvSpPr>
          <p:spPr>
            <a:xfrm>
              <a:off x="6597016" y="2029803"/>
              <a:ext cx="19105" cy="28980"/>
            </a:xfrm>
            <a:custGeom>
              <a:avLst/>
              <a:gdLst/>
              <a:ahLst/>
              <a:cxnLst/>
              <a:rect l="l" t="t" r="r" b="b"/>
              <a:pathLst>
                <a:path w="1128" h="1711" extrusionOk="0">
                  <a:moveTo>
                    <a:pt x="1036" y="1"/>
                  </a:moveTo>
                  <a:cubicBezTo>
                    <a:pt x="1003" y="18"/>
                    <a:pt x="231" y="433"/>
                    <a:pt x="0" y="1674"/>
                  </a:cubicBezTo>
                  <a:lnTo>
                    <a:pt x="196" y="1711"/>
                  </a:lnTo>
                  <a:cubicBezTo>
                    <a:pt x="409" y="572"/>
                    <a:pt x="1121" y="181"/>
                    <a:pt x="1127" y="177"/>
                  </a:cubicBezTo>
                  <a:lnTo>
                    <a:pt x="1036" y="1"/>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0" name="Google Shape;3540;p40"/>
            <p:cNvSpPr/>
            <p:nvPr/>
          </p:nvSpPr>
          <p:spPr>
            <a:xfrm>
              <a:off x="6571000" y="2022435"/>
              <a:ext cx="33943" cy="34281"/>
            </a:xfrm>
            <a:custGeom>
              <a:avLst/>
              <a:gdLst/>
              <a:ahLst/>
              <a:cxnLst/>
              <a:rect l="l" t="t" r="r" b="b"/>
              <a:pathLst>
                <a:path w="2004" h="2024" extrusionOk="0">
                  <a:moveTo>
                    <a:pt x="2003" y="11"/>
                  </a:moveTo>
                  <a:cubicBezTo>
                    <a:pt x="1990" y="13"/>
                    <a:pt x="1285" y="0"/>
                    <a:pt x="998" y="783"/>
                  </a:cubicBezTo>
                  <a:cubicBezTo>
                    <a:pt x="889" y="1076"/>
                    <a:pt x="705" y="1165"/>
                    <a:pt x="510" y="1258"/>
                  </a:cubicBezTo>
                  <a:cubicBezTo>
                    <a:pt x="271" y="1372"/>
                    <a:pt x="0" y="1502"/>
                    <a:pt x="0" y="2024"/>
                  </a:cubicBezTo>
                  <a:lnTo>
                    <a:pt x="200" y="2024"/>
                  </a:lnTo>
                  <a:cubicBezTo>
                    <a:pt x="200" y="1628"/>
                    <a:pt x="366" y="1549"/>
                    <a:pt x="595" y="1439"/>
                  </a:cubicBezTo>
                  <a:cubicBezTo>
                    <a:pt x="798" y="1341"/>
                    <a:pt x="1048" y="1220"/>
                    <a:pt x="1184" y="852"/>
                  </a:cubicBezTo>
                  <a:cubicBezTo>
                    <a:pt x="1419" y="214"/>
                    <a:pt x="1967" y="210"/>
                    <a:pt x="1997" y="210"/>
                  </a:cubicBezTo>
                  <a:cubicBezTo>
                    <a:pt x="1998" y="210"/>
                    <a:pt x="1998" y="210"/>
                    <a:pt x="1998" y="210"/>
                  </a:cubicBezTo>
                  <a:lnTo>
                    <a:pt x="2003" y="11"/>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1" name="Google Shape;3541;p40"/>
            <p:cNvSpPr/>
            <p:nvPr/>
          </p:nvSpPr>
          <p:spPr>
            <a:xfrm>
              <a:off x="6308164" y="2158528"/>
              <a:ext cx="128488" cy="50796"/>
            </a:xfrm>
            <a:custGeom>
              <a:avLst/>
              <a:gdLst/>
              <a:ahLst/>
              <a:cxnLst/>
              <a:rect l="l" t="t" r="r" b="b"/>
              <a:pathLst>
                <a:path w="7586" h="2999" extrusionOk="0">
                  <a:moveTo>
                    <a:pt x="3793" y="0"/>
                  </a:moveTo>
                  <a:cubicBezTo>
                    <a:pt x="1698" y="0"/>
                    <a:pt x="0" y="670"/>
                    <a:pt x="0" y="1499"/>
                  </a:cubicBezTo>
                  <a:cubicBezTo>
                    <a:pt x="0" y="2327"/>
                    <a:pt x="1698" y="2998"/>
                    <a:pt x="3793" y="2998"/>
                  </a:cubicBezTo>
                  <a:cubicBezTo>
                    <a:pt x="5888" y="2998"/>
                    <a:pt x="7586" y="2327"/>
                    <a:pt x="7586" y="1499"/>
                  </a:cubicBezTo>
                  <a:cubicBezTo>
                    <a:pt x="7586" y="670"/>
                    <a:pt x="5888" y="0"/>
                    <a:pt x="3793"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2" name="Google Shape;3542;p40"/>
            <p:cNvSpPr/>
            <p:nvPr/>
          </p:nvSpPr>
          <p:spPr>
            <a:xfrm>
              <a:off x="6338363" y="2168504"/>
              <a:ext cx="70985" cy="26948"/>
            </a:xfrm>
            <a:custGeom>
              <a:avLst/>
              <a:gdLst/>
              <a:ahLst/>
              <a:cxnLst/>
              <a:rect l="l" t="t" r="r" b="b"/>
              <a:pathLst>
                <a:path w="4191" h="1591" extrusionOk="0">
                  <a:moveTo>
                    <a:pt x="2095" y="0"/>
                  </a:moveTo>
                  <a:cubicBezTo>
                    <a:pt x="939" y="0"/>
                    <a:pt x="1" y="356"/>
                    <a:pt x="1" y="796"/>
                  </a:cubicBezTo>
                  <a:cubicBezTo>
                    <a:pt x="1" y="1234"/>
                    <a:pt x="939" y="1591"/>
                    <a:pt x="2095" y="1591"/>
                  </a:cubicBezTo>
                  <a:cubicBezTo>
                    <a:pt x="3253" y="1591"/>
                    <a:pt x="4191" y="1234"/>
                    <a:pt x="4191" y="796"/>
                  </a:cubicBezTo>
                  <a:cubicBezTo>
                    <a:pt x="4191" y="356"/>
                    <a:pt x="3253" y="0"/>
                    <a:pt x="2095"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3" name="Google Shape;3543;p40"/>
            <p:cNvSpPr/>
            <p:nvPr/>
          </p:nvSpPr>
          <p:spPr>
            <a:xfrm>
              <a:off x="6353827" y="2174178"/>
              <a:ext cx="25542" cy="9756"/>
            </a:xfrm>
            <a:custGeom>
              <a:avLst/>
              <a:gdLst/>
              <a:ahLst/>
              <a:cxnLst/>
              <a:rect l="l" t="t" r="r" b="b"/>
              <a:pathLst>
                <a:path w="1508" h="576" extrusionOk="0">
                  <a:moveTo>
                    <a:pt x="754" y="1"/>
                  </a:moveTo>
                  <a:cubicBezTo>
                    <a:pt x="339" y="1"/>
                    <a:pt x="1" y="130"/>
                    <a:pt x="1" y="288"/>
                  </a:cubicBezTo>
                  <a:cubicBezTo>
                    <a:pt x="1" y="447"/>
                    <a:pt x="337" y="575"/>
                    <a:pt x="754" y="575"/>
                  </a:cubicBezTo>
                  <a:cubicBezTo>
                    <a:pt x="1170" y="575"/>
                    <a:pt x="1507" y="446"/>
                    <a:pt x="1507" y="288"/>
                  </a:cubicBezTo>
                  <a:cubicBezTo>
                    <a:pt x="1507" y="130"/>
                    <a:pt x="1171" y="2"/>
                    <a:pt x="75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4" name="Google Shape;3544;p40"/>
            <p:cNvSpPr/>
            <p:nvPr/>
          </p:nvSpPr>
          <p:spPr>
            <a:xfrm>
              <a:off x="6452234" y="2039508"/>
              <a:ext cx="70782" cy="165361"/>
            </a:xfrm>
            <a:custGeom>
              <a:avLst/>
              <a:gdLst/>
              <a:ahLst/>
              <a:cxnLst/>
              <a:rect l="l" t="t" r="r" b="b"/>
              <a:pathLst>
                <a:path w="4179" h="9763" extrusionOk="0">
                  <a:moveTo>
                    <a:pt x="1299" y="0"/>
                  </a:moveTo>
                  <a:cubicBezTo>
                    <a:pt x="1192" y="0"/>
                    <a:pt x="1111" y="96"/>
                    <a:pt x="1130" y="201"/>
                  </a:cubicBezTo>
                  <a:lnTo>
                    <a:pt x="1287" y="1058"/>
                  </a:lnTo>
                  <a:cubicBezTo>
                    <a:pt x="1309" y="1178"/>
                    <a:pt x="1243" y="1291"/>
                    <a:pt x="1135" y="1347"/>
                  </a:cubicBezTo>
                  <a:cubicBezTo>
                    <a:pt x="462" y="1693"/>
                    <a:pt x="0" y="2391"/>
                    <a:pt x="0" y="3201"/>
                  </a:cubicBezTo>
                  <a:lnTo>
                    <a:pt x="0" y="9361"/>
                  </a:lnTo>
                  <a:lnTo>
                    <a:pt x="0" y="9381"/>
                  </a:lnTo>
                  <a:cubicBezTo>
                    <a:pt x="0" y="9591"/>
                    <a:pt x="936" y="9762"/>
                    <a:pt x="2089" y="9762"/>
                  </a:cubicBezTo>
                  <a:cubicBezTo>
                    <a:pt x="3242" y="9762"/>
                    <a:pt x="4177" y="9591"/>
                    <a:pt x="4177" y="9381"/>
                  </a:cubicBezTo>
                  <a:cubicBezTo>
                    <a:pt x="4178" y="9374"/>
                    <a:pt x="4178" y="3201"/>
                    <a:pt x="4178" y="3201"/>
                  </a:cubicBezTo>
                  <a:cubicBezTo>
                    <a:pt x="4178" y="2393"/>
                    <a:pt x="3717" y="1694"/>
                    <a:pt x="3044" y="1347"/>
                  </a:cubicBezTo>
                  <a:cubicBezTo>
                    <a:pt x="2936" y="1291"/>
                    <a:pt x="2870" y="1178"/>
                    <a:pt x="2892" y="1058"/>
                  </a:cubicBezTo>
                  <a:lnTo>
                    <a:pt x="3049" y="201"/>
                  </a:lnTo>
                  <a:cubicBezTo>
                    <a:pt x="3068" y="96"/>
                    <a:pt x="2987" y="0"/>
                    <a:pt x="2881"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5" name="Google Shape;3545;p40"/>
            <p:cNvSpPr/>
            <p:nvPr/>
          </p:nvSpPr>
          <p:spPr>
            <a:xfrm>
              <a:off x="6459466" y="2110324"/>
              <a:ext cx="56385" cy="87516"/>
            </a:xfrm>
            <a:custGeom>
              <a:avLst/>
              <a:gdLst/>
              <a:ahLst/>
              <a:cxnLst/>
              <a:rect l="l" t="t" r="r" b="b"/>
              <a:pathLst>
                <a:path w="3329" h="5167" extrusionOk="0">
                  <a:moveTo>
                    <a:pt x="415" y="0"/>
                  </a:moveTo>
                  <a:cubicBezTo>
                    <a:pt x="185" y="0"/>
                    <a:pt x="0" y="186"/>
                    <a:pt x="4" y="415"/>
                  </a:cubicBezTo>
                  <a:lnTo>
                    <a:pt x="51" y="4833"/>
                  </a:lnTo>
                  <a:cubicBezTo>
                    <a:pt x="52" y="4943"/>
                    <a:pt x="127" y="5038"/>
                    <a:pt x="235" y="5058"/>
                  </a:cubicBezTo>
                  <a:cubicBezTo>
                    <a:pt x="534" y="5114"/>
                    <a:pt x="1009" y="5167"/>
                    <a:pt x="1665" y="5167"/>
                  </a:cubicBezTo>
                  <a:cubicBezTo>
                    <a:pt x="2322" y="5167"/>
                    <a:pt x="2801" y="5112"/>
                    <a:pt x="3098" y="5056"/>
                  </a:cubicBezTo>
                  <a:cubicBezTo>
                    <a:pt x="3206" y="5035"/>
                    <a:pt x="3281" y="4942"/>
                    <a:pt x="3282" y="4832"/>
                  </a:cubicBezTo>
                  <a:lnTo>
                    <a:pt x="3325" y="416"/>
                  </a:lnTo>
                  <a:cubicBezTo>
                    <a:pt x="3328" y="186"/>
                    <a:pt x="3143" y="0"/>
                    <a:pt x="2914"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6" name="Google Shape;3546;p40"/>
            <p:cNvSpPr/>
            <p:nvPr/>
          </p:nvSpPr>
          <p:spPr>
            <a:xfrm>
              <a:off x="6138399" y="2161898"/>
              <a:ext cx="166038" cy="59095"/>
            </a:xfrm>
            <a:custGeom>
              <a:avLst/>
              <a:gdLst/>
              <a:ahLst/>
              <a:cxnLst/>
              <a:rect l="l" t="t" r="r" b="b"/>
              <a:pathLst>
                <a:path w="9803" h="3489" extrusionOk="0">
                  <a:moveTo>
                    <a:pt x="1408" y="1"/>
                  </a:moveTo>
                  <a:cubicBezTo>
                    <a:pt x="1284" y="1"/>
                    <a:pt x="1168" y="60"/>
                    <a:pt x="1091" y="162"/>
                  </a:cubicBezTo>
                  <a:cubicBezTo>
                    <a:pt x="781" y="581"/>
                    <a:pt x="108" y="1584"/>
                    <a:pt x="40" y="2512"/>
                  </a:cubicBezTo>
                  <a:cubicBezTo>
                    <a:pt x="0" y="3095"/>
                    <a:pt x="192" y="3489"/>
                    <a:pt x="993" y="3489"/>
                  </a:cubicBezTo>
                  <a:cubicBezTo>
                    <a:pt x="1072" y="3489"/>
                    <a:pt x="1157" y="3485"/>
                    <a:pt x="1248" y="3477"/>
                  </a:cubicBezTo>
                  <a:cubicBezTo>
                    <a:pt x="2265" y="3392"/>
                    <a:pt x="7075" y="2357"/>
                    <a:pt x="7075" y="2357"/>
                  </a:cubicBezTo>
                  <a:lnTo>
                    <a:pt x="8343" y="2891"/>
                  </a:lnTo>
                  <a:lnTo>
                    <a:pt x="8314" y="1470"/>
                  </a:lnTo>
                  <a:cubicBezTo>
                    <a:pt x="8303" y="978"/>
                    <a:pt x="9591" y="736"/>
                    <a:pt x="9695" y="565"/>
                  </a:cubicBezTo>
                  <a:cubicBezTo>
                    <a:pt x="9758" y="459"/>
                    <a:pt x="9802" y="372"/>
                    <a:pt x="9577" y="372"/>
                  </a:cubicBezTo>
                  <a:cubicBezTo>
                    <a:pt x="9436" y="372"/>
                    <a:pt x="9191" y="406"/>
                    <a:pt x="8781" y="489"/>
                  </a:cubicBezTo>
                  <a:cubicBezTo>
                    <a:pt x="7713" y="708"/>
                    <a:pt x="7919" y="928"/>
                    <a:pt x="7436" y="1013"/>
                  </a:cubicBezTo>
                  <a:cubicBezTo>
                    <a:pt x="7419" y="1016"/>
                    <a:pt x="7395" y="1018"/>
                    <a:pt x="7364" y="1018"/>
                  </a:cubicBezTo>
                  <a:cubicBezTo>
                    <a:pt x="6653" y="1018"/>
                    <a:pt x="2528" y="214"/>
                    <a:pt x="1486" y="8"/>
                  </a:cubicBezTo>
                  <a:cubicBezTo>
                    <a:pt x="1460" y="3"/>
                    <a:pt x="1434" y="1"/>
                    <a:pt x="1408" y="1"/>
                  </a:cubicBez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7" name="Google Shape;3547;p40"/>
            <p:cNvSpPr/>
            <p:nvPr/>
          </p:nvSpPr>
          <p:spPr>
            <a:xfrm>
              <a:off x="6128440" y="2145977"/>
              <a:ext cx="53201" cy="23120"/>
            </a:xfrm>
            <a:custGeom>
              <a:avLst/>
              <a:gdLst/>
              <a:ahLst/>
              <a:cxnLst/>
              <a:rect l="l" t="t" r="r" b="b"/>
              <a:pathLst>
                <a:path w="3141" h="1365" extrusionOk="0">
                  <a:moveTo>
                    <a:pt x="296" y="0"/>
                  </a:moveTo>
                  <a:cubicBezTo>
                    <a:pt x="166" y="0"/>
                    <a:pt x="57" y="51"/>
                    <a:pt x="0" y="95"/>
                  </a:cubicBezTo>
                  <a:lnTo>
                    <a:pt x="121" y="253"/>
                  </a:lnTo>
                  <a:cubicBezTo>
                    <a:pt x="122" y="252"/>
                    <a:pt x="194" y="198"/>
                    <a:pt x="295" y="198"/>
                  </a:cubicBezTo>
                  <a:cubicBezTo>
                    <a:pt x="347" y="198"/>
                    <a:pt x="407" y="212"/>
                    <a:pt x="469" y="255"/>
                  </a:cubicBezTo>
                  <a:cubicBezTo>
                    <a:pt x="530" y="297"/>
                    <a:pt x="618" y="308"/>
                    <a:pt x="740" y="308"/>
                  </a:cubicBezTo>
                  <a:cubicBezTo>
                    <a:pt x="797" y="308"/>
                    <a:pt x="861" y="305"/>
                    <a:pt x="933" y="302"/>
                  </a:cubicBezTo>
                  <a:cubicBezTo>
                    <a:pt x="1017" y="299"/>
                    <a:pt x="1109" y="296"/>
                    <a:pt x="1206" y="296"/>
                  </a:cubicBezTo>
                  <a:cubicBezTo>
                    <a:pt x="1784" y="296"/>
                    <a:pt x="2556" y="409"/>
                    <a:pt x="2957" y="1365"/>
                  </a:cubicBezTo>
                  <a:lnTo>
                    <a:pt x="3141" y="1290"/>
                  </a:lnTo>
                  <a:cubicBezTo>
                    <a:pt x="2694" y="222"/>
                    <a:pt x="1820" y="99"/>
                    <a:pt x="1207" y="99"/>
                  </a:cubicBezTo>
                  <a:cubicBezTo>
                    <a:pt x="1105" y="99"/>
                    <a:pt x="1011" y="103"/>
                    <a:pt x="927" y="106"/>
                  </a:cubicBezTo>
                  <a:cubicBezTo>
                    <a:pt x="868" y="107"/>
                    <a:pt x="803" y="110"/>
                    <a:pt x="745" y="110"/>
                  </a:cubicBezTo>
                  <a:cubicBezTo>
                    <a:pt x="668" y="110"/>
                    <a:pt x="603" y="106"/>
                    <a:pt x="583" y="92"/>
                  </a:cubicBezTo>
                  <a:cubicBezTo>
                    <a:pt x="485" y="25"/>
                    <a:pt x="386" y="0"/>
                    <a:pt x="296"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8" name="Google Shape;3548;p40"/>
            <p:cNvSpPr/>
            <p:nvPr/>
          </p:nvSpPr>
          <p:spPr>
            <a:xfrm>
              <a:off x="6141533" y="2126042"/>
              <a:ext cx="34790" cy="33858"/>
            </a:xfrm>
            <a:custGeom>
              <a:avLst/>
              <a:gdLst/>
              <a:ahLst/>
              <a:cxnLst/>
              <a:rect l="l" t="t" r="r" b="b"/>
              <a:pathLst>
                <a:path w="2054" h="1999" extrusionOk="0">
                  <a:moveTo>
                    <a:pt x="48" y="0"/>
                  </a:moveTo>
                  <a:lnTo>
                    <a:pt x="0" y="194"/>
                  </a:lnTo>
                  <a:cubicBezTo>
                    <a:pt x="16" y="198"/>
                    <a:pt x="1523" y="580"/>
                    <a:pt x="1859" y="1998"/>
                  </a:cubicBezTo>
                  <a:lnTo>
                    <a:pt x="2053" y="1952"/>
                  </a:lnTo>
                  <a:cubicBezTo>
                    <a:pt x="1688" y="415"/>
                    <a:pt x="65" y="4"/>
                    <a:pt x="48"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9" name="Google Shape;3549;p40"/>
            <p:cNvSpPr/>
            <p:nvPr/>
          </p:nvSpPr>
          <p:spPr>
            <a:xfrm>
              <a:off x="6185638" y="1960308"/>
              <a:ext cx="11246" cy="177573"/>
            </a:xfrm>
            <a:custGeom>
              <a:avLst/>
              <a:gdLst/>
              <a:ahLst/>
              <a:cxnLst/>
              <a:rect l="l" t="t" r="r" b="b"/>
              <a:pathLst>
                <a:path w="664" h="10484" extrusionOk="0">
                  <a:moveTo>
                    <a:pt x="301" y="1"/>
                  </a:moveTo>
                  <a:lnTo>
                    <a:pt x="301" y="1"/>
                  </a:lnTo>
                  <a:cubicBezTo>
                    <a:pt x="289" y="43"/>
                    <a:pt x="0" y="1046"/>
                    <a:pt x="463" y="2194"/>
                  </a:cubicBezTo>
                  <a:cubicBezTo>
                    <a:pt x="463" y="2492"/>
                    <a:pt x="446" y="6114"/>
                    <a:pt x="96" y="10468"/>
                  </a:cubicBezTo>
                  <a:lnTo>
                    <a:pt x="295" y="10484"/>
                  </a:lnTo>
                  <a:cubicBezTo>
                    <a:pt x="658" y="5956"/>
                    <a:pt x="661" y="2213"/>
                    <a:pt x="663" y="2177"/>
                  </a:cubicBezTo>
                  <a:lnTo>
                    <a:pt x="655" y="2138"/>
                  </a:lnTo>
                  <a:cubicBezTo>
                    <a:pt x="210" y="1048"/>
                    <a:pt x="490" y="67"/>
                    <a:pt x="492" y="58"/>
                  </a:cubicBezTo>
                  <a:lnTo>
                    <a:pt x="301" y="1"/>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0" name="Google Shape;3550;p40"/>
            <p:cNvSpPr/>
            <p:nvPr/>
          </p:nvSpPr>
          <p:spPr>
            <a:xfrm>
              <a:off x="6169005" y="1986629"/>
              <a:ext cx="26168" cy="69376"/>
            </a:xfrm>
            <a:custGeom>
              <a:avLst/>
              <a:gdLst/>
              <a:ahLst/>
              <a:cxnLst/>
              <a:rect l="l" t="t" r="r" b="b"/>
              <a:pathLst>
                <a:path w="1545" h="4096" extrusionOk="0">
                  <a:moveTo>
                    <a:pt x="240" y="1"/>
                  </a:moveTo>
                  <a:lnTo>
                    <a:pt x="240" y="1"/>
                  </a:lnTo>
                  <a:cubicBezTo>
                    <a:pt x="229" y="42"/>
                    <a:pt x="1" y="995"/>
                    <a:pt x="558" y="1746"/>
                  </a:cubicBezTo>
                  <a:cubicBezTo>
                    <a:pt x="593" y="1961"/>
                    <a:pt x="839" y="3378"/>
                    <a:pt x="1386" y="4095"/>
                  </a:cubicBezTo>
                  <a:lnTo>
                    <a:pt x="1544" y="3974"/>
                  </a:lnTo>
                  <a:cubicBezTo>
                    <a:pt x="995" y="3254"/>
                    <a:pt x="755" y="1707"/>
                    <a:pt x="752" y="1691"/>
                  </a:cubicBezTo>
                  <a:lnTo>
                    <a:pt x="732" y="1645"/>
                  </a:lnTo>
                  <a:cubicBezTo>
                    <a:pt x="214" y="969"/>
                    <a:pt x="430" y="58"/>
                    <a:pt x="432" y="48"/>
                  </a:cubicBezTo>
                  <a:lnTo>
                    <a:pt x="240" y="1"/>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1" name="Google Shape;3551;p40"/>
            <p:cNvSpPr/>
            <p:nvPr/>
          </p:nvSpPr>
          <p:spPr>
            <a:xfrm>
              <a:off x="6196884" y="2253005"/>
              <a:ext cx="64989" cy="47764"/>
            </a:xfrm>
            <a:custGeom>
              <a:avLst/>
              <a:gdLst/>
              <a:ahLst/>
              <a:cxnLst/>
              <a:rect l="l" t="t" r="r" b="b"/>
              <a:pathLst>
                <a:path w="3837" h="2820" extrusionOk="0">
                  <a:moveTo>
                    <a:pt x="579" y="0"/>
                  </a:moveTo>
                  <a:lnTo>
                    <a:pt x="562" y="199"/>
                  </a:lnTo>
                  <a:lnTo>
                    <a:pt x="3478" y="450"/>
                  </a:lnTo>
                  <a:cubicBezTo>
                    <a:pt x="3503" y="729"/>
                    <a:pt x="3539" y="1682"/>
                    <a:pt x="3033" y="2225"/>
                  </a:cubicBezTo>
                  <a:cubicBezTo>
                    <a:pt x="2788" y="2488"/>
                    <a:pt x="2439" y="2620"/>
                    <a:pt x="2009" y="2620"/>
                  </a:cubicBezTo>
                  <a:cubicBezTo>
                    <a:pt x="1964" y="2620"/>
                    <a:pt x="1918" y="2618"/>
                    <a:pt x="1871" y="2616"/>
                  </a:cubicBezTo>
                  <a:cubicBezTo>
                    <a:pt x="1374" y="2584"/>
                    <a:pt x="1001" y="2404"/>
                    <a:pt x="758" y="2079"/>
                  </a:cubicBezTo>
                  <a:cubicBezTo>
                    <a:pt x="215" y="1353"/>
                    <a:pt x="484" y="133"/>
                    <a:pt x="487" y="121"/>
                  </a:cubicBezTo>
                  <a:lnTo>
                    <a:pt x="294" y="77"/>
                  </a:lnTo>
                  <a:lnTo>
                    <a:pt x="294" y="77"/>
                  </a:lnTo>
                  <a:cubicBezTo>
                    <a:pt x="280" y="131"/>
                    <a:pt x="0" y="1398"/>
                    <a:pt x="598" y="2198"/>
                  </a:cubicBezTo>
                  <a:cubicBezTo>
                    <a:pt x="877" y="2571"/>
                    <a:pt x="1301" y="2779"/>
                    <a:pt x="1857" y="2814"/>
                  </a:cubicBezTo>
                  <a:cubicBezTo>
                    <a:pt x="1911" y="2819"/>
                    <a:pt x="1963" y="2820"/>
                    <a:pt x="2015" y="2820"/>
                  </a:cubicBezTo>
                  <a:cubicBezTo>
                    <a:pt x="2504" y="2820"/>
                    <a:pt x="2894" y="2666"/>
                    <a:pt x="3177" y="2362"/>
                  </a:cubicBezTo>
                  <a:cubicBezTo>
                    <a:pt x="3836" y="1655"/>
                    <a:pt x="3676" y="398"/>
                    <a:pt x="3668" y="344"/>
                  </a:cubicBezTo>
                  <a:lnTo>
                    <a:pt x="3657" y="265"/>
                  </a:lnTo>
                  <a:lnTo>
                    <a:pt x="579" y="0"/>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2" name="Google Shape;3552;p40"/>
            <p:cNvSpPr/>
            <p:nvPr/>
          </p:nvSpPr>
          <p:spPr>
            <a:xfrm>
              <a:off x="6417715" y="2252988"/>
              <a:ext cx="65006" cy="47781"/>
            </a:xfrm>
            <a:custGeom>
              <a:avLst/>
              <a:gdLst/>
              <a:ahLst/>
              <a:cxnLst/>
              <a:rect l="l" t="t" r="r" b="b"/>
              <a:pathLst>
                <a:path w="3838" h="2821" extrusionOk="0">
                  <a:moveTo>
                    <a:pt x="3258" y="0"/>
                  </a:moveTo>
                  <a:lnTo>
                    <a:pt x="179" y="265"/>
                  </a:lnTo>
                  <a:lnTo>
                    <a:pt x="169" y="344"/>
                  </a:lnTo>
                  <a:cubicBezTo>
                    <a:pt x="161" y="399"/>
                    <a:pt x="0" y="1654"/>
                    <a:pt x="659" y="2362"/>
                  </a:cubicBezTo>
                  <a:cubicBezTo>
                    <a:pt x="942" y="2667"/>
                    <a:pt x="1333" y="2821"/>
                    <a:pt x="1823" y="2821"/>
                  </a:cubicBezTo>
                  <a:cubicBezTo>
                    <a:pt x="1874" y="2821"/>
                    <a:pt x="1927" y="2820"/>
                    <a:pt x="1980" y="2814"/>
                  </a:cubicBezTo>
                  <a:cubicBezTo>
                    <a:pt x="2537" y="2779"/>
                    <a:pt x="2962" y="2572"/>
                    <a:pt x="3241" y="2198"/>
                  </a:cubicBezTo>
                  <a:cubicBezTo>
                    <a:pt x="3837" y="1398"/>
                    <a:pt x="3557" y="131"/>
                    <a:pt x="3544" y="76"/>
                  </a:cubicBezTo>
                  <a:lnTo>
                    <a:pt x="3544" y="76"/>
                  </a:lnTo>
                  <a:lnTo>
                    <a:pt x="3351" y="121"/>
                  </a:lnTo>
                  <a:cubicBezTo>
                    <a:pt x="3353" y="134"/>
                    <a:pt x="3625" y="1352"/>
                    <a:pt x="3081" y="2079"/>
                  </a:cubicBezTo>
                  <a:cubicBezTo>
                    <a:pt x="2838" y="2405"/>
                    <a:pt x="2463" y="2585"/>
                    <a:pt x="1968" y="2617"/>
                  </a:cubicBezTo>
                  <a:cubicBezTo>
                    <a:pt x="1920" y="2620"/>
                    <a:pt x="1873" y="2621"/>
                    <a:pt x="1827" y="2621"/>
                  </a:cubicBezTo>
                  <a:cubicBezTo>
                    <a:pt x="1397" y="2621"/>
                    <a:pt x="1049" y="2489"/>
                    <a:pt x="805" y="2226"/>
                  </a:cubicBezTo>
                  <a:cubicBezTo>
                    <a:pt x="298" y="1683"/>
                    <a:pt x="334" y="728"/>
                    <a:pt x="358" y="449"/>
                  </a:cubicBezTo>
                  <a:lnTo>
                    <a:pt x="3274" y="199"/>
                  </a:lnTo>
                  <a:lnTo>
                    <a:pt x="3258" y="0"/>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3" name="Google Shape;3553;p40"/>
            <p:cNvSpPr/>
            <p:nvPr/>
          </p:nvSpPr>
          <p:spPr>
            <a:xfrm>
              <a:off x="6260502" y="1847572"/>
              <a:ext cx="40464" cy="80775"/>
            </a:xfrm>
            <a:custGeom>
              <a:avLst/>
              <a:gdLst/>
              <a:ahLst/>
              <a:cxnLst/>
              <a:rect l="l" t="t" r="r" b="b"/>
              <a:pathLst>
                <a:path w="2389" h="4769" extrusionOk="0">
                  <a:moveTo>
                    <a:pt x="2362" y="0"/>
                  </a:moveTo>
                  <a:cubicBezTo>
                    <a:pt x="1237" y="153"/>
                    <a:pt x="0" y="1494"/>
                    <a:pt x="210" y="4768"/>
                  </a:cubicBezTo>
                  <a:lnTo>
                    <a:pt x="409" y="4756"/>
                  </a:lnTo>
                  <a:cubicBezTo>
                    <a:pt x="208" y="1618"/>
                    <a:pt x="1350" y="339"/>
                    <a:pt x="2388" y="197"/>
                  </a:cubicBezTo>
                  <a:lnTo>
                    <a:pt x="2362"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4" name="Google Shape;3554;p40"/>
            <p:cNvSpPr/>
            <p:nvPr/>
          </p:nvSpPr>
          <p:spPr>
            <a:xfrm>
              <a:off x="6233385" y="1925552"/>
              <a:ext cx="81469" cy="100897"/>
            </a:xfrm>
            <a:custGeom>
              <a:avLst/>
              <a:gdLst/>
              <a:ahLst/>
              <a:cxnLst/>
              <a:rect l="l" t="t" r="r" b="b"/>
              <a:pathLst>
                <a:path w="4810" h="5957" extrusionOk="0">
                  <a:moveTo>
                    <a:pt x="2398" y="1"/>
                  </a:moveTo>
                  <a:cubicBezTo>
                    <a:pt x="2259" y="1"/>
                    <a:pt x="2114" y="15"/>
                    <a:pt x="1965" y="43"/>
                  </a:cubicBezTo>
                  <a:cubicBezTo>
                    <a:pt x="1360" y="160"/>
                    <a:pt x="913" y="517"/>
                    <a:pt x="637" y="1102"/>
                  </a:cubicBezTo>
                  <a:cubicBezTo>
                    <a:pt x="1" y="2453"/>
                    <a:pt x="461" y="4840"/>
                    <a:pt x="1070" y="5956"/>
                  </a:cubicBezTo>
                  <a:lnTo>
                    <a:pt x="1244" y="5860"/>
                  </a:lnTo>
                  <a:cubicBezTo>
                    <a:pt x="655" y="4779"/>
                    <a:pt x="208" y="2479"/>
                    <a:pt x="817" y="1186"/>
                  </a:cubicBezTo>
                  <a:cubicBezTo>
                    <a:pt x="1065" y="662"/>
                    <a:pt x="1463" y="342"/>
                    <a:pt x="2004" y="238"/>
                  </a:cubicBezTo>
                  <a:cubicBezTo>
                    <a:pt x="2139" y="212"/>
                    <a:pt x="2269" y="199"/>
                    <a:pt x="2394" y="199"/>
                  </a:cubicBezTo>
                  <a:cubicBezTo>
                    <a:pt x="2846" y="199"/>
                    <a:pt x="3236" y="368"/>
                    <a:pt x="3558" y="702"/>
                  </a:cubicBezTo>
                  <a:cubicBezTo>
                    <a:pt x="4464" y="1644"/>
                    <a:pt x="4605" y="3635"/>
                    <a:pt x="4279" y="5031"/>
                  </a:cubicBezTo>
                  <a:lnTo>
                    <a:pt x="4472" y="5077"/>
                  </a:lnTo>
                  <a:cubicBezTo>
                    <a:pt x="4810" y="3630"/>
                    <a:pt x="4656" y="1556"/>
                    <a:pt x="3701" y="564"/>
                  </a:cubicBezTo>
                  <a:cubicBezTo>
                    <a:pt x="3340" y="189"/>
                    <a:pt x="2903" y="1"/>
                    <a:pt x="239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5" name="Google Shape;3555;p40"/>
            <p:cNvSpPr/>
            <p:nvPr/>
          </p:nvSpPr>
          <p:spPr>
            <a:xfrm>
              <a:off x="6372001" y="1847538"/>
              <a:ext cx="68394" cy="137448"/>
            </a:xfrm>
            <a:custGeom>
              <a:avLst/>
              <a:gdLst/>
              <a:ahLst/>
              <a:cxnLst/>
              <a:rect l="l" t="t" r="r" b="b"/>
              <a:pathLst>
                <a:path w="4038" h="8115" extrusionOk="0">
                  <a:moveTo>
                    <a:pt x="65" y="1"/>
                  </a:moveTo>
                  <a:cubicBezTo>
                    <a:pt x="43" y="1"/>
                    <a:pt x="22" y="1"/>
                    <a:pt x="1" y="2"/>
                  </a:cubicBezTo>
                  <a:lnTo>
                    <a:pt x="12" y="200"/>
                  </a:lnTo>
                  <a:cubicBezTo>
                    <a:pt x="29" y="199"/>
                    <a:pt x="47" y="199"/>
                    <a:pt x="64" y="199"/>
                  </a:cubicBezTo>
                  <a:cubicBezTo>
                    <a:pt x="415" y="199"/>
                    <a:pt x="813" y="383"/>
                    <a:pt x="1214" y="741"/>
                  </a:cubicBezTo>
                  <a:cubicBezTo>
                    <a:pt x="2932" y="2275"/>
                    <a:pt x="3701" y="5671"/>
                    <a:pt x="3838" y="8115"/>
                  </a:cubicBezTo>
                  <a:lnTo>
                    <a:pt x="4038" y="8103"/>
                  </a:lnTo>
                  <a:cubicBezTo>
                    <a:pt x="3816" y="4138"/>
                    <a:pt x="2503" y="1624"/>
                    <a:pt x="1348" y="593"/>
                  </a:cubicBezTo>
                  <a:cubicBezTo>
                    <a:pt x="909" y="203"/>
                    <a:pt x="460" y="1"/>
                    <a:pt x="65"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6" name="Google Shape;3556;p40"/>
            <p:cNvSpPr/>
            <p:nvPr/>
          </p:nvSpPr>
          <p:spPr>
            <a:xfrm>
              <a:off x="6413566" y="1983191"/>
              <a:ext cx="50254" cy="3388"/>
            </a:xfrm>
            <a:custGeom>
              <a:avLst/>
              <a:gdLst/>
              <a:ahLst/>
              <a:cxnLst/>
              <a:rect l="l" t="t" r="r" b="b"/>
              <a:pathLst>
                <a:path w="2967" h="200" extrusionOk="0">
                  <a:moveTo>
                    <a:pt x="0" y="1"/>
                  </a:moveTo>
                  <a:lnTo>
                    <a:pt x="0" y="200"/>
                  </a:lnTo>
                  <a:lnTo>
                    <a:pt x="2966" y="200"/>
                  </a:lnTo>
                  <a:lnTo>
                    <a:pt x="2966" y="1"/>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7" name="Google Shape;3557;p40"/>
            <p:cNvSpPr/>
            <p:nvPr/>
          </p:nvSpPr>
          <p:spPr>
            <a:xfrm>
              <a:off x="6333722" y="2311761"/>
              <a:ext cx="21815" cy="51168"/>
            </a:xfrm>
            <a:custGeom>
              <a:avLst/>
              <a:gdLst/>
              <a:ahLst/>
              <a:cxnLst/>
              <a:rect l="l" t="t" r="r" b="b"/>
              <a:pathLst>
                <a:path w="1288" h="3021" extrusionOk="0">
                  <a:moveTo>
                    <a:pt x="1089" y="1"/>
                  </a:moveTo>
                  <a:cubicBezTo>
                    <a:pt x="1089" y="1"/>
                    <a:pt x="931" y="1354"/>
                    <a:pt x="844" y="2118"/>
                  </a:cubicBezTo>
                  <a:cubicBezTo>
                    <a:pt x="768" y="2786"/>
                    <a:pt x="32" y="2820"/>
                    <a:pt x="0" y="2821"/>
                  </a:cubicBezTo>
                  <a:lnTo>
                    <a:pt x="6" y="3020"/>
                  </a:lnTo>
                  <a:cubicBezTo>
                    <a:pt x="331" y="3008"/>
                    <a:pt x="966" y="2811"/>
                    <a:pt x="1043" y="2140"/>
                  </a:cubicBezTo>
                  <a:cubicBezTo>
                    <a:pt x="1130" y="1376"/>
                    <a:pt x="1288" y="24"/>
                    <a:pt x="1288" y="24"/>
                  </a:cubicBezTo>
                  <a:lnTo>
                    <a:pt x="1089" y="1"/>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8" name="Google Shape;3558;p40"/>
            <p:cNvSpPr/>
            <p:nvPr/>
          </p:nvSpPr>
          <p:spPr>
            <a:xfrm>
              <a:off x="6355809" y="2451123"/>
              <a:ext cx="386412" cy="41768"/>
            </a:xfrm>
            <a:custGeom>
              <a:avLst/>
              <a:gdLst/>
              <a:ahLst/>
              <a:cxnLst/>
              <a:rect l="l" t="t" r="r" b="b"/>
              <a:pathLst>
                <a:path w="22814" h="2466" extrusionOk="0">
                  <a:moveTo>
                    <a:pt x="1234" y="0"/>
                  </a:moveTo>
                  <a:cubicBezTo>
                    <a:pt x="553" y="0"/>
                    <a:pt x="2" y="552"/>
                    <a:pt x="2" y="1232"/>
                  </a:cubicBezTo>
                  <a:cubicBezTo>
                    <a:pt x="1" y="1913"/>
                    <a:pt x="553" y="2465"/>
                    <a:pt x="1234" y="2465"/>
                  </a:cubicBezTo>
                  <a:lnTo>
                    <a:pt x="22814" y="2465"/>
                  </a:lnTo>
                  <a:lnTo>
                    <a:pt x="22814" y="0"/>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9" name="Google Shape;3559;p40"/>
            <p:cNvSpPr/>
            <p:nvPr/>
          </p:nvSpPr>
          <p:spPr>
            <a:xfrm>
              <a:off x="6643797" y="2129429"/>
              <a:ext cx="491035" cy="627179"/>
            </a:xfrm>
            <a:custGeom>
              <a:avLst/>
              <a:gdLst/>
              <a:ahLst/>
              <a:cxnLst/>
              <a:rect l="l" t="t" r="r" b="b"/>
              <a:pathLst>
                <a:path w="28991" h="37029" extrusionOk="0">
                  <a:moveTo>
                    <a:pt x="9569" y="0"/>
                  </a:moveTo>
                  <a:cubicBezTo>
                    <a:pt x="8632" y="0"/>
                    <a:pt x="7823" y="653"/>
                    <a:pt x="7626" y="1569"/>
                  </a:cubicBezTo>
                  <a:lnTo>
                    <a:pt x="0" y="37029"/>
                  </a:lnTo>
                  <a:lnTo>
                    <a:pt x="18982" y="37029"/>
                  </a:lnTo>
                  <a:cubicBezTo>
                    <a:pt x="20279" y="37029"/>
                    <a:pt x="21399" y="36124"/>
                    <a:pt x="21673" y="34856"/>
                  </a:cubicBezTo>
                  <a:lnTo>
                    <a:pt x="28801" y="1714"/>
                  </a:lnTo>
                  <a:cubicBezTo>
                    <a:pt x="28991" y="831"/>
                    <a:pt x="28320" y="0"/>
                    <a:pt x="27417"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0" name="Google Shape;3560;p40"/>
            <p:cNvSpPr/>
            <p:nvPr/>
          </p:nvSpPr>
          <p:spPr>
            <a:xfrm>
              <a:off x="6396781" y="2129429"/>
              <a:ext cx="738323" cy="627213"/>
            </a:xfrm>
            <a:custGeom>
              <a:avLst/>
              <a:gdLst/>
              <a:ahLst/>
              <a:cxnLst/>
              <a:rect l="l" t="t" r="r" b="b"/>
              <a:pathLst>
                <a:path w="43591" h="37031" extrusionOk="0">
                  <a:moveTo>
                    <a:pt x="42163" y="0"/>
                  </a:moveTo>
                  <a:cubicBezTo>
                    <a:pt x="41634" y="0"/>
                    <a:pt x="41177" y="369"/>
                    <a:pt x="41068" y="885"/>
                  </a:cubicBezTo>
                  <a:lnTo>
                    <a:pt x="34245" y="32605"/>
                  </a:lnTo>
                  <a:cubicBezTo>
                    <a:pt x="34129" y="33138"/>
                    <a:pt x="33658" y="33518"/>
                    <a:pt x="33114" y="33519"/>
                  </a:cubicBezTo>
                  <a:lnTo>
                    <a:pt x="1755" y="33519"/>
                  </a:lnTo>
                  <a:cubicBezTo>
                    <a:pt x="786" y="33519"/>
                    <a:pt x="0" y="34306"/>
                    <a:pt x="0" y="35275"/>
                  </a:cubicBezTo>
                  <a:cubicBezTo>
                    <a:pt x="0" y="36244"/>
                    <a:pt x="786" y="37031"/>
                    <a:pt x="1755" y="37031"/>
                  </a:cubicBezTo>
                  <a:lnTo>
                    <a:pt x="33565" y="37031"/>
                  </a:lnTo>
                  <a:cubicBezTo>
                    <a:pt x="34863" y="37031"/>
                    <a:pt x="35984" y="36126"/>
                    <a:pt x="36257" y="34858"/>
                  </a:cubicBezTo>
                  <a:lnTo>
                    <a:pt x="43418" y="1556"/>
                  </a:lnTo>
                  <a:cubicBezTo>
                    <a:pt x="43591" y="754"/>
                    <a:pt x="42980" y="0"/>
                    <a:pt x="42163"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1" name="Google Shape;3561;p40"/>
            <p:cNvSpPr/>
            <p:nvPr/>
          </p:nvSpPr>
          <p:spPr>
            <a:xfrm>
              <a:off x="6712953" y="2129412"/>
              <a:ext cx="422066" cy="627196"/>
            </a:xfrm>
            <a:custGeom>
              <a:avLst/>
              <a:gdLst/>
              <a:ahLst/>
              <a:cxnLst/>
              <a:rect l="l" t="t" r="r" b="b"/>
              <a:pathLst>
                <a:path w="24919" h="37030" extrusionOk="0">
                  <a:moveTo>
                    <a:pt x="23515" y="0"/>
                  </a:moveTo>
                  <a:cubicBezTo>
                    <a:pt x="22999" y="0"/>
                    <a:pt x="22496" y="438"/>
                    <a:pt x="22387" y="943"/>
                  </a:cubicBezTo>
                  <a:lnTo>
                    <a:pt x="15578" y="32606"/>
                  </a:lnTo>
                  <a:cubicBezTo>
                    <a:pt x="15463" y="33139"/>
                    <a:pt x="14991" y="33519"/>
                    <a:pt x="14447" y="33519"/>
                  </a:cubicBezTo>
                  <a:lnTo>
                    <a:pt x="1759" y="33519"/>
                  </a:lnTo>
                  <a:cubicBezTo>
                    <a:pt x="788" y="33519"/>
                    <a:pt x="3" y="34305"/>
                    <a:pt x="0" y="35275"/>
                  </a:cubicBezTo>
                  <a:cubicBezTo>
                    <a:pt x="0" y="36244"/>
                    <a:pt x="787" y="37030"/>
                    <a:pt x="1756" y="37030"/>
                  </a:cubicBezTo>
                  <a:lnTo>
                    <a:pt x="14896" y="37030"/>
                  </a:lnTo>
                  <a:cubicBezTo>
                    <a:pt x="16192" y="37030"/>
                    <a:pt x="17315" y="36125"/>
                    <a:pt x="17586" y="34857"/>
                  </a:cubicBezTo>
                  <a:lnTo>
                    <a:pt x="24750" y="1556"/>
                  </a:lnTo>
                  <a:cubicBezTo>
                    <a:pt x="24918" y="774"/>
                    <a:pt x="24343" y="37"/>
                    <a:pt x="23555" y="1"/>
                  </a:cubicBezTo>
                  <a:cubicBezTo>
                    <a:pt x="23542" y="0"/>
                    <a:pt x="23528" y="0"/>
                    <a:pt x="23515"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2" name="Google Shape;3562;p40"/>
            <p:cNvSpPr/>
            <p:nvPr/>
          </p:nvSpPr>
          <p:spPr>
            <a:xfrm>
              <a:off x="6748014" y="2796902"/>
              <a:ext cx="123525" cy="215513"/>
            </a:xfrm>
            <a:custGeom>
              <a:avLst/>
              <a:gdLst/>
              <a:ahLst/>
              <a:cxnLst/>
              <a:rect l="l" t="t" r="r" b="b"/>
              <a:pathLst>
                <a:path w="7293" h="12724" extrusionOk="0">
                  <a:moveTo>
                    <a:pt x="1" y="0"/>
                  </a:moveTo>
                  <a:lnTo>
                    <a:pt x="1" y="12723"/>
                  </a:lnTo>
                  <a:lnTo>
                    <a:pt x="7292" y="12723"/>
                  </a:lnTo>
                  <a:lnTo>
                    <a:pt x="7292" y="0"/>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3" name="Google Shape;3563;p40"/>
            <p:cNvSpPr/>
            <p:nvPr/>
          </p:nvSpPr>
          <p:spPr>
            <a:xfrm>
              <a:off x="6792847" y="2796902"/>
              <a:ext cx="78709" cy="215496"/>
            </a:xfrm>
            <a:custGeom>
              <a:avLst/>
              <a:gdLst/>
              <a:ahLst/>
              <a:cxnLst/>
              <a:rect l="l" t="t" r="r" b="b"/>
              <a:pathLst>
                <a:path w="4647" h="12723" extrusionOk="0">
                  <a:moveTo>
                    <a:pt x="2526" y="0"/>
                  </a:moveTo>
                  <a:lnTo>
                    <a:pt x="1" y="1116"/>
                  </a:lnTo>
                  <a:lnTo>
                    <a:pt x="2526" y="4464"/>
                  </a:lnTo>
                  <a:lnTo>
                    <a:pt x="2526" y="12722"/>
                  </a:lnTo>
                  <a:lnTo>
                    <a:pt x="4646" y="12722"/>
                  </a:lnTo>
                  <a:lnTo>
                    <a:pt x="4646" y="0"/>
                  </a:ln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4" name="Google Shape;3564;p40"/>
            <p:cNvSpPr/>
            <p:nvPr/>
          </p:nvSpPr>
          <p:spPr>
            <a:xfrm>
              <a:off x="6658380" y="2999542"/>
              <a:ext cx="302809" cy="46155"/>
            </a:xfrm>
            <a:custGeom>
              <a:avLst/>
              <a:gdLst/>
              <a:ahLst/>
              <a:cxnLst/>
              <a:rect l="l" t="t" r="r" b="b"/>
              <a:pathLst>
                <a:path w="17878" h="2725" extrusionOk="0">
                  <a:moveTo>
                    <a:pt x="8939" y="1"/>
                  </a:moveTo>
                  <a:cubicBezTo>
                    <a:pt x="5302" y="1"/>
                    <a:pt x="2068" y="1067"/>
                    <a:pt x="1" y="2724"/>
                  </a:cubicBezTo>
                  <a:lnTo>
                    <a:pt x="17877" y="2724"/>
                  </a:lnTo>
                  <a:cubicBezTo>
                    <a:pt x="15810" y="1068"/>
                    <a:pt x="12577" y="1"/>
                    <a:pt x="8939"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5" name="Google Shape;3565;p40"/>
            <p:cNvSpPr/>
            <p:nvPr/>
          </p:nvSpPr>
          <p:spPr>
            <a:xfrm>
              <a:off x="6558805" y="2756303"/>
              <a:ext cx="234059" cy="59501"/>
            </a:xfrm>
            <a:custGeom>
              <a:avLst/>
              <a:gdLst/>
              <a:ahLst/>
              <a:cxnLst/>
              <a:rect l="l" t="t" r="r" b="b"/>
              <a:pathLst>
                <a:path w="13819" h="3513" extrusionOk="0">
                  <a:moveTo>
                    <a:pt x="1" y="1"/>
                  </a:moveTo>
                  <a:lnTo>
                    <a:pt x="2587" y="3513"/>
                  </a:lnTo>
                  <a:lnTo>
                    <a:pt x="13819" y="3513"/>
                  </a:lnTo>
                  <a:lnTo>
                    <a:pt x="11232"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6" name="Google Shape;3566;p40"/>
            <p:cNvSpPr/>
            <p:nvPr/>
          </p:nvSpPr>
          <p:spPr>
            <a:xfrm>
              <a:off x="7106919" y="3012381"/>
              <a:ext cx="201116" cy="33299"/>
            </a:xfrm>
            <a:custGeom>
              <a:avLst/>
              <a:gdLst/>
              <a:ahLst/>
              <a:cxnLst/>
              <a:rect l="l" t="t" r="r" b="b"/>
              <a:pathLst>
                <a:path w="11874" h="1966" extrusionOk="0">
                  <a:moveTo>
                    <a:pt x="5937" y="0"/>
                  </a:moveTo>
                  <a:cubicBezTo>
                    <a:pt x="3520" y="0"/>
                    <a:pt x="1373" y="771"/>
                    <a:pt x="0" y="1965"/>
                  </a:cubicBezTo>
                  <a:lnTo>
                    <a:pt x="11874" y="1965"/>
                  </a:lnTo>
                  <a:cubicBezTo>
                    <a:pt x="10501" y="771"/>
                    <a:pt x="8353" y="0"/>
                    <a:pt x="5937"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7" name="Google Shape;3567;p40"/>
            <p:cNvSpPr/>
            <p:nvPr/>
          </p:nvSpPr>
          <p:spPr>
            <a:xfrm>
              <a:off x="7195011" y="1761716"/>
              <a:ext cx="24932" cy="1260895"/>
            </a:xfrm>
            <a:custGeom>
              <a:avLst/>
              <a:gdLst/>
              <a:ahLst/>
              <a:cxnLst/>
              <a:rect l="l" t="t" r="r" b="b"/>
              <a:pathLst>
                <a:path w="1472" h="74444" extrusionOk="0">
                  <a:moveTo>
                    <a:pt x="1" y="1"/>
                  </a:moveTo>
                  <a:lnTo>
                    <a:pt x="1" y="74444"/>
                  </a:lnTo>
                  <a:lnTo>
                    <a:pt x="1471" y="74444"/>
                  </a:lnTo>
                  <a:lnTo>
                    <a:pt x="1471"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8" name="Google Shape;3568;p40"/>
            <p:cNvSpPr/>
            <p:nvPr/>
          </p:nvSpPr>
          <p:spPr>
            <a:xfrm>
              <a:off x="7096672" y="1783430"/>
              <a:ext cx="150405" cy="18716"/>
            </a:xfrm>
            <a:custGeom>
              <a:avLst/>
              <a:gdLst/>
              <a:ahLst/>
              <a:cxnLst/>
              <a:rect l="l" t="t" r="r" b="b"/>
              <a:pathLst>
                <a:path w="8880" h="1105" extrusionOk="0">
                  <a:moveTo>
                    <a:pt x="0" y="0"/>
                  </a:moveTo>
                  <a:cubicBezTo>
                    <a:pt x="0" y="608"/>
                    <a:pt x="496" y="1105"/>
                    <a:pt x="1105" y="1105"/>
                  </a:cubicBezTo>
                  <a:lnTo>
                    <a:pt x="8880" y="1105"/>
                  </a:lnTo>
                  <a:lnTo>
                    <a:pt x="8880" y="929"/>
                  </a:lnTo>
                  <a:lnTo>
                    <a:pt x="1105" y="929"/>
                  </a:lnTo>
                  <a:cubicBezTo>
                    <a:pt x="594" y="929"/>
                    <a:pt x="176" y="512"/>
                    <a:pt x="176"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9" name="Google Shape;3569;p40"/>
            <p:cNvSpPr/>
            <p:nvPr/>
          </p:nvSpPr>
          <p:spPr>
            <a:xfrm>
              <a:off x="7126177" y="1792017"/>
              <a:ext cx="5268" cy="62923"/>
            </a:xfrm>
            <a:custGeom>
              <a:avLst/>
              <a:gdLst/>
              <a:ahLst/>
              <a:cxnLst/>
              <a:rect l="l" t="t" r="r" b="b"/>
              <a:pathLst>
                <a:path w="311" h="3715" extrusionOk="0">
                  <a:moveTo>
                    <a:pt x="1" y="0"/>
                  </a:moveTo>
                  <a:lnTo>
                    <a:pt x="1" y="3715"/>
                  </a:lnTo>
                  <a:lnTo>
                    <a:pt x="311" y="3715"/>
                  </a:lnTo>
                  <a:lnTo>
                    <a:pt x="311" y="0"/>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0" name="Google Shape;3570;p40"/>
            <p:cNvSpPr/>
            <p:nvPr/>
          </p:nvSpPr>
          <p:spPr>
            <a:xfrm>
              <a:off x="7084731" y="1844422"/>
              <a:ext cx="88210" cy="147864"/>
            </a:xfrm>
            <a:custGeom>
              <a:avLst/>
              <a:gdLst/>
              <a:ahLst/>
              <a:cxnLst/>
              <a:rect l="l" t="t" r="r" b="b"/>
              <a:pathLst>
                <a:path w="5208" h="8730" extrusionOk="0">
                  <a:moveTo>
                    <a:pt x="0" y="0"/>
                  </a:moveTo>
                  <a:lnTo>
                    <a:pt x="0" y="5215"/>
                  </a:lnTo>
                  <a:cubicBezTo>
                    <a:pt x="0" y="5762"/>
                    <a:pt x="278" y="6273"/>
                    <a:pt x="738" y="6568"/>
                  </a:cubicBezTo>
                  <a:lnTo>
                    <a:pt x="1440" y="7020"/>
                  </a:lnTo>
                  <a:cubicBezTo>
                    <a:pt x="1700" y="7188"/>
                    <a:pt x="1857" y="7477"/>
                    <a:pt x="1857" y="7788"/>
                  </a:cubicBezTo>
                  <a:lnTo>
                    <a:pt x="1857" y="8309"/>
                  </a:lnTo>
                  <a:cubicBezTo>
                    <a:pt x="1857" y="8541"/>
                    <a:pt x="2046" y="8729"/>
                    <a:pt x="2277" y="8729"/>
                  </a:cubicBezTo>
                  <a:lnTo>
                    <a:pt x="2930" y="8729"/>
                  </a:lnTo>
                  <a:cubicBezTo>
                    <a:pt x="3162" y="8729"/>
                    <a:pt x="3350" y="8541"/>
                    <a:pt x="3350" y="8309"/>
                  </a:cubicBezTo>
                  <a:lnTo>
                    <a:pt x="3350" y="7788"/>
                  </a:lnTo>
                  <a:cubicBezTo>
                    <a:pt x="3350" y="7477"/>
                    <a:pt x="3508" y="7188"/>
                    <a:pt x="3768" y="7020"/>
                  </a:cubicBezTo>
                  <a:lnTo>
                    <a:pt x="4470" y="6568"/>
                  </a:lnTo>
                  <a:cubicBezTo>
                    <a:pt x="4929" y="6273"/>
                    <a:pt x="5207" y="5762"/>
                    <a:pt x="5207" y="5215"/>
                  </a:cubicBezTo>
                  <a:lnTo>
                    <a:pt x="5207"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1" name="Google Shape;3571;p40"/>
            <p:cNvSpPr/>
            <p:nvPr/>
          </p:nvSpPr>
          <p:spPr>
            <a:xfrm>
              <a:off x="7096113" y="1880753"/>
              <a:ext cx="65362" cy="86906"/>
            </a:xfrm>
            <a:custGeom>
              <a:avLst/>
              <a:gdLst/>
              <a:ahLst/>
              <a:cxnLst/>
              <a:rect l="l" t="t" r="r" b="b"/>
              <a:pathLst>
                <a:path w="3859" h="5131" extrusionOk="0">
                  <a:moveTo>
                    <a:pt x="20" y="0"/>
                  </a:moveTo>
                  <a:cubicBezTo>
                    <a:pt x="13" y="0"/>
                    <a:pt x="7" y="0"/>
                    <a:pt x="1" y="0"/>
                  </a:cubicBezTo>
                  <a:lnTo>
                    <a:pt x="1" y="3071"/>
                  </a:lnTo>
                  <a:cubicBezTo>
                    <a:pt x="1" y="3391"/>
                    <a:pt x="161" y="3684"/>
                    <a:pt x="429" y="3856"/>
                  </a:cubicBezTo>
                  <a:lnTo>
                    <a:pt x="1131" y="4308"/>
                  </a:lnTo>
                  <a:cubicBezTo>
                    <a:pt x="1438" y="4504"/>
                    <a:pt x="1659" y="4797"/>
                    <a:pt x="1772" y="5130"/>
                  </a:cubicBezTo>
                  <a:lnTo>
                    <a:pt x="2088" y="5130"/>
                  </a:lnTo>
                  <a:cubicBezTo>
                    <a:pt x="2202" y="4797"/>
                    <a:pt x="2423" y="4504"/>
                    <a:pt x="2730" y="4308"/>
                  </a:cubicBezTo>
                  <a:lnTo>
                    <a:pt x="3430" y="3856"/>
                  </a:lnTo>
                  <a:cubicBezTo>
                    <a:pt x="3699" y="3684"/>
                    <a:pt x="3859" y="3391"/>
                    <a:pt x="3859" y="3071"/>
                  </a:cubicBezTo>
                  <a:lnTo>
                    <a:pt x="3859" y="54"/>
                  </a:lnTo>
                  <a:cubicBezTo>
                    <a:pt x="3781" y="33"/>
                    <a:pt x="3693" y="19"/>
                    <a:pt x="3594" y="19"/>
                  </a:cubicBezTo>
                  <a:cubicBezTo>
                    <a:pt x="3403" y="19"/>
                    <a:pt x="3176" y="73"/>
                    <a:pt x="2922" y="235"/>
                  </a:cubicBezTo>
                  <a:cubicBezTo>
                    <a:pt x="2922" y="235"/>
                    <a:pt x="2716" y="122"/>
                    <a:pt x="2397" y="122"/>
                  </a:cubicBezTo>
                  <a:cubicBezTo>
                    <a:pt x="2237" y="122"/>
                    <a:pt x="2050" y="150"/>
                    <a:pt x="1846" y="235"/>
                  </a:cubicBezTo>
                  <a:cubicBezTo>
                    <a:pt x="1846" y="235"/>
                    <a:pt x="1518" y="122"/>
                    <a:pt x="1205" y="122"/>
                  </a:cubicBezTo>
                  <a:cubicBezTo>
                    <a:pt x="1049" y="122"/>
                    <a:pt x="896" y="150"/>
                    <a:pt x="791" y="235"/>
                  </a:cubicBezTo>
                  <a:cubicBezTo>
                    <a:pt x="791" y="235"/>
                    <a:pt x="435" y="0"/>
                    <a:pt x="20"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2" name="Google Shape;3572;p40"/>
            <p:cNvSpPr/>
            <p:nvPr/>
          </p:nvSpPr>
          <p:spPr>
            <a:xfrm>
              <a:off x="6558788" y="2796902"/>
              <a:ext cx="71934" cy="286159"/>
            </a:xfrm>
            <a:custGeom>
              <a:avLst/>
              <a:gdLst/>
              <a:ahLst/>
              <a:cxnLst/>
              <a:rect l="l" t="t" r="r" b="b"/>
              <a:pathLst>
                <a:path w="4247" h="16895" extrusionOk="0">
                  <a:moveTo>
                    <a:pt x="3592" y="0"/>
                  </a:moveTo>
                  <a:cubicBezTo>
                    <a:pt x="3592" y="0"/>
                    <a:pt x="3592" y="1"/>
                    <a:pt x="3592" y="1"/>
                  </a:cubicBezTo>
                  <a:lnTo>
                    <a:pt x="3592" y="1"/>
                  </a:lnTo>
                  <a:lnTo>
                    <a:pt x="3592" y="0"/>
                  </a:lnTo>
                  <a:close/>
                  <a:moveTo>
                    <a:pt x="122" y="1"/>
                  </a:moveTo>
                  <a:lnTo>
                    <a:pt x="1729" y="10655"/>
                  </a:lnTo>
                  <a:lnTo>
                    <a:pt x="1384" y="12585"/>
                  </a:lnTo>
                  <a:lnTo>
                    <a:pt x="1" y="16895"/>
                  </a:lnTo>
                  <a:cubicBezTo>
                    <a:pt x="1512" y="16482"/>
                    <a:pt x="3326" y="13999"/>
                    <a:pt x="3326" y="13999"/>
                  </a:cubicBezTo>
                  <a:lnTo>
                    <a:pt x="3326" y="15482"/>
                  </a:lnTo>
                  <a:lnTo>
                    <a:pt x="3936" y="15482"/>
                  </a:lnTo>
                  <a:cubicBezTo>
                    <a:pt x="3936" y="15482"/>
                    <a:pt x="4247" y="13723"/>
                    <a:pt x="4178" y="12688"/>
                  </a:cubicBezTo>
                  <a:cubicBezTo>
                    <a:pt x="4110" y="11653"/>
                    <a:pt x="3592" y="11032"/>
                    <a:pt x="3385" y="10033"/>
                  </a:cubicBezTo>
                  <a:cubicBezTo>
                    <a:pt x="3179" y="9040"/>
                    <a:pt x="3587" y="113"/>
                    <a:pt x="3592" y="1"/>
                  </a:cubicBez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3" name="Google Shape;3573;p40"/>
            <p:cNvSpPr/>
            <p:nvPr/>
          </p:nvSpPr>
          <p:spPr>
            <a:xfrm>
              <a:off x="6471102" y="2783471"/>
              <a:ext cx="71934" cy="286159"/>
            </a:xfrm>
            <a:custGeom>
              <a:avLst/>
              <a:gdLst/>
              <a:ahLst/>
              <a:cxnLst/>
              <a:rect l="l" t="t" r="r" b="b"/>
              <a:pathLst>
                <a:path w="4247" h="16895" extrusionOk="0">
                  <a:moveTo>
                    <a:pt x="3592" y="0"/>
                  </a:moveTo>
                  <a:cubicBezTo>
                    <a:pt x="3592" y="0"/>
                    <a:pt x="3592" y="1"/>
                    <a:pt x="3592" y="1"/>
                  </a:cubicBezTo>
                  <a:lnTo>
                    <a:pt x="3592" y="1"/>
                  </a:lnTo>
                  <a:lnTo>
                    <a:pt x="3592" y="0"/>
                  </a:lnTo>
                  <a:close/>
                  <a:moveTo>
                    <a:pt x="121" y="1"/>
                  </a:moveTo>
                  <a:lnTo>
                    <a:pt x="1728" y="10654"/>
                  </a:lnTo>
                  <a:lnTo>
                    <a:pt x="1384" y="12585"/>
                  </a:lnTo>
                  <a:lnTo>
                    <a:pt x="0" y="16894"/>
                  </a:lnTo>
                  <a:cubicBezTo>
                    <a:pt x="1512" y="16482"/>
                    <a:pt x="3326" y="13999"/>
                    <a:pt x="3326" y="13999"/>
                  </a:cubicBezTo>
                  <a:lnTo>
                    <a:pt x="3326" y="15481"/>
                  </a:lnTo>
                  <a:lnTo>
                    <a:pt x="3936" y="15481"/>
                  </a:lnTo>
                  <a:cubicBezTo>
                    <a:pt x="3936" y="15481"/>
                    <a:pt x="4247" y="13723"/>
                    <a:pt x="4178" y="12688"/>
                  </a:cubicBezTo>
                  <a:cubicBezTo>
                    <a:pt x="4110" y="11653"/>
                    <a:pt x="3592" y="11032"/>
                    <a:pt x="3385" y="10033"/>
                  </a:cubicBezTo>
                  <a:cubicBezTo>
                    <a:pt x="3179" y="9039"/>
                    <a:pt x="3587" y="113"/>
                    <a:pt x="3592" y="1"/>
                  </a:cubicBez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4" name="Google Shape;3574;p40"/>
            <p:cNvSpPr/>
            <p:nvPr/>
          </p:nvSpPr>
          <p:spPr>
            <a:xfrm>
              <a:off x="6399812" y="2496177"/>
              <a:ext cx="504788" cy="303080"/>
            </a:xfrm>
            <a:custGeom>
              <a:avLst/>
              <a:gdLst/>
              <a:ahLst/>
              <a:cxnLst/>
              <a:rect l="l" t="t" r="r" b="b"/>
              <a:pathLst>
                <a:path w="29803" h="17894" extrusionOk="0">
                  <a:moveTo>
                    <a:pt x="21543" y="1"/>
                  </a:moveTo>
                  <a:lnTo>
                    <a:pt x="20736" y="1707"/>
                  </a:lnTo>
                  <a:cubicBezTo>
                    <a:pt x="20736" y="1707"/>
                    <a:pt x="4187" y="1999"/>
                    <a:pt x="2014" y="5239"/>
                  </a:cubicBezTo>
                  <a:cubicBezTo>
                    <a:pt x="0" y="8246"/>
                    <a:pt x="2531" y="14375"/>
                    <a:pt x="2636" y="15511"/>
                  </a:cubicBezTo>
                  <a:cubicBezTo>
                    <a:pt x="2739" y="16648"/>
                    <a:pt x="2807" y="17893"/>
                    <a:pt x="2807" y="17893"/>
                  </a:cubicBezTo>
                  <a:lnTo>
                    <a:pt x="8173" y="17893"/>
                  </a:lnTo>
                  <a:lnTo>
                    <a:pt x="7588" y="9751"/>
                  </a:lnTo>
                  <a:cubicBezTo>
                    <a:pt x="7588" y="9751"/>
                    <a:pt x="16606" y="8873"/>
                    <a:pt x="23205" y="5900"/>
                  </a:cubicBezTo>
                  <a:cubicBezTo>
                    <a:pt x="29802" y="2925"/>
                    <a:pt x="27565" y="1"/>
                    <a:pt x="27565"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5" name="Google Shape;3575;p40"/>
            <p:cNvSpPr/>
            <p:nvPr/>
          </p:nvSpPr>
          <p:spPr>
            <a:xfrm>
              <a:off x="6462769" y="2496160"/>
              <a:ext cx="441832" cy="303080"/>
            </a:xfrm>
            <a:custGeom>
              <a:avLst/>
              <a:gdLst/>
              <a:ahLst/>
              <a:cxnLst/>
              <a:rect l="l" t="t" r="r" b="b"/>
              <a:pathLst>
                <a:path w="26086" h="17894" extrusionOk="0">
                  <a:moveTo>
                    <a:pt x="17826" y="1"/>
                  </a:moveTo>
                  <a:lnTo>
                    <a:pt x="17019" y="1707"/>
                  </a:lnTo>
                  <a:cubicBezTo>
                    <a:pt x="17019" y="1707"/>
                    <a:pt x="9663" y="1837"/>
                    <a:pt x="4117" y="2883"/>
                  </a:cubicBezTo>
                  <a:cubicBezTo>
                    <a:pt x="1347" y="4642"/>
                    <a:pt x="0" y="6315"/>
                    <a:pt x="658" y="8688"/>
                  </a:cubicBezTo>
                  <a:cubicBezTo>
                    <a:pt x="1470" y="11618"/>
                    <a:pt x="2176" y="13377"/>
                    <a:pt x="1875" y="14342"/>
                  </a:cubicBezTo>
                  <a:cubicBezTo>
                    <a:pt x="1608" y="15197"/>
                    <a:pt x="2796" y="16592"/>
                    <a:pt x="2843" y="17893"/>
                  </a:cubicBezTo>
                  <a:lnTo>
                    <a:pt x="4456" y="17893"/>
                  </a:lnTo>
                  <a:lnTo>
                    <a:pt x="3871" y="9751"/>
                  </a:lnTo>
                  <a:cubicBezTo>
                    <a:pt x="3871" y="9751"/>
                    <a:pt x="12890" y="8873"/>
                    <a:pt x="19488" y="5900"/>
                  </a:cubicBezTo>
                  <a:cubicBezTo>
                    <a:pt x="26085" y="2925"/>
                    <a:pt x="23848" y="1"/>
                    <a:pt x="23848" y="1"/>
                  </a:cubicBez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6" name="Google Shape;3576;p40"/>
            <p:cNvSpPr/>
            <p:nvPr/>
          </p:nvSpPr>
          <p:spPr>
            <a:xfrm>
              <a:off x="6486160" y="2504120"/>
              <a:ext cx="519033" cy="303622"/>
            </a:xfrm>
            <a:custGeom>
              <a:avLst/>
              <a:gdLst/>
              <a:ahLst/>
              <a:cxnLst/>
              <a:rect l="l" t="t" r="r" b="b"/>
              <a:pathLst>
                <a:path w="30644" h="17926" extrusionOk="0">
                  <a:moveTo>
                    <a:pt x="27955" y="1"/>
                  </a:moveTo>
                  <a:lnTo>
                    <a:pt x="18105" y="11"/>
                  </a:lnTo>
                  <a:lnTo>
                    <a:pt x="17886" y="732"/>
                  </a:lnTo>
                  <a:cubicBezTo>
                    <a:pt x="17497" y="2000"/>
                    <a:pt x="16362" y="2890"/>
                    <a:pt x="15039" y="2965"/>
                  </a:cubicBezTo>
                  <a:cubicBezTo>
                    <a:pt x="11458" y="3168"/>
                    <a:pt x="4565" y="3807"/>
                    <a:pt x="2638" y="5772"/>
                  </a:cubicBezTo>
                  <a:cubicBezTo>
                    <a:pt x="0" y="8461"/>
                    <a:pt x="2483" y="15391"/>
                    <a:pt x="2328" y="16373"/>
                  </a:cubicBezTo>
                  <a:cubicBezTo>
                    <a:pt x="2173" y="17356"/>
                    <a:pt x="2328" y="17925"/>
                    <a:pt x="2328" y="17925"/>
                  </a:cubicBezTo>
                  <a:lnTo>
                    <a:pt x="8276" y="17925"/>
                  </a:lnTo>
                  <a:lnTo>
                    <a:pt x="8276" y="12081"/>
                  </a:lnTo>
                  <a:cubicBezTo>
                    <a:pt x="9052" y="12028"/>
                    <a:pt x="9052" y="11550"/>
                    <a:pt x="9052" y="11550"/>
                  </a:cubicBezTo>
                  <a:lnTo>
                    <a:pt x="23235" y="11550"/>
                  </a:lnTo>
                  <a:cubicBezTo>
                    <a:pt x="30644" y="11550"/>
                    <a:pt x="27955" y="1"/>
                    <a:pt x="27955"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7" name="Google Shape;3577;p40"/>
            <p:cNvSpPr/>
            <p:nvPr/>
          </p:nvSpPr>
          <p:spPr>
            <a:xfrm>
              <a:off x="6608279" y="2642042"/>
              <a:ext cx="40108" cy="49102"/>
            </a:xfrm>
            <a:custGeom>
              <a:avLst/>
              <a:gdLst/>
              <a:ahLst/>
              <a:cxnLst/>
              <a:rect l="l" t="t" r="r" b="b"/>
              <a:pathLst>
                <a:path w="2368" h="2899" extrusionOk="0">
                  <a:moveTo>
                    <a:pt x="176" y="1"/>
                  </a:moveTo>
                  <a:lnTo>
                    <a:pt x="0" y="141"/>
                  </a:lnTo>
                  <a:lnTo>
                    <a:pt x="2193" y="2898"/>
                  </a:lnTo>
                  <a:lnTo>
                    <a:pt x="2367" y="2759"/>
                  </a:lnTo>
                  <a:lnTo>
                    <a:pt x="176" y="1"/>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8" name="Google Shape;3578;p40"/>
            <p:cNvSpPr/>
            <p:nvPr/>
          </p:nvSpPr>
          <p:spPr>
            <a:xfrm>
              <a:off x="6598540" y="2647073"/>
              <a:ext cx="22374" cy="55860"/>
            </a:xfrm>
            <a:custGeom>
              <a:avLst/>
              <a:gdLst/>
              <a:ahLst/>
              <a:cxnLst/>
              <a:rect l="l" t="t" r="r" b="b"/>
              <a:pathLst>
                <a:path w="1321" h="3298" extrusionOk="0">
                  <a:moveTo>
                    <a:pt x="213" y="1"/>
                  </a:moveTo>
                  <a:lnTo>
                    <a:pt x="1" y="74"/>
                  </a:lnTo>
                  <a:lnTo>
                    <a:pt x="1109" y="3298"/>
                  </a:lnTo>
                  <a:lnTo>
                    <a:pt x="1320" y="3224"/>
                  </a:lnTo>
                  <a:lnTo>
                    <a:pt x="213" y="1"/>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9" name="Google Shape;3579;p40"/>
            <p:cNvSpPr/>
            <p:nvPr/>
          </p:nvSpPr>
          <p:spPr>
            <a:xfrm>
              <a:off x="6859903" y="2507440"/>
              <a:ext cx="29116" cy="82875"/>
            </a:xfrm>
            <a:custGeom>
              <a:avLst/>
              <a:gdLst/>
              <a:ahLst/>
              <a:cxnLst/>
              <a:rect l="l" t="t" r="r" b="b"/>
              <a:pathLst>
                <a:path w="1719" h="4893" extrusionOk="0">
                  <a:moveTo>
                    <a:pt x="1065" y="1"/>
                  </a:moveTo>
                  <a:cubicBezTo>
                    <a:pt x="1022" y="115"/>
                    <a:pt x="0" y="2809"/>
                    <a:pt x="675" y="3777"/>
                  </a:cubicBezTo>
                  <a:cubicBezTo>
                    <a:pt x="1318" y="4699"/>
                    <a:pt x="1569" y="4876"/>
                    <a:pt x="1595" y="4893"/>
                  </a:cubicBezTo>
                  <a:lnTo>
                    <a:pt x="1719" y="4705"/>
                  </a:lnTo>
                  <a:cubicBezTo>
                    <a:pt x="1716" y="4703"/>
                    <a:pt x="1474" y="4531"/>
                    <a:pt x="859" y="3648"/>
                  </a:cubicBezTo>
                  <a:cubicBezTo>
                    <a:pt x="250" y="2777"/>
                    <a:pt x="1264" y="107"/>
                    <a:pt x="1275" y="81"/>
                  </a:cubicBezTo>
                  <a:lnTo>
                    <a:pt x="1065" y="1"/>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0" name="Google Shape;3580;p40"/>
            <p:cNvSpPr/>
            <p:nvPr/>
          </p:nvSpPr>
          <p:spPr>
            <a:xfrm>
              <a:off x="6729941" y="2508016"/>
              <a:ext cx="183840" cy="136872"/>
            </a:xfrm>
            <a:custGeom>
              <a:avLst/>
              <a:gdLst/>
              <a:ahLst/>
              <a:cxnLst/>
              <a:rect l="l" t="t" r="r" b="b"/>
              <a:pathLst>
                <a:path w="10854" h="8081" extrusionOk="0">
                  <a:moveTo>
                    <a:pt x="10631" y="0"/>
                  </a:moveTo>
                  <a:cubicBezTo>
                    <a:pt x="10628" y="44"/>
                    <a:pt x="10384" y="4314"/>
                    <a:pt x="8794" y="5079"/>
                  </a:cubicBezTo>
                  <a:cubicBezTo>
                    <a:pt x="7712" y="5597"/>
                    <a:pt x="7032" y="5710"/>
                    <a:pt x="6483" y="5799"/>
                  </a:cubicBezTo>
                  <a:cubicBezTo>
                    <a:pt x="6192" y="5845"/>
                    <a:pt x="5940" y="5887"/>
                    <a:pt x="5690" y="5979"/>
                  </a:cubicBezTo>
                  <a:cubicBezTo>
                    <a:pt x="5545" y="6033"/>
                    <a:pt x="5367" y="6105"/>
                    <a:pt x="5167" y="6189"/>
                  </a:cubicBezTo>
                  <a:cubicBezTo>
                    <a:pt x="4449" y="6485"/>
                    <a:pt x="3368" y="6930"/>
                    <a:pt x="2574" y="6930"/>
                  </a:cubicBezTo>
                  <a:cubicBezTo>
                    <a:pt x="2543" y="6930"/>
                    <a:pt x="2511" y="6928"/>
                    <a:pt x="2479" y="6928"/>
                  </a:cubicBezTo>
                  <a:cubicBezTo>
                    <a:pt x="1426" y="6928"/>
                    <a:pt x="60" y="7857"/>
                    <a:pt x="1" y="7896"/>
                  </a:cubicBezTo>
                  <a:lnTo>
                    <a:pt x="127" y="8080"/>
                  </a:lnTo>
                  <a:cubicBezTo>
                    <a:pt x="141" y="8072"/>
                    <a:pt x="1493" y="7152"/>
                    <a:pt x="2478" y="7152"/>
                  </a:cubicBezTo>
                  <a:cubicBezTo>
                    <a:pt x="2478" y="7152"/>
                    <a:pt x="2479" y="7152"/>
                    <a:pt x="2479" y="7152"/>
                  </a:cubicBezTo>
                  <a:lnTo>
                    <a:pt x="2518" y="7152"/>
                  </a:lnTo>
                  <a:cubicBezTo>
                    <a:pt x="2539" y="7153"/>
                    <a:pt x="2561" y="7153"/>
                    <a:pt x="2582" y="7153"/>
                  </a:cubicBezTo>
                  <a:cubicBezTo>
                    <a:pt x="3426" y="7153"/>
                    <a:pt x="4476" y="6715"/>
                    <a:pt x="5254" y="6395"/>
                  </a:cubicBezTo>
                  <a:cubicBezTo>
                    <a:pt x="5450" y="6313"/>
                    <a:pt x="5625" y="6240"/>
                    <a:pt x="5767" y="6188"/>
                  </a:cubicBezTo>
                  <a:cubicBezTo>
                    <a:pt x="5998" y="6104"/>
                    <a:pt x="6238" y="6064"/>
                    <a:pt x="6518" y="6018"/>
                  </a:cubicBezTo>
                  <a:cubicBezTo>
                    <a:pt x="7081" y="5927"/>
                    <a:pt x="7781" y="5813"/>
                    <a:pt x="8891" y="5280"/>
                  </a:cubicBezTo>
                  <a:cubicBezTo>
                    <a:pt x="10599" y="4459"/>
                    <a:pt x="10845" y="194"/>
                    <a:pt x="10854" y="13"/>
                  </a:cubicBezTo>
                  <a:lnTo>
                    <a:pt x="10631" y="0"/>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1" name="Google Shape;3581;p40"/>
            <p:cNvSpPr/>
            <p:nvPr/>
          </p:nvSpPr>
          <p:spPr>
            <a:xfrm>
              <a:off x="6741357" y="2202328"/>
              <a:ext cx="257857" cy="315613"/>
            </a:xfrm>
            <a:custGeom>
              <a:avLst/>
              <a:gdLst/>
              <a:ahLst/>
              <a:cxnLst/>
              <a:rect l="l" t="t" r="r" b="b"/>
              <a:pathLst>
                <a:path w="15224" h="18634" extrusionOk="0">
                  <a:moveTo>
                    <a:pt x="7271" y="1"/>
                  </a:moveTo>
                  <a:cubicBezTo>
                    <a:pt x="5698" y="1"/>
                    <a:pt x="4271" y="260"/>
                    <a:pt x="4019" y="728"/>
                  </a:cubicBezTo>
                  <a:cubicBezTo>
                    <a:pt x="3668" y="1381"/>
                    <a:pt x="2019" y="4761"/>
                    <a:pt x="1951" y="6312"/>
                  </a:cubicBezTo>
                  <a:cubicBezTo>
                    <a:pt x="1881" y="7864"/>
                    <a:pt x="2744" y="8520"/>
                    <a:pt x="2640" y="9368"/>
                  </a:cubicBezTo>
                  <a:cubicBezTo>
                    <a:pt x="2537" y="10215"/>
                    <a:pt x="1709" y="12348"/>
                    <a:pt x="1813" y="13864"/>
                  </a:cubicBezTo>
                  <a:cubicBezTo>
                    <a:pt x="1916" y="15380"/>
                    <a:pt x="1157" y="16139"/>
                    <a:pt x="709" y="17105"/>
                  </a:cubicBezTo>
                  <a:cubicBezTo>
                    <a:pt x="0" y="18633"/>
                    <a:pt x="2166" y="18145"/>
                    <a:pt x="4296" y="18311"/>
                  </a:cubicBezTo>
                  <a:cubicBezTo>
                    <a:pt x="5496" y="18406"/>
                    <a:pt x="8009" y="18612"/>
                    <a:pt x="10063" y="18612"/>
                  </a:cubicBezTo>
                  <a:cubicBezTo>
                    <a:pt x="11651" y="18612"/>
                    <a:pt x="12964" y="18489"/>
                    <a:pt x="13182" y="18095"/>
                  </a:cubicBezTo>
                  <a:cubicBezTo>
                    <a:pt x="13685" y="17191"/>
                    <a:pt x="12949" y="11534"/>
                    <a:pt x="13350" y="8924"/>
                  </a:cubicBezTo>
                  <a:cubicBezTo>
                    <a:pt x="13751" y="6312"/>
                    <a:pt x="15223" y="2749"/>
                    <a:pt x="14261" y="1712"/>
                  </a:cubicBezTo>
                  <a:cubicBezTo>
                    <a:pt x="13298" y="673"/>
                    <a:pt x="10941" y="376"/>
                    <a:pt x="9131" y="124"/>
                  </a:cubicBezTo>
                  <a:cubicBezTo>
                    <a:pt x="8530" y="41"/>
                    <a:pt x="7889" y="1"/>
                    <a:pt x="7271"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2" name="Google Shape;3582;p40"/>
            <p:cNvSpPr/>
            <p:nvPr/>
          </p:nvSpPr>
          <p:spPr>
            <a:xfrm>
              <a:off x="6780991" y="2339352"/>
              <a:ext cx="176269" cy="47560"/>
            </a:xfrm>
            <a:custGeom>
              <a:avLst/>
              <a:gdLst/>
              <a:ahLst/>
              <a:cxnLst/>
              <a:rect l="l" t="t" r="r" b="b"/>
              <a:pathLst>
                <a:path w="10407" h="2808" extrusionOk="0">
                  <a:moveTo>
                    <a:pt x="609" y="1"/>
                  </a:moveTo>
                  <a:cubicBezTo>
                    <a:pt x="392" y="1"/>
                    <a:pt x="187" y="37"/>
                    <a:pt x="1" y="97"/>
                  </a:cubicBezTo>
                  <a:cubicBezTo>
                    <a:pt x="181" y="523"/>
                    <a:pt x="347" y="881"/>
                    <a:pt x="298" y="1279"/>
                  </a:cubicBezTo>
                  <a:cubicBezTo>
                    <a:pt x="273" y="1488"/>
                    <a:pt x="203" y="1773"/>
                    <a:pt x="116" y="2110"/>
                  </a:cubicBezTo>
                  <a:cubicBezTo>
                    <a:pt x="264" y="2157"/>
                    <a:pt x="422" y="2194"/>
                    <a:pt x="590" y="2207"/>
                  </a:cubicBezTo>
                  <a:cubicBezTo>
                    <a:pt x="640" y="2210"/>
                    <a:pt x="690" y="2212"/>
                    <a:pt x="740" y="2212"/>
                  </a:cubicBezTo>
                  <a:cubicBezTo>
                    <a:pt x="1280" y="2212"/>
                    <a:pt x="1750" y="2000"/>
                    <a:pt x="1999" y="1679"/>
                  </a:cubicBezTo>
                  <a:cubicBezTo>
                    <a:pt x="2216" y="2067"/>
                    <a:pt x="2712" y="2361"/>
                    <a:pt x="3316" y="2404"/>
                  </a:cubicBezTo>
                  <a:cubicBezTo>
                    <a:pt x="3368" y="2408"/>
                    <a:pt x="3419" y="2410"/>
                    <a:pt x="3469" y="2410"/>
                  </a:cubicBezTo>
                  <a:cubicBezTo>
                    <a:pt x="4008" y="2410"/>
                    <a:pt x="4477" y="2199"/>
                    <a:pt x="4725" y="1877"/>
                  </a:cubicBezTo>
                  <a:cubicBezTo>
                    <a:pt x="4941" y="2266"/>
                    <a:pt x="5439" y="2560"/>
                    <a:pt x="6043" y="2603"/>
                  </a:cubicBezTo>
                  <a:cubicBezTo>
                    <a:pt x="6094" y="2607"/>
                    <a:pt x="6144" y="2609"/>
                    <a:pt x="6193" y="2609"/>
                  </a:cubicBezTo>
                  <a:cubicBezTo>
                    <a:pt x="6733" y="2609"/>
                    <a:pt x="7203" y="2398"/>
                    <a:pt x="7451" y="2076"/>
                  </a:cubicBezTo>
                  <a:cubicBezTo>
                    <a:pt x="7668" y="2464"/>
                    <a:pt x="8165" y="2758"/>
                    <a:pt x="8769" y="2802"/>
                  </a:cubicBezTo>
                  <a:cubicBezTo>
                    <a:pt x="8820" y="2806"/>
                    <a:pt x="8870" y="2808"/>
                    <a:pt x="8920" y="2808"/>
                  </a:cubicBezTo>
                  <a:cubicBezTo>
                    <a:pt x="9690" y="2808"/>
                    <a:pt x="10323" y="2383"/>
                    <a:pt x="10364" y="1813"/>
                  </a:cubicBezTo>
                  <a:cubicBezTo>
                    <a:pt x="10407" y="1205"/>
                    <a:pt x="9765" y="663"/>
                    <a:pt x="8928" y="602"/>
                  </a:cubicBezTo>
                  <a:cubicBezTo>
                    <a:pt x="8876" y="598"/>
                    <a:pt x="8825" y="597"/>
                    <a:pt x="8775" y="597"/>
                  </a:cubicBezTo>
                  <a:cubicBezTo>
                    <a:pt x="8236" y="597"/>
                    <a:pt x="7767" y="808"/>
                    <a:pt x="7519" y="1129"/>
                  </a:cubicBezTo>
                  <a:cubicBezTo>
                    <a:pt x="7302" y="741"/>
                    <a:pt x="6806" y="447"/>
                    <a:pt x="6202" y="403"/>
                  </a:cubicBezTo>
                  <a:cubicBezTo>
                    <a:pt x="6151" y="400"/>
                    <a:pt x="6101" y="398"/>
                    <a:pt x="6051" y="398"/>
                  </a:cubicBezTo>
                  <a:cubicBezTo>
                    <a:pt x="5511" y="398"/>
                    <a:pt x="5042" y="609"/>
                    <a:pt x="4793" y="931"/>
                  </a:cubicBezTo>
                  <a:cubicBezTo>
                    <a:pt x="4576" y="542"/>
                    <a:pt x="4079" y="248"/>
                    <a:pt x="3475" y="205"/>
                  </a:cubicBezTo>
                  <a:cubicBezTo>
                    <a:pt x="3424" y="201"/>
                    <a:pt x="3375" y="199"/>
                    <a:pt x="3325" y="199"/>
                  </a:cubicBezTo>
                  <a:cubicBezTo>
                    <a:pt x="2785" y="199"/>
                    <a:pt x="2315" y="411"/>
                    <a:pt x="2067" y="732"/>
                  </a:cubicBezTo>
                  <a:cubicBezTo>
                    <a:pt x="1849" y="344"/>
                    <a:pt x="1353" y="50"/>
                    <a:pt x="749" y="6"/>
                  </a:cubicBezTo>
                  <a:cubicBezTo>
                    <a:pt x="702" y="2"/>
                    <a:pt x="655" y="1"/>
                    <a:pt x="609"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3" name="Google Shape;3583;p40"/>
            <p:cNvSpPr/>
            <p:nvPr/>
          </p:nvSpPr>
          <p:spPr>
            <a:xfrm>
              <a:off x="6774013" y="2293232"/>
              <a:ext cx="176980" cy="37381"/>
            </a:xfrm>
            <a:custGeom>
              <a:avLst/>
              <a:gdLst/>
              <a:ahLst/>
              <a:cxnLst/>
              <a:rect l="l" t="t" r="r" b="b"/>
              <a:pathLst>
                <a:path w="10449" h="2207" extrusionOk="0">
                  <a:moveTo>
                    <a:pt x="732" y="1"/>
                  </a:moveTo>
                  <a:cubicBezTo>
                    <a:pt x="532" y="1"/>
                    <a:pt x="340" y="30"/>
                    <a:pt x="166" y="81"/>
                  </a:cubicBezTo>
                  <a:cubicBezTo>
                    <a:pt x="87" y="402"/>
                    <a:pt x="32" y="698"/>
                    <a:pt x="22" y="945"/>
                  </a:cubicBezTo>
                  <a:cubicBezTo>
                    <a:pt x="1" y="1412"/>
                    <a:pt x="67" y="1790"/>
                    <a:pt x="164" y="2124"/>
                  </a:cubicBezTo>
                  <a:cubicBezTo>
                    <a:pt x="339" y="2175"/>
                    <a:pt x="530" y="2206"/>
                    <a:pt x="732" y="2206"/>
                  </a:cubicBezTo>
                  <a:cubicBezTo>
                    <a:pt x="733" y="2206"/>
                    <a:pt x="734" y="2206"/>
                    <a:pt x="735" y="2206"/>
                  </a:cubicBezTo>
                  <a:cubicBezTo>
                    <a:pt x="1339" y="2206"/>
                    <a:pt x="1854" y="1948"/>
                    <a:pt x="2097" y="1579"/>
                  </a:cubicBezTo>
                  <a:cubicBezTo>
                    <a:pt x="2342" y="1949"/>
                    <a:pt x="2860" y="2207"/>
                    <a:pt x="3464" y="2207"/>
                  </a:cubicBezTo>
                  <a:cubicBezTo>
                    <a:pt x="4068" y="2207"/>
                    <a:pt x="4585" y="1949"/>
                    <a:pt x="4831" y="1579"/>
                  </a:cubicBezTo>
                  <a:cubicBezTo>
                    <a:pt x="5075" y="1949"/>
                    <a:pt x="5593" y="2207"/>
                    <a:pt x="6197" y="2207"/>
                  </a:cubicBezTo>
                  <a:cubicBezTo>
                    <a:pt x="6800" y="2207"/>
                    <a:pt x="7319" y="1949"/>
                    <a:pt x="7563" y="1579"/>
                  </a:cubicBezTo>
                  <a:cubicBezTo>
                    <a:pt x="7808" y="1949"/>
                    <a:pt x="8326" y="2207"/>
                    <a:pt x="8929" y="2207"/>
                  </a:cubicBezTo>
                  <a:cubicBezTo>
                    <a:pt x="9768" y="2207"/>
                    <a:pt x="10449" y="1713"/>
                    <a:pt x="10449" y="1103"/>
                  </a:cubicBezTo>
                  <a:cubicBezTo>
                    <a:pt x="10449" y="495"/>
                    <a:pt x="9768" y="1"/>
                    <a:pt x="8929" y="1"/>
                  </a:cubicBezTo>
                  <a:cubicBezTo>
                    <a:pt x="8326" y="1"/>
                    <a:pt x="7808" y="258"/>
                    <a:pt x="7563" y="629"/>
                  </a:cubicBezTo>
                  <a:cubicBezTo>
                    <a:pt x="7319" y="258"/>
                    <a:pt x="6800" y="1"/>
                    <a:pt x="6197" y="1"/>
                  </a:cubicBezTo>
                  <a:cubicBezTo>
                    <a:pt x="5593" y="1"/>
                    <a:pt x="5075" y="258"/>
                    <a:pt x="4831" y="629"/>
                  </a:cubicBezTo>
                  <a:cubicBezTo>
                    <a:pt x="4585" y="258"/>
                    <a:pt x="4068" y="1"/>
                    <a:pt x="3464" y="1"/>
                  </a:cubicBezTo>
                  <a:cubicBezTo>
                    <a:pt x="2860" y="1"/>
                    <a:pt x="2342" y="258"/>
                    <a:pt x="2097" y="629"/>
                  </a:cubicBezTo>
                  <a:cubicBezTo>
                    <a:pt x="1853" y="258"/>
                    <a:pt x="1335" y="1"/>
                    <a:pt x="732"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4" name="Google Shape;3584;p40"/>
            <p:cNvSpPr/>
            <p:nvPr/>
          </p:nvSpPr>
          <p:spPr>
            <a:xfrm>
              <a:off x="6785191" y="2059596"/>
              <a:ext cx="138379" cy="144849"/>
            </a:xfrm>
            <a:custGeom>
              <a:avLst/>
              <a:gdLst/>
              <a:ahLst/>
              <a:cxnLst/>
              <a:rect l="l" t="t" r="r" b="b"/>
              <a:pathLst>
                <a:path w="8170" h="8552" extrusionOk="0">
                  <a:moveTo>
                    <a:pt x="4061" y="0"/>
                  </a:moveTo>
                  <a:cubicBezTo>
                    <a:pt x="3636" y="0"/>
                    <a:pt x="3222" y="25"/>
                    <a:pt x="2851" y="88"/>
                  </a:cubicBezTo>
                  <a:cubicBezTo>
                    <a:pt x="1447" y="330"/>
                    <a:pt x="843" y="950"/>
                    <a:pt x="1067" y="1813"/>
                  </a:cubicBezTo>
                  <a:cubicBezTo>
                    <a:pt x="1290" y="2674"/>
                    <a:pt x="2015" y="3192"/>
                    <a:pt x="2066" y="3640"/>
                  </a:cubicBezTo>
                  <a:cubicBezTo>
                    <a:pt x="2118" y="4089"/>
                    <a:pt x="2032" y="4916"/>
                    <a:pt x="1222" y="5976"/>
                  </a:cubicBezTo>
                  <a:cubicBezTo>
                    <a:pt x="532" y="6878"/>
                    <a:pt x="0" y="8552"/>
                    <a:pt x="2428" y="8552"/>
                  </a:cubicBezTo>
                  <a:cubicBezTo>
                    <a:pt x="2854" y="8552"/>
                    <a:pt x="3371" y="8500"/>
                    <a:pt x="3994" y="8384"/>
                  </a:cubicBezTo>
                  <a:cubicBezTo>
                    <a:pt x="8169" y="7605"/>
                    <a:pt x="7880" y="3726"/>
                    <a:pt x="7880" y="3726"/>
                  </a:cubicBezTo>
                  <a:lnTo>
                    <a:pt x="7206" y="257"/>
                  </a:lnTo>
                  <a:cubicBezTo>
                    <a:pt x="6532" y="192"/>
                    <a:pt x="5251" y="0"/>
                    <a:pt x="4061"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5" name="Google Shape;3585;p40"/>
            <p:cNvSpPr/>
            <p:nvPr/>
          </p:nvSpPr>
          <p:spPr>
            <a:xfrm>
              <a:off x="6821946" y="2196874"/>
              <a:ext cx="99017" cy="57266"/>
            </a:xfrm>
            <a:custGeom>
              <a:avLst/>
              <a:gdLst/>
              <a:ahLst/>
              <a:cxnLst/>
              <a:rect l="l" t="t" r="r" b="b"/>
              <a:pathLst>
                <a:path w="5846" h="3381" extrusionOk="0">
                  <a:moveTo>
                    <a:pt x="2432" y="0"/>
                  </a:moveTo>
                  <a:cubicBezTo>
                    <a:pt x="2432" y="0"/>
                    <a:pt x="1266" y="16"/>
                    <a:pt x="835" y="379"/>
                  </a:cubicBezTo>
                  <a:cubicBezTo>
                    <a:pt x="404" y="741"/>
                    <a:pt x="1" y="2639"/>
                    <a:pt x="364" y="2742"/>
                  </a:cubicBezTo>
                  <a:cubicBezTo>
                    <a:pt x="381" y="2747"/>
                    <a:pt x="401" y="2749"/>
                    <a:pt x="423" y="2749"/>
                  </a:cubicBezTo>
                  <a:cubicBezTo>
                    <a:pt x="860" y="2749"/>
                    <a:pt x="2173" y="1811"/>
                    <a:pt x="2173" y="1811"/>
                  </a:cubicBezTo>
                  <a:cubicBezTo>
                    <a:pt x="2173" y="1811"/>
                    <a:pt x="2318" y="3381"/>
                    <a:pt x="3065" y="3381"/>
                  </a:cubicBezTo>
                  <a:cubicBezTo>
                    <a:pt x="3077" y="3381"/>
                    <a:pt x="3089" y="3380"/>
                    <a:pt x="3101" y="3379"/>
                  </a:cubicBezTo>
                  <a:cubicBezTo>
                    <a:pt x="3880" y="3329"/>
                    <a:pt x="5568" y="1328"/>
                    <a:pt x="5706" y="690"/>
                  </a:cubicBezTo>
                  <a:cubicBezTo>
                    <a:pt x="5846" y="52"/>
                    <a:pt x="2432" y="0"/>
                    <a:pt x="2432"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6" name="Google Shape;3586;p40"/>
            <p:cNvSpPr/>
            <p:nvPr/>
          </p:nvSpPr>
          <p:spPr>
            <a:xfrm>
              <a:off x="6833497" y="2067878"/>
              <a:ext cx="80589" cy="151252"/>
            </a:xfrm>
            <a:custGeom>
              <a:avLst/>
              <a:gdLst/>
              <a:ahLst/>
              <a:cxnLst/>
              <a:rect l="l" t="t" r="r" b="b"/>
              <a:pathLst>
                <a:path w="4758" h="8930" extrusionOk="0">
                  <a:moveTo>
                    <a:pt x="1659" y="0"/>
                  </a:moveTo>
                  <a:cubicBezTo>
                    <a:pt x="777" y="366"/>
                    <a:pt x="440" y="1194"/>
                    <a:pt x="311" y="2046"/>
                  </a:cubicBezTo>
                  <a:cubicBezTo>
                    <a:pt x="182" y="2901"/>
                    <a:pt x="182" y="3417"/>
                    <a:pt x="0" y="3572"/>
                  </a:cubicBezTo>
                  <a:cubicBezTo>
                    <a:pt x="0" y="3572"/>
                    <a:pt x="311" y="5047"/>
                    <a:pt x="595" y="5331"/>
                  </a:cubicBezTo>
                  <a:cubicBezTo>
                    <a:pt x="743" y="5480"/>
                    <a:pt x="1028" y="5515"/>
                    <a:pt x="1266" y="5515"/>
                  </a:cubicBezTo>
                  <a:cubicBezTo>
                    <a:pt x="1482" y="5515"/>
                    <a:pt x="1659" y="5486"/>
                    <a:pt x="1659" y="5486"/>
                  </a:cubicBezTo>
                  <a:lnTo>
                    <a:pt x="1659" y="5486"/>
                  </a:lnTo>
                  <a:cubicBezTo>
                    <a:pt x="1659" y="5486"/>
                    <a:pt x="1734" y="7582"/>
                    <a:pt x="1215" y="7864"/>
                  </a:cubicBezTo>
                  <a:cubicBezTo>
                    <a:pt x="931" y="8020"/>
                    <a:pt x="284" y="7891"/>
                    <a:pt x="492" y="8304"/>
                  </a:cubicBezTo>
                  <a:cubicBezTo>
                    <a:pt x="632" y="8587"/>
                    <a:pt x="1652" y="8930"/>
                    <a:pt x="2598" y="8930"/>
                  </a:cubicBezTo>
                  <a:cubicBezTo>
                    <a:pt x="3038" y="8930"/>
                    <a:pt x="3463" y="8855"/>
                    <a:pt x="3775" y="8666"/>
                  </a:cubicBezTo>
                  <a:cubicBezTo>
                    <a:pt x="4758" y="8072"/>
                    <a:pt x="4758" y="2848"/>
                    <a:pt x="4758" y="2848"/>
                  </a:cubicBezTo>
                  <a:lnTo>
                    <a:pt x="3206" y="210"/>
                  </a:lnTo>
                  <a:lnTo>
                    <a:pt x="1659" y="0"/>
                  </a:ln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7" name="Google Shape;3587;p40"/>
            <p:cNvSpPr/>
            <p:nvPr/>
          </p:nvSpPr>
          <p:spPr>
            <a:xfrm>
              <a:off x="6861190" y="2142454"/>
              <a:ext cx="27507" cy="20003"/>
            </a:xfrm>
            <a:custGeom>
              <a:avLst/>
              <a:gdLst/>
              <a:ahLst/>
              <a:cxnLst/>
              <a:rect l="l" t="t" r="r" b="b"/>
              <a:pathLst>
                <a:path w="1624" h="1181" extrusionOk="0">
                  <a:moveTo>
                    <a:pt x="1468" y="0"/>
                  </a:moveTo>
                  <a:cubicBezTo>
                    <a:pt x="1040" y="531"/>
                    <a:pt x="559" y="854"/>
                    <a:pt x="0" y="987"/>
                  </a:cubicBezTo>
                  <a:lnTo>
                    <a:pt x="47" y="1181"/>
                  </a:lnTo>
                  <a:cubicBezTo>
                    <a:pt x="650" y="1039"/>
                    <a:pt x="1166" y="692"/>
                    <a:pt x="1624" y="125"/>
                  </a:cubicBezTo>
                  <a:lnTo>
                    <a:pt x="1468" y="0"/>
                  </a:lnTo>
                  <a:close/>
                </a:path>
              </a:pathLst>
            </a:custGeom>
            <a:solidFill>
              <a:srgbClr val="A63B3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8" name="Google Shape;3588;p40"/>
            <p:cNvSpPr/>
            <p:nvPr/>
          </p:nvSpPr>
          <p:spPr>
            <a:xfrm>
              <a:off x="6423559" y="2215116"/>
              <a:ext cx="391121" cy="238615"/>
            </a:xfrm>
            <a:custGeom>
              <a:avLst/>
              <a:gdLst/>
              <a:ahLst/>
              <a:cxnLst/>
              <a:rect l="l" t="t" r="r" b="b"/>
              <a:pathLst>
                <a:path w="23092" h="14088" extrusionOk="0">
                  <a:moveTo>
                    <a:pt x="23091" y="0"/>
                  </a:moveTo>
                  <a:cubicBezTo>
                    <a:pt x="23091" y="0"/>
                    <a:pt x="21978" y="285"/>
                    <a:pt x="20739" y="1991"/>
                  </a:cubicBezTo>
                  <a:cubicBezTo>
                    <a:pt x="19497" y="3698"/>
                    <a:pt x="15231" y="11689"/>
                    <a:pt x="15231" y="11689"/>
                  </a:cubicBezTo>
                  <a:cubicBezTo>
                    <a:pt x="15231" y="11689"/>
                    <a:pt x="5887" y="12934"/>
                    <a:pt x="4190" y="12934"/>
                  </a:cubicBezTo>
                  <a:cubicBezTo>
                    <a:pt x="4140" y="12934"/>
                    <a:pt x="4097" y="12933"/>
                    <a:pt x="4060" y="12930"/>
                  </a:cubicBezTo>
                  <a:cubicBezTo>
                    <a:pt x="3962" y="12924"/>
                    <a:pt x="3855" y="12921"/>
                    <a:pt x="3742" y="12921"/>
                  </a:cubicBezTo>
                  <a:cubicBezTo>
                    <a:pt x="2402" y="12921"/>
                    <a:pt x="168" y="13343"/>
                    <a:pt x="1" y="14088"/>
                  </a:cubicBezTo>
                  <a:lnTo>
                    <a:pt x="17089" y="14088"/>
                  </a:lnTo>
                  <a:cubicBezTo>
                    <a:pt x="18258" y="14088"/>
                    <a:pt x="21697" y="7044"/>
                    <a:pt x="21697" y="7044"/>
                  </a:cubicBezTo>
                  <a:lnTo>
                    <a:pt x="23091" y="0"/>
                  </a:ln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9" name="Google Shape;3589;p40"/>
            <p:cNvSpPr/>
            <p:nvPr/>
          </p:nvSpPr>
          <p:spPr>
            <a:xfrm>
              <a:off x="6451269" y="2438013"/>
              <a:ext cx="43834" cy="15972"/>
            </a:xfrm>
            <a:custGeom>
              <a:avLst/>
              <a:gdLst/>
              <a:ahLst/>
              <a:cxnLst/>
              <a:rect l="l" t="t" r="r" b="b"/>
              <a:pathLst>
                <a:path w="2588" h="943" extrusionOk="0">
                  <a:moveTo>
                    <a:pt x="2516" y="1"/>
                  </a:moveTo>
                  <a:cubicBezTo>
                    <a:pt x="2516" y="1"/>
                    <a:pt x="2076" y="170"/>
                    <a:pt x="1752" y="299"/>
                  </a:cubicBezTo>
                  <a:cubicBezTo>
                    <a:pt x="1579" y="369"/>
                    <a:pt x="1290" y="372"/>
                    <a:pt x="1012" y="376"/>
                  </a:cubicBezTo>
                  <a:cubicBezTo>
                    <a:pt x="812" y="380"/>
                    <a:pt x="606" y="382"/>
                    <a:pt x="441" y="409"/>
                  </a:cubicBezTo>
                  <a:cubicBezTo>
                    <a:pt x="58" y="472"/>
                    <a:pt x="0" y="786"/>
                    <a:pt x="23" y="942"/>
                  </a:cubicBezTo>
                  <a:lnTo>
                    <a:pt x="220" y="914"/>
                  </a:lnTo>
                  <a:cubicBezTo>
                    <a:pt x="216" y="888"/>
                    <a:pt x="190" y="654"/>
                    <a:pt x="474" y="607"/>
                  </a:cubicBezTo>
                  <a:cubicBezTo>
                    <a:pt x="624" y="582"/>
                    <a:pt x="814" y="579"/>
                    <a:pt x="1014" y="576"/>
                  </a:cubicBezTo>
                  <a:cubicBezTo>
                    <a:pt x="1310" y="572"/>
                    <a:pt x="1616" y="567"/>
                    <a:pt x="1826" y="485"/>
                  </a:cubicBezTo>
                  <a:cubicBezTo>
                    <a:pt x="2148" y="355"/>
                    <a:pt x="2588" y="187"/>
                    <a:pt x="2588" y="187"/>
                  </a:cubicBezTo>
                  <a:lnTo>
                    <a:pt x="2516" y="1"/>
                  </a:lnTo>
                  <a:close/>
                </a:path>
              </a:pathLst>
            </a:custGeom>
            <a:solidFill>
              <a:srgbClr val="A63B3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0" name="Google Shape;3590;p40"/>
            <p:cNvSpPr/>
            <p:nvPr/>
          </p:nvSpPr>
          <p:spPr>
            <a:xfrm>
              <a:off x="6704484" y="2221959"/>
              <a:ext cx="346846" cy="282365"/>
            </a:xfrm>
            <a:custGeom>
              <a:avLst/>
              <a:gdLst/>
              <a:ahLst/>
              <a:cxnLst/>
              <a:rect l="l" t="t" r="r" b="b"/>
              <a:pathLst>
                <a:path w="20478" h="16671" extrusionOk="0">
                  <a:moveTo>
                    <a:pt x="15384" y="0"/>
                  </a:moveTo>
                  <a:cubicBezTo>
                    <a:pt x="13997" y="0"/>
                    <a:pt x="13282" y="3065"/>
                    <a:pt x="13643" y="5051"/>
                  </a:cubicBezTo>
                  <a:cubicBezTo>
                    <a:pt x="14056" y="7326"/>
                    <a:pt x="14832" y="13016"/>
                    <a:pt x="14832" y="13016"/>
                  </a:cubicBezTo>
                  <a:lnTo>
                    <a:pt x="3319" y="15147"/>
                  </a:lnTo>
                  <a:cubicBezTo>
                    <a:pt x="3028" y="14563"/>
                    <a:pt x="2576" y="14567"/>
                    <a:pt x="2228" y="14387"/>
                  </a:cubicBezTo>
                  <a:cubicBezTo>
                    <a:pt x="2114" y="14328"/>
                    <a:pt x="2009" y="14305"/>
                    <a:pt x="1926" y="14305"/>
                  </a:cubicBezTo>
                  <a:cubicBezTo>
                    <a:pt x="1754" y="14305"/>
                    <a:pt x="1670" y="14404"/>
                    <a:pt x="1775" y="14491"/>
                  </a:cubicBezTo>
                  <a:cubicBezTo>
                    <a:pt x="1930" y="14621"/>
                    <a:pt x="2228" y="15087"/>
                    <a:pt x="1930" y="15138"/>
                  </a:cubicBezTo>
                  <a:cubicBezTo>
                    <a:pt x="1917" y="15140"/>
                    <a:pt x="1903" y="15141"/>
                    <a:pt x="1889" y="15141"/>
                  </a:cubicBezTo>
                  <a:cubicBezTo>
                    <a:pt x="1588" y="15141"/>
                    <a:pt x="1115" y="14618"/>
                    <a:pt x="843" y="14543"/>
                  </a:cubicBezTo>
                  <a:cubicBezTo>
                    <a:pt x="773" y="14524"/>
                    <a:pt x="685" y="14513"/>
                    <a:pt x="593" y="14513"/>
                  </a:cubicBezTo>
                  <a:cubicBezTo>
                    <a:pt x="315" y="14513"/>
                    <a:pt x="0" y="14616"/>
                    <a:pt x="31" y="14917"/>
                  </a:cubicBezTo>
                  <a:cubicBezTo>
                    <a:pt x="72" y="15315"/>
                    <a:pt x="895" y="15914"/>
                    <a:pt x="1439" y="16150"/>
                  </a:cubicBezTo>
                  <a:cubicBezTo>
                    <a:pt x="2316" y="16531"/>
                    <a:pt x="13850" y="16670"/>
                    <a:pt x="17164" y="16670"/>
                  </a:cubicBezTo>
                  <a:cubicBezTo>
                    <a:pt x="20478" y="16670"/>
                    <a:pt x="18676" y="9811"/>
                    <a:pt x="18298" y="7225"/>
                  </a:cubicBezTo>
                  <a:cubicBezTo>
                    <a:pt x="17919" y="4638"/>
                    <a:pt x="17341" y="1023"/>
                    <a:pt x="16031" y="208"/>
                  </a:cubicBezTo>
                  <a:cubicBezTo>
                    <a:pt x="15802" y="65"/>
                    <a:pt x="15586" y="0"/>
                    <a:pt x="15384" y="0"/>
                  </a:cubicBez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1" name="Google Shape;3591;p40"/>
            <p:cNvSpPr/>
            <p:nvPr/>
          </p:nvSpPr>
          <p:spPr>
            <a:xfrm>
              <a:off x="6959360" y="2443806"/>
              <a:ext cx="22222" cy="13652"/>
            </a:xfrm>
            <a:custGeom>
              <a:avLst/>
              <a:gdLst/>
              <a:ahLst/>
              <a:cxnLst/>
              <a:rect l="l" t="t" r="r" b="b"/>
              <a:pathLst>
                <a:path w="1312" h="806" extrusionOk="0">
                  <a:moveTo>
                    <a:pt x="114" y="1"/>
                  </a:moveTo>
                  <a:cubicBezTo>
                    <a:pt x="48" y="1"/>
                    <a:pt x="7" y="7"/>
                    <a:pt x="0" y="8"/>
                  </a:cubicBezTo>
                  <a:lnTo>
                    <a:pt x="32" y="206"/>
                  </a:lnTo>
                  <a:cubicBezTo>
                    <a:pt x="37" y="205"/>
                    <a:pt x="68" y="201"/>
                    <a:pt x="118" y="201"/>
                  </a:cubicBezTo>
                  <a:cubicBezTo>
                    <a:pt x="304" y="201"/>
                    <a:pt x="758" y="263"/>
                    <a:pt x="1151" y="806"/>
                  </a:cubicBezTo>
                  <a:lnTo>
                    <a:pt x="1312" y="688"/>
                  </a:lnTo>
                  <a:cubicBezTo>
                    <a:pt x="869" y="75"/>
                    <a:pt x="342" y="1"/>
                    <a:pt x="114" y="1"/>
                  </a:cubicBezTo>
                  <a:close/>
                </a:path>
              </a:pathLst>
            </a:custGeom>
            <a:solidFill>
              <a:srgbClr val="A63B3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2" name="Google Shape;3592;p40"/>
            <p:cNvSpPr/>
            <p:nvPr/>
          </p:nvSpPr>
          <p:spPr>
            <a:xfrm>
              <a:off x="6855821" y="2452715"/>
              <a:ext cx="47781" cy="30877"/>
            </a:xfrm>
            <a:custGeom>
              <a:avLst/>
              <a:gdLst/>
              <a:ahLst/>
              <a:cxnLst/>
              <a:rect l="l" t="t" r="r" b="b"/>
              <a:pathLst>
                <a:path w="2821" h="1823" extrusionOk="0">
                  <a:moveTo>
                    <a:pt x="2612" y="1"/>
                  </a:moveTo>
                  <a:lnTo>
                    <a:pt x="17" y="480"/>
                  </a:lnTo>
                  <a:cubicBezTo>
                    <a:pt x="11" y="527"/>
                    <a:pt x="1" y="572"/>
                    <a:pt x="1" y="619"/>
                  </a:cubicBezTo>
                  <a:cubicBezTo>
                    <a:pt x="2" y="1285"/>
                    <a:pt x="632" y="1823"/>
                    <a:pt x="1410" y="1823"/>
                  </a:cubicBezTo>
                  <a:cubicBezTo>
                    <a:pt x="2189" y="1823"/>
                    <a:pt x="2820" y="1285"/>
                    <a:pt x="2820" y="621"/>
                  </a:cubicBezTo>
                  <a:cubicBezTo>
                    <a:pt x="2820" y="393"/>
                    <a:pt x="2741" y="182"/>
                    <a:pt x="2612"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3" name="Google Shape;3593;p40"/>
            <p:cNvSpPr/>
            <p:nvPr/>
          </p:nvSpPr>
          <p:spPr>
            <a:xfrm>
              <a:off x="6737241" y="2215116"/>
              <a:ext cx="77455" cy="198033"/>
            </a:xfrm>
            <a:custGeom>
              <a:avLst/>
              <a:gdLst/>
              <a:ahLst/>
              <a:cxnLst/>
              <a:rect l="l" t="t" r="r" b="b"/>
              <a:pathLst>
                <a:path w="4573" h="11692" extrusionOk="0">
                  <a:moveTo>
                    <a:pt x="4572" y="0"/>
                  </a:moveTo>
                  <a:cubicBezTo>
                    <a:pt x="4572" y="0"/>
                    <a:pt x="3460" y="285"/>
                    <a:pt x="2220" y="1991"/>
                  </a:cubicBezTo>
                  <a:cubicBezTo>
                    <a:pt x="1894" y="2441"/>
                    <a:pt x="1356" y="3326"/>
                    <a:pt x="743" y="4385"/>
                  </a:cubicBezTo>
                  <a:cubicBezTo>
                    <a:pt x="338" y="6315"/>
                    <a:pt x="0" y="8729"/>
                    <a:pt x="469" y="10042"/>
                  </a:cubicBezTo>
                  <a:cubicBezTo>
                    <a:pt x="665" y="10592"/>
                    <a:pt x="700" y="11152"/>
                    <a:pt x="643" y="11691"/>
                  </a:cubicBezTo>
                  <a:cubicBezTo>
                    <a:pt x="1903" y="9649"/>
                    <a:pt x="3176" y="7044"/>
                    <a:pt x="3176" y="7044"/>
                  </a:cubicBezTo>
                  <a:lnTo>
                    <a:pt x="4572" y="0"/>
                  </a:lnTo>
                  <a:close/>
                </a:path>
              </a:pathLst>
            </a:custGeom>
            <a:solidFill>
              <a:srgbClr val="A63B3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4" name="Google Shape;3594;p40"/>
            <p:cNvSpPr/>
            <p:nvPr/>
          </p:nvSpPr>
          <p:spPr>
            <a:xfrm>
              <a:off x="6558839" y="3001219"/>
              <a:ext cx="71883" cy="81876"/>
            </a:xfrm>
            <a:custGeom>
              <a:avLst/>
              <a:gdLst/>
              <a:ahLst/>
              <a:cxnLst/>
              <a:rect l="l" t="t" r="r" b="b"/>
              <a:pathLst>
                <a:path w="4244" h="4834" extrusionOk="0">
                  <a:moveTo>
                    <a:pt x="4072" y="0"/>
                  </a:moveTo>
                  <a:cubicBezTo>
                    <a:pt x="2786" y="1580"/>
                    <a:pt x="2200" y="1099"/>
                    <a:pt x="1091" y="1437"/>
                  </a:cubicBezTo>
                  <a:lnTo>
                    <a:pt x="1" y="4834"/>
                  </a:lnTo>
                  <a:cubicBezTo>
                    <a:pt x="1509" y="4418"/>
                    <a:pt x="3323" y="1936"/>
                    <a:pt x="3323" y="1936"/>
                  </a:cubicBezTo>
                  <a:lnTo>
                    <a:pt x="3323" y="3419"/>
                  </a:lnTo>
                  <a:lnTo>
                    <a:pt x="3933" y="3419"/>
                  </a:lnTo>
                  <a:cubicBezTo>
                    <a:pt x="3933" y="3419"/>
                    <a:pt x="4244" y="1660"/>
                    <a:pt x="4175" y="625"/>
                  </a:cubicBezTo>
                  <a:cubicBezTo>
                    <a:pt x="4162" y="399"/>
                    <a:pt x="4122" y="195"/>
                    <a:pt x="4072"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5" name="Google Shape;3595;p40"/>
            <p:cNvSpPr/>
            <p:nvPr/>
          </p:nvSpPr>
          <p:spPr>
            <a:xfrm>
              <a:off x="6471170" y="2987788"/>
              <a:ext cx="71883" cy="81876"/>
            </a:xfrm>
            <a:custGeom>
              <a:avLst/>
              <a:gdLst/>
              <a:ahLst/>
              <a:cxnLst/>
              <a:rect l="l" t="t" r="r" b="b"/>
              <a:pathLst>
                <a:path w="4244" h="4834" extrusionOk="0">
                  <a:moveTo>
                    <a:pt x="4072" y="0"/>
                  </a:moveTo>
                  <a:cubicBezTo>
                    <a:pt x="2785" y="1579"/>
                    <a:pt x="2199" y="1099"/>
                    <a:pt x="1091" y="1436"/>
                  </a:cubicBezTo>
                  <a:lnTo>
                    <a:pt x="1" y="4833"/>
                  </a:lnTo>
                  <a:cubicBezTo>
                    <a:pt x="1508" y="4418"/>
                    <a:pt x="3323" y="1936"/>
                    <a:pt x="3323" y="1936"/>
                  </a:cubicBezTo>
                  <a:lnTo>
                    <a:pt x="3323" y="3418"/>
                  </a:lnTo>
                  <a:lnTo>
                    <a:pt x="3933" y="3418"/>
                  </a:lnTo>
                  <a:cubicBezTo>
                    <a:pt x="3933" y="3418"/>
                    <a:pt x="4244" y="1660"/>
                    <a:pt x="4175" y="625"/>
                  </a:cubicBezTo>
                  <a:cubicBezTo>
                    <a:pt x="4161" y="399"/>
                    <a:pt x="4122" y="195"/>
                    <a:pt x="4072"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6" name="Google Shape;3596;p40"/>
            <p:cNvSpPr/>
            <p:nvPr/>
          </p:nvSpPr>
          <p:spPr>
            <a:xfrm>
              <a:off x="6861596" y="2062424"/>
              <a:ext cx="125066" cy="168918"/>
            </a:xfrm>
            <a:custGeom>
              <a:avLst/>
              <a:gdLst/>
              <a:ahLst/>
              <a:cxnLst/>
              <a:rect l="l" t="t" r="r" b="b"/>
              <a:pathLst>
                <a:path w="7384" h="9973" extrusionOk="0">
                  <a:moveTo>
                    <a:pt x="1686" y="1"/>
                  </a:moveTo>
                  <a:cubicBezTo>
                    <a:pt x="1028" y="1"/>
                    <a:pt x="428" y="116"/>
                    <a:pt x="0" y="322"/>
                  </a:cubicBezTo>
                  <a:cubicBezTo>
                    <a:pt x="1071" y="599"/>
                    <a:pt x="1164" y="1364"/>
                    <a:pt x="949" y="2467"/>
                  </a:cubicBezTo>
                  <a:cubicBezTo>
                    <a:pt x="735" y="3571"/>
                    <a:pt x="521" y="4865"/>
                    <a:pt x="1838" y="5474"/>
                  </a:cubicBezTo>
                  <a:cubicBezTo>
                    <a:pt x="1838" y="5474"/>
                    <a:pt x="1011" y="7921"/>
                    <a:pt x="1838" y="9053"/>
                  </a:cubicBezTo>
                  <a:cubicBezTo>
                    <a:pt x="2205" y="9556"/>
                    <a:pt x="2915" y="9631"/>
                    <a:pt x="3690" y="9631"/>
                  </a:cubicBezTo>
                  <a:cubicBezTo>
                    <a:pt x="4022" y="9631"/>
                    <a:pt x="4365" y="9617"/>
                    <a:pt x="4699" y="9617"/>
                  </a:cubicBezTo>
                  <a:cubicBezTo>
                    <a:pt x="5346" y="9617"/>
                    <a:pt x="5957" y="9669"/>
                    <a:pt x="6373" y="9973"/>
                  </a:cubicBezTo>
                  <a:cubicBezTo>
                    <a:pt x="6373" y="9973"/>
                    <a:pt x="6097" y="8869"/>
                    <a:pt x="6679" y="8380"/>
                  </a:cubicBezTo>
                  <a:cubicBezTo>
                    <a:pt x="7262" y="7890"/>
                    <a:pt x="7384" y="6631"/>
                    <a:pt x="6679" y="6053"/>
                  </a:cubicBezTo>
                  <a:cubicBezTo>
                    <a:pt x="5974" y="5474"/>
                    <a:pt x="4474" y="5502"/>
                    <a:pt x="4780" y="3908"/>
                  </a:cubicBezTo>
                  <a:cubicBezTo>
                    <a:pt x="5087" y="2315"/>
                    <a:pt x="4866" y="783"/>
                    <a:pt x="3583" y="323"/>
                  </a:cubicBezTo>
                  <a:cubicBezTo>
                    <a:pt x="2962" y="101"/>
                    <a:pt x="2299" y="1"/>
                    <a:pt x="1686"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7" name="Google Shape;3597;p40"/>
            <p:cNvSpPr/>
            <p:nvPr/>
          </p:nvSpPr>
          <p:spPr>
            <a:xfrm>
              <a:off x="6879432" y="1988645"/>
              <a:ext cx="407804" cy="703076"/>
            </a:xfrm>
            <a:custGeom>
              <a:avLst/>
              <a:gdLst/>
              <a:ahLst/>
              <a:cxnLst/>
              <a:rect l="l" t="t" r="r" b="b"/>
              <a:pathLst>
                <a:path w="24077" h="41510" extrusionOk="0">
                  <a:moveTo>
                    <a:pt x="18055" y="32679"/>
                  </a:moveTo>
                  <a:cubicBezTo>
                    <a:pt x="18117" y="32679"/>
                    <a:pt x="18180" y="32686"/>
                    <a:pt x="18245" y="32697"/>
                  </a:cubicBezTo>
                  <a:cubicBezTo>
                    <a:pt x="18586" y="32758"/>
                    <a:pt x="19039" y="33205"/>
                    <a:pt x="19392" y="33914"/>
                  </a:cubicBezTo>
                  <a:cubicBezTo>
                    <a:pt x="19300" y="33984"/>
                    <a:pt x="19207" y="34049"/>
                    <a:pt x="19117" y="34108"/>
                  </a:cubicBezTo>
                  <a:cubicBezTo>
                    <a:pt x="18658" y="34407"/>
                    <a:pt x="18234" y="34567"/>
                    <a:pt x="17912" y="34567"/>
                  </a:cubicBezTo>
                  <a:cubicBezTo>
                    <a:pt x="17834" y="34567"/>
                    <a:pt x="17763" y="34558"/>
                    <a:pt x="17698" y="34539"/>
                  </a:cubicBezTo>
                  <a:cubicBezTo>
                    <a:pt x="17096" y="34362"/>
                    <a:pt x="16983" y="33868"/>
                    <a:pt x="17071" y="33499"/>
                  </a:cubicBezTo>
                  <a:cubicBezTo>
                    <a:pt x="17170" y="33077"/>
                    <a:pt x="17540" y="32679"/>
                    <a:pt x="18055" y="32679"/>
                  </a:cubicBezTo>
                  <a:close/>
                  <a:moveTo>
                    <a:pt x="14695" y="1"/>
                  </a:moveTo>
                  <a:lnTo>
                    <a:pt x="14695" y="1"/>
                  </a:lnTo>
                  <a:cubicBezTo>
                    <a:pt x="14457" y="4249"/>
                    <a:pt x="16202" y="8070"/>
                    <a:pt x="18051" y="12116"/>
                  </a:cubicBezTo>
                  <a:cubicBezTo>
                    <a:pt x="18317" y="12699"/>
                    <a:pt x="18584" y="13284"/>
                    <a:pt x="18847" y="13873"/>
                  </a:cubicBezTo>
                  <a:cubicBezTo>
                    <a:pt x="19473" y="15278"/>
                    <a:pt x="20204" y="16434"/>
                    <a:pt x="20911" y="17552"/>
                  </a:cubicBezTo>
                  <a:cubicBezTo>
                    <a:pt x="22499" y="20059"/>
                    <a:pt x="23869" y="22225"/>
                    <a:pt x="23353" y="26161"/>
                  </a:cubicBezTo>
                  <a:cubicBezTo>
                    <a:pt x="22883" y="29753"/>
                    <a:pt x="21174" y="32490"/>
                    <a:pt x="19552" y="33793"/>
                  </a:cubicBezTo>
                  <a:cubicBezTo>
                    <a:pt x="19190" y="33086"/>
                    <a:pt x="18714" y="32581"/>
                    <a:pt x="18281" y="32502"/>
                  </a:cubicBezTo>
                  <a:cubicBezTo>
                    <a:pt x="18202" y="32488"/>
                    <a:pt x="18125" y="32481"/>
                    <a:pt x="18050" y="32481"/>
                  </a:cubicBezTo>
                  <a:cubicBezTo>
                    <a:pt x="17435" y="32481"/>
                    <a:pt x="16995" y="32953"/>
                    <a:pt x="16878" y="33454"/>
                  </a:cubicBezTo>
                  <a:cubicBezTo>
                    <a:pt x="16762" y="33945"/>
                    <a:pt x="16955" y="34530"/>
                    <a:pt x="17644" y="34731"/>
                  </a:cubicBezTo>
                  <a:cubicBezTo>
                    <a:pt x="17727" y="34755"/>
                    <a:pt x="17818" y="34767"/>
                    <a:pt x="17915" y="34767"/>
                  </a:cubicBezTo>
                  <a:cubicBezTo>
                    <a:pt x="18278" y="34767"/>
                    <a:pt x="18732" y="34599"/>
                    <a:pt x="19226" y="34276"/>
                  </a:cubicBezTo>
                  <a:cubicBezTo>
                    <a:pt x="19311" y="34220"/>
                    <a:pt x="19395" y="34161"/>
                    <a:pt x="19480" y="34101"/>
                  </a:cubicBezTo>
                  <a:cubicBezTo>
                    <a:pt x="19587" y="34343"/>
                    <a:pt x="19684" y="34610"/>
                    <a:pt x="19760" y="34899"/>
                  </a:cubicBezTo>
                  <a:cubicBezTo>
                    <a:pt x="20008" y="35827"/>
                    <a:pt x="20353" y="38179"/>
                    <a:pt x="18200" y="39998"/>
                  </a:cubicBezTo>
                  <a:cubicBezTo>
                    <a:pt x="17177" y="40862"/>
                    <a:pt x="15960" y="41310"/>
                    <a:pt x="14686" y="41310"/>
                  </a:cubicBezTo>
                  <a:cubicBezTo>
                    <a:pt x="14271" y="41310"/>
                    <a:pt x="13850" y="41263"/>
                    <a:pt x="13427" y="41166"/>
                  </a:cubicBezTo>
                  <a:cubicBezTo>
                    <a:pt x="10885" y="40585"/>
                    <a:pt x="8561" y="38316"/>
                    <a:pt x="7052" y="34939"/>
                  </a:cubicBezTo>
                  <a:cubicBezTo>
                    <a:pt x="5568" y="31620"/>
                    <a:pt x="3745" y="29847"/>
                    <a:pt x="2477" y="28944"/>
                  </a:cubicBezTo>
                  <a:cubicBezTo>
                    <a:pt x="1095" y="27963"/>
                    <a:pt x="78" y="27771"/>
                    <a:pt x="34" y="27764"/>
                  </a:cubicBezTo>
                  <a:lnTo>
                    <a:pt x="1" y="27959"/>
                  </a:lnTo>
                  <a:cubicBezTo>
                    <a:pt x="10" y="27960"/>
                    <a:pt x="1016" y="28149"/>
                    <a:pt x="2361" y="29106"/>
                  </a:cubicBezTo>
                  <a:cubicBezTo>
                    <a:pt x="3610" y="29994"/>
                    <a:pt x="5405" y="31741"/>
                    <a:pt x="6871" y="35019"/>
                  </a:cubicBezTo>
                  <a:cubicBezTo>
                    <a:pt x="8406" y="38454"/>
                    <a:pt x="10779" y="40764"/>
                    <a:pt x="13383" y="41359"/>
                  </a:cubicBezTo>
                  <a:cubicBezTo>
                    <a:pt x="13822" y="41459"/>
                    <a:pt x="14258" y="41509"/>
                    <a:pt x="14690" y="41509"/>
                  </a:cubicBezTo>
                  <a:cubicBezTo>
                    <a:pt x="16009" y="41509"/>
                    <a:pt x="17267" y="41045"/>
                    <a:pt x="18328" y="40152"/>
                  </a:cubicBezTo>
                  <a:cubicBezTo>
                    <a:pt x="20567" y="38259"/>
                    <a:pt x="20211" y="35813"/>
                    <a:pt x="19953" y="34849"/>
                  </a:cubicBezTo>
                  <a:cubicBezTo>
                    <a:pt x="19871" y="34543"/>
                    <a:pt x="19765" y="34250"/>
                    <a:pt x="19642" y="33981"/>
                  </a:cubicBezTo>
                  <a:cubicBezTo>
                    <a:pt x="21858" y="32256"/>
                    <a:pt x="23198" y="28891"/>
                    <a:pt x="23551" y="26190"/>
                  </a:cubicBezTo>
                  <a:cubicBezTo>
                    <a:pt x="24076" y="22181"/>
                    <a:pt x="22687" y="19988"/>
                    <a:pt x="21080" y="17447"/>
                  </a:cubicBezTo>
                  <a:cubicBezTo>
                    <a:pt x="20376" y="16334"/>
                    <a:pt x="19648" y="15185"/>
                    <a:pt x="19028" y="13793"/>
                  </a:cubicBezTo>
                  <a:cubicBezTo>
                    <a:pt x="18765" y="13204"/>
                    <a:pt x="18497" y="12618"/>
                    <a:pt x="18232" y="12035"/>
                  </a:cubicBezTo>
                  <a:cubicBezTo>
                    <a:pt x="16394" y="8011"/>
                    <a:pt x="14658" y="4212"/>
                    <a:pt x="14894" y="12"/>
                  </a:cubicBezTo>
                  <a:lnTo>
                    <a:pt x="14695"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8" name="Google Shape;3598;p40"/>
            <p:cNvSpPr/>
            <p:nvPr/>
          </p:nvSpPr>
          <p:spPr>
            <a:xfrm>
              <a:off x="7213998" y="2581677"/>
              <a:ext cx="350674" cy="320017"/>
            </a:xfrm>
            <a:custGeom>
              <a:avLst/>
              <a:gdLst/>
              <a:ahLst/>
              <a:cxnLst/>
              <a:rect l="l" t="t" r="r" b="b"/>
              <a:pathLst>
                <a:path w="20704" h="18894" extrusionOk="0">
                  <a:moveTo>
                    <a:pt x="10832" y="1"/>
                  </a:moveTo>
                  <a:cubicBezTo>
                    <a:pt x="8619" y="1"/>
                    <a:pt x="8135" y="3784"/>
                    <a:pt x="8619" y="6133"/>
                  </a:cubicBezTo>
                  <a:cubicBezTo>
                    <a:pt x="9102" y="8481"/>
                    <a:pt x="10411" y="13584"/>
                    <a:pt x="10137" y="14619"/>
                  </a:cubicBezTo>
                  <a:cubicBezTo>
                    <a:pt x="10039" y="14984"/>
                    <a:pt x="9883" y="15186"/>
                    <a:pt x="9692" y="15186"/>
                  </a:cubicBezTo>
                  <a:cubicBezTo>
                    <a:pt x="9341" y="15186"/>
                    <a:pt x="8874" y="14503"/>
                    <a:pt x="8449" y="12895"/>
                  </a:cubicBezTo>
                  <a:cubicBezTo>
                    <a:pt x="7887" y="10770"/>
                    <a:pt x="5937" y="7420"/>
                    <a:pt x="3873" y="7420"/>
                  </a:cubicBezTo>
                  <a:cubicBezTo>
                    <a:pt x="3526" y="7420"/>
                    <a:pt x="3175" y="7515"/>
                    <a:pt x="2827" y="7727"/>
                  </a:cubicBezTo>
                  <a:cubicBezTo>
                    <a:pt x="0" y="9447"/>
                    <a:pt x="2103" y="13041"/>
                    <a:pt x="5723" y="14412"/>
                  </a:cubicBezTo>
                  <a:cubicBezTo>
                    <a:pt x="8696" y="15538"/>
                    <a:pt x="9860" y="18894"/>
                    <a:pt x="9860" y="18894"/>
                  </a:cubicBezTo>
                  <a:lnTo>
                    <a:pt x="11806" y="18894"/>
                  </a:lnTo>
                  <a:cubicBezTo>
                    <a:pt x="11806" y="18894"/>
                    <a:pt x="12972" y="15538"/>
                    <a:pt x="15944" y="14412"/>
                  </a:cubicBezTo>
                  <a:cubicBezTo>
                    <a:pt x="19563" y="13041"/>
                    <a:pt x="20704" y="10861"/>
                    <a:pt x="17876" y="9141"/>
                  </a:cubicBezTo>
                  <a:cubicBezTo>
                    <a:pt x="17406" y="8855"/>
                    <a:pt x="16967" y="8728"/>
                    <a:pt x="16561" y="8728"/>
                  </a:cubicBezTo>
                  <a:cubicBezTo>
                    <a:pt x="14879" y="8728"/>
                    <a:pt x="13746" y="10895"/>
                    <a:pt x="13216" y="12895"/>
                  </a:cubicBezTo>
                  <a:cubicBezTo>
                    <a:pt x="12790" y="14503"/>
                    <a:pt x="12324" y="15185"/>
                    <a:pt x="11973" y="15185"/>
                  </a:cubicBezTo>
                  <a:cubicBezTo>
                    <a:pt x="11783" y="15185"/>
                    <a:pt x="11626" y="14983"/>
                    <a:pt x="11530" y="14619"/>
                  </a:cubicBezTo>
                  <a:cubicBezTo>
                    <a:pt x="11253" y="13584"/>
                    <a:pt x="12564" y="8481"/>
                    <a:pt x="13047" y="6133"/>
                  </a:cubicBezTo>
                  <a:cubicBezTo>
                    <a:pt x="13530" y="3784"/>
                    <a:pt x="13047" y="1"/>
                    <a:pt x="10832"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9" name="Google Shape;3599;p40"/>
            <p:cNvSpPr/>
            <p:nvPr/>
          </p:nvSpPr>
          <p:spPr>
            <a:xfrm>
              <a:off x="7395788" y="2612046"/>
              <a:ext cx="3320" cy="289665"/>
            </a:xfrm>
            <a:custGeom>
              <a:avLst/>
              <a:gdLst/>
              <a:ahLst/>
              <a:cxnLst/>
              <a:rect l="l" t="t" r="r" b="b"/>
              <a:pathLst>
                <a:path w="196" h="17102" extrusionOk="0">
                  <a:moveTo>
                    <a:pt x="0" y="0"/>
                  </a:moveTo>
                  <a:lnTo>
                    <a:pt x="0" y="17102"/>
                  </a:lnTo>
                  <a:lnTo>
                    <a:pt x="196" y="17102"/>
                  </a:lnTo>
                  <a:lnTo>
                    <a:pt x="196" y="0"/>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0" name="Google Shape;3600;p40"/>
            <p:cNvSpPr/>
            <p:nvPr/>
          </p:nvSpPr>
          <p:spPr>
            <a:xfrm>
              <a:off x="7252294" y="2717601"/>
              <a:ext cx="118478" cy="138769"/>
            </a:xfrm>
            <a:custGeom>
              <a:avLst/>
              <a:gdLst/>
              <a:ahLst/>
              <a:cxnLst/>
              <a:rect l="l" t="t" r="r" b="b"/>
              <a:pathLst>
                <a:path w="6995" h="8193" extrusionOk="0">
                  <a:moveTo>
                    <a:pt x="105" y="1"/>
                  </a:moveTo>
                  <a:lnTo>
                    <a:pt x="0" y="166"/>
                  </a:lnTo>
                  <a:cubicBezTo>
                    <a:pt x="38" y="190"/>
                    <a:pt x="3836" y="2626"/>
                    <a:pt x="6823" y="8192"/>
                  </a:cubicBezTo>
                  <a:lnTo>
                    <a:pt x="6994" y="8100"/>
                  </a:lnTo>
                  <a:cubicBezTo>
                    <a:pt x="3983" y="2487"/>
                    <a:pt x="143" y="24"/>
                    <a:pt x="105" y="1"/>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1" name="Google Shape;3601;p40"/>
            <p:cNvSpPr/>
            <p:nvPr/>
          </p:nvSpPr>
          <p:spPr>
            <a:xfrm>
              <a:off x="7420500" y="2741872"/>
              <a:ext cx="106893" cy="114650"/>
            </a:xfrm>
            <a:custGeom>
              <a:avLst/>
              <a:gdLst/>
              <a:ahLst/>
              <a:cxnLst/>
              <a:rect l="l" t="t" r="r" b="b"/>
              <a:pathLst>
                <a:path w="6311" h="6769" extrusionOk="0">
                  <a:moveTo>
                    <a:pt x="6209" y="1"/>
                  </a:moveTo>
                  <a:cubicBezTo>
                    <a:pt x="6181" y="16"/>
                    <a:pt x="3421" y="1731"/>
                    <a:pt x="1" y="6656"/>
                  </a:cubicBezTo>
                  <a:lnTo>
                    <a:pt x="161" y="6769"/>
                  </a:lnTo>
                  <a:cubicBezTo>
                    <a:pt x="3554" y="1883"/>
                    <a:pt x="6283" y="185"/>
                    <a:pt x="6311" y="169"/>
                  </a:cubicBezTo>
                  <a:lnTo>
                    <a:pt x="6209" y="1"/>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2" name="Google Shape;3602;p40"/>
            <p:cNvSpPr/>
            <p:nvPr/>
          </p:nvSpPr>
          <p:spPr>
            <a:xfrm>
              <a:off x="7325633" y="2887010"/>
              <a:ext cx="143681" cy="160127"/>
            </a:xfrm>
            <a:custGeom>
              <a:avLst/>
              <a:gdLst/>
              <a:ahLst/>
              <a:cxnLst/>
              <a:rect l="l" t="t" r="r" b="b"/>
              <a:pathLst>
                <a:path w="8483" h="9454" extrusionOk="0">
                  <a:moveTo>
                    <a:pt x="0" y="1"/>
                  </a:moveTo>
                  <a:cubicBezTo>
                    <a:pt x="0" y="3244"/>
                    <a:pt x="830" y="6591"/>
                    <a:pt x="1323" y="8298"/>
                  </a:cubicBezTo>
                  <a:cubicBezTo>
                    <a:pt x="1522" y="8984"/>
                    <a:pt x="2147" y="9454"/>
                    <a:pt x="2861" y="9454"/>
                  </a:cubicBezTo>
                  <a:lnTo>
                    <a:pt x="5623" y="9454"/>
                  </a:lnTo>
                  <a:cubicBezTo>
                    <a:pt x="6335" y="9454"/>
                    <a:pt x="6961" y="8984"/>
                    <a:pt x="7160" y="8298"/>
                  </a:cubicBezTo>
                  <a:cubicBezTo>
                    <a:pt x="7654" y="6592"/>
                    <a:pt x="8482" y="3245"/>
                    <a:pt x="8482"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3" name="Google Shape;3603;p40"/>
            <p:cNvSpPr/>
            <p:nvPr/>
          </p:nvSpPr>
          <p:spPr>
            <a:xfrm>
              <a:off x="7325616" y="2887010"/>
              <a:ext cx="143681" cy="102319"/>
            </a:xfrm>
            <a:custGeom>
              <a:avLst/>
              <a:gdLst/>
              <a:ahLst/>
              <a:cxnLst/>
              <a:rect l="l" t="t" r="r" b="b"/>
              <a:pathLst>
                <a:path w="8483" h="6041" extrusionOk="0">
                  <a:moveTo>
                    <a:pt x="0" y="1"/>
                  </a:moveTo>
                  <a:cubicBezTo>
                    <a:pt x="0" y="314"/>
                    <a:pt x="9" y="627"/>
                    <a:pt x="23" y="940"/>
                  </a:cubicBezTo>
                  <a:cubicBezTo>
                    <a:pt x="1079" y="1384"/>
                    <a:pt x="2043" y="765"/>
                    <a:pt x="3249" y="1695"/>
                  </a:cubicBezTo>
                  <a:cubicBezTo>
                    <a:pt x="4457" y="2626"/>
                    <a:pt x="3679" y="3004"/>
                    <a:pt x="5103" y="3625"/>
                  </a:cubicBezTo>
                  <a:cubicBezTo>
                    <a:pt x="6216" y="4110"/>
                    <a:pt x="7299" y="5081"/>
                    <a:pt x="7736" y="6041"/>
                  </a:cubicBezTo>
                  <a:cubicBezTo>
                    <a:pt x="8123" y="4313"/>
                    <a:pt x="8482" y="2135"/>
                    <a:pt x="8482" y="1"/>
                  </a:cubicBez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4" name="Google Shape;3604;p40"/>
            <p:cNvSpPr/>
            <p:nvPr/>
          </p:nvSpPr>
          <p:spPr>
            <a:xfrm>
              <a:off x="6670965" y="2501681"/>
              <a:ext cx="426706" cy="314123"/>
            </a:xfrm>
            <a:custGeom>
              <a:avLst/>
              <a:gdLst/>
              <a:ahLst/>
              <a:cxnLst/>
              <a:rect l="l" t="t" r="r" b="b"/>
              <a:pathLst>
                <a:path w="25193" h="18546" extrusionOk="0">
                  <a:moveTo>
                    <a:pt x="1216" y="1"/>
                  </a:moveTo>
                  <a:cubicBezTo>
                    <a:pt x="545" y="1"/>
                    <a:pt x="0" y="546"/>
                    <a:pt x="0" y="1216"/>
                  </a:cubicBezTo>
                  <a:cubicBezTo>
                    <a:pt x="0" y="1887"/>
                    <a:pt x="545" y="2431"/>
                    <a:pt x="1216" y="2431"/>
                  </a:cubicBezTo>
                  <a:lnTo>
                    <a:pt x="21421" y="2431"/>
                  </a:lnTo>
                  <a:cubicBezTo>
                    <a:pt x="21894" y="2431"/>
                    <a:pt x="22247" y="2870"/>
                    <a:pt x="22150" y="3334"/>
                  </a:cubicBezTo>
                  <a:lnTo>
                    <a:pt x="20236" y="12278"/>
                  </a:lnTo>
                  <a:cubicBezTo>
                    <a:pt x="19893" y="13983"/>
                    <a:pt x="18859" y="15034"/>
                    <a:pt x="17463" y="15034"/>
                  </a:cubicBezTo>
                  <a:lnTo>
                    <a:pt x="4610" y="15034"/>
                  </a:lnTo>
                  <a:lnTo>
                    <a:pt x="7196" y="18546"/>
                  </a:lnTo>
                  <a:lnTo>
                    <a:pt x="19163" y="18546"/>
                  </a:lnTo>
                  <a:cubicBezTo>
                    <a:pt x="20459" y="18546"/>
                    <a:pt x="21581" y="17641"/>
                    <a:pt x="21853" y="16373"/>
                  </a:cubicBezTo>
                  <a:lnTo>
                    <a:pt x="25016" y="1599"/>
                  </a:lnTo>
                  <a:cubicBezTo>
                    <a:pt x="25192" y="776"/>
                    <a:pt x="24565" y="1"/>
                    <a:pt x="23725"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5" name="Google Shape;3605;p40"/>
            <p:cNvSpPr/>
            <p:nvPr/>
          </p:nvSpPr>
          <p:spPr>
            <a:xfrm>
              <a:off x="6436347" y="1735615"/>
              <a:ext cx="280671" cy="181587"/>
            </a:xfrm>
            <a:custGeom>
              <a:avLst/>
              <a:gdLst/>
              <a:ahLst/>
              <a:cxnLst/>
              <a:rect l="l" t="t" r="r" b="b"/>
              <a:pathLst>
                <a:path w="16571" h="10721" extrusionOk="0">
                  <a:moveTo>
                    <a:pt x="8997" y="1"/>
                  </a:moveTo>
                  <a:cubicBezTo>
                    <a:pt x="6694" y="1"/>
                    <a:pt x="4656" y="1082"/>
                    <a:pt x="3761" y="2845"/>
                  </a:cubicBezTo>
                  <a:lnTo>
                    <a:pt x="1" y="3000"/>
                  </a:lnTo>
                  <a:lnTo>
                    <a:pt x="3293" y="5109"/>
                  </a:lnTo>
                  <a:cubicBezTo>
                    <a:pt x="3436" y="7455"/>
                    <a:pt x="5399" y="9683"/>
                    <a:pt x="8244" y="10452"/>
                  </a:cubicBezTo>
                  <a:cubicBezTo>
                    <a:pt x="8920" y="10634"/>
                    <a:pt x="9594" y="10721"/>
                    <a:pt x="10247" y="10721"/>
                  </a:cubicBezTo>
                  <a:cubicBezTo>
                    <a:pt x="12899" y="10721"/>
                    <a:pt x="15201" y="9291"/>
                    <a:pt x="15810" y="7034"/>
                  </a:cubicBezTo>
                  <a:cubicBezTo>
                    <a:pt x="16571" y="4223"/>
                    <a:pt x="14415" y="1194"/>
                    <a:pt x="10996" y="270"/>
                  </a:cubicBezTo>
                  <a:cubicBezTo>
                    <a:pt x="10322" y="87"/>
                    <a:pt x="9648" y="1"/>
                    <a:pt x="899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6" name="Google Shape;3606;p40"/>
            <p:cNvSpPr/>
            <p:nvPr/>
          </p:nvSpPr>
          <p:spPr>
            <a:xfrm>
              <a:off x="6654773" y="1814730"/>
              <a:ext cx="17530" cy="17530"/>
            </a:xfrm>
            <a:custGeom>
              <a:avLst/>
              <a:gdLst/>
              <a:ahLst/>
              <a:cxnLst/>
              <a:rect l="l" t="t" r="r" b="b"/>
              <a:pathLst>
                <a:path w="1035" h="1035" extrusionOk="0">
                  <a:moveTo>
                    <a:pt x="518" y="1"/>
                  </a:moveTo>
                  <a:cubicBezTo>
                    <a:pt x="232" y="1"/>
                    <a:pt x="0" y="232"/>
                    <a:pt x="0" y="517"/>
                  </a:cubicBezTo>
                  <a:cubicBezTo>
                    <a:pt x="0" y="803"/>
                    <a:pt x="232" y="1035"/>
                    <a:pt x="518" y="1035"/>
                  </a:cubicBezTo>
                  <a:cubicBezTo>
                    <a:pt x="803" y="1035"/>
                    <a:pt x="1034" y="803"/>
                    <a:pt x="1034" y="517"/>
                  </a:cubicBezTo>
                  <a:cubicBezTo>
                    <a:pt x="1034" y="232"/>
                    <a:pt x="803" y="1"/>
                    <a:pt x="518" y="1"/>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7" name="Google Shape;3607;p40"/>
            <p:cNvSpPr/>
            <p:nvPr/>
          </p:nvSpPr>
          <p:spPr>
            <a:xfrm>
              <a:off x="6619221" y="1814730"/>
              <a:ext cx="17530" cy="17530"/>
            </a:xfrm>
            <a:custGeom>
              <a:avLst/>
              <a:gdLst/>
              <a:ahLst/>
              <a:cxnLst/>
              <a:rect l="l" t="t" r="r" b="b"/>
              <a:pathLst>
                <a:path w="1035" h="1035" extrusionOk="0">
                  <a:moveTo>
                    <a:pt x="518" y="1"/>
                  </a:moveTo>
                  <a:cubicBezTo>
                    <a:pt x="232" y="1"/>
                    <a:pt x="0" y="232"/>
                    <a:pt x="0" y="517"/>
                  </a:cubicBezTo>
                  <a:cubicBezTo>
                    <a:pt x="0" y="803"/>
                    <a:pt x="232" y="1035"/>
                    <a:pt x="518" y="1035"/>
                  </a:cubicBezTo>
                  <a:cubicBezTo>
                    <a:pt x="803" y="1035"/>
                    <a:pt x="1034" y="803"/>
                    <a:pt x="1034" y="517"/>
                  </a:cubicBezTo>
                  <a:cubicBezTo>
                    <a:pt x="1034" y="232"/>
                    <a:pt x="803" y="1"/>
                    <a:pt x="518" y="1"/>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8" name="Google Shape;3608;p40"/>
            <p:cNvSpPr/>
            <p:nvPr/>
          </p:nvSpPr>
          <p:spPr>
            <a:xfrm>
              <a:off x="6583669" y="1814730"/>
              <a:ext cx="17530" cy="17530"/>
            </a:xfrm>
            <a:custGeom>
              <a:avLst/>
              <a:gdLst/>
              <a:ahLst/>
              <a:cxnLst/>
              <a:rect l="l" t="t" r="r" b="b"/>
              <a:pathLst>
                <a:path w="1035" h="1035" extrusionOk="0">
                  <a:moveTo>
                    <a:pt x="517" y="1"/>
                  </a:moveTo>
                  <a:cubicBezTo>
                    <a:pt x="232" y="1"/>
                    <a:pt x="0" y="232"/>
                    <a:pt x="0" y="517"/>
                  </a:cubicBezTo>
                  <a:cubicBezTo>
                    <a:pt x="0" y="803"/>
                    <a:pt x="232" y="1035"/>
                    <a:pt x="517" y="1035"/>
                  </a:cubicBezTo>
                  <a:cubicBezTo>
                    <a:pt x="803" y="1035"/>
                    <a:pt x="1035" y="803"/>
                    <a:pt x="1035" y="517"/>
                  </a:cubicBezTo>
                  <a:cubicBezTo>
                    <a:pt x="1035" y="232"/>
                    <a:pt x="803" y="1"/>
                    <a:pt x="517" y="1"/>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9" name="Google Shape;3609;p40"/>
            <p:cNvSpPr/>
            <p:nvPr/>
          </p:nvSpPr>
          <p:spPr>
            <a:xfrm>
              <a:off x="6548117" y="1814730"/>
              <a:ext cx="17530" cy="17530"/>
            </a:xfrm>
            <a:custGeom>
              <a:avLst/>
              <a:gdLst/>
              <a:ahLst/>
              <a:cxnLst/>
              <a:rect l="l" t="t" r="r" b="b"/>
              <a:pathLst>
                <a:path w="1035" h="1035" extrusionOk="0">
                  <a:moveTo>
                    <a:pt x="518" y="1"/>
                  </a:moveTo>
                  <a:cubicBezTo>
                    <a:pt x="232" y="1"/>
                    <a:pt x="0" y="232"/>
                    <a:pt x="0" y="517"/>
                  </a:cubicBezTo>
                  <a:cubicBezTo>
                    <a:pt x="0" y="803"/>
                    <a:pt x="232" y="1035"/>
                    <a:pt x="518" y="1035"/>
                  </a:cubicBezTo>
                  <a:cubicBezTo>
                    <a:pt x="803" y="1035"/>
                    <a:pt x="1035" y="803"/>
                    <a:pt x="1035" y="517"/>
                  </a:cubicBezTo>
                  <a:cubicBezTo>
                    <a:pt x="1035" y="232"/>
                    <a:pt x="803" y="1"/>
                    <a:pt x="518" y="1"/>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3618" name="Google Shape;3618;p40"/>
          <p:cNvGrpSpPr/>
          <p:nvPr/>
        </p:nvGrpSpPr>
        <p:grpSpPr>
          <a:xfrm>
            <a:off x="4375356" y="2011564"/>
            <a:ext cx="6459792" cy="1292075"/>
            <a:chOff x="5005461" y="1508672"/>
            <a:chExt cx="1687710" cy="1346808"/>
          </a:xfrm>
        </p:grpSpPr>
        <p:sp>
          <p:nvSpPr>
            <p:cNvPr id="3619" name="Google Shape;3619;p40"/>
            <p:cNvSpPr txBox="1"/>
            <p:nvPr/>
          </p:nvSpPr>
          <p:spPr>
            <a:xfrm>
              <a:off x="5064471" y="2148380"/>
              <a:ext cx="1628700" cy="707100"/>
            </a:xfrm>
            <a:prstGeom prst="rect">
              <a:avLst/>
            </a:prstGeom>
            <a:noFill/>
            <a:ln>
              <a:noFill/>
            </a:ln>
          </p:spPr>
          <p:txBody>
            <a:bodyPr spcFirstLastPara="1" wrap="square" lIns="121900" tIns="121900" rIns="121900" bIns="121900" anchor="t" anchorCtr="0">
              <a:noAutofit/>
            </a:bodyPr>
            <a:lstStyle/>
            <a:p>
              <a:pPr algn="just" defTabSz="1219170">
                <a:buClr>
                  <a:srgbClr val="000000"/>
                </a:buClr>
              </a:pPr>
              <a:r>
                <a:rPr lang="en-US" sz="1600">
                  <a:solidFill>
                    <a:schemeClr val="bg1"/>
                  </a:solidFill>
                  <a:latin typeface="Roboto"/>
                  <a:ea typeface="Roboto"/>
                  <a:cs typeface="Roboto"/>
                </a:rPr>
                <a:t>The first milestone focuses on creating a user-friendly interface, which includes the </a:t>
              </a:r>
              <a:r>
                <a:rPr lang="en-US" sz="1600" b="1">
                  <a:solidFill>
                    <a:srgbClr val="FFFF00"/>
                  </a:solidFill>
                  <a:latin typeface="Roboto"/>
                  <a:ea typeface="Roboto"/>
                  <a:cs typeface="Roboto"/>
                </a:rPr>
                <a:t>homepage</a:t>
              </a:r>
              <a:r>
                <a:rPr lang="en-US" sz="1600">
                  <a:solidFill>
                    <a:srgbClr val="FFFF00"/>
                  </a:solidFill>
                  <a:latin typeface="Roboto"/>
                  <a:ea typeface="Roboto"/>
                  <a:cs typeface="Roboto"/>
                </a:rPr>
                <a:t>, </a:t>
              </a:r>
              <a:r>
                <a:rPr lang="en-US" sz="1600" b="1">
                  <a:solidFill>
                    <a:schemeClr val="bg2">
                      <a:lumMod val="50000"/>
                      <a:lumOff val="50000"/>
                    </a:schemeClr>
                  </a:solidFill>
                  <a:latin typeface="Roboto"/>
                  <a:ea typeface="Roboto"/>
                  <a:cs typeface="Roboto"/>
                </a:rPr>
                <a:t>login page</a:t>
              </a:r>
              <a:r>
                <a:rPr lang="en-US" sz="1600">
                  <a:solidFill>
                    <a:schemeClr val="bg2">
                      <a:lumMod val="50000"/>
                      <a:lumOff val="50000"/>
                    </a:schemeClr>
                  </a:solidFill>
                  <a:latin typeface="Roboto"/>
                  <a:ea typeface="Roboto"/>
                  <a:cs typeface="Roboto"/>
                </a:rPr>
                <a:t>, </a:t>
              </a:r>
              <a:r>
                <a:rPr lang="en-US" sz="1600" b="1">
                  <a:solidFill>
                    <a:schemeClr val="accent2">
                      <a:lumMod val="40000"/>
                      <a:lumOff val="60000"/>
                    </a:schemeClr>
                  </a:solidFill>
                  <a:latin typeface="Roboto"/>
                  <a:ea typeface="Roboto"/>
                  <a:cs typeface="Roboto"/>
                </a:rPr>
                <a:t>registration page</a:t>
              </a:r>
              <a:r>
                <a:rPr lang="en-US" sz="1600">
                  <a:solidFill>
                    <a:schemeClr val="accent2">
                      <a:lumMod val="40000"/>
                      <a:lumOff val="60000"/>
                    </a:schemeClr>
                  </a:solidFill>
                  <a:latin typeface="Roboto"/>
                  <a:ea typeface="Roboto"/>
                  <a:cs typeface="Roboto"/>
                </a:rPr>
                <a:t>, </a:t>
              </a:r>
              <a:r>
                <a:rPr lang="en-US" sz="1600">
                  <a:solidFill>
                    <a:schemeClr val="bg1"/>
                  </a:solidFill>
                  <a:latin typeface="Roboto"/>
                  <a:ea typeface="Roboto"/>
                  <a:cs typeface="Roboto"/>
                </a:rPr>
                <a:t>and </a:t>
              </a:r>
              <a:r>
                <a:rPr lang="en-US" sz="1600" b="1">
                  <a:solidFill>
                    <a:srgbClr val="92D050"/>
                  </a:solidFill>
                  <a:latin typeface="Roboto"/>
                  <a:ea typeface="Roboto"/>
                  <a:cs typeface="Roboto"/>
                </a:rPr>
                <a:t>profile page</a:t>
              </a:r>
              <a:r>
                <a:rPr lang="en-US" sz="1600">
                  <a:solidFill>
                    <a:schemeClr val="bg1"/>
                  </a:solidFill>
                  <a:latin typeface="Roboto"/>
                  <a:ea typeface="Roboto"/>
                  <a:cs typeface="Roboto"/>
                </a:rPr>
                <a:t>. These pages form the backbone of user interaction, allowing seamless access and easy navigation through the system. The homepage introduces users to the project’s purpose, while the login and registration pages ensure secure and personalized access. The profile page, specifically, is designed for uploading image </a:t>
              </a:r>
              <a:r>
                <a:rPr lang="en-US" sz="1600">
                  <a:solidFill>
                    <a:srgbClr val="FFC000"/>
                  </a:solidFill>
                  <a:latin typeface="Roboto"/>
                  <a:ea typeface="Roboto"/>
                  <a:cs typeface="Roboto"/>
                </a:rPr>
                <a:t>ABD blood cell image</a:t>
              </a:r>
              <a:r>
                <a:rPr lang="en-US" sz="1600">
                  <a:solidFill>
                    <a:schemeClr val="bg1"/>
                  </a:solidFill>
                  <a:latin typeface="Roboto"/>
                  <a:ea typeface="Roboto"/>
                  <a:cs typeface="Roboto"/>
                </a:rPr>
                <a:t> and submitting them for blood group identification. This foundational milestone ensures users have a clear and secure entry point into the system.</a:t>
              </a:r>
              <a:endParaRPr sz="1600" kern="0">
                <a:solidFill>
                  <a:schemeClr val="bg1"/>
                </a:solidFill>
                <a:latin typeface="Roboto"/>
                <a:ea typeface="Roboto"/>
                <a:cs typeface="Roboto"/>
                <a:sym typeface="Roboto"/>
              </a:endParaRPr>
            </a:p>
          </p:txBody>
        </p:sp>
        <p:sp>
          <p:nvSpPr>
            <p:cNvPr id="3620" name="Google Shape;3620;p40"/>
            <p:cNvSpPr txBox="1"/>
            <p:nvPr/>
          </p:nvSpPr>
          <p:spPr>
            <a:xfrm>
              <a:off x="5005461" y="1508672"/>
              <a:ext cx="1628700" cy="437700"/>
            </a:xfrm>
            <a:prstGeom prst="rect">
              <a:avLst/>
            </a:prstGeom>
            <a:noFill/>
            <a:ln>
              <a:noFill/>
            </a:ln>
          </p:spPr>
          <p:txBody>
            <a:bodyPr spcFirstLastPara="1" wrap="square" lIns="121900" tIns="121900" rIns="121900" bIns="121900" anchor="t" anchorCtr="0">
              <a:noAutofit/>
            </a:bodyPr>
            <a:lstStyle/>
            <a:p>
              <a:pPr algn="ctr" defTabSz="1219170">
                <a:spcAft>
                  <a:spcPts val="2133"/>
                </a:spcAft>
                <a:buClr>
                  <a:srgbClr val="000000"/>
                </a:buClr>
              </a:pPr>
              <a:r>
                <a:rPr lang="en" sz="2133" b="1" kern="0">
                  <a:solidFill>
                    <a:srgbClr val="FFFFFF"/>
                  </a:solidFill>
                  <a:latin typeface="Fira Sans Condensed"/>
                  <a:ea typeface="Fira Sans Condensed"/>
                  <a:cs typeface="Fira Sans Condensed"/>
                  <a:sym typeface="Fira Sans Condensed"/>
                </a:rPr>
                <a:t>Milestone 1 : </a:t>
              </a:r>
              <a:endParaRPr sz="2133" b="1" kern="0">
                <a:solidFill>
                  <a:srgbClr val="FFFFFF"/>
                </a:solidFill>
                <a:latin typeface="Fira Sans Condensed"/>
                <a:ea typeface="Fira Sans Condensed"/>
                <a:cs typeface="Fira Sans Condensed"/>
                <a:sym typeface="Fira Sans Condensed"/>
              </a:endParaRPr>
            </a:p>
          </p:txBody>
        </p:sp>
      </p:grpSp>
      <p:cxnSp>
        <p:nvCxnSpPr>
          <p:cNvPr id="3622" name="Google Shape;3622;p40"/>
          <p:cNvCxnSpPr>
            <a:cxnSpLocks/>
          </p:cNvCxnSpPr>
          <p:nvPr/>
        </p:nvCxnSpPr>
        <p:spPr>
          <a:xfrm>
            <a:off x="10734032" y="924833"/>
            <a:ext cx="1111045" cy="0"/>
          </a:xfrm>
          <a:prstGeom prst="straightConnector1">
            <a:avLst/>
          </a:prstGeom>
          <a:noFill/>
          <a:ln w="19050" cap="rnd" cmpd="sng">
            <a:solidFill>
              <a:schemeClr val="accent2"/>
            </a:solidFill>
            <a:prstDash val="solid"/>
            <a:round/>
            <a:headEnd type="none" w="med" len="med"/>
            <a:tailEnd type="triangle" w="med" len="med"/>
          </a:ln>
        </p:spPr>
      </p:cxnSp>
      <p:cxnSp>
        <p:nvCxnSpPr>
          <p:cNvPr id="3623" name="Google Shape;3623;p40"/>
          <p:cNvCxnSpPr>
            <a:cxnSpLocks/>
          </p:cNvCxnSpPr>
          <p:nvPr/>
        </p:nvCxnSpPr>
        <p:spPr>
          <a:xfrm>
            <a:off x="373625" y="933343"/>
            <a:ext cx="1081549" cy="0"/>
          </a:xfrm>
          <a:prstGeom prst="straightConnector1">
            <a:avLst/>
          </a:prstGeom>
          <a:noFill/>
          <a:ln w="19050" cap="rnd" cmpd="sng">
            <a:solidFill>
              <a:schemeClr val="accent2"/>
            </a:solidFill>
            <a:prstDash val="solid"/>
            <a:round/>
            <a:headEnd type="none" w="med" len="med"/>
            <a:tailEnd type="triangle" w="med" len="med"/>
          </a:ln>
        </p:spPr>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10">
          <a:extLst>
            <a:ext uri="{FF2B5EF4-FFF2-40B4-BE49-F238E27FC236}">
              <a16:creationId xmlns:a16="http://schemas.microsoft.com/office/drawing/2014/main" id="{05C555D7-D6AA-8A34-F51C-7172D0960BD0}"/>
            </a:ext>
          </a:extLst>
        </p:cNvPr>
        <p:cNvGrpSpPr/>
        <p:nvPr/>
      </p:nvGrpSpPr>
      <p:grpSpPr>
        <a:xfrm>
          <a:off x="0" y="0"/>
          <a:ext cx="0" cy="0"/>
          <a:chOff x="0" y="0"/>
          <a:chExt cx="0" cy="0"/>
        </a:xfrm>
      </p:grpSpPr>
      <p:sp>
        <p:nvSpPr>
          <p:cNvPr id="3511" name="Google Shape;3511;p40">
            <a:extLst>
              <a:ext uri="{FF2B5EF4-FFF2-40B4-BE49-F238E27FC236}">
                <a16:creationId xmlns:a16="http://schemas.microsoft.com/office/drawing/2014/main" id="{0752001E-7D7B-15CD-843B-7C2CE32AC306}"/>
              </a:ext>
            </a:extLst>
          </p:cNvPr>
          <p:cNvSpPr/>
          <p:nvPr/>
        </p:nvSpPr>
        <p:spPr>
          <a:xfrm rot="5400000">
            <a:off x="4179471" y="-1335890"/>
            <a:ext cx="4109367" cy="10110800"/>
          </a:xfrm>
          <a:prstGeom prst="round2SameRect">
            <a:avLst>
              <a:gd name="adj1" fmla="val 16667"/>
              <a:gd name="adj2" fmla="val 0"/>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12" name="Google Shape;3512;p40">
            <a:extLst>
              <a:ext uri="{FF2B5EF4-FFF2-40B4-BE49-F238E27FC236}">
                <a16:creationId xmlns:a16="http://schemas.microsoft.com/office/drawing/2014/main" id="{829E3D2C-AA78-712D-5CAA-E79FDECE2846}"/>
              </a:ext>
            </a:extLst>
          </p:cNvPr>
          <p:cNvSpPr txBox="1">
            <a:spLocks noGrp="1"/>
          </p:cNvSpPr>
          <p:nvPr>
            <p:ph type="title"/>
          </p:nvPr>
        </p:nvSpPr>
        <p:spPr>
          <a:xfrm>
            <a:off x="609600" y="548633"/>
            <a:ext cx="10985200" cy="752400"/>
          </a:xfrm>
          <a:prstGeom prst="rect">
            <a:avLst/>
          </a:prstGeom>
        </p:spPr>
        <p:txBody>
          <a:bodyPr spcFirstLastPara="1" wrap="square" lIns="121900" tIns="121900" rIns="121900" bIns="121900" anchor="t" anchorCtr="0">
            <a:noAutofit/>
          </a:bodyPr>
          <a:lstStyle/>
          <a:p>
            <a:r>
              <a:rPr lang="en"/>
              <a:t>Project Milestones – Blood Group Identification System</a:t>
            </a:r>
            <a:endParaRPr/>
          </a:p>
        </p:txBody>
      </p:sp>
      <p:grpSp>
        <p:nvGrpSpPr>
          <p:cNvPr id="3513" name="Google Shape;3513;p40">
            <a:extLst>
              <a:ext uri="{FF2B5EF4-FFF2-40B4-BE49-F238E27FC236}">
                <a16:creationId xmlns:a16="http://schemas.microsoft.com/office/drawing/2014/main" id="{8E79D42D-B31F-040B-0681-D1303355E7A5}"/>
              </a:ext>
            </a:extLst>
          </p:cNvPr>
          <p:cNvGrpSpPr/>
          <p:nvPr/>
        </p:nvGrpSpPr>
        <p:grpSpPr>
          <a:xfrm>
            <a:off x="373625" y="1725988"/>
            <a:ext cx="4385187" cy="4583379"/>
            <a:chOff x="6067279" y="1695355"/>
            <a:chExt cx="1497394" cy="1387740"/>
          </a:xfrm>
        </p:grpSpPr>
        <p:sp>
          <p:nvSpPr>
            <p:cNvPr id="3514" name="Google Shape;3514;p40">
              <a:extLst>
                <a:ext uri="{FF2B5EF4-FFF2-40B4-BE49-F238E27FC236}">
                  <a16:creationId xmlns:a16="http://schemas.microsoft.com/office/drawing/2014/main" id="{68C217E6-DAB8-4EE5-F68D-B6CC7EDBA918}"/>
                </a:ext>
              </a:extLst>
            </p:cNvPr>
            <p:cNvSpPr/>
            <p:nvPr/>
          </p:nvSpPr>
          <p:spPr>
            <a:xfrm>
              <a:off x="6368038" y="1956175"/>
              <a:ext cx="1014268" cy="980376"/>
            </a:xfrm>
            <a:custGeom>
              <a:avLst/>
              <a:gdLst/>
              <a:ahLst/>
              <a:cxnLst/>
              <a:rect l="l" t="t" r="r" b="b"/>
              <a:pathLst>
                <a:path w="59883" h="57882" extrusionOk="0">
                  <a:moveTo>
                    <a:pt x="17469" y="1"/>
                  </a:moveTo>
                  <a:cubicBezTo>
                    <a:pt x="16721" y="1"/>
                    <a:pt x="15996" y="260"/>
                    <a:pt x="15418" y="735"/>
                  </a:cubicBezTo>
                  <a:lnTo>
                    <a:pt x="1176" y="12463"/>
                  </a:lnTo>
                  <a:cubicBezTo>
                    <a:pt x="432" y="13075"/>
                    <a:pt x="0" y="13989"/>
                    <a:pt x="0" y="14953"/>
                  </a:cubicBezTo>
                  <a:lnTo>
                    <a:pt x="0" y="54656"/>
                  </a:lnTo>
                  <a:cubicBezTo>
                    <a:pt x="0" y="56437"/>
                    <a:pt x="1445" y="57881"/>
                    <a:pt x="3226" y="57881"/>
                  </a:cubicBezTo>
                  <a:lnTo>
                    <a:pt x="56657" y="57881"/>
                  </a:lnTo>
                  <a:cubicBezTo>
                    <a:pt x="58438" y="57881"/>
                    <a:pt x="59883" y="56436"/>
                    <a:pt x="59882" y="54654"/>
                  </a:cubicBezTo>
                  <a:lnTo>
                    <a:pt x="59882" y="3226"/>
                  </a:lnTo>
                  <a:cubicBezTo>
                    <a:pt x="59882" y="1444"/>
                    <a:pt x="58437" y="1"/>
                    <a:pt x="56655"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15" name="Google Shape;3515;p40">
              <a:extLst>
                <a:ext uri="{FF2B5EF4-FFF2-40B4-BE49-F238E27FC236}">
                  <a16:creationId xmlns:a16="http://schemas.microsoft.com/office/drawing/2014/main" id="{24FBA11C-7A46-10CE-5748-23A4715DAF44}"/>
                </a:ext>
              </a:extLst>
            </p:cNvPr>
            <p:cNvSpPr/>
            <p:nvPr/>
          </p:nvSpPr>
          <p:spPr>
            <a:xfrm>
              <a:off x="6173019" y="2937958"/>
              <a:ext cx="105385" cy="93055"/>
            </a:xfrm>
            <a:custGeom>
              <a:avLst/>
              <a:gdLst/>
              <a:ahLst/>
              <a:cxnLst/>
              <a:rect l="l" t="t" r="r" b="b"/>
              <a:pathLst>
                <a:path w="6222" h="5494" extrusionOk="0">
                  <a:moveTo>
                    <a:pt x="3454" y="1"/>
                  </a:moveTo>
                  <a:cubicBezTo>
                    <a:pt x="3454" y="1"/>
                    <a:pt x="3661" y="1967"/>
                    <a:pt x="3377" y="2483"/>
                  </a:cubicBezTo>
                  <a:cubicBezTo>
                    <a:pt x="3092" y="3000"/>
                    <a:pt x="1152" y="4009"/>
                    <a:pt x="558" y="4526"/>
                  </a:cubicBezTo>
                  <a:cubicBezTo>
                    <a:pt x="72" y="4950"/>
                    <a:pt x="0" y="5493"/>
                    <a:pt x="754" y="5493"/>
                  </a:cubicBezTo>
                  <a:cubicBezTo>
                    <a:pt x="922" y="5493"/>
                    <a:pt x="1131" y="5466"/>
                    <a:pt x="1385" y="5405"/>
                  </a:cubicBezTo>
                  <a:cubicBezTo>
                    <a:pt x="2782" y="5068"/>
                    <a:pt x="5445" y="4940"/>
                    <a:pt x="5833" y="4293"/>
                  </a:cubicBezTo>
                  <a:cubicBezTo>
                    <a:pt x="6221" y="3646"/>
                    <a:pt x="5937" y="3000"/>
                    <a:pt x="5833" y="2219"/>
                  </a:cubicBezTo>
                  <a:cubicBezTo>
                    <a:pt x="5729" y="1438"/>
                    <a:pt x="5833" y="232"/>
                    <a:pt x="5833" y="232"/>
                  </a:cubicBezTo>
                  <a:lnTo>
                    <a:pt x="3454" y="1"/>
                  </a:ln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16" name="Google Shape;3516;p40">
              <a:extLst>
                <a:ext uri="{FF2B5EF4-FFF2-40B4-BE49-F238E27FC236}">
                  <a16:creationId xmlns:a16="http://schemas.microsoft.com/office/drawing/2014/main" id="{32D13CB8-316F-E918-D4BE-1F40E7188FB7}"/>
                </a:ext>
              </a:extLst>
            </p:cNvPr>
            <p:cNvSpPr/>
            <p:nvPr/>
          </p:nvSpPr>
          <p:spPr>
            <a:xfrm>
              <a:off x="6453674" y="2937958"/>
              <a:ext cx="105385" cy="93055"/>
            </a:xfrm>
            <a:custGeom>
              <a:avLst/>
              <a:gdLst/>
              <a:ahLst/>
              <a:cxnLst/>
              <a:rect l="l" t="t" r="r" b="b"/>
              <a:pathLst>
                <a:path w="6222" h="5494" extrusionOk="0">
                  <a:moveTo>
                    <a:pt x="2424" y="1"/>
                  </a:moveTo>
                  <a:lnTo>
                    <a:pt x="46" y="232"/>
                  </a:lnTo>
                  <a:cubicBezTo>
                    <a:pt x="46" y="232"/>
                    <a:pt x="491" y="1438"/>
                    <a:pt x="389" y="2219"/>
                  </a:cubicBezTo>
                  <a:cubicBezTo>
                    <a:pt x="287" y="3000"/>
                    <a:pt x="1" y="3646"/>
                    <a:pt x="389" y="4293"/>
                  </a:cubicBezTo>
                  <a:cubicBezTo>
                    <a:pt x="777" y="4940"/>
                    <a:pt x="3440" y="5068"/>
                    <a:pt x="4837" y="5405"/>
                  </a:cubicBezTo>
                  <a:cubicBezTo>
                    <a:pt x="5091" y="5466"/>
                    <a:pt x="5300" y="5493"/>
                    <a:pt x="5468" y="5493"/>
                  </a:cubicBezTo>
                  <a:cubicBezTo>
                    <a:pt x="6222" y="5493"/>
                    <a:pt x="6150" y="4950"/>
                    <a:pt x="5664" y="4526"/>
                  </a:cubicBezTo>
                  <a:cubicBezTo>
                    <a:pt x="5069" y="4009"/>
                    <a:pt x="3129" y="3000"/>
                    <a:pt x="2845" y="2483"/>
                  </a:cubicBezTo>
                  <a:cubicBezTo>
                    <a:pt x="2561" y="1967"/>
                    <a:pt x="2424" y="1"/>
                    <a:pt x="2424" y="1"/>
                  </a:cubicBezTo>
                  <a:close/>
                </a:path>
              </a:pathLst>
            </a:custGeom>
            <a:solidFill>
              <a:srgbClr val="A63B3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17" name="Google Shape;3517;p40">
              <a:extLst>
                <a:ext uri="{FF2B5EF4-FFF2-40B4-BE49-F238E27FC236}">
                  <a16:creationId xmlns:a16="http://schemas.microsoft.com/office/drawing/2014/main" id="{0E606372-DA03-3443-5D09-56C0BDC5F704}"/>
                </a:ext>
              </a:extLst>
            </p:cNvPr>
            <p:cNvSpPr/>
            <p:nvPr/>
          </p:nvSpPr>
          <p:spPr>
            <a:xfrm>
              <a:off x="6186112" y="2267537"/>
              <a:ext cx="322371" cy="678601"/>
            </a:xfrm>
            <a:custGeom>
              <a:avLst/>
              <a:gdLst/>
              <a:ahLst/>
              <a:cxnLst/>
              <a:rect l="l" t="t" r="r" b="b"/>
              <a:pathLst>
                <a:path w="19033" h="40065" extrusionOk="0">
                  <a:moveTo>
                    <a:pt x="953" y="1"/>
                  </a:moveTo>
                  <a:cubicBezTo>
                    <a:pt x="953" y="1"/>
                    <a:pt x="1" y="13772"/>
                    <a:pt x="369" y="18462"/>
                  </a:cubicBezTo>
                  <a:cubicBezTo>
                    <a:pt x="737" y="23151"/>
                    <a:pt x="758" y="28393"/>
                    <a:pt x="953" y="32047"/>
                  </a:cubicBezTo>
                  <a:cubicBezTo>
                    <a:pt x="1147" y="35702"/>
                    <a:pt x="2075" y="40064"/>
                    <a:pt x="2075" y="40064"/>
                  </a:cubicBezTo>
                  <a:lnTo>
                    <a:pt x="6207" y="40064"/>
                  </a:lnTo>
                  <a:cubicBezTo>
                    <a:pt x="7102" y="37326"/>
                    <a:pt x="7310" y="26186"/>
                    <a:pt x="8000" y="23772"/>
                  </a:cubicBezTo>
                  <a:cubicBezTo>
                    <a:pt x="8689" y="21359"/>
                    <a:pt x="8620" y="6743"/>
                    <a:pt x="8620" y="6741"/>
                  </a:cubicBezTo>
                  <a:lnTo>
                    <a:pt x="8620" y="6741"/>
                  </a:lnTo>
                  <a:cubicBezTo>
                    <a:pt x="8621" y="6742"/>
                    <a:pt x="10206" y="14808"/>
                    <a:pt x="10672" y="17444"/>
                  </a:cubicBezTo>
                  <a:cubicBezTo>
                    <a:pt x="11118" y="19974"/>
                    <a:pt x="12895" y="26737"/>
                    <a:pt x="13179" y="28943"/>
                  </a:cubicBezTo>
                  <a:cubicBezTo>
                    <a:pt x="13465" y="31150"/>
                    <a:pt x="15240" y="40063"/>
                    <a:pt x="15240" y="40063"/>
                  </a:cubicBezTo>
                  <a:lnTo>
                    <a:pt x="19033" y="40063"/>
                  </a:lnTo>
                  <a:cubicBezTo>
                    <a:pt x="19033" y="40063"/>
                    <a:pt x="18439" y="20482"/>
                    <a:pt x="18295" y="15783"/>
                  </a:cubicBezTo>
                  <a:cubicBezTo>
                    <a:pt x="18150" y="11084"/>
                    <a:pt x="17369" y="551"/>
                    <a:pt x="17369" y="551"/>
                  </a:cubicBezTo>
                  <a:lnTo>
                    <a:pt x="953"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18" name="Google Shape;3518;p40">
              <a:extLst>
                <a:ext uri="{FF2B5EF4-FFF2-40B4-BE49-F238E27FC236}">
                  <a16:creationId xmlns:a16="http://schemas.microsoft.com/office/drawing/2014/main" id="{9291A0E4-2E60-8921-2017-530E03093279}"/>
                </a:ext>
              </a:extLst>
            </p:cNvPr>
            <p:cNvSpPr/>
            <p:nvPr/>
          </p:nvSpPr>
          <p:spPr>
            <a:xfrm>
              <a:off x="6387363" y="2521176"/>
              <a:ext cx="118292" cy="331992"/>
            </a:xfrm>
            <a:custGeom>
              <a:avLst/>
              <a:gdLst/>
              <a:ahLst/>
              <a:cxnLst/>
              <a:rect l="l" t="t" r="r" b="b"/>
              <a:pathLst>
                <a:path w="6984" h="19601" extrusionOk="0">
                  <a:moveTo>
                    <a:pt x="6384" y="1"/>
                  </a:moveTo>
                  <a:cubicBezTo>
                    <a:pt x="5344" y="321"/>
                    <a:pt x="3869" y="781"/>
                    <a:pt x="2719" y="1990"/>
                  </a:cubicBezTo>
                  <a:cubicBezTo>
                    <a:pt x="1297" y="3484"/>
                    <a:pt x="1590" y="5366"/>
                    <a:pt x="555" y="6807"/>
                  </a:cubicBezTo>
                  <a:cubicBezTo>
                    <a:pt x="336" y="7112"/>
                    <a:pt x="154" y="7495"/>
                    <a:pt x="1" y="7905"/>
                  </a:cubicBezTo>
                  <a:cubicBezTo>
                    <a:pt x="572" y="10332"/>
                    <a:pt x="1146" y="12795"/>
                    <a:pt x="1297" y="13970"/>
                  </a:cubicBezTo>
                  <a:cubicBezTo>
                    <a:pt x="1413" y="14862"/>
                    <a:pt x="1772" y="16854"/>
                    <a:pt x="2159" y="18908"/>
                  </a:cubicBezTo>
                  <a:cubicBezTo>
                    <a:pt x="3207" y="19064"/>
                    <a:pt x="5378" y="19385"/>
                    <a:pt x="6983" y="19601"/>
                  </a:cubicBezTo>
                  <a:cubicBezTo>
                    <a:pt x="6797" y="13440"/>
                    <a:pt x="6508" y="3903"/>
                    <a:pt x="6413" y="811"/>
                  </a:cubicBezTo>
                  <a:cubicBezTo>
                    <a:pt x="6405" y="558"/>
                    <a:pt x="6396" y="285"/>
                    <a:pt x="6384" y="1"/>
                  </a:cubicBez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19" name="Google Shape;3519;p40">
              <a:extLst>
                <a:ext uri="{FF2B5EF4-FFF2-40B4-BE49-F238E27FC236}">
                  <a16:creationId xmlns:a16="http://schemas.microsoft.com/office/drawing/2014/main" id="{F20CF50D-2576-E322-1BB8-561EA131B302}"/>
                </a:ext>
              </a:extLst>
            </p:cNvPr>
            <p:cNvSpPr/>
            <p:nvPr/>
          </p:nvSpPr>
          <p:spPr>
            <a:xfrm>
              <a:off x="6330420" y="2304749"/>
              <a:ext cx="9637" cy="77116"/>
            </a:xfrm>
            <a:custGeom>
              <a:avLst/>
              <a:gdLst/>
              <a:ahLst/>
              <a:cxnLst/>
              <a:rect l="l" t="t" r="r" b="b"/>
              <a:pathLst>
                <a:path w="569" h="4553" extrusionOk="0">
                  <a:moveTo>
                    <a:pt x="369" y="0"/>
                  </a:moveTo>
                  <a:lnTo>
                    <a:pt x="0" y="4537"/>
                  </a:lnTo>
                  <a:lnTo>
                    <a:pt x="199" y="4553"/>
                  </a:lnTo>
                  <a:lnTo>
                    <a:pt x="568" y="16"/>
                  </a:lnTo>
                  <a:lnTo>
                    <a:pt x="369" y="0"/>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0" name="Google Shape;3520;p40">
              <a:extLst>
                <a:ext uri="{FF2B5EF4-FFF2-40B4-BE49-F238E27FC236}">
                  <a16:creationId xmlns:a16="http://schemas.microsoft.com/office/drawing/2014/main" id="{51B4BE87-FF8C-BA5A-C052-2EB1CFC35917}"/>
                </a:ext>
              </a:extLst>
            </p:cNvPr>
            <p:cNvSpPr/>
            <p:nvPr/>
          </p:nvSpPr>
          <p:spPr>
            <a:xfrm>
              <a:off x="6196884" y="2254123"/>
              <a:ext cx="289309" cy="126726"/>
            </a:xfrm>
            <a:custGeom>
              <a:avLst/>
              <a:gdLst/>
              <a:ahLst/>
              <a:cxnLst/>
              <a:rect l="l" t="t" r="r" b="b"/>
              <a:pathLst>
                <a:path w="17081" h="7482" extrusionOk="0">
                  <a:moveTo>
                    <a:pt x="8541" y="0"/>
                  </a:moveTo>
                  <a:lnTo>
                    <a:pt x="317" y="795"/>
                  </a:lnTo>
                  <a:cubicBezTo>
                    <a:pt x="317" y="795"/>
                    <a:pt x="162" y="3046"/>
                    <a:pt x="0" y="6039"/>
                  </a:cubicBezTo>
                  <a:cubicBezTo>
                    <a:pt x="448" y="6271"/>
                    <a:pt x="1195" y="6581"/>
                    <a:pt x="2225" y="6732"/>
                  </a:cubicBezTo>
                  <a:cubicBezTo>
                    <a:pt x="3983" y="6991"/>
                    <a:pt x="6491" y="7482"/>
                    <a:pt x="6491" y="7482"/>
                  </a:cubicBezTo>
                  <a:lnTo>
                    <a:pt x="6647" y="3862"/>
                  </a:lnTo>
                  <a:cubicBezTo>
                    <a:pt x="6647" y="3862"/>
                    <a:pt x="7394" y="3815"/>
                    <a:pt x="8191" y="3815"/>
                  </a:cubicBezTo>
                  <a:cubicBezTo>
                    <a:pt x="8589" y="3815"/>
                    <a:pt x="9000" y="3827"/>
                    <a:pt x="9336" y="3862"/>
                  </a:cubicBezTo>
                  <a:cubicBezTo>
                    <a:pt x="9595" y="3888"/>
                    <a:pt x="9862" y="3898"/>
                    <a:pt x="10117" y="3898"/>
                  </a:cubicBezTo>
                  <a:cubicBezTo>
                    <a:pt x="10854" y="3898"/>
                    <a:pt x="11482" y="3815"/>
                    <a:pt x="11482" y="3815"/>
                  </a:cubicBezTo>
                  <a:lnTo>
                    <a:pt x="11819" y="7093"/>
                  </a:lnTo>
                  <a:cubicBezTo>
                    <a:pt x="11819" y="7093"/>
                    <a:pt x="15321" y="6719"/>
                    <a:pt x="17080" y="6304"/>
                  </a:cubicBezTo>
                  <a:cubicBezTo>
                    <a:pt x="16892" y="3505"/>
                    <a:pt x="16732" y="1344"/>
                    <a:pt x="16732" y="1344"/>
                  </a:cubicBezTo>
                  <a:lnTo>
                    <a:pt x="8541" y="0"/>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1" name="Google Shape;3521;p40">
              <a:extLst>
                <a:ext uri="{FF2B5EF4-FFF2-40B4-BE49-F238E27FC236}">
                  <a16:creationId xmlns:a16="http://schemas.microsoft.com/office/drawing/2014/main" id="{7E8F2988-D077-72A7-150C-4E911BFE7B7A}"/>
                </a:ext>
              </a:extLst>
            </p:cNvPr>
            <p:cNvSpPr/>
            <p:nvPr/>
          </p:nvSpPr>
          <p:spPr>
            <a:xfrm>
              <a:off x="6173002" y="2972798"/>
              <a:ext cx="102912" cy="58180"/>
            </a:xfrm>
            <a:custGeom>
              <a:avLst/>
              <a:gdLst/>
              <a:ahLst/>
              <a:cxnLst/>
              <a:rect l="l" t="t" r="r" b="b"/>
              <a:pathLst>
                <a:path w="6076" h="3435" extrusionOk="0">
                  <a:moveTo>
                    <a:pt x="3489" y="0"/>
                  </a:moveTo>
                  <a:cubicBezTo>
                    <a:pt x="3466" y="178"/>
                    <a:pt x="3430" y="327"/>
                    <a:pt x="3376" y="425"/>
                  </a:cubicBezTo>
                  <a:cubicBezTo>
                    <a:pt x="3092" y="942"/>
                    <a:pt x="1152" y="1951"/>
                    <a:pt x="558" y="2468"/>
                  </a:cubicBezTo>
                  <a:cubicBezTo>
                    <a:pt x="72" y="2890"/>
                    <a:pt x="0" y="3435"/>
                    <a:pt x="755" y="3435"/>
                  </a:cubicBezTo>
                  <a:cubicBezTo>
                    <a:pt x="923" y="3435"/>
                    <a:pt x="1131" y="3408"/>
                    <a:pt x="1385" y="3347"/>
                  </a:cubicBezTo>
                  <a:cubicBezTo>
                    <a:pt x="2782" y="3010"/>
                    <a:pt x="5445" y="2882"/>
                    <a:pt x="5833" y="2234"/>
                  </a:cubicBezTo>
                  <a:cubicBezTo>
                    <a:pt x="6075" y="1831"/>
                    <a:pt x="6055" y="1427"/>
                    <a:pt x="5981" y="991"/>
                  </a:cubicBezTo>
                  <a:lnTo>
                    <a:pt x="5981" y="991"/>
                  </a:lnTo>
                  <a:cubicBezTo>
                    <a:pt x="5684" y="1056"/>
                    <a:pt x="5277" y="1126"/>
                    <a:pt x="4925" y="1126"/>
                  </a:cubicBezTo>
                  <a:cubicBezTo>
                    <a:pt x="4502" y="1126"/>
                    <a:pt x="4158" y="1024"/>
                    <a:pt x="4178" y="688"/>
                  </a:cubicBezTo>
                  <a:cubicBezTo>
                    <a:pt x="4203" y="275"/>
                    <a:pt x="3855" y="86"/>
                    <a:pt x="3489"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2" name="Google Shape;3522;p40">
              <a:extLst>
                <a:ext uri="{FF2B5EF4-FFF2-40B4-BE49-F238E27FC236}">
                  <a16:creationId xmlns:a16="http://schemas.microsoft.com/office/drawing/2014/main" id="{F3D3B7AE-0C47-C364-408E-F6E34BBEC305}"/>
                </a:ext>
              </a:extLst>
            </p:cNvPr>
            <p:cNvSpPr/>
            <p:nvPr/>
          </p:nvSpPr>
          <p:spPr>
            <a:xfrm>
              <a:off x="6456147" y="2972798"/>
              <a:ext cx="102912" cy="58180"/>
            </a:xfrm>
            <a:custGeom>
              <a:avLst/>
              <a:gdLst/>
              <a:ahLst/>
              <a:cxnLst/>
              <a:rect l="l" t="t" r="r" b="b"/>
              <a:pathLst>
                <a:path w="6076" h="3435" extrusionOk="0">
                  <a:moveTo>
                    <a:pt x="2587" y="0"/>
                  </a:moveTo>
                  <a:cubicBezTo>
                    <a:pt x="2221" y="86"/>
                    <a:pt x="1872" y="275"/>
                    <a:pt x="1898" y="688"/>
                  </a:cubicBezTo>
                  <a:cubicBezTo>
                    <a:pt x="1918" y="1024"/>
                    <a:pt x="1574" y="1126"/>
                    <a:pt x="1151" y="1126"/>
                  </a:cubicBezTo>
                  <a:cubicBezTo>
                    <a:pt x="799" y="1126"/>
                    <a:pt x="392" y="1056"/>
                    <a:pt x="94" y="991"/>
                  </a:cubicBezTo>
                  <a:lnTo>
                    <a:pt x="94" y="991"/>
                  </a:lnTo>
                  <a:cubicBezTo>
                    <a:pt x="21" y="1427"/>
                    <a:pt x="1" y="1831"/>
                    <a:pt x="243" y="2234"/>
                  </a:cubicBezTo>
                  <a:cubicBezTo>
                    <a:pt x="631" y="2882"/>
                    <a:pt x="3294" y="3010"/>
                    <a:pt x="4691" y="3347"/>
                  </a:cubicBezTo>
                  <a:cubicBezTo>
                    <a:pt x="4944" y="3408"/>
                    <a:pt x="5153" y="3435"/>
                    <a:pt x="5321" y="3435"/>
                  </a:cubicBezTo>
                  <a:cubicBezTo>
                    <a:pt x="6076" y="3435"/>
                    <a:pt x="6004" y="2890"/>
                    <a:pt x="5518" y="2468"/>
                  </a:cubicBezTo>
                  <a:cubicBezTo>
                    <a:pt x="4923" y="1951"/>
                    <a:pt x="2983" y="942"/>
                    <a:pt x="2699" y="425"/>
                  </a:cubicBezTo>
                  <a:cubicBezTo>
                    <a:pt x="2646" y="327"/>
                    <a:pt x="2610" y="178"/>
                    <a:pt x="2587"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3" name="Google Shape;3523;p40">
              <a:extLst>
                <a:ext uri="{FF2B5EF4-FFF2-40B4-BE49-F238E27FC236}">
                  <a16:creationId xmlns:a16="http://schemas.microsoft.com/office/drawing/2014/main" id="{AD31F8C7-EEF9-1270-5153-9051F4E3ADD6}"/>
                </a:ext>
              </a:extLst>
            </p:cNvPr>
            <p:cNvSpPr/>
            <p:nvPr/>
          </p:nvSpPr>
          <p:spPr>
            <a:xfrm>
              <a:off x="6218412" y="2353495"/>
              <a:ext cx="24254" cy="592745"/>
            </a:xfrm>
            <a:custGeom>
              <a:avLst/>
              <a:gdLst/>
              <a:ahLst/>
              <a:cxnLst/>
              <a:rect l="l" t="t" r="r" b="b"/>
              <a:pathLst>
                <a:path w="1432" h="34996" extrusionOk="0">
                  <a:moveTo>
                    <a:pt x="781" y="1"/>
                  </a:moveTo>
                  <a:lnTo>
                    <a:pt x="582" y="10"/>
                  </a:lnTo>
                  <a:cubicBezTo>
                    <a:pt x="585" y="58"/>
                    <a:pt x="798" y="4873"/>
                    <a:pt x="329" y="10093"/>
                  </a:cubicBezTo>
                  <a:cubicBezTo>
                    <a:pt x="0" y="13771"/>
                    <a:pt x="250" y="16516"/>
                    <a:pt x="454" y="18722"/>
                  </a:cubicBezTo>
                  <a:cubicBezTo>
                    <a:pt x="543" y="19700"/>
                    <a:pt x="620" y="20542"/>
                    <a:pt x="634" y="21320"/>
                  </a:cubicBezTo>
                  <a:cubicBezTo>
                    <a:pt x="682" y="23844"/>
                    <a:pt x="1229" y="34885"/>
                    <a:pt x="1234" y="34996"/>
                  </a:cubicBezTo>
                  <a:lnTo>
                    <a:pt x="1432" y="34986"/>
                  </a:lnTo>
                  <a:cubicBezTo>
                    <a:pt x="1427" y="34875"/>
                    <a:pt x="881" y="23839"/>
                    <a:pt x="833" y="21317"/>
                  </a:cubicBezTo>
                  <a:cubicBezTo>
                    <a:pt x="819" y="20533"/>
                    <a:pt x="742" y="19686"/>
                    <a:pt x="650" y="18706"/>
                  </a:cubicBezTo>
                  <a:cubicBezTo>
                    <a:pt x="449" y="16508"/>
                    <a:pt x="200" y="13771"/>
                    <a:pt x="528" y="10111"/>
                  </a:cubicBezTo>
                  <a:cubicBezTo>
                    <a:pt x="997" y="4878"/>
                    <a:pt x="784" y="49"/>
                    <a:pt x="781" y="1"/>
                  </a:cubicBez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4" name="Google Shape;3524;p40">
              <a:extLst>
                <a:ext uri="{FF2B5EF4-FFF2-40B4-BE49-F238E27FC236}">
                  <a16:creationId xmlns:a16="http://schemas.microsoft.com/office/drawing/2014/main" id="{3C7B4C17-93C0-2F23-6308-8EE716B2D007}"/>
                </a:ext>
              </a:extLst>
            </p:cNvPr>
            <p:cNvSpPr/>
            <p:nvPr/>
          </p:nvSpPr>
          <p:spPr>
            <a:xfrm>
              <a:off x="6272245" y="1872761"/>
              <a:ext cx="155503" cy="432017"/>
            </a:xfrm>
            <a:custGeom>
              <a:avLst/>
              <a:gdLst/>
              <a:ahLst/>
              <a:cxnLst/>
              <a:rect l="l" t="t" r="r" b="b"/>
              <a:pathLst>
                <a:path w="9181" h="24722" extrusionOk="0">
                  <a:moveTo>
                    <a:pt x="6854" y="0"/>
                  </a:moveTo>
                  <a:lnTo>
                    <a:pt x="1164" y="182"/>
                  </a:lnTo>
                  <a:lnTo>
                    <a:pt x="0" y="24540"/>
                  </a:lnTo>
                  <a:lnTo>
                    <a:pt x="3750" y="24722"/>
                  </a:lnTo>
                  <a:lnTo>
                    <a:pt x="3905" y="22808"/>
                  </a:lnTo>
                  <a:lnTo>
                    <a:pt x="4268" y="24722"/>
                  </a:lnTo>
                  <a:lnTo>
                    <a:pt x="9181" y="24205"/>
                  </a:lnTo>
                  <a:lnTo>
                    <a:pt x="6854"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5" name="Google Shape;3525;p40">
              <a:extLst>
                <a:ext uri="{FF2B5EF4-FFF2-40B4-BE49-F238E27FC236}">
                  <a16:creationId xmlns:a16="http://schemas.microsoft.com/office/drawing/2014/main" id="{56801684-4BF7-74AA-7C8C-315910BD58FA}"/>
                </a:ext>
              </a:extLst>
            </p:cNvPr>
            <p:cNvSpPr/>
            <p:nvPr/>
          </p:nvSpPr>
          <p:spPr>
            <a:xfrm>
              <a:off x="6336669" y="1897182"/>
              <a:ext cx="9129" cy="361904"/>
            </a:xfrm>
            <a:custGeom>
              <a:avLst/>
              <a:gdLst/>
              <a:ahLst/>
              <a:cxnLst/>
              <a:rect l="l" t="t" r="r" b="b"/>
              <a:pathLst>
                <a:path w="539" h="21367" extrusionOk="0">
                  <a:moveTo>
                    <a:pt x="213" y="0"/>
                  </a:moveTo>
                  <a:cubicBezTo>
                    <a:pt x="168" y="804"/>
                    <a:pt x="222" y="2071"/>
                    <a:pt x="268" y="3188"/>
                  </a:cubicBezTo>
                  <a:cubicBezTo>
                    <a:pt x="306" y="4080"/>
                    <a:pt x="342" y="4922"/>
                    <a:pt x="322" y="5401"/>
                  </a:cubicBezTo>
                  <a:cubicBezTo>
                    <a:pt x="302" y="5890"/>
                    <a:pt x="288" y="7265"/>
                    <a:pt x="271" y="8721"/>
                  </a:cubicBezTo>
                  <a:cubicBezTo>
                    <a:pt x="253" y="10500"/>
                    <a:pt x="232" y="12518"/>
                    <a:pt x="196" y="13280"/>
                  </a:cubicBezTo>
                  <a:cubicBezTo>
                    <a:pt x="133" y="14648"/>
                    <a:pt x="2" y="21296"/>
                    <a:pt x="1" y="21364"/>
                  </a:cubicBezTo>
                  <a:lnTo>
                    <a:pt x="201" y="21367"/>
                  </a:lnTo>
                  <a:cubicBezTo>
                    <a:pt x="202" y="21301"/>
                    <a:pt x="333" y="14656"/>
                    <a:pt x="395" y="13291"/>
                  </a:cubicBezTo>
                  <a:cubicBezTo>
                    <a:pt x="431" y="12525"/>
                    <a:pt x="452" y="10507"/>
                    <a:pt x="470" y="8725"/>
                  </a:cubicBezTo>
                  <a:cubicBezTo>
                    <a:pt x="485" y="7270"/>
                    <a:pt x="499" y="5896"/>
                    <a:pt x="518" y="5410"/>
                  </a:cubicBezTo>
                  <a:cubicBezTo>
                    <a:pt x="538" y="4923"/>
                    <a:pt x="505" y="4076"/>
                    <a:pt x="466" y="3181"/>
                  </a:cubicBezTo>
                  <a:cubicBezTo>
                    <a:pt x="420" y="2069"/>
                    <a:pt x="368" y="806"/>
                    <a:pt x="412" y="13"/>
                  </a:cubicBezTo>
                  <a:lnTo>
                    <a:pt x="213" y="0"/>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6" name="Google Shape;3526;p40">
              <a:extLst>
                <a:ext uri="{FF2B5EF4-FFF2-40B4-BE49-F238E27FC236}">
                  <a16:creationId xmlns:a16="http://schemas.microsoft.com/office/drawing/2014/main" id="{29CFAF07-E2C0-43F7-EE3C-7ED8A6498B7D}"/>
                </a:ext>
              </a:extLst>
            </p:cNvPr>
            <p:cNvSpPr/>
            <p:nvPr/>
          </p:nvSpPr>
          <p:spPr>
            <a:xfrm>
              <a:off x="6312771" y="1872758"/>
              <a:ext cx="99406" cy="273625"/>
            </a:xfrm>
            <a:custGeom>
              <a:avLst/>
              <a:gdLst/>
              <a:ahLst/>
              <a:cxnLst/>
              <a:rect l="l" t="t" r="r" b="b"/>
              <a:pathLst>
                <a:path w="5869" h="16155" extrusionOk="0">
                  <a:moveTo>
                    <a:pt x="4461" y="0"/>
                  </a:moveTo>
                  <a:lnTo>
                    <a:pt x="1" y="142"/>
                  </a:lnTo>
                  <a:cubicBezTo>
                    <a:pt x="291" y="640"/>
                    <a:pt x="819" y="1247"/>
                    <a:pt x="1725" y="1449"/>
                  </a:cubicBezTo>
                  <a:cubicBezTo>
                    <a:pt x="3347" y="1810"/>
                    <a:pt x="3370" y="1810"/>
                    <a:pt x="3178" y="4086"/>
                  </a:cubicBezTo>
                  <a:cubicBezTo>
                    <a:pt x="2986" y="6362"/>
                    <a:pt x="2202" y="7035"/>
                    <a:pt x="3190" y="9904"/>
                  </a:cubicBezTo>
                  <a:cubicBezTo>
                    <a:pt x="4175" y="12775"/>
                    <a:pt x="4592" y="16155"/>
                    <a:pt x="4592" y="16155"/>
                  </a:cubicBezTo>
                  <a:lnTo>
                    <a:pt x="5868" y="14643"/>
                  </a:lnTo>
                  <a:lnTo>
                    <a:pt x="4461" y="0"/>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7" name="Google Shape;3527;p40">
              <a:extLst>
                <a:ext uri="{FF2B5EF4-FFF2-40B4-BE49-F238E27FC236}">
                  <a16:creationId xmlns:a16="http://schemas.microsoft.com/office/drawing/2014/main" id="{55146898-8167-BBBA-BF9E-CC667CDAA6FF}"/>
                </a:ext>
              </a:extLst>
            </p:cNvPr>
            <p:cNvSpPr/>
            <p:nvPr/>
          </p:nvSpPr>
          <p:spPr>
            <a:xfrm>
              <a:off x="6287331" y="1750486"/>
              <a:ext cx="29573" cy="30301"/>
            </a:xfrm>
            <a:custGeom>
              <a:avLst/>
              <a:gdLst/>
              <a:ahLst/>
              <a:cxnLst/>
              <a:rect l="l" t="t" r="r" b="b"/>
              <a:pathLst>
                <a:path w="1746" h="1789" extrusionOk="0">
                  <a:moveTo>
                    <a:pt x="617" y="0"/>
                  </a:moveTo>
                  <a:cubicBezTo>
                    <a:pt x="521" y="0"/>
                    <a:pt x="414" y="30"/>
                    <a:pt x="311" y="121"/>
                  </a:cubicBezTo>
                  <a:cubicBezTo>
                    <a:pt x="0" y="391"/>
                    <a:pt x="504" y="1788"/>
                    <a:pt x="1125" y="1788"/>
                  </a:cubicBezTo>
                  <a:cubicBezTo>
                    <a:pt x="1746" y="1788"/>
                    <a:pt x="958" y="121"/>
                    <a:pt x="958" y="121"/>
                  </a:cubicBezTo>
                  <a:cubicBezTo>
                    <a:pt x="958" y="121"/>
                    <a:pt x="808" y="0"/>
                    <a:pt x="617" y="0"/>
                  </a:cubicBez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8" name="Google Shape;3528;p40">
              <a:extLst>
                <a:ext uri="{FF2B5EF4-FFF2-40B4-BE49-F238E27FC236}">
                  <a16:creationId xmlns:a16="http://schemas.microsoft.com/office/drawing/2014/main" id="{2E4F0520-A5B7-B9E6-136E-8422EAEBB0A6}"/>
                </a:ext>
              </a:extLst>
            </p:cNvPr>
            <p:cNvSpPr/>
            <p:nvPr/>
          </p:nvSpPr>
          <p:spPr>
            <a:xfrm>
              <a:off x="6360297" y="1769084"/>
              <a:ext cx="29590" cy="30301"/>
            </a:xfrm>
            <a:custGeom>
              <a:avLst/>
              <a:gdLst/>
              <a:ahLst/>
              <a:cxnLst/>
              <a:rect l="l" t="t" r="r" b="b"/>
              <a:pathLst>
                <a:path w="1747" h="1789" extrusionOk="0">
                  <a:moveTo>
                    <a:pt x="1130" y="0"/>
                  </a:moveTo>
                  <a:cubicBezTo>
                    <a:pt x="938" y="0"/>
                    <a:pt x="789" y="121"/>
                    <a:pt x="789" y="121"/>
                  </a:cubicBezTo>
                  <a:cubicBezTo>
                    <a:pt x="789" y="121"/>
                    <a:pt x="1" y="1789"/>
                    <a:pt x="621" y="1789"/>
                  </a:cubicBezTo>
                  <a:cubicBezTo>
                    <a:pt x="1242" y="1789"/>
                    <a:pt x="1746" y="391"/>
                    <a:pt x="1436" y="121"/>
                  </a:cubicBezTo>
                  <a:cubicBezTo>
                    <a:pt x="1332" y="31"/>
                    <a:pt x="1226" y="0"/>
                    <a:pt x="1130" y="0"/>
                  </a:cubicBez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9" name="Google Shape;3529;p40">
              <a:extLst>
                <a:ext uri="{FF2B5EF4-FFF2-40B4-BE49-F238E27FC236}">
                  <a16:creationId xmlns:a16="http://schemas.microsoft.com/office/drawing/2014/main" id="{17D11B05-D411-687B-00AD-78B888844A3B}"/>
                </a:ext>
              </a:extLst>
            </p:cNvPr>
            <p:cNvSpPr/>
            <p:nvPr/>
          </p:nvSpPr>
          <p:spPr>
            <a:xfrm>
              <a:off x="6266430" y="1695355"/>
              <a:ext cx="146848" cy="96849"/>
            </a:xfrm>
            <a:custGeom>
              <a:avLst/>
              <a:gdLst/>
              <a:ahLst/>
              <a:cxnLst/>
              <a:rect l="l" t="t" r="r" b="b"/>
              <a:pathLst>
                <a:path w="8670" h="5718" extrusionOk="0">
                  <a:moveTo>
                    <a:pt x="4903" y="1"/>
                  </a:moveTo>
                  <a:cubicBezTo>
                    <a:pt x="4498" y="1"/>
                    <a:pt x="4051" y="28"/>
                    <a:pt x="3581" y="60"/>
                  </a:cubicBezTo>
                  <a:cubicBezTo>
                    <a:pt x="1572" y="194"/>
                    <a:pt x="334" y="262"/>
                    <a:pt x="167" y="1098"/>
                  </a:cubicBezTo>
                  <a:cubicBezTo>
                    <a:pt x="0" y="1934"/>
                    <a:pt x="1707" y="2504"/>
                    <a:pt x="1707" y="2504"/>
                  </a:cubicBezTo>
                  <a:lnTo>
                    <a:pt x="2446" y="4613"/>
                  </a:lnTo>
                  <a:lnTo>
                    <a:pt x="5890" y="5718"/>
                  </a:lnTo>
                  <a:cubicBezTo>
                    <a:pt x="5890" y="5718"/>
                    <a:pt x="6828" y="4277"/>
                    <a:pt x="7129" y="4044"/>
                  </a:cubicBezTo>
                  <a:cubicBezTo>
                    <a:pt x="7430" y="3809"/>
                    <a:pt x="8669" y="2336"/>
                    <a:pt x="6962" y="1732"/>
                  </a:cubicBezTo>
                  <a:cubicBezTo>
                    <a:pt x="7116" y="297"/>
                    <a:pt x="6229" y="1"/>
                    <a:pt x="4903"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0" name="Google Shape;3530;p40">
              <a:extLst>
                <a:ext uri="{FF2B5EF4-FFF2-40B4-BE49-F238E27FC236}">
                  <a16:creationId xmlns:a16="http://schemas.microsoft.com/office/drawing/2014/main" id="{1E149923-900F-588D-EB7B-E7032A144782}"/>
                </a:ext>
              </a:extLst>
            </p:cNvPr>
            <p:cNvSpPr/>
            <p:nvPr/>
          </p:nvSpPr>
          <p:spPr>
            <a:xfrm>
              <a:off x="6295444" y="1792186"/>
              <a:ext cx="81046" cy="97492"/>
            </a:xfrm>
            <a:custGeom>
              <a:avLst/>
              <a:gdLst/>
              <a:ahLst/>
              <a:cxnLst/>
              <a:rect l="l" t="t" r="r" b="b"/>
              <a:pathLst>
                <a:path w="4785" h="5756" extrusionOk="0">
                  <a:moveTo>
                    <a:pt x="885" y="1"/>
                  </a:moveTo>
                  <a:lnTo>
                    <a:pt x="0" y="5197"/>
                  </a:lnTo>
                  <a:cubicBezTo>
                    <a:pt x="0" y="5197"/>
                    <a:pt x="665" y="5755"/>
                    <a:pt x="1966" y="5755"/>
                  </a:cubicBezTo>
                  <a:cubicBezTo>
                    <a:pt x="2703" y="5755"/>
                    <a:pt x="3644" y="5576"/>
                    <a:pt x="4785" y="5015"/>
                  </a:cubicBezTo>
                  <a:lnTo>
                    <a:pt x="4060" y="425"/>
                  </a:lnTo>
                  <a:lnTo>
                    <a:pt x="885" y="1"/>
                  </a:ln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1" name="Google Shape;3531;p40">
              <a:extLst>
                <a:ext uri="{FF2B5EF4-FFF2-40B4-BE49-F238E27FC236}">
                  <a16:creationId xmlns:a16="http://schemas.microsoft.com/office/drawing/2014/main" id="{30401A2B-9BBF-E823-2D69-064F5C775955}"/>
                </a:ext>
              </a:extLst>
            </p:cNvPr>
            <p:cNvSpPr/>
            <p:nvPr/>
          </p:nvSpPr>
          <p:spPr>
            <a:xfrm>
              <a:off x="6304522" y="1792186"/>
              <a:ext cx="69376" cy="68411"/>
            </a:xfrm>
            <a:custGeom>
              <a:avLst/>
              <a:gdLst/>
              <a:ahLst/>
              <a:cxnLst/>
              <a:rect l="l" t="t" r="r" b="b"/>
              <a:pathLst>
                <a:path w="4096" h="4039" extrusionOk="0">
                  <a:moveTo>
                    <a:pt x="350" y="1"/>
                  </a:moveTo>
                  <a:lnTo>
                    <a:pt x="1" y="2047"/>
                  </a:lnTo>
                  <a:cubicBezTo>
                    <a:pt x="30" y="2056"/>
                    <a:pt x="56" y="2069"/>
                    <a:pt x="85" y="2077"/>
                  </a:cubicBezTo>
                  <a:cubicBezTo>
                    <a:pt x="979" y="2319"/>
                    <a:pt x="2628" y="3904"/>
                    <a:pt x="4095" y="4038"/>
                  </a:cubicBezTo>
                  <a:lnTo>
                    <a:pt x="3524" y="425"/>
                  </a:lnTo>
                  <a:lnTo>
                    <a:pt x="350" y="1"/>
                  </a:lnTo>
                  <a:close/>
                </a:path>
              </a:pathLst>
            </a:custGeom>
            <a:solidFill>
              <a:srgbClr val="A63B3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2" name="Google Shape;3532;p40">
              <a:extLst>
                <a:ext uri="{FF2B5EF4-FFF2-40B4-BE49-F238E27FC236}">
                  <a16:creationId xmlns:a16="http://schemas.microsoft.com/office/drawing/2014/main" id="{F9FE78B4-A35C-6D98-C6A8-F44B94DCD709}"/>
                </a:ext>
              </a:extLst>
            </p:cNvPr>
            <p:cNvSpPr/>
            <p:nvPr/>
          </p:nvSpPr>
          <p:spPr>
            <a:xfrm>
              <a:off x="6306402" y="1724724"/>
              <a:ext cx="70528" cy="104555"/>
            </a:xfrm>
            <a:custGeom>
              <a:avLst/>
              <a:gdLst/>
              <a:ahLst/>
              <a:cxnLst/>
              <a:rect l="l" t="t" r="r" b="b"/>
              <a:pathLst>
                <a:path w="4164" h="6173" extrusionOk="0">
                  <a:moveTo>
                    <a:pt x="518" y="1"/>
                  </a:moveTo>
                  <a:cubicBezTo>
                    <a:pt x="518" y="1"/>
                    <a:pt x="0" y="2552"/>
                    <a:pt x="68" y="3622"/>
                  </a:cubicBezTo>
                  <a:cubicBezTo>
                    <a:pt x="137" y="4692"/>
                    <a:pt x="757" y="6173"/>
                    <a:pt x="1757" y="6173"/>
                  </a:cubicBezTo>
                  <a:cubicBezTo>
                    <a:pt x="2759" y="6173"/>
                    <a:pt x="3586" y="5070"/>
                    <a:pt x="3758" y="4071"/>
                  </a:cubicBezTo>
                  <a:cubicBezTo>
                    <a:pt x="3930" y="3069"/>
                    <a:pt x="4102" y="1760"/>
                    <a:pt x="4137" y="967"/>
                  </a:cubicBezTo>
                  <a:cubicBezTo>
                    <a:pt x="4163" y="366"/>
                    <a:pt x="3516" y="201"/>
                    <a:pt x="2690" y="201"/>
                  </a:cubicBezTo>
                  <a:cubicBezTo>
                    <a:pt x="2427" y="201"/>
                    <a:pt x="2145" y="218"/>
                    <a:pt x="1861" y="242"/>
                  </a:cubicBezTo>
                  <a:cubicBezTo>
                    <a:pt x="1710" y="256"/>
                    <a:pt x="1575" y="261"/>
                    <a:pt x="1455" y="261"/>
                  </a:cubicBezTo>
                  <a:cubicBezTo>
                    <a:pt x="648" y="261"/>
                    <a:pt x="518" y="1"/>
                    <a:pt x="518" y="1"/>
                  </a:cubicBez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3" name="Google Shape;3533;p40">
              <a:extLst>
                <a:ext uri="{FF2B5EF4-FFF2-40B4-BE49-F238E27FC236}">
                  <a16:creationId xmlns:a16="http://schemas.microsoft.com/office/drawing/2014/main" id="{34EE5EFB-3608-DC2E-AF93-59A17C5D336C}"/>
                </a:ext>
              </a:extLst>
            </p:cNvPr>
            <p:cNvSpPr/>
            <p:nvPr/>
          </p:nvSpPr>
          <p:spPr>
            <a:xfrm>
              <a:off x="6067279" y="1862934"/>
              <a:ext cx="238294" cy="498301"/>
            </a:xfrm>
            <a:custGeom>
              <a:avLst/>
              <a:gdLst/>
              <a:ahLst/>
              <a:cxnLst/>
              <a:rect l="l" t="t" r="r" b="b"/>
              <a:pathLst>
                <a:path w="14069" h="29420" extrusionOk="0">
                  <a:moveTo>
                    <a:pt x="13286" y="1"/>
                  </a:moveTo>
                  <a:cubicBezTo>
                    <a:pt x="13258" y="1"/>
                    <a:pt x="13230" y="4"/>
                    <a:pt x="13201" y="12"/>
                  </a:cubicBezTo>
                  <a:cubicBezTo>
                    <a:pt x="11895" y="357"/>
                    <a:pt x="7789" y="1499"/>
                    <a:pt x="6621" y="2494"/>
                  </a:cubicBezTo>
                  <a:cubicBezTo>
                    <a:pt x="5225" y="3684"/>
                    <a:pt x="4553" y="5287"/>
                    <a:pt x="4237" y="7045"/>
                  </a:cubicBezTo>
                  <a:cubicBezTo>
                    <a:pt x="3922" y="8804"/>
                    <a:pt x="2174" y="13045"/>
                    <a:pt x="1087" y="17653"/>
                  </a:cubicBezTo>
                  <a:cubicBezTo>
                    <a:pt x="1" y="22260"/>
                    <a:pt x="2018" y="24319"/>
                    <a:pt x="4237" y="24681"/>
                  </a:cubicBezTo>
                  <a:cubicBezTo>
                    <a:pt x="4296" y="24690"/>
                    <a:pt x="4353" y="24695"/>
                    <a:pt x="4409" y="24695"/>
                  </a:cubicBezTo>
                  <a:cubicBezTo>
                    <a:pt x="6461" y="24695"/>
                    <a:pt x="6570" y="18378"/>
                    <a:pt x="6570" y="18378"/>
                  </a:cubicBezTo>
                  <a:lnTo>
                    <a:pt x="7190" y="16070"/>
                  </a:lnTo>
                  <a:lnTo>
                    <a:pt x="6777" y="28016"/>
                  </a:lnTo>
                  <a:cubicBezTo>
                    <a:pt x="8379" y="29074"/>
                    <a:pt x="12827" y="29419"/>
                    <a:pt x="12827" y="29419"/>
                  </a:cubicBezTo>
                  <a:cubicBezTo>
                    <a:pt x="12827" y="29419"/>
                    <a:pt x="13034" y="27526"/>
                    <a:pt x="13211" y="25612"/>
                  </a:cubicBezTo>
                  <a:cubicBezTo>
                    <a:pt x="13389" y="23698"/>
                    <a:pt x="13681" y="18342"/>
                    <a:pt x="13785" y="16406"/>
                  </a:cubicBezTo>
                  <a:cubicBezTo>
                    <a:pt x="13890" y="14471"/>
                    <a:pt x="14069" y="12683"/>
                    <a:pt x="13948" y="9684"/>
                  </a:cubicBezTo>
                  <a:cubicBezTo>
                    <a:pt x="13844" y="7128"/>
                    <a:pt x="13666" y="1832"/>
                    <a:pt x="13616" y="320"/>
                  </a:cubicBezTo>
                  <a:cubicBezTo>
                    <a:pt x="13609" y="136"/>
                    <a:pt x="13459" y="1"/>
                    <a:pt x="13286"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4" name="Google Shape;3534;p40">
              <a:extLst>
                <a:ext uri="{FF2B5EF4-FFF2-40B4-BE49-F238E27FC236}">
                  <a16:creationId xmlns:a16="http://schemas.microsoft.com/office/drawing/2014/main" id="{81F7DC0F-2D13-FD58-7822-1C17AA144B41}"/>
                </a:ext>
              </a:extLst>
            </p:cNvPr>
            <p:cNvSpPr/>
            <p:nvPr/>
          </p:nvSpPr>
          <p:spPr>
            <a:xfrm>
              <a:off x="6115262" y="2161966"/>
              <a:ext cx="65345" cy="118969"/>
            </a:xfrm>
            <a:custGeom>
              <a:avLst/>
              <a:gdLst/>
              <a:ahLst/>
              <a:cxnLst/>
              <a:rect l="l" t="t" r="r" b="b"/>
              <a:pathLst>
                <a:path w="3858" h="7024" extrusionOk="0">
                  <a:moveTo>
                    <a:pt x="2798" y="0"/>
                  </a:moveTo>
                  <a:cubicBezTo>
                    <a:pt x="1435" y="0"/>
                    <a:pt x="0" y="7024"/>
                    <a:pt x="1698" y="7024"/>
                  </a:cubicBezTo>
                  <a:cubicBezTo>
                    <a:pt x="1714" y="7024"/>
                    <a:pt x="1730" y="7023"/>
                    <a:pt x="1747" y="7022"/>
                  </a:cubicBezTo>
                  <a:cubicBezTo>
                    <a:pt x="2364" y="6974"/>
                    <a:pt x="3288" y="5962"/>
                    <a:pt x="3513" y="3343"/>
                  </a:cubicBezTo>
                  <a:cubicBezTo>
                    <a:pt x="3735" y="723"/>
                    <a:pt x="3858" y="146"/>
                    <a:pt x="2853" y="4"/>
                  </a:cubicBezTo>
                  <a:cubicBezTo>
                    <a:pt x="2834" y="2"/>
                    <a:pt x="2816" y="0"/>
                    <a:pt x="2798"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5" name="Google Shape;3535;p40">
              <a:extLst>
                <a:ext uri="{FF2B5EF4-FFF2-40B4-BE49-F238E27FC236}">
                  <a16:creationId xmlns:a16="http://schemas.microsoft.com/office/drawing/2014/main" id="{AE3A6CC5-84B3-FF64-832D-F046BC177B99}"/>
                </a:ext>
              </a:extLst>
            </p:cNvPr>
            <p:cNvSpPr/>
            <p:nvPr/>
          </p:nvSpPr>
          <p:spPr>
            <a:xfrm>
              <a:off x="6672997" y="1885156"/>
              <a:ext cx="151116" cy="164988"/>
            </a:xfrm>
            <a:custGeom>
              <a:avLst/>
              <a:gdLst/>
              <a:ahLst/>
              <a:cxnLst/>
              <a:rect l="l" t="t" r="r" b="b"/>
              <a:pathLst>
                <a:path w="8922" h="9741" extrusionOk="0">
                  <a:moveTo>
                    <a:pt x="6350" y="0"/>
                  </a:moveTo>
                  <a:cubicBezTo>
                    <a:pt x="6095" y="0"/>
                    <a:pt x="5787" y="523"/>
                    <a:pt x="5483" y="898"/>
                  </a:cubicBezTo>
                  <a:cubicBezTo>
                    <a:pt x="5146" y="1312"/>
                    <a:pt x="5068" y="2165"/>
                    <a:pt x="4758" y="2605"/>
                  </a:cubicBezTo>
                  <a:cubicBezTo>
                    <a:pt x="4447" y="3044"/>
                    <a:pt x="0" y="6561"/>
                    <a:pt x="0" y="6561"/>
                  </a:cubicBezTo>
                  <a:lnTo>
                    <a:pt x="1522" y="9740"/>
                  </a:lnTo>
                  <a:lnTo>
                    <a:pt x="5871" y="3280"/>
                  </a:lnTo>
                  <a:cubicBezTo>
                    <a:pt x="5871" y="3280"/>
                    <a:pt x="7423" y="2990"/>
                    <a:pt x="7913" y="2215"/>
                  </a:cubicBezTo>
                  <a:cubicBezTo>
                    <a:pt x="8403" y="1441"/>
                    <a:pt x="8922" y="1104"/>
                    <a:pt x="8818" y="794"/>
                  </a:cubicBezTo>
                  <a:cubicBezTo>
                    <a:pt x="8800" y="739"/>
                    <a:pt x="8746" y="716"/>
                    <a:pt x="8671" y="716"/>
                  </a:cubicBezTo>
                  <a:cubicBezTo>
                    <a:pt x="8316" y="716"/>
                    <a:pt x="7474" y="1208"/>
                    <a:pt x="7474" y="1208"/>
                  </a:cubicBezTo>
                  <a:cubicBezTo>
                    <a:pt x="7474" y="1208"/>
                    <a:pt x="7345" y="1216"/>
                    <a:pt x="7167" y="1216"/>
                  </a:cubicBezTo>
                  <a:cubicBezTo>
                    <a:pt x="6783" y="1216"/>
                    <a:pt x="6173" y="1179"/>
                    <a:pt x="6155" y="949"/>
                  </a:cubicBezTo>
                  <a:cubicBezTo>
                    <a:pt x="6130" y="613"/>
                    <a:pt x="6698" y="147"/>
                    <a:pt x="6428" y="18"/>
                  </a:cubicBezTo>
                  <a:cubicBezTo>
                    <a:pt x="6403" y="6"/>
                    <a:pt x="6377" y="0"/>
                    <a:pt x="6350" y="0"/>
                  </a:cubicBez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6" name="Google Shape;3536;p40">
              <a:extLst>
                <a:ext uri="{FF2B5EF4-FFF2-40B4-BE49-F238E27FC236}">
                  <a16:creationId xmlns:a16="http://schemas.microsoft.com/office/drawing/2014/main" id="{CCEACE14-B76B-F3E4-868F-2F052F31FCF5}"/>
                </a:ext>
              </a:extLst>
            </p:cNvPr>
            <p:cNvSpPr/>
            <p:nvPr/>
          </p:nvSpPr>
          <p:spPr>
            <a:xfrm>
              <a:off x="6374745" y="1861291"/>
              <a:ext cx="349980" cy="482753"/>
            </a:xfrm>
            <a:custGeom>
              <a:avLst/>
              <a:gdLst/>
              <a:ahLst/>
              <a:cxnLst/>
              <a:rect l="l" t="t" r="r" b="b"/>
              <a:pathLst>
                <a:path w="20663" h="28502" extrusionOk="0">
                  <a:moveTo>
                    <a:pt x="325" y="0"/>
                  </a:moveTo>
                  <a:cubicBezTo>
                    <a:pt x="144" y="0"/>
                    <a:pt x="0" y="163"/>
                    <a:pt x="31" y="349"/>
                  </a:cubicBezTo>
                  <a:cubicBezTo>
                    <a:pt x="129" y="897"/>
                    <a:pt x="297" y="2100"/>
                    <a:pt x="460" y="4504"/>
                  </a:cubicBezTo>
                  <a:cubicBezTo>
                    <a:pt x="787" y="9306"/>
                    <a:pt x="866" y="15811"/>
                    <a:pt x="981" y="18138"/>
                  </a:cubicBezTo>
                  <a:cubicBezTo>
                    <a:pt x="1097" y="20464"/>
                    <a:pt x="1877" y="28501"/>
                    <a:pt x="1877" y="28501"/>
                  </a:cubicBezTo>
                  <a:lnTo>
                    <a:pt x="7911" y="27925"/>
                  </a:lnTo>
                  <a:lnTo>
                    <a:pt x="7653" y="14222"/>
                  </a:lnTo>
                  <a:lnTo>
                    <a:pt x="7653" y="14222"/>
                  </a:lnTo>
                  <a:cubicBezTo>
                    <a:pt x="7653" y="14223"/>
                    <a:pt x="10167" y="16829"/>
                    <a:pt x="12518" y="16829"/>
                  </a:cubicBezTo>
                  <a:cubicBezTo>
                    <a:pt x="12690" y="16829"/>
                    <a:pt x="12862" y="16815"/>
                    <a:pt x="13032" y="16785"/>
                  </a:cubicBezTo>
                  <a:cubicBezTo>
                    <a:pt x="15515" y="16346"/>
                    <a:pt x="20662" y="11535"/>
                    <a:pt x="20662" y="11535"/>
                  </a:cubicBezTo>
                  <a:lnTo>
                    <a:pt x="17738" y="7503"/>
                  </a:lnTo>
                  <a:lnTo>
                    <a:pt x="14376" y="9882"/>
                  </a:lnTo>
                  <a:cubicBezTo>
                    <a:pt x="14376" y="9882"/>
                    <a:pt x="13989" y="9623"/>
                    <a:pt x="13587" y="9623"/>
                  </a:cubicBezTo>
                  <a:cubicBezTo>
                    <a:pt x="13587" y="9623"/>
                    <a:pt x="8977" y="2807"/>
                    <a:pt x="6930" y="1450"/>
                  </a:cubicBezTo>
                  <a:cubicBezTo>
                    <a:pt x="5934" y="793"/>
                    <a:pt x="1713" y="185"/>
                    <a:pt x="365" y="3"/>
                  </a:cubicBezTo>
                  <a:cubicBezTo>
                    <a:pt x="351" y="1"/>
                    <a:pt x="338" y="0"/>
                    <a:pt x="325"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7" name="Google Shape;3537;p40">
              <a:extLst>
                <a:ext uri="{FF2B5EF4-FFF2-40B4-BE49-F238E27FC236}">
                  <a16:creationId xmlns:a16="http://schemas.microsoft.com/office/drawing/2014/main" id="{E3183220-4544-C6D2-BA61-3F363AA8C70A}"/>
                </a:ext>
              </a:extLst>
            </p:cNvPr>
            <p:cNvSpPr/>
            <p:nvPr/>
          </p:nvSpPr>
          <p:spPr>
            <a:xfrm>
              <a:off x="6278404" y="2145621"/>
              <a:ext cx="312395" cy="82350"/>
            </a:xfrm>
            <a:custGeom>
              <a:avLst/>
              <a:gdLst/>
              <a:ahLst/>
              <a:cxnLst/>
              <a:rect l="l" t="t" r="r" b="b"/>
              <a:pathLst>
                <a:path w="18444" h="4862" extrusionOk="0">
                  <a:moveTo>
                    <a:pt x="325" y="0"/>
                  </a:moveTo>
                  <a:cubicBezTo>
                    <a:pt x="146" y="0"/>
                    <a:pt x="0" y="148"/>
                    <a:pt x="5" y="328"/>
                  </a:cubicBezTo>
                  <a:lnTo>
                    <a:pt x="91" y="4547"/>
                  </a:lnTo>
                  <a:cubicBezTo>
                    <a:pt x="95" y="4722"/>
                    <a:pt x="237" y="4862"/>
                    <a:pt x="412" y="4862"/>
                  </a:cubicBezTo>
                  <a:lnTo>
                    <a:pt x="18044" y="4862"/>
                  </a:lnTo>
                  <a:cubicBezTo>
                    <a:pt x="18290" y="4862"/>
                    <a:pt x="18443" y="4600"/>
                    <a:pt x="18326" y="4388"/>
                  </a:cubicBezTo>
                  <a:lnTo>
                    <a:pt x="16018" y="168"/>
                  </a:lnTo>
                  <a:cubicBezTo>
                    <a:pt x="15961" y="65"/>
                    <a:pt x="15854" y="0"/>
                    <a:pt x="15736"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8" name="Google Shape;3538;p40">
              <a:extLst>
                <a:ext uri="{FF2B5EF4-FFF2-40B4-BE49-F238E27FC236}">
                  <a16:creationId xmlns:a16="http://schemas.microsoft.com/office/drawing/2014/main" id="{7F2AB613-9F8E-088B-0E7C-DB77E59A91EF}"/>
                </a:ext>
              </a:extLst>
            </p:cNvPr>
            <p:cNvSpPr/>
            <p:nvPr/>
          </p:nvSpPr>
          <p:spPr>
            <a:xfrm>
              <a:off x="6478673" y="1960782"/>
              <a:ext cx="123644" cy="185567"/>
            </a:xfrm>
            <a:custGeom>
              <a:avLst/>
              <a:gdLst/>
              <a:ahLst/>
              <a:cxnLst/>
              <a:rect l="l" t="t" r="r" b="b"/>
              <a:pathLst>
                <a:path w="7300" h="10956" extrusionOk="0">
                  <a:moveTo>
                    <a:pt x="207" y="0"/>
                  </a:moveTo>
                  <a:cubicBezTo>
                    <a:pt x="1" y="1596"/>
                    <a:pt x="586" y="2991"/>
                    <a:pt x="862" y="3888"/>
                  </a:cubicBezTo>
                  <a:cubicBezTo>
                    <a:pt x="1138" y="4785"/>
                    <a:pt x="1517" y="6888"/>
                    <a:pt x="1517" y="8348"/>
                  </a:cubicBezTo>
                  <a:cubicBezTo>
                    <a:pt x="1517" y="8348"/>
                    <a:pt x="4030" y="10955"/>
                    <a:pt x="6382" y="10955"/>
                  </a:cubicBezTo>
                  <a:cubicBezTo>
                    <a:pt x="6554" y="10955"/>
                    <a:pt x="6726" y="10941"/>
                    <a:pt x="6896" y="10911"/>
                  </a:cubicBezTo>
                  <a:cubicBezTo>
                    <a:pt x="7023" y="10889"/>
                    <a:pt x="7160" y="10852"/>
                    <a:pt x="7300" y="10808"/>
                  </a:cubicBezTo>
                  <a:lnTo>
                    <a:pt x="7300" y="10808"/>
                  </a:lnTo>
                  <a:cubicBezTo>
                    <a:pt x="7194" y="10821"/>
                    <a:pt x="7087" y="10827"/>
                    <a:pt x="6981" y="10827"/>
                  </a:cubicBezTo>
                  <a:cubicBezTo>
                    <a:pt x="5357" y="10827"/>
                    <a:pt x="3811" y="9351"/>
                    <a:pt x="3277" y="7370"/>
                  </a:cubicBezTo>
                  <a:cubicBezTo>
                    <a:pt x="2690" y="5197"/>
                    <a:pt x="3415" y="4440"/>
                    <a:pt x="2190" y="3129"/>
                  </a:cubicBezTo>
                  <a:cubicBezTo>
                    <a:pt x="965" y="1819"/>
                    <a:pt x="207" y="1"/>
                    <a:pt x="207"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9" name="Google Shape;3539;p40">
              <a:extLst>
                <a:ext uri="{FF2B5EF4-FFF2-40B4-BE49-F238E27FC236}">
                  <a16:creationId xmlns:a16="http://schemas.microsoft.com/office/drawing/2014/main" id="{7DE4B690-B266-07E3-54B4-F1C536CD089E}"/>
                </a:ext>
              </a:extLst>
            </p:cNvPr>
            <p:cNvSpPr/>
            <p:nvPr/>
          </p:nvSpPr>
          <p:spPr>
            <a:xfrm>
              <a:off x="6597016" y="2029803"/>
              <a:ext cx="19105" cy="28980"/>
            </a:xfrm>
            <a:custGeom>
              <a:avLst/>
              <a:gdLst/>
              <a:ahLst/>
              <a:cxnLst/>
              <a:rect l="l" t="t" r="r" b="b"/>
              <a:pathLst>
                <a:path w="1128" h="1711" extrusionOk="0">
                  <a:moveTo>
                    <a:pt x="1036" y="1"/>
                  </a:moveTo>
                  <a:cubicBezTo>
                    <a:pt x="1003" y="18"/>
                    <a:pt x="231" y="433"/>
                    <a:pt x="0" y="1674"/>
                  </a:cubicBezTo>
                  <a:lnTo>
                    <a:pt x="196" y="1711"/>
                  </a:lnTo>
                  <a:cubicBezTo>
                    <a:pt x="409" y="572"/>
                    <a:pt x="1121" y="181"/>
                    <a:pt x="1127" y="177"/>
                  </a:cubicBezTo>
                  <a:lnTo>
                    <a:pt x="1036" y="1"/>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0" name="Google Shape;3540;p40">
              <a:extLst>
                <a:ext uri="{FF2B5EF4-FFF2-40B4-BE49-F238E27FC236}">
                  <a16:creationId xmlns:a16="http://schemas.microsoft.com/office/drawing/2014/main" id="{02497A42-5266-97F5-0D47-A4D011485F48}"/>
                </a:ext>
              </a:extLst>
            </p:cNvPr>
            <p:cNvSpPr/>
            <p:nvPr/>
          </p:nvSpPr>
          <p:spPr>
            <a:xfrm>
              <a:off x="6571000" y="2022435"/>
              <a:ext cx="33943" cy="34281"/>
            </a:xfrm>
            <a:custGeom>
              <a:avLst/>
              <a:gdLst/>
              <a:ahLst/>
              <a:cxnLst/>
              <a:rect l="l" t="t" r="r" b="b"/>
              <a:pathLst>
                <a:path w="2004" h="2024" extrusionOk="0">
                  <a:moveTo>
                    <a:pt x="2003" y="11"/>
                  </a:moveTo>
                  <a:cubicBezTo>
                    <a:pt x="1990" y="13"/>
                    <a:pt x="1285" y="0"/>
                    <a:pt x="998" y="783"/>
                  </a:cubicBezTo>
                  <a:cubicBezTo>
                    <a:pt x="889" y="1076"/>
                    <a:pt x="705" y="1165"/>
                    <a:pt x="510" y="1258"/>
                  </a:cubicBezTo>
                  <a:cubicBezTo>
                    <a:pt x="271" y="1372"/>
                    <a:pt x="0" y="1502"/>
                    <a:pt x="0" y="2024"/>
                  </a:cubicBezTo>
                  <a:lnTo>
                    <a:pt x="200" y="2024"/>
                  </a:lnTo>
                  <a:cubicBezTo>
                    <a:pt x="200" y="1628"/>
                    <a:pt x="366" y="1549"/>
                    <a:pt x="595" y="1439"/>
                  </a:cubicBezTo>
                  <a:cubicBezTo>
                    <a:pt x="798" y="1341"/>
                    <a:pt x="1048" y="1220"/>
                    <a:pt x="1184" y="852"/>
                  </a:cubicBezTo>
                  <a:cubicBezTo>
                    <a:pt x="1419" y="214"/>
                    <a:pt x="1967" y="210"/>
                    <a:pt x="1997" y="210"/>
                  </a:cubicBezTo>
                  <a:cubicBezTo>
                    <a:pt x="1998" y="210"/>
                    <a:pt x="1998" y="210"/>
                    <a:pt x="1998" y="210"/>
                  </a:cubicBezTo>
                  <a:lnTo>
                    <a:pt x="2003" y="11"/>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1" name="Google Shape;3541;p40">
              <a:extLst>
                <a:ext uri="{FF2B5EF4-FFF2-40B4-BE49-F238E27FC236}">
                  <a16:creationId xmlns:a16="http://schemas.microsoft.com/office/drawing/2014/main" id="{D2F50C99-48F0-7575-64B5-4BAA22A897EF}"/>
                </a:ext>
              </a:extLst>
            </p:cNvPr>
            <p:cNvSpPr/>
            <p:nvPr/>
          </p:nvSpPr>
          <p:spPr>
            <a:xfrm>
              <a:off x="6308164" y="2158528"/>
              <a:ext cx="128488" cy="50796"/>
            </a:xfrm>
            <a:custGeom>
              <a:avLst/>
              <a:gdLst/>
              <a:ahLst/>
              <a:cxnLst/>
              <a:rect l="l" t="t" r="r" b="b"/>
              <a:pathLst>
                <a:path w="7586" h="2999" extrusionOk="0">
                  <a:moveTo>
                    <a:pt x="3793" y="0"/>
                  </a:moveTo>
                  <a:cubicBezTo>
                    <a:pt x="1698" y="0"/>
                    <a:pt x="0" y="670"/>
                    <a:pt x="0" y="1499"/>
                  </a:cubicBezTo>
                  <a:cubicBezTo>
                    <a:pt x="0" y="2327"/>
                    <a:pt x="1698" y="2998"/>
                    <a:pt x="3793" y="2998"/>
                  </a:cubicBezTo>
                  <a:cubicBezTo>
                    <a:pt x="5888" y="2998"/>
                    <a:pt x="7586" y="2327"/>
                    <a:pt x="7586" y="1499"/>
                  </a:cubicBezTo>
                  <a:cubicBezTo>
                    <a:pt x="7586" y="670"/>
                    <a:pt x="5888" y="0"/>
                    <a:pt x="3793"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2" name="Google Shape;3542;p40">
              <a:extLst>
                <a:ext uri="{FF2B5EF4-FFF2-40B4-BE49-F238E27FC236}">
                  <a16:creationId xmlns:a16="http://schemas.microsoft.com/office/drawing/2014/main" id="{C6411D0D-5FE5-ECAC-ECB5-CE62D7C01381}"/>
                </a:ext>
              </a:extLst>
            </p:cNvPr>
            <p:cNvSpPr/>
            <p:nvPr/>
          </p:nvSpPr>
          <p:spPr>
            <a:xfrm>
              <a:off x="6338363" y="2168504"/>
              <a:ext cx="70985" cy="26948"/>
            </a:xfrm>
            <a:custGeom>
              <a:avLst/>
              <a:gdLst/>
              <a:ahLst/>
              <a:cxnLst/>
              <a:rect l="l" t="t" r="r" b="b"/>
              <a:pathLst>
                <a:path w="4191" h="1591" extrusionOk="0">
                  <a:moveTo>
                    <a:pt x="2095" y="0"/>
                  </a:moveTo>
                  <a:cubicBezTo>
                    <a:pt x="939" y="0"/>
                    <a:pt x="1" y="356"/>
                    <a:pt x="1" y="796"/>
                  </a:cubicBezTo>
                  <a:cubicBezTo>
                    <a:pt x="1" y="1234"/>
                    <a:pt x="939" y="1591"/>
                    <a:pt x="2095" y="1591"/>
                  </a:cubicBezTo>
                  <a:cubicBezTo>
                    <a:pt x="3253" y="1591"/>
                    <a:pt x="4191" y="1234"/>
                    <a:pt x="4191" y="796"/>
                  </a:cubicBezTo>
                  <a:cubicBezTo>
                    <a:pt x="4191" y="356"/>
                    <a:pt x="3253" y="0"/>
                    <a:pt x="2095"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3" name="Google Shape;3543;p40">
              <a:extLst>
                <a:ext uri="{FF2B5EF4-FFF2-40B4-BE49-F238E27FC236}">
                  <a16:creationId xmlns:a16="http://schemas.microsoft.com/office/drawing/2014/main" id="{24701E4A-B474-10AA-1271-5E08DE4F387A}"/>
                </a:ext>
              </a:extLst>
            </p:cNvPr>
            <p:cNvSpPr/>
            <p:nvPr/>
          </p:nvSpPr>
          <p:spPr>
            <a:xfrm>
              <a:off x="6353827" y="2174178"/>
              <a:ext cx="25542" cy="9756"/>
            </a:xfrm>
            <a:custGeom>
              <a:avLst/>
              <a:gdLst/>
              <a:ahLst/>
              <a:cxnLst/>
              <a:rect l="l" t="t" r="r" b="b"/>
              <a:pathLst>
                <a:path w="1508" h="576" extrusionOk="0">
                  <a:moveTo>
                    <a:pt x="754" y="1"/>
                  </a:moveTo>
                  <a:cubicBezTo>
                    <a:pt x="339" y="1"/>
                    <a:pt x="1" y="130"/>
                    <a:pt x="1" y="288"/>
                  </a:cubicBezTo>
                  <a:cubicBezTo>
                    <a:pt x="1" y="447"/>
                    <a:pt x="337" y="575"/>
                    <a:pt x="754" y="575"/>
                  </a:cubicBezTo>
                  <a:cubicBezTo>
                    <a:pt x="1170" y="575"/>
                    <a:pt x="1507" y="446"/>
                    <a:pt x="1507" y="288"/>
                  </a:cubicBezTo>
                  <a:cubicBezTo>
                    <a:pt x="1507" y="130"/>
                    <a:pt x="1171" y="2"/>
                    <a:pt x="75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4" name="Google Shape;3544;p40">
              <a:extLst>
                <a:ext uri="{FF2B5EF4-FFF2-40B4-BE49-F238E27FC236}">
                  <a16:creationId xmlns:a16="http://schemas.microsoft.com/office/drawing/2014/main" id="{3E67880F-A28B-C8C9-0F44-0D8E28998FBB}"/>
                </a:ext>
              </a:extLst>
            </p:cNvPr>
            <p:cNvSpPr/>
            <p:nvPr/>
          </p:nvSpPr>
          <p:spPr>
            <a:xfrm>
              <a:off x="6452234" y="2039508"/>
              <a:ext cx="70782" cy="165361"/>
            </a:xfrm>
            <a:custGeom>
              <a:avLst/>
              <a:gdLst/>
              <a:ahLst/>
              <a:cxnLst/>
              <a:rect l="l" t="t" r="r" b="b"/>
              <a:pathLst>
                <a:path w="4179" h="9763" extrusionOk="0">
                  <a:moveTo>
                    <a:pt x="1299" y="0"/>
                  </a:moveTo>
                  <a:cubicBezTo>
                    <a:pt x="1192" y="0"/>
                    <a:pt x="1111" y="96"/>
                    <a:pt x="1130" y="201"/>
                  </a:cubicBezTo>
                  <a:lnTo>
                    <a:pt x="1287" y="1058"/>
                  </a:lnTo>
                  <a:cubicBezTo>
                    <a:pt x="1309" y="1178"/>
                    <a:pt x="1243" y="1291"/>
                    <a:pt x="1135" y="1347"/>
                  </a:cubicBezTo>
                  <a:cubicBezTo>
                    <a:pt x="462" y="1693"/>
                    <a:pt x="0" y="2391"/>
                    <a:pt x="0" y="3201"/>
                  </a:cubicBezTo>
                  <a:lnTo>
                    <a:pt x="0" y="9361"/>
                  </a:lnTo>
                  <a:lnTo>
                    <a:pt x="0" y="9381"/>
                  </a:lnTo>
                  <a:cubicBezTo>
                    <a:pt x="0" y="9591"/>
                    <a:pt x="936" y="9762"/>
                    <a:pt x="2089" y="9762"/>
                  </a:cubicBezTo>
                  <a:cubicBezTo>
                    <a:pt x="3242" y="9762"/>
                    <a:pt x="4177" y="9591"/>
                    <a:pt x="4177" y="9381"/>
                  </a:cubicBezTo>
                  <a:cubicBezTo>
                    <a:pt x="4178" y="9374"/>
                    <a:pt x="4178" y="3201"/>
                    <a:pt x="4178" y="3201"/>
                  </a:cubicBezTo>
                  <a:cubicBezTo>
                    <a:pt x="4178" y="2393"/>
                    <a:pt x="3717" y="1694"/>
                    <a:pt x="3044" y="1347"/>
                  </a:cubicBezTo>
                  <a:cubicBezTo>
                    <a:pt x="2936" y="1291"/>
                    <a:pt x="2870" y="1178"/>
                    <a:pt x="2892" y="1058"/>
                  </a:cubicBezTo>
                  <a:lnTo>
                    <a:pt x="3049" y="201"/>
                  </a:lnTo>
                  <a:cubicBezTo>
                    <a:pt x="3068" y="96"/>
                    <a:pt x="2987" y="0"/>
                    <a:pt x="2881"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5" name="Google Shape;3545;p40">
              <a:extLst>
                <a:ext uri="{FF2B5EF4-FFF2-40B4-BE49-F238E27FC236}">
                  <a16:creationId xmlns:a16="http://schemas.microsoft.com/office/drawing/2014/main" id="{775EA620-8D61-BB68-D5F5-6F50392EFFC9}"/>
                </a:ext>
              </a:extLst>
            </p:cNvPr>
            <p:cNvSpPr/>
            <p:nvPr/>
          </p:nvSpPr>
          <p:spPr>
            <a:xfrm>
              <a:off x="6459466" y="2110324"/>
              <a:ext cx="56385" cy="87516"/>
            </a:xfrm>
            <a:custGeom>
              <a:avLst/>
              <a:gdLst/>
              <a:ahLst/>
              <a:cxnLst/>
              <a:rect l="l" t="t" r="r" b="b"/>
              <a:pathLst>
                <a:path w="3329" h="5167" extrusionOk="0">
                  <a:moveTo>
                    <a:pt x="415" y="0"/>
                  </a:moveTo>
                  <a:cubicBezTo>
                    <a:pt x="185" y="0"/>
                    <a:pt x="0" y="186"/>
                    <a:pt x="4" y="415"/>
                  </a:cubicBezTo>
                  <a:lnTo>
                    <a:pt x="51" y="4833"/>
                  </a:lnTo>
                  <a:cubicBezTo>
                    <a:pt x="52" y="4943"/>
                    <a:pt x="127" y="5038"/>
                    <a:pt x="235" y="5058"/>
                  </a:cubicBezTo>
                  <a:cubicBezTo>
                    <a:pt x="534" y="5114"/>
                    <a:pt x="1009" y="5167"/>
                    <a:pt x="1665" y="5167"/>
                  </a:cubicBezTo>
                  <a:cubicBezTo>
                    <a:pt x="2322" y="5167"/>
                    <a:pt x="2801" y="5112"/>
                    <a:pt x="3098" y="5056"/>
                  </a:cubicBezTo>
                  <a:cubicBezTo>
                    <a:pt x="3206" y="5035"/>
                    <a:pt x="3281" y="4942"/>
                    <a:pt x="3282" y="4832"/>
                  </a:cubicBezTo>
                  <a:lnTo>
                    <a:pt x="3325" y="416"/>
                  </a:lnTo>
                  <a:cubicBezTo>
                    <a:pt x="3328" y="186"/>
                    <a:pt x="3143" y="0"/>
                    <a:pt x="2914"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6" name="Google Shape;3546;p40">
              <a:extLst>
                <a:ext uri="{FF2B5EF4-FFF2-40B4-BE49-F238E27FC236}">
                  <a16:creationId xmlns:a16="http://schemas.microsoft.com/office/drawing/2014/main" id="{2FEDAE6E-3E94-52B2-7286-DC3F91D35A53}"/>
                </a:ext>
              </a:extLst>
            </p:cNvPr>
            <p:cNvSpPr/>
            <p:nvPr/>
          </p:nvSpPr>
          <p:spPr>
            <a:xfrm>
              <a:off x="6138399" y="2161898"/>
              <a:ext cx="166038" cy="59095"/>
            </a:xfrm>
            <a:custGeom>
              <a:avLst/>
              <a:gdLst/>
              <a:ahLst/>
              <a:cxnLst/>
              <a:rect l="l" t="t" r="r" b="b"/>
              <a:pathLst>
                <a:path w="9803" h="3489" extrusionOk="0">
                  <a:moveTo>
                    <a:pt x="1408" y="1"/>
                  </a:moveTo>
                  <a:cubicBezTo>
                    <a:pt x="1284" y="1"/>
                    <a:pt x="1168" y="60"/>
                    <a:pt x="1091" y="162"/>
                  </a:cubicBezTo>
                  <a:cubicBezTo>
                    <a:pt x="781" y="581"/>
                    <a:pt x="108" y="1584"/>
                    <a:pt x="40" y="2512"/>
                  </a:cubicBezTo>
                  <a:cubicBezTo>
                    <a:pt x="0" y="3095"/>
                    <a:pt x="192" y="3489"/>
                    <a:pt x="993" y="3489"/>
                  </a:cubicBezTo>
                  <a:cubicBezTo>
                    <a:pt x="1072" y="3489"/>
                    <a:pt x="1157" y="3485"/>
                    <a:pt x="1248" y="3477"/>
                  </a:cubicBezTo>
                  <a:cubicBezTo>
                    <a:pt x="2265" y="3392"/>
                    <a:pt x="7075" y="2357"/>
                    <a:pt x="7075" y="2357"/>
                  </a:cubicBezTo>
                  <a:lnTo>
                    <a:pt x="8343" y="2891"/>
                  </a:lnTo>
                  <a:lnTo>
                    <a:pt x="8314" y="1470"/>
                  </a:lnTo>
                  <a:cubicBezTo>
                    <a:pt x="8303" y="978"/>
                    <a:pt x="9591" y="736"/>
                    <a:pt x="9695" y="565"/>
                  </a:cubicBezTo>
                  <a:cubicBezTo>
                    <a:pt x="9758" y="459"/>
                    <a:pt x="9802" y="372"/>
                    <a:pt x="9577" y="372"/>
                  </a:cubicBezTo>
                  <a:cubicBezTo>
                    <a:pt x="9436" y="372"/>
                    <a:pt x="9191" y="406"/>
                    <a:pt x="8781" y="489"/>
                  </a:cubicBezTo>
                  <a:cubicBezTo>
                    <a:pt x="7713" y="708"/>
                    <a:pt x="7919" y="928"/>
                    <a:pt x="7436" y="1013"/>
                  </a:cubicBezTo>
                  <a:cubicBezTo>
                    <a:pt x="7419" y="1016"/>
                    <a:pt x="7395" y="1018"/>
                    <a:pt x="7364" y="1018"/>
                  </a:cubicBezTo>
                  <a:cubicBezTo>
                    <a:pt x="6653" y="1018"/>
                    <a:pt x="2528" y="214"/>
                    <a:pt x="1486" y="8"/>
                  </a:cubicBezTo>
                  <a:cubicBezTo>
                    <a:pt x="1460" y="3"/>
                    <a:pt x="1434" y="1"/>
                    <a:pt x="1408" y="1"/>
                  </a:cubicBez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7" name="Google Shape;3547;p40">
              <a:extLst>
                <a:ext uri="{FF2B5EF4-FFF2-40B4-BE49-F238E27FC236}">
                  <a16:creationId xmlns:a16="http://schemas.microsoft.com/office/drawing/2014/main" id="{D9101F8F-5BE2-859B-2E67-889EA022ACE7}"/>
                </a:ext>
              </a:extLst>
            </p:cNvPr>
            <p:cNvSpPr/>
            <p:nvPr/>
          </p:nvSpPr>
          <p:spPr>
            <a:xfrm>
              <a:off x="6128440" y="2145977"/>
              <a:ext cx="53201" cy="23120"/>
            </a:xfrm>
            <a:custGeom>
              <a:avLst/>
              <a:gdLst/>
              <a:ahLst/>
              <a:cxnLst/>
              <a:rect l="l" t="t" r="r" b="b"/>
              <a:pathLst>
                <a:path w="3141" h="1365" extrusionOk="0">
                  <a:moveTo>
                    <a:pt x="296" y="0"/>
                  </a:moveTo>
                  <a:cubicBezTo>
                    <a:pt x="166" y="0"/>
                    <a:pt x="57" y="51"/>
                    <a:pt x="0" y="95"/>
                  </a:cubicBezTo>
                  <a:lnTo>
                    <a:pt x="121" y="253"/>
                  </a:lnTo>
                  <a:cubicBezTo>
                    <a:pt x="122" y="252"/>
                    <a:pt x="194" y="198"/>
                    <a:pt x="295" y="198"/>
                  </a:cubicBezTo>
                  <a:cubicBezTo>
                    <a:pt x="347" y="198"/>
                    <a:pt x="407" y="212"/>
                    <a:pt x="469" y="255"/>
                  </a:cubicBezTo>
                  <a:cubicBezTo>
                    <a:pt x="530" y="297"/>
                    <a:pt x="618" y="308"/>
                    <a:pt x="740" y="308"/>
                  </a:cubicBezTo>
                  <a:cubicBezTo>
                    <a:pt x="797" y="308"/>
                    <a:pt x="861" y="305"/>
                    <a:pt x="933" y="302"/>
                  </a:cubicBezTo>
                  <a:cubicBezTo>
                    <a:pt x="1017" y="299"/>
                    <a:pt x="1109" y="296"/>
                    <a:pt x="1206" y="296"/>
                  </a:cubicBezTo>
                  <a:cubicBezTo>
                    <a:pt x="1784" y="296"/>
                    <a:pt x="2556" y="409"/>
                    <a:pt x="2957" y="1365"/>
                  </a:cubicBezTo>
                  <a:lnTo>
                    <a:pt x="3141" y="1290"/>
                  </a:lnTo>
                  <a:cubicBezTo>
                    <a:pt x="2694" y="222"/>
                    <a:pt x="1820" y="99"/>
                    <a:pt x="1207" y="99"/>
                  </a:cubicBezTo>
                  <a:cubicBezTo>
                    <a:pt x="1105" y="99"/>
                    <a:pt x="1011" y="103"/>
                    <a:pt x="927" y="106"/>
                  </a:cubicBezTo>
                  <a:cubicBezTo>
                    <a:pt x="868" y="107"/>
                    <a:pt x="803" y="110"/>
                    <a:pt x="745" y="110"/>
                  </a:cubicBezTo>
                  <a:cubicBezTo>
                    <a:pt x="668" y="110"/>
                    <a:pt x="603" y="106"/>
                    <a:pt x="583" y="92"/>
                  </a:cubicBezTo>
                  <a:cubicBezTo>
                    <a:pt x="485" y="25"/>
                    <a:pt x="386" y="0"/>
                    <a:pt x="296"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8" name="Google Shape;3548;p40">
              <a:extLst>
                <a:ext uri="{FF2B5EF4-FFF2-40B4-BE49-F238E27FC236}">
                  <a16:creationId xmlns:a16="http://schemas.microsoft.com/office/drawing/2014/main" id="{31B8DBC8-40C2-03CD-9D2E-19C3F3BEC23C}"/>
                </a:ext>
              </a:extLst>
            </p:cNvPr>
            <p:cNvSpPr/>
            <p:nvPr/>
          </p:nvSpPr>
          <p:spPr>
            <a:xfrm>
              <a:off x="6141533" y="2126042"/>
              <a:ext cx="34790" cy="33858"/>
            </a:xfrm>
            <a:custGeom>
              <a:avLst/>
              <a:gdLst/>
              <a:ahLst/>
              <a:cxnLst/>
              <a:rect l="l" t="t" r="r" b="b"/>
              <a:pathLst>
                <a:path w="2054" h="1999" extrusionOk="0">
                  <a:moveTo>
                    <a:pt x="48" y="0"/>
                  </a:moveTo>
                  <a:lnTo>
                    <a:pt x="0" y="194"/>
                  </a:lnTo>
                  <a:cubicBezTo>
                    <a:pt x="16" y="198"/>
                    <a:pt x="1523" y="580"/>
                    <a:pt x="1859" y="1998"/>
                  </a:cubicBezTo>
                  <a:lnTo>
                    <a:pt x="2053" y="1952"/>
                  </a:lnTo>
                  <a:cubicBezTo>
                    <a:pt x="1688" y="415"/>
                    <a:pt x="65" y="4"/>
                    <a:pt x="48"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9" name="Google Shape;3549;p40">
              <a:extLst>
                <a:ext uri="{FF2B5EF4-FFF2-40B4-BE49-F238E27FC236}">
                  <a16:creationId xmlns:a16="http://schemas.microsoft.com/office/drawing/2014/main" id="{E2140BD5-BA6E-1BAF-762D-3BC1A833F8EA}"/>
                </a:ext>
              </a:extLst>
            </p:cNvPr>
            <p:cNvSpPr/>
            <p:nvPr/>
          </p:nvSpPr>
          <p:spPr>
            <a:xfrm>
              <a:off x="6185638" y="1960308"/>
              <a:ext cx="11246" cy="177573"/>
            </a:xfrm>
            <a:custGeom>
              <a:avLst/>
              <a:gdLst/>
              <a:ahLst/>
              <a:cxnLst/>
              <a:rect l="l" t="t" r="r" b="b"/>
              <a:pathLst>
                <a:path w="664" h="10484" extrusionOk="0">
                  <a:moveTo>
                    <a:pt x="301" y="1"/>
                  </a:moveTo>
                  <a:lnTo>
                    <a:pt x="301" y="1"/>
                  </a:lnTo>
                  <a:cubicBezTo>
                    <a:pt x="289" y="43"/>
                    <a:pt x="0" y="1046"/>
                    <a:pt x="463" y="2194"/>
                  </a:cubicBezTo>
                  <a:cubicBezTo>
                    <a:pt x="463" y="2492"/>
                    <a:pt x="446" y="6114"/>
                    <a:pt x="96" y="10468"/>
                  </a:cubicBezTo>
                  <a:lnTo>
                    <a:pt x="295" y="10484"/>
                  </a:lnTo>
                  <a:cubicBezTo>
                    <a:pt x="658" y="5956"/>
                    <a:pt x="661" y="2213"/>
                    <a:pt x="663" y="2177"/>
                  </a:cubicBezTo>
                  <a:lnTo>
                    <a:pt x="655" y="2138"/>
                  </a:lnTo>
                  <a:cubicBezTo>
                    <a:pt x="210" y="1048"/>
                    <a:pt x="490" y="67"/>
                    <a:pt x="492" y="58"/>
                  </a:cubicBezTo>
                  <a:lnTo>
                    <a:pt x="301" y="1"/>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0" name="Google Shape;3550;p40">
              <a:extLst>
                <a:ext uri="{FF2B5EF4-FFF2-40B4-BE49-F238E27FC236}">
                  <a16:creationId xmlns:a16="http://schemas.microsoft.com/office/drawing/2014/main" id="{5EEE2DBD-DA95-DDAD-3CBC-85D286221C4A}"/>
                </a:ext>
              </a:extLst>
            </p:cNvPr>
            <p:cNvSpPr/>
            <p:nvPr/>
          </p:nvSpPr>
          <p:spPr>
            <a:xfrm>
              <a:off x="6169005" y="1986629"/>
              <a:ext cx="26168" cy="69376"/>
            </a:xfrm>
            <a:custGeom>
              <a:avLst/>
              <a:gdLst/>
              <a:ahLst/>
              <a:cxnLst/>
              <a:rect l="l" t="t" r="r" b="b"/>
              <a:pathLst>
                <a:path w="1545" h="4096" extrusionOk="0">
                  <a:moveTo>
                    <a:pt x="240" y="1"/>
                  </a:moveTo>
                  <a:lnTo>
                    <a:pt x="240" y="1"/>
                  </a:lnTo>
                  <a:cubicBezTo>
                    <a:pt x="229" y="42"/>
                    <a:pt x="1" y="995"/>
                    <a:pt x="558" y="1746"/>
                  </a:cubicBezTo>
                  <a:cubicBezTo>
                    <a:pt x="593" y="1961"/>
                    <a:pt x="839" y="3378"/>
                    <a:pt x="1386" y="4095"/>
                  </a:cubicBezTo>
                  <a:lnTo>
                    <a:pt x="1544" y="3974"/>
                  </a:lnTo>
                  <a:cubicBezTo>
                    <a:pt x="995" y="3254"/>
                    <a:pt x="755" y="1707"/>
                    <a:pt x="752" y="1691"/>
                  </a:cubicBezTo>
                  <a:lnTo>
                    <a:pt x="732" y="1645"/>
                  </a:lnTo>
                  <a:cubicBezTo>
                    <a:pt x="214" y="969"/>
                    <a:pt x="430" y="58"/>
                    <a:pt x="432" y="48"/>
                  </a:cubicBezTo>
                  <a:lnTo>
                    <a:pt x="240" y="1"/>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1" name="Google Shape;3551;p40">
              <a:extLst>
                <a:ext uri="{FF2B5EF4-FFF2-40B4-BE49-F238E27FC236}">
                  <a16:creationId xmlns:a16="http://schemas.microsoft.com/office/drawing/2014/main" id="{D1590C29-347B-CE8C-56D2-2F36E0BC38D6}"/>
                </a:ext>
              </a:extLst>
            </p:cNvPr>
            <p:cNvSpPr/>
            <p:nvPr/>
          </p:nvSpPr>
          <p:spPr>
            <a:xfrm>
              <a:off x="6196884" y="2253005"/>
              <a:ext cx="64989" cy="47764"/>
            </a:xfrm>
            <a:custGeom>
              <a:avLst/>
              <a:gdLst/>
              <a:ahLst/>
              <a:cxnLst/>
              <a:rect l="l" t="t" r="r" b="b"/>
              <a:pathLst>
                <a:path w="3837" h="2820" extrusionOk="0">
                  <a:moveTo>
                    <a:pt x="579" y="0"/>
                  </a:moveTo>
                  <a:lnTo>
                    <a:pt x="562" y="199"/>
                  </a:lnTo>
                  <a:lnTo>
                    <a:pt x="3478" y="450"/>
                  </a:lnTo>
                  <a:cubicBezTo>
                    <a:pt x="3503" y="729"/>
                    <a:pt x="3539" y="1682"/>
                    <a:pt x="3033" y="2225"/>
                  </a:cubicBezTo>
                  <a:cubicBezTo>
                    <a:pt x="2788" y="2488"/>
                    <a:pt x="2439" y="2620"/>
                    <a:pt x="2009" y="2620"/>
                  </a:cubicBezTo>
                  <a:cubicBezTo>
                    <a:pt x="1964" y="2620"/>
                    <a:pt x="1918" y="2618"/>
                    <a:pt x="1871" y="2616"/>
                  </a:cubicBezTo>
                  <a:cubicBezTo>
                    <a:pt x="1374" y="2584"/>
                    <a:pt x="1001" y="2404"/>
                    <a:pt x="758" y="2079"/>
                  </a:cubicBezTo>
                  <a:cubicBezTo>
                    <a:pt x="215" y="1353"/>
                    <a:pt x="484" y="133"/>
                    <a:pt x="487" y="121"/>
                  </a:cubicBezTo>
                  <a:lnTo>
                    <a:pt x="294" y="77"/>
                  </a:lnTo>
                  <a:lnTo>
                    <a:pt x="294" y="77"/>
                  </a:lnTo>
                  <a:cubicBezTo>
                    <a:pt x="280" y="131"/>
                    <a:pt x="0" y="1398"/>
                    <a:pt x="598" y="2198"/>
                  </a:cubicBezTo>
                  <a:cubicBezTo>
                    <a:pt x="877" y="2571"/>
                    <a:pt x="1301" y="2779"/>
                    <a:pt x="1857" y="2814"/>
                  </a:cubicBezTo>
                  <a:cubicBezTo>
                    <a:pt x="1911" y="2819"/>
                    <a:pt x="1963" y="2820"/>
                    <a:pt x="2015" y="2820"/>
                  </a:cubicBezTo>
                  <a:cubicBezTo>
                    <a:pt x="2504" y="2820"/>
                    <a:pt x="2894" y="2666"/>
                    <a:pt x="3177" y="2362"/>
                  </a:cubicBezTo>
                  <a:cubicBezTo>
                    <a:pt x="3836" y="1655"/>
                    <a:pt x="3676" y="398"/>
                    <a:pt x="3668" y="344"/>
                  </a:cubicBezTo>
                  <a:lnTo>
                    <a:pt x="3657" y="265"/>
                  </a:lnTo>
                  <a:lnTo>
                    <a:pt x="579" y="0"/>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2" name="Google Shape;3552;p40">
              <a:extLst>
                <a:ext uri="{FF2B5EF4-FFF2-40B4-BE49-F238E27FC236}">
                  <a16:creationId xmlns:a16="http://schemas.microsoft.com/office/drawing/2014/main" id="{2EAA8735-7C78-78EF-1E61-BE3EA87877C5}"/>
                </a:ext>
              </a:extLst>
            </p:cNvPr>
            <p:cNvSpPr/>
            <p:nvPr/>
          </p:nvSpPr>
          <p:spPr>
            <a:xfrm>
              <a:off x="6417715" y="2252988"/>
              <a:ext cx="65006" cy="47781"/>
            </a:xfrm>
            <a:custGeom>
              <a:avLst/>
              <a:gdLst/>
              <a:ahLst/>
              <a:cxnLst/>
              <a:rect l="l" t="t" r="r" b="b"/>
              <a:pathLst>
                <a:path w="3838" h="2821" extrusionOk="0">
                  <a:moveTo>
                    <a:pt x="3258" y="0"/>
                  </a:moveTo>
                  <a:lnTo>
                    <a:pt x="179" y="265"/>
                  </a:lnTo>
                  <a:lnTo>
                    <a:pt x="169" y="344"/>
                  </a:lnTo>
                  <a:cubicBezTo>
                    <a:pt x="161" y="399"/>
                    <a:pt x="0" y="1654"/>
                    <a:pt x="659" y="2362"/>
                  </a:cubicBezTo>
                  <a:cubicBezTo>
                    <a:pt x="942" y="2667"/>
                    <a:pt x="1333" y="2821"/>
                    <a:pt x="1823" y="2821"/>
                  </a:cubicBezTo>
                  <a:cubicBezTo>
                    <a:pt x="1874" y="2821"/>
                    <a:pt x="1927" y="2820"/>
                    <a:pt x="1980" y="2814"/>
                  </a:cubicBezTo>
                  <a:cubicBezTo>
                    <a:pt x="2537" y="2779"/>
                    <a:pt x="2962" y="2572"/>
                    <a:pt x="3241" y="2198"/>
                  </a:cubicBezTo>
                  <a:cubicBezTo>
                    <a:pt x="3837" y="1398"/>
                    <a:pt x="3557" y="131"/>
                    <a:pt x="3544" y="76"/>
                  </a:cubicBezTo>
                  <a:lnTo>
                    <a:pt x="3544" y="76"/>
                  </a:lnTo>
                  <a:lnTo>
                    <a:pt x="3351" y="121"/>
                  </a:lnTo>
                  <a:cubicBezTo>
                    <a:pt x="3353" y="134"/>
                    <a:pt x="3625" y="1352"/>
                    <a:pt x="3081" y="2079"/>
                  </a:cubicBezTo>
                  <a:cubicBezTo>
                    <a:pt x="2838" y="2405"/>
                    <a:pt x="2463" y="2585"/>
                    <a:pt x="1968" y="2617"/>
                  </a:cubicBezTo>
                  <a:cubicBezTo>
                    <a:pt x="1920" y="2620"/>
                    <a:pt x="1873" y="2621"/>
                    <a:pt x="1827" y="2621"/>
                  </a:cubicBezTo>
                  <a:cubicBezTo>
                    <a:pt x="1397" y="2621"/>
                    <a:pt x="1049" y="2489"/>
                    <a:pt x="805" y="2226"/>
                  </a:cubicBezTo>
                  <a:cubicBezTo>
                    <a:pt x="298" y="1683"/>
                    <a:pt x="334" y="728"/>
                    <a:pt x="358" y="449"/>
                  </a:cubicBezTo>
                  <a:lnTo>
                    <a:pt x="3274" y="199"/>
                  </a:lnTo>
                  <a:lnTo>
                    <a:pt x="3258" y="0"/>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3" name="Google Shape;3553;p40">
              <a:extLst>
                <a:ext uri="{FF2B5EF4-FFF2-40B4-BE49-F238E27FC236}">
                  <a16:creationId xmlns:a16="http://schemas.microsoft.com/office/drawing/2014/main" id="{3A463658-FD97-0DE4-487B-7CF673436A3A}"/>
                </a:ext>
              </a:extLst>
            </p:cNvPr>
            <p:cNvSpPr/>
            <p:nvPr/>
          </p:nvSpPr>
          <p:spPr>
            <a:xfrm>
              <a:off x="6260502" y="1847572"/>
              <a:ext cx="40464" cy="80775"/>
            </a:xfrm>
            <a:custGeom>
              <a:avLst/>
              <a:gdLst/>
              <a:ahLst/>
              <a:cxnLst/>
              <a:rect l="l" t="t" r="r" b="b"/>
              <a:pathLst>
                <a:path w="2389" h="4769" extrusionOk="0">
                  <a:moveTo>
                    <a:pt x="2362" y="0"/>
                  </a:moveTo>
                  <a:cubicBezTo>
                    <a:pt x="1237" y="153"/>
                    <a:pt x="0" y="1494"/>
                    <a:pt x="210" y="4768"/>
                  </a:cubicBezTo>
                  <a:lnTo>
                    <a:pt x="409" y="4756"/>
                  </a:lnTo>
                  <a:cubicBezTo>
                    <a:pt x="208" y="1618"/>
                    <a:pt x="1350" y="339"/>
                    <a:pt x="2388" y="197"/>
                  </a:cubicBezTo>
                  <a:lnTo>
                    <a:pt x="2362"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4" name="Google Shape;3554;p40">
              <a:extLst>
                <a:ext uri="{FF2B5EF4-FFF2-40B4-BE49-F238E27FC236}">
                  <a16:creationId xmlns:a16="http://schemas.microsoft.com/office/drawing/2014/main" id="{4F510F89-21E2-153F-78B2-DFA4C26836AB}"/>
                </a:ext>
              </a:extLst>
            </p:cNvPr>
            <p:cNvSpPr/>
            <p:nvPr/>
          </p:nvSpPr>
          <p:spPr>
            <a:xfrm>
              <a:off x="6233385" y="1925552"/>
              <a:ext cx="81469" cy="100897"/>
            </a:xfrm>
            <a:custGeom>
              <a:avLst/>
              <a:gdLst/>
              <a:ahLst/>
              <a:cxnLst/>
              <a:rect l="l" t="t" r="r" b="b"/>
              <a:pathLst>
                <a:path w="4810" h="5957" extrusionOk="0">
                  <a:moveTo>
                    <a:pt x="2398" y="1"/>
                  </a:moveTo>
                  <a:cubicBezTo>
                    <a:pt x="2259" y="1"/>
                    <a:pt x="2114" y="15"/>
                    <a:pt x="1965" y="43"/>
                  </a:cubicBezTo>
                  <a:cubicBezTo>
                    <a:pt x="1360" y="160"/>
                    <a:pt x="913" y="517"/>
                    <a:pt x="637" y="1102"/>
                  </a:cubicBezTo>
                  <a:cubicBezTo>
                    <a:pt x="1" y="2453"/>
                    <a:pt x="461" y="4840"/>
                    <a:pt x="1070" y="5956"/>
                  </a:cubicBezTo>
                  <a:lnTo>
                    <a:pt x="1244" y="5860"/>
                  </a:lnTo>
                  <a:cubicBezTo>
                    <a:pt x="655" y="4779"/>
                    <a:pt x="208" y="2479"/>
                    <a:pt x="817" y="1186"/>
                  </a:cubicBezTo>
                  <a:cubicBezTo>
                    <a:pt x="1065" y="662"/>
                    <a:pt x="1463" y="342"/>
                    <a:pt x="2004" y="238"/>
                  </a:cubicBezTo>
                  <a:cubicBezTo>
                    <a:pt x="2139" y="212"/>
                    <a:pt x="2269" y="199"/>
                    <a:pt x="2394" y="199"/>
                  </a:cubicBezTo>
                  <a:cubicBezTo>
                    <a:pt x="2846" y="199"/>
                    <a:pt x="3236" y="368"/>
                    <a:pt x="3558" y="702"/>
                  </a:cubicBezTo>
                  <a:cubicBezTo>
                    <a:pt x="4464" y="1644"/>
                    <a:pt x="4605" y="3635"/>
                    <a:pt x="4279" y="5031"/>
                  </a:cubicBezTo>
                  <a:lnTo>
                    <a:pt x="4472" y="5077"/>
                  </a:lnTo>
                  <a:cubicBezTo>
                    <a:pt x="4810" y="3630"/>
                    <a:pt x="4656" y="1556"/>
                    <a:pt x="3701" y="564"/>
                  </a:cubicBezTo>
                  <a:cubicBezTo>
                    <a:pt x="3340" y="189"/>
                    <a:pt x="2903" y="1"/>
                    <a:pt x="239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5" name="Google Shape;3555;p40">
              <a:extLst>
                <a:ext uri="{FF2B5EF4-FFF2-40B4-BE49-F238E27FC236}">
                  <a16:creationId xmlns:a16="http://schemas.microsoft.com/office/drawing/2014/main" id="{CD4552F8-AC89-E849-E081-1B83EA7623BF}"/>
                </a:ext>
              </a:extLst>
            </p:cNvPr>
            <p:cNvSpPr/>
            <p:nvPr/>
          </p:nvSpPr>
          <p:spPr>
            <a:xfrm>
              <a:off x="6372001" y="1847538"/>
              <a:ext cx="68394" cy="137448"/>
            </a:xfrm>
            <a:custGeom>
              <a:avLst/>
              <a:gdLst/>
              <a:ahLst/>
              <a:cxnLst/>
              <a:rect l="l" t="t" r="r" b="b"/>
              <a:pathLst>
                <a:path w="4038" h="8115" extrusionOk="0">
                  <a:moveTo>
                    <a:pt x="65" y="1"/>
                  </a:moveTo>
                  <a:cubicBezTo>
                    <a:pt x="43" y="1"/>
                    <a:pt x="22" y="1"/>
                    <a:pt x="1" y="2"/>
                  </a:cubicBezTo>
                  <a:lnTo>
                    <a:pt x="12" y="200"/>
                  </a:lnTo>
                  <a:cubicBezTo>
                    <a:pt x="29" y="199"/>
                    <a:pt x="47" y="199"/>
                    <a:pt x="64" y="199"/>
                  </a:cubicBezTo>
                  <a:cubicBezTo>
                    <a:pt x="415" y="199"/>
                    <a:pt x="813" y="383"/>
                    <a:pt x="1214" y="741"/>
                  </a:cubicBezTo>
                  <a:cubicBezTo>
                    <a:pt x="2932" y="2275"/>
                    <a:pt x="3701" y="5671"/>
                    <a:pt x="3838" y="8115"/>
                  </a:cubicBezTo>
                  <a:lnTo>
                    <a:pt x="4038" y="8103"/>
                  </a:lnTo>
                  <a:cubicBezTo>
                    <a:pt x="3816" y="4138"/>
                    <a:pt x="2503" y="1624"/>
                    <a:pt x="1348" y="593"/>
                  </a:cubicBezTo>
                  <a:cubicBezTo>
                    <a:pt x="909" y="203"/>
                    <a:pt x="460" y="1"/>
                    <a:pt x="65"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6" name="Google Shape;3556;p40">
              <a:extLst>
                <a:ext uri="{FF2B5EF4-FFF2-40B4-BE49-F238E27FC236}">
                  <a16:creationId xmlns:a16="http://schemas.microsoft.com/office/drawing/2014/main" id="{68A8EB18-B65E-4377-7681-98580517991B}"/>
                </a:ext>
              </a:extLst>
            </p:cNvPr>
            <p:cNvSpPr/>
            <p:nvPr/>
          </p:nvSpPr>
          <p:spPr>
            <a:xfrm>
              <a:off x="6413566" y="1983191"/>
              <a:ext cx="50254" cy="3388"/>
            </a:xfrm>
            <a:custGeom>
              <a:avLst/>
              <a:gdLst/>
              <a:ahLst/>
              <a:cxnLst/>
              <a:rect l="l" t="t" r="r" b="b"/>
              <a:pathLst>
                <a:path w="2967" h="200" extrusionOk="0">
                  <a:moveTo>
                    <a:pt x="0" y="1"/>
                  </a:moveTo>
                  <a:lnTo>
                    <a:pt x="0" y="200"/>
                  </a:lnTo>
                  <a:lnTo>
                    <a:pt x="2966" y="200"/>
                  </a:lnTo>
                  <a:lnTo>
                    <a:pt x="2966" y="1"/>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7" name="Google Shape;3557;p40">
              <a:extLst>
                <a:ext uri="{FF2B5EF4-FFF2-40B4-BE49-F238E27FC236}">
                  <a16:creationId xmlns:a16="http://schemas.microsoft.com/office/drawing/2014/main" id="{BA56FB43-42A6-33A7-2051-8941A0FFCD85}"/>
                </a:ext>
              </a:extLst>
            </p:cNvPr>
            <p:cNvSpPr/>
            <p:nvPr/>
          </p:nvSpPr>
          <p:spPr>
            <a:xfrm>
              <a:off x="6333722" y="2311761"/>
              <a:ext cx="21815" cy="51168"/>
            </a:xfrm>
            <a:custGeom>
              <a:avLst/>
              <a:gdLst/>
              <a:ahLst/>
              <a:cxnLst/>
              <a:rect l="l" t="t" r="r" b="b"/>
              <a:pathLst>
                <a:path w="1288" h="3021" extrusionOk="0">
                  <a:moveTo>
                    <a:pt x="1089" y="1"/>
                  </a:moveTo>
                  <a:cubicBezTo>
                    <a:pt x="1089" y="1"/>
                    <a:pt x="931" y="1354"/>
                    <a:pt x="844" y="2118"/>
                  </a:cubicBezTo>
                  <a:cubicBezTo>
                    <a:pt x="768" y="2786"/>
                    <a:pt x="32" y="2820"/>
                    <a:pt x="0" y="2821"/>
                  </a:cubicBezTo>
                  <a:lnTo>
                    <a:pt x="6" y="3020"/>
                  </a:lnTo>
                  <a:cubicBezTo>
                    <a:pt x="331" y="3008"/>
                    <a:pt x="966" y="2811"/>
                    <a:pt x="1043" y="2140"/>
                  </a:cubicBezTo>
                  <a:cubicBezTo>
                    <a:pt x="1130" y="1376"/>
                    <a:pt x="1288" y="24"/>
                    <a:pt x="1288" y="24"/>
                  </a:cubicBezTo>
                  <a:lnTo>
                    <a:pt x="1089" y="1"/>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8" name="Google Shape;3558;p40">
              <a:extLst>
                <a:ext uri="{FF2B5EF4-FFF2-40B4-BE49-F238E27FC236}">
                  <a16:creationId xmlns:a16="http://schemas.microsoft.com/office/drawing/2014/main" id="{7D55707B-EE62-6A4B-484F-9CCB89C735F5}"/>
                </a:ext>
              </a:extLst>
            </p:cNvPr>
            <p:cNvSpPr/>
            <p:nvPr/>
          </p:nvSpPr>
          <p:spPr>
            <a:xfrm>
              <a:off x="6355809" y="2451123"/>
              <a:ext cx="386412" cy="41768"/>
            </a:xfrm>
            <a:custGeom>
              <a:avLst/>
              <a:gdLst/>
              <a:ahLst/>
              <a:cxnLst/>
              <a:rect l="l" t="t" r="r" b="b"/>
              <a:pathLst>
                <a:path w="22814" h="2466" extrusionOk="0">
                  <a:moveTo>
                    <a:pt x="1234" y="0"/>
                  </a:moveTo>
                  <a:cubicBezTo>
                    <a:pt x="553" y="0"/>
                    <a:pt x="2" y="552"/>
                    <a:pt x="2" y="1232"/>
                  </a:cubicBezTo>
                  <a:cubicBezTo>
                    <a:pt x="1" y="1913"/>
                    <a:pt x="553" y="2465"/>
                    <a:pt x="1234" y="2465"/>
                  </a:cubicBezTo>
                  <a:lnTo>
                    <a:pt x="22814" y="2465"/>
                  </a:lnTo>
                  <a:lnTo>
                    <a:pt x="22814" y="0"/>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9" name="Google Shape;3559;p40">
              <a:extLst>
                <a:ext uri="{FF2B5EF4-FFF2-40B4-BE49-F238E27FC236}">
                  <a16:creationId xmlns:a16="http://schemas.microsoft.com/office/drawing/2014/main" id="{32A2AB20-9802-5091-4890-A712CB3382A9}"/>
                </a:ext>
              </a:extLst>
            </p:cNvPr>
            <p:cNvSpPr/>
            <p:nvPr/>
          </p:nvSpPr>
          <p:spPr>
            <a:xfrm>
              <a:off x="6643797" y="2129429"/>
              <a:ext cx="491035" cy="627179"/>
            </a:xfrm>
            <a:custGeom>
              <a:avLst/>
              <a:gdLst/>
              <a:ahLst/>
              <a:cxnLst/>
              <a:rect l="l" t="t" r="r" b="b"/>
              <a:pathLst>
                <a:path w="28991" h="37029" extrusionOk="0">
                  <a:moveTo>
                    <a:pt x="9569" y="0"/>
                  </a:moveTo>
                  <a:cubicBezTo>
                    <a:pt x="8632" y="0"/>
                    <a:pt x="7823" y="653"/>
                    <a:pt x="7626" y="1569"/>
                  </a:cubicBezTo>
                  <a:lnTo>
                    <a:pt x="0" y="37029"/>
                  </a:lnTo>
                  <a:lnTo>
                    <a:pt x="18982" y="37029"/>
                  </a:lnTo>
                  <a:cubicBezTo>
                    <a:pt x="20279" y="37029"/>
                    <a:pt x="21399" y="36124"/>
                    <a:pt x="21673" y="34856"/>
                  </a:cubicBezTo>
                  <a:lnTo>
                    <a:pt x="28801" y="1714"/>
                  </a:lnTo>
                  <a:cubicBezTo>
                    <a:pt x="28991" y="831"/>
                    <a:pt x="28320" y="0"/>
                    <a:pt x="27417"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0" name="Google Shape;3560;p40">
              <a:extLst>
                <a:ext uri="{FF2B5EF4-FFF2-40B4-BE49-F238E27FC236}">
                  <a16:creationId xmlns:a16="http://schemas.microsoft.com/office/drawing/2014/main" id="{510946FD-F775-3F58-F016-2B562F62EB1F}"/>
                </a:ext>
              </a:extLst>
            </p:cNvPr>
            <p:cNvSpPr/>
            <p:nvPr/>
          </p:nvSpPr>
          <p:spPr>
            <a:xfrm>
              <a:off x="6396781" y="2129429"/>
              <a:ext cx="738323" cy="627213"/>
            </a:xfrm>
            <a:custGeom>
              <a:avLst/>
              <a:gdLst/>
              <a:ahLst/>
              <a:cxnLst/>
              <a:rect l="l" t="t" r="r" b="b"/>
              <a:pathLst>
                <a:path w="43591" h="37031" extrusionOk="0">
                  <a:moveTo>
                    <a:pt x="42163" y="0"/>
                  </a:moveTo>
                  <a:cubicBezTo>
                    <a:pt x="41634" y="0"/>
                    <a:pt x="41177" y="369"/>
                    <a:pt x="41068" y="885"/>
                  </a:cubicBezTo>
                  <a:lnTo>
                    <a:pt x="34245" y="32605"/>
                  </a:lnTo>
                  <a:cubicBezTo>
                    <a:pt x="34129" y="33138"/>
                    <a:pt x="33658" y="33518"/>
                    <a:pt x="33114" y="33519"/>
                  </a:cubicBezTo>
                  <a:lnTo>
                    <a:pt x="1755" y="33519"/>
                  </a:lnTo>
                  <a:cubicBezTo>
                    <a:pt x="786" y="33519"/>
                    <a:pt x="0" y="34306"/>
                    <a:pt x="0" y="35275"/>
                  </a:cubicBezTo>
                  <a:cubicBezTo>
                    <a:pt x="0" y="36244"/>
                    <a:pt x="786" y="37031"/>
                    <a:pt x="1755" y="37031"/>
                  </a:cubicBezTo>
                  <a:lnTo>
                    <a:pt x="33565" y="37031"/>
                  </a:lnTo>
                  <a:cubicBezTo>
                    <a:pt x="34863" y="37031"/>
                    <a:pt x="35984" y="36126"/>
                    <a:pt x="36257" y="34858"/>
                  </a:cubicBezTo>
                  <a:lnTo>
                    <a:pt x="43418" y="1556"/>
                  </a:lnTo>
                  <a:cubicBezTo>
                    <a:pt x="43591" y="754"/>
                    <a:pt x="42980" y="0"/>
                    <a:pt x="42163"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1" name="Google Shape;3561;p40">
              <a:extLst>
                <a:ext uri="{FF2B5EF4-FFF2-40B4-BE49-F238E27FC236}">
                  <a16:creationId xmlns:a16="http://schemas.microsoft.com/office/drawing/2014/main" id="{88876FD3-E263-712B-493D-3AADDE529A3F}"/>
                </a:ext>
              </a:extLst>
            </p:cNvPr>
            <p:cNvSpPr/>
            <p:nvPr/>
          </p:nvSpPr>
          <p:spPr>
            <a:xfrm>
              <a:off x="6712953" y="2129412"/>
              <a:ext cx="422066" cy="627196"/>
            </a:xfrm>
            <a:custGeom>
              <a:avLst/>
              <a:gdLst/>
              <a:ahLst/>
              <a:cxnLst/>
              <a:rect l="l" t="t" r="r" b="b"/>
              <a:pathLst>
                <a:path w="24919" h="37030" extrusionOk="0">
                  <a:moveTo>
                    <a:pt x="23515" y="0"/>
                  </a:moveTo>
                  <a:cubicBezTo>
                    <a:pt x="22999" y="0"/>
                    <a:pt x="22496" y="438"/>
                    <a:pt x="22387" y="943"/>
                  </a:cubicBezTo>
                  <a:lnTo>
                    <a:pt x="15578" y="32606"/>
                  </a:lnTo>
                  <a:cubicBezTo>
                    <a:pt x="15463" y="33139"/>
                    <a:pt x="14991" y="33519"/>
                    <a:pt x="14447" y="33519"/>
                  </a:cubicBezTo>
                  <a:lnTo>
                    <a:pt x="1759" y="33519"/>
                  </a:lnTo>
                  <a:cubicBezTo>
                    <a:pt x="788" y="33519"/>
                    <a:pt x="3" y="34305"/>
                    <a:pt x="0" y="35275"/>
                  </a:cubicBezTo>
                  <a:cubicBezTo>
                    <a:pt x="0" y="36244"/>
                    <a:pt x="787" y="37030"/>
                    <a:pt x="1756" y="37030"/>
                  </a:cubicBezTo>
                  <a:lnTo>
                    <a:pt x="14896" y="37030"/>
                  </a:lnTo>
                  <a:cubicBezTo>
                    <a:pt x="16192" y="37030"/>
                    <a:pt x="17315" y="36125"/>
                    <a:pt x="17586" y="34857"/>
                  </a:cubicBezTo>
                  <a:lnTo>
                    <a:pt x="24750" y="1556"/>
                  </a:lnTo>
                  <a:cubicBezTo>
                    <a:pt x="24918" y="774"/>
                    <a:pt x="24343" y="37"/>
                    <a:pt x="23555" y="1"/>
                  </a:cubicBezTo>
                  <a:cubicBezTo>
                    <a:pt x="23542" y="0"/>
                    <a:pt x="23528" y="0"/>
                    <a:pt x="23515"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2" name="Google Shape;3562;p40">
              <a:extLst>
                <a:ext uri="{FF2B5EF4-FFF2-40B4-BE49-F238E27FC236}">
                  <a16:creationId xmlns:a16="http://schemas.microsoft.com/office/drawing/2014/main" id="{C40C9144-2435-43FA-C1ED-A51FB31165EC}"/>
                </a:ext>
              </a:extLst>
            </p:cNvPr>
            <p:cNvSpPr/>
            <p:nvPr/>
          </p:nvSpPr>
          <p:spPr>
            <a:xfrm>
              <a:off x="6748014" y="2796902"/>
              <a:ext cx="123525" cy="215513"/>
            </a:xfrm>
            <a:custGeom>
              <a:avLst/>
              <a:gdLst/>
              <a:ahLst/>
              <a:cxnLst/>
              <a:rect l="l" t="t" r="r" b="b"/>
              <a:pathLst>
                <a:path w="7293" h="12724" extrusionOk="0">
                  <a:moveTo>
                    <a:pt x="1" y="0"/>
                  </a:moveTo>
                  <a:lnTo>
                    <a:pt x="1" y="12723"/>
                  </a:lnTo>
                  <a:lnTo>
                    <a:pt x="7292" y="12723"/>
                  </a:lnTo>
                  <a:lnTo>
                    <a:pt x="7292" y="0"/>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3" name="Google Shape;3563;p40">
              <a:extLst>
                <a:ext uri="{FF2B5EF4-FFF2-40B4-BE49-F238E27FC236}">
                  <a16:creationId xmlns:a16="http://schemas.microsoft.com/office/drawing/2014/main" id="{63433100-E18D-FE45-5B5E-C373A02865E3}"/>
                </a:ext>
              </a:extLst>
            </p:cNvPr>
            <p:cNvSpPr/>
            <p:nvPr/>
          </p:nvSpPr>
          <p:spPr>
            <a:xfrm>
              <a:off x="6792847" y="2796902"/>
              <a:ext cx="78709" cy="215496"/>
            </a:xfrm>
            <a:custGeom>
              <a:avLst/>
              <a:gdLst/>
              <a:ahLst/>
              <a:cxnLst/>
              <a:rect l="l" t="t" r="r" b="b"/>
              <a:pathLst>
                <a:path w="4647" h="12723" extrusionOk="0">
                  <a:moveTo>
                    <a:pt x="2526" y="0"/>
                  </a:moveTo>
                  <a:lnTo>
                    <a:pt x="1" y="1116"/>
                  </a:lnTo>
                  <a:lnTo>
                    <a:pt x="2526" y="4464"/>
                  </a:lnTo>
                  <a:lnTo>
                    <a:pt x="2526" y="12722"/>
                  </a:lnTo>
                  <a:lnTo>
                    <a:pt x="4646" y="12722"/>
                  </a:lnTo>
                  <a:lnTo>
                    <a:pt x="4646" y="0"/>
                  </a:ln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4" name="Google Shape;3564;p40">
              <a:extLst>
                <a:ext uri="{FF2B5EF4-FFF2-40B4-BE49-F238E27FC236}">
                  <a16:creationId xmlns:a16="http://schemas.microsoft.com/office/drawing/2014/main" id="{E89732E6-4C61-F761-3119-EBAD1F3FDFD8}"/>
                </a:ext>
              </a:extLst>
            </p:cNvPr>
            <p:cNvSpPr/>
            <p:nvPr/>
          </p:nvSpPr>
          <p:spPr>
            <a:xfrm>
              <a:off x="6658380" y="2999542"/>
              <a:ext cx="302809" cy="46155"/>
            </a:xfrm>
            <a:custGeom>
              <a:avLst/>
              <a:gdLst/>
              <a:ahLst/>
              <a:cxnLst/>
              <a:rect l="l" t="t" r="r" b="b"/>
              <a:pathLst>
                <a:path w="17878" h="2725" extrusionOk="0">
                  <a:moveTo>
                    <a:pt x="8939" y="1"/>
                  </a:moveTo>
                  <a:cubicBezTo>
                    <a:pt x="5302" y="1"/>
                    <a:pt x="2068" y="1067"/>
                    <a:pt x="1" y="2724"/>
                  </a:cubicBezTo>
                  <a:lnTo>
                    <a:pt x="17877" y="2724"/>
                  </a:lnTo>
                  <a:cubicBezTo>
                    <a:pt x="15810" y="1068"/>
                    <a:pt x="12577" y="1"/>
                    <a:pt x="8939"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5" name="Google Shape;3565;p40">
              <a:extLst>
                <a:ext uri="{FF2B5EF4-FFF2-40B4-BE49-F238E27FC236}">
                  <a16:creationId xmlns:a16="http://schemas.microsoft.com/office/drawing/2014/main" id="{C545D437-776F-0FCA-6B34-1F3F980A78D7}"/>
                </a:ext>
              </a:extLst>
            </p:cNvPr>
            <p:cNvSpPr/>
            <p:nvPr/>
          </p:nvSpPr>
          <p:spPr>
            <a:xfrm>
              <a:off x="6558805" y="2756303"/>
              <a:ext cx="234059" cy="59501"/>
            </a:xfrm>
            <a:custGeom>
              <a:avLst/>
              <a:gdLst/>
              <a:ahLst/>
              <a:cxnLst/>
              <a:rect l="l" t="t" r="r" b="b"/>
              <a:pathLst>
                <a:path w="13819" h="3513" extrusionOk="0">
                  <a:moveTo>
                    <a:pt x="1" y="1"/>
                  </a:moveTo>
                  <a:lnTo>
                    <a:pt x="2587" y="3513"/>
                  </a:lnTo>
                  <a:lnTo>
                    <a:pt x="13819" y="3513"/>
                  </a:lnTo>
                  <a:lnTo>
                    <a:pt x="11232"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6" name="Google Shape;3566;p40">
              <a:extLst>
                <a:ext uri="{FF2B5EF4-FFF2-40B4-BE49-F238E27FC236}">
                  <a16:creationId xmlns:a16="http://schemas.microsoft.com/office/drawing/2014/main" id="{EFAEFB3C-2370-E4EE-D139-25E75F1CA437}"/>
                </a:ext>
              </a:extLst>
            </p:cNvPr>
            <p:cNvSpPr/>
            <p:nvPr/>
          </p:nvSpPr>
          <p:spPr>
            <a:xfrm>
              <a:off x="7106919" y="3012381"/>
              <a:ext cx="201116" cy="33299"/>
            </a:xfrm>
            <a:custGeom>
              <a:avLst/>
              <a:gdLst/>
              <a:ahLst/>
              <a:cxnLst/>
              <a:rect l="l" t="t" r="r" b="b"/>
              <a:pathLst>
                <a:path w="11874" h="1966" extrusionOk="0">
                  <a:moveTo>
                    <a:pt x="5937" y="0"/>
                  </a:moveTo>
                  <a:cubicBezTo>
                    <a:pt x="3520" y="0"/>
                    <a:pt x="1373" y="771"/>
                    <a:pt x="0" y="1965"/>
                  </a:cubicBezTo>
                  <a:lnTo>
                    <a:pt x="11874" y="1965"/>
                  </a:lnTo>
                  <a:cubicBezTo>
                    <a:pt x="10501" y="771"/>
                    <a:pt x="8353" y="0"/>
                    <a:pt x="5937"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7" name="Google Shape;3567;p40">
              <a:extLst>
                <a:ext uri="{FF2B5EF4-FFF2-40B4-BE49-F238E27FC236}">
                  <a16:creationId xmlns:a16="http://schemas.microsoft.com/office/drawing/2014/main" id="{E86BBC7E-C89C-AE09-534F-376BC943294A}"/>
                </a:ext>
              </a:extLst>
            </p:cNvPr>
            <p:cNvSpPr/>
            <p:nvPr/>
          </p:nvSpPr>
          <p:spPr>
            <a:xfrm>
              <a:off x="7195011" y="1761716"/>
              <a:ext cx="24932" cy="1260895"/>
            </a:xfrm>
            <a:custGeom>
              <a:avLst/>
              <a:gdLst/>
              <a:ahLst/>
              <a:cxnLst/>
              <a:rect l="l" t="t" r="r" b="b"/>
              <a:pathLst>
                <a:path w="1472" h="74444" extrusionOk="0">
                  <a:moveTo>
                    <a:pt x="1" y="1"/>
                  </a:moveTo>
                  <a:lnTo>
                    <a:pt x="1" y="74444"/>
                  </a:lnTo>
                  <a:lnTo>
                    <a:pt x="1471" y="74444"/>
                  </a:lnTo>
                  <a:lnTo>
                    <a:pt x="1471"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8" name="Google Shape;3568;p40">
              <a:extLst>
                <a:ext uri="{FF2B5EF4-FFF2-40B4-BE49-F238E27FC236}">
                  <a16:creationId xmlns:a16="http://schemas.microsoft.com/office/drawing/2014/main" id="{3895FB84-F561-A7CB-F98B-9948981CE99A}"/>
                </a:ext>
              </a:extLst>
            </p:cNvPr>
            <p:cNvSpPr/>
            <p:nvPr/>
          </p:nvSpPr>
          <p:spPr>
            <a:xfrm>
              <a:off x="7096672" y="1783430"/>
              <a:ext cx="150405" cy="18716"/>
            </a:xfrm>
            <a:custGeom>
              <a:avLst/>
              <a:gdLst/>
              <a:ahLst/>
              <a:cxnLst/>
              <a:rect l="l" t="t" r="r" b="b"/>
              <a:pathLst>
                <a:path w="8880" h="1105" extrusionOk="0">
                  <a:moveTo>
                    <a:pt x="0" y="0"/>
                  </a:moveTo>
                  <a:cubicBezTo>
                    <a:pt x="0" y="608"/>
                    <a:pt x="496" y="1105"/>
                    <a:pt x="1105" y="1105"/>
                  </a:cubicBezTo>
                  <a:lnTo>
                    <a:pt x="8880" y="1105"/>
                  </a:lnTo>
                  <a:lnTo>
                    <a:pt x="8880" y="929"/>
                  </a:lnTo>
                  <a:lnTo>
                    <a:pt x="1105" y="929"/>
                  </a:lnTo>
                  <a:cubicBezTo>
                    <a:pt x="594" y="929"/>
                    <a:pt x="176" y="512"/>
                    <a:pt x="176"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9" name="Google Shape;3569;p40">
              <a:extLst>
                <a:ext uri="{FF2B5EF4-FFF2-40B4-BE49-F238E27FC236}">
                  <a16:creationId xmlns:a16="http://schemas.microsoft.com/office/drawing/2014/main" id="{3F5F22DB-6182-40FE-41B3-85F983AF3E5E}"/>
                </a:ext>
              </a:extLst>
            </p:cNvPr>
            <p:cNvSpPr/>
            <p:nvPr/>
          </p:nvSpPr>
          <p:spPr>
            <a:xfrm>
              <a:off x="7126177" y="1792017"/>
              <a:ext cx="5268" cy="62923"/>
            </a:xfrm>
            <a:custGeom>
              <a:avLst/>
              <a:gdLst/>
              <a:ahLst/>
              <a:cxnLst/>
              <a:rect l="l" t="t" r="r" b="b"/>
              <a:pathLst>
                <a:path w="311" h="3715" extrusionOk="0">
                  <a:moveTo>
                    <a:pt x="1" y="0"/>
                  </a:moveTo>
                  <a:lnTo>
                    <a:pt x="1" y="3715"/>
                  </a:lnTo>
                  <a:lnTo>
                    <a:pt x="311" y="3715"/>
                  </a:lnTo>
                  <a:lnTo>
                    <a:pt x="311" y="0"/>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0" name="Google Shape;3570;p40">
              <a:extLst>
                <a:ext uri="{FF2B5EF4-FFF2-40B4-BE49-F238E27FC236}">
                  <a16:creationId xmlns:a16="http://schemas.microsoft.com/office/drawing/2014/main" id="{920FCA32-6CF5-1644-568C-957714390B1C}"/>
                </a:ext>
              </a:extLst>
            </p:cNvPr>
            <p:cNvSpPr/>
            <p:nvPr/>
          </p:nvSpPr>
          <p:spPr>
            <a:xfrm>
              <a:off x="7084731" y="1844422"/>
              <a:ext cx="88210" cy="147864"/>
            </a:xfrm>
            <a:custGeom>
              <a:avLst/>
              <a:gdLst/>
              <a:ahLst/>
              <a:cxnLst/>
              <a:rect l="l" t="t" r="r" b="b"/>
              <a:pathLst>
                <a:path w="5208" h="8730" extrusionOk="0">
                  <a:moveTo>
                    <a:pt x="0" y="0"/>
                  </a:moveTo>
                  <a:lnTo>
                    <a:pt x="0" y="5215"/>
                  </a:lnTo>
                  <a:cubicBezTo>
                    <a:pt x="0" y="5762"/>
                    <a:pt x="278" y="6273"/>
                    <a:pt x="738" y="6568"/>
                  </a:cubicBezTo>
                  <a:lnTo>
                    <a:pt x="1440" y="7020"/>
                  </a:lnTo>
                  <a:cubicBezTo>
                    <a:pt x="1700" y="7188"/>
                    <a:pt x="1857" y="7477"/>
                    <a:pt x="1857" y="7788"/>
                  </a:cubicBezTo>
                  <a:lnTo>
                    <a:pt x="1857" y="8309"/>
                  </a:lnTo>
                  <a:cubicBezTo>
                    <a:pt x="1857" y="8541"/>
                    <a:pt x="2046" y="8729"/>
                    <a:pt x="2277" y="8729"/>
                  </a:cubicBezTo>
                  <a:lnTo>
                    <a:pt x="2930" y="8729"/>
                  </a:lnTo>
                  <a:cubicBezTo>
                    <a:pt x="3162" y="8729"/>
                    <a:pt x="3350" y="8541"/>
                    <a:pt x="3350" y="8309"/>
                  </a:cubicBezTo>
                  <a:lnTo>
                    <a:pt x="3350" y="7788"/>
                  </a:lnTo>
                  <a:cubicBezTo>
                    <a:pt x="3350" y="7477"/>
                    <a:pt x="3508" y="7188"/>
                    <a:pt x="3768" y="7020"/>
                  </a:cubicBezTo>
                  <a:lnTo>
                    <a:pt x="4470" y="6568"/>
                  </a:lnTo>
                  <a:cubicBezTo>
                    <a:pt x="4929" y="6273"/>
                    <a:pt x="5207" y="5762"/>
                    <a:pt x="5207" y="5215"/>
                  </a:cubicBezTo>
                  <a:lnTo>
                    <a:pt x="5207"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1" name="Google Shape;3571;p40">
              <a:extLst>
                <a:ext uri="{FF2B5EF4-FFF2-40B4-BE49-F238E27FC236}">
                  <a16:creationId xmlns:a16="http://schemas.microsoft.com/office/drawing/2014/main" id="{E37AFF7A-8EA3-D35E-B188-15A97A851228}"/>
                </a:ext>
              </a:extLst>
            </p:cNvPr>
            <p:cNvSpPr/>
            <p:nvPr/>
          </p:nvSpPr>
          <p:spPr>
            <a:xfrm>
              <a:off x="7096113" y="1880753"/>
              <a:ext cx="65362" cy="86906"/>
            </a:xfrm>
            <a:custGeom>
              <a:avLst/>
              <a:gdLst/>
              <a:ahLst/>
              <a:cxnLst/>
              <a:rect l="l" t="t" r="r" b="b"/>
              <a:pathLst>
                <a:path w="3859" h="5131" extrusionOk="0">
                  <a:moveTo>
                    <a:pt x="20" y="0"/>
                  </a:moveTo>
                  <a:cubicBezTo>
                    <a:pt x="13" y="0"/>
                    <a:pt x="7" y="0"/>
                    <a:pt x="1" y="0"/>
                  </a:cubicBezTo>
                  <a:lnTo>
                    <a:pt x="1" y="3071"/>
                  </a:lnTo>
                  <a:cubicBezTo>
                    <a:pt x="1" y="3391"/>
                    <a:pt x="161" y="3684"/>
                    <a:pt x="429" y="3856"/>
                  </a:cubicBezTo>
                  <a:lnTo>
                    <a:pt x="1131" y="4308"/>
                  </a:lnTo>
                  <a:cubicBezTo>
                    <a:pt x="1438" y="4504"/>
                    <a:pt x="1659" y="4797"/>
                    <a:pt x="1772" y="5130"/>
                  </a:cubicBezTo>
                  <a:lnTo>
                    <a:pt x="2088" y="5130"/>
                  </a:lnTo>
                  <a:cubicBezTo>
                    <a:pt x="2202" y="4797"/>
                    <a:pt x="2423" y="4504"/>
                    <a:pt x="2730" y="4308"/>
                  </a:cubicBezTo>
                  <a:lnTo>
                    <a:pt x="3430" y="3856"/>
                  </a:lnTo>
                  <a:cubicBezTo>
                    <a:pt x="3699" y="3684"/>
                    <a:pt x="3859" y="3391"/>
                    <a:pt x="3859" y="3071"/>
                  </a:cubicBezTo>
                  <a:lnTo>
                    <a:pt x="3859" y="54"/>
                  </a:lnTo>
                  <a:cubicBezTo>
                    <a:pt x="3781" y="33"/>
                    <a:pt x="3693" y="19"/>
                    <a:pt x="3594" y="19"/>
                  </a:cubicBezTo>
                  <a:cubicBezTo>
                    <a:pt x="3403" y="19"/>
                    <a:pt x="3176" y="73"/>
                    <a:pt x="2922" y="235"/>
                  </a:cubicBezTo>
                  <a:cubicBezTo>
                    <a:pt x="2922" y="235"/>
                    <a:pt x="2716" y="122"/>
                    <a:pt x="2397" y="122"/>
                  </a:cubicBezTo>
                  <a:cubicBezTo>
                    <a:pt x="2237" y="122"/>
                    <a:pt x="2050" y="150"/>
                    <a:pt x="1846" y="235"/>
                  </a:cubicBezTo>
                  <a:cubicBezTo>
                    <a:pt x="1846" y="235"/>
                    <a:pt x="1518" y="122"/>
                    <a:pt x="1205" y="122"/>
                  </a:cubicBezTo>
                  <a:cubicBezTo>
                    <a:pt x="1049" y="122"/>
                    <a:pt x="896" y="150"/>
                    <a:pt x="791" y="235"/>
                  </a:cubicBezTo>
                  <a:cubicBezTo>
                    <a:pt x="791" y="235"/>
                    <a:pt x="435" y="0"/>
                    <a:pt x="20"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2" name="Google Shape;3572;p40">
              <a:extLst>
                <a:ext uri="{FF2B5EF4-FFF2-40B4-BE49-F238E27FC236}">
                  <a16:creationId xmlns:a16="http://schemas.microsoft.com/office/drawing/2014/main" id="{31810BD8-239C-E73B-E1C5-A068E30D2852}"/>
                </a:ext>
              </a:extLst>
            </p:cNvPr>
            <p:cNvSpPr/>
            <p:nvPr/>
          </p:nvSpPr>
          <p:spPr>
            <a:xfrm>
              <a:off x="6558788" y="2796902"/>
              <a:ext cx="71934" cy="286159"/>
            </a:xfrm>
            <a:custGeom>
              <a:avLst/>
              <a:gdLst/>
              <a:ahLst/>
              <a:cxnLst/>
              <a:rect l="l" t="t" r="r" b="b"/>
              <a:pathLst>
                <a:path w="4247" h="16895" extrusionOk="0">
                  <a:moveTo>
                    <a:pt x="3592" y="0"/>
                  </a:moveTo>
                  <a:cubicBezTo>
                    <a:pt x="3592" y="0"/>
                    <a:pt x="3592" y="1"/>
                    <a:pt x="3592" y="1"/>
                  </a:cubicBezTo>
                  <a:lnTo>
                    <a:pt x="3592" y="1"/>
                  </a:lnTo>
                  <a:lnTo>
                    <a:pt x="3592" y="0"/>
                  </a:lnTo>
                  <a:close/>
                  <a:moveTo>
                    <a:pt x="122" y="1"/>
                  </a:moveTo>
                  <a:lnTo>
                    <a:pt x="1729" y="10655"/>
                  </a:lnTo>
                  <a:lnTo>
                    <a:pt x="1384" y="12585"/>
                  </a:lnTo>
                  <a:lnTo>
                    <a:pt x="1" y="16895"/>
                  </a:lnTo>
                  <a:cubicBezTo>
                    <a:pt x="1512" y="16482"/>
                    <a:pt x="3326" y="13999"/>
                    <a:pt x="3326" y="13999"/>
                  </a:cubicBezTo>
                  <a:lnTo>
                    <a:pt x="3326" y="15482"/>
                  </a:lnTo>
                  <a:lnTo>
                    <a:pt x="3936" y="15482"/>
                  </a:lnTo>
                  <a:cubicBezTo>
                    <a:pt x="3936" y="15482"/>
                    <a:pt x="4247" y="13723"/>
                    <a:pt x="4178" y="12688"/>
                  </a:cubicBezTo>
                  <a:cubicBezTo>
                    <a:pt x="4110" y="11653"/>
                    <a:pt x="3592" y="11032"/>
                    <a:pt x="3385" y="10033"/>
                  </a:cubicBezTo>
                  <a:cubicBezTo>
                    <a:pt x="3179" y="9040"/>
                    <a:pt x="3587" y="113"/>
                    <a:pt x="3592" y="1"/>
                  </a:cubicBez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3" name="Google Shape;3573;p40">
              <a:extLst>
                <a:ext uri="{FF2B5EF4-FFF2-40B4-BE49-F238E27FC236}">
                  <a16:creationId xmlns:a16="http://schemas.microsoft.com/office/drawing/2014/main" id="{C5ED9B5F-B1AB-4A42-EAB4-2AE7A08FFC5E}"/>
                </a:ext>
              </a:extLst>
            </p:cNvPr>
            <p:cNvSpPr/>
            <p:nvPr/>
          </p:nvSpPr>
          <p:spPr>
            <a:xfrm>
              <a:off x="6471102" y="2783471"/>
              <a:ext cx="71934" cy="286159"/>
            </a:xfrm>
            <a:custGeom>
              <a:avLst/>
              <a:gdLst/>
              <a:ahLst/>
              <a:cxnLst/>
              <a:rect l="l" t="t" r="r" b="b"/>
              <a:pathLst>
                <a:path w="4247" h="16895" extrusionOk="0">
                  <a:moveTo>
                    <a:pt x="3592" y="0"/>
                  </a:moveTo>
                  <a:cubicBezTo>
                    <a:pt x="3592" y="0"/>
                    <a:pt x="3592" y="1"/>
                    <a:pt x="3592" y="1"/>
                  </a:cubicBezTo>
                  <a:lnTo>
                    <a:pt x="3592" y="1"/>
                  </a:lnTo>
                  <a:lnTo>
                    <a:pt x="3592" y="0"/>
                  </a:lnTo>
                  <a:close/>
                  <a:moveTo>
                    <a:pt x="121" y="1"/>
                  </a:moveTo>
                  <a:lnTo>
                    <a:pt x="1728" y="10654"/>
                  </a:lnTo>
                  <a:lnTo>
                    <a:pt x="1384" y="12585"/>
                  </a:lnTo>
                  <a:lnTo>
                    <a:pt x="0" y="16894"/>
                  </a:lnTo>
                  <a:cubicBezTo>
                    <a:pt x="1512" y="16482"/>
                    <a:pt x="3326" y="13999"/>
                    <a:pt x="3326" y="13999"/>
                  </a:cubicBezTo>
                  <a:lnTo>
                    <a:pt x="3326" y="15481"/>
                  </a:lnTo>
                  <a:lnTo>
                    <a:pt x="3936" y="15481"/>
                  </a:lnTo>
                  <a:cubicBezTo>
                    <a:pt x="3936" y="15481"/>
                    <a:pt x="4247" y="13723"/>
                    <a:pt x="4178" y="12688"/>
                  </a:cubicBezTo>
                  <a:cubicBezTo>
                    <a:pt x="4110" y="11653"/>
                    <a:pt x="3592" y="11032"/>
                    <a:pt x="3385" y="10033"/>
                  </a:cubicBezTo>
                  <a:cubicBezTo>
                    <a:pt x="3179" y="9039"/>
                    <a:pt x="3587" y="113"/>
                    <a:pt x="3592" y="1"/>
                  </a:cubicBez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4" name="Google Shape;3574;p40">
              <a:extLst>
                <a:ext uri="{FF2B5EF4-FFF2-40B4-BE49-F238E27FC236}">
                  <a16:creationId xmlns:a16="http://schemas.microsoft.com/office/drawing/2014/main" id="{934B9148-30DA-735D-3A52-0AE7720BA203}"/>
                </a:ext>
              </a:extLst>
            </p:cNvPr>
            <p:cNvSpPr/>
            <p:nvPr/>
          </p:nvSpPr>
          <p:spPr>
            <a:xfrm>
              <a:off x="6399812" y="2496177"/>
              <a:ext cx="504788" cy="303080"/>
            </a:xfrm>
            <a:custGeom>
              <a:avLst/>
              <a:gdLst/>
              <a:ahLst/>
              <a:cxnLst/>
              <a:rect l="l" t="t" r="r" b="b"/>
              <a:pathLst>
                <a:path w="29803" h="17894" extrusionOk="0">
                  <a:moveTo>
                    <a:pt x="21543" y="1"/>
                  </a:moveTo>
                  <a:lnTo>
                    <a:pt x="20736" y="1707"/>
                  </a:lnTo>
                  <a:cubicBezTo>
                    <a:pt x="20736" y="1707"/>
                    <a:pt x="4187" y="1999"/>
                    <a:pt x="2014" y="5239"/>
                  </a:cubicBezTo>
                  <a:cubicBezTo>
                    <a:pt x="0" y="8246"/>
                    <a:pt x="2531" y="14375"/>
                    <a:pt x="2636" y="15511"/>
                  </a:cubicBezTo>
                  <a:cubicBezTo>
                    <a:pt x="2739" y="16648"/>
                    <a:pt x="2807" y="17893"/>
                    <a:pt x="2807" y="17893"/>
                  </a:cubicBezTo>
                  <a:lnTo>
                    <a:pt x="8173" y="17893"/>
                  </a:lnTo>
                  <a:lnTo>
                    <a:pt x="7588" y="9751"/>
                  </a:lnTo>
                  <a:cubicBezTo>
                    <a:pt x="7588" y="9751"/>
                    <a:pt x="16606" y="8873"/>
                    <a:pt x="23205" y="5900"/>
                  </a:cubicBezTo>
                  <a:cubicBezTo>
                    <a:pt x="29802" y="2925"/>
                    <a:pt x="27565" y="1"/>
                    <a:pt x="27565"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5" name="Google Shape;3575;p40">
              <a:extLst>
                <a:ext uri="{FF2B5EF4-FFF2-40B4-BE49-F238E27FC236}">
                  <a16:creationId xmlns:a16="http://schemas.microsoft.com/office/drawing/2014/main" id="{BA4095DA-381C-92B4-4F3A-34700C5359CD}"/>
                </a:ext>
              </a:extLst>
            </p:cNvPr>
            <p:cNvSpPr/>
            <p:nvPr/>
          </p:nvSpPr>
          <p:spPr>
            <a:xfrm>
              <a:off x="6462769" y="2496160"/>
              <a:ext cx="441832" cy="303080"/>
            </a:xfrm>
            <a:custGeom>
              <a:avLst/>
              <a:gdLst/>
              <a:ahLst/>
              <a:cxnLst/>
              <a:rect l="l" t="t" r="r" b="b"/>
              <a:pathLst>
                <a:path w="26086" h="17894" extrusionOk="0">
                  <a:moveTo>
                    <a:pt x="17826" y="1"/>
                  </a:moveTo>
                  <a:lnTo>
                    <a:pt x="17019" y="1707"/>
                  </a:lnTo>
                  <a:cubicBezTo>
                    <a:pt x="17019" y="1707"/>
                    <a:pt x="9663" y="1837"/>
                    <a:pt x="4117" y="2883"/>
                  </a:cubicBezTo>
                  <a:cubicBezTo>
                    <a:pt x="1347" y="4642"/>
                    <a:pt x="0" y="6315"/>
                    <a:pt x="658" y="8688"/>
                  </a:cubicBezTo>
                  <a:cubicBezTo>
                    <a:pt x="1470" y="11618"/>
                    <a:pt x="2176" y="13377"/>
                    <a:pt x="1875" y="14342"/>
                  </a:cubicBezTo>
                  <a:cubicBezTo>
                    <a:pt x="1608" y="15197"/>
                    <a:pt x="2796" y="16592"/>
                    <a:pt x="2843" y="17893"/>
                  </a:cubicBezTo>
                  <a:lnTo>
                    <a:pt x="4456" y="17893"/>
                  </a:lnTo>
                  <a:lnTo>
                    <a:pt x="3871" y="9751"/>
                  </a:lnTo>
                  <a:cubicBezTo>
                    <a:pt x="3871" y="9751"/>
                    <a:pt x="12890" y="8873"/>
                    <a:pt x="19488" y="5900"/>
                  </a:cubicBezTo>
                  <a:cubicBezTo>
                    <a:pt x="26085" y="2925"/>
                    <a:pt x="23848" y="1"/>
                    <a:pt x="23848" y="1"/>
                  </a:cubicBez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6" name="Google Shape;3576;p40">
              <a:extLst>
                <a:ext uri="{FF2B5EF4-FFF2-40B4-BE49-F238E27FC236}">
                  <a16:creationId xmlns:a16="http://schemas.microsoft.com/office/drawing/2014/main" id="{B4671603-73BD-6FD9-6B5D-D04DAD2F5D26}"/>
                </a:ext>
              </a:extLst>
            </p:cNvPr>
            <p:cNvSpPr/>
            <p:nvPr/>
          </p:nvSpPr>
          <p:spPr>
            <a:xfrm>
              <a:off x="6486160" y="2504120"/>
              <a:ext cx="519033" cy="303622"/>
            </a:xfrm>
            <a:custGeom>
              <a:avLst/>
              <a:gdLst/>
              <a:ahLst/>
              <a:cxnLst/>
              <a:rect l="l" t="t" r="r" b="b"/>
              <a:pathLst>
                <a:path w="30644" h="17926" extrusionOk="0">
                  <a:moveTo>
                    <a:pt x="27955" y="1"/>
                  </a:moveTo>
                  <a:lnTo>
                    <a:pt x="18105" y="11"/>
                  </a:lnTo>
                  <a:lnTo>
                    <a:pt x="17886" y="732"/>
                  </a:lnTo>
                  <a:cubicBezTo>
                    <a:pt x="17497" y="2000"/>
                    <a:pt x="16362" y="2890"/>
                    <a:pt x="15039" y="2965"/>
                  </a:cubicBezTo>
                  <a:cubicBezTo>
                    <a:pt x="11458" y="3168"/>
                    <a:pt x="4565" y="3807"/>
                    <a:pt x="2638" y="5772"/>
                  </a:cubicBezTo>
                  <a:cubicBezTo>
                    <a:pt x="0" y="8461"/>
                    <a:pt x="2483" y="15391"/>
                    <a:pt x="2328" y="16373"/>
                  </a:cubicBezTo>
                  <a:cubicBezTo>
                    <a:pt x="2173" y="17356"/>
                    <a:pt x="2328" y="17925"/>
                    <a:pt x="2328" y="17925"/>
                  </a:cubicBezTo>
                  <a:lnTo>
                    <a:pt x="8276" y="17925"/>
                  </a:lnTo>
                  <a:lnTo>
                    <a:pt x="8276" y="12081"/>
                  </a:lnTo>
                  <a:cubicBezTo>
                    <a:pt x="9052" y="12028"/>
                    <a:pt x="9052" y="11550"/>
                    <a:pt x="9052" y="11550"/>
                  </a:cubicBezTo>
                  <a:lnTo>
                    <a:pt x="23235" y="11550"/>
                  </a:lnTo>
                  <a:cubicBezTo>
                    <a:pt x="30644" y="11550"/>
                    <a:pt x="27955" y="1"/>
                    <a:pt x="27955"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7" name="Google Shape;3577;p40">
              <a:extLst>
                <a:ext uri="{FF2B5EF4-FFF2-40B4-BE49-F238E27FC236}">
                  <a16:creationId xmlns:a16="http://schemas.microsoft.com/office/drawing/2014/main" id="{6868793A-56B5-04BF-ABA2-0530B91E6BA9}"/>
                </a:ext>
              </a:extLst>
            </p:cNvPr>
            <p:cNvSpPr/>
            <p:nvPr/>
          </p:nvSpPr>
          <p:spPr>
            <a:xfrm>
              <a:off x="6608279" y="2642042"/>
              <a:ext cx="40108" cy="49102"/>
            </a:xfrm>
            <a:custGeom>
              <a:avLst/>
              <a:gdLst/>
              <a:ahLst/>
              <a:cxnLst/>
              <a:rect l="l" t="t" r="r" b="b"/>
              <a:pathLst>
                <a:path w="2368" h="2899" extrusionOk="0">
                  <a:moveTo>
                    <a:pt x="176" y="1"/>
                  </a:moveTo>
                  <a:lnTo>
                    <a:pt x="0" y="141"/>
                  </a:lnTo>
                  <a:lnTo>
                    <a:pt x="2193" y="2898"/>
                  </a:lnTo>
                  <a:lnTo>
                    <a:pt x="2367" y="2759"/>
                  </a:lnTo>
                  <a:lnTo>
                    <a:pt x="176" y="1"/>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8" name="Google Shape;3578;p40">
              <a:extLst>
                <a:ext uri="{FF2B5EF4-FFF2-40B4-BE49-F238E27FC236}">
                  <a16:creationId xmlns:a16="http://schemas.microsoft.com/office/drawing/2014/main" id="{FE905779-7617-3510-52FC-646D3C8122A4}"/>
                </a:ext>
              </a:extLst>
            </p:cNvPr>
            <p:cNvSpPr/>
            <p:nvPr/>
          </p:nvSpPr>
          <p:spPr>
            <a:xfrm>
              <a:off x="6598540" y="2647073"/>
              <a:ext cx="22374" cy="55860"/>
            </a:xfrm>
            <a:custGeom>
              <a:avLst/>
              <a:gdLst/>
              <a:ahLst/>
              <a:cxnLst/>
              <a:rect l="l" t="t" r="r" b="b"/>
              <a:pathLst>
                <a:path w="1321" h="3298" extrusionOk="0">
                  <a:moveTo>
                    <a:pt x="213" y="1"/>
                  </a:moveTo>
                  <a:lnTo>
                    <a:pt x="1" y="74"/>
                  </a:lnTo>
                  <a:lnTo>
                    <a:pt x="1109" y="3298"/>
                  </a:lnTo>
                  <a:lnTo>
                    <a:pt x="1320" y="3224"/>
                  </a:lnTo>
                  <a:lnTo>
                    <a:pt x="213" y="1"/>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9" name="Google Shape;3579;p40">
              <a:extLst>
                <a:ext uri="{FF2B5EF4-FFF2-40B4-BE49-F238E27FC236}">
                  <a16:creationId xmlns:a16="http://schemas.microsoft.com/office/drawing/2014/main" id="{8E5652E3-FC07-FB08-7CEC-77EEC953B1CB}"/>
                </a:ext>
              </a:extLst>
            </p:cNvPr>
            <p:cNvSpPr/>
            <p:nvPr/>
          </p:nvSpPr>
          <p:spPr>
            <a:xfrm>
              <a:off x="6859903" y="2507440"/>
              <a:ext cx="29116" cy="82875"/>
            </a:xfrm>
            <a:custGeom>
              <a:avLst/>
              <a:gdLst/>
              <a:ahLst/>
              <a:cxnLst/>
              <a:rect l="l" t="t" r="r" b="b"/>
              <a:pathLst>
                <a:path w="1719" h="4893" extrusionOk="0">
                  <a:moveTo>
                    <a:pt x="1065" y="1"/>
                  </a:moveTo>
                  <a:cubicBezTo>
                    <a:pt x="1022" y="115"/>
                    <a:pt x="0" y="2809"/>
                    <a:pt x="675" y="3777"/>
                  </a:cubicBezTo>
                  <a:cubicBezTo>
                    <a:pt x="1318" y="4699"/>
                    <a:pt x="1569" y="4876"/>
                    <a:pt x="1595" y="4893"/>
                  </a:cubicBezTo>
                  <a:lnTo>
                    <a:pt x="1719" y="4705"/>
                  </a:lnTo>
                  <a:cubicBezTo>
                    <a:pt x="1716" y="4703"/>
                    <a:pt x="1474" y="4531"/>
                    <a:pt x="859" y="3648"/>
                  </a:cubicBezTo>
                  <a:cubicBezTo>
                    <a:pt x="250" y="2777"/>
                    <a:pt x="1264" y="107"/>
                    <a:pt x="1275" y="81"/>
                  </a:cubicBezTo>
                  <a:lnTo>
                    <a:pt x="1065" y="1"/>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0" name="Google Shape;3580;p40">
              <a:extLst>
                <a:ext uri="{FF2B5EF4-FFF2-40B4-BE49-F238E27FC236}">
                  <a16:creationId xmlns:a16="http://schemas.microsoft.com/office/drawing/2014/main" id="{E9019479-52A3-CDC1-B0F9-496323FA0060}"/>
                </a:ext>
              </a:extLst>
            </p:cNvPr>
            <p:cNvSpPr/>
            <p:nvPr/>
          </p:nvSpPr>
          <p:spPr>
            <a:xfrm>
              <a:off x="6729941" y="2508016"/>
              <a:ext cx="183840" cy="136872"/>
            </a:xfrm>
            <a:custGeom>
              <a:avLst/>
              <a:gdLst/>
              <a:ahLst/>
              <a:cxnLst/>
              <a:rect l="l" t="t" r="r" b="b"/>
              <a:pathLst>
                <a:path w="10854" h="8081" extrusionOk="0">
                  <a:moveTo>
                    <a:pt x="10631" y="0"/>
                  </a:moveTo>
                  <a:cubicBezTo>
                    <a:pt x="10628" y="44"/>
                    <a:pt x="10384" y="4314"/>
                    <a:pt x="8794" y="5079"/>
                  </a:cubicBezTo>
                  <a:cubicBezTo>
                    <a:pt x="7712" y="5597"/>
                    <a:pt x="7032" y="5710"/>
                    <a:pt x="6483" y="5799"/>
                  </a:cubicBezTo>
                  <a:cubicBezTo>
                    <a:pt x="6192" y="5845"/>
                    <a:pt x="5940" y="5887"/>
                    <a:pt x="5690" y="5979"/>
                  </a:cubicBezTo>
                  <a:cubicBezTo>
                    <a:pt x="5545" y="6033"/>
                    <a:pt x="5367" y="6105"/>
                    <a:pt x="5167" y="6189"/>
                  </a:cubicBezTo>
                  <a:cubicBezTo>
                    <a:pt x="4449" y="6485"/>
                    <a:pt x="3368" y="6930"/>
                    <a:pt x="2574" y="6930"/>
                  </a:cubicBezTo>
                  <a:cubicBezTo>
                    <a:pt x="2543" y="6930"/>
                    <a:pt x="2511" y="6928"/>
                    <a:pt x="2479" y="6928"/>
                  </a:cubicBezTo>
                  <a:cubicBezTo>
                    <a:pt x="1426" y="6928"/>
                    <a:pt x="60" y="7857"/>
                    <a:pt x="1" y="7896"/>
                  </a:cubicBezTo>
                  <a:lnTo>
                    <a:pt x="127" y="8080"/>
                  </a:lnTo>
                  <a:cubicBezTo>
                    <a:pt x="141" y="8072"/>
                    <a:pt x="1493" y="7152"/>
                    <a:pt x="2478" y="7152"/>
                  </a:cubicBezTo>
                  <a:cubicBezTo>
                    <a:pt x="2478" y="7152"/>
                    <a:pt x="2479" y="7152"/>
                    <a:pt x="2479" y="7152"/>
                  </a:cubicBezTo>
                  <a:lnTo>
                    <a:pt x="2518" y="7152"/>
                  </a:lnTo>
                  <a:cubicBezTo>
                    <a:pt x="2539" y="7153"/>
                    <a:pt x="2561" y="7153"/>
                    <a:pt x="2582" y="7153"/>
                  </a:cubicBezTo>
                  <a:cubicBezTo>
                    <a:pt x="3426" y="7153"/>
                    <a:pt x="4476" y="6715"/>
                    <a:pt x="5254" y="6395"/>
                  </a:cubicBezTo>
                  <a:cubicBezTo>
                    <a:pt x="5450" y="6313"/>
                    <a:pt x="5625" y="6240"/>
                    <a:pt x="5767" y="6188"/>
                  </a:cubicBezTo>
                  <a:cubicBezTo>
                    <a:pt x="5998" y="6104"/>
                    <a:pt x="6238" y="6064"/>
                    <a:pt x="6518" y="6018"/>
                  </a:cubicBezTo>
                  <a:cubicBezTo>
                    <a:pt x="7081" y="5927"/>
                    <a:pt x="7781" y="5813"/>
                    <a:pt x="8891" y="5280"/>
                  </a:cubicBezTo>
                  <a:cubicBezTo>
                    <a:pt x="10599" y="4459"/>
                    <a:pt x="10845" y="194"/>
                    <a:pt x="10854" y="13"/>
                  </a:cubicBezTo>
                  <a:lnTo>
                    <a:pt x="10631" y="0"/>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1" name="Google Shape;3581;p40">
              <a:extLst>
                <a:ext uri="{FF2B5EF4-FFF2-40B4-BE49-F238E27FC236}">
                  <a16:creationId xmlns:a16="http://schemas.microsoft.com/office/drawing/2014/main" id="{C24E17E2-108C-B273-55AB-534FA871D85B}"/>
                </a:ext>
              </a:extLst>
            </p:cNvPr>
            <p:cNvSpPr/>
            <p:nvPr/>
          </p:nvSpPr>
          <p:spPr>
            <a:xfrm>
              <a:off x="6741357" y="2202328"/>
              <a:ext cx="257857" cy="315613"/>
            </a:xfrm>
            <a:custGeom>
              <a:avLst/>
              <a:gdLst/>
              <a:ahLst/>
              <a:cxnLst/>
              <a:rect l="l" t="t" r="r" b="b"/>
              <a:pathLst>
                <a:path w="15224" h="18634" extrusionOk="0">
                  <a:moveTo>
                    <a:pt x="7271" y="1"/>
                  </a:moveTo>
                  <a:cubicBezTo>
                    <a:pt x="5698" y="1"/>
                    <a:pt x="4271" y="260"/>
                    <a:pt x="4019" y="728"/>
                  </a:cubicBezTo>
                  <a:cubicBezTo>
                    <a:pt x="3668" y="1381"/>
                    <a:pt x="2019" y="4761"/>
                    <a:pt x="1951" y="6312"/>
                  </a:cubicBezTo>
                  <a:cubicBezTo>
                    <a:pt x="1881" y="7864"/>
                    <a:pt x="2744" y="8520"/>
                    <a:pt x="2640" y="9368"/>
                  </a:cubicBezTo>
                  <a:cubicBezTo>
                    <a:pt x="2537" y="10215"/>
                    <a:pt x="1709" y="12348"/>
                    <a:pt x="1813" y="13864"/>
                  </a:cubicBezTo>
                  <a:cubicBezTo>
                    <a:pt x="1916" y="15380"/>
                    <a:pt x="1157" y="16139"/>
                    <a:pt x="709" y="17105"/>
                  </a:cubicBezTo>
                  <a:cubicBezTo>
                    <a:pt x="0" y="18633"/>
                    <a:pt x="2166" y="18145"/>
                    <a:pt x="4296" y="18311"/>
                  </a:cubicBezTo>
                  <a:cubicBezTo>
                    <a:pt x="5496" y="18406"/>
                    <a:pt x="8009" y="18612"/>
                    <a:pt x="10063" y="18612"/>
                  </a:cubicBezTo>
                  <a:cubicBezTo>
                    <a:pt x="11651" y="18612"/>
                    <a:pt x="12964" y="18489"/>
                    <a:pt x="13182" y="18095"/>
                  </a:cubicBezTo>
                  <a:cubicBezTo>
                    <a:pt x="13685" y="17191"/>
                    <a:pt x="12949" y="11534"/>
                    <a:pt x="13350" y="8924"/>
                  </a:cubicBezTo>
                  <a:cubicBezTo>
                    <a:pt x="13751" y="6312"/>
                    <a:pt x="15223" y="2749"/>
                    <a:pt x="14261" y="1712"/>
                  </a:cubicBezTo>
                  <a:cubicBezTo>
                    <a:pt x="13298" y="673"/>
                    <a:pt x="10941" y="376"/>
                    <a:pt x="9131" y="124"/>
                  </a:cubicBezTo>
                  <a:cubicBezTo>
                    <a:pt x="8530" y="41"/>
                    <a:pt x="7889" y="1"/>
                    <a:pt x="7271"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2" name="Google Shape;3582;p40">
              <a:extLst>
                <a:ext uri="{FF2B5EF4-FFF2-40B4-BE49-F238E27FC236}">
                  <a16:creationId xmlns:a16="http://schemas.microsoft.com/office/drawing/2014/main" id="{C40A9F76-71C5-026C-358D-F18ADE8C3B98}"/>
                </a:ext>
              </a:extLst>
            </p:cNvPr>
            <p:cNvSpPr/>
            <p:nvPr/>
          </p:nvSpPr>
          <p:spPr>
            <a:xfrm>
              <a:off x="6780991" y="2339352"/>
              <a:ext cx="176269" cy="47560"/>
            </a:xfrm>
            <a:custGeom>
              <a:avLst/>
              <a:gdLst/>
              <a:ahLst/>
              <a:cxnLst/>
              <a:rect l="l" t="t" r="r" b="b"/>
              <a:pathLst>
                <a:path w="10407" h="2808" extrusionOk="0">
                  <a:moveTo>
                    <a:pt x="609" y="1"/>
                  </a:moveTo>
                  <a:cubicBezTo>
                    <a:pt x="392" y="1"/>
                    <a:pt x="187" y="37"/>
                    <a:pt x="1" y="97"/>
                  </a:cubicBezTo>
                  <a:cubicBezTo>
                    <a:pt x="181" y="523"/>
                    <a:pt x="347" y="881"/>
                    <a:pt x="298" y="1279"/>
                  </a:cubicBezTo>
                  <a:cubicBezTo>
                    <a:pt x="273" y="1488"/>
                    <a:pt x="203" y="1773"/>
                    <a:pt x="116" y="2110"/>
                  </a:cubicBezTo>
                  <a:cubicBezTo>
                    <a:pt x="264" y="2157"/>
                    <a:pt x="422" y="2194"/>
                    <a:pt x="590" y="2207"/>
                  </a:cubicBezTo>
                  <a:cubicBezTo>
                    <a:pt x="640" y="2210"/>
                    <a:pt x="690" y="2212"/>
                    <a:pt x="740" y="2212"/>
                  </a:cubicBezTo>
                  <a:cubicBezTo>
                    <a:pt x="1280" y="2212"/>
                    <a:pt x="1750" y="2000"/>
                    <a:pt x="1999" y="1679"/>
                  </a:cubicBezTo>
                  <a:cubicBezTo>
                    <a:pt x="2216" y="2067"/>
                    <a:pt x="2712" y="2361"/>
                    <a:pt x="3316" y="2404"/>
                  </a:cubicBezTo>
                  <a:cubicBezTo>
                    <a:pt x="3368" y="2408"/>
                    <a:pt x="3419" y="2410"/>
                    <a:pt x="3469" y="2410"/>
                  </a:cubicBezTo>
                  <a:cubicBezTo>
                    <a:pt x="4008" y="2410"/>
                    <a:pt x="4477" y="2199"/>
                    <a:pt x="4725" y="1877"/>
                  </a:cubicBezTo>
                  <a:cubicBezTo>
                    <a:pt x="4941" y="2266"/>
                    <a:pt x="5439" y="2560"/>
                    <a:pt x="6043" y="2603"/>
                  </a:cubicBezTo>
                  <a:cubicBezTo>
                    <a:pt x="6094" y="2607"/>
                    <a:pt x="6144" y="2609"/>
                    <a:pt x="6193" y="2609"/>
                  </a:cubicBezTo>
                  <a:cubicBezTo>
                    <a:pt x="6733" y="2609"/>
                    <a:pt x="7203" y="2398"/>
                    <a:pt x="7451" y="2076"/>
                  </a:cubicBezTo>
                  <a:cubicBezTo>
                    <a:pt x="7668" y="2464"/>
                    <a:pt x="8165" y="2758"/>
                    <a:pt x="8769" y="2802"/>
                  </a:cubicBezTo>
                  <a:cubicBezTo>
                    <a:pt x="8820" y="2806"/>
                    <a:pt x="8870" y="2808"/>
                    <a:pt x="8920" y="2808"/>
                  </a:cubicBezTo>
                  <a:cubicBezTo>
                    <a:pt x="9690" y="2808"/>
                    <a:pt x="10323" y="2383"/>
                    <a:pt x="10364" y="1813"/>
                  </a:cubicBezTo>
                  <a:cubicBezTo>
                    <a:pt x="10407" y="1205"/>
                    <a:pt x="9765" y="663"/>
                    <a:pt x="8928" y="602"/>
                  </a:cubicBezTo>
                  <a:cubicBezTo>
                    <a:pt x="8876" y="598"/>
                    <a:pt x="8825" y="597"/>
                    <a:pt x="8775" y="597"/>
                  </a:cubicBezTo>
                  <a:cubicBezTo>
                    <a:pt x="8236" y="597"/>
                    <a:pt x="7767" y="808"/>
                    <a:pt x="7519" y="1129"/>
                  </a:cubicBezTo>
                  <a:cubicBezTo>
                    <a:pt x="7302" y="741"/>
                    <a:pt x="6806" y="447"/>
                    <a:pt x="6202" y="403"/>
                  </a:cubicBezTo>
                  <a:cubicBezTo>
                    <a:pt x="6151" y="400"/>
                    <a:pt x="6101" y="398"/>
                    <a:pt x="6051" y="398"/>
                  </a:cubicBezTo>
                  <a:cubicBezTo>
                    <a:pt x="5511" y="398"/>
                    <a:pt x="5042" y="609"/>
                    <a:pt x="4793" y="931"/>
                  </a:cubicBezTo>
                  <a:cubicBezTo>
                    <a:pt x="4576" y="542"/>
                    <a:pt x="4079" y="248"/>
                    <a:pt x="3475" y="205"/>
                  </a:cubicBezTo>
                  <a:cubicBezTo>
                    <a:pt x="3424" y="201"/>
                    <a:pt x="3375" y="199"/>
                    <a:pt x="3325" y="199"/>
                  </a:cubicBezTo>
                  <a:cubicBezTo>
                    <a:pt x="2785" y="199"/>
                    <a:pt x="2315" y="411"/>
                    <a:pt x="2067" y="732"/>
                  </a:cubicBezTo>
                  <a:cubicBezTo>
                    <a:pt x="1849" y="344"/>
                    <a:pt x="1353" y="50"/>
                    <a:pt x="749" y="6"/>
                  </a:cubicBezTo>
                  <a:cubicBezTo>
                    <a:pt x="702" y="2"/>
                    <a:pt x="655" y="1"/>
                    <a:pt x="609"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3" name="Google Shape;3583;p40">
              <a:extLst>
                <a:ext uri="{FF2B5EF4-FFF2-40B4-BE49-F238E27FC236}">
                  <a16:creationId xmlns:a16="http://schemas.microsoft.com/office/drawing/2014/main" id="{DBE3397D-C30F-9B7C-0CD2-70F0E0659B79}"/>
                </a:ext>
              </a:extLst>
            </p:cNvPr>
            <p:cNvSpPr/>
            <p:nvPr/>
          </p:nvSpPr>
          <p:spPr>
            <a:xfrm>
              <a:off x="6774013" y="2293232"/>
              <a:ext cx="176980" cy="37381"/>
            </a:xfrm>
            <a:custGeom>
              <a:avLst/>
              <a:gdLst/>
              <a:ahLst/>
              <a:cxnLst/>
              <a:rect l="l" t="t" r="r" b="b"/>
              <a:pathLst>
                <a:path w="10449" h="2207" extrusionOk="0">
                  <a:moveTo>
                    <a:pt x="732" y="1"/>
                  </a:moveTo>
                  <a:cubicBezTo>
                    <a:pt x="532" y="1"/>
                    <a:pt x="340" y="30"/>
                    <a:pt x="166" y="81"/>
                  </a:cubicBezTo>
                  <a:cubicBezTo>
                    <a:pt x="87" y="402"/>
                    <a:pt x="32" y="698"/>
                    <a:pt x="22" y="945"/>
                  </a:cubicBezTo>
                  <a:cubicBezTo>
                    <a:pt x="1" y="1412"/>
                    <a:pt x="67" y="1790"/>
                    <a:pt x="164" y="2124"/>
                  </a:cubicBezTo>
                  <a:cubicBezTo>
                    <a:pt x="339" y="2175"/>
                    <a:pt x="530" y="2206"/>
                    <a:pt x="732" y="2206"/>
                  </a:cubicBezTo>
                  <a:cubicBezTo>
                    <a:pt x="733" y="2206"/>
                    <a:pt x="734" y="2206"/>
                    <a:pt x="735" y="2206"/>
                  </a:cubicBezTo>
                  <a:cubicBezTo>
                    <a:pt x="1339" y="2206"/>
                    <a:pt x="1854" y="1948"/>
                    <a:pt x="2097" y="1579"/>
                  </a:cubicBezTo>
                  <a:cubicBezTo>
                    <a:pt x="2342" y="1949"/>
                    <a:pt x="2860" y="2207"/>
                    <a:pt x="3464" y="2207"/>
                  </a:cubicBezTo>
                  <a:cubicBezTo>
                    <a:pt x="4068" y="2207"/>
                    <a:pt x="4585" y="1949"/>
                    <a:pt x="4831" y="1579"/>
                  </a:cubicBezTo>
                  <a:cubicBezTo>
                    <a:pt x="5075" y="1949"/>
                    <a:pt x="5593" y="2207"/>
                    <a:pt x="6197" y="2207"/>
                  </a:cubicBezTo>
                  <a:cubicBezTo>
                    <a:pt x="6800" y="2207"/>
                    <a:pt x="7319" y="1949"/>
                    <a:pt x="7563" y="1579"/>
                  </a:cubicBezTo>
                  <a:cubicBezTo>
                    <a:pt x="7808" y="1949"/>
                    <a:pt x="8326" y="2207"/>
                    <a:pt x="8929" y="2207"/>
                  </a:cubicBezTo>
                  <a:cubicBezTo>
                    <a:pt x="9768" y="2207"/>
                    <a:pt x="10449" y="1713"/>
                    <a:pt x="10449" y="1103"/>
                  </a:cubicBezTo>
                  <a:cubicBezTo>
                    <a:pt x="10449" y="495"/>
                    <a:pt x="9768" y="1"/>
                    <a:pt x="8929" y="1"/>
                  </a:cubicBezTo>
                  <a:cubicBezTo>
                    <a:pt x="8326" y="1"/>
                    <a:pt x="7808" y="258"/>
                    <a:pt x="7563" y="629"/>
                  </a:cubicBezTo>
                  <a:cubicBezTo>
                    <a:pt x="7319" y="258"/>
                    <a:pt x="6800" y="1"/>
                    <a:pt x="6197" y="1"/>
                  </a:cubicBezTo>
                  <a:cubicBezTo>
                    <a:pt x="5593" y="1"/>
                    <a:pt x="5075" y="258"/>
                    <a:pt x="4831" y="629"/>
                  </a:cubicBezTo>
                  <a:cubicBezTo>
                    <a:pt x="4585" y="258"/>
                    <a:pt x="4068" y="1"/>
                    <a:pt x="3464" y="1"/>
                  </a:cubicBezTo>
                  <a:cubicBezTo>
                    <a:pt x="2860" y="1"/>
                    <a:pt x="2342" y="258"/>
                    <a:pt x="2097" y="629"/>
                  </a:cubicBezTo>
                  <a:cubicBezTo>
                    <a:pt x="1853" y="258"/>
                    <a:pt x="1335" y="1"/>
                    <a:pt x="732"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4" name="Google Shape;3584;p40">
              <a:extLst>
                <a:ext uri="{FF2B5EF4-FFF2-40B4-BE49-F238E27FC236}">
                  <a16:creationId xmlns:a16="http://schemas.microsoft.com/office/drawing/2014/main" id="{208C1C5B-A04D-3A07-C7B1-04109A045E45}"/>
                </a:ext>
              </a:extLst>
            </p:cNvPr>
            <p:cNvSpPr/>
            <p:nvPr/>
          </p:nvSpPr>
          <p:spPr>
            <a:xfrm>
              <a:off x="6785191" y="2059596"/>
              <a:ext cx="138379" cy="144849"/>
            </a:xfrm>
            <a:custGeom>
              <a:avLst/>
              <a:gdLst/>
              <a:ahLst/>
              <a:cxnLst/>
              <a:rect l="l" t="t" r="r" b="b"/>
              <a:pathLst>
                <a:path w="8170" h="8552" extrusionOk="0">
                  <a:moveTo>
                    <a:pt x="4061" y="0"/>
                  </a:moveTo>
                  <a:cubicBezTo>
                    <a:pt x="3636" y="0"/>
                    <a:pt x="3222" y="25"/>
                    <a:pt x="2851" y="88"/>
                  </a:cubicBezTo>
                  <a:cubicBezTo>
                    <a:pt x="1447" y="330"/>
                    <a:pt x="843" y="950"/>
                    <a:pt x="1067" y="1813"/>
                  </a:cubicBezTo>
                  <a:cubicBezTo>
                    <a:pt x="1290" y="2674"/>
                    <a:pt x="2015" y="3192"/>
                    <a:pt x="2066" y="3640"/>
                  </a:cubicBezTo>
                  <a:cubicBezTo>
                    <a:pt x="2118" y="4089"/>
                    <a:pt x="2032" y="4916"/>
                    <a:pt x="1222" y="5976"/>
                  </a:cubicBezTo>
                  <a:cubicBezTo>
                    <a:pt x="532" y="6878"/>
                    <a:pt x="0" y="8552"/>
                    <a:pt x="2428" y="8552"/>
                  </a:cubicBezTo>
                  <a:cubicBezTo>
                    <a:pt x="2854" y="8552"/>
                    <a:pt x="3371" y="8500"/>
                    <a:pt x="3994" y="8384"/>
                  </a:cubicBezTo>
                  <a:cubicBezTo>
                    <a:pt x="8169" y="7605"/>
                    <a:pt x="7880" y="3726"/>
                    <a:pt x="7880" y="3726"/>
                  </a:cubicBezTo>
                  <a:lnTo>
                    <a:pt x="7206" y="257"/>
                  </a:lnTo>
                  <a:cubicBezTo>
                    <a:pt x="6532" y="192"/>
                    <a:pt x="5251" y="0"/>
                    <a:pt x="4061"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5" name="Google Shape;3585;p40">
              <a:extLst>
                <a:ext uri="{FF2B5EF4-FFF2-40B4-BE49-F238E27FC236}">
                  <a16:creationId xmlns:a16="http://schemas.microsoft.com/office/drawing/2014/main" id="{44346641-4F53-3FC4-1044-CB129AEC2D95}"/>
                </a:ext>
              </a:extLst>
            </p:cNvPr>
            <p:cNvSpPr/>
            <p:nvPr/>
          </p:nvSpPr>
          <p:spPr>
            <a:xfrm>
              <a:off x="6821946" y="2196874"/>
              <a:ext cx="99017" cy="57266"/>
            </a:xfrm>
            <a:custGeom>
              <a:avLst/>
              <a:gdLst/>
              <a:ahLst/>
              <a:cxnLst/>
              <a:rect l="l" t="t" r="r" b="b"/>
              <a:pathLst>
                <a:path w="5846" h="3381" extrusionOk="0">
                  <a:moveTo>
                    <a:pt x="2432" y="0"/>
                  </a:moveTo>
                  <a:cubicBezTo>
                    <a:pt x="2432" y="0"/>
                    <a:pt x="1266" y="16"/>
                    <a:pt x="835" y="379"/>
                  </a:cubicBezTo>
                  <a:cubicBezTo>
                    <a:pt x="404" y="741"/>
                    <a:pt x="1" y="2639"/>
                    <a:pt x="364" y="2742"/>
                  </a:cubicBezTo>
                  <a:cubicBezTo>
                    <a:pt x="381" y="2747"/>
                    <a:pt x="401" y="2749"/>
                    <a:pt x="423" y="2749"/>
                  </a:cubicBezTo>
                  <a:cubicBezTo>
                    <a:pt x="860" y="2749"/>
                    <a:pt x="2173" y="1811"/>
                    <a:pt x="2173" y="1811"/>
                  </a:cubicBezTo>
                  <a:cubicBezTo>
                    <a:pt x="2173" y="1811"/>
                    <a:pt x="2318" y="3381"/>
                    <a:pt x="3065" y="3381"/>
                  </a:cubicBezTo>
                  <a:cubicBezTo>
                    <a:pt x="3077" y="3381"/>
                    <a:pt x="3089" y="3380"/>
                    <a:pt x="3101" y="3379"/>
                  </a:cubicBezTo>
                  <a:cubicBezTo>
                    <a:pt x="3880" y="3329"/>
                    <a:pt x="5568" y="1328"/>
                    <a:pt x="5706" y="690"/>
                  </a:cubicBezTo>
                  <a:cubicBezTo>
                    <a:pt x="5846" y="52"/>
                    <a:pt x="2432" y="0"/>
                    <a:pt x="2432"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6" name="Google Shape;3586;p40">
              <a:extLst>
                <a:ext uri="{FF2B5EF4-FFF2-40B4-BE49-F238E27FC236}">
                  <a16:creationId xmlns:a16="http://schemas.microsoft.com/office/drawing/2014/main" id="{E79F41F1-E9A7-6ECB-7E4B-BD0D7B60A9A1}"/>
                </a:ext>
              </a:extLst>
            </p:cNvPr>
            <p:cNvSpPr/>
            <p:nvPr/>
          </p:nvSpPr>
          <p:spPr>
            <a:xfrm>
              <a:off x="6833497" y="2067878"/>
              <a:ext cx="80589" cy="151252"/>
            </a:xfrm>
            <a:custGeom>
              <a:avLst/>
              <a:gdLst/>
              <a:ahLst/>
              <a:cxnLst/>
              <a:rect l="l" t="t" r="r" b="b"/>
              <a:pathLst>
                <a:path w="4758" h="8930" extrusionOk="0">
                  <a:moveTo>
                    <a:pt x="1659" y="0"/>
                  </a:moveTo>
                  <a:cubicBezTo>
                    <a:pt x="777" y="366"/>
                    <a:pt x="440" y="1194"/>
                    <a:pt x="311" y="2046"/>
                  </a:cubicBezTo>
                  <a:cubicBezTo>
                    <a:pt x="182" y="2901"/>
                    <a:pt x="182" y="3417"/>
                    <a:pt x="0" y="3572"/>
                  </a:cubicBezTo>
                  <a:cubicBezTo>
                    <a:pt x="0" y="3572"/>
                    <a:pt x="311" y="5047"/>
                    <a:pt x="595" y="5331"/>
                  </a:cubicBezTo>
                  <a:cubicBezTo>
                    <a:pt x="743" y="5480"/>
                    <a:pt x="1028" y="5515"/>
                    <a:pt x="1266" y="5515"/>
                  </a:cubicBezTo>
                  <a:cubicBezTo>
                    <a:pt x="1482" y="5515"/>
                    <a:pt x="1659" y="5486"/>
                    <a:pt x="1659" y="5486"/>
                  </a:cubicBezTo>
                  <a:lnTo>
                    <a:pt x="1659" y="5486"/>
                  </a:lnTo>
                  <a:cubicBezTo>
                    <a:pt x="1659" y="5486"/>
                    <a:pt x="1734" y="7582"/>
                    <a:pt x="1215" y="7864"/>
                  </a:cubicBezTo>
                  <a:cubicBezTo>
                    <a:pt x="931" y="8020"/>
                    <a:pt x="284" y="7891"/>
                    <a:pt x="492" y="8304"/>
                  </a:cubicBezTo>
                  <a:cubicBezTo>
                    <a:pt x="632" y="8587"/>
                    <a:pt x="1652" y="8930"/>
                    <a:pt x="2598" y="8930"/>
                  </a:cubicBezTo>
                  <a:cubicBezTo>
                    <a:pt x="3038" y="8930"/>
                    <a:pt x="3463" y="8855"/>
                    <a:pt x="3775" y="8666"/>
                  </a:cubicBezTo>
                  <a:cubicBezTo>
                    <a:pt x="4758" y="8072"/>
                    <a:pt x="4758" y="2848"/>
                    <a:pt x="4758" y="2848"/>
                  </a:cubicBezTo>
                  <a:lnTo>
                    <a:pt x="3206" y="210"/>
                  </a:lnTo>
                  <a:lnTo>
                    <a:pt x="1659" y="0"/>
                  </a:ln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7" name="Google Shape;3587;p40">
              <a:extLst>
                <a:ext uri="{FF2B5EF4-FFF2-40B4-BE49-F238E27FC236}">
                  <a16:creationId xmlns:a16="http://schemas.microsoft.com/office/drawing/2014/main" id="{32F1C394-A7C5-3355-CC71-B3788DFD341B}"/>
                </a:ext>
              </a:extLst>
            </p:cNvPr>
            <p:cNvSpPr/>
            <p:nvPr/>
          </p:nvSpPr>
          <p:spPr>
            <a:xfrm>
              <a:off x="6861190" y="2142454"/>
              <a:ext cx="27507" cy="20003"/>
            </a:xfrm>
            <a:custGeom>
              <a:avLst/>
              <a:gdLst/>
              <a:ahLst/>
              <a:cxnLst/>
              <a:rect l="l" t="t" r="r" b="b"/>
              <a:pathLst>
                <a:path w="1624" h="1181" extrusionOk="0">
                  <a:moveTo>
                    <a:pt x="1468" y="0"/>
                  </a:moveTo>
                  <a:cubicBezTo>
                    <a:pt x="1040" y="531"/>
                    <a:pt x="559" y="854"/>
                    <a:pt x="0" y="987"/>
                  </a:cubicBezTo>
                  <a:lnTo>
                    <a:pt x="47" y="1181"/>
                  </a:lnTo>
                  <a:cubicBezTo>
                    <a:pt x="650" y="1039"/>
                    <a:pt x="1166" y="692"/>
                    <a:pt x="1624" y="125"/>
                  </a:cubicBezTo>
                  <a:lnTo>
                    <a:pt x="1468" y="0"/>
                  </a:lnTo>
                  <a:close/>
                </a:path>
              </a:pathLst>
            </a:custGeom>
            <a:solidFill>
              <a:srgbClr val="A63B3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8" name="Google Shape;3588;p40">
              <a:extLst>
                <a:ext uri="{FF2B5EF4-FFF2-40B4-BE49-F238E27FC236}">
                  <a16:creationId xmlns:a16="http://schemas.microsoft.com/office/drawing/2014/main" id="{16BE846F-655C-FDB8-67F8-AFFC4FFBC8E9}"/>
                </a:ext>
              </a:extLst>
            </p:cNvPr>
            <p:cNvSpPr/>
            <p:nvPr/>
          </p:nvSpPr>
          <p:spPr>
            <a:xfrm>
              <a:off x="6423559" y="2215116"/>
              <a:ext cx="391121" cy="238615"/>
            </a:xfrm>
            <a:custGeom>
              <a:avLst/>
              <a:gdLst/>
              <a:ahLst/>
              <a:cxnLst/>
              <a:rect l="l" t="t" r="r" b="b"/>
              <a:pathLst>
                <a:path w="23092" h="14088" extrusionOk="0">
                  <a:moveTo>
                    <a:pt x="23091" y="0"/>
                  </a:moveTo>
                  <a:cubicBezTo>
                    <a:pt x="23091" y="0"/>
                    <a:pt x="21978" y="285"/>
                    <a:pt x="20739" y="1991"/>
                  </a:cubicBezTo>
                  <a:cubicBezTo>
                    <a:pt x="19497" y="3698"/>
                    <a:pt x="15231" y="11689"/>
                    <a:pt x="15231" y="11689"/>
                  </a:cubicBezTo>
                  <a:cubicBezTo>
                    <a:pt x="15231" y="11689"/>
                    <a:pt x="5887" y="12934"/>
                    <a:pt x="4190" y="12934"/>
                  </a:cubicBezTo>
                  <a:cubicBezTo>
                    <a:pt x="4140" y="12934"/>
                    <a:pt x="4097" y="12933"/>
                    <a:pt x="4060" y="12930"/>
                  </a:cubicBezTo>
                  <a:cubicBezTo>
                    <a:pt x="3962" y="12924"/>
                    <a:pt x="3855" y="12921"/>
                    <a:pt x="3742" y="12921"/>
                  </a:cubicBezTo>
                  <a:cubicBezTo>
                    <a:pt x="2402" y="12921"/>
                    <a:pt x="168" y="13343"/>
                    <a:pt x="1" y="14088"/>
                  </a:cubicBezTo>
                  <a:lnTo>
                    <a:pt x="17089" y="14088"/>
                  </a:lnTo>
                  <a:cubicBezTo>
                    <a:pt x="18258" y="14088"/>
                    <a:pt x="21697" y="7044"/>
                    <a:pt x="21697" y="7044"/>
                  </a:cubicBezTo>
                  <a:lnTo>
                    <a:pt x="23091" y="0"/>
                  </a:ln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9" name="Google Shape;3589;p40">
              <a:extLst>
                <a:ext uri="{FF2B5EF4-FFF2-40B4-BE49-F238E27FC236}">
                  <a16:creationId xmlns:a16="http://schemas.microsoft.com/office/drawing/2014/main" id="{311E25DE-D713-8A6E-05C0-B3B1755C59F2}"/>
                </a:ext>
              </a:extLst>
            </p:cNvPr>
            <p:cNvSpPr/>
            <p:nvPr/>
          </p:nvSpPr>
          <p:spPr>
            <a:xfrm>
              <a:off x="6451269" y="2438013"/>
              <a:ext cx="43834" cy="15972"/>
            </a:xfrm>
            <a:custGeom>
              <a:avLst/>
              <a:gdLst/>
              <a:ahLst/>
              <a:cxnLst/>
              <a:rect l="l" t="t" r="r" b="b"/>
              <a:pathLst>
                <a:path w="2588" h="943" extrusionOk="0">
                  <a:moveTo>
                    <a:pt x="2516" y="1"/>
                  </a:moveTo>
                  <a:cubicBezTo>
                    <a:pt x="2516" y="1"/>
                    <a:pt x="2076" y="170"/>
                    <a:pt x="1752" y="299"/>
                  </a:cubicBezTo>
                  <a:cubicBezTo>
                    <a:pt x="1579" y="369"/>
                    <a:pt x="1290" y="372"/>
                    <a:pt x="1012" y="376"/>
                  </a:cubicBezTo>
                  <a:cubicBezTo>
                    <a:pt x="812" y="380"/>
                    <a:pt x="606" y="382"/>
                    <a:pt x="441" y="409"/>
                  </a:cubicBezTo>
                  <a:cubicBezTo>
                    <a:pt x="58" y="472"/>
                    <a:pt x="0" y="786"/>
                    <a:pt x="23" y="942"/>
                  </a:cubicBezTo>
                  <a:lnTo>
                    <a:pt x="220" y="914"/>
                  </a:lnTo>
                  <a:cubicBezTo>
                    <a:pt x="216" y="888"/>
                    <a:pt x="190" y="654"/>
                    <a:pt x="474" y="607"/>
                  </a:cubicBezTo>
                  <a:cubicBezTo>
                    <a:pt x="624" y="582"/>
                    <a:pt x="814" y="579"/>
                    <a:pt x="1014" y="576"/>
                  </a:cubicBezTo>
                  <a:cubicBezTo>
                    <a:pt x="1310" y="572"/>
                    <a:pt x="1616" y="567"/>
                    <a:pt x="1826" y="485"/>
                  </a:cubicBezTo>
                  <a:cubicBezTo>
                    <a:pt x="2148" y="355"/>
                    <a:pt x="2588" y="187"/>
                    <a:pt x="2588" y="187"/>
                  </a:cubicBezTo>
                  <a:lnTo>
                    <a:pt x="2516" y="1"/>
                  </a:lnTo>
                  <a:close/>
                </a:path>
              </a:pathLst>
            </a:custGeom>
            <a:solidFill>
              <a:srgbClr val="A63B3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0" name="Google Shape;3590;p40">
              <a:extLst>
                <a:ext uri="{FF2B5EF4-FFF2-40B4-BE49-F238E27FC236}">
                  <a16:creationId xmlns:a16="http://schemas.microsoft.com/office/drawing/2014/main" id="{C7F7058A-45C7-9555-491A-9CD2846FCA84}"/>
                </a:ext>
              </a:extLst>
            </p:cNvPr>
            <p:cNvSpPr/>
            <p:nvPr/>
          </p:nvSpPr>
          <p:spPr>
            <a:xfrm>
              <a:off x="6704484" y="2221959"/>
              <a:ext cx="346846" cy="282365"/>
            </a:xfrm>
            <a:custGeom>
              <a:avLst/>
              <a:gdLst/>
              <a:ahLst/>
              <a:cxnLst/>
              <a:rect l="l" t="t" r="r" b="b"/>
              <a:pathLst>
                <a:path w="20478" h="16671" extrusionOk="0">
                  <a:moveTo>
                    <a:pt x="15384" y="0"/>
                  </a:moveTo>
                  <a:cubicBezTo>
                    <a:pt x="13997" y="0"/>
                    <a:pt x="13282" y="3065"/>
                    <a:pt x="13643" y="5051"/>
                  </a:cubicBezTo>
                  <a:cubicBezTo>
                    <a:pt x="14056" y="7326"/>
                    <a:pt x="14832" y="13016"/>
                    <a:pt x="14832" y="13016"/>
                  </a:cubicBezTo>
                  <a:lnTo>
                    <a:pt x="3319" y="15147"/>
                  </a:lnTo>
                  <a:cubicBezTo>
                    <a:pt x="3028" y="14563"/>
                    <a:pt x="2576" y="14567"/>
                    <a:pt x="2228" y="14387"/>
                  </a:cubicBezTo>
                  <a:cubicBezTo>
                    <a:pt x="2114" y="14328"/>
                    <a:pt x="2009" y="14305"/>
                    <a:pt x="1926" y="14305"/>
                  </a:cubicBezTo>
                  <a:cubicBezTo>
                    <a:pt x="1754" y="14305"/>
                    <a:pt x="1670" y="14404"/>
                    <a:pt x="1775" y="14491"/>
                  </a:cubicBezTo>
                  <a:cubicBezTo>
                    <a:pt x="1930" y="14621"/>
                    <a:pt x="2228" y="15087"/>
                    <a:pt x="1930" y="15138"/>
                  </a:cubicBezTo>
                  <a:cubicBezTo>
                    <a:pt x="1917" y="15140"/>
                    <a:pt x="1903" y="15141"/>
                    <a:pt x="1889" y="15141"/>
                  </a:cubicBezTo>
                  <a:cubicBezTo>
                    <a:pt x="1588" y="15141"/>
                    <a:pt x="1115" y="14618"/>
                    <a:pt x="843" y="14543"/>
                  </a:cubicBezTo>
                  <a:cubicBezTo>
                    <a:pt x="773" y="14524"/>
                    <a:pt x="685" y="14513"/>
                    <a:pt x="593" y="14513"/>
                  </a:cubicBezTo>
                  <a:cubicBezTo>
                    <a:pt x="315" y="14513"/>
                    <a:pt x="0" y="14616"/>
                    <a:pt x="31" y="14917"/>
                  </a:cubicBezTo>
                  <a:cubicBezTo>
                    <a:pt x="72" y="15315"/>
                    <a:pt x="895" y="15914"/>
                    <a:pt x="1439" y="16150"/>
                  </a:cubicBezTo>
                  <a:cubicBezTo>
                    <a:pt x="2316" y="16531"/>
                    <a:pt x="13850" y="16670"/>
                    <a:pt x="17164" y="16670"/>
                  </a:cubicBezTo>
                  <a:cubicBezTo>
                    <a:pt x="20478" y="16670"/>
                    <a:pt x="18676" y="9811"/>
                    <a:pt x="18298" y="7225"/>
                  </a:cubicBezTo>
                  <a:cubicBezTo>
                    <a:pt x="17919" y="4638"/>
                    <a:pt x="17341" y="1023"/>
                    <a:pt x="16031" y="208"/>
                  </a:cubicBezTo>
                  <a:cubicBezTo>
                    <a:pt x="15802" y="65"/>
                    <a:pt x="15586" y="0"/>
                    <a:pt x="15384" y="0"/>
                  </a:cubicBez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1" name="Google Shape;3591;p40">
              <a:extLst>
                <a:ext uri="{FF2B5EF4-FFF2-40B4-BE49-F238E27FC236}">
                  <a16:creationId xmlns:a16="http://schemas.microsoft.com/office/drawing/2014/main" id="{564D4D93-BFC2-CE42-46C7-0FAC823538A5}"/>
                </a:ext>
              </a:extLst>
            </p:cNvPr>
            <p:cNvSpPr/>
            <p:nvPr/>
          </p:nvSpPr>
          <p:spPr>
            <a:xfrm>
              <a:off x="6959360" y="2443806"/>
              <a:ext cx="22222" cy="13652"/>
            </a:xfrm>
            <a:custGeom>
              <a:avLst/>
              <a:gdLst/>
              <a:ahLst/>
              <a:cxnLst/>
              <a:rect l="l" t="t" r="r" b="b"/>
              <a:pathLst>
                <a:path w="1312" h="806" extrusionOk="0">
                  <a:moveTo>
                    <a:pt x="114" y="1"/>
                  </a:moveTo>
                  <a:cubicBezTo>
                    <a:pt x="48" y="1"/>
                    <a:pt x="7" y="7"/>
                    <a:pt x="0" y="8"/>
                  </a:cubicBezTo>
                  <a:lnTo>
                    <a:pt x="32" y="206"/>
                  </a:lnTo>
                  <a:cubicBezTo>
                    <a:pt x="37" y="205"/>
                    <a:pt x="68" y="201"/>
                    <a:pt x="118" y="201"/>
                  </a:cubicBezTo>
                  <a:cubicBezTo>
                    <a:pt x="304" y="201"/>
                    <a:pt x="758" y="263"/>
                    <a:pt x="1151" y="806"/>
                  </a:cubicBezTo>
                  <a:lnTo>
                    <a:pt x="1312" y="688"/>
                  </a:lnTo>
                  <a:cubicBezTo>
                    <a:pt x="869" y="75"/>
                    <a:pt x="342" y="1"/>
                    <a:pt x="114" y="1"/>
                  </a:cubicBezTo>
                  <a:close/>
                </a:path>
              </a:pathLst>
            </a:custGeom>
            <a:solidFill>
              <a:srgbClr val="A63B3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2" name="Google Shape;3592;p40">
              <a:extLst>
                <a:ext uri="{FF2B5EF4-FFF2-40B4-BE49-F238E27FC236}">
                  <a16:creationId xmlns:a16="http://schemas.microsoft.com/office/drawing/2014/main" id="{7BBA581E-AC1D-B48D-D50D-55D788D9ADCC}"/>
                </a:ext>
              </a:extLst>
            </p:cNvPr>
            <p:cNvSpPr/>
            <p:nvPr/>
          </p:nvSpPr>
          <p:spPr>
            <a:xfrm>
              <a:off x="6855821" y="2452715"/>
              <a:ext cx="47781" cy="30877"/>
            </a:xfrm>
            <a:custGeom>
              <a:avLst/>
              <a:gdLst/>
              <a:ahLst/>
              <a:cxnLst/>
              <a:rect l="l" t="t" r="r" b="b"/>
              <a:pathLst>
                <a:path w="2821" h="1823" extrusionOk="0">
                  <a:moveTo>
                    <a:pt x="2612" y="1"/>
                  </a:moveTo>
                  <a:lnTo>
                    <a:pt x="17" y="480"/>
                  </a:lnTo>
                  <a:cubicBezTo>
                    <a:pt x="11" y="527"/>
                    <a:pt x="1" y="572"/>
                    <a:pt x="1" y="619"/>
                  </a:cubicBezTo>
                  <a:cubicBezTo>
                    <a:pt x="2" y="1285"/>
                    <a:pt x="632" y="1823"/>
                    <a:pt x="1410" y="1823"/>
                  </a:cubicBezTo>
                  <a:cubicBezTo>
                    <a:pt x="2189" y="1823"/>
                    <a:pt x="2820" y="1285"/>
                    <a:pt x="2820" y="621"/>
                  </a:cubicBezTo>
                  <a:cubicBezTo>
                    <a:pt x="2820" y="393"/>
                    <a:pt x="2741" y="182"/>
                    <a:pt x="2612"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3" name="Google Shape;3593;p40">
              <a:extLst>
                <a:ext uri="{FF2B5EF4-FFF2-40B4-BE49-F238E27FC236}">
                  <a16:creationId xmlns:a16="http://schemas.microsoft.com/office/drawing/2014/main" id="{5CD59513-8E37-4C14-F670-8981E5D04CC7}"/>
                </a:ext>
              </a:extLst>
            </p:cNvPr>
            <p:cNvSpPr/>
            <p:nvPr/>
          </p:nvSpPr>
          <p:spPr>
            <a:xfrm>
              <a:off x="6737241" y="2215116"/>
              <a:ext cx="77455" cy="198033"/>
            </a:xfrm>
            <a:custGeom>
              <a:avLst/>
              <a:gdLst/>
              <a:ahLst/>
              <a:cxnLst/>
              <a:rect l="l" t="t" r="r" b="b"/>
              <a:pathLst>
                <a:path w="4573" h="11692" extrusionOk="0">
                  <a:moveTo>
                    <a:pt x="4572" y="0"/>
                  </a:moveTo>
                  <a:cubicBezTo>
                    <a:pt x="4572" y="0"/>
                    <a:pt x="3460" y="285"/>
                    <a:pt x="2220" y="1991"/>
                  </a:cubicBezTo>
                  <a:cubicBezTo>
                    <a:pt x="1894" y="2441"/>
                    <a:pt x="1356" y="3326"/>
                    <a:pt x="743" y="4385"/>
                  </a:cubicBezTo>
                  <a:cubicBezTo>
                    <a:pt x="338" y="6315"/>
                    <a:pt x="0" y="8729"/>
                    <a:pt x="469" y="10042"/>
                  </a:cubicBezTo>
                  <a:cubicBezTo>
                    <a:pt x="665" y="10592"/>
                    <a:pt x="700" y="11152"/>
                    <a:pt x="643" y="11691"/>
                  </a:cubicBezTo>
                  <a:cubicBezTo>
                    <a:pt x="1903" y="9649"/>
                    <a:pt x="3176" y="7044"/>
                    <a:pt x="3176" y="7044"/>
                  </a:cubicBezTo>
                  <a:lnTo>
                    <a:pt x="4572" y="0"/>
                  </a:lnTo>
                  <a:close/>
                </a:path>
              </a:pathLst>
            </a:custGeom>
            <a:solidFill>
              <a:srgbClr val="A63B3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4" name="Google Shape;3594;p40">
              <a:extLst>
                <a:ext uri="{FF2B5EF4-FFF2-40B4-BE49-F238E27FC236}">
                  <a16:creationId xmlns:a16="http://schemas.microsoft.com/office/drawing/2014/main" id="{5F831AC9-9464-3755-54CA-5749215497BE}"/>
                </a:ext>
              </a:extLst>
            </p:cNvPr>
            <p:cNvSpPr/>
            <p:nvPr/>
          </p:nvSpPr>
          <p:spPr>
            <a:xfrm>
              <a:off x="6558839" y="3001219"/>
              <a:ext cx="71883" cy="81876"/>
            </a:xfrm>
            <a:custGeom>
              <a:avLst/>
              <a:gdLst/>
              <a:ahLst/>
              <a:cxnLst/>
              <a:rect l="l" t="t" r="r" b="b"/>
              <a:pathLst>
                <a:path w="4244" h="4834" extrusionOk="0">
                  <a:moveTo>
                    <a:pt x="4072" y="0"/>
                  </a:moveTo>
                  <a:cubicBezTo>
                    <a:pt x="2786" y="1580"/>
                    <a:pt x="2200" y="1099"/>
                    <a:pt x="1091" y="1437"/>
                  </a:cubicBezTo>
                  <a:lnTo>
                    <a:pt x="1" y="4834"/>
                  </a:lnTo>
                  <a:cubicBezTo>
                    <a:pt x="1509" y="4418"/>
                    <a:pt x="3323" y="1936"/>
                    <a:pt x="3323" y="1936"/>
                  </a:cubicBezTo>
                  <a:lnTo>
                    <a:pt x="3323" y="3419"/>
                  </a:lnTo>
                  <a:lnTo>
                    <a:pt x="3933" y="3419"/>
                  </a:lnTo>
                  <a:cubicBezTo>
                    <a:pt x="3933" y="3419"/>
                    <a:pt x="4244" y="1660"/>
                    <a:pt x="4175" y="625"/>
                  </a:cubicBezTo>
                  <a:cubicBezTo>
                    <a:pt x="4162" y="399"/>
                    <a:pt x="4122" y="195"/>
                    <a:pt x="4072"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5" name="Google Shape;3595;p40">
              <a:extLst>
                <a:ext uri="{FF2B5EF4-FFF2-40B4-BE49-F238E27FC236}">
                  <a16:creationId xmlns:a16="http://schemas.microsoft.com/office/drawing/2014/main" id="{EAA3BDC0-C94E-01BE-4A6F-8B127A06C9D6}"/>
                </a:ext>
              </a:extLst>
            </p:cNvPr>
            <p:cNvSpPr/>
            <p:nvPr/>
          </p:nvSpPr>
          <p:spPr>
            <a:xfrm>
              <a:off x="6471170" y="2987788"/>
              <a:ext cx="71883" cy="81876"/>
            </a:xfrm>
            <a:custGeom>
              <a:avLst/>
              <a:gdLst/>
              <a:ahLst/>
              <a:cxnLst/>
              <a:rect l="l" t="t" r="r" b="b"/>
              <a:pathLst>
                <a:path w="4244" h="4834" extrusionOk="0">
                  <a:moveTo>
                    <a:pt x="4072" y="0"/>
                  </a:moveTo>
                  <a:cubicBezTo>
                    <a:pt x="2785" y="1579"/>
                    <a:pt x="2199" y="1099"/>
                    <a:pt x="1091" y="1436"/>
                  </a:cubicBezTo>
                  <a:lnTo>
                    <a:pt x="1" y="4833"/>
                  </a:lnTo>
                  <a:cubicBezTo>
                    <a:pt x="1508" y="4418"/>
                    <a:pt x="3323" y="1936"/>
                    <a:pt x="3323" y="1936"/>
                  </a:cubicBezTo>
                  <a:lnTo>
                    <a:pt x="3323" y="3418"/>
                  </a:lnTo>
                  <a:lnTo>
                    <a:pt x="3933" y="3418"/>
                  </a:lnTo>
                  <a:cubicBezTo>
                    <a:pt x="3933" y="3418"/>
                    <a:pt x="4244" y="1660"/>
                    <a:pt x="4175" y="625"/>
                  </a:cubicBezTo>
                  <a:cubicBezTo>
                    <a:pt x="4161" y="399"/>
                    <a:pt x="4122" y="195"/>
                    <a:pt x="4072"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6" name="Google Shape;3596;p40">
              <a:extLst>
                <a:ext uri="{FF2B5EF4-FFF2-40B4-BE49-F238E27FC236}">
                  <a16:creationId xmlns:a16="http://schemas.microsoft.com/office/drawing/2014/main" id="{5EF94C63-9178-B135-1C26-B02A81330D0C}"/>
                </a:ext>
              </a:extLst>
            </p:cNvPr>
            <p:cNvSpPr/>
            <p:nvPr/>
          </p:nvSpPr>
          <p:spPr>
            <a:xfrm>
              <a:off x="6861596" y="2062424"/>
              <a:ext cx="125066" cy="168918"/>
            </a:xfrm>
            <a:custGeom>
              <a:avLst/>
              <a:gdLst/>
              <a:ahLst/>
              <a:cxnLst/>
              <a:rect l="l" t="t" r="r" b="b"/>
              <a:pathLst>
                <a:path w="7384" h="9973" extrusionOk="0">
                  <a:moveTo>
                    <a:pt x="1686" y="1"/>
                  </a:moveTo>
                  <a:cubicBezTo>
                    <a:pt x="1028" y="1"/>
                    <a:pt x="428" y="116"/>
                    <a:pt x="0" y="322"/>
                  </a:cubicBezTo>
                  <a:cubicBezTo>
                    <a:pt x="1071" y="599"/>
                    <a:pt x="1164" y="1364"/>
                    <a:pt x="949" y="2467"/>
                  </a:cubicBezTo>
                  <a:cubicBezTo>
                    <a:pt x="735" y="3571"/>
                    <a:pt x="521" y="4865"/>
                    <a:pt x="1838" y="5474"/>
                  </a:cubicBezTo>
                  <a:cubicBezTo>
                    <a:pt x="1838" y="5474"/>
                    <a:pt x="1011" y="7921"/>
                    <a:pt x="1838" y="9053"/>
                  </a:cubicBezTo>
                  <a:cubicBezTo>
                    <a:pt x="2205" y="9556"/>
                    <a:pt x="2915" y="9631"/>
                    <a:pt x="3690" y="9631"/>
                  </a:cubicBezTo>
                  <a:cubicBezTo>
                    <a:pt x="4022" y="9631"/>
                    <a:pt x="4365" y="9617"/>
                    <a:pt x="4699" y="9617"/>
                  </a:cubicBezTo>
                  <a:cubicBezTo>
                    <a:pt x="5346" y="9617"/>
                    <a:pt x="5957" y="9669"/>
                    <a:pt x="6373" y="9973"/>
                  </a:cubicBezTo>
                  <a:cubicBezTo>
                    <a:pt x="6373" y="9973"/>
                    <a:pt x="6097" y="8869"/>
                    <a:pt x="6679" y="8380"/>
                  </a:cubicBezTo>
                  <a:cubicBezTo>
                    <a:pt x="7262" y="7890"/>
                    <a:pt x="7384" y="6631"/>
                    <a:pt x="6679" y="6053"/>
                  </a:cubicBezTo>
                  <a:cubicBezTo>
                    <a:pt x="5974" y="5474"/>
                    <a:pt x="4474" y="5502"/>
                    <a:pt x="4780" y="3908"/>
                  </a:cubicBezTo>
                  <a:cubicBezTo>
                    <a:pt x="5087" y="2315"/>
                    <a:pt x="4866" y="783"/>
                    <a:pt x="3583" y="323"/>
                  </a:cubicBezTo>
                  <a:cubicBezTo>
                    <a:pt x="2962" y="101"/>
                    <a:pt x="2299" y="1"/>
                    <a:pt x="1686"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7" name="Google Shape;3597;p40">
              <a:extLst>
                <a:ext uri="{FF2B5EF4-FFF2-40B4-BE49-F238E27FC236}">
                  <a16:creationId xmlns:a16="http://schemas.microsoft.com/office/drawing/2014/main" id="{92A72EC0-C48D-0112-1690-1A144FBDC676}"/>
                </a:ext>
              </a:extLst>
            </p:cNvPr>
            <p:cNvSpPr/>
            <p:nvPr/>
          </p:nvSpPr>
          <p:spPr>
            <a:xfrm>
              <a:off x="6879432" y="1988645"/>
              <a:ext cx="407804" cy="703076"/>
            </a:xfrm>
            <a:custGeom>
              <a:avLst/>
              <a:gdLst/>
              <a:ahLst/>
              <a:cxnLst/>
              <a:rect l="l" t="t" r="r" b="b"/>
              <a:pathLst>
                <a:path w="24077" h="41510" extrusionOk="0">
                  <a:moveTo>
                    <a:pt x="18055" y="32679"/>
                  </a:moveTo>
                  <a:cubicBezTo>
                    <a:pt x="18117" y="32679"/>
                    <a:pt x="18180" y="32686"/>
                    <a:pt x="18245" y="32697"/>
                  </a:cubicBezTo>
                  <a:cubicBezTo>
                    <a:pt x="18586" y="32758"/>
                    <a:pt x="19039" y="33205"/>
                    <a:pt x="19392" y="33914"/>
                  </a:cubicBezTo>
                  <a:cubicBezTo>
                    <a:pt x="19300" y="33984"/>
                    <a:pt x="19207" y="34049"/>
                    <a:pt x="19117" y="34108"/>
                  </a:cubicBezTo>
                  <a:cubicBezTo>
                    <a:pt x="18658" y="34407"/>
                    <a:pt x="18234" y="34567"/>
                    <a:pt x="17912" y="34567"/>
                  </a:cubicBezTo>
                  <a:cubicBezTo>
                    <a:pt x="17834" y="34567"/>
                    <a:pt x="17763" y="34558"/>
                    <a:pt x="17698" y="34539"/>
                  </a:cubicBezTo>
                  <a:cubicBezTo>
                    <a:pt x="17096" y="34362"/>
                    <a:pt x="16983" y="33868"/>
                    <a:pt x="17071" y="33499"/>
                  </a:cubicBezTo>
                  <a:cubicBezTo>
                    <a:pt x="17170" y="33077"/>
                    <a:pt x="17540" y="32679"/>
                    <a:pt x="18055" y="32679"/>
                  </a:cubicBezTo>
                  <a:close/>
                  <a:moveTo>
                    <a:pt x="14695" y="1"/>
                  </a:moveTo>
                  <a:lnTo>
                    <a:pt x="14695" y="1"/>
                  </a:lnTo>
                  <a:cubicBezTo>
                    <a:pt x="14457" y="4249"/>
                    <a:pt x="16202" y="8070"/>
                    <a:pt x="18051" y="12116"/>
                  </a:cubicBezTo>
                  <a:cubicBezTo>
                    <a:pt x="18317" y="12699"/>
                    <a:pt x="18584" y="13284"/>
                    <a:pt x="18847" y="13873"/>
                  </a:cubicBezTo>
                  <a:cubicBezTo>
                    <a:pt x="19473" y="15278"/>
                    <a:pt x="20204" y="16434"/>
                    <a:pt x="20911" y="17552"/>
                  </a:cubicBezTo>
                  <a:cubicBezTo>
                    <a:pt x="22499" y="20059"/>
                    <a:pt x="23869" y="22225"/>
                    <a:pt x="23353" y="26161"/>
                  </a:cubicBezTo>
                  <a:cubicBezTo>
                    <a:pt x="22883" y="29753"/>
                    <a:pt x="21174" y="32490"/>
                    <a:pt x="19552" y="33793"/>
                  </a:cubicBezTo>
                  <a:cubicBezTo>
                    <a:pt x="19190" y="33086"/>
                    <a:pt x="18714" y="32581"/>
                    <a:pt x="18281" y="32502"/>
                  </a:cubicBezTo>
                  <a:cubicBezTo>
                    <a:pt x="18202" y="32488"/>
                    <a:pt x="18125" y="32481"/>
                    <a:pt x="18050" y="32481"/>
                  </a:cubicBezTo>
                  <a:cubicBezTo>
                    <a:pt x="17435" y="32481"/>
                    <a:pt x="16995" y="32953"/>
                    <a:pt x="16878" y="33454"/>
                  </a:cubicBezTo>
                  <a:cubicBezTo>
                    <a:pt x="16762" y="33945"/>
                    <a:pt x="16955" y="34530"/>
                    <a:pt x="17644" y="34731"/>
                  </a:cubicBezTo>
                  <a:cubicBezTo>
                    <a:pt x="17727" y="34755"/>
                    <a:pt x="17818" y="34767"/>
                    <a:pt x="17915" y="34767"/>
                  </a:cubicBezTo>
                  <a:cubicBezTo>
                    <a:pt x="18278" y="34767"/>
                    <a:pt x="18732" y="34599"/>
                    <a:pt x="19226" y="34276"/>
                  </a:cubicBezTo>
                  <a:cubicBezTo>
                    <a:pt x="19311" y="34220"/>
                    <a:pt x="19395" y="34161"/>
                    <a:pt x="19480" y="34101"/>
                  </a:cubicBezTo>
                  <a:cubicBezTo>
                    <a:pt x="19587" y="34343"/>
                    <a:pt x="19684" y="34610"/>
                    <a:pt x="19760" y="34899"/>
                  </a:cubicBezTo>
                  <a:cubicBezTo>
                    <a:pt x="20008" y="35827"/>
                    <a:pt x="20353" y="38179"/>
                    <a:pt x="18200" y="39998"/>
                  </a:cubicBezTo>
                  <a:cubicBezTo>
                    <a:pt x="17177" y="40862"/>
                    <a:pt x="15960" y="41310"/>
                    <a:pt x="14686" y="41310"/>
                  </a:cubicBezTo>
                  <a:cubicBezTo>
                    <a:pt x="14271" y="41310"/>
                    <a:pt x="13850" y="41263"/>
                    <a:pt x="13427" y="41166"/>
                  </a:cubicBezTo>
                  <a:cubicBezTo>
                    <a:pt x="10885" y="40585"/>
                    <a:pt x="8561" y="38316"/>
                    <a:pt x="7052" y="34939"/>
                  </a:cubicBezTo>
                  <a:cubicBezTo>
                    <a:pt x="5568" y="31620"/>
                    <a:pt x="3745" y="29847"/>
                    <a:pt x="2477" y="28944"/>
                  </a:cubicBezTo>
                  <a:cubicBezTo>
                    <a:pt x="1095" y="27963"/>
                    <a:pt x="78" y="27771"/>
                    <a:pt x="34" y="27764"/>
                  </a:cubicBezTo>
                  <a:lnTo>
                    <a:pt x="1" y="27959"/>
                  </a:lnTo>
                  <a:cubicBezTo>
                    <a:pt x="10" y="27960"/>
                    <a:pt x="1016" y="28149"/>
                    <a:pt x="2361" y="29106"/>
                  </a:cubicBezTo>
                  <a:cubicBezTo>
                    <a:pt x="3610" y="29994"/>
                    <a:pt x="5405" y="31741"/>
                    <a:pt x="6871" y="35019"/>
                  </a:cubicBezTo>
                  <a:cubicBezTo>
                    <a:pt x="8406" y="38454"/>
                    <a:pt x="10779" y="40764"/>
                    <a:pt x="13383" y="41359"/>
                  </a:cubicBezTo>
                  <a:cubicBezTo>
                    <a:pt x="13822" y="41459"/>
                    <a:pt x="14258" y="41509"/>
                    <a:pt x="14690" y="41509"/>
                  </a:cubicBezTo>
                  <a:cubicBezTo>
                    <a:pt x="16009" y="41509"/>
                    <a:pt x="17267" y="41045"/>
                    <a:pt x="18328" y="40152"/>
                  </a:cubicBezTo>
                  <a:cubicBezTo>
                    <a:pt x="20567" y="38259"/>
                    <a:pt x="20211" y="35813"/>
                    <a:pt x="19953" y="34849"/>
                  </a:cubicBezTo>
                  <a:cubicBezTo>
                    <a:pt x="19871" y="34543"/>
                    <a:pt x="19765" y="34250"/>
                    <a:pt x="19642" y="33981"/>
                  </a:cubicBezTo>
                  <a:cubicBezTo>
                    <a:pt x="21858" y="32256"/>
                    <a:pt x="23198" y="28891"/>
                    <a:pt x="23551" y="26190"/>
                  </a:cubicBezTo>
                  <a:cubicBezTo>
                    <a:pt x="24076" y="22181"/>
                    <a:pt x="22687" y="19988"/>
                    <a:pt x="21080" y="17447"/>
                  </a:cubicBezTo>
                  <a:cubicBezTo>
                    <a:pt x="20376" y="16334"/>
                    <a:pt x="19648" y="15185"/>
                    <a:pt x="19028" y="13793"/>
                  </a:cubicBezTo>
                  <a:cubicBezTo>
                    <a:pt x="18765" y="13204"/>
                    <a:pt x="18497" y="12618"/>
                    <a:pt x="18232" y="12035"/>
                  </a:cubicBezTo>
                  <a:cubicBezTo>
                    <a:pt x="16394" y="8011"/>
                    <a:pt x="14658" y="4212"/>
                    <a:pt x="14894" y="12"/>
                  </a:cubicBezTo>
                  <a:lnTo>
                    <a:pt x="14695"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8" name="Google Shape;3598;p40">
              <a:extLst>
                <a:ext uri="{FF2B5EF4-FFF2-40B4-BE49-F238E27FC236}">
                  <a16:creationId xmlns:a16="http://schemas.microsoft.com/office/drawing/2014/main" id="{63D3714C-B930-EA7B-88CC-AA108EED1CDA}"/>
                </a:ext>
              </a:extLst>
            </p:cNvPr>
            <p:cNvSpPr/>
            <p:nvPr/>
          </p:nvSpPr>
          <p:spPr>
            <a:xfrm>
              <a:off x="7213998" y="2581677"/>
              <a:ext cx="350674" cy="320017"/>
            </a:xfrm>
            <a:custGeom>
              <a:avLst/>
              <a:gdLst/>
              <a:ahLst/>
              <a:cxnLst/>
              <a:rect l="l" t="t" r="r" b="b"/>
              <a:pathLst>
                <a:path w="20704" h="18894" extrusionOk="0">
                  <a:moveTo>
                    <a:pt x="10832" y="1"/>
                  </a:moveTo>
                  <a:cubicBezTo>
                    <a:pt x="8619" y="1"/>
                    <a:pt x="8135" y="3784"/>
                    <a:pt x="8619" y="6133"/>
                  </a:cubicBezTo>
                  <a:cubicBezTo>
                    <a:pt x="9102" y="8481"/>
                    <a:pt x="10411" y="13584"/>
                    <a:pt x="10137" y="14619"/>
                  </a:cubicBezTo>
                  <a:cubicBezTo>
                    <a:pt x="10039" y="14984"/>
                    <a:pt x="9883" y="15186"/>
                    <a:pt x="9692" y="15186"/>
                  </a:cubicBezTo>
                  <a:cubicBezTo>
                    <a:pt x="9341" y="15186"/>
                    <a:pt x="8874" y="14503"/>
                    <a:pt x="8449" y="12895"/>
                  </a:cubicBezTo>
                  <a:cubicBezTo>
                    <a:pt x="7887" y="10770"/>
                    <a:pt x="5937" y="7420"/>
                    <a:pt x="3873" y="7420"/>
                  </a:cubicBezTo>
                  <a:cubicBezTo>
                    <a:pt x="3526" y="7420"/>
                    <a:pt x="3175" y="7515"/>
                    <a:pt x="2827" y="7727"/>
                  </a:cubicBezTo>
                  <a:cubicBezTo>
                    <a:pt x="0" y="9447"/>
                    <a:pt x="2103" y="13041"/>
                    <a:pt x="5723" y="14412"/>
                  </a:cubicBezTo>
                  <a:cubicBezTo>
                    <a:pt x="8696" y="15538"/>
                    <a:pt x="9860" y="18894"/>
                    <a:pt x="9860" y="18894"/>
                  </a:cubicBezTo>
                  <a:lnTo>
                    <a:pt x="11806" y="18894"/>
                  </a:lnTo>
                  <a:cubicBezTo>
                    <a:pt x="11806" y="18894"/>
                    <a:pt x="12972" y="15538"/>
                    <a:pt x="15944" y="14412"/>
                  </a:cubicBezTo>
                  <a:cubicBezTo>
                    <a:pt x="19563" y="13041"/>
                    <a:pt x="20704" y="10861"/>
                    <a:pt x="17876" y="9141"/>
                  </a:cubicBezTo>
                  <a:cubicBezTo>
                    <a:pt x="17406" y="8855"/>
                    <a:pt x="16967" y="8728"/>
                    <a:pt x="16561" y="8728"/>
                  </a:cubicBezTo>
                  <a:cubicBezTo>
                    <a:pt x="14879" y="8728"/>
                    <a:pt x="13746" y="10895"/>
                    <a:pt x="13216" y="12895"/>
                  </a:cubicBezTo>
                  <a:cubicBezTo>
                    <a:pt x="12790" y="14503"/>
                    <a:pt x="12324" y="15185"/>
                    <a:pt x="11973" y="15185"/>
                  </a:cubicBezTo>
                  <a:cubicBezTo>
                    <a:pt x="11783" y="15185"/>
                    <a:pt x="11626" y="14983"/>
                    <a:pt x="11530" y="14619"/>
                  </a:cubicBezTo>
                  <a:cubicBezTo>
                    <a:pt x="11253" y="13584"/>
                    <a:pt x="12564" y="8481"/>
                    <a:pt x="13047" y="6133"/>
                  </a:cubicBezTo>
                  <a:cubicBezTo>
                    <a:pt x="13530" y="3784"/>
                    <a:pt x="13047" y="1"/>
                    <a:pt x="10832"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9" name="Google Shape;3599;p40">
              <a:extLst>
                <a:ext uri="{FF2B5EF4-FFF2-40B4-BE49-F238E27FC236}">
                  <a16:creationId xmlns:a16="http://schemas.microsoft.com/office/drawing/2014/main" id="{382903E4-FCA0-3BA2-CA7C-72C26623E9B4}"/>
                </a:ext>
              </a:extLst>
            </p:cNvPr>
            <p:cNvSpPr/>
            <p:nvPr/>
          </p:nvSpPr>
          <p:spPr>
            <a:xfrm>
              <a:off x="7395788" y="2612046"/>
              <a:ext cx="3320" cy="289665"/>
            </a:xfrm>
            <a:custGeom>
              <a:avLst/>
              <a:gdLst/>
              <a:ahLst/>
              <a:cxnLst/>
              <a:rect l="l" t="t" r="r" b="b"/>
              <a:pathLst>
                <a:path w="196" h="17102" extrusionOk="0">
                  <a:moveTo>
                    <a:pt x="0" y="0"/>
                  </a:moveTo>
                  <a:lnTo>
                    <a:pt x="0" y="17102"/>
                  </a:lnTo>
                  <a:lnTo>
                    <a:pt x="196" y="17102"/>
                  </a:lnTo>
                  <a:lnTo>
                    <a:pt x="196" y="0"/>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0" name="Google Shape;3600;p40">
              <a:extLst>
                <a:ext uri="{FF2B5EF4-FFF2-40B4-BE49-F238E27FC236}">
                  <a16:creationId xmlns:a16="http://schemas.microsoft.com/office/drawing/2014/main" id="{946900CB-59FA-2AE5-A62E-791A4465AEF4}"/>
                </a:ext>
              </a:extLst>
            </p:cNvPr>
            <p:cNvSpPr/>
            <p:nvPr/>
          </p:nvSpPr>
          <p:spPr>
            <a:xfrm>
              <a:off x="7252294" y="2717601"/>
              <a:ext cx="118478" cy="138769"/>
            </a:xfrm>
            <a:custGeom>
              <a:avLst/>
              <a:gdLst/>
              <a:ahLst/>
              <a:cxnLst/>
              <a:rect l="l" t="t" r="r" b="b"/>
              <a:pathLst>
                <a:path w="6995" h="8193" extrusionOk="0">
                  <a:moveTo>
                    <a:pt x="105" y="1"/>
                  </a:moveTo>
                  <a:lnTo>
                    <a:pt x="0" y="166"/>
                  </a:lnTo>
                  <a:cubicBezTo>
                    <a:pt x="38" y="190"/>
                    <a:pt x="3836" y="2626"/>
                    <a:pt x="6823" y="8192"/>
                  </a:cubicBezTo>
                  <a:lnTo>
                    <a:pt x="6994" y="8100"/>
                  </a:lnTo>
                  <a:cubicBezTo>
                    <a:pt x="3983" y="2487"/>
                    <a:pt x="143" y="24"/>
                    <a:pt x="105" y="1"/>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1" name="Google Shape;3601;p40">
              <a:extLst>
                <a:ext uri="{FF2B5EF4-FFF2-40B4-BE49-F238E27FC236}">
                  <a16:creationId xmlns:a16="http://schemas.microsoft.com/office/drawing/2014/main" id="{B86A3092-5E3F-C218-CFF6-8DDDE2E17B1E}"/>
                </a:ext>
              </a:extLst>
            </p:cNvPr>
            <p:cNvSpPr/>
            <p:nvPr/>
          </p:nvSpPr>
          <p:spPr>
            <a:xfrm>
              <a:off x="7420500" y="2741872"/>
              <a:ext cx="106893" cy="114650"/>
            </a:xfrm>
            <a:custGeom>
              <a:avLst/>
              <a:gdLst/>
              <a:ahLst/>
              <a:cxnLst/>
              <a:rect l="l" t="t" r="r" b="b"/>
              <a:pathLst>
                <a:path w="6311" h="6769" extrusionOk="0">
                  <a:moveTo>
                    <a:pt x="6209" y="1"/>
                  </a:moveTo>
                  <a:cubicBezTo>
                    <a:pt x="6181" y="16"/>
                    <a:pt x="3421" y="1731"/>
                    <a:pt x="1" y="6656"/>
                  </a:cubicBezTo>
                  <a:lnTo>
                    <a:pt x="161" y="6769"/>
                  </a:lnTo>
                  <a:cubicBezTo>
                    <a:pt x="3554" y="1883"/>
                    <a:pt x="6283" y="185"/>
                    <a:pt x="6311" y="169"/>
                  </a:cubicBezTo>
                  <a:lnTo>
                    <a:pt x="6209" y="1"/>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2" name="Google Shape;3602;p40">
              <a:extLst>
                <a:ext uri="{FF2B5EF4-FFF2-40B4-BE49-F238E27FC236}">
                  <a16:creationId xmlns:a16="http://schemas.microsoft.com/office/drawing/2014/main" id="{ACA7059E-F3DB-5A89-3ED9-A380C27FCE29}"/>
                </a:ext>
              </a:extLst>
            </p:cNvPr>
            <p:cNvSpPr/>
            <p:nvPr/>
          </p:nvSpPr>
          <p:spPr>
            <a:xfrm>
              <a:off x="7325633" y="2887010"/>
              <a:ext cx="143681" cy="160127"/>
            </a:xfrm>
            <a:custGeom>
              <a:avLst/>
              <a:gdLst/>
              <a:ahLst/>
              <a:cxnLst/>
              <a:rect l="l" t="t" r="r" b="b"/>
              <a:pathLst>
                <a:path w="8483" h="9454" extrusionOk="0">
                  <a:moveTo>
                    <a:pt x="0" y="1"/>
                  </a:moveTo>
                  <a:cubicBezTo>
                    <a:pt x="0" y="3244"/>
                    <a:pt x="830" y="6591"/>
                    <a:pt x="1323" y="8298"/>
                  </a:cubicBezTo>
                  <a:cubicBezTo>
                    <a:pt x="1522" y="8984"/>
                    <a:pt x="2147" y="9454"/>
                    <a:pt x="2861" y="9454"/>
                  </a:cubicBezTo>
                  <a:lnTo>
                    <a:pt x="5623" y="9454"/>
                  </a:lnTo>
                  <a:cubicBezTo>
                    <a:pt x="6335" y="9454"/>
                    <a:pt x="6961" y="8984"/>
                    <a:pt x="7160" y="8298"/>
                  </a:cubicBezTo>
                  <a:cubicBezTo>
                    <a:pt x="7654" y="6592"/>
                    <a:pt x="8482" y="3245"/>
                    <a:pt x="8482"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3" name="Google Shape;3603;p40">
              <a:extLst>
                <a:ext uri="{FF2B5EF4-FFF2-40B4-BE49-F238E27FC236}">
                  <a16:creationId xmlns:a16="http://schemas.microsoft.com/office/drawing/2014/main" id="{6D99F61F-E329-BC5C-CCA2-67D31AF70D6E}"/>
                </a:ext>
              </a:extLst>
            </p:cNvPr>
            <p:cNvSpPr/>
            <p:nvPr/>
          </p:nvSpPr>
          <p:spPr>
            <a:xfrm>
              <a:off x="7325616" y="2887010"/>
              <a:ext cx="143681" cy="102319"/>
            </a:xfrm>
            <a:custGeom>
              <a:avLst/>
              <a:gdLst/>
              <a:ahLst/>
              <a:cxnLst/>
              <a:rect l="l" t="t" r="r" b="b"/>
              <a:pathLst>
                <a:path w="8483" h="6041" extrusionOk="0">
                  <a:moveTo>
                    <a:pt x="0" y="1"/>
                  </a:moveTo>
                  <a:cubicBezTo>
                    <a:pt x="0" y="314"/>
                    <a:pt x="9" y="627"/>
                    <a:pt x="23" y="940"/>
                  </a:cubicBezTo>
                  <a:cubicBezTo>
                    <a:pt x="1079" y="1384"/>
                    <a:pt x="2043" y="765"/>
                    <a:pt x="3249" y="1695"/>
                  </a:cubicBezTo>
                  <a:cubicBezTo>
                    <a:pt x="4457" y="2626"/>
                    <a:pt x="3679" y="3004"/>
                    <a:pt x="5103" y="3625"/>
                  </a:cubicBezTo>
                  <a:cubicBezTo>
                    <a:pt x="6216" y="4110"/>
                    <a:pt x="7299" y="5081"/>
                    <a:pt x="7736" y="6041"/>
                  </a:cubicBezTo>
                  <a:cubicBezTo>
                    <a:pt x="8123" y="4313"/>
                    <a:pt x="8482" y="2135"/>
                    <a:pt x="8482" y="1"/>
                  </a:cubicBez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4" name="Google Shape;3604;p40">
              <a:extLst>
                <a:ext uri="{FF2B5EF4-FFF2-40B4-BE49-F238E27FC236}">
                  <a16:creationId xmlns:a16="http://schemas.microsoft.com/office/drawing/2014/main" id="{56704D59-6E60-1B81-00FF-97BC5CB2FCB9}"/>
                </a:ext>
              </a:extLst>
            </p:cNvPr>
            <p:cNvSpPr/>
            <p:nvPr/>
          </p:nvSpPr>
          <p:spPr>
            <a:xfrm>
              <a:off x="6670965" y="2501681"/>
              <a:ext cx="426706" cy="314123"/>
            </a:xfrm>
            <a:custGeom>
              <a:avLst/>
              <a:gdLst/>
              <a:ahLst/>
              <a:cxnLst/>
              <a:rect l="l" t="t" r="r" b="b"/>
              <a:pathLst>
                <a:path w="25193" h="18546" extrusionOk="0">
                  <a:moveTo>
                    <a:pt x="1216" y="1"/>
                  </a:moveTo>
                  <a:cubicBezTo>
                    <a:pt x="545" y="1"/>
                    <a:pt x="0" y="546"/>
                    <a:pt x="0" y="1216"/>
                  </a:cubicBezTo>
                  <a:cubicBezTo>
                    <a:pt x="0" y="1887"/>
                    <a:pt x="545" y="2431"/>
                    <a:pt x="1216" y="2431"/>
                  </a:cubicBezTo>
                  <a:lnTo>
                    <a:pt x="21421" y="2431"/>
                  </a:lnTo>
                  <a:cubicBezTo>
                    <a:pt x="21894" y="2431"/>
                    <a:pt x="22247" y="2870"/>
                    <a:pt x="22150" y="3334"/>
                  </a:cubicBezTo>
                  <a:lnTo>
                    <a:pt x="20236" y="12278"/>
                  </a:lnTo>
                  <a:cubicBezTo>
                    <a:pt x="19893" y="13983"/>
                    <a:pt x="18859" y="15034"/>
                    <a:pt x="17463" y="15034"/>
                  </a:cubicBezTo>
                  <a:lnTo>
                    <a:pt x="4610" y="15034"/>
                  </a:lnTo>
                  <a:lnTo>
                    <a:pt x="7196" y="18546"/>
                  </a:lnTo>
                  <a:lnTo>
                    <a:pt x="19163" y="18546"/>
                  </a:lnTo>
                  <a:cubicBezTo>
                    <a:pt x="20459" y="18546"/>
                    <a:pt x="21581" y="17641"/>
                    <a:pt x="21853" y="16373"/>
                  </a:cubicBezTo>
                  <a:lnTo>
                    <a:pt x="25016" y="1599"/>
                  </a:lnTo>
                  <a:cubicBezTo>
                    <a:pt x="25192" y="776"/>
                    <a:pt x="24565" y="1"/>
                    <a:pt x="23725"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5" name="Google Shape;3605;p40">
              <a:extLst>
                <a:ext uri="{FF2B5EF4-FFF2-40B4-BE49-F238E27FC236}">
                  <a16:creationId xmlns:a16="http://schemas.microsoft.com/office/drawing/2014/main" id="{DC8A054B-9D03-8147-C7CE-1C4A286309E4}"/>
                </a:ext>
              </a:extLst>
            </p:cNvPr>
            <p:cNvSpPr/>
            <p:nvPr/>
          </p:nvSpPr>
          <p:spPr>
            <a:xfrm>
              <a:off x="6436347" y="1735615"/>
              <a:ext cx="280671" cy="181587"/>
            </a:xfrm>
            <a:custGeom>
              <a:avLst/>
              <a:gdLst/>
              <a:ahLst/>
              <a:cxnLst/>
              <a:rect l="l" t="t" r="r" b="b"/>
              <a:pathLst>
                <a:path w="16571" h="10721" extrusionOk="0">
                  <a:moveTo>
                    <a:pt x="8997" y="1"/>
                  </a:moveTo>
                  <a:cubicBezTo>
                    <a:pt x="6694" y="1"/>
                    <a:pt x="4656" y="1082"/>
                    <a:pt x="3761" y="2845"/>
                  </a:cubicBezTo>
                  <a:lnTo>
                    <a:pt x="1" y="3000"/>
                  </a:lnTo>
                  <a:lnTo>
                    <a:pt x="3293" y="5109"/>
                  </a:lnTo>
                  <a:cubicBezTo>
                    <a:pt x="3436" y="7455"/>
                    <a:pt x="5399" y="9683"/>
                    <a:pt x="8244" y="10452"/>
                  </a:cubicBezTo>
                  <a:cubicBezTo>
                    <a:pt x="8920" y="10634"/>
                    <a:pt x="9594" y="10721"/>
                    <a:pt x="10247" y="10721"/>
                  </a:cubicBezTo>
                  <a:cubicBezTo>
                    <a:pt x="12899" y="10721"/>
                    <a:pt x="15201" y="9291"/>
                    <a:pt x="15810" y="7034"/>
                  </a:cubicBezTo>
                  <a:cubicBezTo>
                    <a:pt x="16571" y="4223"/>
                    <a:pt x="14415" y="1194"/>
                    <a:pt x="10996" y="270"/>
                  </a:cubicBezTo>
                  <a:cubicBezTo>
                    <a:pt x="10322" y="87"/>
                    <a:pt x="9648" y="1"/>
                    <a:pt x="899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6" name="Google Shape;3606;p40">
              <a:extLst>
                <a:ext uri="{FF2B5EF4-FFF2-40B4-BE49-F238E27FC236}">
                  <a16:creationId xmlns:a16="http://schemas.microsoft.com/office/drawing/2014/main" id="{65546ADC-EE20-2EBB-2894-3A78476E6A3F}"/>
                </a:ext>
              </a:extLst>
            </p:cNvPr>
            <p:cNvSpPr/>
            <p:nvPr/>
          </p:nvSpPr>
          <p:spPr>
            <a:xfrm>
              <a:off x="6654773" y="1814730"/>
              <a:ext cx="17530" cy="17530"/>
            </a:xfrm>
            <a:custGeom>
              <a:avLst/>
              <a:gdLst/>
              <a:ahLst/>
              <a:cxnLst/>
              <a:rect l="l" t="t" r="r" b="b"/>
              <a:pathLst>
                <a:path w="1035" h="1035" extrusionOk="0">
                  <a:moveTo>
                    <a:pt x="518" y="1"/>
                  </a:moveTo>
                  <a:cubicBezTo>
                    <a:pt x="232" y="1"/>
                    <a:pt x="0" y="232"/>
                    <a:pt x="0" y="517"/>
                  </a:cubicBezTo>
                  <a:cubicBezTo>
                    <a:pt x="0" y="803"/>
                    <a:pt x="232" y="1035"/>
                    <a:pt x="518" y="1035"/>
                  </a:cubicBezTo>
                  <a:cubicBezTo>
                    <a:pt x="803" y="1035"/>
                    <a:pt x="1034" y="803"/>
                    <a:pt x="1034" y="517"/>
                  </a:cubicBezTo>
                  <a:cubicBezTo>
                    <a:pt x="1034" y="232"/>
                    <a:pt x="803" y="1"/>
                    <a:pt x="518" y="1"/>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7" name="Google Shape;3607;p40">
              <a:extLst>
                <a:ext uri="{FF2B5EF4-FFF2-40B4-BE49-F238E27FC236}">
                  <a16:creationId xmlns:a16="http://schemas.microsoft.com/office/drawing/2014/main" id="{1A223EE2-3A69-695B-95D5-37F827CC4399}"/>
                </a:ext>
              </a:extLst>
            </p:cNvPr>
            <p:cNvSpPr/>
            <p:nvPr/>
          </p:nvSpPr>
          <p:spPr>
            <a:xfrm>
              <a:off x="6619221" y="1814730"/>
              <a:ext cx="17530" cy="17530"/>
            </a:xfrm>
            <a:custGeom>
              <a:avLst/>
              <a:gdLst/>
              <a:ahLst/>
              <a:cxnLst/>
              <a:rect l="l" t="t" r="r" b="b"/>
              <a:pathLst>
                <a:path w="1035" h="1035" extrusionOk="0">
                  <a:moveTo>
                    <a:pt x="518" y="1"/>
                  </a:moveTo>
                  <a:cubicBezTo>
                    <a:pt x="232" y="1"/>
                    <a:pt x="0" y="232"/>
                    <a:pt x="0" y="517"/>
                  </a:cubicBezTo>
                  <a:cubicBezTo>
                    <a:pt x="0" y="803"/>
                    <a:pt x="232" y="1035"/>
                    <a:pt x="518" y="1035"/>
                  </a:cubicBezTo>
                  <a:cubicBezTo>
                    <a:pt x="803" y="1035"/>
                    <a:pt x="1034" y="803"/>
                    <a:pt x="1034" y="517"/>
                  </a:cubicBezTo>
                  <a:cubicBezTo>
                    <a:pt x="1034" y="232"/>
                    <a:pt x="803" y="1"/>
                    <a:pt x="518" y="1"/>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8" name="Google Shape;3608;p40">
              <a:extLst>
                <a:ext uri="{FF2B5EF4-FFF2-40B4-BE49-F238E27FC236}">
                  <a16:creationId xmlns:a16="http://schemas.microsoft.com/office/drawing/2014/main" id="{BD6FDCD3-E886-BE00-7185-5F762B746561}"/>
                </a:ext>
              </a:extLst>
            </p:cNvPr>
            <p:cNvSpPr/>
            <p:nvPr/>
          </p:nvSpPr>
          <p:spPr>
            <a:xfrm>
              <a:off x="6583669" y="1814730"/>
              <a:ext cx="17530" cy="17530"/>
            </a:xfrm>
            <a:custGeom>
              <a:avLst/>
              <a:gdLst/>
              <a:ahLst/>
              <a:cxnLst/>
              <a:rect l="l" t="t" r="r" b="b"/>
              <a:pathLst>
                <a:path w="1035" h="1035" extrusionOk="0">
                  <a:moveTo>
                    <a:pt x="517" y="1"/>
                  </a:moveTo>
                  <a:cubicBezTo>
                    <a:pt x="232" y="1"/>
                    <a:pt x="0" y="232"/>
                    <a:pt x="0" y="517"/>
                  </a:cubicBezTo>
                  <a:cubicBezTo>
                    <a:pt x="0" y="803"/>
                    <a:pt x="232" y="1035"/>
                    <a:pt x="517" y="1035"/>
                  </a:cubicBezTo>
                  <a:cubicBezTo>
                    <a:pt x="803" y="1035"/>
                    <a:pt x="1035" y="803"/>
                    <a:pt x="1035" y="517"/>
                  </a:cubicBezTo>
                  <a:cubicBezTo>
                    <a:pt x="1035" y="232"/>
                    <a:pt x="803" y="1"/>
                    <a:pt x="517" y="1"/>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9" name="Google Shape;3609;p40">
              <a:extLst>
                <a:ext uri="{FF2B5EF4-FFF2-40B4-BE49-F238E27FC236}">
                  <a16:creationId xmlns:a16="http://schemas.microsoft.com/office/drawing/2014/main" id="{3B6D4B4D-41F8-BA7A-A82D-7A5715964BB4}"/>
                </a:ext>
              </a:extLst>
            </p:cNvPr>
            <p:cNvSpPr/>
            <p:nvPr/>
          </p:nvSpPr>
          <p:spPr>
            <a:xfrm>
              <a:off x="6548117" y="1814730"/>
              <a:ext cx="17530" cy="17530"/>
            </a:xfrm>
            <a:custGeom>
              <a:avLst/>
              <a:gdLst/>
              <a:ahLst/>
              <a:cxnLst/>
              <a:rect l="l" t="t" r="r" b="b"/>
              <a:pathLst>
                <a:path w="1035" h="1035" extrusionOk="0">
                  <a:moveTo>
                    <a:pt x="518" y="1"/>
                  </a:moveTo>
                  <a:cubicBezTo>
                    <a:pt x="232" y="1"/>
                    <a:pt x="0" y="232"/>
                    <a:pt x="0" y="517"/>
                  </a:cubicBezTo>
                  <a:cubicBezTo>
                    <a:pt x="0" y="803"/>
                    <a:pt x="232" y="1035"/>
                    <a:pt x="518" y="1035"/>
                  </a:cubicBezTo>
                  <a:cubicBezTo>
                    <a:pt x="803" y="1035"/>
                    <a:pt x="1035" y="803"/>
                    <a:pt x="1035" y="517"/>
                  </a:cubicBezTo>
                  <a:cubicBezTo>
                    <a:pt x="1035" y="232"/>
                    <a:pt x="803" y="1"/>
                    <a:pt x="518" y="1"/>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3618" name="Google Shape;3618;p40">
            <a:extLst>
              <a:ext uri="{FF2B5EF4-FFF2-40B4-BE49-F238E27FC236}">
                <a16:creationId xmlns:a16="http://schemas.microsoft.com/office/drawing/2014/main" id="{DFBABC7E-DE0B-C3DE-3A5F-EE2F02157A96}"/>
              </a:ext>
            </a:extLst>
          </p:cNvPr>
          <p:cNvGrpSpPr/>
          <p:nvPr/>
        </p:nvGrpSpPr>
        <p:grpSpPr>
          <a:xfrm>
            <a:off x="4375356" y="2011564"/>
            <a:ext cx="6459792" cy="1292075"/>
            <a:chOff x="5005461" y="1508672"/>
            <a:chExt cx="1687710" cy="1346808"/>
          </a:xfrm>
        </p:grpSpPr>
        <p:sp>
          <p:nvSpPr>
            <p:cNvPr id="3619" name="Google Shape;3619;p40">
              <a:extLst>
                <a:ext uri="{FF2B5EF4-FFF2-40B4-BE49-F238E27FC236}">
                  <a16:creationId xmlns:a16="http://schemas.microsoft.com/office/drawing/2014/main" id="{A1069741-01FB-6DB6-9C35-3D37993DD583}"/>
                </a:ext>
              </a:extLst>
            </p:cNvPr>
            <p:cNvSpPr txBox="1"/>
            <p:nvPr/>
          </p:nvSpPr>
          <p:spPr>
            <a:xfrm>
              <a:off x="5064471" y="2148380"/>
              <a:ext cx="1628700" cy="707100"/>
            </a:xfrm>
            <a:prstGeom prst="rect">
              <a:avLst/>
            </a:prstGeom>
            <a:noFill/>
            <a:ln>
              <a:noFill/>
            </a:ln>
          </p:spPr>
          <p:txBody>
            <a:bodyPr spcFirstLastPara="1" wrap="square" lIns="121900" tIns="121900" rIns="121900" bIns="121900" anchor="t" anchorCtr="0">
              <a:noAutofit/>
            </a:bodyPr>
            <a:lstStyle/>
            <a:p>
              <a:pPr algn="just" defTabSz="1219170">
                <a:buClr>
                  <a:srgbClr val="000000"/>
                </a:buClr>
              </a:pPr>
              <a:r>
                <a:rPr lang="en-US" sz="1600" kern="0">
                  <a:solidFill>
                    <a:schemeClr val="bg1"/>
                  </a:solidFill>
                  <a:latin typeface="Roboto"/>
                  <a:ea typeface="Roboto"/>
                  <a:cs typeface="Roboto"/>
                  <a:sym typeface="Roboto"/>
                </a:rPr>
                <a:t>In Milestone 2, we dived deeply into </a:t>
              </a:r>
              <a:r>
                <a:rPr lang="en-US" sz="1600" kern="0">
                  <a:solidFill>
                    <a:srgbClr val="FFFF00"/>
                  </a:solidFill>
                  <a:latin typeface="Roboto"/>
                  <a:ea typeface="Roboto"/>
                  <a:cs typeface="Roboto"/>
                  <a:sym typeface="Roboto"/>
                </a:rPr>
                <a:t>OpenCV</a:t>
              </a:r>
              <a:r>
                <a:rPr lang="en-US" sz="1600" kern="0">
                  <a:solidFill>
                    <a:schemeClr val="bg1"/>
                  </a:solidFill>
                  <a:latin typeface="Roboto"/>
                  <a:ea typeface="Roboto"/>
                  <a:cs typeface="Roboto"/>
                  <a:sym typeface="Roboto"/>
                </a:rPr>
                <a:t> in Python, exploring its core functions and capabilities. We thoroughly discussed its potential applications for our project, focusing on image processing, computer vision techniques, and how OpenCV can be leveraged to meet the project's requirements. Through practical examples, we have gained a solid understanding of how to integrate OpenCV effectively, ensuring it enhances the functionality and performance of our project in the most optimal way.</a:t>
              </a:r>
              <a:endParaRPr lang="en-IN" sz="1600" kern="0">
                <a:solidFill>
                  <a:schemeClr val="bg1"/>
                </a:solidFill>
                <a:latin typeface="Roboto"/>
                <a:ea typeface="Roboto"/>
                <a:cs typeface="Roboto"/>
                <a:sym typeface="Roboto"/>
              </a:endParaRPr>
            </a:p>
            <a:p>
              <a:pPr algn="just" defTabSz="1219170">
                <a:buClr>
                  <a:srgbClr val="000000"/>
                </a:buClr>
              </a:pPr>
              <a:endParaRPr sz="1600" kern="0">
                <a:solidFill>
                  <a:schemeClr val="bg1"/>
                </a:solidFill>
                <a:latin typeface="Roboto" panose="02000000000000000000" pitchFamily="2" charset="0"/>
                <a:ea typeface="Roboto" panose="02000000000000000000" pitchFamily="2" charset="0"/>
                <a:cs typeface="Roboto" panose="02000000000000000000" pitchFamily="2" charset="0"/>
                <a:sym typeface="Roboto"/>
              </a:endParaRPr>
            </a:p>
          </p:txBody>
        </p:sp>
        <p:sp>
          <p:nvSpPr>
            <p:cNvPr id="3620" name="Google Shape;3620;p40">
              <a:extLst>
                <a:ext uri="{FF2B5EF4-FFF2-40B4-BE49-F238E27FC236}">
                  <a16:creationId xmlns:a16="http://schemas.microsoft.com/office/drawing/2014/main" id="{1ABF5A97-56FD-6A70-48D7-2130B17010BE}"/>
                </a:ext>
              </a:extLst>
            </p:cNvPr>
            <p:cNvSpPr txBox="1"/>
            <p:nvPr/>
          </p:nvSpPr>
          <p:spPr>
            <a:xfrm>
              <a:off x="5005461" y="1508672"/>
              <a:ext cx="1628700" cy="437700"/>
            </a:xfrm>
            <a:prstGeom prst="rect">
              <a:avLst/>
            </a:prstGeom>
            <a:noFill/>
            <a:ln>
              <a:noFill/>
            </a:ln>
          </p:spPr>
          <p:txBody>
            <a:bodyPr spcFirstLastPara="1" wrap="square" lIns="121900" tIns="121900" rIns="121900" bIns="121900" anchor="t" anchorCtr="0">
              <a:noAutofit/>
            </a:bodyPr>
            <a:lstStyle/>
            <a:p>
              <a:pPr algn="ctr" defTabSz="1219170">
                <a:spcAft>
                  <a:spcPts val="2133"/>
                </a:spcAft>
                <a:buClr>
                  <a:srgbClr val="000000"/>
                </a:buClr>
              </a:pPr>
              <a:r>
                <a:rPr lang="en" sz="2133" b="1" kern="0">
                  <a:solidFill>
                    <a:srgbClr val="FFFFFF"/>
                  </a:solidFill>
                  <a:latin typeface="Fira Sans Condensed"/>
                  <a:ea typeface="Fira Sans Condensed"/>
                  <a:cs typeface="Fira Sans Condensed"/>
                  <a:sym typeface="Fira Sans Condensed"/>
                </a:rPr>
                <a:t>Milestone 2 : </a:t>
              </a:r>
              <a:endParaRPr sz="2133" b="1" kern="0">
                <a:solidFill>
                  <a:srgbClr val="FFFFFF"/>
                </a:solidFill>
                <a:latin typeface="Fira Sans Condensed"/>
                <a:ea typeface="Fira Sans Condensed"/>
                <a:cs typeface="Fira Sans Condensed"/>
                <a:sym typeface="Fira Sans Condensed"/>
              </a:endParaRPr>
            </a:p>
          </p:txBody>
        </p:sp>
      </p:grpSp>
      <p:cxnSp>
        <p:nvCxnSpPr>
          <p:cNvPr id="3622" name="Google Shape;3622;p40">
            <a:extLst>
              <a:ext uri="{FF2B5EF4-FFF2-40B4-BE49-F238E27FC236}">
                <a16:creationId xmlns:a16="http://schemas.microsoft.com/office/drawing/2014/main" id="{215EECF6-3CD1-1FCC-D36B-6B2D2FF1BE99}"/>
              </a:ext>
            </a:extLst>
          </p:cNvPr>
          <p:cNvCxnSpPr>
            <a:cxnSpLocks/>
          </p:cNvCxnSpPr>
          <p:nvPr/>
        </p:nvCxnSpPr>
        <p:spPr>
          <a:xfrm>
            <a:off x="10734032" y="924833"/>
            <a:ext cx="1111045" cy="0"/>
          </a:xfrm>
          <a:prstGeom prst="straightConnector1">
            <a:avLst/>
          </a:prstGeom>
          <a:noFill/>
          <a:ln w="19050" cap="rnd" cmpd="sng">
            <a:solidFill>
              <a:schemeClr val="accent2"/>
            </a:solidFill>
            <a:prstDash val="solid"/>
            <a:round/>
            <a:headEnd type="none" w="med" len="med"/>
            <a:tailEnd type="triangle" w="med" len="med"/>
          </a:ln>
        </p:spPr>
      </p:cxnSp>
      <p:cxnSp>
        <p:nvCxnSpPr>
          <p:cNvPr id="3623" name="Google Shape;3623;p40">
            <a:extLst>
              <a:ext uri="{FF2B5EF4-FFF2-40B4-BE49-F238E27FC236}">
                <a16:creationId xmlns:a16="http://schemas.microsoft.com/office/drawing/2014/main" id="{8DFBBCF3-3E76-FF6E-3189-94F8E55A0B3A}"/>
              </a:ext>
            </a:extLst>
          </p:cNvPr>
          <p:cNvCxnSpPr>
            <a:cxnSpLocks/>
          </p:cNvCxnSpPr>
          <p:nvPr/>
        </p:nvCxnSpPr>
        <p:spPr>
          <a:xfrm>
            <a:off x="373625" y="933343"/>
            <a:ext cx="1081549" cy="0"/>
          </a:xfrm>
          <a:prstGeom prst="straightConnector1">
            <a:avLst/>
          </a:prstGeom>
          <a:noFill/>
          <a:ln w="19050" cap="rnd" cmpd="sng">
            <a:solidFill>
              <a:schemeClr val="accent2"/>
            </a:solidFill>
            <a:prstDash val="solid"/>
            <a:round/>
            <a:headEnd type="none" w="med" len="med"/>
            <a:tailEnd type="triangle" w="med" len="med"/>
          </a:ln>
        </p:spPr>
      </p:cxnSp>
    </p:spTree>
    <p:extLst>
      <p:ext uri="{BB962C8B-B14F-4D97-AF65-F5344CB8AC3E}">
        <p14:creationId xmlns:p14="http://schemas.microsoft.com/office/powerpoint/2010/main" val="20092522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10">
          <a:extLst>
            <a:ext uri="{FF2B5EF4-FFF2-40B4-BE49-F238E27FC236}">
              <a16:creationId xmlns:a16="http://schemas.microsoft.com/office/drawing/2014/main" id="{35FB6722-592F-AB6A-EC3D-0E366CE76933}"/>
            </a:ext>
          </a:extLst>
        </p:cNvPr>
        <p:cNvGrpSpPr/>
        <p:nvPr/>
      </p:nvGrpSpPr>
      <p:grpSpPr>
        <a:xfrm>
          <a:off x="0" y="0"/>
          <a:ext cx="0" cy="0"/>
          <a:chOff x="0" y="0"/>
          <a:chExt cx="0" cy="0"/>
        </a:xfrm>
      </p:grpSpPr>
      <p:sp>
        <p:nvSpPr>
          <p:cNvPr id="3511" name="Google Shape;3511;p40">
            <a:extLst>
              <a:ext uri="{FF2B5EF4-FFF2-40B4-BE49-F238E27FC236}">
                <a16:creationId xmlns:a16="http://schemas.microsoft.com/office/drawing/2014/main" id="{2031D908-A0FA-EE54-045C-1FF9CEAC7605}"/>
              </a:ext>
            </a:extLst>
          </p:cNvPr>
          <p:cNvSpPr/>
          <p:nvPr/>
        </p:nvSpPr>
        <p:spPr>
          <a:xfrm rot="5400000">
            <a:off x="4179471" y="-1335890"/>
            <a:ext cx="4109367" cy="10110800"/>
          </a:xfrm>
          <a:prstGeom prst="round2SameRect">
            <a:avLst>
              <a:gd name="adj1" fmla="val 16667"/>
              <a:gd name="adj2" fmla="val 0"/>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12" name="Google Shape;3512;p40">
            <a:extLst>
              <a:ext uri="{FF2B5EF4-FFF2-40B4-BE49-F238E27FC236}">
                <a16:creationId xmlns:a16="http://schemas.microsoft.com/office/drawing/2014/main" id="{289D0B78-96BB-E188-BDA4-5E2E66C37A25}"/>
              </a:ext>
            </a:extLst>
          </p:cNvPr>
          <p:cNvSpPr txBox="1">
            <a:spLocks noGrp="1"/>
          </p:cNvSpPr>
          <p:nvPr>
            <p:ph type="title"/>
          </p:nvPr>
        </p:nvSpPr>
        <p:spPr>
          <a:xfrm>
            <a:off x="609600" y="548633"/>
            <a:ext cx="10985200" cy="752400"/>
          </a:xfrm>
          <a:prstGeom prst="rect">
            <a:avLst/>
          </a:prstGeom>
        </p:spPr>
        <p:txBody>
          <a:bodyPr spcFirstLastPara="1" wrap="square" lIns="121900" tIns="121900" rIns="121900" bIns="121900" anchor="t" anchorCtr="0">
            <a:noAutofit/>
          </a:bodyPr>
          <a:lstStyle/>
          <a:p>
            <a:r>
              <a:rPr lang="en"/>
              <a:t>Project Milestones – Blood Group Identification System</a:t>
            </a:r>
            <a:endParaRPr/>
          </a:p>
        </p:txBody>
      </p:sp>
      <p:grpSp>
        <p:nvGrpSpPr>
          <p:cNvPr id="3513" name="Google Shape;3513;p40">
            <a:extLst>
              <a:ext uri="{FF2B5EF4-FFF2-40B4-BE49-F238E27FC236}">
                <a16:creationId xmlns:a16="http://schemas.microsoft.com/office/drawing/2014/main" id="{E836AB36-1F6A-BF94-3155-B2697FB5FA16}"/>
              </a:ext>
            </a:extLst>
          </p:cNvPr>
          <p:cNvGrpSpPr/>
          <p:nvPr/>
        </p:nvGrpSpPr>
        <p:grpSpPr>
          <a:xfrm>
            <a:off x="373625" y="1725988"/>
            <a:ext cx="4385187" cy="4583379"/>
            <a:chOff x="6067279" y="1695355"/>
            <a:chExt cx="1497394" cy="1387740"/>
          </a:xfrm>
        </p:grpSpPr>
        <p:sp>
          <p:nvSpPr>
            <p:cNvPr id="3514" name="Google Shape;3514;p40">
              <a:extLst>
                <a:ext uri="{FF2B5EF4-FFF2-40B4-BE49-F238E27FC236}">
                  <a16:creationId xmlns:a16="http://schemas.microsoft.com/office/drawing/2014/main" id="{AA1877D9-994F-2F9E-0190-6B7295798054}"/>
                </a:ext>
              </a:extLst>
            </p:cNvPr>
            <p:cNvSpPr/>
            <p:nvPr/>
          </p:nvSpPr>
          <p:spPr>
            <a:xfrm>
              <a:off x="6368038" y="1956175"/>
              <a:ext cx="1014268" cy="980376"/>
            </a:xfrm>
            <a:custGeom>
              <a:avLst/>
              <a:gdLst/>
              <a:ahLst/>
              <a:cxnLst/>
              <a:rect l="l" t="t" r="r" b="b"/>
              <a:pathLst>
                <a:path w="59883" h="57882" extrusionOk="0">
                  <a:moveTo>
                    <a:pt x="17469" y="1"/>
                  </a:moveTo>
                  <a:cubicBezTo>
                    <a:pt x="16721" y="1"/>
                    <a:pt x="15996" y="260"/>
                    <a:pt x="15418" y="735"/>
                  </a:cubicBezTo>
                  <a:lnTo>
                    <a:pt x="1176" y="12463"/>
                  </a:lnTo>
                  <a:cubicBezTo>
                    <a:pt x="432" y="13075"/>
                    <a:pt x="0" y="13989"/>
                    <a:pt x="0" y="14953"/>
                  </a:cubicBezTo>
                  <a:lnTo>
                    <a:pt x="0" y="54656"/>
                  </a:lnTo>
                  <a:cubicBezTo>
                    <a:pt x="0" y="56437"/>
                    <a:pt x="1445" y="57881"/>
                    <a:pt x="3226" y="57881"/>
                  </a:cubicBezTo>
                  <a:lnTo>
                    <a:pt x="56657" y="57881"/>
                  </a:lnTo>
                  <a:cubicBezTo>
                    <a:pt x="58438" y="57881"/>
                    <a:pt x="59883" y="56436"/>
                    <a:pt x="59882" y="54654"/>
                  </a:cubicBezTo>
                  <a:lnTo>
                    <a:pt x="59882" y="3226"/>
                  </a:lnTo>
                  <a:cubicBezTo>
                    <a:pt x="59882" y="1444"/>
                    <a:pt x="58437" y="1"/>
                    <a:pt x="56655"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15" name="Google Shape;3515;p40">
              <a:extLst>
                <a:ext uri="{FF2B5EF4-FFF2-40B4-BE49-F238E27FC236}">
                  <a16:creationId xmlns:a16="http://schemas.microsoft.com/office/drawing/2014/main" id="{7790DF8A-E006-D5EE-E760-821C30B827DD}"/>
                </a:ext>
              </a:extLst>
            </p:cNvPr>
            <p:cNvSpPr/>
            <p:nvPr/>
          </p:nvSpPr>
          <p:spPr>
            <a:xfrm>
              <a:off x="6173019" y="2937958"/>
              <a:ext cx="105385" cy="93055"/>
            </a:xfrm>
            <a:custGeom>
              <a:avLst/>
              <a:gdLst/>
              <a:ahLst/>
              <a:cxnLst/>
              <a:rect l="l" t="t" r="r" b="b"/>
              <a:pathLst>
                <a:path w="6222" h="5494" extrusionOk="0">
                  <a:moveTo>
                    <a:pt x="3454" y="1"/>
                  </a:moveTo>
                  <a:cubicBezTo>
                    <a:pt x="3454" y="1"/>
                    <a:pt x="3661" y="1967"/>
                    <a:pt x="3377" y="2483"/>
                  </a:cubicBezTo>
                  <a:cubicBezTo>
                    <a:pt x="3092" y="3000"/>
                    <a:pt x="1152" y="4009"/>
                    <a:pt x="558" y="4526"/>
                  </a:cubicBezTo>
                  <a:cubicBezTo>
                    <a:pt x="72" y="4950"/>
                    <a:pt x="0" y="5493"/>
                    <a:pt x="754" y="5493"/>
                  </a:cubicBezTo>
                  <a:cubicBezTo>
                    <a:pt x="922" y="5493"/>
                    <a:pt x="1131" y="5466"/>
                    <a:pt x="1385" y="5405"/>
                  </a:cubicBezTo>
                  <a:cubicBezTo>
                    <a:pt x="2782" y="5068"/>
                    <a:pt x="5445" y="4940"/>
                    <a:pt x="5833" y="4293"/>
                  </a:cubicBezTo>
                  <a:cubicBezTo>
                    <a:pt x="6221" y="3646"/>
                    <a:pt x="5937" y="3000"/>
                    <a:pt x="5833" y="2219"/>
                  </a:cubicBezTo>
                  <a:cubicBezTo>
                    <a:pt x="5729" y="1438"/>
                    <a:pt x="5833" y="232"/>
                    <a:pt x="5833" y="232"/>
                  </a:cubicBezTo>
                  <a:lnTo>
                    <a:pt x="3454" y="1"/>
                  </a:ln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16" name="Google Shape;3516;p40">
              <a:extLst>
                <a:ext uri="{FF2B5EF4-FFF2-40B4-BE49-F238E27FC236}">
                  <a16:creationId xmlns:a16="http://schemas.microsoft.com/office/drawing/2014/main" id="{E192C14E-8C49-3C47-BF57-6300386D0D21}"/>
                </a:ext>
              </a:extLst>
            </p:cNvPr>
            <p:cNvSpPr/>
            <p:nvPr/>
          </p:nvSpPr>
          <p:spPr>
            <a:xfrm>
              <a:off x="6453674" y="2937958"/>
              <a:ext cx="105385" cy="93055"/>
            </a:xfrm>
            <a:custGeom>
              <a:avLst/>
              <a:gdLst/>
              <a:ahLst/>
              <a:cxnLst/>
              <a:rect l="l" t="t" r="r" b="b"/>
              <a:pathLst>
                <a:path w="6222" h="5494" extrusionOk="0">
                  <a:moveTo>
                    <a:pt x="2424" y="1"/>
                  </a:moveTo>
                  <a:lnTo>
                    <a:pt x="46" y="232"/>
                  </a:lnTo>
                  <a:cubicBezTo>
                    <a:pt x="46" y="232"/>
                    <a:pt x="491" y="1438"/>
                    <a:pt x="389" y="2219"/>
                  </a:cubicBezTo>
                  <a:cubicBezTo>
                    <a:pt x="287" y="3000"/>
                    <a:pt x="1" y="3646"/>
                    <a:pt x="389" y="4293"/>
                  </a:cubicBezTo>
                  <a:cubicBezTo>
                    <a:pt x="777" y="4940"/>
                    <a:pt x="3440" y="5068"/>
                    <a:pt x="4837" y="5405"/>
                  </a:cubicBezTo>
                  <a:cubicBezTo>
                    <a:pt x="5091" y="5466"/>
                    <a:pt x="5300" y="5493"/>
                    <a:pt x="5468" y="5493"/>
                  </a:cubicBezTo>
                  <a:cubicBezTo>
                    <a:pt x="6222" y="5493"/>
                    <a:pt x="6150" y="4950"/>
                    <a:pt x="5664" y="4526"/>
                  </a:cubicBezTo>
                  <a:cubicBezTo>
                    <a:pt x="5069" y="4009"/>
                    <a:pt x="3129" y="3000"/>
                    <a:pt x="2845" y="2483"/>
                  </a:cubicBezTo>
                  <a:cubicBezTo>
                    <a:pt x="2561" y="1967"/>
                    <a:pt x="2424" y="1"/>
                    <a:pt x="2424" y="1"/>
                  </a:cubicBezTo>
                  <a:close/>
                </a:path>
              </a:pathLst>
            </a:custGeom>
            <a:solidFill>
              <a:srgbClr val="A63B3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17" name="Google Shape;3517;p40">
              <a:extLst>
                <a:ext uri="{FF2B5EF4-FFF2-40B4-BE49-F238E27FC236}">
                  <a16:creationId xmlns:a16="http://schemas.microsoft.com/office/drawing/2014/main" id="{7C6DA86C-BCF6-A829-91DE-D2AA7C568072}"/>
                </a:ext>
              </a:extLst>
            </p:cNvPr>
            <p:cNvSpPr/>
            <p:nvPr/>
          </p:nvSpPr>
          <p:spPr>
            <a:xfrm>
              <a:off x="6186112" y="2267537"/>
              <a:ext cx="322371" cy="678601"/>
            </a:xfrm>
            <a:custGeom>
              <a:avLst/>
              <a:gdLst/>
              <a:ahLst/>
              <a:cxnLst/>
              <a:rect l="l" t="t" r="r" b="b"/>
              <a:pathLst>
                <a:path w="19033" h="40065" extrusionOk="0">
                  <a:moveTo>
                    <a:pt x="953" y="1"/>
                  </a:moveTo>
                  <a:cubicBezTo>
                    <a:pt x="953" y="1"/>
                    <a:pt x="1" y="13772"/>
                    <a:pt x="369" y="18462"/>
                  </a:cubicBezTo>
                  <a:cubicBezTo>
                    <a:pt x="737" y="23151"/>
                    <a:pt x="758" y="28393"/>
                    <a:pt x="953" y="32047"/>
                  </a:cubicBezTo>
                  <a:cubicBezTo>
                    <a:pt x="1147" y="35702"/>
                    <a:pt x="2075" y="40064"/>
                    <a:pt x="2075" y="40064"/>
                  </a:cubicBezTo>
                  <a:lnTo>
                    <a:pt x="6207" y="40064"/>
                  </a:lnTo>
                  <a:cubicBezTo>
                    <a:pt x="7102" y="37326"/>
                    <a:pt x="7310" y="26186"/>
                    <a:pt x="8000" y="23772"/>
                  </a:cubicBezTo>
                  <a:cubicBezTo>
                    <a:pt x="8689" y="21359"/>
                    <a:pt x="8620" y="6743"/>
                    <a:pt x="8620" y="6741"/>
                  </a:cubicBezTo>
                  <a:lnTo>
                    <a:pt x="8620" y="6741"/>
                  </a:lnTo>
                  <a:cubicBezTo>
                    <a:pt x="8621" y="6742"/>
                    <a:pt x="10206" y="14808"/>
                    <a:pt x="10672" y="17444"/>
                  </a:cubicBezTo>
                  <a:cubicBezTo>
                    <a:pt x="11118" y="19974"/>
                    <a:pt x="12895" y="26737"/>
                    <a:pt x="13179" y="28943"/>
                  </a:cubicBezTo>
                  <a:cubicBezTo>
                    <a:pt x="13465" y="31150"/>
                    <a:pt x="15240" y="40063"/>
                    <a:pt x="15240" y="40063"/>
                  </a:cubicBezTo>
                  <a:lnTo>
                    <a:pt x="19033" y="40063"/>
                  </a:lnTo>
                  <a:cubicBezTo>
                    <a:pt x="19033" y="40063"/>
                    <a:pt x="18439" y="20482"/>
                    <a:pt x="18295" y="15783"/>
                  </a:cubicBezTo>
                  <a:cubicBezTo>
                    <a:pt x="18150" y="11084"/>
                    <a:pt x="17369" y="551"/>
                    <a:pt x="17369" y="551"/>
                  </a:cubicBezTo>
                  <a:lnTo>
                    <a:pt x="953"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18" name="Google Shape;3518;p40">
              <a:extLst>
                <a:ext uri="{FF2B5EF4-FFF2-40B4-BE49-F238E27FC236}">
                  <a16:creationId xmlns:a16="http://schemas.microsoft.com/office/drawing/2014/main" id="{D62A8324-18B5-CDCD-A83D-9C5040DED504}"/>
                </a:ext>
              </a:extLst>
            </p:cNvPr>
            <p:cNvSpPr/>
            <p:nvPr/>
          </p:nvSpPr>
          <p:spPr>
            <a:xfrm>
              <a:off x="6387363" y="2521176"/>
              <a:ext cx="118292" cy="331992"/>
            </a:xfrm>
            <a:custGeom>
              <a:avLst/>
              <a:gdLst/>
              <a:ahLst/>
              <a:cxnLst/>
              <a:rect l="l" t="t" r="r" b="b"/>
              <a:pathLst>
                <a:path w="6984" h="19601" extrusionOk="0">
                  <a:moveTo>
                    <a:pt x="6384" y="1"/>
                  </a:moveTo>
                  <a:cubicBezTo>
                    <a:pt x="5344" y="321"/>
                    <a:pt x="3869" y="781"/>
                    <a:pt x="2719" y="1990"/>
                  </a:cubicBezTo>
                  <a:cubicBezTo>
                    <a:pt x="1297" y="3484"/>
                    <a:pt x="1590" y="5366"/>
                    <a:pt x="555" y="6807"/>
                  </a:cubicBezTo>
                  <a:cubicBezTo>
                    <a:pt x="336" y="7112"/>
                    <a:pt x="154" y="7495"/>
                    <a:pt x="1" y="7905"/>
                  </a:cubicBezTo>
                  <a:cubicBezTo>
                    <a:pt x="572" y="10332"/>
                    <a:pt x="1146" y="12795"/>
                    <a:pt x="1297" y="13970"/>
                  </a:cubicBezTo>
                  <a:cubicBezTo>
                    <a:pt x="1413" y="14862"/>
                    <a:pt x="1772" y="16854"/>
                    <a:pt x="2159" y="18908"/>
                  </a:cubicBezTo>
                  <a:cubicBezTo>
                    <a:pt x="3207" y="19064"/>
                    <a:pt x="5378" y="19385"/>
                    <a:pt x="6983" y="19601"/>
                  </a:cubicBezTo>
                  <a:cubicBezTo>
                    <a:pt x="6797" y="13440"/>
                    <a:pt x="6508" y="3903"/>
                    <a:pt x="6413" y="811"/>
                  </a:cubicBezTo>
                  <a:cubicBezTo>
                    <a:pt x="6405" y="558"/>
                    <a:pt x="6396" y="285"/>
                    <a:pt x="6384" y="1"/>
                  </a:cubicBez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19" name="Google Shape;3519;p40">
              <a:extLst>
                <a:ext uri="{FF2B5EF4-FFF2-40B4-BE49-F238E27FC236}">
                  <a16:creationId xmlns:a16="http://schemas.microsoft.com/office/drawing/2014/main" id="{5B1D96A5-ED3B-1545-9F7C-81E9BA318E23}"/>
                </a:ext>
              </a:extLst>
            </p:cNvPr>
            <p:cNvSpPr/>
            <p:nvPr/>
          </p:nvSpPr>
          <p:spPr>
            <a:xfrm>
              <a:off x="6330420" y="2304749"/>
              <a:ext cx="9637" cy="77116"/>
            </a:xfrm>
            <a:custGeom>
              <a:avLst/>
              <a:gdLst/>
              <a:ahLst/>
              <a:cxnLst/>
              <a:rect l="l" t="t" r="r" b="b"/>
              <a:pathLst>
                <a:path w="569" h="4553" extrusionOk="0">
                  <a:moveTo>
                    <a:pt x="369" y="0"/>
                  </a:moveTo>
                  <a:lnTo>
                    <a:pt x="0" y="4537"/>
                  </a:lnTo>
                  <a:lnTo>
                    <a:pt x="199" y="4553"/>
                  </a:lnTo>
                  <a:lnTo>
                    <a:pt x="568" y="16"/>
                  </a:lnTo>
                  <a:lnTo>
                    <a:pt x="369" y="0"/>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0" name="Google Shape;3520;p40">
              <a:extLst>
                <a:ext uri="{FF2B5EF4-FFF2-40B4-BE49-F238E27FC236}">
                  <a16:creationId xmlns:a16="http://schemas.microsoft.com/office/drawing/2014/main" id="{50113A6B-1F5C-531D-BCDD-91710BA16258}"/>
                </a:ext>
              </a:extLst>
            </p:cNvPr>
            <p:cNvSpPr/>
            <p:nvPr/>
          </p:nvSpPr>
          <p:spPr>
            <a:xfrm>
              <a:off x="6196884" y="2254123"/>
              <a:ext cx="289309" cy="126726"/>
            </a:xfrm>
            <a:custGeom>
              <a:avLst/>
              <a:gdLst/>
              <a:ahLst/>
              <a:cxnLst/>
              <a:rect l="l" t="t" r="r" b="b"/>
              <a:pathLst>
                <a:path w="17081" h="7482" extrusionOk="0">
                  <a:moveTo>
                    <a:pt x="8541" y="0"/>
                  </a:moveTo>
                  <a:lnTo>
                    <a:pt x="317" y="795"/>
                  </a:lnTo>
                  <a:cubicBezTo>
                    <a:pt x="317" y="795"/>
                    <a:pt x="162" y="3046"/>
                    <a:pt x="0" y="6039"/>
                  </a:cubicBezTo>
                  <a:cubicBezTo>
                    <a:pt x="448" y="6271"/>
                    <a:pt x="1195" y="6581"/>
                    <a:pt x="2225" y="6732"/>
                  </a:cubicBezTo>
                  <a:cubicBezTo>
                    <a:pt x="3983" y="6991"/>
                    <a:pt x="6491" y="7482"/>
                    <a:pt x="6491" y="7482"/>
                  </a:cubicBezTo>
                  <a:lnTo>
                    <a:pt x="6647" y="3862"/>
                  </a:lnTo>
                  <a:cubicBezTo>
                    <a:pt x="6647" y="3862"/>
                    <a:pt x="7394" y="3815"/>
                    <a:pt x="8191" y="3815"/>
                  </a:cubicBezTo>
                  <a:cubicBezTo>
                    <a:pt x="8589" y="3815"/>
                    <a:pt x="9000" y="3827"/>
                    <a:pt x="9336" y="3862"/>
                  </a:cubicBezTo>
                  <a:cubicBezTo>
                    <a:pt x="9595" y="3888"/>
                    <a:pt x="9862" y="3898"/>
                    <a:pt x="10117" y="3898"/>
                  </a:cubicBezTo>
                  <a:cubicBezTo>
                    <a:pt x="10854" y="3898"/>
                    <a:pt x="11482" y="3815"/>
                    <a:pt x="11482" y="3815"/>
                  </a:cubicBezTo>
                  <a:lnTo>
                    <a:pt x="11819" y="7093"/>
                  </a:lnTo>
                  <a:cubicBezTo>
                    <a:pt x="11819" y="7093"/>
                    <a:pt x="15321" y="6719"/>
                    <a:pt x="17080" y="6304"/>
                  </a:cubicBezTo>
                  <a:cubicBezTo>
                    <a:pt x="16892" y="3505"/>
                    <a:pt x="16732" y="1344"/>
                    <a:pt x="16732" y="1344"/>
                  </a:cubicBezTo>
                  <a:lnTo>
                    <a:pt x="8541" y="0"/>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1" name="Google Shape;3521;p40">
              <a:extLst>
                <a:ext uri="{FF2B5EF4-FFF2-40B4-BE49-F238E27FC236}">
                  <a16:creationId xmlns:a16="http://schemas.microsoft.com/office/drawing/2014/main" id="{47531FA2-0A9C-07D1-439E-EEB3E191A77C}"/>
                </a:ext>
              </a:extLst>
            </p:cNvPr>
            <p:cNvSpPr/>
            <p:nvPr/>
          </p:nvSpPr>
          <p:spPr>
            <a:xfrm>
              <a:off x="6173002" y="2972798"/>
              <a:ext cx="102912" cy="58180"/>
            </a:xfrm>
            <a:custGeom>
              <a:avLst/>
              <a:gdLst/>
              <a:ahLst/>
              <a:cxnLst/>
              <a:rect l="l" t="t" r="r" b="b"/>
              <a:pathLst>
                <a:path w="6076" h="3435" extrusionOk="0">
                  <a:moveTo>
                    <a:pt x="3489" y="0"/>
                  </a:moveTo>
                  <a:cubicBezTo>
                    <a:pt x="3466" y="178"/>
                    <a:pt x="3430" y="327"/>
                    <a:pt x="3376" y="425"/>
                  </a:cubicBezTo>
                  <a:cubicBezTo>
                    <a:pt x="3092" y="942"/>
                    <a:pt x="1152" y="1951"/>
                    <a:pt x="558" y="2468"/>
                  </a:cubicBezTo>
                  <a:cubicBezTo>
                    <a:pt x="72" y="2890"/>
                    <a:pt x="0" y="3435"/>
                    <a:pt x="755" y="3435"/>
                  </a:cubicBezTo>
                  <a:cubicBezTo>
                    <a:pt x="923" y="3435"/>
                    <a:pt x="1131" y="3408"/>
                    <a:pt x="1385" y="3347"/>
                  </a:cubicBezTo>
                  <a:cubicBezTo>
                    <a:pt x="2782" y="3010"/>
                    <a:pt x="5445" y="2882"/>
                    <a:pt x="5833" y="2234"/>
                  </a:cubicBezTo>
                  <a:cubicBezTo>
                    <a:pt x="6075" y="1831"/>
                    <a:pt x="6055" y="1427"/>
                    <a:pt x="5981" y="991"/>
                  </a:cubicBezTo>
                  <a:lnTo>
                    <a:pt x="5981" y="991"/>
                  </a:lnTo>
                  <a:cubicBezTo>
                    <a:pt x="5684" y="1056"/>
                    <a:pt x="5277" y="1126"/>
                    <a:pt x="4925" y="1126"/>
                  </a:cubicBezTo>
                  <a:cubicBezTo>
                    <a:pt x="4502" y="1126"/>
                    <a:pt x="4158" y="1024"/>
                    <a:pt x="4178" y="688"/>
                  </a:cubicBezTo>
                  <a:cubicBezTo>
                    <a:pt x="4203" y="275"/>
                    <a:pt x="3855" y="86"/>
                    <a:pt x="3489"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2" name="Google Shape;3522;p40">
              <a:extLst>
                <a:ext uri="{FF2B5EF4-FFF2-40B4-BE49-F238E27FC236}">
                  <a16:creationId xmlns:a16="http://schemas.microsoft.com/office/drawing/2014/main" id="{042259A9-3DD2-897C-09A7-257B59364ED4}"/>
                </a:ext>
              </a:extLst>
            </p:cNvPr>
            <p:cNvSpPr/>
            <p:nvPr/>
          </p:nvSpPr>
          <p:spPr>
            <a:xfrm>
              <a:off x="6456147" y="2972798"/>
              <a:ext cx="102912" cy="58180"/>
            </a:xfrm>
            <a:custGeom>
              <a:avLst/>
              <a:gdLst/>
              <a:ahLst/>
              <a:cxnLst/>
              <a:rect l="l" t="t" r="r" b="b"/>
              <a:pathLst>
                <a:path w="6076" h="3435" extrusionOk="0">
                  <a:moveTo>
                    <a:pt x="2587" y="0"/>
                  </a:moveTo>
                  <a:cubicBezTo>
                    <a:pt x="2221" y="86"/>
                    <a:pt x="1872" y="275"/>
                    <a:pt x="1898" y="688"/>
                  </a:cubicBezTo>
                  <a:cubicBezTo>
                    <a:pt x="1918" y="1024"/>
                    <a:pt x="1574" y="1126"/>
                    <a:pt x="1151" y="1126"/>
                  </a:cubicBezTo>
                  <a:cubicBezTo>
                    <a:pt x="799" y="1126"/>
                    <a:pt x="392" y="1056"/>
                    <a:pt x="94" y="991"/>
                  </a:cubicBezTo>
                  <a:lnTo>
                    <a:pt x="94" y="991"/>
                  </a:lnTo>
                  <a:cubicBezTo>
                    <a:pt x="21" y="1427"/>
                    <a:pt x="1" y="1831"/>
                    <a:pt x="243" y="2234"/>
                  </a:cubicBezTo>
                  <a:cubicBezTo>
                    <a:pt x="631" y="2882"/>
                    <a:pt x="3294" y="3010"/>
                    <a:pt x="4691" y="3347"/>
                  </a:cubicBezTo>
                  <a:cubicBezTo>
                    <a:pt x="4944" y="3408"/>
                    <a:pt x="5153" y="3435"/>
                    <a:pt x="5321" y="3435"/>
                  </a:cubicBezTo>
                  <a:cubicBezTo>
                    <a:pt x="6076" y="3435"/>
                    <a:pt x="6004" y="2890"/>
                    <a:pt x="5518" y="2468"/>
                  </a:cubicBezTo>
                  <a:cubicBezTo>
                    <a:pt x="4923" y="1951"/>
                    <a:pt x="2983" y="942"/>
                    <a:pt x="2699" y="425"/>
                  </a:cubicBezTo>
                  <a:cubicBezTo>
                    <a:pt x="2646" y="327"/>
                    <a:pt x="2610" y="178"/>
                    <a:pt x="2587"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3" name="Google Shape;3523;p40">
              <a:extLst>
                <a:ext uri="{FF2B5EF4-FFF2-40B4-BE49-F238E27FC236}">
                  <a16:creationId xmlns:a16="http://schemas.microsoft.com/office/drawing/2014/main" id="{0EED310B-36CE-3650-8D22-0B480A664445}"/>
                </a:ext>
              </a:extLst>
            </p:cNvPr>
            <p:cNvSpPr/>
            <p:nvPr/>
          </p:nvSpPr>
          <p:spPr>
            <a:xfrm>
              <a:off x="6218412" y="2353495"/>
              <a:ext cx="24254" cy="592745"/>
            </a:xfrm>
            <a:custGeom>
              <a:avLst/>
              <a:gdLst/>
              <a:ahLst/>
              <a:cxnLst/>
              <a:rect l="l" t="t" r="r" b="b"/>
              <a:pathLst>
                <a:path w="1432" h="34996" extrusionOk="0">
                  <a:moveTo>
                    <a:pt x="781" y="1"/>
                  </a:moveTo>
                  <a:lnTo>
                    <a:pt x="582" y="10"/>
                  </a:lnTo>
                  <a:cubicBezTo>
                    <a:pt x="585" y="58"/>
                    <a:pt x="798" y="4873"/>
                    <a:pt x="329" y="10093"/>
                  </a:cubicBezTo>
                  <a:cubicBezTo>
                    <a:pt x="0" y="13771"/>
                    <a:pt x="250" y="16516"/>
                    <a:pt x="454" y="18722"/>
                  </a:cubicBezTo>
                  <a:cubicBezTo>
                    <a:pt x="543" y="19700"/>
                    <a:pt x="620" y="20542"/>
                    <a:pt x="634" y="21320"/>
                  </a:cubicBezTo>
                  <a:cubicBezTo>
                    <a:pt x="682" y="23844"/>
                    <a:pt x="1229" y="34885"/>
                    <a:pt x="1234" y="34996"/>
                  </a:cubicBezTo>
                  <a:lnTo>
                    <a:pt x="1432" y="34986"/>
                  </a:lnTo>
                  <a:cubicBezTo>
                    <a:pt x="1427" y="34875"/>
                    <a:pt x="881" y="23839"/>
                    <a:pt x="833" y="21317"/>
                  </a:cubicBezTo>
                  <a:cubicBezTo>
                    <a:pt x="819" y="20533"/>
                    <a:pt x="742" y="19686"/>
                    <a:pt x="650" y="18706"/>
                  </a:cubicBezTo>
                  <a:cubicBezTo>
                    <a:pt x="449" y="16508"/>
                    <a:pt x="200" y="13771"/>
                    <a:pt x="528" y="10111"/>
                  </a:cubicBezTo>
                  <a:cubicBezTo>
                    <a:pt x="997" y="4878"/>
                    <a:pt x="784" y="49"/>
                    <a:pt x="781" y="1"/>
                  </a:cubicBez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4" name="Google Shape;3524;p40">
              <a:extLst>
                <a:ext uri="{FF2B5EF4-FFF2-40B4-BE49-F238E27FC236}">
                  <a16:creationId xmlns:a16="http://schemas.microsoft.com/office/drawing/2014/main" id="{3839E731-A2FB-9697-3EB5-EDF9D9289515}"/>
                </a:ext>
              </a:extLst>
            </p:cNvPr>
            <p:cNvSpPr/>
            <p:nvPr/>
          </p:nvSpPr>
          <p:spPr>
            <a:xfrm>
              <a:off x="6272245" y="1872761"/>
              <a:ext cx="155503" cy="432017"/>
            </a:xfrm>
            <a:custGeom>
              <a:avLst/>
              <a:gdLst/>
              <a:ahLst/>
              <a:cxnLst/>
              <a:rect l="l" t="t" r="r" b="b"/>
              <a:pathLst>
                <a:path w="9181" h="24722" extrusionOk="0">
                  <a:moveTo>
                    <a:pt x="6854" y="0"/>
                  </a:moveTo>
                  <a:lnTo>
                    <a:pt x="1164" y="182"/>
                  </a:lnTo>
                  <a:lnTo>
                    <a:pt x="0" y="24540"/>
                  </a:lnTo>
                  <a:lnTo>
                    <a:pt x="3750" y="24722"/>
                  </a:lnTo>
                  <a:lnTo>
                    <a:pt x="3905" y="22808"/>
                  </a:lnTo>
                  <a:lnTo>
                    <a:pt x="4268" y="24722"/>
                  </a:lnTo>
                  <a:lnTo>
                    <a:pt x="9181" y="24205"/>
                  </a:lnTo>
                  <a:lnTo>
                    <a:pt x="6854"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5" name="Google Shape;3525;p40">
              <a:extLst>
                <a:ext uri="{FF2B5EF4-FFF2-40B4-BE49-F238E27FC236}">
                  <a16:creationId xmlns:a16="http://schemas.microsoft.com/office/drawing/2014/main" id="{50A74491-44CD-9688-A9CE-BA7247902F8F}"/>
                </a:ext>
              </a:extLst>
            </p:cNvPr>
            <p:cNvSpPr/>
            <p:nvPr/>
          </p:nvSpPr>
          <p:spPr>
            <a:xfrm>
              <a:off x="6336669" y="1897182"/>
              <a:ext cx="9129" cy="361904"/>
            </a:xfrm>
            <a:custGeom>
              <a:avLst/>
              <a:gdLst/>
              <a:ahLst/>
              <a:cxnLst/>
              <a:rect l="l" t="t" r="r" b="b"/>
              <a:pathLst>
                <a:path w="539" h="21367" extrusionOk="0">
                  <a:moveTo>
                    <a:pt x="213" y="0"/>
                  </a:moveTo>
                  <a:cubicBezTo>
                    <a:pt x="168" y="804"/>
                    <a:pt x="222" y="2071"/>
                    <a:pt x="268" y="3188"/>
                  </a:cubicBezTo>
                  <a:cubicBezTo>
                    <a:pt x="306" y="4080"/>
                    <a:pt x="342" y="4922"/>
                    <a:pt x="322" y="5401"/>
                  </a:cubicBezTo>
                  <a:cubicBezTo>
                    <a:pt x="302" y="5890"/>
                    <a:pt x="288" y="7265"/>
                    <a:pt x="271" y="8721"/>
                  </a:cubicBezTo>
                  <a:cubicBezTo>
                    <a:pt x="253" y="10500"/>
                    <a:pt x="232" y="12518"/>
                    <a:pt x="196" y="13280"/>
                  </a:cubicBezTo>
                  <a:cubicBezTo>
                    <a:pt x="133" y="14648"/>
                    <a:pt x="2" y="21296"/>
                    <a:pt x="1" y="21364"/>
                  </a:cubicBezTo>
                  <a:lnTo>
                    <a:pt x="201" y="21367"/>
                  </a:lnTo>
                  <a:cubicBezTo>
                    <a:pt x="202" y="21301"/>
                    <a:pt x="333" y="14656"/>
                    <a:pt x="395" y="13291"/>
                  </a:cubicBezTo>
                  <a:cubicBezTo>
                    <a:pt x="431" y="12525"/>
                    <a:pt x="452" y="10507"/>
                    <a:pt x="470" y="8725"/>
                  </a:cubicBezTo>
                  <a:cubicBezTo>
                    <a:pt x="485" y="7270"/>
                    <a:pt x="499" y="5896"/>
                    <a:pt x="518" y="5410"/>
                  </a:cubicBezTo>
                  <a:cubicBezTo>
                    <a:pt x="538" y="4923"/>
                    <a:pt x="505" y="4076"/>
                    <a:pt x="466" y="3181"/>
                  </a:cubicBezTo>
                  <a:cubicBezTo>
                    <a:pt x="420" y="2069"/>
                    <a:pt x="368" y="806"/>
                    <a:pt x="412" y="13"/>
                  </a:cubicBezTo>
                  <a:lnTo>
                    <a:pt x="213" y="0"/>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6" name="Google Shape;3526;p40">
              <a:extLst>
                <a:ext uri="{FF2B5EF4-FFF2-40B4-BE49-F238E27FC236}">
                  <a16:creationId xmlns:a16="http://schemas.microsoft.com/office/drawing/2014/main" id="{75865784-5A5C-F0C0-8F70-05D75615707A}"/>
                </a:ext>
              </a:extLst>
            </p:cNvPr>
            <p:cNvSpPr/>
            <p:nvPr/>
          </p:nvSpPr>
          <p:spPr>
            <a:xfrm>
              <a:off x="6312771" y="1872758"/>
              <a:ext cx="99406" cy="273625"/>
            </a:xfrm>
            <a:custGeom>
              <a:avLst/>
              <a:gdLst/>
              <a:ahLst/>
              <a:cxnLst/>
              <a:rect l="l" t="t" r="r" b="b"/>
              <a:pathLst>
                <a:path w="5869" h="16155" extrusionOk="0">
                  <a:moveTo>
                    <a:pt x="4461" y="0"/>
                  </a:moveTo>
                  <a:lnTo>
                    <a:pt x="1" y="142"/>
                  </a:lnTo>
                  <a:cubicBezTo>
                    <a:pt x="291" y="640"/>
                    <a:pt x="819" y="1247"/>
                    <a:pt x="1725" y="1449"/>
                  </a:cubicBezTo>
                  <a:cubicBezTo>
                    <a:pt x="3347" y="1810"/>
                    <a:pt x="3370" y="1810"/>
                    <a:pt x="3178" y="4086"/>
                  </a:cubicBezTo>
                  <a:cubicBezTo>
                    <a:pt x="2986" y="6362"/>
                    <a:pt x="2202" y="7035"/>
                    <a:pt x="3190" y="9904"/>
                  </a:cubicBezTo>
                  <a:cubicBezTo>
                    <a:pt x="4175" y="12775"/>
                    <a:pt x="4592" y="16155"/>
                    <a:pt x="4592" y="16155"/>
                  </a:cubicBezTo>
                  <a:lnTo>
                    <a:pt x="5868" y="14643"/>
                  </a:lnTo>
                  <a:lnTo>
                    <a:pt x="4461" y="0"/>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7" name="Google Shape;3527;p40">
              <a:extLst>
                <a:ext uri="{FF2B5EF4-FFF2-40B4-BE49-F238E27FC236}">
                  <a16:creationId xmlns:a16="http://schemas.microsoft.com/office/drawing/2014/main" id="{AE77D709-64A1-3456-C05B-1003573E79E7}"/>
                </a:ext>
              </a:extLst>
            </p:cNvPr>
            <p:cNvSpPr/>
            <p:nvPr/>
          </p:nvSpPr>
          <p:spPr>
            <a:xfrm>
              <a:off x="6287331" y="1750486"/>
              <a:ext cx="29573" cy="30301"/>
            </a:xfrm>
            <a:custGeom>
              <a:avLst/>
              <a:gdLst/>
              <a:ahLst/>
              <a:cxnLst/>
              <a:rect l="l" t="t" r="r" b="b"/>
              <a:pathLst>
                <a:path w="1746" h="1789" extrusionOk="0">
                  <a:moveTo>
                    <a:pt x="617" y="0"/>
                  </a:moveTo>
                  <a:cubicBezTo>
                    <a:pt x="521" y="0"/>
                    <a:pt x="414" y="30"/>
                    <a:pt x="311" y="121"/>
                  </a:cubicBezTo>
                  <a:cubicBezTo>
                    <a:pt x="0" y="391"/>
                    <a:pt x="504" y="1788"/>
                    <a:pt x="1125" y="1788"/>
                  </a:cubicBezTo>
                  <a:cubicBezTo>
                    <a:pt x="1746" y="1788"/>
                    <a:pt x="958" y="121"/>
                    <a:pt x="958" y="121"/>
                  </a:cubicBezTo>
                  <a:cubicBezTo>
                    <a:pt x="958" y="121"/>
                    <a:pt x="808" y="0"/>
                    <a:pt x="617" y="0"/>
                  </a:cubicBez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8" name="Google Shape;3528;p40">
              <a:extLst>
                <a:ext uri="{FF2B5EF4-FFF2-40B4-BE49-F238E27FC236}">
                  <a16:creationId xmlns:a16="http://schemas.microsoft.com/office/drawing/2014/main" id="{B72B746C-3333-9201-3C23-14FE57B6D93B}"/>
                </a:ext>
              </a:extLst>
            </p:cNvPr>
            <p:cNvSpPr/>
            <p:nvPr/>
          </p:nvSpPr>
          <p:spPr>
            <a:xfrm>
              <a:off x="6360297" y="1769084"/>
              <a:ext cx="29590" cy="30301"/>
            </a:xfrm>
            <a:custGeom>
              <a:avLst/>
              <a:gdLst/>
              <a:ahLst/>
              <a:cxnLst/>
              <a:rect l="l" t="t" r="r" b="b"/>
              <a:pathLst>
                <a:path w="1747" h="1789" extrusionOk="0">
                  <a:moveTo>
                    <a:pt x="1130" y="0"/>
                  </a:moveTo>
                  <a:cubicBezTo>
                    <a:pt x="938" y="0"/>
                    <a:pt x="789" y="121"/>
                    <a:pt x="789" y="121"/>
                  </a:cubicBezTo>
                  <a:cubicBezTo>
                    <a:pt x="789" y="121"/>
                    <a:pt x="1" y="1789"/>
                    <a:pt x="621" y="1789"/>
                  </a:cubicBezTo>
                  <a:cubicBezTo>
                    <a:pt x="1242" y="1789"/>
                    <a:pt x="1746" y="391"/>
                    <a:pt x="1436" y="121"/>
                  </a:cubicBezTo>
                  <a:cubicBezTo>
                    <a:pt x="1332" y="31"/>
                    <a:pt x="1226" y="0"/>
                    <a:pt x="1130" y="0"/>
                  </a:cubicBez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9" name="Google Shape;3529;p40">
              <a:extLst>
                <a:ext uri="{FF2B5EF4-FFF2-40B4-BE49-F238E27FC236}">
                  <a16:creationId xmlns:a16="http://schemas.microsoft.com/office/drawing/2014/main" id="{C75B353C-F555-0723-BC02-4DAC18D20594}"/>
                </a:ext>
              </a:extLst>
            </p:cNvPr>
            <p:cNvSpPr/>
            <p:nvPr/>
          </p:nvSpPr>
          <p:spPr>
            <a:xfrm>
              <a:off x="6266430" y="1695355"/>
              <a:ext cx="146848" cy="96849"/>
            </a:xfrm>
            <a:custGeom>
              <a:avLst/>
              <a:gdLst/>
              <a:ahLst/>
              <a:cxnLst/>
              <a:rect l="l" t="t" r="r" b="b"/>
              <a:pathLst>
                <a:path w="8670" h="5718" extrusionOk="0">
                  <a:moveTo>
                    <a:pt x="4903" y="1"/>
                  </a:moveTo>
                  <a:cubicBezTo>
                    <a:pt x="4498" y="1"/>
                    <a:pt x="4051" y="28"/>
                    <a:pt x="3581" y="60"/>
                  </a:cubicBezTo>
                  <a:cubicBezTo>
                    <a:pt x="1572" y="194"/>
                    <a:pt x="334" y="262"/>
                    <a:pt x="167" y="1098"/>
                  </a:cubicBezTo>
                  <a:cubicBezTo>
                    <a:pt x="0" y="1934"/>
                    <a:pt x="1707" y="2504"/>
                    <a:pt x="1707" y="2504"/>
                  </a:cubicBezTo>
                  <a:lnTo>
                    <a:pt x="2446" y="4613"/>
                  </a:lnTo>
                  <a:lnTo>
                    <a:pt x="5890" y="5718"/>
                  </a:lnTo>
                  <a:cubicBezTo>
                    <a:pt x="5890" y="5718"/>
                    <a:pt x="6828" y="4277"/>
                    <a:pt x="7129" y="4044"/>
                  </a:cubicBezTo>
                  <a:cubicBezTo>
                    <a:pt x="7430" y="3809"/>
                    <a:pt x="8669" y="2336"/>
                    <a:pt x="6962" y="1732"/>
                  </a:cubicBezTo>
                  <a:cubicBezTo>
                    <a:pt x="7116" y="297"/>
                    <a:pt x="6229" y="1"/>
                    <a:pt x="4903"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0" name="Google Shape;3530;p40">
              <a:extLst>
                <a:ext uri="{FF2B5EF4-FFF2-40B4-BE49-F238E27FC236}">
                  <a16:creationId xmlns:a16="http://schemas.microsoft.com/office/drawing/2014/main" id="{38C9BDA6-72F3-F3EB-D9CD-F63DB89AADC1}"/>
                </a:ext>
              </a:extLst>
            </p:cNvPr>
            <p:cNvSpPr/>
            <p:nvPr/>
          </p:nvSpPr>
          <p:spPr>
            <a:xfrm>
              <a:off x="6295444" y="1792186"/>
              <a:ext cx="81046" cy="97492"/>
            </a:xfrm>
            <a:custGeom>
              <a:avLst/>
              <a:gdLst/>
              <a:ahLst/>
              <a:cxnLst/>
              <a:rect l="l" t="t" r="r" b="b"/>
              <a:pathLst>
                <a:path w="4785" h="5756" extrusionOk="0">
                  <a:moveTo>
                    <a:pt x="885" y="1"/>
                  </a:moveTo>
                  <a:lnTo>
                    <a:pt x="0" y="5197"/>
                  </a:lnTo>
                  <a:cubicBezTo>
                    <a:pt x="0" y="5197"/>
                    <a:pt x="665" y="5755"/>
                    <a:pt x="1966" y="5755"/>
                  </a:cubicBezTo>
                  <a:cubicBezTo>
                    <a:pt x="2703" y="5755"/>
                    <a:pt x="3644" y="5576"/>
                    <a:pt x="4785" y="5015"/>
                  </a:cubicBezTo>
                  <a:lnTo>
                    <a:pt x="4060" y="425"/>
                  </a:lnTo>
                  <a:lnTo>
                    <a:pt x="885" y="1"/>
                  </a:ln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1" name="Google Shape;3531;p40">
              <a:extLst>
                <a:ext uri="{FF2B5EF4-FFF2-40B4-BE49-F238E27FC236}">
                  <a16:creationId xmlns:a16="http://schemas.microsoft.com/office/drawing/2014/main" id="{F6BDC7D7-7801-8107-057E-4FCCB88DD241}"/>
                </a:ext>
              </a:extLst>
            </p:cNvPr>
            <p:cNvSpPr/>
            <p:nvPr/>
          </p:nvSpPr>
          <p:spPr>
            <a:xfrm>
              <a:off x="6304522" y="1792186"/>
              <a:ext cx="69376" cy="68411"/>
            </a:xfrm>
            <a:custGeom>
              <a:avLst/>
              <a:gdLst/>
              <a:ahLst/>
              <a:cxnLst/>
              <a:rect l="l" t="t" r="r" b="b"/>
              <a:pathLst>
                <a:path w="4096" h="4039" extrusionOk="0">
                  <a:moveTo>
                    <a:pt x="350" y="1"/>
                  </a:moveTo>
                  <a:lnTo>
                    <a:pt x="1" y="2047"/>
                  </a:lnTo>
                  <a:cubicBezTo>
                    <a:pt x="30" y="2056"/>
                    <a:pt x="56" y="2069"/>
                    <a:pt x="85" y="2077"/>
                  </a:cubicBezTo>
                  <a:cubicBezTo>
                    <a:pt x="979" y="2319"/>
                    <a:pt x="2628" y="3904"/>
                    <a:pt x="4095" y="4038"/>
                  </a:cubicBezTo>
                  <a:lnTo>
                    <a:pt x="3524" y="425"/>
                  </a:lnTo>
                  <a:lnTo>
                    <a:pt x="350" y="1"/>
                  </a:lnTo>
                  <a:close/>
                </a:path>
              </a:pathLst>
            </a:custGeom>
            <a:solidFill>
              <a:srgbClr val="A63B3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2" name="Google Shape;3532;p40">
              <a:extLst>
                <a:ext uri="{FF2B5EF4-FFF2-40B4-BE49-F238E27FC236}">
                  <a16:creationId xmlns:a16="http://schemas.microsoft.com/office/drawing/2014/main" id="{3A1B9664-9BB2-A22A-8E4F-9A79EA098827}"/>
                </a:ext>
              </a:extLst>
            </p:cNvPr>
            <p:cNvSpPr/>
            <p:nvPr/>
          </p:nvSpPr>
          <p:spPr>
            <a:xfrm>
              <a:off x="6306402" y="1724724"/>
              <a:ext cx="70528" cy="104555"/>
            </a:xfrm>
            <a:custGeom>
              <a:avLst/>
              <a:gdLst/>
              <a:ahLst/>
              <a:cxnLst/>
              <a:rect l="l" t="t" r="r" b="b"/>
              <a:pathLst>
                <a:path w="4164" h="6173" extrusionOk="0">
                  <a:moveTo>
                    <a:pt x="518" y="1"/>
                  </a:moveTo>
                  <a:cubicBezTo>
                    <a:pt x="518" y="1"/>
                    <a:pt x="0" y="2552"/>
                    <a:pt x="68" y="3622"/>
                  </a:cubicBezTo>
                  <a:cubicBezTo>
                    <a:pt x="137" y="4692"/>
                    <a:pt x="757" y="6173"/>
                    <a:pt x="1757" y="6173"/>
                  </a:cubicBezTo>
                  <a:cubicBezTo>
                    <a:pt x="2759" y="6173"/>
                    <a:pt x="3586" y="5070"/>
                    <a:pt x="3758" y="4071"/>
                  </a:cubicBezTo>
                  <a:cubicBezTo>
                    <a:pt x="3930" y="3069"/>
                    <a:pt x="4102" y="1760"/>
                    <a:pt x="4137" y="967"/>
                  </a:cubicBezTo>
                  <a:cubicBezTo>
                    <a:pt x="4163" y="366"/>
                    <a:pt x="3516" y="201"/>
                    <a:pt x="2690" y="201"/>
                  </a:cubicBezTo>
                  <a:cubicBezTo>
                    <a:pt x="2427" y="201"/>
                    <a:pt x="2145" y="218"/>
                    <a:pt x="1861" y="242"/>
                  </a:cubicBezTo>
                  <a:cubicBezTo>
                    <a:pt x="1710" y="256"/>
                    <a:pt x="1575" y="261"/>
                    <a:pt x="1455" y="261"/>
                  </a:cubicBezTo>
                  <a:cubicBezTo>
                    <a:pt x="648" y="261"/>
                    <a:pt x="518" y="1"/>
                    <a:pt x="518" y="1"/>
                  </a:cubicBez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3" name="Google Shape;3533;p40">
              <a:extLst>
                <a:ext uri="{FF2B5EF4-FFF2-40B4-BE49-F238E27FC236}">
                  <a16:creationId xmlns:a16="http://schemas.microsoft.com/office/drawing/2014/main" id="{0A930EB4-E486-BF57-68A2-EC1A2099059A}"/>
                </a:ext>
              </a:extLst>
            </p:cNvPr>
            <p:cNvSpPr/>
            <p:nvPr/>
          </p:nvSpPr>
          <p:spPr>
            <a:xfrm>
              <a:off x="6067279" y="1862934"/>
              <a:ext cx="238294" cy="498301"/>
            </a:xfrm>
            <a:custGeom>
              <a:avLst/>
              <a:gdLst/>
              <a:ahLst/>
              <a:cxnLst/>
              <a:rect l="l" t="t" r="r" b="b"/>
              <a:pathLst>
                <a:path w="14069" h="29420" extrusionOk="0">
                  <a:moveTo>
                    <a:pt x="13286" y="1"/>
                  </a:moveTo>
                  <a:cubicBezTo>
                    <a:pt x="13258" y="1"/>
                    <a:pt x="13230" y="4"/>
                    <a:pt x="13201" y="12"/>
                  </a:cubicBezTo>
                  <a:cubicBezTo>
                    <a:pt x="11895" y="357"/>
                    <a:pt x="7789" y="1499"/>
                    <a:pt x="6621" y="2494"/>
                  </a:cubicBezTo>
                  <a:cubicBezTo>
                    <a:pt x="5225" y="3684"/>
                    <a:pt x="4553" y="5287"/>
                    <a:pt x="4237" y="7045"/>
                  </a:cubicBezTo>
                  <a:cubicBezTo>
                    <a:pt x="3922" y="8804"/>
                    <a:pt x="2174" y="13045"/>
                    <a:pt x="1087" y="17653"/>
                  </a:cubicBezTo>
                  <a:cubicBezTo>
                    <a:pt x="1" y="22260"/>
                    <a:pt x="2018" y="24319"/>
                    <a:pt x="4237" y="24681"/>
                  </a:cubicBezTo>
                  <a:cubicBezTo>
                    <a:pt x="4296" y="24690"/>
                    <a:pt x="4353" y="24695"/>
                    <a:pt x="4409" y="24695"/>
                  </a:cubicBezTo>
                  <a:cubicBezTo>
                    <a:pt x="6461" y="24695"/>
                    <a:pt x="6570" y="18378"/>
                    <a:pt x="6570" y="18378"/>
                  </a:cubicBezTo>
                  <a:lnTo>
                    <a:pt x="7190" y="16070"/>
                  </a:lnTo>
                  <a:lnTo>
                    <a:pt x="6777" y="28016"/>
                  </a:lnTo>
                  <a:cubicBezTo>
                    <a:pt x="8379" y="29074"/>
                    <a:pt x="12827" y="29419"/>
                    <a:pt x="12827" y="29419"/>
                  </a:cubicBezTo>
                  <a:cubicBezTo>
                    <a:pt x="12827" y="29419"/>
                    <a:pt x="13034" y="27526"/>
                    <a:pt x="13211" y="25612"/>
                  </a:cubicBezTo>
                  <a:cubicBezTo>
                    <a:pt x="13389" y="23698"/>
                    <a:pt x="13681" y="18342"/>
                    <a:pt x="13785" y="16406"/>
                  </a:cubicBezTo>
                  <a:cubicBezTo>
                    <a:pt x="13890" y="14471"/>
                    <a:pt x="14069" y="12683"/>
                    <a:pt x="13948" y="9684"/>
                  </a:cubicBezTo>
                  <a:cubicBezTo>
                    <a:pt x="13844" y="7128"/>
                    <a:pt x="13666" y="1832"/>
                    <a:pt x="13616" y="320"/>
                  </a:cubicBezTo>
                  <a:cubicBezTo>
                    <a:pt x="13609" y="136"/>
                    <a:pt x="13459" y="1"/>
                    <a:pt x="13286"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4" name="Google Shape;3534;p40">
              <a:extLst>
                <a:ext uri="{FF2B5EF4-FFF2-40B4-BE49-F238E27FC236}">
                  <a16:creationId xmlns:a16="http://schemas.microsoft.com/office/drawing/2014/main" id="{6A4F9C76-AD53-C780-3E3C-FC0E79F06EA3}"/>
                </a:ext>
              </a:extLst>
            </p:cNvPr>
            <p:cNvSpPr/>
            <p:nvPr/>
          </p:nvSpPr>
          <p:spPr>
            <a:xfrm>
              <a:off x="6115262" y="2161966"/>
              <a:ext cx="65345" cy="118969"/>
            </a:xfrm>
            <a:custGeom>
              <a:avLst/>
              <a:gdLst/>
              <a:ahLst/>
              <a:cxnLst/>
              <a:rect l="l" t="t" r="r" b="b"/>
              <a:pathLst>
                <a:path w="3858" h="7024" extrusionOk="0">
                  <a:moveTo>
                    <a:pt x="2798" y="0"/>
                  </a:moveTo>
                  <a:cubicBezTo>
                    <a:pt x="1435" y="0"/>
                    <a:pt x="0" y="7024"/>
                    <a:pt x="1698" y="7024"/>
                  </a:cubicBezTo>
                  <a:cubicBezTo>
                    <a:pt x="1714" y="7024"/>
                    <a:pt x="1730" y="7023"/>
                    <a:pt x="1747" y="7022"/>
                  </a:cubicBezTo>
                  <a:cubicBezTo>
                    <a:pt x="2364" y="6974"/>
                    <a:pt x="3288" y="5962"/>
                    <a:pt x="3513" y="3343"/>
                  </a:cubicBezTo>
                  <a:cubicBezTo>
                    <a:pt x="3735" y="723"/>
                    <a:pt x="3858" y="146"/>
                    <a:pt x="2853" y="4"/>
                  </a:cubicBezTo>
                  <a:cubicBezTo>
                    <a:pt x="2834" y="2"/>
                    <a:pt x="2816" y="0"/>
                    <a:pt x="2798"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5" name="Google Shape;3535;p40">
              <a:extLst>
                <a:ext uri="{FF2B5EF4-FFF2-40B4-BE49-F238E27FC236}">
                  <a16:creationId xmlns:a16="http://schemas.microsoft.com/office/drawing/2014/main" id="{662859DB-F06A-FE6C-3349-53872899479C}"/>
                </a:ext>
              </a:extLst>
            </p:cNvPr>
            <p:cNvSpPr/>
            <p:nvPr/>
          </p:nvSpPr>
          <p:spPr>
            <a:xfrm>
              <a:off x="6672997" y="1885156"/>
              <a:ext cx="151116" cy="164988"/>
            </a:xfrm>
            <a:custGeom>
              <a:avLst/>
              <a:gdLst/>
              <a:ahLst/>
              <a:cxnLst/>
              <a:rect l="l" t="t" r="r" b="b"/>
              <a:pathLst>
                <a:path w="8922" h="9741" extrusionOk="0">
                  <a:moveTo>
                    <a:pt x="6350" y="0"/>
                  </a:moveTo>
                  <a:cubicBezTo>
                    <a:pt x="6095" y="0"/>
                    <a:pt x="5787" y="523"/>
                    <a:pt x="5483" y="898"/>
                  </a:cubicBezTo>
                  <a:cubicBezTo>
                    <a:pt x="5146" y="1312"/>
                    <a:pt x="5068" y="2165"/>
                    <a:pt x="4758" y="2605"/>
                  </a:cubicBezTo>
                  <a:cubicBezTo>
                    <a:pt x="4447" y="3044"/>
                    <a:pt x="0" y="6561"/>
                    <a:pt x="0" y="6561"/>
                  </a:cubicBezTo>
                  <a:lnTo>
                    <a:pt x="1522" y="9740"/>
                  </a:lnTo>
                  <a:lnTo>
                    <a:pt x="5871" y="3280"/>
                  </a:lnTo>
                  <a:cubicBezTo>
                    <a:pt x="5871" y="3280"/>
                    <a:pt x="7423" y="2990"/>
                    <a:pt x="7913" y="2215"/>
                  </a:cubicBezTo>
                  <a:cubicBezTo>
                    <a:pt x="8403" y="1441"/>
                    <a:pt x="8922" y="1104"/>
                    <a:pt x="8818" y="794"/>
                  </a:cubicBezTo>
                  <a:cubicBezTo>
                    <a:pt x="8800" y="739"/>
                    <a:pt x="8746" y="716"/>
                    <a:pt x="8671" y="716"/>
                  </a:cubicBezTo>
                  <a:cubicBezTo>
                    <a:pt x="8316" y="716"/>
                    <a:pt x="7474" y="1208"/>
                    <a:pt x="7474" y="1208"/>
                  </a:cubicBezTo>
                  <a:cubicBezTo>
                    <a:pt x="7474" y="1208"/>
                    <a:pt x="7345" y="1216"/>
                    <a:pt x="7167" y="1216"/>
                  </a:cubicBezTo>
                  <a:cubicBezTo>
                    <a:pt x="6783" y="1216"/>
                    <a:pt x="6173" y="1179"/>
                    <a:pt x="6155" y="949"/>
                  </a:cubicBezTo>
                  <a:cubicBezTo>
                    <a:pt x="6130" y="613"/>
                    <a:pt x="6698" y="147"/>
                    <a:pt x="6428" y="18"/>
                  </a:cubicBezTo>
                  <a:cubicBezTo>
                    <a:pt x="6403" y="6"/>
                    <a:pt x="6377" y="0"/>
                    <a:pt x="6350" y="0"/>
                  </a:cubicBez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6" name="Google Shape;3536;p40">
              <a:extLst>
                <a:ext uri="{FF2B5EF4-FFF2-40B4-BE49-F238E27FC236}">
                  <a16:creationId xmlns:a16="http://schemas.microsoft.com/office/drawing/2014/main" id="{107E71AF-A652-1864-D7A9-89318079DA55}"/>
                </a:ext>
              </a:extLst>
            </p:cNvPr>
            <p:cNvSpPr/>
            <p:nvPr/>
          </p:nvSpPr>
          <p:spPr>
            <a:xfrm>
              <a:off x="6374745" y="1861291"/>
              <a:ext cx="349980" cy="482753"/>
            </a:xfrm>
            <a:custGeom>
              <a:avLst/>
              <a:gdLst/>
              <a:ahLst/>
              <a:cxnLst/>
              <a:rect l="l" t="t" r="r" b="b"/>
              <a:pathLst>
                <a:path w="20663" h="28502" extrusionOk="0">
                  <a:moveTo>
                    <a:pt x="325" y="0"/>
                  </a:moveTo>
                  <a:cubicBezTo>
                    <a:pt x="144" y="0"/>
                    <a:pt x="0" y="163"/>
                    <a:pt x="31" y="349"/>
                  </a:cubicBezTo>
                  <a:cubicBezTo>
                    <a:pt x="129" y="897"/>
                    <a:pt x="297" y="2100"/>
                    <a:pt x="460" y="4504"/>
                  </a:cubicBezTo>
                  <a:cubicBezTo>
                    <a:pt x="787" y="9306"/>
                    <a:pt x="866" y="15811"/>
                    <a:pt x="981" y="18138"/>
                  </a:cubicBezTo>
                  <a:cubicBezTo>
                    <a:pt x="1097" y="20464"/>
                    <a:pt x="1877" y="28501"/>
                    <a:pt x="1877" y="28501"/>
                  </a:cubicBezTo>
                  <a:lnTo>
                    <a:pt x="7911" y="27925"/>
                  </a:lnTo>
                  <a:lnTo>
                    <a:pt x="7653" y="14222"/>
                  </a:lnTo>
                  <a:lnTo>
                    <a:pt x="7653" y="14222"/>
                  </a:lnTo>
                  <a:cubicBezTo>
                    <a:pt x="7653" y="14223"/>
                    <a:pt x="10167" y="16829"/>
                    <a:pt x="12518" y="16829"/>
                  </a:cubicBezTo>
                  <a:cubicBezTo>
                    <a:pt x="12690" y="16829"/>
                    <a:pt x="12862" y="16815"/>
                    <a:pt x="13032" y="16785"/>
                  </a:cubicBezTo>
                  <a:cubicBezTo>
                    <a:pt x="15515" y="16346"/>
                    <a:pt x="20662" y="11535"/>
                    <a:pt x="20662" y="11535"/>
                  </a:cubicBezTo>
                  <a:lnTo>
                    <a:pt x="17738" y="7503"/>
                  </a:lnTo>
                  <a:lnTo>
                    <a:pt x="14376" y="9882"/>
                  </a:lnTo>
                  <a:cubicBezTo>
                    <a:pt x="14376" y="9882"/>
                    <a:pt x="13989" y="9623"/>
                    <a:pt x="13587" y="9623"/>
                  </a:cubicBezTo>
                  <a:cubicBezTo>
                    <a:pt x="13587" y="9623"/>
                    <a:pt x="8977" y="2807"/>
                    <a:pt x="6930" y="1450"/>
                  </a:cubicBezTo>
                  <a:cubicBezTo>
                    <a:pt x="5934" y="793"/>
                    <a:pt x="1713" y="185"/>
                    <a:pt x="365" y="3"/>
                  </a:cubicBezTo>
                  <a:cubicBezTo>
                    <a:pt x="351" y="1"/>
                    <a:pt x="338" y="0"/>
                    <a:pt x="325"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7" name="Google Shape;3537;p40">
              <a:extLst>
                <a:ext uri="{FF2B5EF4-FFF2-40B4-BE49-F238E27FC236}">
                  <a16:creationId xmlns:a16="http://schemas.microsoft.com/office/drawing/2014/main" id="{D8879BCB-6F16-7425-384A-CCFB124BC287}"/>
                </a:ext>
              </a:extLst>
            </p:cNvPr>
            <p:cNvSpPr/>
            <p:nvPr/>
          </p:nvSpPr>
          <p:spPr>
            <a:xfrm>
              <a:off x="6278404" y="2145621"/>
              <a:ext cx="312395" cy="82350"/>
            </a:xfrm>
            <a:custGeom>
              <a:avLst/>
              <a:gdLst/>
              <a:ahLst/>
              <a:cxnLst/>
              <a:rect l="l" t="t" r="r" b="b"/>
              <a:pathLst>
                <a:path w="18444" h="4862" extrusionOk="0">
                  <a:moveTo>
                    <a:pt x="325" y="0"/>
                  </a:moveTo>
                  <a:cubicBezTo>
                    <a:pt x="146" y="0"/>
                    <a:pt x="0" y="148"/>
                    <a:pt x="5" y="328"/>
                  </a:cubicBezTo>
                  <a:lnTo>
                    <a:pt x="91" y="4547"/>
                  </a:lnTo>
                  <a:cubicBezTo>
                    <a:pt x="95" y="4722"/>
                    <a:pt x="237" y="4862"/>
                    <a:pt x="412" y="4862"/>
                  </a:cubicBezTo>
                  <a:lnTo>
                    <a:pt x="18044" y="4862"/>
                  </a:lnTo>
                  <a:cubicBezTo>
                    <a:pt x="18290" y="4862"/>
                    <a:pt x="18443" y="4600"/>
                    <a:pt x="18326" y="4388"/>
                  </a:cubicBezTo>
                  <a:lnTo>
                    <a:pt x="16018" y="168"/>
                  </a:lnTo>
                  <a:cubicBezTo>
                    <a:pt x="15961" y="65"/>
                    <a:pt x="15854" y="0"/>
                    <a:pt x="15736"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8" name="Google Shape;3538;p40">
              <a:extLst>
                <a:ext uri="{FF2B5EF4-FFF2-40B4-BE49-F238E27FC236}">
                  <a16:creationId xmlns:a16="http://schemas.microsoft.com/office/drawing/2014/main" id="{6BC15107-11EA-0407-0AD1-B2EDB427F462}"/>
                </a:ext>
              </a:extLst>
            </p:cNvPr>
            <p:cNvSpPr/>
            <p:nvPr/>
          </p:nvSpPr>
          <p:spPr>
            <a:xfrm>
              <a:off x="6478673" y="1960782"/>
              <a:ext cx="123644" cy="185567"/>
            </a:xfrm>
            <a:custGeom>
              <a:avLst/>
              <a:gdLst/>
              <a:ahLst/>
              <a:cxnLst/>
              <a:rect l="l" t="t" r="r" b="b"/>
              <a:pathLst>
                <a:path w="7300" h="10956" extrusionOk="0">
                  <a:moveTo>
                    <a:pt x="207" y="0"/>
                  </a:moveTo>
                  <a:cubicBezTo>
                    <a:pt x="1" y="1596"/>
                    <a:pt x="586" y="2991"/>
                    <a:pt x="862" y="3888"/>
                  </a:cubicBezTo>
                  <a:cubicBezTo>
                    <a:pt x="1138" y="4785"/>
                    <a:pt x="1517" y="6888"/>
                    <a:pt x="1517" y="8348"/>
                  </a:cubicBezTo>
                  <a:cubicBezTo>
                    <a:pt x="1517" y="8348"/>
                    <a:pt x="4030" y="10955"/>
                    <a:pt x="6382" y="10955"/>
                  </a:cubicBezTo>
                  <a:cubicBezTo>
                    <a:pt x="6554" y="10955"/>
                    <a:pt x="6726" y="10941"/>
                    <a:pt x="6896" y="10911"/>
                  </a:cubicBezTo>
                  <a:cubicBezTo>
                    <a:pt x="7023" y="10889"/>
                    <a:pt x="7160" y="10852"/>
                    <a:pt x="7300" y="10808"/>
                  </a:cubicBezTo>
                  <a:lnTo>
                    <a:pt x="7300" y="10808"/>
                  </a:lnTo>
                  <a:cubicBezTo>
                    <a:pt x="7194" y="10821"/>
                    <a:pt x="7087" y="10827"/>
                    <a:pt x="6981" y="10827"/>
                  </a:cubicBezTo>
                  <a:cubicBezTo>
                    <a:pt x="5357" y="10827"/>
                    <a:pt x="3811" y="9351"/>
                    <a:pt x="3277" y="7370"/>
                  </a:cubicBezTo>
                  <a:cubicBezTo>
                    <a:pt x="2690" y="5197"/>
                    <a:pt x="3415" y="4440"/>
                    <a:pt x="2190" y="3129"/>
                  </a:cubicBezTo>
                  <a:cubicBezTo>
                    <a:pt x="965" y="1819"/>
                    <a:pt x="207" y="1"/>
                    <a:pt x="207"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9" name="Google Shape;3539;p40">
              <a:extLst>
                <a:ext uri="{FF2B5EF4-FFF2-40B4-BE49-F238E27FC236}">
                  <a16:creationId xmlns:a16="http://schemas.microsoft.com/office/drawing/2014/main" id="{24479904-D26E-41F6-E00B-8FB7800ADA38}"/>
                </a:ext>
              </a:extLst>
            </p:cNvPr>
            <p:cNvSpPr/>
            <p:nvPr/>
          </p:nvSpPr>
          <p:spPr>
            <a:xfrm>
              <a:off x="6597016" y="2029803"/>
              <a:ext cx="19105" cy="28980"/>
            </a:xfrm>
            <a:custGeom>
              <a:avLst/>
              <a:gdLst/>
              <a:ahLst/>
              <a:cxnLst/>
              <a:rect l="l" t="t" r="r" b="b"/>
              <a:pathLst>
                <a:path w="1128" h="1711" extrusionOk="0">
                  <a:moveTo>
                    <a:pt x="1036" y="1"/>
                  </a:moveTo>
                  <a:cubicBezTo>
                    <a:pt x="1003" y="18"/>
                    <a:pt x="231" y="433"/>
                    <a:pt x="0" y="1674"/>
                  </a:cubicBezTo>
                  <a:lnTo>
                    <a:pt x="196" y="1711"/>
                  </a:lnTo>
                  <a:cubicBezTo>
                    <a:pt x="409" y="572"/>
                    <a:pt x="1121" y="181"/>
                    <a:pt x="1127" y="177"/>
                  </a:cubicBezTo>
                  <a:lnTo>
                    <a:pt x="1036" y="1"/>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0" name="Google Shape;3540;p40">
              <a:extLst>
                <a:ext uri="{FF2B5EF4-FFF2-40B4-BE49-F238E27FC236}">
                  <a16:creationId xmlns:a16="http://schemas.microsoft.com/office/drawing/2014/main" id="{796E3230-0465-0296-6F89-904BC9DEA008}"/>
                </a:ext>
              </a:extLst>
            </p:cNvPr>
            <p:cNvSpPr/>
            <p:nvPr/>
          </p:nvSpPr>
          <p:spPr>
            <a:xfrm>
              <a:off x="6571000" y="2022435"/>
              <a:ext cx="33943" cy="34281"/>
            </a:xfrm>
            <a:custGeom>
              <a:avLst/>
              <a:gdLst/>
              <a:ahLst/>
              <a:cxnLst/>
              <a:rect l="l" t="t" r="r" b="b"/>
              <a:pathLst>
                <a:path w="2004" h="2024" extrusionOk="0">
                  <a:moveTo>
                    <a:pt x="2003" y="11"/>
                  </a:moveTo>
                  <a:cubicBezTo>
                    <a:pt x="1990" y="13"/>
                    <a:pt x="1285" y="0"/>
                    <a:pt x="998" y="783"/>
                  </a:cubicBezTo>
                  <a:cubicBezTo>
                    <a:pt x="889" y="1076"/>
                    <a:pt x="705" y="1165"/>
                    <a:pt x="510" y="1258"/>
                  </a:cubicBezTo>
                  <a:cubicBezTo>
                    <a:pt x="271" y="1372"/>
                    <a:pt x="0" y="1502"/>
                    <a:pt x="0" y="2024"/>
                  </a:cubicBezTo>
                  <a:lnTo>
                    <a:pt x="200" y="2024"/>
                  </a:lnTo>
                  <a:cubicBezTo>
                    <a:pt x="200" y="1628"/>
                    <a:pt x="366" y="1549"/>
                    <a:pt x="595" y="1439"/>
                  </a:cubicBezTo>
                  <a:cubicBezTo>
                    <a:pt x="798" y="1341"/>
                    <a:pt x="1048" y="1220"/>
                    <a:pt x="1184" y="852"/>
                  </a:cubicBezTo>
                  <a:cubicBezTo>
                    <a:pt x="1419" y="214"/>
                    <a:pt x="1967" y="210"/>
                    <a:pt x="1997" y="210"/>
                  </a:cubicBezTo>
                  <a:cubicBezTo>
                    <a:pt x="1998" y="210"/>
                    <a:pt x="1998" y="210"/>
                    <a:pt x="1998" y="210"/>
                  </a:cubicBezTo>
                  <a:lnTo>
                    <a:pt x="2003" y="11"/>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1" name="Google Shape;3541;p40">
              <a:extLst>
                <a:ext uri="{FF2B5EF4-FFF2-40B4-BE49-F238E27FC236}">
                  <a16:creationId xmlns:a16="http://schemas.microsoft.com/office/drawing/2014/main" id="{7DAFBB26-0296-111B-A129-35DFCBF04137}"/>
                </a:ext>
              </a:extLst>
            </p:cNvPr>
            <p:cNvSpPr/>
            <p:nvPr/>
          </p:nvSpPr>
          <p:spPr>
            <a:xfrm>
              <a:off x="6308164" y="2158528"/>
              <a:ext cx="128488" cy="50796"/>
            </a:xfrm>
            <a:custGeom>
              <a:avLst/>
              <a:gdLst/>
              <a:ahLst/>
              <a:cxnLst/>
              <a:rect l="l" t="t" r="r" b="b"/>
              <a:pathLst>
                <a:path w="7586" h="2999" extrusionOk="0">
                  <a:moveTo>
                    <a:pt x="3793" y="0"/>
                  </a:moveTo>
                  <a:cubicBezTo>
                    <a:pt x="1698" y="0"/>
                    <a:pt x="0" y="670"/>
                    <a:pt x="0" y="1499"/>
                  </a:cubicBezTo>
                  <a:cubicBezTo>
                    <a:pt x="0" y="2327"/>
                    <a:pt x="1698" y="2998"/>
                    <a:pt x="3793" y="2998"/>
                  </a:cubicBezTo>
                  <a:cubicBezTo>
                    <a:pt x="5888" y="2998"/>
                    <a:pt x="7586" y="2327"/>
                    <a:pt x="7586" y="1499"/>
                  </a:cubicBezTo>
                  <a:cubicBezTo>
                    <a:pt x="7586" y="670"/>
                    <a:pt x="5888" y="0"/>
                    <a:pt x="3793"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2" name="Google Shape;3542;p40">
              <a:extLst>
                <a:ext uri="{FF2B5EF4-FFF2-40B4-BE49-F238E27FC236}">
                  <a16:creationId xmlns:a16="http://schemas.microsoft.com/office/drawing/2014/main" id="{FC13E4F6-890C-3851-72FD-8247788B9F6B}"/>
                </a:ext>
              </a:extLst>
            </p:cNvPr>
            <p:cNvSpPr/>
            <p:nvPr/>
          </p:nvSpPr>
          <p:spPr>
            <a:xfrm>
              <a:off x="6338363" y="2168504"/>
              <a:ext cx="70985" cy="26948"/>
            </a:xfrm>
            <a:custGeom>
              <a:avLst/>
              <a:gdLst/>
              <a:ahLst/>
              <a:cxnLst/>
              <a:rect l="l" t="t" r="r" b="b"/>
              <a:pathLst>
                <a:path w="4191" h="1591" extrusionOk="0">
                  <a:moveTo>
                    <a:pt x="2095" y="0"/>
                  </a:moveTo>
                  <a:cubicBezTo>
                    <a:pt x="939" y="0"/>
                    <a:pt x="1" y="356"/>
                    <a:pt x="1" y="796"/>
                  </a:cubicBezTo>
                  <a:cubicBezTo>
                    <a:pt x="1" y="1234"/>
                    <a:pt x="939" y="1591"/>
                    <a:pt x="2095" y="1591"/>
                  </a:cubicBezTo>
                  <a:cubicBezTo>
                    <a:pt x="3253" y="1591"/>
                    <a:pt x="4191" y="1234"/>
                    <a:pt x="4191" y="796"/>
                  </a:cubicBezTo>
                  <a:cubicBezTo>
                    <a:pt x="4191" y="356"/>
                    <a:pt x="3253" y="0"/>
                    <a:pt x="2095"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3" name="Google Shape;3543;p40">
              <a:extLst>
                <a:ext uri="{FF2B5EF4-FFF2-40B4-BE49-F238E27FC236}">
                  <a16:creationId xmlns:a16="http://schemas.microsoft.com/office/drawing/2014/main" id="{202F6931-B787-E531-058A-DA9D8C8E5A03}"/>
                </a:ext>
              </a:extLst>
            </p:cNvPr>
            <p:cNvSpPr/>
            <p:nvPr/>
          </p:nvSpPr>
          <p:spPr>
            <a:xfrm>
              <a:off x="6353827" y="2174178"/>
              <a:ext cx="25542" cy="9756"/>
            </a:xfrm>
            <a:custGeom>
              <a:avLst/>
              <a:gdLst/>
              <a:ahLst/>
              <a:cxnLst/>
              <a:rect l="l" t="t" r="r" b="b"/>
              <a:pathLst>
                <a:path w="1508" h="576" extrusionOk="0">
                  <a:moveTo>
                    <a:pt x="754" y="1"/>
                  </a:moveTo>
                  <a:cubicBezTo>
                    <a:pt x="339" y="1"/>
                    <a:pt x="1" y="130"/>
                    <a:pt x="1" y="288"/>
                  </a:cubicBezTo>
                  <a:cubicBezTo>
                    <a:pt x="1" y="447"/>
                    <a:pt x="337" y="575"/>
                    <a:pt x="754" y="575"/>
                  </a:cubicBezTo>
                  <a:cubicBezTo>
                    <a:pt x="1170" y="575"/>
                    <a:pt x="1507" y="446"/>
                    <a:pt x="1507" y="288"/>
                  </a:cubicBezTo>
                  <a:cubicBezTo>
                    <a:pt x="1507" y="130"/>
                    <a:pt x="1171" y="2"/>
                    <a:pt x="75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4" name="Google Shape;3544;p40">
              <a:extLst>
                <a:ext uri="{FF2B5EF4-FFF2-40B4-BE49-F238E27FC236}">
                  <a16:creationId xmlns:a16="http://schemas.microsoft.com/office/drawing/2014/main" id="{B654045D-DEC4-5BB0-C00D-CD34BC693C97}"/>
                </a:ext>
              </a:extLst>
            </p:cNvPr>
            <p:cNvSpPr/>
            <p:nvPr/>
          </p:nvSpPr>
          <p:spPr>
            <a:xfrm>
              <a:off x="6452234" y="2039508"/>
              <a:ext cx="70782" cy="165361"/>
            </a:xfrm>
            <a:custGeom>
              <a:avLst/>
              <a:gdLst/>
              <a:ahLst/>
              <a:cxnLst/>
              <a:rect l="l" t="t" r="r" b="b"/>
              <a:pathLst>
                <a:path w="4179" h="9763" extrusionOk="0">
                  <a:moveTo>
                    <a:pt x="1299" y="0"/>
                  </a:moveTo>
                  <a:cubicBezTo>
                    <a:pt x="1192" y="0"/>
                    <a:pt x="1111" y="96"/>
                    <a:pt x="1130" y="201"/>
                  </a:cubicBezTo>
                  <a:lnTo>
                    <a:pt x="1287" y="1058"/>
                  </a:lnTo>
                  <a:cubicBezTo>
                    <a:pt x="1309" y="1178"/>
                    <a:pt x="1243" y="1291"/>
                    <a:pt x="1135" y="1347"/>
                  </a:cubicBezTo>
                  <a:cubicBezTo>
                    <a:pt x="462" y="1693"/>
                    <a:pt x="0" y="2391"/>
                    <a:pt x="0" y="3201"/>
                  </a:cubicBezTo>
                  <a:lnTo>
                    <a:pt x="0" y="9361"/>
                  </a:lnTo>
                  <a:lnTo>
                    <a:pt x="0" y="9381"/>
                  </a:lnTo>
                  <a:cubicBezTo>
                    <a:pt x="0" y="9591"/>
                    <a:pt x="936" y="9762"/>
                    <a:pt x="2089" y="9762"/>
                  </a:cubicBezTo>
                  <a:cubicBezTo>
                    <a:pt x="3242" y="9762"/>
                    <a:pt x="4177" y="9591"/>
                    <a:pt x="4177" y="9381"/>
                  </a:cubicBezTo>
                  <a:cubicBezTo>
                    <a:pt x="4178" y="9374"/>
                    <a:pt x="4178" y="3201"/>
                    <a:pt x="4178" y="3201"/>
                  </a:cubicBezTo>
                  <a:cubicBezTo>
                    <a:pt x="4178" y="2393"/>
                    <a:pt x="3717" y="1694"/>
                    <a:pt x="3044" y="1347"/>
                  </a:cubicBezTo>
                  <a:cubicBezTo>
                    <a:pt x="2936" y="1291"/>
                    <a:pt x="2870" y="1178"/>
                    <a:pt x="2892" y="1058"/>
                  </a:cubicBezTo>
                  <a:lnTo>
                    <a:pt x="3049" y="201"/>
                  </a:lnTo>
                  <a:cubicBezTo>
                    <a:pt x="3068" y="96"/>
                    <a:pt x="2987" y="0"/>
                    <a:pt x="2881"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5" name="Google Shape;3545;p40">
              <a:extLst>
                <a:ext uri="{FF2B5EF4-FFF2-40B4-BE49-F238E27FC236}">
                  <a16:creationId xmlns:a16="http://schemas.microsoft.com/office/drawing/2014/main" id="{37D3E936-7912-619C-CB5D-4954356AC277}"/>
                </a:ext>
              </a:extLst>
            </p:cNvPr>
            <p:cNvSpPr/>
            <p:nvPr/>
          </p:nvSpPr>
          <p:spPr>
            <a:xfrm>
              <a:off x="6459466" y="2110324"/>
              <a:ext cx="56385" cy="87516"/>
            </a:xfrm>
            <a:custGeom>
              <a:avLst/>
              <a:gdLst/>
              <a:ahLst/>
              <a:cxnLst/>
              <a:rect l="l" t="t" r="r" b="b"/>
              <a:pathLst>
                <a:path w="3329" h="5167" extrusionOk="0">
                  <a:moveTo>
                    <a:pt x="415" y="0"/>
                  </a:moveTo>
                  <a:cubicBezTo>
                    <a:pt x="185" y="0"/>
                    <a:pt x="0" y="186"/>
                    <a:pt x="4" y="415"/>
                  </a:cubicBezTo>
                  <a:lnTo>
                    <a:pt x="51" y="4833"/>
                  </a:lnTo>
                  <a:cubicBezTo>
                    <a:pt x="52" y="4943"/>
                    <a:pt x="127" y="5038"/>
                    <a:pt x="235" y="5058"/>
                  </a:cubicBezTo>
                  <a:cubicBezTo>
                    <a:pt x="534" y="5114"/>
                    <a:pt x="1009" y="5167"/>
                    <a:pt x="1665" y="5167"/>
                  </a:cubicBezTo>
                  <a:cubicBezTo>
                    <a:pt x="2322" y="5167"/>
                    <a:pt x="2801" y="5112"/>
                    <a:pt x="3098" y="5056"/>
                  </a:cubicBezTo>
                  <a:cubicBezTo>
                    <a:pt x="3206" y="5035"/>
                    <a:pt x="3281" y="4942"/>
                    <a:pt x="3282" y="4832"/>
                  </a:cubicBezTo>
                  <a:lnTo>
                    <a:pt x="3325" y="416"/>
                  </a:lnTo>
                  <a:cubicBezTo>
                    <a:pt x="3328" y="186"/>
                    <a:pt x="3143" y="0"/>
                    <a:pt x="2914"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6" name="Google Shape;3546;p40">
              <a:extLst>
                <a:ext uri="{FF2B5EF4-FFF2-40B4-BE49-F238E27FC236}">
                  <a16:creationId xmlns:a16="http://schemas.microsoft.com/office/drawing/2014/main" id="{C21112C2-A5AD-E574-77ED-58467CA9DAFB}"/>
                </a:ext>
              </a:extLst>
            </p:cNvPr>
            <p:cNvSpPr/>
            <p:nvPr/>
          </p:nvSpPr>
          <p:spPr>
            <a:xfrm>
              <a:off x="6138399" y="2161898"/>
              <a:ext cx="166038" cy="59095"/>
            </a:xfrm>
            <a:custGeom>
              <a:avLst/>
              <a:gdLst/>
              <a:ahLst/>
              <a:cxnLst/>
              <a:rect l="l" t="t" r="r" b="b"/>
              <a:pathLst>
                <a:path w="9803" h="3489" extrusionOk="0">
                  <a:moveTo>
                    <a:pt x="1408" y="1"/>
                  </a:moveTo>
                  <a:cubicBezTo>
                    <a:pt x="1284" y="1"/>
                    <a:pt x="1168" y="60"/>
                    <a:pt x="1091" y="162"/>
                  </a:cubicBezTo>
                  <a:cubicBezTo>
                    <a:pt x="781" y="581"/>
                    <a:pt x="108" y="1584"/>
                    <a:pt x="40" y="2512"/>
                  </a:cubicBezTo>
                  <a:cubicBezTo>
                    <a:pt x="0" y="3095"/>
                    <a:pt x="192" y="3489"/>
                    <a:pt x="993" y="3489"/>
                  </a:cubicBezTo>
                  <a:cubicBezTo>
                    <a:pt x="1072" y="3489"/>
                    <a:pt x="1157" y="3485"/>
                    <a:pt x="1248" y="3477"/>
                  </a:cubicBezTo>
                  <a:cubicBezTo>
                    <a:pt x="2265" y="3392"/>
                    <a:pt x="7075" y="2357"/>
                    <a:pt x="7075" y="2357"/>
                  </a:cubicBezTo>
                  <a:lnTo>
                    <a:pt x="8343" y="2891"/>
                  </a:lnTo>
                  <a:lnTo>
                    <a:pt x="8314" y="1470"/>
                  </a:lnTo>
                  <a:cubicBezTo>
                    <a:pt x="8303" y="978"/>
                    <a:pt x="9591" y="736"/>
                    <a:pt x="9695" y="565"/>
                  </a:cubicBezTo>
                  <a:cubicBezTo>
                    <a:pt x="9758" y="459"/>
                    <a:pt x="9802" y="372"/>
                    <a:pt x="9577" y="372"/>
                  </a:cubicBezTo>
                  <a:cubicBezTo>
                    <a:pt x="9436" y="372"/>
                    <a:pt x="9191" y="406"/>
                    <a:pt x="8781" y="489"/>
                  </a:cubicBezTo>
                  <a:cubicBezTo>
                    <a:pt x="7713" y="708"/>
                    <a:pt x="7919" y="928"/>
                    <a:pt x="7436" y="1013"/>
                  </a:cubicBezTo>
                  <a:cubicBezTo>
                    <a:pt x="7419" y="1016"/>
                    <a:pt x="7395" y="1018"/>
                    <a:pt x="7364" y="1018"/>
                  </a:cubicBezTo>
                  <a:cubicBezTo>
                    <a:pt x="6653" y="1018"/>
                    <a:pt x="2528" y="214"/>
                    <a:pt x="1486" y="8"/>
                  </a:cubicBezTo>
                  <a:cubicBezTo>
                    <a:pt x="1460" y="3"/>
                    <a:pt x="1434" y="1"/>
                    <a:pt x="1408" y="1"/>
                  </a:cubicBez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7" name="Google Shape;3547;p40">
              <a:extLst>
                <a:ext uri="{FF2B5EF4-FFF2-40B4-BE49-F238E27FC236}">
                  <a16:creationId xmlns:a16="http://schemas.microsoft.com/office/drawing/2014/main" id="{B653F4D9-6D0D-8E35-D328-5AC8C0ED9FD7}"/>
                </a:ext>
              </a:extLst>
            </p:cNvPr>
            <p:cNvSpPr/>
            <p:nvPr/>
          </p:nvSpPr>
          <p:spPr>
            <a:xfrm>
              <a:off x="6128440" y="2145977"/>
              <a:ext cx="53201" cy="23120"/>
            </a:xfrm>
            <a:custGeom>
              <a:avLst/>
              <a:gdLst/>
              <a:ahLst/>
              <a:cxnLst/>
              <a:rect l="l" t="t" r="r" b="b"/>
              <a:pathLst>
                <a:path w="3141" h="1365" extrusionOk="0">
                  <a:moveTo>
                    <a:pt x="296" y="0"/>
                  </a:moveTo>
                  <a:cubicBezTo>
                    <a:pt x="166" y="0"/>
                    <a:pt x="57" y="51"/>
                    <a:pt x="0" y="95"/>
                  </a:cubicBezTo>
                  <a:lnTo>
                    <a:pt x="121" y="253"/>
                  </a:lnTo>
                  <a:cubicBezTo>
                    <a:pt x="122" y="252"/>
                    <a:pt x="194" y="198"/>
                    <a:pt x="295" y="198"/>
                  </a:cubicBezTo>
                  <a:cubicBezTo>
                    <a:pt x="347" y="198"/>
                    <a:pt x="407" y="212"/>
                    <a:pt x="469" y="255"/>
                  </a:cubicBezTo>
                  <a:cubicBezTo>
                    <a:pt x="530" y="297"/>
                    <a:pt x="618" y="308"/>
                    <a:pt x="740" y="308"/>
                  </a:cubicBezTo>
                  <a:cubicBezTo>
                    <a:pt x="797" y="308"/>
                    <a:pt x="861" y="305"/>
                    <a:pt x="933" y="302"/>
                  </a:cubicBezTo>
                  <a:cubicBezTo>
                    <a:pt x="1017" y="299"/>
                    <a:pt x="1109" y="296"/>
                    <a:pt x="1206" y="296"/>
                  </a:cubicBezTo>
                  <a:cubicBezTo>
                    <a:pt x="1784" y="296"/>
                    <a:pt x="2556" y="409"/>
                    <a:pt x="2957" y="1365"/>
                  </a:cubicBezTo>
                  <a:lnTo>
                    <a:pt x="3141" y="1290"/>
                  </a:lnTo>
                  <a:cubicBezTo>
                    <a:pt x="2694" y="222"/>
                    <a:pt x="1820" y="99"/>
                    <a:pt x="1207" y="99"/>
                  </a:cubicBezTo>
                  <a:cubicBezTo>
                    <a:pt x="1105" y="99"/>
                    <a:pt x="1011" y="103"/>
                    <a:pt x="927" y="106"/>
                  </a:cubicBezTo>
                  <a:cubicBezTo>
                    <a:pt x="868" y="107"/>
                    <a:pt x="803" y="110"/>
                    <a:pt x="745" y="110"/>
                  </a:cubicBezTo>
                  <a:cubicBezTo>
                    <a:pt x="668" y="110"/>
                    <a:pt x="603" y="106"/>
                    <a:pt x="583" y="92"/>
                  </a:cubicBezTo>
                  <a:cubicBezTo>
                    <a:pt x="485" y="25"/>
                    <a:pt x="386" y="0"/>
                    <a:pt x="296"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8" name="Google Shape;3548;p40">
              <a:extLst>
                <a:ext uri="{FF2B5EF4-FFF2-40B4-BE49-F238E27FC236}">
                  <a16:creationId xmlns:a16="http://schemas.microsoft.com/office/drawing/2014/main" id="{D6BEE06A-C520-D85C-863C-5B5FB4E8B357}"/>
                </a:ext>
              </a:extLst>
            </p:cNvPr>
            <p:cNvSpPr/>
            <p:nvPr/>
          </p:nvSpPr>
          <p:spPr>
            <a:xfrm>
              <a:off x="6141533" y="2126042"/>
              <a:ext cx="34790" cy="33858"/>
            </a:xfrm>
            <a:custGeom>
              <a:avLst/>
              <a:gdLst/>
              <a:ahLst/>
              <a:cxnLst/>
              <a:rect l="l" t="t" r="r" b="b"/>
              <a:pathLst>
                <a:path w="2054" h="1999" extrusionOk="0">
                  <a:moveTo>
                    <a:pt x="48" y="0"/>
                  </a:moveTo>
                  <a:lnTo>
                    <a:pt x="0" y="194"/>
                  </a:lnTo>
                  <a:cubicBezTo>
                    <a:pt x="16" y="198"/>
                    <a:pt x="1523" y="580"/>
                    <a:pt x="1859" y="1998"/>
                  </a:cubicBezTo>
                  <a:lnTo>
                    <a:pt x="2053" y="1952"/>
                  </a:lnTo>
                  <a:cubicBezTo>
                    <a:pt x="1688" y="415"/>
                    <a:pt x="65" y="4"/>
                    <a:pt x="48"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9" name="Google Shape;3549;p40">
              <a:extLst>
                <a:ext uri="{FF2B5EF4-FFF2-40B4-BE49-F238E27FC236}">
                  <a16:creationId xmlns:a16="http://schemas.microsoft.com/office/drawing/2014/main" id="{CFEB9062-A9C8-0DAC-24C5-34AAED585A62}"/>
                </a:ext>
              </a:extLst>
            </p:cNvPr>
            <p:cNvSpPr/>
            <p:nvPr/>
          </p:nvSpPr>
          <p:spPr>
            <a:xfrm>
              <a:off x="6185638" y="1960308"/>
              <a:ext cx="11246" cy="177573"/>
            </a:xfrm>
            <a:custGeom>
              <a:avLst/>
              <a:gdLst/>
              <a:ahLst/>
              <a:cxnLst/>
              <a:rect l="l" t="t" r="r" b="b"/>
              <a:pathLst>
                <a:path w="664" h="10484" extrusionOk="0">
                  <a:moveTo>
                    <a:pt x="301" y="1"/>
                  </a:moveTo>
                  <a:lnTo>
                    <a:pt x="301" y="1"/>
                  </a:lnTo>
                  <a:cubicBezTo>
                    <a:pt x="289" y="43"/>
                    <a:pt x="0" y="1046"/>
                    <a:pt x="463" y="2194"/>
                  </a:cubicBezTo>
                  <a:cubicBezTo>
                    <a:pt x="463" y="2492"/>
                    <a:pt x="446" y="6114"/>
                    <a:pt x="96" y="10468"/>
                  </a:cubicBezTo>
                  <a:lnTo>
                    <a:pt x="295" y="10484"/>
                  </a:lnTo>
                  <a:cubicBezTo>
                    <a:pt x="658" y="5956"/>
                    <a:pt x="661" y="2213"/>
                    <a:pt x="663" y="2177"/>
                  </a:cubicBezTo>
                  <a:lnTo>
                    <a:pt x="655" y="2138"/>
                  </a:lnTo>
                  <a:cubicBezTo>
                    <a:pt x="210" y="1048"/>
                    <a:pt x="490" y="67"/>
                    <a:pt x="492" y="58"/>
                  </a:cubicBezTo>
                  <a:lnTo>
                    <a:pt x="301" y="1"/>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0" name="Google Shape;3550;p40">
              <a:extLst>
                <a:ext uri="{FF2B5EF4-FFF2-40B4-BE49-F238E27FC236}">
                  <a16:creationId xmlns:a16="http://schemas.microsoft.com/office/drawing/2014/main" id="{0B6CBD4F-6714-F1CE-FA80-D175F5092DDE}"/>
                </a:ext>
              </a:extLst>
            </p:cNvPr>
            <p:cNvSpPr/>
            <p:nvPr/>
          </p:nvSpPr>
          <p:spPr>
            <a:xfrm>
              <a:off x="6169005" y="1986629"/>
              <a:ext cx="26168" cy="69376"/>
            </a:xfrm>
            <a:custGeom>
              <a:avLst/>
              <a:gdLst/>
              <a:ahLst/>
              <a:cxnLst/>
              <a:rect l="l" t="t" r="r" b="b"/>
              <a:pathLst>
                <a:path w="1545" h="4096" extrusionOk="0">
                  <a:moveTo>
                    <a:pt x="240" y="1"/>
                  </a:moveTo>
                  <a:lnTo>
                    <a:pt x="240" y="1"/>
                  </a:lnTo>
                  <a:cubicBezTo>
                    <a:pt x="229" y="42"/>
                    <a:pt x="1" y="995"/>
                    <a:pt x="558" y="1746"/>
                  </a:cubicBezTo>
                  <a:cubicBezTo>
                    <a:pt x="593" y="1961"/>
                    <a:pt x="839" y="3378"/>
                    <a:pt x="1386" y="4095"/>
                  </a:cubicBezTo>
                  <a:lnTo>
                    <a:pt x="1544" y="3974"/>
                  </a:lnTo>
                  <a:cubicBezTo>
                    <a:pt x="995" y="3254"/>
                    <a:pt x="755" y="1707"/>
                    <a:pt x="752" y="1691"/>
                  </a:cubicBezTo>
                  <a:lnTo>
                    <a:pt x="732" y="1645"/>
                  </a:lnTo>
                  <a:cubicBezTo>
                    <a:pt x="214" y="969"/>
                    <a:pt x="430" y="58"/>
                    <a:pt x="432" y="48"/>
                  </a:cubicBezTo>
                  <a:lnTo>
                    <a:pt x="240" y="1"/>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1" name="Google Shape;3551;p40">
              <a:extLst>
                <a:ext uri="{FF2B5EF4-FFF2-40B4-BE49-F238E27FC236}">
                  <a16:creationId xmlns:a16="http://schemas.microsoft.com/office/drawing/2014/main" id="{155CBD61-7855-6736-C50F-4C976DA9497B}"/>
                </a:ext>
              </a:extLst>
            </p:cNvPr>
            <p:cNvSpPr/>
            <p:nvPr/>
          </p:nvSpPr>
          <p:spPr>
            <a:xfrm>
              <a:off x="6196884" y="2253005"/>
              <a:ext cx="64989" cy="47764"/>
            </a:xfrm>
            <a:custGeom>
              <a:avLst/>
              <a:gdLst/>
              <a:ahLst/>
              <a:cxnLst/>
              <a:rect l="l" t="t" r="r" b="b"/>
              <a:pathLst>
                <a:path w="3837" h="2820" extrusionOk="0">
                  <a:moveTo>
                    <a:pt x="579" y="0"/>
                  </a:moveTo>
                  <a:lnTo>
                    <a:pt x="562" y="199"/>
                  </a:lnTo>
                  <a:lnTo>
                    <a:pt x="3478" y="450"/>
                  </a:lnTo>
                  <a:cubicBezTo>
                    <a:pt x="3503" y="729"/>
                    <a:pt x="3539" y="1682"/>
                    <a:pt x="3033" y="2225"/>
                  </a:cubicBezTo>
                  <a:cubicBezTo>
                    <a:pt x="2788" y="2488"/>
                    <a:pt x="2439" y="2620"/>
                    <a:pt x="2009" y="2620"/>
                  </a:cubicBezTo>
                  <a:cubicBezTo>
                    <a:pt x="1964" y="2620"/>
                    <a:pt x="1918" y="2618"/>
                    <a:pt x="1871" y="2616"/>
                  </a:cubicBezTo>
                  <a:cubicBezTo>
                    <a:pt x="1374" y="2584"/>
                    <a:pt x="1001" y="2404"/>
                    <a:pt x="758" y="2079"/>
                  </a:cubicBezTo>
                  <a:cubicBezTo>
                    <a:pt x="215" y="1353"/>
                    <a:pt x="484" y="133"/>
                    <a:pt x="487" y="121"/>
                  </a:cubicBezTo>
                  <a:lnTo>
                    <a:pt x="294" y="77"/>
                  </a:lnTo>
                  <a:lnTo>
                    <a:pt x="294" y="77"/>
                  </a:lnTo>
                  <a:cubicBezTo>
                    <a:pt x="280" y="131"/>
                    <a:pt x="0" y="1398"/>
                    <a:pt x="598" y="2198"/>
                  </a:cubicBezTo>
                  <a:cubicBezTo>
                    <a:pt x="877" y="2571"/>
                    <a:pt x="1301" y="2779"/>
                    <a:pt x="1857" y="2814"/>
                  </a:cubicBezTo>
                  <a:cubicBezTo>
                    <a:pt x="1911" y="2819"/>
                    <a:pt x="1963" y="2820"/>
                    <a:pt x="2015" y="2820"/>
                  </a:cubicBezTo>
                  <a:cubicBezTo>
                    <a:pt x="2504" y="2820"/>
                    <a:pt x="2894" y="2666"/>
                    <a:pt x="3177" y="2362"/>
                  </a:cubicBezTo>
                  <a:cubicBezTo>
                    <a:pt x="3836" y="1655"/>
                    <a:pt x="3676" y="398"/>
                    <a:pt x="3668" y="344"/>
                  </a:cubicBezTo>
                  <a:lnTo>
                    <a:pt x="3657" y="265"/>
                  </a:lnTo>
                  <a:lnTo>
                    <a:pt x="579" y="0"/>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2" name="Google Shape;3552;p40">
              <a:extLst>
                <a:ext uri="{FF2B5EF4-FFF2-40B4-BE49-F238E27FC236}">
                  <a16:creationId xmlns:a16="http://schemas.microsoft.com/office/drawing/2014/main" id="{CA25F8BE-53D9-CC6D-7448-0801399556B1}"/>
                </a:ext>
              </a:extLst>
            </p:cNvPr>
            <p:cNvSpPr/>
            <p:nvPr/>
          </p:nvSpPr>
          <p:spPr>
            <a:xfrm>
              <a:off x="6417715" y="2252988"/>
              <a:ext cx="65006" cy="47781"/>
            </a:xfrm>
            <a:custGeom>
              <a:avLst/>
              <a:gdLst/>
              <a:ahLst/>
              <a:cxnLst/>
              <a:rect l="l" t="t" r="r" b="b"/>
              <a:pathLst>
                <a:path w="3838" h="2821" extrusionOk="0">
                  <a:moveTo>
                    <a:pt x="3258" y="0"/>
                  </a:moveTo>
                  <a:lnTo>
                    <a:pt x="179" y="265"/>
                  </a:lnTo>
                  <a:lnTo>
                    <a:pt x="169" y="344"/>
                  </a:lnTo>
                  <a:cubicBezTo>
                    <a:pt x="161" y="399"/>
                    <a:pt x="0" y="1654"/>
                    <a:pt x="659" y="2362"/>
                  </a:cubicBezTo>
                  <a:cubicBezTo>
                    <a:pt x="942" y="2667"/>
                    <a:pt x="1333" y="2821"/>
                    <a:pt x="1823" y="2821"/>
                  </a:cubicBezTo>
                  <a:cubicBezTo>
                    <a:pt x="1874" y="2821"/>
                    <a:pt x="1927" y="2820"/>
                    <a:pt x="1980" y="2814"/>
                  </a:cubicBezTo>
                  <a:cubicBezTo>
                    <a:pt x="2537" y="2779"/>
                    <a:pt x="2962" y="2572"/>
                    <a:pt x="3241" y="2198"/>
                  </a:cubicBezTo>
                  <a:cubicBezTo>
                    <a:pt x="3837" y="1398"/>
                    <a:pt x="3557" y="131"/>
                    <a:pt x="3544" y="76"/>
                  </a:cubicBezTo>
                  <a:lnTo>
                    <a:pt x="3544" y="76"/>
                  </a:lnTo>
                  <a:lnTo>
                    <a:pt x="3351" y="121"/>
                  </a:lnTo>
                  <a:cubicBezTo>
                    <a:pt x="3353" y="134"/>
                    <a:pt x="3625" y="1352"/>
                    <a:pt x="3081" y="2079"/>
                  </a:cubicBezTo>
                  <a:cubicBezTo>
                    <a:pt x="2838" y="2405"/>
                    <a:pt x="2463" y="2585"/>
                    <a:pt x="1968" y="2617"/>
                  </a:cubicBezTo>
                  <a:cubicBezTo>
                    <a:pt x="1920" y="2620"/>
                    <a:pt x="1873" y="2621"/>
                    <a:pt x="1827" y="2621"/>
                  </a:cubicBezTo>
                  <a:cubicBezTo>
                    <a:pt x="1397" y="2621"/>
                    <a:pt x="1049" y="2489"/>
                    <a:pt x="805" y="2226"/>
                  </a:cubicBezTo>
                  <a:cubicBezTo>
                    <a:pt x="298" y="1683"/>
                    <a:pt x="334" y="728"/>
                    <a:pt x="358" y="449"/>
                  </a:cubicBezTo>
                  <a:lnTo>
                    <a:pt x="3274" y="199"/>
                  </a:lnTo>
                  <a:lnTo>
                    <a:pt x="3258" y="0"/>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3" name="Google Shape;3553;p40">
              <a:extLst>
                <a:ext uri="{FF2B5EF4-FFF2-40B4-BE49-F238E27FC236}">
                  <a16:creationId xmlns:a16="http://schemas.microsoft.com/office/drawing/2014/main" id="{15E03026-D6E9-A113-C466-25DA662E24E1}"/>
                </a:ext>
              </a:extLst>
            </p:cNvPr>
            <p:cNvSpPr/>
            <p:nvPr/>
          </p:nvSpPr>
          <p:spPr>
            <a:xfrm>
              <a:off x="6260502" y="1847572"/>
              <a:ext cx="40464" cy="80775"/>
            </a:xfrm>
            <a:custGeom>
              <a:avLst/>
              <a:gdLst/>
              <a:ahLst/>
              <a:cxnLst/>
              <a:rect l="l" t="t" r="r" b="b"/>
              <a:pathLst>
                <a:path w="2389" h="4769" extrusionOk="0">
                  <a:moveTo>
                    <a:pt x="2362" y="0"/>
                  </a:moveTo>
                  <a:cubicBezTo>
                    <a:pt x="1237" y="153"/>
                    <a:pt x="0" y="1494"/>
                    <a:pt x="210" y="4768"/>
                  </a:cubicBezTo>
                  <a:lnTo>
                    <a:pt x="409" y="4756"/>
                  </a:lnTo>
                  <a:cubicBezTo>
                    <a:pt x="208" y="1618"/>
                    <a:pt x="1350" y="339"/>
                    <a:pt x="2388" y="197"/>
                  </a:cubicBezTo>
                  <a:lnTo>
                    <a:pt x="2362"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4" name="Google Shape;3554;p40">
              <a:extLst>
                <a:ext uri="{FF2B5EF4-FFF2-40B4-BE49-F238E27FC236}">
                  <a16:creationId xmlns:a16="http://schemas.microsoft.com/office/drawing/2014/main" id="{68BA6ECA-6386-6E6D-2788-40EB5F06F4DD}"/>
                </a:ext>
              </a:extLst>
            </p:cNvPr>
            <p:cNvSpPr/>
            <p:nvPr/>
          </p:nvSpPr>
          <p:spPr>
            <a:xfrm>
              <a:off x="6233385" y="1925552"/>
              <a:ext cx="81469" cy="100897"/>
            </a:xfrm>
            <a:custGeom>
              <a:avLst/>
              <a:gdLst/>
              <a:ahLst/>
              <a:cxnLst/>
              <a:rect l="l" t="t" r="r" b="b"/>
              <a:pathLst>
                <a:path w="4810" h="5957" extrusionOk="0">
                  <a:moveTo>
                    <a:pt x="2398" y="1"/>
                  </a:moveTo>
                  <a:cubicBezTo>
                    <a:pt x="2259" y="1"/>
                    <a:pt x="2114" y="15"/>
                    <a:pt x="1965" y="43"/>
                  </a:cubicBezTo>
                  <a:cubicBezTo>
                    <a:pt x="1360" y="160"/>
                    <a:pt x="913" y="517"/>
                    <a:pt x="637" y="1102"/>
                  </a:cubicBezTo>
                  <a:cubicBezTo>
                    <a:pt x="1" y="2453"/>
                    <a:pt x="461" y="4840"/>
                    <a:pt x="1070" y="5956"/>
                  </a:cubicBezTo>
                  <a:lnTo>
                    <a:pt x="1244" y="5860"/>
                  </a:lnTo>
                  <a:cubicBezTo>
                    <a:pt x="655" y="4779"/>
                    <a:pt x="208" y="2479"/>
                    <a:pt x="817" y="1186"/>
                  </a:cubicBezTo>
                  <a:cubicBezTo>
                    <a:pt x="1065" y="662"/>
                    <a:pt x="1463" y="342"/>
                    <a:pt x="2004" y="238"/>
                  </a:cubicBezTo>
                  <a:cubicBezTo>
                    <a:pt x="2139" y="212"/>
                    <a:pt x="2269" y="199"/>
                    <a:pt x="2394" y="199"/>
                  </a:cubicBezTo>
                  <a:cubicBezTo>
                    <a:pt x="2846" y="199"/>
                    <a:pt x="3236" y="368"/>
                    <a:pt x="3558" y="702"/>
                  </a:cubicBezTo>
                  <a:cubicBezTo>
                    <a:pt x="4464" y="1644"/>
                    <a:pt x="4605" y="3635"/>
                    <a:pt x="4279" y="5031"/>
                  </a:cubicBezTo>
                  <a:lnTo>
                    <a:pt x="4472" y="5077"/>
                  </a:lnTo>
                  <a:cubicBezTo>
                    <a:pt x="4810" y="3630"/>
                    <a:pt x="4656" y="1556"/>
                    <a:pt x="3701" y="564"/>
                  </a:cubicBezTo>
                  <a:cubicBezTo>
                    <a:pt x="3340" y="189"/>
                    <a:pt x="2903" y="1"/>
                    <a:pt x="239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5" name="Google Shape;3555;p40">
              <a:extLst>
                <a:ext uri="{FF2B5EF4-FFF2-40B4-BE49-F238E27FC236}">
                  <a16:creationId xmlns:a16="http://schemas.microsoft.com/office/drawing/2014/main" id="{658582EC-55BB-DB4D-E7B8-E47A1F8CE745}"/>
                </a:ext>
              </a:extLst>
            </p:cNvPr>
            <p:cNvSpPr/>
            <p:nvPr/>
          </p:nvSpPr>
          <p:spPr>
            <a:xfrm>
              <a:off x="6372001" y="1847538"/>
              <a:ext cx="68394" cy="137448"/>
            </a:xfrm>
            <a:custGeom>
              <a:avLst/>
              <a:gdLst/>
              <a:ahLst/>
              <a:cxnLst/>
              <a:rect l="l" t="t" r="r" b="b"/>
              <a:pathLst>
                <a:path w="4038" h="8115" extrusionOk="0">
                  <a:moveTo>
                    <a:pt x="65" y="1"/>
                  </a:moveTo>
                  <a:cubicBezTo>
                    <a:pt x="43" y="1"/>
                    <a:pt x="22" y="1"/>
                    <a:pt x="1" y="2"/>
                  </a:cubicBezTo>
                  <a:lnTo>
                    <a:pt x="12" y="200"/>
                  </a:lnTo>
                  <a:cubicBezTo>
                    <a:pt x="29" y="199"/>
                    <a:pt x="47" y="199"/>
                    <a:pt x="64" y="199"/>
                  </a:cubicBezTo>
                  <a:cubicBezTo>
                    <a:pt x="415" y="199"/>
                    <a:pt x="813" y="383"/>
                    <a:pt x="1214" y="741"/>
                  </a:cubicBezTo>
                  <a:cubicBezTo>
                    <a:pt x="2932" y="2275"/>
                    <a:pt x="3701" y="5671"/>
                    <a:pt x="3838" y="8115"/>
                  </a:cubicBezTo>
                  <a:lnTo>
                    <a:pt x="4038" y="8103"/>
                  </a:lnTo>
                  <a:cubicBezTo>
                    <a:pt x="3816" y="4138"/>
                    <a:pt x="2503" y="1624"/>
                    <a:pt x="1348" y="593"/>
                  </a:cubicBezTo>
                  <a:cubicBezTo>
                    <a:pt x="909" y="203"/>
                    <a:pt x="460" y="1"/>
                    <a:pt x="65"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6" name="Google Shape;3556;p40">
              <a:extLst>
                <a:ext uri="{FF2B5EF4-FFF2-40B4-BE49-F238E27FC236}">
                  <a16:creationId xmlns:a16="http://schemas.microsoft.com/office/drawing/2014/main" id="{D97AD53C-76A5-656B-7789-B1212598151D}"/>
                </a:ext>
              </a:extLst>
            </p:cNvPr>
            <p:cNvSpPr/>
            <p:nvPr/>
          </p:nvSpPr>
          <p:spPr>
            <a:xfrm>
              <a:off x="6413566" y="1983191"/>
              <a:ext cx="50254" cy="3388"/>
            </a:xfrm>
            <a:custGeom>
              <a:avLst/>
              <a:gdLst/>
              <a:ahLst/>
              <a:cxnLst/>
              <a:rect l="l" t="t" r="r" b="b"/>
              <a:pathLst>
                <a:path w="2967" h="200" extrusionOk="0">
                  <a:moveTo>
                    <a:pt x="0" y="1"/>
                  </a:moveTo>
                  <a:lnTo>
                    <a:pt x="0" y="200"/>
                  </a:lnTo>
                  <a:lnTo>
                    <a:pt x="2966" y="200"/>
                  </a:lnTo>
                  <a:lnTo>
                    <a:pt x="2966" y="1"/>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7" name="Google Shape;3557;p40">
              <a:extLst>
                <a:ext uri="{FF2B5EF4-FFF2-40B4-BE49-F238E27FC236}">
                  <a16:creationId xmlns:a16="http://schemas.microsoft.com/office/drawing/2014/main" id="{5888DB53-D0BC-7946-C6AB-BAD33256E9CF}"/>
                </a:ext>
              </a:extLst>
            </p:cNvPr>
            <p:cNvSpPr/>
            <p:nvPr/>
          </p:nvSpPr>
          <p:spPr>
            <a:xfrm>
              <a:off x="6333722" y="2311761"/>
              <a:ext cx="21815" cy="51168"/>
            </a:xfrm>
            <a:custGeom>
              <a:avLst/>
              <a:gdLst/>
              <a:ahLst/>
              <a:cxnLst/>
              <a:rect l="l" t="t" r="r" b="b"/>
              <a:pathLst>
                <a:path w="1288" h="3021" extrusionOk="0">
                  <a:moveTo>
                    <a:pt x="1089" y="1"/>
                  </a:moveTo>
                  <a:cubicBezTo>
                    <a:pt x="1089" y="1"/>
                    <a:pt x="931" y="1354"/>
                    <a:pt x="844" y="2118"/>
                  </a:cubicBezTo>
                  <a:cubicBezTo>
                    <a:pt x="768" y="2786"/>
                    <a:pt x="32" y="2820"/>
                    <a:pt x="0" y="2821"/>
                  </a:cubicBezTo>
                  <a:lnTo>
                    <a:pt x="6" y="3020"/>
                  </a:lnTo>
                  <a:cubicBezTo>
                    <a:pt x="331" y="3008"/>
                    <a:pt x="966" y="2811"/>
                    <a:pt x="1043" y="2140"/>
                  </a:cubicBezTo>
                  <a:cubicBezTo>
                    <a:pt x="1130" y="1376"/>
                    <a:pt x="1288" y="24"/>
                    <a:pt x="1288" y="24"/>
                  </a:cubicBezTo>
                  <a:lnTo>
                    <a:pt x="1089" y="1"/>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8" name="Google Shape;3558;p40">
              <a:extLst>
                <a:ext uri="{FF2B5EF4-FFF2-40B4-BE49-F238E27FC236}">
                  <a16:creationId xmlns:a16="http://schemas.microsoft.com/office/drawing/2014/main" id="{440AADC7-7551-1FE6-1BBF-3C6342E87E8F}"/>
                </a:ext>
              </a:extLst>
            </p:cNvPr>
            <p:cNvSpPr/>
            <p:nvPr/>
          </p:nvSpPr>
          <p:spPr>
            <a:xfrm>
              <a:off x="6355809" y="2451123"/>
              <a:ext cx="386412" cy="41768"/>
            </a:xfrm>
            <a:custGeom>
              <a:avLst/>
              <a:gdLst/>
              <a:ahLst/>
              <a:cxnLst/>
              <a:rect l="l" t="t" r="r" b="b"/>
              <a:pathLst>
                <a:path w="22814" h="2466" extrusionOk="0">
                  <a:moveTo>
                    <a:pt x="1234" y="0"/>
                  </a:moveTo>
                  <a:cubicBezTo>
                    <a:pt x="553" y="0"/>
                    <a:pt x="2" y="552"/>
                    <a:pt x="2" y="1232"/>
                  </a:cubicBezTo>
                  <a:cubicBezTo>
                    <a:pt x="1" y="1913"/>
                    <a:pt x="553" y="2465"/>
                    <a:pt x="1234" y="2465"/>
                  </a:cubicBezTo>
                  <a:lnTo>
                    <a:pt x="22814" y="2465"/>
                  </a:lnTo>
                  <a:lnTo>
                    <a:pt x="22814" y="0"/>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9" name="Google Shape;3559;p40">
              <a:extLst>
                <a:ext uri="{FF2B5EF4-FFF2-40B4-BE49-F238E27FC236}">
                  <a16:creationId xmlns:a16="http://schemas.microsoft.com/office/drawing/2014/main" id="{DD19E6DC-C1A2-B2DA-E3A0-028161E97D9E}"/>
                </a:ext>
              </a:extLst>
            </p:cNvPr>
            <p:cNvSpPr/>
            <p:nvPr/>
          </p:nvSpPr>
          <p:spPr>
            <a:xfrm>
              <a:off x="6643797" y="2129429"/>
              <a:ext cx="491035" cy="627179"/>
            </a:xfrm>
            <a:custGeom>
              <a:avLst/>
              <a:gdLst/>
              <a:ahLst/>
              <a:cxnLst/>
              <a:rect l="l" t="t" r="r" b="b"/>
              <a:pathLst>
                <a:path w="28991" h="37029" extrusionOk="0">
                  <a:moveTo>
                    <a:pt x="9569" y="0"/>
                  </a:moveTo>
                  <a:cubicBezTo>
                    <a:pt x="8632" y="0"/>
                    <a:pt x="7823" y="653"/>
                    <a:pt x="7626" y="1569"/>
                  </a:cubicBezTo>
                  <a:lnTo>
                    <a:pt x="0" y="37029"/>
                  </a:lnTo>
                  <a:lnTo>
                    <a:pt x="18982" y="37029"/>
                  </a:lnTo>
                  <a:cubicBezTo>
                    <a:pt x="20279" y="37029"/>
                    <a:pt x="21399" y="36124"/>
                    <a:pt x="21673" y="34856"/>
                  </a:cubicBezTo>
                  <a:lnTo>
                    <a:pt x="28801" y="1714"/>
                  </a:lnTo>
                  <a:cubicBezTo>
                    <a:pt x="28991" y="831"/>
                    <a:pt x="28320" y="0"/>
                    <a:pt x="27417"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0" name="Google Shape;3560;p40">
              <a:extLst>
                <a:ext uri="{FF2B5EF4-FFF2-40B4-BE49-F238E27FC236}">
                  <a16:creationId xmlns:a16="http://schemas.microsoft.com/office/drawing/2014/main" id="{CA0F3A59-8487-5634-6080-AF88579C06BE}"/>
                </a:ext>
              </a:extLst>
            </p:cNvPr>
            <p:cNvSpPr/>
            <p:nvPr/>
          </p:nvSpPr>
          <p:spPr>
            <a:xfrm>
              <a:off x="6396781" y="2129429"/>
              <a:ext cx="738323" cy="627213"/>
            </a:xfrm>
            <a:custGeom>
              <a:avLst/>
              <a:gdLst/>
              <a:ahLst/>
              <a:cxnLst/>
              <a:rect l="l" t="t" r="r" b="b"/>
              <a:pathLst>
                <a:path w="43591" h="37031" extrusionOk="0">
                  <a:moveTo>
                    <a:pt x="42163" y="0"/>
                  </a:moveTo>
                  <a:cubicBezTo>
                    <a:pt x="41634" y="0"/>
                    <a:pt x="41177" y="369"/>
                    <a:pt x="41068" y="885"/>
                  </a:cubicBezTo>
                  <a:lnTo>
                    <a:pt x="34245" y="32605"/>
                  </a:lnTo>
                  <a:cubicBezTo>
                    <a:pt x="34129" y="33138"/>
                    <a:pt x="33658" y="33518"/>
                    <a:pt x="33114" y="33519"/>
                  </a:cubicBezTo>
                  <a:lnTo>
                    <a:pt x="1755" y="33519"/>
                  </a:lnTo>
                  <a:cubicBezTo>
                    <a:pt x="786" y="33519"/>
                    <a:pt x="0" y="34306"/>
                    <a:pt x="0" y="35275"/>
                  </a:cubicBezTo>
                  <a:cubicBezTo>
                    <a:pt x="0" y="36244"/>
                    <a:pt x="786" y="37031"/>
                    <a:pt x="1755" y="37031"/>
                  </a:cubicBezTo>
                  <a:lnTo>
                    <a:pt x="33565" y="37031"/>
                  </a:lnTo>
                  <a:cubicBezTo>
                    <a:pt x="34863" y="37031"/>
                    <a:pt x="35984" y="36126"/>
                    <a:pt x="36257" y="34858"/>
                  </a:cubicBezTo>
                  <a:lnTo>
                    <a:pt x="43418" y="1556"/>
                  </a:lnTo>
                  <a:cubicBezTo>
                    <a:pt x="43591" y="754"/>
                    <a:pt x="42980" y="0"/>
                    <a:pt x="42163"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1" name="Google Shape;3561;p40">
              <a:extLst>
                <a:ext uri="{FF2B5EF4-FFF2-40B4-BE49-F238E27FC236}">
                  <a16:creationId xmlns:a16="http://schemas.microsoft.com/office/drawing/2014/main" id="{8D434B7C-900B-EEFA-CEA6-5086697C2067}"/>
                </a:ext>
              </a:extLst>
            </p:cNvPr>
            <p:cNvSpPr/>
            <p:nvPr/>
          </p:nvSpPr>
          <p:spPr>
            <a:xfrm>
              <a:off x="6712953" y="2129412"/>
              <a:ext cx="422066" cy="627196"/>
            </a:xfrm>
            <a:custGeom>
              <a:avLst/>
              <a:gdLst/>
              <a:ahLst/>
              <a:cxnLst/>
              <a:rect l="l" t="t" r="r" b="b"/>
              <a:pathLst>
                <a:path w="24919" h="37030" extrusionOk="0">
                  <a:moveTo>
                    <a:pt x="23515" y="0"/>
                  </a:moveTo>
                  <a:cubicBezTo>
                    <a:pt x="22999" y="0"/>
                    <a:pt x="22496" y="438"/>
                    <a:pt x="22387" y="943"/>
                  </a:cubicBezTo>
                  <a:lnTo>
                    <a:pt x="15578" y="32606"/>
                  </a:lnTo>
                  <a:cubicBezTo>
                    <a:pt x="15463" y="33139"/>
                    <a:pt x="14991" y="33519"/>
                    <a:pt x="14447" y="33519"/>
                  </a:cubicBezTo>
                  <a:lnTo>
                    <a:pt x="1759" y="33519"/>
                  </a:lnTo>
                  <a:cubicBezTo>
                    <a:pt x="788" y="33519"/>
                    <a:pt x="3" y="34305"/>
                    <a:pt x="0" y="35275"/>
                  </a:cubicBezTo>
                  <a:cubicBezTo>
                    <a:pt x="0" y="36244"/>
                    <a:pt x="787" y="37030"/>
                    <a:pt x="1756" y="37030"/>
                  </a:cubicBezTo>
                  <a:lnTo>
                    <a:pt x="14896" y="37030"/>
                  </a:lnTo>
                  <a:cubicBezTo>
                    <a:pt x="16192" y="37030"/>
                    <a:pt x="17315" y="36125"/>
                    <a:pt x="17586" y="34857"/>
                  </a:cubicBezTo>
                  <a:lnTo>
                    <a:pt x="24750" y="1556"/>
                  </a:lnTo>
                  <a:cubicBezTo>
                    <a:pt x="24918" y="774"/>
                    <a:pt x="24343" y="37"/>
                    <a:pt x="23555" y="1"/>
                  </a:cubicBezTo>
                  <a:cubicBezTo>
                    <a:pt x="23542" y="0"/>
                    <a:pt x="23528" y="0"/>
                    <a:pt x="23515"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2" name="Google Shape;3562;p40">
              <a:extLst>
                <a:ext uri="{FF2B5EF4-FFF2-40B4-BE49-F238E27FC236}">
                  <a16:creationId xmlns:a16="http://schemas.microsoft.com/office/drawing/2014/main" id="{636E2557-DE7F-7A37-1F12-D8632BE296A5}"/>
                </a:ext>
              </a:extLst>
            </p:cNvPr>
            <p:cNvSpPr/>
            <p:nvPr/>
          </p:nvSpPr>
          <p:spPr>
            <a:xfrm>
              <a:off x="6748014" y="2796902"/>
              <a:ext cx="123525" cy="215513"/>
            </a:xfrm>
            <a:custGeom>
              <a:avLst/>
              <a:gdLst/>
              <a:ahLst/>
              <a:cxnLst/>
              <a:rect l="l" t="t" r="r" b="b"/>
              <a:pathLst>
                <a:path w="7293" h="12724" extrusionOk="0">
                  <a:moveTo>
                    <a:pt x="1" y="0"/>
                  </a:moveTo>
                  <a:lnTo>
                    <a:pt x="1" y="12723"/>
                  </a:lnTo>
                  <a:lnTo>
                    <a:pt x="7292" y="12723"/>
                  </a:lnTo>
                  <a:lnTo>
                    <a:pt x="7292" y="0"/>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3" name="Google Shape;3563;p40">
              <a:extLst>
                <a:ext uri="{FF2B5EF4-FFF2-40B4-BE49-F238E27FC236}">
                  <a16:creationId xmlns:a16="http://schemas.microsoft.com/office/drawing/2014/main" id="{6A1AF25E-F6C4-1AB4-8607-5E146C6E96D6}"/>
                </a:ext>
              </a:extLst>
            </p:cNvPr>
            <p:cNvSpPr/>
            <p:nvPr/>
          </p:nvSpPr>
          <p:spPr>
            <a:xfrm>
              <a:off x="6792847" y="2796902"/>
              <a:ext cx="78709" cy="215496"/>
            </a:xfrm>
            <a:custGeom>
              <a:avLst/>
              <a:gdLst/>
              <a:ahLst/>
              <a:cxnLst/>
              <a:rect l="l" t="t" r="r" b="b"/>
              <a:pathLst>
                <a:path w="4647" h="12723" extrusionOk="0">
                  <a:moveTo>
                    <a:pt x="2526" y="0"/>
                  </a:moveTo>
                  <a:lnTo>
                    <a:pt x="1" y="1116"/>
                  </a:lnTo>
                  <a:lnTo>
                    <a:pt x="2526" y="4464"/>
                  </a:lnTo>
                  <a:lnTo>
                    <a:pt x="2526" y="12722"/>
                  </a:lnTo>
                  <a:lnTo>
                    <a:pt x="4646" y="12722"/>
                  </a:lnTo>
                  <a:lnTo>
                    <a:pt x="4646" y="0"/>
                  </a:ln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4" name="Google Shape;3564;p40">
              <a:extLst>
                <a:ext uri="{FF2B5EF4-FFF2-40B4-BE49-F238E27FC236}">
                  <a16:creationId xmlns:a16="http://schemas.microsoft.com/office/drawing/2014/main" id="{4378EF6D-D928-400B-6F99-1E116161283E}"/>
                </a:ext>
              </a:extLst>
            </p:cNvPr>
            <p:cNvSpPr/>
            <p:nvPr/>
          </p:nvSpPr>
          <p:spPr>
            <a:xfrm>
              <a:off x="6658380" y="2999542"/>
              <a:ext cx="302809" cy="46155"/>
            </a:xfrm>
            <a:custGeom>
              <a:avLst/>
              <a:gdLst/>
              <a:ahLst/>
              <a:cxnLst/>
              <a:rect l="l" t="t" r="r" b="b"/>
              <a:pathLst>
                <a:path w="17878" h="2725" extrusionOk="0">
                  <a:moveTo>
                    <a:pt x="8939" y="1"/>
                  </a:moveTo>
                  <a:cubicBezTo>
                    <a:pt x="5302" y="1"/>
                    <a:pt x="2068" y="1067"/>
                    <a:pt x="1" y="2724"/>
                  </a:cubicBezTo>
                  <a:lnTo>
                    <a:pt x="17877" y="2724"/>
                  </a:lnTo>
                  <a:cubicBezTo>
                    <a:pt x="15810" y="1068"/>
                    <a:pt x="12577" y="1"/>
                    <a:pt x="8939"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5" name="Google Shape;3565;p40">
              <a:extLst>
                <a:ext uri="{FF2B5EF4-FFF2-40B4-BE49-F238E27FC236}">
                  <a16:creationId xmlns:a16="http://schemas.microsoft.com/office/drawing/2014/main" id="{D2A96FBF-FDC4-EF31-F07B-27169298C59A}"/>
                </a:ext>
              </a:extLst>
            </p:cNvPr>
            <p:cNvSpPr/>
            <p:nvPr/>
          </p:nvSpPr>
          <p:spPr>
            <a:xfrm>
              <a:off x="6558805" y="2756303"/>
              <a:ext cx="234059" cy="59501"/>
            </a:xfrm>
            <a:custGeom>
              <a:avLst/>
              <a:gdLst/>
              <a:ahLst/>
              <a:cxnLst/>
              <a:rect l="l" t="t" r="r" b="b"/>
              <a:pathLst>
                <a:path w="13819" h="3513" extrusionOk="0">
                  <a:moveTo>
                    <a:pt x="1" y="1"/>
                  </a:moveTo>
                  <a:lnTo>
                    <a:pt x="2587" y="3513"/>
                  </a:lnTo>
                  <a:lnTo>
                    <a:pt x="13819" y="3513"/>
                  </a:lnTo>
                  <a:lnTo>
                    <a:pt x="11232"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6" name="Google Shape;3566;p40">
              <a:extLst>
                <a:ext uri="{FF2B5EF4-FFF2-40B4-BE49-F238E27FC236}">
                  <a16:creationId xmlns:a16="http://schemas.microsoft.com/office/drawing/2014/main" id="{8FEF8CD7-FCFB-5D33-E125-A6C5857AD5B0}"/>
                </a:ext>
              </a:extLst>
            </p:cNvPr>
            <p:cNvSpPr/>
            <p:nvPr/>
          </p:nvSpPr>
          <p:spPr>
            <a:xfrm>
              <a:off x="7106919" y="3012381"/>
              <a:ext cx="201116" cy="33299"/>
            </a:xfrm>
            <a:custGeom>
              <a:avLst/>
              <a:gdLst/>
              <a:ahLst/>
              <a:cxnLst/>
              <a:rect l="l" t="t" r="r" b="b"/>
              <a:pathLst>
                <a:path w="11874" h="1966" extrusionOk="0">
                  <a:moveTo>
                    <a:pt x="5937" y="0"/>
                  </a:moveTo>
                  <a:cubicBezTo>
                    <a:pt x="3520" y="0"/>
                    <a:pt x="1373" y="771"/>
                    <a:pt x="0" y="1965"/>
                  </a:cubicBezTo>
                  <a:lnTo>
                    <a:pt x="11874" y="1965"/>
                  </a:lnTo>
                  <a:cubicBezTo>
                    <a:pt x="10501" y="771"/>
                    <a:pt x="8353" y="0"/>
                    <a:pt x="5937"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7" name="Google Shape;3567;p40">
              <a:extLst>
                <a:ext uri="{FF2B5EF4-FFF2-40B4-BE49-F238E27FC236}">
                  <a16:creationId xmlns:a16="http://schemas.microsoft.com/office/drawing/2014/main" id="{1B212127-43A2-2590-A05C-20467295AFC8}"/>
                </a:ext>
              </a:extLst>
            </p:cNvPr>
            <p:cNvSpPr/>
            <p:nvPr/>
          </p:nvSpPr>
          <p:spPr>
            <a:xfrm>
              <a:off x="7195011" y="1761716"/>
              <a:ext cx="24932" cy="1260895"/>
            </a:xfrm>
            <a:custGeom>
              <a:avLst/>
              <a:gdLst/>
              <a:ahLst/>
              <a:cxnLst/>
              <a:rect l="l" t="t" r="r" b="b"/>
              <a:pathLst>
                <a:path w="1472" h="74444" extrusionOk="0">
                  <a:moveTo>
                    <a:pt x="1" y="1"/>
                  </a:moveTo>
                  <a:lnTo>
                    <a:pt x="1" y="74444"/>
                  </a:lnTo>
                  <a:lnTo>
                    <a:pt x="1471" y="74444"/>
                  </a:lnTo>
                  <a:lnTo>
                    <a:pt x="1471"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8" name="Google Shape;3568;p40">
              <a:extLst>
                <a:ext uri="{FF2B5EF4-FFF2-40B4-BE49-F238E27FC236}">
                  <a16:creationId xmlns:a16="http://schemas.microsoft.com/office/drawing/2014/main" id="{23DBCE91-E277-7E5E-AFFF-CE8104B5D0F9}"/>
                </a:ext>
              </a:extLst>
            </p:cNvPr>
            <p:cNvSpPr/>
            <p:nvPr/>
          </p:nvSpPr>
          <p:spPr>
            <a:xfrm>
              <a:off x="7096672" y="1783430"/>
              <a:ext cx="150405" cy="18716"/>
            </a:xfrm>
            <a:custGeom>
              <a:avLst/>
              <a:gdLst/>
              <a:ahLst/>
              <a:cxnLst/>
              <a:rect l="l" t="t" r="r" b="b"/>
              <a:pathLst>
                <a:path w="8880" h="1105" extrusionOk="0">
                  <a:moveTo>
                    <a:pt x="0" y="0"/>
                  </a:moveTo>
                  <a:cubicBezTo>
                    <a:pt x="0" y="608"/>
                    <a:pt x="496" y="1105"/>
                    <a:pt x="1105" y="1105"/>
                  </a:cubicBezTo>
                  <a:lnTo>
                    <a:pt x="8880" y="1105"/>
                  </a:lnTo>
                  <a:lnTo>
                    <a:pt x="8880" y="929"/>
                  </a:lnTo>
                  <a:lnTo>
                    <a:pt x="1105" y="929"/>
                  </a:lnTo>
                  <a:cubicBezTo>
                    <a:pt x="594" y="929"/>
                    <a:pt x="176" y="512"/>
                    <a:pt x="176"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9" name="Google Shape;3569;p40">
              <a:extLst>
                <a:ext uri="{FF2B5EF4-FFF2-40B4-BE49-F238E27FC236}">
                  <a16:creationId xmlns:a16="http://schemas.microsoft.com/office/drawing/2014/main" id="{62DCE062-A000-A7DD-BADA-AC255391C051}"/>
                </a:ext>
              </a:extLst>
            </p:cNvPr>
            <p:cNvSpPr/>
            <p:nvPr/>
          </p:nvSpPr>
          <p:spPr>
            <a:xfrm>
              <a:off x="7126177" y="1792017"/>
              <a:ext cx="5268" cy="62923"/>
            </a:xfrm>
            <a:custGeom>
              <a:avLst/>
              <a:gdLst/>
              <a:ahLst/>
              <a:cxnLst/>
              <a:rect l="l" t="t" r="r" b="b"/>
              <a:pathLst>
                <a:path w="311" h="3715" extrusionOk="0">
                  <a:moveTo>
                    <a:pt x="1" y="0"/>
                  </a:moveTo>
                  <a:lnTo>
                    <a:pt x="1" y="3715"/>
                  </a:lnTo>
                  <a:lnTo>
                    <a:pt x="311" y="3715"/>
                  </a:lnTo>
                  <a:lnTo>
                    <a:pt x="311" y="0"/>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0" name="Google Shape;3570;p40">
              <a:extLst>
                <a:ext uri="{FF2B5EF4-FFF2-40B4-BE49-F238E27FC236}">
                  <a16:creationId xmlns:a16="http://schemas.microsoft.com/office/drawing/2014/main" id="{82A8CB95-7107-0882-8551-80216203E563}"/>
                </a:ext>
              </a:extLst>
            </p:cNvPr>
            <p:cNvSpPr/>
            <p:nvPr/>
          </p:nvSpPr>
          <p:spPr>
            <a:xfrm>
              <a:off x="7084731" y="1844422"/>
              <a:ext cx="88210" cy="147864"/>
            </a:xfrm>
            <a:custGeom>
              <a:avLst/>
              <a:gdLst/>
              <a:ahLst/>
              <a:cxnLst/>
              <a:rect l="l" t="t" r="r" b="b"/>
              <a:pathLst>
                <a:path w="5208" h="8730" extrusionOk="0">
                  <a:moveTo>
                    <a:pt x="0" y="0"/>
                  </a:moveTo>
                  <a:lnTo>
                    <a:pt x="0" y="5215"/>
                  </a:lnTo>
                  <a:cubicBezTo>
                    <a:pt x="0" y="5762"/>
                    <a:pt x="278" y="6273"/>
                    <a:pt x="738" y="6568"/>
                  </a:cubicBezTo>
                  <a:lnTo>
                    <a:pt x="1440" y="7020"/>
                  </a:lnTo>
                  <a:cubicBezTo>
                    <a:pt x="1700" y="7188"/>
                    <a:pt x="1857" y="7477"/>
                    <a:pt x="1857" y="7788"/>
                  </a:cubicBezTo>
                  <a:lnTo>
                    <a:pt x="1857" y="8309"/>
                  </a:lnTo>
                  <a:cubicBezTo>
                    <a:pt x="1857" y="8541"/>
                    <a:pt x="2046" y="8729"/>
                    <a:pt x="2277" y="8729"/>
                  </a:cubicBezTo>
                  <a:lnTo>
                    <a:pt x="2930" y="8729"/>
                  </a:lnTo>
                  <a:cubicBezTo>
                    <a:pt x="3162" y="8729"/>
                    <a:pt x="3350" y="8541"/>
                    <a:pt x="3350" y="8309"/>
                  </a:cubicBezTo>
                  <a:lnTo>
                    <a:pt x="3350" y="7788"/>
                  </a:lnTo>
                  <a:cubicBezTo>
                    <a:pt x="3350" y="7477"/>
                    <a:pt x="3508" y="7188"/>
                    <a:pt x="3768" y="7020"/>
                  </a:cubicBezTo>
                  <a:lnTo>
                    <a:pt x="4470" y="6568"/>
                  </a:lnTo>
                  <a:cubicBezTo>
                    <a:pt x="4929" y="6273"/>
                    <a:pt x="5207" y="5762"/>
                    <a:pt x="5207" y="5215"/>
                  </a:cubicBezTo>
                  <a:lnTo>
                    <a:pt x="5207"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1" name="Google Shape;3571;p40">
              <a:extLst>
                <a:ext uri="{FF2B5EF4-FFF2-40B4-BE49-F238E27FC236}">
                  <a16:creationId xmlns:a16="http://schemas.microsoft.com/office/drawing/2014/main" id="{5B729E78-EDEE-E06B-6754-7903CFCB2E13}"/>
                </a:ext>
              </a:extLst>
            </p:cNvPr>
            <p:cNvSpPr/>
            <p:nvPr/>
          </p:nvSpPr>
          <p:spPr>
            <a:xfrm>
              <a:off x="7096113" y="1880753"/>
              <a:ext cx="65362" cy="86906"/>
            </a:xfrm>
            <a:custGeom>
              <a:avLst/>
              <a:gdLst/>
              <a:ahLst/>
              <a:cxnLst/>
              <a:rect l="l" t="t" r="r" b="b"/>
              <a:pathLst>
                <a:path w="3859" h="5131" extrusionOk="0">
                  <a:moveTo>
                    <a:pt x="20" y="0"/>
                  </a:moveTo>
                  <a:cubicBezTo>
                    <a:pt x="13" y="0"/>
                    <a:pt x="7" y="0"/>
                    <a:pt x="1" y="0"/>
                  </a:cubicBezTo>
                  <a:lnTo>
                    <a:pt x="1" y="3071"/>
                  </a:lnTo>
                  <a:cubicBezTo>
                    <a:pt x="1" y="3391"/>
                    <a:pt x="161" y="3684"/>
                    <a:pt x="429" y="3856"/>
                  </a:cubicBezTo>
                  <a:lnTo>
                    <a:pt x="1131" y="4308"/>
                  </a:lnTo>
                  <a:cubicBezTo>
                    <a:pt x="1438" y="4504"/>
                    <a:pt x="1659" y="4797"/>
                    <a:pt x="1772" y="5130"/>
                  </a:cubicBezTo>
                  <a:lnTo>
                    <a:pt x="2088" y="5130"/>
                  </a:lnTo>
                  <a:cubicBezTo>
                    <a:pt x="2202" y="4797"/>
                    <a:pt x="2423" y="4504"/>
                    <a:pt x="2730" y="4308"/>
                  </a:cubicBezTo>
                  <a:lnTo>
                    <a:pt x="3430" y="3856"/>
                  </a:lnTo>
                  <a:cubicBezTo>
                    <a:pt x="3699" y="3684"/>
                    <a:pt x="3859" y="3391"/>
                    <a:pt x="3859" y="3071"/>
                  </a:cubicBezTo>
                  <a:lnTo>
                    <a:pt x="3859" y="54"/>
                  </a:lnTo>
                  <a:cubicBezTo>
                    <a:pt x="3781" y="33"/>
                    <a:pt x="3693" y="19"/>
                    <a:pt x="3594" y="19"/>
                  </a:cubicBezTo>
                  <a:cubicBezTo>
                    <a:pt x="3403" y="19"/>
                    <a:pt x="3176" y="73"/>
                    <a:pt x="2922" y="235"/>
                  </a:cubicBezTo>
                  <a:cubicBezTo>
                    <a:pt x="2922" y="235"/>
                    <a:pt x="2716" y="122"/>
                    <a:pt x="2397" y="122"/>
                  </a:cubicBezTo>
                  <a:cubicBezTo>
                    <a:pt x="2237" y="122"/>
                    <a:pt x="2050" y="150"/>
                    <a:pt x="1846" y="235"/>
                  </a:cubicBezTo>
                  <a:cubicBezTo>
                    <a:pt x="1846" y="235"/>
                    <a:pt x="1518" y="122"/>
                    <a:pt x="1205" y="122"/>
                  </a:cubicBezTo>
                  <a:cubicBezTo>
                    <a:pt x="1049" y="122"/>
                    <a:pt x="896" y="150"/>
                    <a:pt x="791" y="235"/>
                  </a:cubicBezTo>
                  <a:cubicBezTo>
                    <a:pt x="791" y="235"/>
                    <a:pt x="435" y="0"/>
                    <a:pt x="20"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2" name="Google Shape;3572;p40">
              <a:extLst>
                <a:ext uri="{FF2B5EF4-FFF2-40B4-BE49-F238E27FC236}">
                  <a16:creationId xmlns:a16="http://schemas.microsoft.com/office/drawing/2014/main" id="{FEFFB093-AAAD-FA27-47A0-B8E641F977A5}"/>
                </a:ext>
              </a:extLst>
            </p:cNvPr>
            <p:cNvSpPr/>
            <p:nvPr/>
          </p:nvSpPr>
          <p:spPr>
            <a:xfrm>
              <a:off x="6558788" y="2796902"/>
              <a:ext cx="71934" cy="286159"/>
            </a:xfrm>
            <a:custGeom>
              <a:avLst/>
              <a:gdLst/>
              <a:ahLst/>
              <a:cxnLst/>
              <a:rect l="l" t="t" r="r" b="b"/>
              <a:pathLst>
                <a:path w="4247" h="16895" extrusionOk="0">
                  <a:moveTo>
                    <a:pt x="3592" y="0"/>
                  </a:moveTo>
                  <a:cubicBezTo>
                    <a:pt x="3592" y="0"/>
                    <a:pt x="3592" y="1"/>
                    <a:pt x="3592" y="1"/>
                  </a:cubicBezTo>
                  <a:lnTo>
                    <a:pt x="3592" y="1"/>
                  </a:lnTo>
                  <a:lnTo>
                    <a:pt x="3592" y="0"/>
                  </a:lnTo>
                  <a:close/>
                  <a:moveTo>
                    <a:pt x="122" y="1"/>
                  </a:moveTo>
                  <a:lnTo>
                    <a:pt x="1729" y="10655"/>
                  </a:lnTo>
                  <a:lnTo>
                    <a:pt x="1384" y="12585"/>
                  </a:lnTo>
                  <a:lnTo>
                    <a:pt x="1" y="16895"/>
                  </a:lnTo>
                  <a:cubicBezTo>
                    <a:pt x="1512" y="16482"/>
                    <a:pt x="3326" y="13999"/>
                    <a:pt x="3326" y="13999"/>
                  </a:cubicBezTo>
                  <a:lnTo>
                    <a:pt x="3326" y="15482"/>
                  </a:lnTo>
                  <a:lnTo>
                    <a:pt x="3936" y="15482"/>
                  </a:lnTo>
                  <a:cubicBezTo>
                    <a:pt x="3936" y="15482"/>
                    <a:pt x="4247" y="13723"/>
                    <a:pt x="4178" y="12688"/>
                  </a:cubicBezTo>
                  <a:cubicBezTo>
                    <a:pt x="4110" y="11653"/>
                    <a:pt x="3592" y="11032"/>
                    <a:pt x="3385" y="10033"/>
                  </a:cubicBezTo>
                  <a:cubicBezTo>
                    <a:pt x="3179" y="9040"/>
                    <a:pt x="3587" y="113"/>
                    <a:pt x="3592" y="1"/>
                  </a:cubicBez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3" name="Google Shape;3573;p40">
              <a:extLst>
                <a:ext uri="{FF2B5EF4-FFF2-40B4-BE49-F238E27FC236}">
                  <a16:creationId xmlns:a16="http://schemas.microsoft.com/office/drawing/2014/main" id="{4E4FDA36-2E68-CACF-8C88-7B28A4973DE7}"/>
                </a:ext>
              </a:extLst>
            </p:cNvPr>
            <p:cNvSpPr/>
            <p:nvPr/>
          </p:nvSpPr>
          <p:spPr>
            <a:xfrm>
              <a:off x="6471102" y="2783471"/>
              <a:ext cx="71934" cy="286159"/>
            </a:xfrm>
            <a:custGeom>
              <a:avLst/>
              <a:gdLst/>
              <a:ahLst/>
              <a:cxnLst/>
              <a:rect l="l" t="t" r="r" b="b"/>
              <a:pathLst>
                <a:path w="4247" h="16895" extrusionOk="0">
                  <a:moveTo>
                    <a:pt x="3592" y="0"/>
                  </a:moveTo>
                  <a:cubicBezTo>
                    <a:pt x="3592" y="0"/>
                    <a:pt x="3592" y="1"/>
                    <a:pt x="3592" y="1"/>
                  </a:cubicBezTo>
                  <a:lnTo>
                    <a:pt x="3592" y="1"/>
                  </a:lnTo>
                  <a:lnTo>
                    <a:pt x="3592" y="0"/>
                  </a:lnTo>
                  <a:close/>
                  <a:moveTo>
                    <a:pt x="121" y="1"/>
                  </a:moveTo>
                  <a:lnTo>
                    <a:pt x="1728" y="10654"/>
                  </a:lnTo>
                  <a:lnTo>
                    <a:pt x="1384" y="12585"/>
                  </a:lnTo>
                  <a:lnTo>
                    <a:pt x="0" y="16894"/>
                  </a:lnTo>
                  <a:cubicBezTo>
                    <a:pt x="1512" y="16482"/>
                    <a:pt x="3326" y="13999"/>
                    <a:pt x="3326" y="13999"/>
                  </a:cubicBezTo>
                  <a:lnTo>
                    <a:pt x="3326" y="15481"/>
                  </a:lnTo>
                  <a:lnTo>
                    <a:pt x="3936" y="15481"/>
                  </a:lnTo>
                  <a:cubicBezTo>
                    <a:pt x="3936" y="15481"/>
                    <a:pt x="4247" y="13723"/>
                    <a:pt x="4178" y="12688"/>
                  </a:cubicBezTo>
                  <a:cubicBezTo>
                    <a:pt x="4110" y="11653"/>
                    <a:pt x="3592" y="11032"/>
                    <a:pt x="3385" y="10033"/>
                  </a:cubicBezTo>
                  <a:cubicBezTo>
                    <a:pt x="3179" y="9039"/>
                    <a:pt x="3587" y="113"/>
                    <a:pt x="3592" y="1"/>
                  </a:cubicBez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4" name="Google Shape;3574;p40">
              <a:extLst>
                <a:ext uri="{FF2B5EF4-FFF2-40B4-BE49-F238E27FC236}">
                  <a16:creationId xmlns:a16="http://schemas.microsoft.com/office/drawing/2014/main" id="{BA55B990-07AF-F2BD-9B8B-7FBF971E6105}"/>
                </a:ext>
              </a:extLst>
            </p:cNvPr>
            <p:cNvSpPr/>
            <p:nvPr/>
          </p:nvSpPr>
          <p:spPr>
            <a:xfrm>
              <a:off x="6399812" y="2496177"/>
              <a:ext cx="504788" cy="303080"/>
            </a:xfrm>
            <a:custGeom>
              <a:avLst/>
              <a:gdLst/>
              <a:ahLst/>
              <a:cxnLst/>
              <a:rect l="l" t="t" r="r" b="b"/>
              <a:pathLst>
                <a:path w="29803" h="17894" extrusionOk="0">
                  <a:moveTo>
                    <a:pt x="21543" y="1"/>
                  </a:moveTo>
                  <a:lnTo>
                    <a:pt x="20736" y="1707"/>
                  </a:lnTo>
                  <a:cubicBezTo>
                    <a:pt x="20736" y="1707"/>
                    <a:pt x="4187" y="1999"/>
                    <a:pt x="2014" y="5239"/>
                  </a:cubicBezTo>
                  <a:cubicBezTo>
                    <a:pt x="0" y="8246"/>
                    <a:pt x="2531" y="14375"/>
                    <a:pt x="2636" y="15511"/>
                  </a:cubicBezTo>
                  <a:cubicBezTo>
                    <a:pt x="2739" y="16648"/>
                    <a:pt x="2807" y="17893"/>
                    <a:pt x="2807" y="17893"/>
                  </a:cubicBezTo>
                  <a:lnTo>
                    <a:pt x="8173" y="17893"/>
                  </a:lnTo>
                  <a:lnTo>
                    <a:pt x="7588" y="9751"/>
                  </a:lnTo>
                  <a:cubicBezTo>
                    <a:pt x="7588" y="9751"/>
                    <a:pt x="16606" y="8873"/>
                    <a:pt x="23205" y="5900"/>
                  </a:cubicBezTo>
                  <a:cubicBezTo>
                    <a:pt x="29802" y="2925"/>
                    <a:pt x="27565" y="1"/>
                    <a:pt x="27565"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5" name="Google Shape;3575;p40">
              <a:extLst>
                <a:ext uri="{FF2B5EF4-FFF2-40B4-BE49-F238E27FC236}">
                  <a16:creationId xmlns:a16="http://schemas.microsoft.com/office/drawing/2014/main" id="{533D430C-0B6F-17B3-B576-1A9CB12208B1}"/>
                </a:ext>
              </a:extLst>
            </p:cNvPr>
            <p:cNvSpPr/>
            <p:nvPr/>
          </p:nvSpPr>
          <p:spPr>
            <a:xfrm>
              <a:off x="6462769" y="2496160"/>
              <a:ext cx="441832" cy="303080"/>
            </a:xfrm>
            <a:custGeom>
              <a:avLst/>
              <a:gdLst/>
              <a:ahLst/>
              <a:cxnLst/>
              <a:rect l="l" t="t" r="r" b="b"/>
              <a:pathLst>
                <a:path w="26086" h="17894" extrusionOk="0">
                  <a:moveTo>
                    <a:pt x="17826" y="1"/>
                  </a:moveTo>
                  <a:lnTo>
                    <a:pt x="17019" y="1707"/>
                  </a:lnTo>
                  <a:cubicBezTo>
                    <a:pt x="17019" y="1707"/>
                    <a:pt x="9663" y="1837"/>
                    <a:pt x="4117" y="2883"/>
                  </a:cubicBezTo>
                  <a:cubicBezTo>
                    <a:pt x="1347" y="4642"/>
                    <a:pt x="0" y="6315"/>
                    <a:pt x="658" y="8688"/>
                  </a:cubicBezTo>
                  <a:cubicBezTo>
                    <a:pt x="1470" y="11618"/>
                    <a:pt x="2176" y="13377"/>
                    <a:pt x="1875" y="14342"/>
                  </a:cubicBezTo>
                  <a:cubicBezTo>
                    <a:pt x="1608" y="15197"/>
                    <a:pt x="2796" y="16592"/>
                    <a:pt x="2843" y="17893"/>
                  </a:cubicBezTo>
                  <a:lnTo>
                    <a:pt x="4456" y="17893"/>
                  </a:lnTo>
                  <a:lnTo>
                    <a:pt x="3871" y="9751"/>
                  </a:lnTo>
                  <a:cubicBezTo>
                    <a:pt x="3871" y="9751"/>
                    <a:pt x="12890" y="8873"/>
                    <a:pt x="19488" y="5900"/>
                  </a:cubicBezTo>
                  <a:cubicBezTo>
                    <a:pt x="26085" y="2925"/>
                    <a:pt x="23848" y="1"/>
                    <a:pt x="23848" y="1"/>
                  </a:cubicBez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6" name="Google Shape;3576;p40">
              <a:extLst>
                <a:ext uri="{FF2B5EF4-FFF2-40B4-BE49-F238E27FC236}">
                  <a16:creationId xmlns:a16="http://schemas.microsoft.com/office/drawing/2014/main" id="{32197113-8A78-54FE-2B5E-F32E7CC979CE}"/>
                </a:ext>
              </a:extLst>
            </p:cNvPr>
            <p:cNvSpPr/>
            <p:nvPr/>
          </p:nvSpPr>
          <p:spPr>
            <a:xfrm>
              <a:off x="6486160" y="2504120"/>
              <a:ext cx="519033" cy="303622"/>
            </a:xfrm>
            <a:custGeom>
              <a:avLst/>
              <a:gdLst/>
              <a:ahLst/>
              <a:cxnLst/>
              <a:rect l="l" t="t" r="r" b="b"/>
              <a:pathLst>
                <a:path w="30644" h="17926" extrusionOk="0">
                  <a:moveTo>
                    <a:pt x="27955" y="1"/>
                  </a:moveTo>
                  <a:lnTo>
                    <a:pt x="18105" y="11"/>
                  </a:lnTo>
                  <a:lnTo>
                    <a:pt x="17886" y="732"/>
                  </a:lnTo>
                  <a:cubicBezTo>
                    <a:pt x="17497" y="2000"/>
                    <a:pt x="16362" y="2890"/>
                    <a:pt x="15039" y="2965"/>
                  </a:cubicBezTo>
                  <a:cubicBezTo>
                    <a:pt x="11458" y="3168"/>
                    <a:pt x="4565" y="3807"/>
                    <a:pt x="2638" y="5772"/>
                  </a:cubicBezTo>
                  <a:cubicBezTo>
                    <a:pt x="0" y="8461"/>
                    <a:pt x="2483" y="15391"/>
                    <a:pt x="2328" y="16373"/>
                  </a:cubicBezTo>
                  <a:cubicBezTo>
                    <a:pt x="2173" y="17356"/>
                    <a:pt x="2328" y="17925"/>
                    <a:pt x="2328" y="17925"/>
                  </a:cubicBezTo>
                  <a:lnTo>
                    <a:pt x="8276" y="17925"/>
                  </a:lnTo>
                  <a:lnTo>
                    <a:pt x="8276" y="12081"/>
                  </a:lnTo>
                  <a:cubicBezTo>
                    <a:pt x="9052" y="12028"/>
                    <a:pt x="9052" y="11550"/>
                    <a:pt x="9052" y="11550"/>
                  </a:cubicBezTo>
                  <a:lnTo>
                    <a:pt x="23235" y="11550"/>
                  </a:lnTo>
                  <a:cubicBezTo>
                    <a:pt x="30644" y="11550"/>
                    <a:pt x="27955" y="1"/>
                    <a:pt x="27955"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7" name="Google Shape;3577;p40">
              <a:extLst>
                <a:ext uri="{FF2B5EF4-FFF2-40B4-BE49-F238E27FC236}">
                  <a16:creationId xmlns:a16="http://schemas.microsoft.com/office/drawing/2014/main" id="{484DEB9A-1465-150F-76C5-BD9770A0DAF4}"/>
                </a:ext>
              </a:extLst>
            </p:cNvPr>
            <p:cNvSpPr/>
            <p:nvPr/>
          </p:nvSpPr>
          <p:spPr>
            <a:xfrm>
              <a:off x="6608279" y="2642042"/>
              <a:ext cx="40108" cy="49102"/>
            </a:xfrm>
            <a:custGeom>
              <a:avLst/>
              <a:gdLst/>
              <a:ahLst/>
              <a:cxnLst/>
              <a:rect l="l" t="t" r="r" b="b"/>
              <a:pathLst>
                <a:path w="2368" h="2899" extrusionOk="0">
                  <a:moveTo>
                    <a:pt x="176" y="1"/>
                  </a:moveTo>
                  <a:lnTo>
                    <a:pt x="0" y="141"/>
                  </a:lnTo>
                  <a:lnTo>
                    <a:pt x="2193" y="2898"/>
                  </a:lnTo>
                  <a:lnTo>
                    <a:pt x="2367" y="2759"/>
                  </a:lnTo>
                  <a:lnTo>
                    <a:pt x="176" y="1"/>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8" name="Google Shape;3578;p40">
              <a:extLst>
                <a:ext uri="{FF2B5EF4-FFF2-40B4-BE49-F238E27FC236}">
                  <a16:creationId xmlns:a16="http://schemas.microsoft.com/office/drawing/2014/main" id="{F7917373-E86B-BF1B-E77F-BF8BC41E9FE6}"/>
                </a:ext>
              </a:extLst>
            </p:cNvPr>
            <p:cNvSpPr/>
            <p:nvPr/>
          </p:nvSpPr>
          <p:spPr>
            <a:xfrm>
              <a:off x="6598540" y="2647073"/>
              <a:ext cx="22374" cy="55860"/>
            </a:xfrm>
            <a:custGeom>
              <a:avLst/>
              <a:gdLst/>
              <a:ahLst/>
              <a:cxnLst/>
              <a:rect l="l" t="t" r="r" b="b"/>
              <a:pathLst>
                <a:path w="1321" h="3298" extrusionOk="0">
                  <a:moveTo>
                    <a:pt x="213" y="1"/>
                  </a:moveTo>
                  <a:lnTo>
                    <a:pt x="1" y="74"/>
                  </a:lnTo>
                  <a:lnTo>
                    <a:pt x="1109" y="3298"/>
                  </a:lnTo>
                  <a:lnTo>
                    <a:pt x="1320" y="3224"/>
                  </a:lnTo>
                  <a:lnTo>
                    <a:pt x="213" y="1"/>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9" name="Google Shape;3579;p40">
              <a:extLst>
                <a:ext uri="{FF2B5EF4-FFF2-40B4-BE49-F238E27FC236}">
                  <a16:creationId xmlns:a16="http://schemas.microsoft.com/office/drawing/2014/main" id="{49FEDB04-7D78-80F3-433E-C41801DABFBB}"/>
                </a:ext>
              </a:extLst>
            </p:cNvPr>
            <p:cNvSpPr/>
            <p:nvPr/>
          </p:nvSpPr>
          <p:spPr>
            <a:xfrm>
              <a:off x="6859903" y="2507440"/>
              <a:ext cx="29116" cy="82875"/>
            </a:xfrm>
            <a:custGeom>
              <a:avLst/>
              <a:gdLst/>
              <a:ahLst/>
              <a:cxnLst/>
              <a:rect l="l" t="t" r="r" b="b"/>
              <a:pathLst>
                <a:path w="1719" h="4893" extrusionOk="0">
                  <a:moveTo>
                    <a:pt x="1065" y="1"/>
                  </a:moveTo>
                  <a:cubicBezTo>
                    <a:pt x="1022" y="115"/>
                    <a:pt x="0" y="2809"/>
                    <a:pt x="675" y="3777"/>
                  </a:cubicBezTo>
                  <a:cubicBezTo>
                    <a:pt x="1318" y="4699"/>
                    <a:pt x="1569" y="4876"/>
                    <a:pt x="1595" y="4893"/>
                  </a:cubicBezTo>
                  <a:lnTo>
                    <a:pt x="1719" y="4705"/>
                  </a:lnTo>
                  <a:cubicBezTo>
                    <a:pt x="1716" y="4703"/>
                    <a:pt x="1474" y="4531"/>
                    <a:pt x="859" y="3648"/>
                  </a:cubicBezTo>
                  <a:cubicBezTo>
                    <a:pt x="250" y="2777"/>
                    <a:pt x="1264" y="107"/>
                    <a:pt x="1275" y="81"/>
                  </a:cubicBezTo>
                  <a:lnTo>
                    <a:pt x="1065" y="1"/>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0" name="Google Shape;3580;p40">
              <a:extLst>
                <a:ext uri="{FF2B5EF4-FFF2-40B4-BE49-F238E27FC236}">
                  <a16:creationId xmlns:a16="http://schemas.microsoft.com/office/drawing/2014/main" id="{EF1C25FF-6537-2536-79D9-9FB1E40819B8}"/>
                </a:ext>
              </a:extLst>
            </p:cNvPr>
            <p:cNvSpPr/>
            <p:nvPr/>
          </p:nvSpPr>
          <p:spPr>
            <a:xfrm>
              <a:off x="6729941" y="2508016"/>
              <a:ext cx="183840" cy="136872"/>
            </a:xfrm>
            <a:custGeom>
              <a:avLst/>
              <a:gdLst/>
              <a:ahLst/>
              <a:cxnLst/>
              <a:rect l="l" t="t" r="r" b="b"/>
              <a:pathLst>
                <a:path w="10854" h="8081" extrusionOk="0">
                  <a:moveTo>
                    <a:pt x="10631" y="0"/>
                  </a:moveTo>
                  <a:cubicBezTo>
                    <a:pt x="10628" y="44"/>
                    <a:pt x="10384" y="4314"/>
                    <a:pt x="8794" y="5079"/>
                  </a:cubicBezTo>
                  <a:cubicBezTo>
                    <a:pt x="7712" y="5597"/>
                    <a:pt x="7032" y="5710"/>
                    <a:pt x="6483" y="5799"/>
                  </a:cubicBezTo>
                  <a:cubicBezTo>
                    <a:pt x="6192" y="5845"/>
                    <a:pt x="5940" y="5887"/>
                    <a:pt x="5690" y="5979"/>
                  </a:cubicBezTo>
                  <a:cubicBezTo>
                    <a:pt x="5545" y="6033"/>
                    <a:pt x="5367" y="6105"/>
                    <a:pt x="5167" y="6189"/>
                  </a:cubicBezTo>
                  <a:cubicBezTo>
                    <a:pt x="4449" y="6485"/>
                    <a:pt x="3368" y="6930"/>
                    <a:pt x="2574" y="6930"/>
                  </a:cubicBezTo>
                  <a:cubicBezTo>
                    <a:pt x="2543" y="6930"/>
                    <a:pt x="2511" y="6928"/>
                    <a:pt x="2479" y="6928"/>
                  </a:cubicBezTo>
                  <a:cubicBezTo>
                    <a:pt x="1426" y="6928"/>
                    <a:pt x="60" y="7857"/>
                    <a:pt x="1" y="7896"/>
                  </a:cubicBezTo>
                  <a:lnTo>
                    <a:pt x="127" y="8080"/>
                  </a:lnTo>
                  <a:cubicBezTo>
                    <a:pt x="141" y="8072"/>
                    <a:pt x="1493" y="7152"/>
                    <a:pt x="2478" y="7152"/>
                  </a:cubicBezTo>
                  <a:cubicBezTo>
                    <a:pt x="2478" y="7152"/>
                    <a:pt x="2479" y="7152"/>
                    <a:pt x="2479" y="7152"/>
                  </a:cubicBezTo>
                  <a:lnTo>
                    <a:pt x="2518" y="7152"/>
                  </a:lnTo>
                  <a:cubicBezTo>
                    <a:pt x="2539" y="7153"/>
                    <a:pt x="2561" y="7153"/>
                    <a:pt x="2582" y="7153"/>
                  </a:cubicBezTo>
                  <a:cubicBezTo>
                    <a:pt x="3426" y="7153"/>
                    <a:pt x="4476" y="6715"/>
                    <a:pt x="5254" y="6395"/>
                  </a:cubicBezTo>
                  <a:cubicBezTo>
                    <a:pt x="5450" y="6313"/>
                    <a:pt x="5625" y="6240"/>
                    <a:pt x="5767" y="6188"/>
                  </a:cubicBezTo>
                  <a:cubicBezTo>
                    <a:pt x="5998" y="6104"/>
                    <a:pt x="6238" y="6064"/>
                    <a:pt x="6518" y="6018"/>
                  </a:cubicBezTo>
                  <a:cubicBezTo>
                    <a:pt x="7081" y="5927"/>
                    <a:pt x="7781" y="5813"/>
                    <a:pt x="8891" y="5280"/>
                  </a:cubicBezTo>
                  <a:cubicBezTo>
                    <a:pt x="10599" y="4459"/>
                    <a:pt x="10845" y="194"/>
                    <a:pt x="10854" y="13"/>
                  </a:cubicBezTo>
                  <a:lnTo>
                    <a:pt x="10631" y="0"/>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1" name="Google Shape;3581;p40">
              <a:extLst>
                <a:ext uri="{FF2B5EF4-FFF2-40B4-BE49-F238E27FC236}">
                  <a16:creationId xmlns:a16="http://schemas.microsoft.com/office/drawing/2014/main" id="{96368D00-F299-AD93-7964-AEAF88B5D600}"/>
                </a:ext>
              </a:extLst>
            </p:cNvPr>
            <p:cNvSpPr/>
            <p:nvPr/>
          </p:nvSpPr>
          <p:spPr>
            <a:xfrm>
              <a:off x="6741357" y="2202328"/>
              <a:ext cx="257857" cy="315613"/>
            </a:xfrm>
            <a:custGeom>
              <a:avLst/>
              <a:gdLst/>
              <a:ahLst/>
              <a:cxnLst/>
              <a:rect l="l" t="t" r="r" b="b"/>
              <a:pathLst>
                <a:path w="15224" h="18634" extrusionOk="0">
                  <a:moveTo>
                    <a:pt x="7271" y="1"/>
                  </a:moveTo>
                  <a:cubicBezTo>
                    <a:pt x="5698" y="1"/>
                    <a:pt x="4271" y="260"/>
                    <a:pt x="4019" y="728"/>
                  </a:cubicBezTo>
                  <a:cubicBezTo>
                    <a:pt x="3668" y="1381"/>
                    <a:pt x="2019" y="4761"/>
                    <a:pt x="1951" y="6312"/>
                  </a:cubicBezTo>
                  <a:cubicBezTo>
                    <a:pt x="1881" y="7864"/>
                    <a:pt x="2744" y="8520"/>
                    <a:pt x="2640" y="9368"/>
                  </a:cubicBezTo>
                  <a:cubicBezTo>
                    <a:pt x="2537" y="10215"/>
                    <a:pt x="1709" y="12348"/>
                    <a:pt x="1813" y="13864"/>
                  </a:cubicBezTo>
                  <a:cubicBezTo>
                    <a:pt x="1916" y="15380"/>
                    <a:pt x="1157" y="16139"/>
                    <a:pt x="709" y="17105"/>
                  </a:cubicBezTo>
                  <a:cubicBezTo>
                    <a:pt x="0" y="18633"/>
                    <a:pt x="2166" y="18145"/>
                    <a:pt x="4296" y="18311"/>
                  </a:cubicBezTo>
                  <a:cubicBezTo>
                    <a:pt x="5496" y="18406"/>
                    <a:pt x="8009" y="18612"/>
                    <a:pt x="10063" y="18612"/>
                  </a:cubicBezTo>
                  <a:cubicBezTo>
                    <a:pt x="11651" y="18612"/>
                    <a:pt x="12964" y="18489"/>
                    <a:pt x="13182" y="18095"/>
                  </a:cubicBezTo>
                  <a:cubicBezTo>
                    <a:pt x="13685" y="17191"/>
                    <a:pt x="12949" y="11534"/>
                    <a:pt x="13350" y="8924"/>
                  </a:cubicBezTo>
                  <a:cubicBezTo>
                    <a:pt x="13751" y="6312"/>
                    <a:pt x="15223" y="2749"/>
                    <a:pt x="14261" y="1712"/>
                  </a:cubicBezTo>
                  <a:cubicBezTo>
                    <a:pt x="13298" y="673"/>
                    <a:pt x="10941" y="376"/>
                    <a:pt x="9131" y="124"/>
                  </a:cubicBezTo>
                  <a:cubicBezTo>
                    <a:pt x="8530" y="41"/>
                    <a:pt x="7889" y="1"/>
                    <a:pt x="7271"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2" name="Google Shape;3582;p40">
              <a:extLst>
                <a:ext uri="{FF2B5EF4-FFF2-40B4-BE49-F238E27FC236}">
                  <a16:creationId xmlns:a16="http://schemas.microsoft.com/office/drawing/2014/main" id="{6010EA1A-6D18-2D5C-3F75-F5044F640B94}"/>
                </a:ext>
              </a:extLst>
            </p:cNvPr>
            <p:cNvSpPr/>
            <p:nvPr/>
          </p:nvSpPr>
          <p:spPr>
            <a:xfrm>
              <a:off x="6780991" y="2339352"/>
              <a:ext cx="176269" cy="47560"/>
            </a:xfrm>
            <a:custGeom>
              <a:avLst/>
              <a:gdLst/>
              <a:ahLst/>
              <a:cxnLst/>
              <a:rect l="l" t="t" r="r" b="b"/>
              <a:pathLst>
                <a:path w="10407" h="2808" extrusionOk="0">
                  <a:moveTo>
                    <a:pt x="609" y="1"/>
                  </a:moveTo>
                  <a:cubicBezTo>
                    <a:pt x="392" y="1"/>
                    <a:pt x="187" y="37"/>
                    <a:pt x="1" y="97"/>
                  </a:cubicBezTo>
                  <a:cubicBezTo>
                    <a:pt x="181" y="523"/>
                    <a:pt x="347" y="881"/>
                    <a:pt x="298" y="1279"/>
                  </a:cubicBezTo>
                  <a:cubicBezTo>
                    <a:pt x="273" y="1488"/>
                    <a:pt x="203" y="1773"/>
                    <a:pt x="116" y="2110"/>
                  </a:cubicBezTo>
                  <a:cubicBezTo>
                    <a:pt x="264" y="2157"/>
                    <a:pt x="422" y="2194"/>
                    <a:pt x="590" y="2207"/>
                  </a:cubicBezTo>
                  <a:cubicBezTo>
                    <a:pt x="640" y="2210"/>
                    <a:pt x="690" y="2212"/>
                    <a:pt x="740" y="2212"/>
                  </a:cubicBezTo>
                  <a:cubicBezTo>
                    <a:pt x="1280" y="2212"/>
                    <a:pt x="1750" y="2000"/>
                    <a:pt x="1999" y="1679"/>
                  </a:cubicBezTo>
                  <a:cubicBezTo>
                    <a:pt x="2216" y="2067"/>
                    <a:pt x="2712" y="2361"/>
                    <a:pt x="3316" y="2404"/>
                  </a:cubicBezTo>
                  <a:cubicBezTo>
                    <a:pt x="3368" y="2408"/>
                    <a:pt x="3419" y="2410"/>
                    <a:pt x="3469" y="2410"/>
                  </a:cubicBezTo>
                  <a:cubicBezTo>
                    <a:pt x="4008" y="2410"/>
                    <a:pt x="4477" y="2199"/>
                    <a:pt x="4725" y="1877"/>
                  </a:cubicBezTo>
                  <a:cubicBezTo>
                    <a:pt x="4941" y="2266"/>
                    <a:pt x="5439" y="2560"/>
                    <a:pt x="6043" y="2603"/>
                  </a:cubicBezTo>
                  <a:cubicBezTo>
                    <a:pt x="6094" y="2607"/>
                    <a:pt x="6144" y="2609"/>
                    <a:pt x="6193" y="2609"/>
                  </a:cubicBezTo>
                  <a:cubicBezTo>
                    <a:pt x="6733" y="2609"/>
                    <a:pt x="7203" y="2398"/>
                    <a:pt x="7451" y="2076"/>
                  </a:cubicBezTo>
                  <a:cubicBezTo>
                    <a:pt x="7668" y="2464"/>
                    <a:pt x="8165" y="2758"/>
                    <a:pt x="8769" y="2802"/>
                  </a:cubicBezTo>
                  <a:cubicBezTo>
                    <a:pt x="8820" y="2806"/>
                    <a:pt x="8870" y="2808"/>
                    <a:pt x="8920" y="2808"/>
                  </a:cubicBezTo>
                  <a:cubicBezTo>
                    <a:pt x="9690" y="2808"/>
                    <a:pt x="10323" y="2383"/>
                    <a:pt x="10364" y="1813"/>
                  </a:cubicBezTo>
                  <a:cubicBezTo>
                    <a:pt x="10407" y="1205"/>
                    <a:pt x="9765" y="663"/>
                    <a:pt x="8928" y="602"/>
                  </a:cubicBezTo>
                  <a:cubicBezTo>
                    <a:pt x="8876" y="598"/>
                    <a:pt x="8825" y="597"/>
                    <a:pt x="8775" y="597"/>
                  </a:cubicBezTo>
                  <a:cubicBezTo>
                    <a:pt x="8236" y="597"/>
                    <a:pt x="7767" y="808"/>
                    <a:pt x="7519" y="1129"/>
                  </a:cubicBezTo>
                  <a:cubicBezTo>
                    <a:pt x="7302" y="741"/>
                    <a:pt x="6806" y="447"/>
                    <a:pt x="6202" y="403"/>
                  </a:cubicBezTo>
                  <a:cubicBezTo>
                    <a:pt x="6151" y="400"/>
                    <a:pt x="6101" y="398"/>
                    <a:pt x="6051" y="398"/>
                  </a:cubicBezTo>
                  <a:cubicBezTo>
                    <a:pt x="5511" y="398"/>
                    <a:pt x="5042" y="609"/>
                    <a:pt x="4793" y="931"/>
                  </a:cubicBezTo>
                  <a:cubicBezTo>
                    <a:pt x="4576" y="542"/>
                    <a:pt x="4079" y="248"/>
                    <a:pt x="3475" y="205"/>
                  </a:cubicBezTo>
                  <a:cubicBezTo>
                    <a:pt x="3424" y="201"/>
                    <a:pt x="3375" y="199"/>
                    <a:pt x="3325" y="199"/>
                  </a:cubicBezTo>
                  <a:cubicBezTo>
                    <a:pt x="2785" y="199"/>
                    <a:pt x="2315" y="411"/>
                    <a:pt x="2067" y="732"/>
                  </a:cubicBezTo>
                  <a:cubicBezTo>
                    <a:pt x="1849" y="344"/>
                    <a:pt x="1353" y="50"/>
                    <a:pt x="749" y="6"/>
                  </a:cubicBezTo>
                  <a:cubicBezTo>
                    <a:pt x="702" y="2"/>
                    <a:pt x="655" y="1"/>
                    <a:pt x="609"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3" name="Google Shape;3583;p40">
              <a:extLst>
                <a:ext uri="{FF2B5EF4-FFF2-40B4-BE49-F238E27FC236}">
                  <a16:creationId xmlns:a16="http://schemas.microsoft.com/office/drawing/2014/main" id="{7D6B4725-AE8B-3665-104C-638CB70868CF}"/>
                </a:ext>
              </a:extLst>
            </p:cNvPr>
            <p:cNvSpPr/>
            <p:nvPr/>
          </p:nvSpPr>
          <p:spPr>
            <a:xfrm>
              <a:off x="6774013" y="2293232"/>
              <a:ext cx="176980" cy="37381"/>
            </a:xfrm>
            <a:custGeom>
              <a:avLst/>
              <a:gdLst/>
              <a:ahLst/>
              <a:cxnLst/>
              <a:rect l="l" t="t" r="r" b="b"/>
              <a:pathLst>
                <a:path w="10449" h="2207" extrusionOk="0">
                  <a:moveTo>
                    <a:pt x="732" y="1"/>
                  </a:moveTo>
                  <a:cubicBezTo>
                    <a:pt x="532" y="1"/>
                    <a:pt x="340" y="30"/>
                    <a:pt x="166" y="81"/>
                  </a:cubicBezTo>
                  <a:cubicBezTo>
                    <a:pt x="87" y="402"/>
                    <a:pt x="32" y="698"/>
                    <a:pt x="22" y="945"/>
                  </a:cubicBezTo>
                  <a:cubicBezTo>
                    <a:pt x="1" y="1412"/>
                    <a:pt x="67" y="1790"/>
                    <a:pt x="164" y="2124"/>
                  </a:cubicBezTo>
                  <a:cubicBezTo>
                    <a:pt x="339" y="2175"/>
                    <a:pt x="530" y="2206"/>
                    <a:pt x="732" y="2206"/>
                  </a:cubicBezTo>
                  <a:cubicBezTo>
                    <a:pt x="733" y="2206"/>
                    <a:pt x="734" y="2206"/>
                    <a:pt x="735" y="2206"/>
                  </a:cubicBezTo>
                  <a:cubicBezTo>
                    <a:pt x="1339" y="2206"/>
                    <a:pt x="1854" y="1948"/>
                    <a:pt x="2097" y="1579"/>
                  </a:cubicBezTo>
                  <a:cubicBezTo>
                    <a:pt x="2342" y="1949"/>
                    <a:pt x="2860" y="2207"/>
                    <a:pt x="3464" y="2207"/>
                  </a:cubicBezTo>
                  <a:cubicBezTo>
                    <a:pt x="4068" y="2207"/>
                    <a:pt x="4585" y="1949"/>
                    <a:pt x="4831" y="1579"/>
                  </a:cubicBezTo>
                  <a:cubicBezTo>
                    <a:pt x="5075" y="1949"/>
                    <a:pt x="5593" y="2207"/>
                    <a:pt x="6197" y="2207"/>
                  </a:cubicBezTo>
                  <a:cubicBezTo>
                    <a:pt x="6800" y="2207"/>
                    <a:pt x="7319" y="1949"/>
                    <a:pt x="7563" y="1579"/>
                  </a:cubicBezTo>
                  <a:cubicBezTo>
                    <a:pt x="7808" y="1949"/>
                    <a:pt x="8326" y="2207"/>
                    <a:pt x="8929" y="2207"/>
                  </a:cubicBezTo>
                  <a:cubicBezTo>
                    <a:pt x="9768" y="2207"/>
                    <a:pt x="10449" y="1713"/>
                    <a:pt x="10449" y="1103"/>
                  </a:cubicBezTo>
                  <a:cubicBezTo>
                    <a:pt x="10449" y="495"/>
                    <a:pt x="9768" y="1"/>
                    <a:pt x="8929" y="1"/>
                  </a:cubicBezTo>
                  <a:cubicBezTo>
                    <a:pt x="8326" y="1"/>
                    <a:pt x="7808" y="258"/>
                    <a:pt x="7563" y="629"/>
                  </a:cubicBezTo>
                  <a:cubicBezTo>
                    <a:pt x="7319" y="258"/>
                    <a:pt x="6800" y="1"/>
                    <a:pt x="6197" y="1"/>
                  </a:cubicBezTo>
                  <a:cubicBezTo>
                    <a:pt x="5593" y="1"/>
                    <a:pt x="5075" y="258"/>
                    <a:pt x="4831" y="629"/>
                  </a:cubicBezTo>
                  <a:cubicBezTo>
                    <a:pt x="4585" y="258"/>
                    <a:pt x="4068" y="1"/>
                    <a:pt x="3464" y="1"/>
                  </a:cubicBezTo>
                  <a:cubicBezTo>
                    <a:pt x="2860" y="1"/>
                    <a:pt x="2342" y="258"/>
                    <a:pt x="2097" y="629"/>
                  </a:cubicBezTo>
                  <a:cubicBezTo>
                    <a:pt x="1853" y="258"/>
                    <a:pt x="1335" y="1"/>
                    <a:pt x="732"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4" name="Google Shape;3584;p40">
              <a:extLst>
                <a:ext uri="{FF2B5EF4-FFF2-40B4-BE49-F238E27FC236}">
                  <a16:creationId xmlns:a16="http://schemas.microsoft.com/office/drawing/2014/main" id="{C64B4497-54BD-4A78-A38E-4D215CF40AA7}"/>
                </a:ext>
              </a:extLst>
            </p:cNvPr>
            <p:cNvSpPr/>
            <p:nvPr/>
          </p:nvSpPr>
          <p:spPr>
            <a:xfrm>
              <a:off x="6785191" y="2059596"/>
              <a:ext cx="138379" cy="144849"/>
            </a:xfrm>
            <a:custGeom>
              <a:avLst/>
              <a:gdLst/>
              <a:ahLst/>
              <a:cxnLst/>
              <a:rect l="l" t="t" r="r" b="b"/>
              <a:pathLst>
                <a:path w="8170" h="8552" extrusionOk="0">
                  <a:moveTo>
                    <a:pt x="4061" y="0"/>
                  </a:moveTo>
                  <a:cubicBezTo>
                    <a:pt x="3636" y="0"/>
                    <a:pt x="3222" y="25"/>
                    <a:pt x="2851" y="88"/>
                  </a:cubicBezTo>
                  <a:cubicBezTo>
                    <a:pt x="1447" y="330"/>
                    <a:pt x="843" y="950"/>
                    <a:pt x="1067" y="1813"/>
                  </a:cubicBezTo>
                  <a:cubicBezTo>
                    <a:pt x="1290" y="2674"/>
                    <a:pt x="2015" y="3192"/>
                    <a:pt x="2066" y="3640"/>
                  </a:cubicBezTo>
                  <a:cubicBezTo>
                    <a:pt x="2118" y="4089"/>
                    <a:pt x="2032" y="4916"/>
                    <a:pt x="1222" y="5976"/>
                  </a:cubicBezTo>
                  <a:cubicBezTo>
                    <a:pt x="532" y="6878"/>
                    <a:pt x="0" y="8552"/>
                    <a:pt x="2428" y="8552"/>
                  </a:cubicBezTo>
                  <a:cubicBezTo>
                    <a:pt x="2854" y="8552"/>
                    <a:pt x="3371" y="8500"/>
                    <a:pt x="3994" y="8384"/>
                  </a:cubicBezTo>
                  <a:cubicBezTo>
                    <a:pt x="8169" y="7605"/>
                    <a:pt x="7880" y="3726"/>
                    <a:pt x="7880" y="3726"/>
                  </a:cubicBezTo>
                  <a:lnTo>
                    <a:pt x="7206" y="257"/>
                  </a:lnTo>
                  <a:cubicBezTo>
                    <a:pt x="6532" y="192"/>
                    <a:pt x="5251" y="0"/>
                    <a:pt x="4061"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5" name="Google Shape;3585;p40">
              <a:extLst>
                <a:ext uri="{FF2B5EF4-FFF2-40B4-BE49-F238E27FC236}">
                  <a16:creationId xmlns:a16="http://schemas.microsoft.com/office/drawing/2014/main" id="{A23D8265-DD59-4684-CE5B-725AC22C830A}"/>
                </a:ext>
              </a:extLst>
            </p:cNvPr>
            <p:cNvSpPr/>
            <p:nvPr/>
          </p:nvSpPr>
          <p:spPr>
            <a:xfrm>
              <a:off x="6821946" y="2196874"/>
              <a:ext cx="99017" cy="57266"/>
            </a:xfrm>
            <a:custGeom>
              <a:avLst/>
              <a:gdLst/>
              <a:ahLst/>
              <a:cxnLst/>
              <a:rect l="l" t="t" r="r" b="b"/>
              <a:pathLst>
                <a:path w="5846" h="3381" extrusionOk="0">
                  <a:moveTo>
                    <a:pt x="2432" y="0"/>
                  </a:moveTo>
                  <a:cubicBezTo>
                    <a:pt x="2432" y="0"/>
                    <a:pt x="1266" y="16"/>
                    <a:pt x="835" y="379"/>
                  </a:cubicBezTo>
                  <a:cubicBezTo>
                    <a:pt x="404" y="741"/>
                    <a:pt x="1" y="2639"/>
                    <a:pt x="364" y="2742"/>
                  </a:cubicBezTo>
                  <a:cubicBezTo>
                    <a:pt x="381" y="2747"/>
                    <a:pt x="401" y="2749"/>
                    <a:pt x="423" y="2749"/>
                  </a:cubicBezTo>
                  <a:cubicBezTo>
                    <a:pt x="860" y="2749"/>
                    <a:pt x="2173" y="1811"/>
                    <a:pt x="2173" y="1811"/>
                  </a:cubicBezTo>
                  <a:cubicBezTo>
                    <a:pt x="2173" y="1811"/>
                    <a:pt x="2318" y="3381"/>
                    <a:pt x="3065" y="3381"/>
                  </a:cubicBezTo>
                  <a:cubicBezTo>
                    <a:pt x="3077" y="3381"/>
                    <a:pt x="3089" y="3380"/>
                    <a:pt x="3101" y="3379"/>
                  </a:cubicBezTo>
                  <a:cubicBezTo>
                    <a:pt x="3880" y="3329"/>
                    <a:pt x="5568" y="1328"/>
                    <a:pt x="5706" y="690"/>
                  </a:cubicBezTo>
                  <a:cubicBezTo>
                    <a:pt x="5846" y="52"/>
                    <a:pt x="2432" y="0"/>
                    <a:pt x="2432"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6" name="Google Shape;3586;p40">
              <a:extLst>
                <a:ext uri="{FF2B5EF4-FFF2-40B4-BE49-F238E27FC236}">
                  <a16:creationId xmlns:a16="http://schemas.microsoft.com/office/drawing/2014/main" id="{286A35E3-71A1-546C-3A55-2CE28F20189F}"/>
                </a:ext>
              </a:extLst>
            </p:cNvPr>
            <p:cNvSpPr/>
            <p:nvPr/>
          </p:nvSpPr>
          <p:spPr>
            <a:xfrm>
              <a:off x="6833497" y="2067878"/>
              <a:ext cx="80589" cy="151252"/>
            </a:xfrm>
            <a:custGeom>
              <a:avLst/>
              <a:gdLst/>
              <a:ahLst/>
              <a:cxnLst/>
              <a:rect l="l" t="t" r="r" b="b"/>
              <a:pathLst>
                <a:path w="4758" h="8930" extrusionOk="0">
                  <a:moveTo>
                    <a:pt x="1659" y="0"/>
                  </a:moveTo>
                  <a:cubicBezTo>
                    <a:pt x="777" y="366"/>
                    <a:pt x="440" y="1194"/>
                    <a:pt x="311" y="2046"/>
                  </a:cubicBezTo>
                  <a:cubicBezTo>
                    <a:pt x="182" y="2901"/>
                    <a:pt x="182" y="3417"/>
                    <a:pt x="0" y="3572"/>
                  </a:cubicBezTo>
                  <a:cubicBezTo>
                    <a:pt x="0" y="3572"/>
                    <a:pt x="311" y="5047"/>
                    <a:pt x="595" y="5331"/>
                  </a:cubicBezTo>
                  <a:cubicBezTo>
                    <a:pt x="743" y="5480"/>
                    <a:pt x="1028" y="5515"/>
                    <a:pt x="1266" y="5515"/>
                  </a:cubicBezTo>
                  <a:cubicBezTo>
                    <a:pt x="1482" y="5515"/>
                    <a:pt x="1659" y="5486"/>
                    <a:pt x="1659" y="5486"/>
                  </a:cubicBezTo>
                  <a:lnTo>
                    <a:pt x="1659" y="5486"/>
                  </a:lnTo>
                  <a:cubicBezTo>
                    <a:pt x="1659" y="5486"/>
                    <a:pt x="1734" y="7582"/>
                    <a:pt x="1215" y="7864"/>
                  </a:cubicBezTo>
                  <a:cubicBezTo>
                    <a:pt x="931" y="8020"/>
                    <a:pt x="284" y="7891"/>
                    <a:pt x="492" y="8304"/>
                  </a:cubicBezTo>
                  <a:cubicBezTo>
                    <a:pt x="632" y="8587"/>
                    <a:pt x="1652" y="8930"/>
                    <a:pt x="2598" y="8930"/>
                  </a:cubicBezTo>
                  <a:cubicBezTo>
                    <a:pt x="3038" y="8930"/>
                    <a:pt x="3463" y="8855"/>
                    <a:pt x="3775" y="8666"/>
                  </a:cubicBezTo>
                  <a:cubicBezTo>
                    <a:pt x="4758" y="8072"/>
                    <a:pt x="4758" y="2848"/>
                    <a:pt x="4758" y="2848"/>
                  </a:cubicBezTo>
                  <a:lnTo>
                    <a:pt x="3206" y="210"/>
                  </a:lnTo>
                  <a:lnTo>
                    <a:pt x="1659" y="0"/>
                  </a:ln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7" name="Google Shape;3587;p40">
              <a:extLst>
                <a:ext uri="{FF2B5EF4-FFF2-40B4-BE49-F238E27FC236}">
                  <a16:creationId xmlns:a16="http://schemas.microsoft.com/office/drawing/2014/main" id="{B9A99EE4-8C03-A87E-FB80-198E40F2BEB3}"/>
                </a:ext>
              </a:extLst>
            </p:cNvPr>
            <p:cNvSpPr/>
            <p:nvPr/>
          </p:nvSpPr>
          <p:spPr>
            <a:xfrm>
              <a:off x="6861190" y="2142454"/>
              <a:ext cx="27507" cy="20003"/>
            </a:xfrm>
            <a:custGeom>
              <a:avLst/>
              <a:gdLst/>
              <a:ahLst/>
              <a:cxnLst/>
              <a:rect l="l" t="t" r="r" b="b"/>
              <a:pathLst>
                <a:path w="1624" h="1181" extrusionOk="0">
                  <a:moveTo>
                    <a:pt x="1468" y="0"/>
                  </a:moveTo>
                  <a:cubicBezTo>
                    <a:pt x="1040" y="531"/>
                    <a:pt x="559" y="854"/>
                    <a:pt x="0" y="987"/>
                  </a:cubicBezTo>
                  <a:lnTo>
                    <a:pt x="47" y="1181"/>
                  </a:lnTo>
                  <a:cubicBezTo>
                    <a:pt x="650" y="1039"/>
                    <a:pt x="1166" y="692"/>
                    <a:pt x="1624" y="125"/>
                  </a:cubicBezTo>
                  <a:lnTo>
                    <a:pt x="1468" y="0"/>
                  </a:lnTo>
                  <a:close/>
                </a:path>
              </a:pathLst>
            </a:custGeom>
            <a:solidFill>
              <a:srgbClr val="A63B3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8" name="Google Shape;3588;p40">
              <a:extLst>
                <a:ext uri="{FF2B5EF4-FFF2-40B4-BE49-F238E27FC236}">
                  <a16:creationId xmlns:a16="http://schemas.microsoft.com/office/drawing/2014/main" id="{A4DCE0AE-D4DD-8779-EFC6-2CFCC4AD1E71}"/>
                </a:ext>
              </a:extLst>
            </p:cNvPr>
            <p:cNvSpPr/>
            <p:nvPr/>
          </p:nvSpPr>
          <p:spPr>
            <a:xfrm>
              <a:off x="6423559" y="2215116"/>
              <a:ext cx="391121" cy="238615"/>
            </a:xfrm>
            <a:custGeom>
              <a:avLst/>
              <a:gdLst/>
              <a:ahLst/>
              <a:cxnLst/>
              <a:rect l="l" t="t" r="r" b="b"/>
              <a:pathLst>
                <a:path w="23092" h="14088" extrusionOk="0">
                  <a:moveTo>
                    <a:pt x="23091" y="0"/>
                  </a:moveTo>
                  <a:cubicBezTo>
                    <a:pt x="23091" y="0"/>
                    <a:pt x="21978" y="285"/>
                    <a:pt x="20739" y="1991"/>
                  </a:cubicBezTo>
                  <a:cubicBezTo>
                    <a:pt x="19497" y="3698"/>
                    <a:pt x="15231" y="11689"/>
                    <a:pt x="15231" y="11689"/>
                  </a:cubicBezTo>
                  <a:cubicBezTo>
                    <a:pt x="15231" y="11689"/>
                    <a:pt x="5887" y="12934"/>
                    <a:pt x="4190" y="12934"/>
                  </a:cubicBezTo>
                  <a:cubicBezTo>
                    <a:pt x="4140" y="12934"/>
                    <a:pt x="4097" y="12933"/>
                    <a:pt x="4060" y="12930"/>
                  </a:cubicBezTo>
                  <a:cubicBezTo>
                    <a:pt x="3962" y="12924"/>
                    <a:pt x="3855" y="12921"/>
                    <a:pt x="3742" y="12921"/>
                  </a:cubicBezTo>
                  <a:cubicBezTo>
                    <a:pt x="2402" y="12921"/>
                    <a:pt x="168" y="13343"/>
                    <a:pt x="1" y="14088"/>
                  </a:cubicBezTo>
                  <a:lnTo>
                    <a:pt x="17089" y="14088"/>
                  </a:lnTo>
                  <a:cubicBezTo>
                    <a:pt x="18258" y="14088"/>
                    <a:pt x="21697" y="7044"/>
                    <a:pt x="21697" y="7044"/>
                  </a:cubicBezTo>
                  <a:lnTo>
                    <a:pt x="23091" y="0"/>
                  </a:ln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9" name="Google Shape;3589;p40">
              <a:extLst>
                <a:ext uri="{FF2B5EF4-FFF2-40B4-BE49-F238E27FC236}">
                  <a16:creationId xmlns:a16="http://schemas.microsoft.com/office/drawing/2014/main" id="{20884A59-123F-9A78-85FB-525312FB7FB0}"/>
                </a:ext>
              </a:extLst>
            </p:cNvPr>
            <p:cNvSpPr/>
            <p:nvPr/>
          </p:nvSpPr>
          <p:spPr>
            <a:xfrm>
              <a:off x="6451269" y="2438013"/>
              <a:ext cx="43834" cy="15972"/>
            </a:xfrm>
            <a:custGeom>
              <a:avLst/>
              <a:gdLst/>
              <a:ahLst/>
              <a:cxnLst/>
              <a:rect l="l" t="t" r="r" b="b"/>
              <a:pathLst>
                <a:path w="2588" h="943" extrusionOk="0">
                  <a:moveTo>
                    <a:pt x="2516" y="1"/>
                  </a:moveTo>
                  <a:cubicBezTo>
                    <a:pt x="2516" y="1"/>
                    <a:pt x="2076" y="170"/>
                    <a:pt x="1752" y="299"/>
                  </a:cubicBezTo>
                  <a:cubicBezTo>
                    <a:pt x="1579" y="369"/>
                    <a:pt x="1290" y="372"/>
                    <a:pt x="1012" y="376"/>
                  </a:cubicBezTo>
                  <a:cubicBezTo>
                    <a:pt x="812" y="380"/>
                    <a:pt x="606" y="382"/>
                    <a:pt x="441" y="409"/>
                  </a:cubicBezTo>
                  <a:cubicBezTo>
                    <a:pt x="58" y="472"/>
                    <a:pt x="0" y="786"/>
                    <a:pt x="23" y="942"/>
                  </a:cubicBezTo>
                  <a:lnTo>
                    <a:pt x="220" y="914"/>
                  </a:lnTo>
                  <a:cubicBezTo>
                    <a:pt x="216" y="888"/>
                    <a:pt x="190" y="654"/>
                    <a:pt x="474" y="607"/>
                  </a:cubicBezTo>
                  <a:cubicBezTo>
                    <a:pt x="624" y="582"/>
                    <a:pt x="814" y="579"/>
                    <a:pt x="1014" y="576"/>
                  </a:cubicBezTo>
                  <a:cubicBezTo>
                    <a:pt x="1310" y="572"/>
                    <a:pt x="1616" y="567"/>
                    <a:pt x="1826" y="485"/>
                  </a:cubicBezTo>
                  <a:cubicBezTo>
                    <a:pt x="2148" y="355"/>
                    <a:pt x="2588" y="187"/>
                    <a:pt x="2588" y="187"/>
                  </a:cubicBezTo>
                  <a:lnTo>
                    <a:pt x="2516" y="1"/>
                  </a:lnTo>
                  <a:close/>
                </a:path>
              </a:pathLst>
            </a:custGeom>
            <a:solidFill>
              <a:srgbClr val="A63B3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0" name="Google Shape;3590;p40">
              <a:extLst>
                <a:ext uri="{FF2B5EF4-FFF2-40B4-BE49-F238E27FC236}">
                  <a16:creationId xmlns:a16="http://schemas.microsoft.com/office/drawing/2014/main" id="{D66CC069-CC95-AC3C-F6E1-8EBBC6EA3CAF}"/>
                </a:ext>
              </a:extLst>
            </p:cNvPr>
            <p:cNvSpPr/>
            <p:nvPr/>
          </p:nvSpPr>
          <p:spPr>
            <a:xfrm>
              <a:off x="6704484" y="2221959"/>
              <a:ext cx="346846" cy="282365"/>
            </a:xfrm>
            <a:custGeom>
              <a:avLst/>
              <a:gdLst/>
              <a:ahLst/>
              <a:cxnLst/>
              <a:rect l="l" t="t" r="r" b="b"/>
              <a:pathLst>
                <a:path w="20478" h="16671" extrusionOk="0">
                  <a:moveTo>
                    <a:pt x="15384" y="0"/>
                  </a:moveTo>
                  <a:cubicBezTo>
                    <a:pt x="13997" y="0"/>
                    <a:pt x="13282" y="3065"/>
                    <a:pt x="13643" y="5051"/>
                  </a:cubicBezTo>
                  <a:cubicBezTo>
                    <a:pt x="14056" y="7326"/>
                    <a:pt x="14832" y="13016"/>
                    <a:pt x="14832" y="13016"/>
                  </a:cubicBezTo>
                  <a:lnTo>
                    <a:pt x="3319" y="15147"/>
                  </a:lnTo>
                  <a:cubicBezTo>
                    <a:pt x="3028" y="14563"/>
                    <a:pt x="2576" y="14567"/>
                    <a:pt x="2228" y="14387"/>
                  </a:cubicBezTo>
                  <a:cubicBezTo>
                    <a:pt x="2114" y="14328"/>
                    <a:pt x="2009" y="14305"/>
                    <a:pt x="1926" y="14305"/>
                  </a:cubicBezTo>
                  <a:cubicBezTo>
                    <a:pt x="1754" y="14305"/>
                    <a:pt x="1670" y="14404"/>
                    <a:pt x="1775" y="14491"/>
                  </a:cubicBezTo>
                  <a:cubicBezTo>
                    <a:pt x="1930" y="14621"/>
                    <a:pt x="2228" y="15087"/>
                    <a:pt x="1930" y="15138"/>
                  </a:cubicBezTo>
                  <a:cubicBezTo>
                    <a:pt x="1917" y="15140"/>
                    <a:pt x="1903" y="15141"/>
                    <a:pt x="1889" y="15141"/>
                  </a:cubicBezTo>
                  <a:cubicBezTo>
                    <a:pt x="1588" y="15141"/>
                    <a:pt x="1115" y="14618"/>
                    <a:pt x="843" y="14543"/>
                  </a:cubicBezTo>
                  <a:cubicBezTo>
                    <a:pt x="773" y="14524"/>
                    <a:pt x="685" y="14513"/>
                    <a:pt x="593" y="14513"/>
                  </a:cubicBezTo>
                  <a:cubicBezTo>
                    <a:pt x="315" y="14513"/>
                    <a:pt x="0" y="14616"/>
                    <a:pt x="31" y="14917"/>
                  </a:cubicBezTo>
                  <a:cubicBezTo>
                    <a:pt x="72" y="15315"/>
                    <a:pt x="895" y="15914"/>
                    <a:pt x="1439" y="16150"/>
                  </a:cubicBezTo>
                  <a:cubicBezTo>
                    <a:pt x="2316" y="16531"/>
                    <a:pt x="13850" y="16670"/>
                    <a:pt x="17164" y="16670"/>
                  </a:cubicBezTo>
                  <a:cubicBezTo>
                    <a:pt x="20478" y="16670"/>
                    <a:pt x="18676" y="9811"/>
                    <a:pt x="18298" y="7225"/>
                  </a:cubicBezTo>
                  <a:cubicBezTo>
                    <a:pt x="17919" y="4638"/>
                    <a:pt x="17341" y="1023"/>
                    <a:pt x="16031" y="208"/>
                  </a:cubicBezTo>
                  <a:cubicBezTo>
                    <a:pt x="15802" y="65"/>
                    <a:pt x="15586" y="0"/>
                    <a:pt x="15384" y="0"/>
                  </a:cubicBez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1" name="Google Shape;3591;p40">
              <a:extLst>
                <a:ext uri="{FF2B5EF4-FFF2-40B4-BE49-F238E27FC236}">
                  <a16:creationId xmlns:a16="http://schemas.microsoft.com/office/drawing/2014/main" id="{36313B89-C2B6-7326-5AC0-391AB844C94E}"/>
                </a:ext>
              </a:extLst>
            </p:cNvPr>
            <p:cNvSpPr/>
            <p:nvPr/>
          </p:nvSpPr>
          <p:spPr>
            <a:xfrm>
              <a:off x="6959360" y="2443806"/>
              <a:ext cx="22222" cy="13652"/>
            </a:xfrm>
            <a:custGeom>
              <a:avLst/>
              <a:gdLst/>
              <a:ahLst/>
              <a:cxnLst/>
              <a:rect l="l" t="t" r="r" b="b"/>
              <a:pathLst>
                <a:path w="1312" h="806" extrusionOk="0">
                  <a:moveTo>
                    <a:pt x="114" y="1"/>
                  </a:moveTo>
                  <a:cubicBezTo>
                    <a:pt x="48" y="1"/>
                    <a:pt x="7" y="7"/>
                    <a:pt x="0" y="8"/>
                  </a:cubicBezTo>
                  <a:lnTo>
                    <a:pt x="32" y="206"/>
                  </a:lnTo>
                  <a:cubicBezTo>
                    <a:pt x="37" y="205"/>
                    <a:pt x="68" y="201"/>
                    <a:pt x="118" y="201"/>
                  </a:cubicBezTo>
                  <a:cubicBezTo>
                    <a:pt x="304" y="201"/>
                    <a:pt x="758" y="263"/>
                    <a:pt x="1151" y="806"/>
                  </a:cubicBezTo>
                  <a:lnTo>
                    <a:pt x="1312" y="688"/>
                  </a:lnTo>
                  <a:cubicBezTo>
                    <a:pt x="869" y="75"/>
                    <a:pt x="342" y="1"/>
                    <a:pt x="114" y="1"/>
                  </a:cubicBezTo>
                  <a:close/>
                </a:path>
              </a:pathLst>
            </a:custGeom>
            <a:solidFill>
              <a:srgbClr val="A63B3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2" name="Google Shape;3592;p40">
              <a:extLst>
                <a:ext uri="{FF2B5EF4-FFF2-40B4-BE49-F238E27FC236}">
                  <a16:creationId xmlns:a16="http://schemas.microsoft.com/office/drawing/2014/main" id="{78BE20CF-8982-3F16-6B71-2E29EB642675}"/>
                </a:ext>
              </a:extLst>
            </p:cNvPr>
            <p:cNvSpPr/>
            <p:nvPr/>
          </p:nvSpPr>
          <p:spPr>
            <a:xfrm>
              <a:off x="6855821" y="2452715"/>
              <a:ext cx="47781" cy="30877"/>
            </a:xfrm>
            <a:custGeom>
              <a:avLst/>
              <a:gdLst/>
              <a:ahLst/>
              <a:cxnLst/>
              <a:rect l="l" t="t" r="r" b="b"/>
              <a:pathLst>
                <a:path w="2821" h="1823" extrusionOk="0">
                  <a:moveTo>
                    <a:pt x="2612" y="1"/>
                  </a:moveTo>
                  <a:lnTo>
                    <a:pt x="17" y="480"/>
                  </a:lnTo>
                  <a:cubicBezTo>
                    <a:pt x="11" y="527"/>
                    <a:pt x="1" y="572"/>
                    <a:pt x="1" y="619"/>
                  </a:cubicBezTo>
                  <a:cubicBezTo>
                    <a:pt x="2" y="1285"/>
                    <a:pt x="632" y="1823"/>
                    <a:pt x="1410" y="1823"/>
                  </a:cubicBezTo>
                  <a:cubicBezTo>
                    <a:pt x="2189" y="1823"/>
                    <a:pt x="2820" y="1285"/>
                    <a:pt x="2820" y="621"/>
                  </a:cubicBezTo>
                  <a:cubicBezTo>
                    <a:pt x="2820" y="393"/>
                    <a:pt x="2741" y="182"/>
                    <a:pt x="2612"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3" name="Google Shape;3593;p40">
              <a:extLst>
                <a:ext uri="{FF2B5EF4-FFF2-40B4-BE49-F238E27FC236}">
                  <a16:creationId xmlns:a16="http://schemas.microsoft.com/office/drawing/2014/main" id="{F0E13403-9BF2-C411-40CD-629268C920E5}"/>
                </a:ext>
              </a:extLst>
            </p:cNvPr>
            <p:cNvSpPr/>
            <p:nvPr/>
          </p:nvSpPr>
          <p:spPr>
            <a:xfrm>
              <a:off x="6737241" y="2215116"/>
              <a:ext cx="77455" cy="198033"/>
            </a:xfrm>
            <a:custGeom>
              <a:avLst/>
              <a:gdLst/>
              <a:ahLst/>
              <a:cxnLst/>
              <a:rect l="l" t="t" r="r" b="b"/>
              <a:pathLst>
                <a:path w="4573" h="11692" extrusionOk="0">
                  <a:moveTo>
                    <a:pt x="4572" y="0"/>
                  </a:moveTo>
                  <a:cubicBezTo>
                    <a:pt x="4572" y="0"/>
                    <a:pt x="3460" y="285"/>
                    <a:pt x="2220" y="1991"/>
                  </a:cubicBezTo>
                  <a:cubicBezTo>
                    <a:pt x="1894" y="2441"/>
                    <a:pt x="1356" y="3326"/>
                    <a:pt x="743" y="4385"/>
                  </a:cubicBezTo>
                  <a:cubicBezTo>
                    <a:pt x="338" y="6315"/>
                    <a:pt x="0" y="8729"/>
                    <a:pt x="469" y="10042"/>
                  </a:cubicBezTo>
                  <a:cubicBezTo>
                    <a:pt x="665" y="10592"/>
                    <a:pt x="700" y="11152"/>
                    <a:pt x="643" y="11691"/>
                  </a:cubicBezTo>
                  <a:cubicBezTo>
                    <a:pt x="1903" y="9649"/>
                    <a:pt x="3176" y="7044"/>
                    <a:pt x="3176" y="7044"/>
                  </a:cubicBezTo>
                  <a:lnTo>
                    <a:pt x="4572" y="0"/>
                  </a:lnTo>
                  <a:close/>
                </a:path>
              </a:pathLst>
            </a:custGeom>
            <a:solidFill>
              <a:srgbClr val="A63B3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4" name="Google Shape;3594;p40">
              <a:extLst>
                <a:ext uri="{FF2B5EF4-FFF2-40B4-BE49-F238E27FC236}">
                  <a16:creationId xmlns:a16="http://schemas.microsoft.com/office/drawing/2014/main" id="{D0CBCD96-68E1-C2A2-5C29-22239EE7D2BA}"/>
                </a:ext>
              </a:extLst>
            </p:cNvPr>
            <p:cNvSpPr/>
            <p:nvPr/>
          </p:nvSpPr>
          <p:spPr>
            <a:xfrm>
              <a:off x="6558839" y="3001219"/>
              <a:ext cx="71883" cy="81876"/>
            </a:xfrm>
            <a:custGeom>
              <a:avLst/>
              <a:gdLst/>
              <a:ahLst/>
              <a:cxnLst/>
              <a:rect l="l" t="t" r="r" b="b"/>
              <a:pathLst>
                <a:path w="4244" h="4834" extrusionOk="0">
                  <a:moveTo>
                    <a:pt x="4072" y="0"/>
                  </a:moveTo>
                  <a:cubicBezTo>
                    <a:pt x="2786" y="1580"/>
                    <a:pt x="2200" y="1099"/>
                    <a:pt x="1091" y="1437"/>
                  </a:cubicBezTo>
                  <a:lnTo>
                    <a:pt x="1" y="4834"/>
                  </a:lnTo>
                  <a:cubicBezTo>
                    <a:pt x="1509" y="4418"/>
                    <a:pt x="3323" y="1936"/>
                    <a:pt x="3323" y="1936"/>
                  </a:cubicBezTo>
                  <a:lnTo>
                    <a:pt x="3323" y="3419"/>
                  </a:lnTo>
                  <a:lnTo>
                    <a:pt x="3933" y="3419"/>
                  </a:lnTo>
                  <a:cubicBezTo>
                    <a:pt x="3933" y="3419"/>
                    <a:pt x="4244" y="1660"/>
                    <a:pt x="4175" y="625"/>
                  </a:cubicBezTo>
                  <a:cubicBezTo>
                    <a:pt x="4162" y="399"/>
                    <a:pt x="4122" y="195"/>
                    <a:pt x="4072"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5" name="Google Shape;3595;p40">
              <a:extLst>
                <a:ext uri="{FF2B5EF4-FFF2-40B4-BE49-F238E27FC236}">
                  <a16:creationId xmlns:a16="http://schemas.microsoft.com/office/drawing/2014/main" id="{AADEE691-D76F-722B-A79E-FCE8135B2171}"/>
                </a:ext>
              </a:extLst>
            </p:cNvPr>
            <p:cNvSpPr/>
            <p:nvPr/>
          </p:nvSpPr>
          <p:spPr>
            <a:xfrm>
              <a:off x="6471170" y="2987788"/>
              <a:ext cx="71883" cy="81876"/>
            </a:xfrm>
            <a:custGeom>
              <a:avLst/>
              <a:gdLst/>
              <a:ahLst/>
              <a:cxnLst/>
              <a:rect l="l" t="t" r="r" b="b"/>
              <a:pathLst>
                <a:path w="4244" h="4834" extrusionOk="0">
                  <a:moveTo>
                    <a:pt x="4072" y="0"/>
                  </a:moveTo>
                  <a:cubicBezTo>
                    <a:pt x="2785" y="1579"/>
                    <a:pt x="2199" y="1099"/>
                    <a:pt x="1091" y="1436"/>
                  </a:cubicBezTo>
                  <a:lnTo>
                    <a:pt x="1" y="4833"/>
                  </a:lnTo>
                  <a:cubicBezTo>
                    <a:pt x="1508" y="4418"/>
                    <a:pt x="3323" y="1936"/>
                    <a:pt x="3323" y="1936"/>
                  </a:cubicBezTo>
                  <a:lnTo>
                    <a:pt x="3323" y="3418"/>
                  </a:lnTo>
                  <a:lnTo>
                    <a:pt x="3933" y="3418"/>
                  </a:lnTo>
                  <a:cubicBezTo>
                    <a:pt x="3933" y="3418"/>
                    <a:pt x="4244" y="1660"/>
                    <a:pt x="4175" y="625"/>
                  </a:cubicBezTo>
                  <a:cubicBezTo>
                    <a:pt x="4161" y="399"/>
                    <a:pt x="4122" y="195"/>
                    <a:pt x="4072"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6" name="Google Shape;3596;p40">
              <a:extLst>
                <a:ext uri="{FF2B5EF4-FFF2-40B4-BE49-F238E27FC236}">
                  <a16:creationId xmlns:a16="http://schemas.microsoft.com/office/drawing/2014/main" id="{33C598AC-976F-5763-134B-55792570F3EF}"/>
                </a:ext>
              </a:extLst>
            </p:cNvPr>
            <p:cNvSpPr/>
            <p:nvPr/>
          </p:nvSpPr>
          <p:spPr>
            <a:xfrm>
              <a:off x="6861596" y="2062424"/>
              <a:ext cx="125066" cy="168918"/>
            </a:xfrm>
            <a:custGeom>
              <a:avLst/>
              <a:gdLst/>
              <a:ahLst/>
              <a:cxnLst/>
              <a:rect l="l" t="t" r="r" b="b"/>
              <a:pathLst>
                <a:path w="7384" h="9973" extrusionOk="0">
                  <a:moveTo>
                    <a:pt x="1686" y="1"/>
                  </a:moveTo>
                  <a:cubicBezTo>
                    <a:pt x="1028" y="1"/>
                    <a:pt x="428" y="116"/>
                    <a:pt x="0" y="322"/>
                  </a:cubicBezTo>
                  <a:cubicBezTo>
                    <a:pt x="1071" y="599"/>
                    <a:pt x="1164" y="1364"/>
                    <a:pt x="949" y="2467"/>
                  </a:cubicBezTo>
                  <a:cubicBezTo>
                    <a:pt x="735" y="3571"/>
                    <a:pt x="521" y="4865"/>
                    <a:pt x="1838" y="5474"/>
                  </a:cubicBezTo>
                  <a:cubicBezTo>
                    <a:pt x="1838" y="5474"/>
                    <a:pt x="1011" y="7921"/>
                    <a:pt x="1838" y="9053"/>
                  </a:cubicBezTo>
                  <a:cubicBezTo>
                    <a:pt x="2205" y="9556"/>
                    <a:pt x="2915" y="9631"/>
                    <a:pt x="3690" y="9631"/>
                  </a:cubicBezTo>
                  <a:cubicBezTo>
                    <a:pt x="4022" y="9631"/>
                    <a:pt x="4365" y="9617"/>
                    <a:pt x="4699" y="9617"/>
                  </a:cubicBezTo>
                  <a:cubicBezTo>
                    <a:pt x="5346" y="9617"/>
                    <a:pt x="5957" y="9669"/>
                    <a:pt x="6373" y="9973"/>
                  </a:cubicBezTo>
                  <a:cubicBezTo>
                    <a:pt x="6373" y="9973"/>
                    <a:pt x="6097" y="8869"/>
                    <a:pt x="6679" y="8380"/>
                  </a:cubicBezTo>
                  <a:cubicBezTo>
                    <a:pt x="7262" y="7890"/>
                    <a:pt x="7384" y="6631"/>
                    <a:pt x="6679" y="6053"/>
                  </a:cubicBezTo>
                  <a:cubicBezTo>
                    <a:pt x="5974" y="5474"/>
                    <a:pt x="4474" y="5502"/>
                    <a:pt x="4780" y="3908"/>
                  </a:cubicBezTo>
                  <a:cubicBezTo>
                    <a:pt x="5087" y="2315"/>
                    <a:pt x="4866" y="783"/>
                    <a:pt x="3583" y="323"/>
                  </a:cubicBezTo>
                  <a:cubicBezTo>
                    <a:pt x="2962" y="101"/>
                    <a:pt x="2299" y="1"/>
                    <a:pt x="1686"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7" name="Google Shape;3597;p40">
              <a:extLst>
                <a:ext uri="{FF2B5EF4-FFF2-40B4-BE49-F238E27FC236}">
                  <a16:creationId xmlns:a16="http://schemas.microsoft.com/office/drawing/2014/main" id="{6A7CA0D9-EBBE-A162-66AD-CFBD228A1C96}"/>
                </a:ext>
              </a:extLst>
            </p:cNvPr>
            <p:cNvSpPr/>
            <p:nvPr/>
          </p:nvSpPr>
          <p:spPr>
            <a:xfrm>
              <a:off x="6879432" y="1988645"/>
              <a:ext cx="407804" cy="703076"/>
            </a:xfrm>
            <a:custGeom>
              <a:avLst/>
              <a:gdLst/>
              <a:ahLst/>
              <a:cxnLst/>
              <a:rect l="l" t="t" r="r" b="b"/>
              <a:pathLst>
                <a:path w="24077" h="41510" extrusionOk="0">
                  <a:moveTo>
                    <a:pt x="18055" y="32679"/>
                  </a:moveTo>
                  <a:cubicBezTo>
                    <a:pt x="18117" y="32679"/>
                    <a:pt x="18180" y="32686"/>
                    <a:pt x="18245" y="32697"/>
                  </a:cubicBezTo>
                  <a:cubicBezTo>
                    <a:pt x="18586" y="32758"/>
                    <a:pt x="19039" y="33205"/>
                    <a:pt x="19392" y="33914"/>
                  </a:cubicBezTo>
                  <a:cubicBezTo>
                    <a:pt x="19300" y="33984"/>
                    <a:pt x="19207" y="34049"/>
                    <a:pt x="19117" y="34108"/>
                  </a:cubicBezTo>
                  <a:cubicBezTo>
                    <a:pt x="18658" y="34407"/>
                    <a:pt x="18234" y="34567"/>
                    <a:pt x="17912" y="34567"/>
                  </a:cubicBezTo>
                  <a:cubicBezTo>
                    <a:pt x="17834" y="34567"/>
                    <a:pt x="17763" y="34558"/>
                    <a:pt x="17698" y="34539"/>
                  </a:cubicBezTo>
                  <a:cubicBezTo>
                    <a:pt x="17096" y="34362"/>
                    <a:pt x="16983" y="33868"/>
                    <a:pt x="17071" y="33499"/>
                  </a:cubicBezTo>
                  <a:cubicBezTo>
                    <a:pt x="17170" y="33077"/>
                    <a:pt x="17540" y="32679"/>
                    <a:pt x="18055" y="32679"/>
                  </a:cubicBezTo>
                  <a:close/>
                  <a:moveTo>
                    <a:pt x="14695" y="1"/>
                  </a:moveTo>
                  <a:lnTo>
                    <a:pt x="14695" y="1"/>
                  </a:lnTo>
                  <a:cubicBezTo>
                    <a:pt x="14457" y="4249"/>
                    <a:pt x="16202" y="8070"/>
                    <a:pt x="18051" y="12116"/>
                  </a:cubicBezTo>
                  <a:cubicBezTo>
                    <a:pt x="18317" y="12699"/>
                    <a:pt x="18584" y="13284"/>
                    <a:pt x="18847" y="13873"/>
                  </a:cubicBezTo>
                  <a:cubicBezTo>
                    <a:pt x="19473" y="15278"/>
                    <a:pt x="20204" y="16434"/>
                    <a:pt x="20911" y="17552"/>
                  </a:cubicBezTo>
                  <a:cubicBezTo>
                    <a:pt x="22499" y="20059"/>
                    <a:pt x="23869" y="22225"/>
                    <a:pt x="23353" y="26161"/>
                  </a:cubicBezTo>
                  <a:cubicBezTo>
                    <a:pt x="22883" y="29753"/>
                    <a:pt x="21174" y="32490"/>
                    <a:pt x="19552" y="33793"/>
                  </a:cubicBezTo>
                  <a:cubicBezTo>
                    <a:pt x="19190" y="33086"/>
                    <a:pt x="18714" y="32581"/>
                    <a:pt x="18281" y="32502"/>
                  </a:cubicBezTo>
                  <a:cubicBezTo>
                    <a:pt x="18202" y="32488"/>
                    <a:pt x="18125" y="32481"/>
                    <a:pt x="18050" y="32481"/>
                  </a:cubicBezTo>
                  <a:cubicBezTo>
                    <a:pt x="17435" y="32481"/>
                    <a:pt x="16995" y="32953"/>
                    <a:pt x="16878" y="33454"/>
                  </a:cubicBezTo>
                  <a:cubicBezTo>
                    <a:pt x="16762" y="33945"/>
                    <a:pt x="16955" y="34530"/>
                    <a:pt x="17644" y="34731"/>
                  </a:cubicBezTo>
                  <a:cubicBezTo>
                    <a:pt x="17727" y="34755"/>
                    <a:pt x="17818" y="34767"/>
                    <a:pt x="17915" y="34767"/>
                  </a:cubicBezTo>
                  <a:cubicBezTo>
                    <a:pt x="18278" y="34767"/>
                    <a:pt x="18732" y="34599"/>
                    <a:pt x="19226" y="34276"/>
                  </a:cubicBezTo>
                  <a:cubicBezTo>
                    <a:pt x="19311" y="34220"/>
                    <a:pt x="19395" y="34161"/>
                    <a:pt x="19480" y="34101"/>
                  </a:cubicBezTo>
                  <a:cubicBezTo>
                    <a:pt x="19587" y="34343"/>
                    <a:pt x="19684" y="34610"/>
                    <a:pt x="19760" y="34899"/>
                  </a:cubicBezTo>
                  <a:cubicBezTo>
                    <a:pt x="20008" y="35827"/>
                    <a:pt x="20353" y="38179"/>
                    <a:pt x="18200" y="39998"/>
                  </a:cubicBezTo>
                  <a:cubicBezTo>
                    <a:pt x="17177" y="40862"/>
                    <a:pt x="15960" y="41310"/>
                    <a:pt x="14686" y="41310"/>
                  </a:cubicBezTo>
                  <a:cubicBezTo>
                    <a:pt x="14271" y="41310"/>
                    <a:pt x="13850" y="41263"/>
                    <a:pt x="13427" y="41166"/>
                  </a:cubicBezTo>
                  <a:cubicBezTo>
                    <a:pt x="10885" y="40585"/>
                    <a:pt x="8561" y="38316"/>
                    <a:pt x="7052" y="34939"/>
                  </a:cubicBezTo>
                  <a:cubicBezTo>
                    <a:pt x="5568" y="31620"/>
                    <a:pt x="3745" y="29847"/>
                    <a:pt x="2477" y="28944"/>
                  </a:cubicBezTo>
                  <a:cubicBezTo>
                    <a:pt x="1095" y="27963"/>
                    <a:pt x="78" y="27771"/>
                    <a:pt x="34" y="27764"/>
                  </a:cubicBezTo>
                  <a:lnTo>
                    <a:pt x="1" y="27959"/>
                  </a:lnTo>
                  <a:cubicBezTo>
                    <a:pt x="10" y="27960"/>
                    <a:pt x="1016" y="28149"/>
                    <a:pt x="2361" y="29106"/>
                  </a:cubicBezTo>
                  <a:cubicBezTo>
                    <a:pt x="3610" y="29994"/>
                    <a:pt x="5405" y="31741"/>
                    <a:pt x="6871" y="35019"/>
                  </a:cubicBezTo>
                  <a:cubicBezTo>
                    <a:pt x="8406" y="38454"/>
                    <a:pt x="10779" y="40764"/>
                    <a:pt x="13383" y="41359"/>
                  </a:cubicBezTo>
                  <a:cubicBezTo>
                    <a:pt x="13822" y="41459"/>
                    <a:pt x="14258" y="41509"/>
                    <a:pt x="14690" y="41509"/>
                  </a:cubicBezTo>
                  <a:cubicBezTo>
                    <a:pt x="16009" y="41509"/>
                    <a:pt x="17267" y="41045"/>
                    <a:pt x="18328" y="40152"/>
                  </a:cubicBezTo>
                  <a:cubicBezTo>
                    <a:pt x="20567" y="38259"/>
                    <a:pt x="20211" y="35813"/>
                    <a:pt x="19953" y="34849"/>
                  </a:cubicBezTo>
                  <a:cubicBezTo>
                    <a:pt x="19871" y="34543"/>
                    <a:pt x="19765" y="34250"/>
                    <a:pt x="19642" y="33981"/>
                  </a:cubicBezTo>
                  <a:cubicBezTo>
                    <a:pt x="21858" y="32256"/>
                    <a:pt x="23198" y="28891"/>
                    <a:pt x="23551" y="26190"/>
                  </a:cubicBezTo>
                  <a:cubicBezTo>
                    <a:pt x="24076" y="22181"/>
                    <a:pt x="22687" y="19988"/>
                    <a:pt x="21080" y="17447"/>
                  </a:cubicBezTo>
                  <a:cubicBezTo>
                    <a:pt x="20376" y="16334"/>
                    <a:pt x="19648" y="15185"/>
                    <a:pt x="19028" y="13793"/>
                  </a:cubicBezTo>
                  <a:cubicBezTo>
                    <a:pt x="18765" y="13204"/>
                    <a:pt x="18497" y="12618"/>
                    <a:pt x="18232" y="12035"/>
                  </a:cubicBezTo>
                  <a:cubicBezTo>
                    <a:pt x="16394" y="8011"/>
                    <a:pt x="14658" y="4212"/>
                    <a:pt x="14894" y="12"/>
                  </a:cubicBezTo>
                  <a:lnTo>
                    <a:pt x="14695"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8" name="Google Shape;3598;p40">
              <a:extLst>
                <a:ext uri="{FF2B5EF4-FFF2-40B4-BE49-F238E27FC236}">
                  <a16:creationId xmlns:a16="http://schemas.microsoft.com/office/drawing/2014/main" id="{58CED261-9879-0EDB-BFF2-55450AA7BD0D}"/>
                </a:ext>
              </a:extLst>
            </p:cNvPr>
            <p:cNvSpPr/>
            <p:nvPr/>
          </p:nvSpPr>
          <p:spPr>
            <a:xfrm>
              <a:off x="7213998" y="2581677"/>
              <a:ext cx="350674" cy="320017"/>
            </a:xfrm>
            <a:custGeom>
              <a:avLst/>
              <a:gdLst/>
              <a:ahLst/>
              <a:cxnLst/>
              <a:rect l="l" t="t" r="r" b="b"/>
              <a:pathLst>
                <a:path w="20704" h="18894" extrusionOk="0">
                  <a:moveTo>
                    <a:pt x="10832" y="1"/>
                  </a:moveTo>
                  <a:cubicBezTo>
                    <a:pt x="8619" y="1"/>
                    <a:pt x="8135" y="3784"/>
                    <a:pt x="8619" y="6133"/>
                  </a:cubicBezTo>
                  <a:cubicBezTo>
                    <a:pt x="9102" y="8481"/>
                    <a:pt x="10411" y="13584"/>
                    <a:pt x="10137" y="14619"/>
                  </a:cubicBezTo>
                  <a:cubicBezTo>
                    <a:pt x="10039" y="14984"/>
                    <a:pt x="9883" y="15186"/>
                    <a:pt x="9692" y="15186"/>
                  </a:cubicBezTo>
                  <a:cubicBezTo>
                    <a:pt x="9341" y="15186"/>
                    <a:pt x="8874" y="14503"/>
                    <a:pt x="8449" y="12895"/>
                  </a:cubicBezTo>
                  <a:cubicBezTo>
                    <a:pt x="7887" y="10770"/>
                    <a:pt x="5937" y="7420"/>
                    <a:pt x="3873" y="7420"/>
                  </a:cubicBezTo>
                  <a:cubicBezTo>
                    <a:pt x="3526" y="7420"/>
                    <a:pt x="3175" y="7515"/>
                    <a:pt x="2827" y="7727"/>
                  </a:cubicBezTo>
                  <a:cubicBezTo>
                    <a:pt x="0" y="9447"/>
                    <a:pt x="2103" y="13041"/>
                    <a:pt x="5723" y="14412"/>
                  </a:cubicBezTo>
                  <a:cubicBezTo>
                    <a:pt x="8696" y="15538"/>
                    <a:pt x="9860" y="18894"/>
                    <a:pt x="9860" y="18894"/>
                  </a:cubicBezTo>
                  <a:lnTo>
                    <a:pt x="11806" y="18894"/>
                  </a:lnTo>
                  <a:cubicBezTo>
                    <a:pt x="11806" y="18894"/>
                    <a:pt x="12972" y="15538"/>
                    <a:pt x="15944" y="14412"/>
                  </a:cubicBezTo>
                  <a:cubicBezTo>
                    <a:pt x="19563" y="13041"/>
                    <a:pt x="20704" y="10861"/>
                    <a:pt x="17876" y="9141"/>
                  </a:cubicBezTo>
                  <a:cubicBezTo>
                    <a:pt x="17406" y="8855"/>
                    <a:pt x="16967" y="8728"/>
                    <a:pt x="16561" y="8728"/>
                  </a:cubicBezTo>
                  <a:cubicBezTo>
                    <a:pt x="14879" y="8728"/>
                    <a:pt x="13746" y="10895"/>
                    <a:pt x="13216" y="12895"/>
                  </a:cubicBezTo>
                  <a:cubicBezTo>
                    <a:pt x="12790" y="14503"/>
                    <a:pt x="12324" y="15185"/>
                    <a:pt x="11973" y="15185"/>
                  </a:cubicBezTo>
                  <a:cubicBezTo>
                    <a:pt x="11783" y="15185"/>
                    <a:pt x="11626" y="14983"/>
                    <a:pt x="11530" y="14619"/>
                  </a:cubicBezTo>
                  <a:cubicBezTo>
                    <a:pt x="11253" y="13584"/>
                    <a:pt x="12564" y="8481"/>
                    <a:pt x="13047" y="6133"/>
                  </a:cubicBezTo>
                  <a:cubicBezTo>
                    <a:pt x="13530" y="3784"/>
                    <a:pt x="13047" y="1"/>
                    <a:pt x="10832"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9" name="Google Shape;3599;p40">
              <a:extLst>
                <a:ext uri="{FF2B5EF4-FFF2-40B4-BE49-F238E27FC236}">
                  <a16:creationId xmlns:a16="http://schemas.microsoft.com/office/drawing/2014/main" id="{7EDC3804-58E4-2B54-A682-217E5BA18BE4}"/>
                </a:ext>
              </a:extLst>
            </p:cNvPr>
            <p:cNvSpPr/>
            <p:nvPr/>
          </p:nvSpPr>
          <p:spPr>
            <a:xfrm>
              <a:off x="7395788" y="2612046"/>
              <a:ext cx="3320" cy="289665"/>
            </a:xfrm>
            <a:custGeom>
              <a:avLst/>
              <a:gdLst/>
              <a:ahLst/>
              <a:cxnLst/>
              <a:rect l="l" t="t" r="r" b="b"/>
              <a:pathLst>
                <a:path w="196" h="17102" extrusionOk="0">
                  <a:moveTo>
                    <a:pt x="0" y="0"/>
                  </a:moveTo>
                  <a:lnTo>
                    <a:pt x="0" y="17102"/>
                  </a:lnTo>
                  <a:lnTo>
                    <a:pt x="196" y="17102"/>
                  </a:lnTo>
                  <a:lnTo>
                    <a:pt x="196" y="0"/>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0" name="Google Shape;3600;p40">
              <a:extLst>
                <a:ext uri="{FF2B5EF4-FFF2-40B4-BE49-F238E27FC236}">
                  <a16:creationId xmlns:a16="http://schemas.microsoft.com/office/drawing/2014/main" id="{516F588F-1D1A-CE97-9035-E07822FB2F0A}"/>
                </a:ext>
              </a:extLst>
            </p:cNvPr>
            <p:cNvSpPr/>
            <p:nvPr/>
          </p:nvSpPr>
          <p:spPr>
            <a:xfrm>
              <a:off x="7252294" y="2717601"/>
              <a:ext cx="118478" cy="138769"/>
            </a:xfrm>
            <a:custGeom>
              <a:avLst/>
              <a:gdLst/>
              <a:ahLst/>
              <a:cxnLst/>
              <a:rect l="l" t="t" r="r" b="b"/>
              <a:pathLst>
                <a:path w="6995" h="8193" extrusionOk="0">
                  <a:moveTo>
                    <a:pt x="105" y="1"/>
                  </a:moveTo>
                  <a:lnTo>
                    <a:pt x="0" y="166"/>
                  </a:lnTo>
                  <a:cubicBezTo>
                    <a:pt x="38" y="190"/>
                    <a:pt x="3836" y="2626"/>
                    <a:pt x="6823" y="8192"/>
                  </a:cubicBezTo>
                  <a:lnTo>
                    <a:pt x="6994" y="8100"/>
                  </a:lnTo>
                  <a:cubicBezTo>
                    <a:pt x="3983" y="2487"/>
                    <a:pt x="143" y="24"/>
                    <a:pt x="105" y="1"/>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1" name="Google Shape;3601;p40">
              <a:extLst>
                <a:ext uri="{FF2B5EF4-FFF2-40B4-BE49-F238E27FC236}">
                  <a16:creationId xmlns:a16="http://schemas.microsoft.com/office/drawing/2014/main" id="{6887B7EB-E61E-2E85-957A-1F69BBFA3A94}"/>
                </a:ext>
              </a:extLst>
            </p:cNvPr>
            <p:cNvSpPr/>
            <p:nvPr/>
          </p:nvSpPr>
          <p:spPr>
            <a:xfrm>
              <a:off x="7420500" y="2741872"/>
              <a:ext cx="106893" cy="114650"/>
            </a:xfrm>
            <a:custGeom>
              <a:avLst/>
              <a:gdLst/>
              <a:ahLst/>
              <a:cxnLst/>
              <a:rect l="l" t="t" r="r" b="b"/>
              <a:pathLst>
                <a:path w="6311" h="6769" extrusionOk="0">
                  <a:moveTo>
                    <a:pt x="6209" y="1"/>
                  </a:moveTo>
                  <a:cubicBezTo>
                    <a:pt x="6181" y="16"/>
                    <a:pt x="3421" y="1731"/>
                    <a:pt x="1" y="6656"/>
                  </a:cubicBezTo>
                  <a:lnTo>
                    <a:pt x="161" y="6769"/>
                  </a:lnTo>
                  <a:cubicBezTo>
                    <a:pt x="3554" y="1883"/>
                    <a:pt x="6283" y="185"/>
                    <a:pt x="6311" y="169"/>
                  </a:cubicBezTo>
                  <a:lnTo>
                    <a:pt x="6209" y="1"/>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2" name="Google Shape;3602;p40">
              <a:extLst>
                <a:ext uri="{FF2B5EF4-FFF2-40B4-BE49-F238E27FC236}">
                  <a16:creationId xmlns:a16="http://schemas.microsoft.com/office/drawing/2014/main" id="{0943A5DC-385A-801E-0D6C-0F35C77B5A59}"/>
                </a:ext>
              </a:extLst>
            </p:cNvPr>
            <p:cNvSpPr/>
            <p:nvPr/>
          </p:nvSpPr>
          <p:spPr>
            <a:xfrm>
              <a:off x="7325633" y="2887010"/>
              <a:ext cx="143681" cy="160127"/>
            </a:xfrm>
            <a:custGeom>
              <a:avLst/>
              <a:gdLst/>
              <a:ahLst/>
              <a:cxnLst/>
              <a:rect l="l" t="t" r="r" b="b"/>
              <a:pathLst>
                <a:path w="8483" h="9454" extrusionOk="0">
                  <a:moveTo>
                    <a:pt x="0" y="1"/>
                  </a:moveTo>
                  <a:cubicBezTo>
                    <a:pt x="0" y="3244"/>
                    <a:pt x="830" y="6591"/>
                    <a:pt x="1323" y="8298"/>
                  </a:cubicBezTo>
                  <a:cubicBezTo>
                    <a:pt x="1522" y="8984"/>
                    <a:pt x="2147" y="9454"/>
                    <a:pt x="2861" y="9454"/>
                  </a:cubicBezTo>
                  <a:lnTo>
                    <a:pt x="5623" y="9454"/>
                  </a:lnTo>
                  <a:cubicBezTo>
                    <a:pt x="6335" y="9454"/>
                    <a:pt x="6961" y="8984"/>
                    <a:pt x="7160" y="8298"/>
                  </a:cubicBezTo>
                  <a:cubicBezTo>
                    <a:pt x="7654" y="6592"/>
                    <a:pt x="8482" y="3245"/>
                    <a:pt x="8482"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3" name="Google Shape;3603;p40">
              <a:extLst>
                <a:ext uri="{FF2B5EF4-FFF2-40B4-BE49-F238E27FC236}">
                  <a16:creationId xmlns:a16="http://schemas.microsoft.com/office/drawing/2014/main" id="{A1D7DF5F-A668-B88A-0A31-CEFF6542CD78}"/>
                </a:ext>
              </a:extLst>
            </p:cNvPr>
            <p:cNvSpPr/>
            <p:nvPr/>
          </p:nvSpPr>
          <p:spPr>
            <a:xfrm>
              <a:off x="7325616" y="2887010"/>
              <a:ext cx="143681" cy="102319"/>
            </a:xfrm>
            <a:custGeom>
              <a:avLst/>
              <a:gdLst/>
              <a:ahLst/>
              <a:cxnLst/>
              <a:rect l="l" t="t" r="r" b="b"/>
              <a:pathLst>
                <a:path w="8483" h="6041" extrusionOk="0">
                  <a:moveTo>
                    <a:pt x="0" y="1"/>
                  </a:moveTo>
                  <a:cubicBezTo>
                    <a:pt x="0" y="314"/>
                    <a:pt x="9" y="627"/>
                    <a:pt x="23" y="940"/>
                  </a:cubicBezTo>
                  <a:cubicBezTo>
                    <a:pt x="1079" y="1384"/>
                    <a:pt x="2043" y="765"/>
                    <a:pt x="3249" y="1695"/>
                  </a:cubicBezTo>
                  <a:cubicBezTo>
                    <a:pt x="4457" y="2626"/>
                    <a:pt x="3679" y="3004"/>
                    <a:pt x="5103" y="3625"/>
                  </a:cubicBezTo>
                  <a:cubicBezTo>
                    <a:pt x="6216" y="4110"/>
                    <a:pt x="7299" y="5081"/>
                    <a:pt x="7736" y="6041"/>
                  </a:cubicBezTo>
                  <a:cubicBezTo>
                    <a:pt x="8123" y="4313"/>
                    <a:pt x="8482" y="2135"/>
                    <a:pt x="8482" y="1"/>
                  </a:cubicBez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4" name="Google Shape;3604;p40">
              <a:extLst>
                <a:ext uri="{FF2B5EF4-FFF2-40B4-BE49-F238E27FC236}">
                  <a16:creationId xmlns:a16="http://schemas.microsoft.com/office/drawing/2014/main" id="{F25A9A77-F5C0-2919-968C-143CE0232F8A}"/>
                </a:ext>
              </a:extLst>
            </p:cNvPr>
            <p:cNvSpPr/>
            <p:nvPr/>
          </p:nvSpPr>
          <p:spPr>
            <a:xfrm>
              <a:off x="6670965" y="2501681"/>
              <a:ext cx="426706" cy="314123"/>
            </a:xfrm>
            <a:custGeom>
              <a:avLst/>
              <a:gdLst/>
              <a:ahLst/>
              <a:cxnLst/>
              <a:rect l="l" t="t" r="r" b="b"/>
              <a:pathLst>
                <a:path w="25193" h="18546" extrusionOk="0">
                  <a:moveTo>
                    <a:pt x="1216" y="1"/>
                  </a:moveTo>
                  <a:cubicBezTo>
                    <a:pt x="545" y="1"/>
                    <a:pt x="0" y="546"/>
                    <a:pt x="0" y="1216"/>
                  </a:cubicBezTo>
                  <a:cubicBezTo>
                    <a:pt x="0" y="1887"/>
                    <a:pt x="545" y="2431"/>
                    <a:pt x="1216" y="2431"/>
                  </a:cubicBezTo>
                  <a:lnTo>
                    <a:pt x="21421" y="2431"/>
                  </a:lnTo>
                  <a:cubicBezTo>
                    <a:pt x="21894" y="2431"/>
                    <a:pt x="22247" y="2870"/>
                    <a:pt x="22150" y="3334"/>
                  </a:cubicBezTo>
                  <a:lnTo>
                    <a:pt x="20236" y="12278"/>
                  </a:lnTo>
                  <a:cubicBezTo>
                    <a:pt x="19893" y="13983"/>
                    <a:pt x="18859" y="15034"/>
                    <a:pt x="17463" y="15034"/>
                  </a:cubicBezTo>
                  <a:lnTo>
                    <a:pt x="4610" y="15034"/>
                  </a:lnTo>
                  <a:lnTo>
                    <a:pt x="7196" y="18546"/>
                  </a:lnTo>
                  <a:lnTo>
                    <a:pt x="19163" y="18546"/>
                  </a:lnTo>
                  <a:cubicBezTo>
                    <a:pt x="20459" y="18546"/>
                    <a:pt x="21581" y="17641"/>
                    <a:pt x="21853" y="16373"/>
                  </a:cubicBezTo>
                  <a:lnTo>
                    <a:pt x="25016" y="1599"/>
                  </a:lnTo>
                  <a:cubicBezTo>
                    <a:pt x="25192" y="776"/>
                    <a:pt x="24565" y="1"/>
                    <a:pt x="23725"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5" name="Google Shape;3605;p40">
              <a:extLst>
                <a:ext uri="{FF2B5EF4-FFF2-40B4-BE49-F238E27FC236}">
                  <a16:creationId xmlns:a16="http://schemas.microsoft.com/office/drawing/2014/main" id="{94E021FD-3006-7EF9-538A-D24891A8B653}"/>
                </a:ext>
              </a:extLst>
            </p:cNvPr>
            <p:cNvSpPr/>
            <p:nvPr/>
          </p:nvSpPr>
          <p:spPr>
            <a:xfrm>
              <a:off x="6436347" y="1735615"/>
              <a:ext cx="280671" cy="181587"/>
            </a:xfrm>
            <a:custGeom>
              <a:avLst/>
              <a:gdLst/>
              <a:ahLst/>
              <a:cxnLst/>
              <a:rect l="l" t="t" r="r" b="b"/>
              <a:pathLst>
                <a:path w="16571" h="10721" extrusionOk="0">
                  <a:moveTo>
                    <a:pt x="8997" y="1"/>
                  </a:moveTo>
                  <a:cubicBezTo>
                    <a:pt x="6694" y="1"/>
                    <a:pt x="4656" y="1082"/>
                    <a:pt x="3761" y="2845"/>
                  </a:cubicBezTo>
                  <a:lnTo>
                    <a:pt x="1" y="3000"/>
                  </a:lnTo>
                  <a:lnTo>
                    <a:pt x="3293" y="5109"/>
                  </a:lnTo>
                  <a:cubicBezTo>
                    <a:pt x="3436" y="7455"/>
                    <a:pt x="5399" y="9683"/>
                    <a:pt x="8244" y="10452"/>
                  </a:cubicBezTo>
                  <a:cubicBezTo>
                    <a:pt x="8920" y="10634"/>
                    <a:pt x="9594" y="10721"/>
                    <a:pt x="10247" y="10721"/>
                  </a:cubicBezTo>
                  <a:cubicBezTo>
                    <a:pt x="12899" y="10721"/>
                    <a:pt x="15201" y="9291"/>
                    <a:pt x="15810" y="7034"/>
                  </a:cubicBezTo>
                  <a:cubicBezTo>
                    <a:pt x="16571" y="4223"/>
                    <a:pt x="14415" y="1194"/>
                    <a:pt x="10996" y="270"/>
                  </a:cubicBezTo>
                  <a:cubicBezTo>
                    <a:pt x="10322" y="87"/>
                    <a:pt x="9648" y="1"/>
                    <a:pt x="899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6" name="Google Shape;3606;p40">
              <a:extLst>
                <a:ext uri="{FF2B5EF4-FFF2-40B4-BE49-F238E27FC236}">
                  <a16:creationId xmlns:a16="http://schemas.microsoft.com/office/drawing/2014/main" id="{2D2AE5BC-C268-DAF2-AE2C-4AE4C35A2D83}"/>
                </a:ext>
              </a:extLst>
            </p:cNvPr>
            <p:cNvSpPr/>
            <p:nvPr/>
          </p:nvSpPr>
          <p:spPr>
            <a:xfrm>
              <a:off x="6654773" y="1814730"/>
              <a:ext cx="17530" cy="17530"/>
            </a:xfrm>
            <a:custGeom>
              <a:avLst/>
              <a:gdLst/>
              <a:ahLst/>
              <a:cxnLst/>
              <a:rect l="l" t="t" r="r" b="b"/>
              <a:pathLst>
                <a:path w="1035" h="1035" extrusionOk="0">
                  <a:moveTo>
                    <a:pt x="518" y="1"/>
                  </a:moveTo>
                  <a:cubicBezTo>
                    <a:pt x="232" y="1"/>
                    <a:pt x="0" y="232"/>
                    <a:pt x="0" y="517"/>
                  </a:cubicBezTo>
                  <a:cubicBezTo>
                    <a:pt x="0" y="803"/>
                    <a:pt x="232" y="1035"/>
                    <a:pt x="518" y="1035"/>
                  </a:cubicBezTo>
                  <a:cubicBezTo>
                    <a:pt x="803" y="1035"/>
                    <a:pt x="1034" y="803"/>
                    <a:pt x="1034" y="517"/>
                  </a:cubicBezTo>
                  <a:cubicBezTo>
                    <a:pt x="1034" y="232"/>
                    <a:pt x="803" y="1"/>
                    <a:pt x="518" y="1"/>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7" name="Google Shape;3607;p40">
              <a:extLst>
                <a:ext uri="{FF2B5EF4-FFF2-40B4-BE49-F238E27FC236}">
                  <a16:creationId xmlns:a16="http://schemas.microsoft.com/office/drawing/2014/main" id="{FDB29DB8-37E4-BE64-1B7A-37B0E51B4D6B}"/>
                </a:ext>
              </a:extLst>
            </p:cNvPr>
            <p:cNvSpPr/>
            <p:nvPr/>
          </p:nvSpPr>
          <p:spPr>
            <a:xfrm>
              <a:off x="6619221" y="1814730"/>
              <a:ext cx="17530" cy="17530"/>
            </a:xfrm>
            <a:custGeom>
              <a:avLst/>
              <a:gdLst/>
              <a:ahLst/>
              <a:cxnLst/>
              <a:rect l="l" t="t" r="r" b="b"/>
              <a:pathLst>
                <a:path w="1035" h="1035" extrusionOk="0">
                  <a:moveTo>
                    <a:pt x="518" y="1"/>
                  </a:moveTo>
                  <a:cubicBezTo>
                    <a:pt x="232" y="1"/>
                    <a:pt x="0" y="232"/>
                    <a:pt x="0" y="517"/>
                  </a:cubicBezTo>
                  <a:cubicBezTo>
                    <a:pt x="0" y="803"/>
                    <a:pt x="232" y="1035"/>
                    <a:pt x="518" y="1035"/>
                  </a:cubicBezTo>
                  <a:cubicBezTo>
                    <a:pt x="803" y="1035"/>
                    <a:pt x="1034" y="803"/>
                    <a:pt x="1034" y="517"/>
                  </a:cubicBezTo>
                  <a:cubicBezTo>
                    <a:pt x="1034" y="232"/>
                    <a:pt x="803" y="1"/>
                    <a:pt x="518" y="1"/>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8" name="Google Shape;3608;p40">
              <a:extLst>
                <a:ext uri="{FF2B5EF4-FFF2-40B4-BE49-F238E27FC236}">
                  <a16:creationId xmlns:a16="http://schemas.microsoft.com/office/drawing/2014/main" id="{000F0D0B-401D-F243-00B6-52B39E68BF39}"/>
                </a:ext>
              </a:extLst>
            </p:cNvPr>
            <p:cNvSpPr/>
            <p:nvPr/>
          </p:nvSpPr>
          <p:spPr>
            <a:xfrm>
              <a:off x="6583669" y="1814730"/>
              <a:ext cx="17530" cy="17530"/>
            </a:xfrm>
            <a:custGeom>
              <a:avLst/>
              <a:gdLst/>
              <a:ahLst/>
              <a:cxnLst/>
              <a:rect l="l" t="t" r="r" b="b"/>
              <a:pathLst>
                <a:path w="1035" h="1035" extrusionOk="0">
                  <a:moveTo>
                    <a:pt x="517" y="1"/>
                  </a:moveTo>
                  <a:cubicBezTo>
                    <a:pt x="232" y="1"/>
                    <a:pt x="0" y="232"/>
                    <a:pt x="0" y="517"/>
                  </a:cubicBezTo>
                  <a:cubicBezTo>
                    <a:pt x="0" y="803"/>
                    <a:pt x="232" y="1035"/>
                    <a:pt x="517" y="1035"/>
                  </a:cubicBezTo>
                  <a:cubicBezTo>
                    <a:pt x="803" y="1035"/>
                    <a:pt x="1035" y="803"/>
                    <a:pt x="1035" y="517"/>
                  </a:cubicBezTo>
                  <a:cubicBezTo>
                    <a:pt x="1035" y="232"/>
                    <a:pt x="803" y="1"/>
                    <a:pt x="517" y="1"/>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9" name="Google Shape;3609;p40">
              <a:extLst>
                <a:ext uri="{FF2B5EF4-FFF2-40B4-BE49-F238E27FC236}">
                  <a16:creationId xmlns:a16="http://schemas.microsoft.com/office/drawing/2014/main" id="{4E77D32D-5C82-327E-D043-FF098D2F69FF}"/>
                </a:ext>
              </a:extLst>
            </p:cNvPr>
            <p:cNvSpPr/>
            <p:nvPr/>
          </p:nvSpPr>
          <p:spPr>
            <a:xfrm>
              <a:off x="6548117" y="1814730"/>
              <a:ext cx="17530" cy="17530"/>
            </a:xfrm>
            <a:custGeom>
              <a:avLst/>
              <a:gdLst/>
              <a:ahLst/>
              <a:cxnLst/>
              <a:rect l="l" t="t" r="r" b="b"/>
              <a:pathLst>
                <a:path w="1035" h="1035" extrusionOk="0">
                  <a:moveTo>
                    <a:pt x="518" y="1"/>
                  </a:moveTo>
                  <a:cubicBezTo>
                    <a:pt x="232" y="1"/>
                    <a:pt x="0" y="232"/>
                    <a:pt x="0" y="517"/>
                  </a:cubicBezTo>
                  <a:cubicBezTo>
                    <a:pt x="0" y="803"/>
                    <a:pt x="232" y="1035"/>
                    <a:pt x="518" y="1035"/>
                  </a:cubicBezTo>
                  <a:cubicBezTo>
                    <a:pt x="803" y="1035"/>
                    <a:pt x="1035" y="803"/>
                    <a:pt x="1035" y="517"/>
                  </a:cubicBezTo>
                  <a:cubicBezTo>
                    <a:pt x="1035" y="232"/>
                    <a:pt x="803" y="1"/>
                    <a:pt x="518" y="1"/>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3618" name="Google Shape;3618;p40">
            <a:extLst>
              <a:ext uri="{FF2B5EF4-FFF2-40B4-BE49-F238E27FC236}">
                <a16:creationId xmlns:a16="http://schemas.microsoft.com/office/drawing/2014/main" id="{7DDA983E-CC8A-0F05-04CA-698379F09346}"/>
              </a:ext>
            </a:extLst>
          </p:cNvPr>
          <p:cNvGrpSpPr/>
          <p:nvPr/>
        </p:nvGrpSpPr>
        <p:grpSpPr>
          <a:xfrm>
            <a:off x="4375356" y="2011564"/>
            <a:ext cx="6459792" cy="1292075"/>
            <a:chOff x="5005461" y="1508672"/>
            <a:chExt cx="1687710" cy="1346808"/>
          </a:xfrm>
        </p:grpSpPr>
        <p:sp>
          <p:nvSpPr>
            <p:cNvPr id="3619" name="Google Shape;3619;p40">
              <a:extLst>
                <a:ext uri="{FF2B5EF4-FFF2-40B4-BE49-F238E27FC236}">
                  <a16:creationId xmlns:a16="http://schemas.microsoft.com/office/drawing/2014/main" id="{8EAC4069-2652-3483-F966-AEE01C7F3584}"/>
                </a:ext>
              </a:extLst>
            </p:cNvPr>
            <p:cNvSpPr txBox="1"/>
            <p:nvPr/>
          </p:nvSpPr>
          <p:spPr>
            <a:xfrm>
              <a:off x="5064471" y="2148380"/>
              <a:ext cx="1628700" cy="707100"/>
            </a:xfrm>
            <a:prstGeom prst="rect">
              <a:avLst/>
            </a:prstGeom>
            <a:noFill/>
            <a:ln>
              <a:noFill/>
            </a:ln>
          </p:spPr>
          <p:txBody>
            <a:bodyPr spcFirstLastPara="1" wrap="square" lIns="121900" tIns="121900" rIns="121900" bIns="121900" anchor="t" anchorCtr="0">
              <a:noAutofit/>
            </a:bodyPr>
            <a:lstStyle/>
            <a:p>
              <a:pPr algn="just" defTabSz="1219170">
                <a:buClr>
                  <a:srgbClr val="000000"/>
                </a:buClr>
              </a:pPr>
              <a:r>
                <a:rPr lang="en-US" sz="1600" kern="0">
                  <a:solidFill>
                    <a:schemeClr val="bg1"/>
                  </a:solidFill>
                  <a:latin typeface="Roboto"/>
                  <a:ea typeface="Roboto"/>
                  <a:cs typeface="Roboto"/>
                  <a:sym typeface="Roboto"/>
                </a:rPr>
                <a:t>In Milestone 3, we</a:t>
              </a:r>
              <a:r>
                <a:rPr lang="en-US" sz="1600" kern="0">
                  <a:solidFill>
                    <a:srgbClr val="FFFF00"/>
                  </a:solidFill>
                  <a:latin typeface="Roboto"/>
                  <a:ea typeface="Roboto"/>
                  <a:cs typeface="Roboto"/>
                  <a:sym typeface="Roboto"/>
                </a:rPr>
                <a:t> successfully implemented the OpenCV </a:t>
              </a:r>
              <a:r>
                <a:rPr lang="en-US" sz="1600" kern="0">
                  <a:solidFill>
                    <a:schemeClr val="bg1"/>
                  </a:solidFill>
                  <a:latin typeface="Roboto"/>
                  <a:ea typeface="Roboto"/>
                  <a:cs typeface="Roboto"/>
                  <a:sym typeface="Roboto"/>
                </a:rPr>
                <a:t>logic for our project to detect and calculate the contour length of an uploaded image. Using techniques such as </a:t>
              </a:r>
              <a:r>
                <a:rPr lang="en-US" sz="1600" kern="0">
                  <a:solidFill>
                    <a:schemeClr val="bg2">
                      <a:lumMod val="25000"/>
                      <a:lumOff val="75000"/>
                    </a:schemeClr>
                  </a:solidFill>
                  <a:latin typeface="Roboto"/>
                  <a:ea typeface="Roboto"/>
                  <a:cs typeface="Roboto"/>
                  <a:sym typeface="Roboto"/>
                </a:rPr>
                <a:t>edge detection</a:t>
              </a:r>
              <a:r>
                <a:rPr lang="en-US" sz="1600" kern="0">
                  <a:solidFill>
                    <a:schemeClr val="bg1"/>
                  </a:solidFill>
                  <a:latin typeface="Roboto"/>
                  <a:ea typeface="Roboto"/>
                  <a:cs typeface="Roboto"/>
                  <a:sym typeface="Roboto"/>
                </a:rPr>
                <a:t>, </a:t>
              </a:r>
              <a:r>
                <a:rPr lang="en-US" sz="1600" kern="0">
                  <a:solidFill>
                    <a:srgbClr val="00B050"/>
                  </a:solidFill>
                  <a:latin typeface="Roboto"/>
                  <a:ea typeface="Roboto"/>
                  <a:cs typeface="Roboto"/>
                  <a:sym typeface="Roboto"/>
                </a:rPr>
                <a:t>thresholding,</a:t>
              </a:r>
              <a:r>
                <a:rPr lang="en-US" sz="1600" kern="0">
                  <a:solidFill>
                    <a:schemeClr val="bg1"/>
                  </a:solidFill>
                  <a:latin typeface="Roboto"/>
                  <a:ea typeface="Roboto"/>
                  <a:cs typeface="Roboto"/>
                  <a:sym typeface="Roboto"/>
                </a:rPr>
                <a:t> and contour finding, we were able to extract and analyze the contours present in the image. Once the contours were identified, we computed the length of each contour and displayed the results to the user in a clear format. This milestone marks a key step forward in demonstrating the practical application of OpenCV for image analysis within our project.</a:t>
              </a:r>
              <a:endParaRPr lang="en-IN" sz="1600" kern="0">
                <a:solidFill>
                  <a:schemeClr val="bg1"/>
                </a:solidFill>
                <a:latin typeface="Roboto"/>
                <a:ea typeface="Roboto"/>
                <a:cs typeface="Roboto"/>
                <a:sym typeface="Roboto"/>
              </a:endParaRPr>
            </a:p>
          </p:txBody>
        </p:sp>
        <p:sp>
          <p:nvSpPr>
            <p:cNvPr id="3620" name="Google Shape;3620;p40">
              <a:extLst>
                <a:ext uri="{FF2B5EF4-FFF2-40B4-BE49-F238E27FC236}">
                  <a16:creationId xmlns:a16="http://schemas.microsoft.com/office/drawing/2014/main" id="{0093F0E6-F7FE-2147-1FCD-5DAD8FDAB86C}"/>
                </a:ext>
              </a:extLst>
            </p:cNvPr>
            <p:cNvSpPr txBox="1"/>
            <p:nvPr/>
          </p:nvSpPr>
          <p:spPr>
            <a:xfrm>
              <a:off x="5005461" y="1508672"/>
              <a:ext cx="1628700" cy="437700"/>
            </a:xfrm>
            <a:prstGeom prst="rect">
              <a:avLst/>
            </a:prstGeom>
            <a:noFill/>
            <a:ln>
              <a:noFill/>
            </a:ln>
          </p:spPr>
          <p:txBody>
            <a:bodyPr spcFirstLastPara="1" wrap="square" lIns="121900" tIns="121900" rIns="121900" bIns="121900" anchor="t" anchorCtr="0">
              <a:noAutofit/>
            </a:bodyPr>
            <a:lstStyle/>
            <a:p>
              <a:pPr algn="ctr" defTabSz="1219170">
                <a:spcAft>
                  <a:spcPts val="2133"/>
                </a:spcAft>
                <a:buClr>
                  <a:srgbClr val="000000"/>
                </a:buClr>
              </a:pPr>
              <a:r>
                <a:rPr lang="en" sz="2133" b="1" kern="0">
                  <a:solidFill>
                    <a:srgbClr val="FFFFFF"/>
                  </a:solidFill>
                  <a:latin typeface="Fira Sans Condensed"/>
                  <a:ea typeface="Fira Sans Condensed"/>
                  <a:cs typeface="Fira Sans Condensed"/>
                  <a:sym typeface="Fira Sans Condensed"/>
                </a:rPr>
                <a:t>Milestone 3 : </a:t>
              </a:r>
              <a:endParaRPr sz="2133" b="1" kern="0">
                <a:solidFill>
                  <a:srgbClr val="FFFFFF"/>
                </a:solidFill>
                <a:latin typeface="Fira Sans Condensed"/>
                <a:ea typeface="Fira Sans Condensed"/>
                <a:cs typeface="Fira Sans Condensed"/>
                <a:sym typeface="Fira Sans Condensed"/>
              </a:endParaRPr>
            </a:p>
          </p:txBody>
        </p:sp>
      </p:grpSp>
      <p:cxnSp>
        <p:nvCxnSpPr>
          <p:cNvPr id="3622" name="Google Shape;3622;p40">
            <a:extLst>
              <a:ext uri="{FF2B5EF4-FFF2-40B4-BE49-F238E27FC236}">
                <a16:creationId xmlns:a16="http://schemas.microsoft.com/office/drawing/2014/main" id="{F22EFEC4-4EA7-F43C-AD62-19A6ADC2DFC0}"/>
              </a:ext>
            </a:extLst>
          </p:cNvPr>
          <p:cNvCxnSpPr>
            <a:cxnSpLocks/>
          </p:cNvCxnSpPr>
          <p:nvPr/>
        </p:nvCxnSpPr>
        <p:spPr>
          <a:xfrm>
            <a:off x="10734032" y="924833"/>
            <a:ext cx="1111045" cy="0"/>
          </a:xfrm>
          <a:prstGeom prst="straightConnector1">
            <a:avLst/>
          </a:prstGeom>
          <a:noFill/>
          <a:ln w="19050" cap="rnd" cmpd="sng">
            <a:solidFill>
              <a:schemeClr val="accent2"/>
            </a:solidFill>
            <a:prstDash val="solid"/>
            <a:round/>
            <a:headEnd type="none" w="med" len="med"/>
            <a:tailEnd type="triangle" w="med" len="med"/>
          </a:ln>
        </p:spPr>
      </p:cxnSp>
      <p:cxnSp>
        <p:nvCxnSpPr>
          <p:cNvPr id="3623" name="Google Shape;3623;p40">
            <a:extLst>
              <a:ext uri="{FF2B5EF4-FFF2-40B4-BE49-F238E27FC236}">
                <a16:creationId xmlns:a16="http://schemas.microsoft.com/office/drawing/2014/main" id="{0292E242-51B4-C9AE-DB6F-1AA930380B3F}"/>
              </a:ext>
            </a:extLst>
          </p:cNvPr>
          <p:cNvCxnSpPr>
            <a:cxnSpLocks/>
          </p:cNvCxnSpPr>
          <p:nvPr/>
        </p:nvCxnSpPr>
        <p:spPr>
          <a:xfrm>
            <a:off x="373625" y="933343"/>
            <a:ext cx="1081549" cy="0"/>
          </a:xfrm>
          <a:prstGeom prst="straightConnector1">
            <a:avLst/>
          </a:prstGeom>
          <a:noFill/>
          <a:ln w="19050" cap="rnd" cmpd="sng">
            <a:solidFill>
              <a:schemeClr val="accent2"/>
            </a:solidFill>
            <a:prstDash val="solid"/>
            <a:round/>
            <a:headEnd type="none" w="med" len="med"/>
            <a:tailEnd type="triangle" w="med" len="med"/>
          </a:ln>
        </p:spPr>
      </p:cxnSp>
    </p:spTree>
    <p:extLst>
      <p:ext uri="{BB962C8B-B14F-4D97-AF65-F5344CB8AC3E}">
        <p14:creationId xmlns:p14="http://schemas.microsoft.com/office/powerpoint/2010/main" val="27338329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10">
          <a:extLst>
            <a:ext uri="{FF2B5EF4-FFF2-40B4-BE49-F238E27FC236}">
              <a16:creationId xmlns:a16="http://schemas.microsoft.com/office/drawing/2014/main" id="{5367430C-B384-5ED4-C88C-3F89B5769B49}"/>
            </a:ext>
          </a:extLst>
        </p:cNvPr>
        <p:cNvGrpSpPr/>
        <p:nvPr/>
      </p:nvGrpSpPr>
      <p:grpSpPr>
        <a:xfrm>
          <a:off x="0" y="0"/>
          <a:ext cx="0" cy="0"/>
          <a:chOff x="0" y="0"/>
          <a:chExt cx="0" cy="0"/>
        </a:xfrm>
      </p:grpSpPr>
      <p:sp>
        <p:nvSpPr>
          <p:cNvPr id="3511" name="Google Shape;3511;p40">
            <a:extLst>
              <a:ext uri="{FF2B5EF4-FFF2-40B4-BE49-F238E27FC236}">
                <a16:creationId xmlns:a16="http://schemas.microsoft.com/office/drawing/2014/main" id="{7D1C24BE-FF87-CEFE-D1E2-7A80DD17480E}"/>
              </a:ext>
            </a:extLst>
          </p:cNvPr>
          <p:cNvSpPr/>
          <p:nvPr/>
        </p:nvSpPr>
        <p:spPr>
          <a:xfrm rot="5400000">
            <a:off x="4179471" y="-1335890"/>
            <a:ext cx="4109367" cy="10110800"/>
          </a:xfrm>
          <a:prstGeom prst="round2SameRect">
            <a:avLst>
              <a:gd name="adj1" fmla="val 16667"/>
              <a:gd name="adj2" fmla="val 0"/>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12" name="Google Shape;3512;p40">
            <a:extLst>
              <a:ext uri="{FF2B5EF4-FFF2-40B4-BE49-F238E27FC236}">
                <a16:creationId xmlns:a16="http://schemas.microsoft.com/office/drawing/2014/main" id="{B1CB6A31-2C33-F117-2509-AEE4770030D1}"/>
              </a:ext>
            </a:extLst>
          </p:cNvPr>
          <p:cNvSpPr txBox="1">
            <a:spLocks noGrp="1"/>
          </p:cNvSpPr>
          <p:nvPr>
            <p:ph type="title"/>
          </p:nvPr>
        </p:nvSpPr>
        <p:spPr>
          <a:xfrm>
            <a:off x="609600" y="548633"/>
            <a:ext cx="10985200" cy="752400"/>
          </a:xfrm>
          <a:prstGeom prst="rect">
            <a:avLst/>
          </a:prstGeom>
        </p:spPr>
        <p:txBody>
          <a:bodyPr spcFirstLastPara="1" wrap="square" lIns="121900" tIns="121900" rIns="121900" bIns="121900" anchor="t" anchorCtr="0">
            <a:noAutofit/>
          </a:bodyPr>
          <a:lstStyle/>
          <a:p>
            <a:r>
              <a:rPr lang="en"/>
              <a:t>Project Milestones – Blood Group Identification System</a:t>
            </a:r>
            <a:endParaRPr/>
          </a:p>
        </p:txBody>
      </p:sp>
      <p:grpSp>
        <p:nvGrpSpPr>
          <p:cNvPr id="3513" name="Google Shape;3513;p40">
            <a:extLst>
              <a:ext uri="{FF2B5EF4-FFF2-40B4-BE49-F238E27FC236}">
                <a16:creationId xmlns:a16="http://schemas.microsoft.com/office/drawing/2014/main" id="{37159C27-B24E-0ACF-0499-89DAD6CCBCC4}"/>
              </a:ext>
            </a:extLst>
          </p:cNvPr>
          <p:cNvGrpSpPr/>
          <p:nvPr/>
        </p:nvGrpSpPr>
        <p:grpSpPr>
          <a:xfrm>
            <a:off x="373625" y="1725988"/>
            <a:ext cx="4385187" cy="4583379"/>
            <a:chOff x="6067279" y="1695355"/>
            <a:chExt cx="1497394" cy="1387740"/>
          </a:xfrm>
        </p:grpSpPr>
        <p:sp>
          <p:nvSpPr>
            <p:cNvPr id="3514" name="Google Shape;3514;p40">
              <a:extLst>
                <a:ext uri="{FF2B5EF4-FFF2-40B4-BE49-F238E27FC236}">
                  <a16:creationId xmlns:a16="http://schemas.microsoft.com/office/drawing/2014/main" id="{184EFF3B-0849-63CA-A913-B3BAF8B53CC0}"/>
                </a:ext>
              </a:extLst>
            </p:cNvPr>
            <p:cNvSpPr/>
            <p:nvPr/>
          </p:nvSpPr>
          <p:spPr>
            <a:xfrm>
              <a:off x="6368038" y="1956175"/>
              <a:ext cx="1014268" cy="980376"/>
            </a:xfrm>
            <a:custGeom>
              <a:avLst/>
              <a:gdLst/>
              <a:ahLst/>
              <a:cxnLst/>
              <a:rect l="l" t="t" r="r" b="b"/>
              <a:pathLst>
                <a:path w="59883" h="57882" extrusionOk="0">
                  <a:moveTo>
                    <a:pt x="17469" y="1"/>
                  </a:moveTo>
                  <a:cubicBezTo>
                    <a:pt x="16721" y="1"/>
                    <a:pt x="15996" y="260"/>
                    <a:pt x="15418" y="735"/>
                  </a:cubicBezTo>
                  <a:lnTo>
                    <a:pt x="1176" y="12463"/>
                  </a:lnTo>
                  <a:cubicBezTo>
                    <a:pt x="432" y="13075"/>
                    <a:pt x="0" y="13989"/>
                    <a:pt x="0" y="14953"/>
                  </a:cubicBezTo>
                  <a:lnTo>
                    <a:pt x="0" y="54656"/>
                  </a:lnTo>
                  <a:cubicBezTo>
                    <a:pt x="0" y="56437"/>
                    <a:pt x="1445" y="57881"/>
                    <a:pt x="3226" y="57881"/>
                  </a:cubicBezTo>
                  <a:lnTo>
                    <a:pt x="56657" y="57881"/>
                  </a:lnTo>
                  <a:cubicBezTo>
                    <a:pt x="58438" y="57881"/>
                    <a:pt x="59883" y="56436"/>
                    <a:pt x="59882" y="54654"/>
                  </a:cubicBezTo>
                  <a:lnTo>
                    <a:pt x="59882" y="3226"/>
                  </a:lnTo>
                  <a:cubicBezTo>
                    <a:pt x="59882" y="1444"/>
                    <a:pt x="58437" y="1"/>
                    <a:pt x="56655"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15" name="Google Shape;3515;p40">
              <a:extLst>
                <a:ext uri="{FF2B5EF4-FFF2-40B4-BE49-F238E27FC236}">
                  <a16:creationId xmlns:a16="http://schemas.microsoft.com/office/drawing/2014/main" id="{36954066-5A16-10C3-1623-3134312035BB}"/>
                </a:ext>
              </a:extLst>
            </p:cNvPr>
            <p:cNvSpPr/>
            <p:nvPr/>
          </p:nvSpPr>
          <p:spPr>
            <a:xfrm>
              <a:off x="6173019" y="2937958"/>
              <a:ext cx="105385" cy="93055"/>
            </a:xfrm>
            <a:custGeom>
              <a:avLst/>
              <a:gdLst/>
              <a:ahLst/>
              <a:cxnLst/>
              <a:rect l="l" t="t" r="r" b="b"/>
              <a:pathLst>
                <a:path w="6222" h="5494" extrusionOk="0">
                  <a:moveTo>
                    <a:pt x="3454" y="1"/>
                  </a:moveTo>
                  <a:cubicBezTo>
                    <a:pt x="3454" y="1"/>
                    <a:pt x="3661" y="1967"/>
                    <a:pt x="3377" y="2483"/>
                  </a:cubicBezTo>
                  <a:cubicBezTo>
                    <a:pt x="3092" y="3000"/>
                    <a:pt x="1152" y="4009"/>
                    <a:pt x="558" y="4526"/>
                  </a:cubicBezTo>
                  <a:cubicBezTo>
                    <a:pt x="72" y="4950"/>
                    <a:pt x="0" y="5493"/>
                    <a:pt x="754" y="5493"/>
                  </a:cubicBezTo>
                  <a:cubicBezTo>
                    <a:pt x="922" y="5493"/>
                    <a:pt x="1131" y="5466"/>
                    <a:pt x="1385" y="5405"/>
                  </a:cubicBezTo>
                  <a:cubicBezTo>
                    <a:pt x="2782" y="5068"/>
                    <a:pt x="5445" y="4940"/>
                    <a:pt x="5833" y="4293"/>
                  </a:cubicBezTo>
                  <a:cubicBezTo>
                    <a:pt x="6221" y="3646"/>
                    <a:pt x="5937" y="3000"/>
                    <a:pt x="5833" y="2219"/>
                  </a:cubicBezTo>
                  <a:cubicBezTo>
                    <a:pt x="5729" y="1438"/>
                    <a:pt x="5833" y="232"/>
                    <a:pt x="5833" y="232"/>
                  </a:cubicBezTo>
                  <a:lnTo>
                    <a:pt x="3454" y="1"/>
                  </a:ln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16" name="Google Shape;3516;p40">
              <a:extLst>
                <a:ext uri="{FF2B5EF4-FFF2-40B4-BE49-F238E27FC236}">
                  <a16:creationId xmlns:a16="http://schemas.microsoft.com/office/drawing/2014/main" id="{07972ED6-EE57-9701-F79D-B7030005E624}"/>
                </a:ext>
              </a:extLst>
            </p:cNvPr>
            <p:cNvSpPr/>
            <p:nvPr/>
          </p:nvSpPr>
          <p:spPr>
            <a:xfrm>
              <a:off x="6453674" y="2937958"/>
              <a:ext cx="105385" cy="93055"/>
            </a:xfrm>
            <a:custGeom>
              <a:avLst/>
              <a:gdLst/>
              <a:ahLst/>
              <a:cxnLst/>
              <a:rect l="l" t="t" r="r" b="b"/>
              <a:pathLst>
                <a:path w="6222" h="5494" extrusionOk="0">
                  <a:moveTo>
                    <a:pt x="2424" y="1"/>
                  </a:moveTo>
                  <a:lnTo>
                    <a:pt x="46" y="232"/>
                  </a:lnTo>
                  <a:cubicBezTo>
                    <a:pt x="46" y="232"/>
                    <a:pt x="491" y="1438"/>
                    <a:pt x="389" y="2219"/>
                  </a:cubicBezTo>
                  <a:cubicBezTo>
                    <a:pt x="287" y="3000"/>
                    <a:pt x="1" y="3646"/>
                    <a:pt x="389" y="4293"/>
                  </a:cubicBezTo>
                  <a:cubicBezTo>
                    <a:pt x="777" y="4940"/>
                    <a:pt x="3440" y="5068"/>
                    <a:pt x="4837" y="5405"/>
                  </a:cubicBezTo>
                  <a:cubicBezTo>
                    <a:pt x="5091" y="5466"/>
                    <a:pt x="5300" y="5493"/>
                    <a:pt x="5468" y="5493"/>
                  </a:cubicBezTo>
                  <a:cubicBezTo>
                    <a:pt x="6222" y="5493"/>
                    <a:pt x="6150" y="4950"/>
                    <a:pt x="5664" y="4526"/>
                  </a:cubicBezTo>
                  <a:cubicBezTo>
                    <a:pt x="5069" y="4009"/>
                    <a:pt x="3129" y="3000"/>
                    <a:pt x="2845" y="2483"/>
                  </a:cubicBezTo>
                  <a:cubicBezTo>
                    <a:pt x="2561" y="1967"/>
                    <a:pt x="2424" y="1"/>
                    <a:pt x="2424" y="1"/>
                  </a:cubicBezTo>
                  <a:close/>
                </a:path>
              </a:pathLst>
            </a:custGeom>
            <a:solidFill>
              <a:srgbClr val="A63B3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17" name="Google Shape;3517;p40">
              <a:extLst>
                <a:ext uri="{FF2B5EF4-FFF2-40B4-BE49-F238E27FC236}">
                  <a16:creationId xmlns:a16="http://schemas.microsoft.com/office/drawing/2014/main" id="{1629BE55-3450-7F05-0885-1DB03A2D71C4}"/>
                </a:ext>
              </a:extLst>
            </p:cNvPr>
            <p:cNvSpPr/>
            <p:nvPr/>
          </p:nvSpPr>
          <p:spPr>
            <a:xfrm>
              <a:off x="6186112" y="2267537"/>
              <a:ext cx="322371" cy="678601"/>
            </a:xfrm>
            <a:custGeom>
              <a:avLst/>
              <a:gdLst/>
              <a:ahLst/>
              <a:cxnLst/>
              <a:rect l="l" t="t" r="r" b="b"/>
              <a:pathLst>
                <a:path w="19033" h="40065" extrusionOk="0">
                  <a:moveTo>
                    <a:pt x="953" y="1"/>
                  </a:moveTo>
                  <a:cubicBezTo>
                    <a:pt x="953" y="1"/>
                    <a:pt x="1" y="13772"/>
                    <a:pt x="369" y="18462"/>
                  </a:cubicBezTo>
                  <a:cubicBezTo>
                    <a:pt x="737" y="23151"/>
                    <a:pt x="758" y="28393"/>
                    <a:pt x="953" y="32047"/>
                  </a:cubicBezTo>
                  <a:cubicBezTo>
                    <a:pt x="1147" y="35702"/>
                    <a:pt x="2075" y="40064"/>
                    <a:pt x="2075" y="40064"/>
                  </a:cubicBezTo>
                  <a:lnTo>
                    <a:pt x="6207" y="40064"/>
                  </a:lnTo>
                  <a:cubicBezTo>
                    <a:pt x="7102" y="37326"/>
                    <a:pt x="7310" y="26186"/>
                    <a:pt x="8000" y="23772"/>
                  </a:cubicBezTo>
                  <a:cubicBezTo>
                    <a:pt x="8689" y="21359"/>
                    <a:pt x="8620" y="6743"/>
                    <a:pt x="8620" y="6741"/>
                  </a:cubicBezTo>
                  <a:lnTo>
                    <a:pt x="8620" y="6741"/>
                  </a:lnTo>
                  <a:cubicBezTo>
                    <a:pt x="8621" y="6742"/>
                    <a:pt x="10206" y="14808"/>
                    <a:pt x="10672" y="17444"/>
                  </a:cubicBezTo>
                  <a:cubicBezTo>
                    <a:pt x="11118" y="19974"/>
                    <a:pt x="12895" y="26737"/>
                    <a:pt x="13179" y="28943"/>
                  </a:cubicBezTo>
                  <a:cubicBezTo>
                    <a:pt x="13465" y="31150"/>
                    <a:pt x="15240" y="40063"/>
                    <a:pt x="15240" y="40063"/>
                  </a:cubicBezTo>
                  <a:lnTo>
                    <a:pt x="19033" y="40063"/>
                  </a:lnTo>
                  <a:cubicBezTo>
                    <a:pt x="19033" y="40063"/>
                    <a:pt x="18439" y="20482"/>
                    <a:pt x="18295" y="15783"/>
                  </a:cubicBezTo>
                  <a:cubicBezTo>
                    <a:pt x="18150" y="11084"/>
                    <a:pt x="17369" y="551"/>
                    <a:pt x="17369" y="551"/>
                  </a:cubicBezTo>
                  <a:lnTo>
                    <a:pt x="953"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18" name="Google Shape;3518;p40">
              <a:extLst>
                <a:ext uri="{FF2B5EF4-FFF2-40B4-BE49-F238E27FC236}">
                  <a16:creationId xmlns:a16="http://schemas.microsoft.com/office/drawing/2014/main" id="{8186A3A8-7A3C-9BE9-06EA-644877770381}"/>
                </a:ext>
              </a:extLst>
            </p:cNvPr>
            <p:cNvSpPr/>
            <p:nvPr/>
          </p:nvSpPr>
          <p:spPr>
            <a:xfrm>
              <a:off x="6387363" y="2521176"/>
              <a:ext cx="118292" cy="331992"/>
            </a:xfrm>
            <a:custGeom>
              <a:avLst/>
              <a:gdLst/>
              <a:ahLst/>
              <a:cxnLst/>
              <a:rect l="l" t="t" r="r" b="b"/>
              <a:pathLst>
                <a:path w="6984" h="19601" extrusionOk="0">
                  <a:moveTo>
                    <a:pt x="6384" y="1"/>
                  </a:moveTo>
                  <a:cubicBezTo>
                    <a:pt x="5344" y="321"/>
                    <a:pt x="3869" y="781"/>
                    <a:pt x="2719" y="1990"/>
                  </a:cubicBezTo>
                  <a:cubicBezTo>
                    <a:pt x="1297" y="3484"/>
                    <a:pt x="1590" y="5366"/>
                    <a:pt x="555" y="6807"/>
                  </a:cubicBezTo>
                  <a:cubicBezTo>
                    <a:pt x="336" y="7112"/>
                    <a:pt x="154" y="7495"/>
                    <a:pt x="1" y="7905"/>
                  </a:cubicBezTo>
                  <a:cubicBezTo>
                    <a:pt x="572" y="10332"/>
                    <a:pt x="1146" y="12795"/>
                    <a:pt x="1297" y="13970"/>
                  </a:cubicBezTo>
                  <a:cubicBezTo>
                    <a:pt x="1413" y="14862"/>
                    <a:pt x="1772" y="16854"/>
                    <a:pt x="2159" y="18908"/>
                  </a:cubicBezTo>
                  <a:cubicBezTo>
                    <a:pt x="3207" y="19064"/>
                    <a:pt x="5378" y="19385"/>
                    <a:pt x="6983" y="19601"/>
                  </a:cubicBezTo>
                  <a:cubicBezTo>
                    <a:pt x="6797" y="13440"/>
                    <a:pt x="6508" y="3903"/>
                    <a:pt x="6413" y="811"/>
                  </a:cubicBezTo>
                  <a:cubicBezTo>
                    <a:pt x="6405" y="558"/>
                    <a:pt x="6396" y="285"/>
                    <a:pt x="6384" y="1"/>
                  </a:cubicBez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19" name="Google Shape;3519;p40">
              <a:extLst>
                <a:ext uri="{FF2B5EF4-FFF2-40B4-BE49-F238E27FC236}">
                  <a16:creationId xmlns:a16="http://schemas.microsoft.com/office/drawing/2014/main" id="{6D001CA7-4689-3461-F8BD-7E47C13D4F1C}"/>
                </a:ext>
              </a:extLst>
            </p:cNvPr>
            <p:cNvSpPr/>
            <p:nvPr/>
          </p:nvSpPr>
          <p:spPr>
            <a:xfrm>
              <a:off x="6330420" y="2304749"/>
              <a:ext cx="9637" cy="77116"/>
            </a:xfrm>
            <a:custGeom>
              <a:avLst/>
              <a:gdLst/>
              <a:ahLst/>
              <a:cxnLst/>
              <a:rect l="l" t="t" r="r" b="b"/>
              <a:pathLst>
                <a:path w="569" h="4553" extrusionOk="0">
                  <a:moveTo>
                    <a:pt x="369" y="0"/>
                  </a:moveTo>
                  <a:lnTo>
                    <a:pt x="0" y="4537"/>
                  </a:lnTo>
                  <a:lnTo>
                    <a:pt x="199" y="4553"/>
                  </a:lnTo>
                  <a:lnTo>
                    <a:pt x="568" y="16"/>
                  </a:lnTo>
                  <a:lnTo>
                    <a:pt x="369" y="0"/>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0" name="Google Shape;3520;p40">
              <a:extLst>
                <a:ext uri="{FF2B5EF4-FFF2-40B4-BE49-F238E27FC236}">
                  <a16:creationId xmlns:a16="http://schemas.microsoft.com/office/drawing/2014/main" id="{431EEF0D-0EDE-843B-DC3F-8E8DA263D08F}"/>
                </a:ext>
              </a:extLst>
            </p:cNvPr>
            <p:cNvSpPr/>
            <p:nvPr/>
          </p:nvSpPr>
          <p:spPr>
            <a:xfrm>
              <a:off x="6196884" y="2254123"/>
              <a:ext cx="289309" cy="126726"/>
            </a:xfrm>
            <a:custGeom>
              <a:avLst/>
              <a:gdLst/>
              <a:ahLst/>
              <a:cxnLst/>
              <a:rect l="l" t="t" r="r" b="b"/>
              <a:pathLst>
                <a:path w="17081" h="7482" extrusionOk="0">
                  <a:moveTo>
                    <a:pt x="8541" y="0"/>
                  </a:moveTo>
                  <a:lnTo>
                    <a:pt x="317" y="795"/>
                  </a:lnTo>
                  <a:cubicBezTo>
                    <a:pt x="317" y="795"/>
                    <a:pt x="162" y="3046"/>
                    <a:pt x="0" y="6039"/>
                  </a:cubicBezTo>
                  <a:cubicBezTo>
                    <a:pt x="448" y="6271"/>
                    <a:pt x="1195" y="6581"/>
                    <a:pt x="2225" y="6732"/>
                  </a:cubicBezTo>
                  <a:cubicBezTo>
                    <a:pt x="3983" y="6991"/>
                    <a:pt x="6491" y="7482"/>
                    <a:pt x="6491" y="7482"/>
                  </a:cubicBezTo>
                  <a:lnTo>
                    <a:pt x="6647" y="3862"/>
                  </a:lnTo>
                  <a:cubicBezTo>
                    <a:pt x="6647" y="3862"/>
                    <a:pt x="7394" y="3815"/>
                    <a:pt x="8191" y="3815"/>
                  </a:cubicBezTo>
                  <a:cubicBezTo>
                    <a:pt x="8589" y="3815"/>
                    <a:pt x="9000" y="3827"/>
                    <a:pt x="9336" y="3862"/>
                  </a:cubicBezTo>
                  <a:cubicBezTo>
                    <a:pt x="9595" y="3888"/>
                    <a:pt x="9862" y="3898"/>
                    <a:pt x="10117" y="3898"/>
                  </a:cubicBezTo>
                  <a:cubicBezTo>
                    <a:pt x="10854" y="3898"/>
                    <a:pt x="11482" y="3815"/>
                    <a:pt x="11482" y="3815"/>
                  </a:cubicBezTo>
                  <a:lnTo>
                    <a:pt x="11819" y="7093"/>
                  </a:lnTo>
                  <a:cubicBezTo>
                    <a:pt x="11819" y="7093"/>
                    <a:pt x="15321" y="6719"/>
                    <a:pt x="17080" y="6304"/>
                  </a:cubicBezTo>
                  <a:cubicBezTo>
                    <a:pt x="16892" y="3505"/>
                    <a:pt x="16732" y="1344"/>
                    <a:pt x="16732" y="1344"/>
                  </a:cubicBezTo>
                  <a:lnTo>
                    <a:pt x="8541" y="0"/>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1" name="Google Shape;3521;p40">
              <a:extLst>
                <a:ext uri="{FF2B5EF4-FFF2-40B4-BE49-F238E27FC236}">
                  <a16:creationId xmlns:a16="http://schemas.microsoft.com/office/drawing/2014/main" id="{35C86897-04D7-121E-D591-329C8C5515CB}"/>
                </a:ext>
              </a:extLst>
            </p:cNvPr>
            <p:cNvSpPr/>
            <p:nvPr/>
          </p:nvSpPr>
          <p:spPr>
            <a:xfrm>
              <a:off x="6173002" y="2972798"/>
              <a:ext cx="102912" cy="58180"/>
            </a:xfrm>
            <a:custGeom>
              <a:avLst/>
              <a:gdLst/>
              <a:ahLst/>
              <a:cxnLst/>
              <a:rect l="l" t="t" r="r" b="b"/>
              <a:pathLst>
                <a:path w="6076" h="3435" extrusionOk="0">
                  <a:moveTo>
                    <a:pt x="3489" y="0"/>
                  </a:moveTo>
                  <a:cubicBezTo>
                    <a:pt x="3466" y="178"/>
                    <a:pt x="3430" y="327"/>
                    <a:pt x="3376" y="425"/>
                  </a:cubicBezTo>
                  <a:cubicBezTo>
                    <a:pt x="3092" y="942"/>
                    <a:pt x="1152" y="1951"/>
                    <a:pt x="558" y="2468"/>
                  </a:cubicBezTo>
                  <a:cubicBezTo>
                    <a:pt x="72" y="2890"/>
                    <a:pt x="0" y="3435"/>
                    <a:pt x="755" y="3435"/>
                  </a:cubicBezTo>
                  <a:cubicBezTo>
                    <a:pt x="923" y="3435"/>
                    <a:pt x="1131" y="3408"/>
                    <a:pt x="1385" y="3347"/>
                  </a:cubicBezTo>
                  <a:cubicBezTo>
                    <a:pt x="2782" y="3010"/>
                    <a:pt x="5445" y="2882"/>
                    <a:pt x="5833" y="2234"/>
                  </a:cubicBezTo>
                  <a:cubicBezTo>
                    <a:pt x="6075" y="1831"/>
                    <a:pt x="6055" y="1427"/>
                    <a:pt x="5981" y="991"/>
                  </a:cubicBezTo>
                  <a:lnTo>
                    <a:pt x="5981" y="991"/>
                  </a:lnTo>
                  <a:cubicBezTo>
                    <a:pt x="5684" y="1056"/>
                    <a:pt x="5277" y="1126"/>
                    <a:pt x="4925" y="1126"/>
                  </a:cubicBezTo>
                  <a:cubicBezTo>
                    <a:pt x="4502" y="1126"/>
                    <a:pt x="4158" y="1024"/>
                    <a:pt x="4178" y="688"/>
                  </a:cubicBezTo>
                  <a:cubicBezTo>
                    <a:pt x="4203" y="275"/>
                    <a:pt x="3855" y="86"/>
                    <a:pt x="3489"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2" name="Google Shape;3522;p40">
              <a:extLst>
                <a:ext uri="{FF2B5EF4-FFF2-40B4-BE49-F238E27FC236}">
                  <a16:creationId xmlns:a16="http://schemas.microsoft.com/office/drawing/2014/main" id="{1D681058-087F-78F4-DCCB-65B8E22382E4}"/>
                </a:ext>
              </a:extLst>
            </p:cNvPr>
            <p:cNvSpPr/>
            <p:nvPr/>
          </p:nvSpPr>
          <p:spPr>
            <a:xfrm>
              <a:off x="6456147" y="2972798"/>
              <a:ext cx="102912" cy="58180"/>
            </a:xfrm>
            <a:custGeom>
              <a:avLst/>
              <a:gdLst/>
              <a:ahLst/>
              <a:cxnLst/>
              <a:rect l="l" t="t" r="r" b="b"/>
              <a:pathLst>
                <a:path w="6076" h="3435" extrusionOk="0">
                  <a:moveTo>
                    <a:pt x="2587" y="0"/>
                  </a:moveTo>
                  <a:cubicBezTo>
                    <a:pt x="2221" y="86"/>
                    <a:pt x="1872" y="275"/>
                    <a:pt x="1898" y="688"/>
                  </a:cubicBezTo>
                  <a:cubicBezTo>
                    <a:pt x="1918" y="1024"/>
                    <a:pt x="1574" y="1126"/>
                    <a:pt x="1151" y="1126"/>
                  </a:cubicBezTo>
                  <a:cubicBezTo>
                    <a:pt x="799" y="1126"/>
                    <a:pt x="392" y="1056"/>
                    <a:pt x="94" y="991"/>
                  </a:cubicBezTo>
                  <a:lnTo>
                    <a:pt x="94" y="991"/>
                  </a:lnTo>
                  <a:cubicBezTo>
                    <a:pt x="21" y="1427"/>
                    <a:pt x="1" y="1831"/>
                    <a:pt x="243" y="2234"/>
                  </a:cubicBezTo>
                  <a:cubicBezTo>
                    <a:pt x="631" y="2882"/>
                    <a:pt x="3294" y="3010"/>
                    <a:pt x="4691" y="3347"/>
                  </a:cubicBezTo>
                  <a:cubicBezTo>
                    <a:pt x="4944" y="3408"/>
                    <a:pt x="5153" y="3435"/>
                    <a:pt x="5321" y="3435"/>
                  </a:cubicBezTo>
                  <a:cubicBezTo>
                    <a:pt x="6076" y="3435"/>
                    <a:pt x="6004" y="2890"/>
                    <a:pt x="5518" y="2468"/>
                  </a:cubicBezTo>
                  <a:cubicBezTo>
                    <a:pt x="4923" y="1951"/>
                    <a:pt x="2983" y="942"/>
                    <a:pt x="2699" y="425"/>
                  </a:cubicBezTo>
                  <a:cubicBezTo>
                    <a:pt x="2646" y="327"/>
                    <a:pt x="2610" y="178"/>
                    <a:pt x="2587"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3" name="Google Shape;3523;p40">
              <a:extLst>
                <a:ext uri="{FF2B5EF4-FFF2-40B4-BE49-F238E27FC236}">
                  <a16:creationId xmlns:a16="http://schemas.microsoft.com/office/drawing/2014/main" id="{613C7863-DA74-29FF-4407-6FFB3ECA9E58}"/>
                </a:ext>
              </a:extLst>
            </p:cNvPr>
            <p:cNvSpPr/>
            <p:nvPr/>
          </p:nvSpPr>
          <p:spPr>
            <a:xfrm>
              <a:off x="6218412" y="2353495"/>
              <a:ext cx="24254" cy="592745"/>
            </a:xfrm>
            <a:custGeom>
              <a:avLst/>
              <a:gdLst/>
              <a:ahLst/>
              <a:cxnLst/>
              <a:rect l="l" t="t" r="r" b="b"/>
              <a:pathLst>
                <a:path w="1432" h="34996" extrusionOk="0">
                  <a:moveTo>
                    <a:pt x="781" y="1"/>
                  </a:moveTo>
                  <a:lnTo>
                    <a:pt x="582" y="10"/>
                  </a:lnTo>
                  <a:cubicBezTo>
                    <a:pt x="585" y="58"/>
                    <a:pt x="798" y="4873"/>
                    <a:pt x="329" y="10093"/>
                  </a:cubicBezTo>
                  <a:cubicBezTo>
                    <a:pt x="0" y="13771"/>
                    <a:pt x="250" y="16516"/>
                    <a:pt x="454" y="18722"/>
                  </a:cubicBezTo>
                  <a:cubicBezTo>
                    <a:pt x="543" y="19700"/>
                    <a:pt x="620" y="20542"/>
                    <a:pt x="634" y="21320"/>
                  </a:cubicBezTo>
                  <a:cubicBezTo>
                    <a:pt x="682" y="23844"/>
                    <a:pt x="1229" y="34885"/>
                    <a:pt x="1234" y="34996"/>
                  </a:cubicBezTo>
                  <a:lnTo>
                    <a:pt x="1432" y="34986"/>
                  </a:lnTo>
                  <a:cubicBezTo>
                    <a:pt x="1427" y="34875"/>
                    <a:pt x="881" y="23839"/>
                    <a:pt x="833" y="21317"/>
                  </a:cubicBezTo>
                  <a:cubicBezTo>
                    <a:pt x="819" y="20533"/>
                    <a:pt x="742" y="19686"/>
                    <a:pt x="650" y="18706"/>
                  </a:cubicBezTo>
                  <a:cubicBezTo>
                    <a:pt x="449" y="16508"/>
                    <a:pt x="200" y="13771"/>
                    <a:pt x="528" y="10111"/>
                  </a:cubicBezTo>
                  <a:cubicBezTo>
                    <a:pt x="997" y="4878"/>
                    <a:pt x="784" y="49"/>
                    <a:pt x="781" y="1"/>
                  </a:cubicBez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4" name="Google Shape;3524;p40">
              <a:extLst>
                <a:ext uri="{FF2B5EF4-FFF2-40B4-BE49-F238E27FC236}">
                  <a16:creationId xmlns:a16="http://schemas.microsoft.com/office/drawing/2014/main" id="{A80759B0-9D41-22ED-5AF4-7603B70D3FA0}"/>
                </a:ext>
              </a:extLst>
            </p:cNvPr>
            <p:cNvSpPr/>
            <p:nvPr/>
          </p:nvSpPr>
          <p:spPr>
            <a:xfrm>
              <a:off x="6272245" y="1872761"/>
              <a:ext cx="155503" cy="432017"/>
            </a:xfrm>
            <a:custGeom>
              <a:avLst/>
              <a:gdLst/>
              <a:ahLst/>
              <a:cxnLst/>
              <a:rect l="l" t="t" r="r" b="b"/>
              <a:pathLst>
                <a:path w="9181" h="24722" extrusionOk="0">
                  <a:moveTo>
                    <a:pt x="6854" y="0"/>
                  </a:moveTo>
                  <a:lnTo>
                    <a:pt x="1164" y="182"/>
                  </a:lnTo>
                  <a:lnTo>
                    <a:pt x="0" y="24540"/>
                  </a:lnTo>
                  <a:lnTo>
                    <a:pt x="3750" y="24722"/>
                  </a:lnTo>
                  <a:lnTo>
                    <a:pt x="3905" y="22808"/>
                  </a:lnTo>
                  <a:lnTo>
                    <a:pt x="4268" y="24722"/>
                  </a:lnTo>
                  <a:lnTo>
                    <a:pt x="9181" y="24205"/>
                  </a:lnTo>
                  <a:lnTo>
                    <a:pt x="6854"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5" name="Google Shape;3525;p40">
              <a:extLst>
                <a:ext uri="{FF2B5EF4-FFF2-40B4-BE49-F238E27FC236}">
                  <a16:creationId xmlns:a16="http://schemas.microsoft.com/office/drawing/2014/main" id="{66606384-BC36-5660-7562-FC471DF7C5BE}"/>
                </a:ext>
              </a:extLst>
            </p:cNvPr>
            <p:cNvSpPr/>
            <p:nvPr/>
          </p:nvSpPr>
          <p:spPr>
            <a:xfrm>
              <a:off x="6336669" y="1897182"/>
              <a:ext cx="9129" cy="361904"/>
            </a:xfrm>
            <a:custGeom>
              <a:avLst/>
              <a:gdLst/>
              <a:ahLst/>
              <a:cxnLst/>
              <a:rect l="l" t="t" r="r" b="b"/>
              <a:pathLst>
                <a:path w="539" h="21367" extrusionOk="0">
                  <a:moveTo>
                    <a:pt x="213" y="0"/>
                  </a:moveTo>
                  <a:cubicBezTo>
                    <a:pt x="168" y="804"/>
                    <a:pt x="222" y="2071"/>
                    <a:pt x="268" y="3188"/>
                  </a:cubicBezTo>
                  <a:cubicBezTo>
                    <a:pt x="306" y="4080"/>
                    <a:pt x="342" y="4922"/>
                    <a:pt x="322" y="5401"/>
                  </a:cubicBezTo>
                  <a:cubicBezTo>
                    <a:pt x="302" y="5890"/>
                    <a:pt x="288" y="7265"/>
                    <a:pt x="271" y="8721"/>
                  </a:cubicBezTo>
                  <a:cubicBezTo>
                    <a:pt x="253" y="10500"/>
                    <a:pt x="232" y="12518"/>
                    <a:pt x="196" y="13280"/>
                  </a:cubicBezTo>
                  <a:cubicBezTo>
                    <a:pt x="133" y="14648"/>
                    <a:pt x="2" y="21296"/>
                    <a:pt x="1" y="21364"/>
                  </a:cubicBezTo>
                  <a:lnTo>
                    <a:pt x="201" y="21367"/>
                  </a:lnTo>
                  <a:cubicBezTo>
                    <a:pt x="202" y="21301"/>
                    <a:pt x="333" y="14656"/>
                    <a:pt x="395" y="13291"/>
                  </a:cubicBezTo>
                  <a:cubicBezTo>
                    <a:pt x="431" y="12525"/>
                    <a:pt x="452" y="10507"/>
                    <a:pt x="470" y="8725"/>
                  </a:cubicBezTo>
                  <a:cubicBezTo>
                    <a:pt x="485" y="7270"/>
                    <a:pt x="499" y="5896"/>
                    <a:pt x="518" y="5410"/>
                  </a:cubicBezTo>
                  <a:cubicBezTo>
                    <a:pt x="538" y="4923"/>
                    <a:pt x="505" y="4076"/>
                    <a:pt x="466" y="3181"/>
                  </a:cubicBezTo>
                  <a:cubicBezTo>
                    <a:pt x="420" y="2069"/>
                    <a:pt x="368" y="806"/>
                    <a:pt x="412" y="13"/>
                  </a:cubicBezTo>
                  <a:lnTo>
                    <a:pt x="213" y="0"/>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6" name="Google Shape;3526;p40">
              <a:extLst>
                <a:ext uri="{FF2B5EF4-FFF2-40B4-BE49-F238E27FC236}">
                  <a16:creationId xmlns:a16="http://schemas.microsoft.com/office/drawing/2014/main" id="{6DD2DFB9-BA29-7F95-0788-146CB1F12F51}"/>
                </a:ext>
              </a:extLst>
            </p:cNvPr>
            <p:cNvSpPr/>
            <p:nvPr/>
          </p:nvSpPr>
          <p:spPr>
            <a:xfrm>
              <a:off x="6312771" y="1872758"/>
              <a:ext cx="99406" cy="273625"/>
            </a:xfrm>
            <a:custGeom>
              <a:avLst/>
              <a:gdLst/>
              <a:ahLst/>
              <a:cxnLst/>
              <a:rect l="l" t="t" r="r" b="b"/>
              <a:pathLst>
                <a:path w="5869" h="16155" extrusionOk="0">
                  <a:moveTo>
                    <a:pt x="4461" y="0"/>
                  </a:moveTo>
                  <a:lnTo>
                    <a:pt x="1" y="142"/>
                  </a:lnTo>
                  <a:cubicBezTo>
                    <a:pt x="291" y="640"/>
                    <a:pt x="819" y="1247"/>
                    <a:pt x="1725" y="1449"/>
                  </a:cubicBezTo>
                  <a:cubicBezTo>
                    <a:pt x="3347" y="1810"/>
                    <a:pt x="3370" y="1810"/>
                    <a:pt x="3178" y="4086"/>
                  </a:cubicBezTo>
                  <a:cubicBezTo>
                    <a:pt x="2986" y="6362"/>
                    <a:pt x="2202" y="7035"/>
                    <a:pt x="3190" y="9904"/>
                  </a:cubicBezTo>
                  <a:cubicBezTo>
                    <a:pt x="4175" y="12775"/>
                    <a:pt x="4592" y="16155"/>
                    <a:pt x="4592" y="16155"/>
                  </a:cubicBezTo>
                  <a:lnTo>
                    <a:pt x="5868" y="14643"/>
                  </a:lnTo>
                  <a:lnTo>
                    <a:pt x="4461" y="0"/>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7" name="Google Shape;3527;p40">
              <a:extLst>
                <a:ext uri="{FF2B5EF4-FFF2-40B4-BE49-F238E27FC236}">
                  <a16:creationId xmlns:a16="http://schemas.microsoft.com/office/drawing/2014/main" id="{460FF29F-1A56-1163-CBCF-DC6B064AABA5}"/>
                </a:ext>
              </a:extLst>
            </p:cNvPr>
            <p:cNvSpPr/>
            <p:nvPr/>
          </p:nvSpPr>
          <p:spPr>
            <a:xfrm>
              <a:off x="6287331" y="1750486"/>
              <a:ext cx="29573" cy="30301"/>
            </a:xfrm>
            <a:custGeom>
              <a:avLst/>
              <a:gdLst/>
              <a:ahLst/>
              <a:cxnLst/>
              <a:rect l="l" t="t" r="r" b="b"/>
              <a:pathLst>
                <a:path w="1746" h="1789" extrusionOk="0">
                  <a:moveTo>
                    <a:pt x="617" y="0"/>
                  </a:moveTo>
                  <a:cubicBezTo>
                    <a:pt x="521" y="0"/>
                    <a:pt x="414" y="30"/>
                    <a:pt x="311" y="121"/>
                  </a:cubicBezTo>
                  <a:cubicBezTo>
                    <a:pt x="0" y="391"/>
                    <a:pt x="504" y="1788"/>
                    <a:pt x="1125" y="1788"/>
                  </a:cubicBezTo>
                  <a:cubicBezTo>
                    <a:pt x="1746" y="1788"/>
                    <a:pt x="958" y="121"/>
                    <a:pt x="958" y="121"/>
                  </a:cubicBezTo>
                  <a:cubicBezTo>
                    <a:pt x="958" y="121"/>
                    <a:pt x="808" y="0"/>
                    <a:pt x="617" y="0"/>
                  </a:cubicBez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8" name="Google Shape;3528;p40">
              <a:extLst>
                <a:ext uri="{FF2B5EF4-FFF2-40B4-BE49-F238E27FC236}">
                  <a16:creationId xmlns:a16="http://schemas.microsoft.com/office/drawing/2014/main" id="{4EA19E4A-FE97-8964-8794-F430699CBED4}"/>
                </a:ext>
              </a:extLst>
            </p:cNvPr>
            <p:cNvSpPr/>
            <p:nvPr/>
          </p:nvSpPr>
          <p:spPr>
            <a:xfrm>
              <a:off x="6360297" y="1769084"/>
              <a:ext cx="29590" cy="30301"/>
            </a:xfrm>
            <a:custGeom>
              <a:avLst/>
              <a:gdLst/>
              <a:ahLst/>
              <a:cxnLst/>
              <a:rect l="l" t="t" r="r" b="b"/>
              <a:pathLst>
                <a:path w="1747" h="1789" extrusionOk="0">
                  <a:moveTo>
                    <a:pt x="1130" y="0"/>
                  </a:moveTo>
                  <a:cubicBezTo>
                    <a:pt x="938" y="0"/>
                    <a:pt x="789" y="121"/>
                    <a:pt x="789" y="121"/>
                  </a:cubicBezTo>
                  <a:cubicBezTo>
                    <a:pt x="789" y="121"/>
                    <a:pt x="1" y="1789"/>
                    <a:pt x="621" y="1789"/>
                  </a:cubicBezTo>
                  <a:cubicBezTo>
                    <a:pt x="1242" y="1789"/>
                    <a:pt x="1746" y="391"/>
                    <a:pt x="1436" y="121"/>
                  </a:cubicBezTo>
                  <a:cubicBezTo>
                    <a:pt x="1332" y="31"/>
                    <a:pt x="1226" y="0"/>
                    <a:pt x="1130" y="0"/>
                  </a:cubicBez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9" name="Google Shape;3529;p40">
              <a:extLst>
                <a:ext uri="{FF2B5EF4-FFF2-40B4-BE49-F238E27FC236}">
                  <a16:creationId xmlns:a16="http://schemas.microsoft.com/office/drawing/2014/main" id="{84A59819-7BC7-2B2E-7B61-47295187F290}"/>
                </a:ext>
              </a:extLst>
            </p:cNvPr>
            <p:cNvSpPr/>
            <p:nvPr/>
          </p:nvSpPr>
          <p:spPr>
            <a:xfrm>
              <a:off x="6266430" y="1695355"/>
              <a:ext cx="146848" cy="96849"/>
            </a:xfrm>
            <a:custGeom>
              <a:avLst/>
              <a:gdLst/>
              <a:ahLst/>
              <a:cxnLst/>
              <a:rect l="l" t="t" r="r" b="b"/>
              <a:pathLst>
                <a:path w="8670" h="5718" extrusionOk="0">
                  <a:moveTo>
                    <a:pt x="4903" y="1"/>
                  </a:moveTo>
                  <a:cubicBezTo>
                    <a:pt x="4498" y="1"/>
                    <a:pt x="4051" y="28"/>
                    <a:pt x="3581" y="60"/>
                  </a:cubicBezTo>
                  <a:cubicBezTo>
                    <a:pt x="1572" y="194"/>
                    <a:pt x="334" y="262"/>
                    <a:pt x="167" y="1098"/>
                  </a:cubicBezTo>
                  <a:cubicBezTo>
                    <a:pt x="0" y="1934"/>
                    <a:pt x="1707" y="2504"/>
                    <a:pt x="1707" y="2504"/>
                  </a:cubicBezTo>
                  <a:lnTo>
                    <a:pt x="2446" y="4613"/>
                  </a:lnTo>
                  <a:lnTo>
                    <a:pt x="5890" y="5718"/>
                  </a:lnTo>
                  <a:cubicBezTo>
                    <a:pt x="5890" y="5718"/>
                    <a:pt x="6828" y="4277"/>
                    <a:pt x="7129" y="4044"/>
                  </a:cubicBezTo>
                  <a:cubicBezTo>
                    <a:pt x="7430" y="3809"/>
                    <a:pt x="8669" y="2336"/>
                    <a:pt x="6962" y="1732"/>
                  </a:cubicBezTo>
                  <a:cubicBezTo>
                    <a:pt x="7116" y="297"/>
                    <a:pt x="6229" y="1"/>
                    <a:pt x="4903"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0" name="Google Shape;3530;p40">
              <a:extLst>
                <a:ext uri="{FF2B5EF4-FFF2-40B4-BE49-F238E27FC236}">
                  <a16:creationId xmlns:a16="http://schemas.microsoft.com/office/drawing/2014/main" id="{52FDADD4-8348-6622-2EEC-0643CA5BCDC3}"/>
                </a:ext>
              </a:extLst>
            </p:cNvPr>
            <p:cNvSpPr/>
            <p:nvPr/>
          </p:nvSpPr>
          <p:spPr>
            <a:xfrm>
              <a:off x="6295444" y="1792186"/>
              <a:ext cx="81046" cy="97492"/>
            </a:xfrm>
            <a:custGeom>
              <a:avLst/>
              <a:gdLst/>
              <a:ahLst/>
              <a:cxnLst/>
              <a:rect l="l" t="t" r="r" b="b"/>
              <a:pathLst>
                <a:path w="4785" h="5756" extrusionOk="0">
                  <a:moveTo>
                    <a:pt x="885" y="1"/>
                  </a:moveTo>
                  <a:lnTo>
                    <a:pt x="0" y="5197"/>
                  </a:lnTo>
                  <a:cubicBezTo>
                    <a:pt x="0" y="5197"/>
                    <a:pt x="665" y="5755"/>
                    <a:pt x="1966" y="5755"/>
                  </a:cubicBezTo>
                  <a:cubicBezTo>
                    <a:pt x="2703" y="5755"/>
                    <a:pt x="3644" y="5576"/>
                    <a:pt x="4785" y="5015"/>
                  </a:cubicBezTo>
                  <a:lnTo>
                    <a:pt x="4060" y="425"/>
                  </a:lnTo>
                  <a:lnTo>
                    <a:pt x="885" y="1"/>
                  </a:ln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1" name="Google Shape;3531;p40">
              <a:extLst>
                <a:ext uri="{FF2B5EF4-FFF2-40B4-BE49-F238E27FC236}">
                  <a16:creationId xmlns:a16="http://schemas.microsoft.com/office/drawing/2014/main" id="{9E801428-BF36-1477-58C7-350B9B878AC3}"/>
                </a:ext>
              </a:extLst>
            </p:cNvPr>
            <p:cNvSpPr/>
            <p:nvPr/>
          </p:nvSpPr>
          <p:spPr>
            <a:xfrm>
              <a:off x="6304522" y="1792186"/>
              <a:ext cx="69376" cy="68411"/>
            </a:xfrm>
            <a:custGeom>
              <a:avLst/>
              <a:gdLst/>
              <a:ahLst/>
              <a:cxnLst/>
              <a:rect l="l" t="t" r="r" b="b"/>
              <a:pathLst>
                <a:path w="4096" h="4039" extrusionOk="0">
                  <a:moveTo>
                    <a:pt x="350" y="1"/>
                  </a:moveTo>
                  <a:lnTo>
                    <a:pt x="1" y="2047"/>
                  </a:lnTo>
                  <a:cubicBezTo>
                    <a:pt x="30" y="2056"/>
                    <a:pt x="56" y="2069"/>
                    <a:pt x="85" y="2077"/>
                  </a:cubicBezTo>
                  <a:cubicBezTo>
                    <a:pt x="979" y="2319"/>
                    <a:pt x="2628" y="3904"/>
                    <a:pt x="4095" y="4038"/>
                  </a:cubicBezTo>
                  <a:lnTo>
                    <a:pt x="3524" y="425"/>
                  </a:lnTo>
                  <a:lnTo>
                    <a:pt x="350" y="1"/>
                  </a:lnTo>
                  <a:close/>
                </a:path>
              </a:pathLst>
            </a:custGeom>
            <a:solidFill>
              <a:srgbClr val="A63B3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2" name="Google Shape;3532;p40">
              <a:extLst>
                <a:ext uri="{FF2B5EF4-FFF2-40B4-BE49-F238E27FC236}">
                  <a16:creationId xmlns:a16="http://schemas.microsoft.com/office/drawing/2014/main" id="{D9678E88-9CE1-211D-3450-21BCA57227D8}"/>
                </a:ext>
              </a:extLst>
            </p:cNvPr>
            <p:cNvSpPr/>
            <p:nvPr/>
          </p:nvSpPr>
          <p:spPr>
            <a:xfrm>
              <a:off x="6306402" y="1724724"/>
              <a:ext cx="70528" cy="104555"/>
            </a:xfrm>
            <a:custGeom>
              <a:avLst/>
              <a:gdLst/>
              <a:ahLst/>
              <a:cxnLst/>
              <a:rect l="l" t="t" r="r" b="b"/>
              <a:pathLst>
                <a:path w="4164" h="6173" extrusionOk="0">
                  <a:moveTo>
                    <a:pt x="518" y="1"/>
                  </a:moveTo>
                  <a:cubicBezTo>
                    <a:pt x="518" y="1"/>
                    <a:pt x="0" y="2552"/>
                    <a:pt x="68" y="3622"/>
                  </a:cubicBezTo>
                  <a:cubicBezTo>
                    <a:pt x="137" y="4692"/>
                    <a:pt x="757" y="6173"/>
                    <a:pt x="1757" y="6173"/>
                  </a:cubicBezTo>
                  <a:cubicBezTo>
                    <a:pt x="2759" y="6173"/>
                    <a:pt x="3586" y="5070"/>
                    <a:pt x="3758" y="4071"/>
                  </a:cubicBezTo>
                  <a:cubicBezTo>
                    <a:pt x="3930" y="3069"/>
                    <a:pt x="4102" y="1760"/>
                    <a:pt x="4137" y="967"/>
                  </a:cubicBezTo>
                  <a:cubicBezTo>
                    <a:pt x="4163" y="366"/>
                    <a:pt x="3516" y="201"/>
                    <a:pt x="2690" y="201"/>
                  </a:cubicBezTo>
                  <a:cubicBezTo>
                    <a:pt x="2427" y="201"/>
                    <a:pt x="2145" y="218"/>
                    <a:pt x="1861" y="242"/>
                  </a:cubicBezTo>
                  <a:cubicBezTo>
                    <a:pt x="1710" y="256"/>
                    <a:pt x="1575" y="261"/>
                    <a:pt x="1455" y="261"/>
                  </a:cubicBezTo>
                  <a:cubicBezTo>
                    <a:pt x="648" y="261"/>
                    <a:pt x="518" y="1"/>
                    <a:pt x="518" y="1"/>
                  </a:cubicBez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3" name="Google Shape;3533;p40">
              <a:extLst>
                <a:ext uri="{FF2B5EF4-FFF2-40B4-BE49-F238E27FC236}">
                  <a16:creationId xmlns:a16="http://schemas.microsoft.com/office/drawing/2014/main" id="{E3BEBEF7-BB69-4335-30BB-B2FB56F47B09}"/>
                </a:ext>
              </a:extLst>
            </p:cNvPr>
            <p:cNvSpPr/>
            <p:nvPr/>
          </p:nvSpPr>
          <p:spPr>
            <a:xfrm>
              <a:off x="6067279" y="1862934"/>
              <a:ext cx="238294" cy="498301"/>
            </a:xfrm>
            <a:custGeom>
              <a:avLst/>
              <a:gdLst/>
              <a:ahLst/>
              <a:cxnLst/>
              <a:rect l="l" t="t" r="r" b="b"/>
              <a:pathLst>
                <a:path w="14069" h="29420" extrusionOk="0">
                  <a:moveTo>
                    <a:pt x="13286" y="1"/>
                  </a:moveTo>
                  <a:cubicBezTo>
                    <a:pt x="13258" y="1"/>
                    <a:pt x="13230" y="4"/>
                    <a:pt x="13201" y="12"/>
                  </a:cubicBezTo>
                  <a:cubicBezTo>
                    <a:pt x="11895" y="357"/>
                    <a:pt x="7789" y="1499"/>
                    <a:pt x="6621" y="2494"/>
                  </a:cubicBezTo>
                  <a:cubicBezTo>
                    <a:pt x="5225" y="3684"/>
                    <a:pt x="4553" y="5287"/>
                    <a:pt x="4237" y="7045"/>
                  </a:cubicBezTo>
                  <a:cubicBezTo>
                    <a:pt x="3922" y="8804"/>
                    <a:pt x="2174" y="13045"/>
                    <a:pt x="1087" y="17653"/>
                  </a:cubicBezTo>
                  <a:cubicBezTo>
                    <a:pt x="1" y="22260"/>
                    <a:pt x="2018" y="24319"/>
                    <a:pt x="4237" y="24681"/>
                  </a:cubicBezTo>
                  <a:cubicBezTo>
                    <a:pt x="4296" y="24690"/>
                    <a:pt x="4353" y="24695"/>
                    <a:pt x="4409" y="24695"/>
                  </a:cubicBezTo>
                  <a:cubicBezTo>
                    <a:pt x="6461" y="24695"/>
                    <a:pt x="6570" y="18378"/>
                    <a:pt x="6570" y="18378"/>
                  </a:cubicBezTo>
                  <a:lnTo>
                    <a:pt x="7190" y="16070"/>
                  </a:lnTo>
                  <a:lnTo>
                    <a:pt x="6777" y="28016"/>
                  </a:lnTo>
                  <a:cubicBezTo>
                    <a:pt x="8379" y="29074"/>
                    <a:pt x="12827" y="29419"/>
                    <a:pt x="12827" y="29419"/>
                  </a:cubicBezTo>
                  <a:cubicBezTo>
                    <a:pt x="12827" y="29419"/>
                    <a:pt x="13034" y="27526"/>
                    <a:pt x="13211" y="25612"/>
                  </a:cubicBezTo>
                  <a:cubicBezTo>
                    <a:pt x="13389" y="23698"/>
                    <a:pt x="13681" y="18342"/>
                    <a:pt x="13785" y="16406"/>
                  </a:cubicBezTo>
                  <a:cubicBezTo>
                    <a:pt x="13890" y="14471"/>
                    <a:pt x="14069" y="12683"/>
                    <a:pt x="13948" y="9684"/>
                  </a:cubicBezTo>
                  <a:cubicBezTo>
                    <a:pt x="13844" y="7128"/>
                    <a:pt x="13666" y="1832"/>
                    <a:pt x="13616" y="320"/>
                  </a:cubicBezTo>
                  <a:cubicBezTo>
                    <a:pt x="13609" y="136"/>
                    <a:pt x="13459" y="1"/>
                    <a:pt x="13286"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4" name="Google Shape;3534;p40">
              <a:extLst>
                <a:ext uri="{FF2B5EF4-FFF2-40B4-BE49-F238E27FC236}">
                  <a16:creationId xmlns:a16="http://schemas.microsoft.com/office/drawing/2014/main" id="{12E76954-E141-E465-D9F5-604140F401F1}"/>
                </a:ext>
              </a:extLst>
            </p:cNvPr>
            <p:cNvSpPr/>
            <p:nvPr/>
          </p:nvSpPr>
          <p:spPr>
            <a:xfrm>
              <a:off x="6115262" y="2161966"/>
              <a:ext cx="65345" cy="118969"/>
            </a:xfrm>
            <a:custGeom>
              <a:avLst/>
              <a:gdLst/>
              <a:ahLst/>
              <a:cxnLst/>
              <a:rect l="l" t="t" r="r" b="b"/>
              <a:pathLst>
                <a:path w="3858" h="7024" extrusionOk="0">
                  <a:moveTo>
                    <a:pt x="2798" y="0"/>
                  </a:moveTo>
                  <a:cubicBezTo>
                    <a:pt x="1435" y="0"/>
                    <a:pt x="0" y="7024"/>
                    <a:pt x="1698" y="7024"/>
                  </a:cubicBezTo>
                  <a:cubicBezTo>
                    <a:pt x="1714" y="7024"/>
                    <a:pt x="1730" y="7023"/>
                    <a:pt x="1747" y="7022"/>
                  </a:cubicBezTo>
                  <a:cubicBezTo>
                    <a:pt x="2364" y="6974"/>
                    <a:pt x="3288" y="5962"/>
                    <a:pt x="3513" y="3343"/>
                  </a:cubicBezTo>
                  <a:cubicBezTo>
                    <a:pt x="3735" y="723"/>
                    <a:pt x="3858" y="146"/>
                    <a:pt x="2853" y="4"/>
                  </a:cubicBezTo>
                  <a:cubicBezTo>
                    <a:pt x="2834" y="2"/>
                    <a:pt x="2816" y="0"/>
                    <a:pt x="2798"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5" name="Google Shape;3535;p40">
              <a:extLst>
                <a:ext uri="{FF2B5EF4-FFF2-40B4-BE49-F238E27FC236}">
                  <a16:creationId xmlns:a16="http://schemas.microsoft.com/office/drawing/2014/main" id="{6DCB2930-54C5-8D75-3F0D-558D232D188C}"/>
                </a:ext>
              </a:extLst>
            </p:cNvPr>
            <p:cNvSpPr/>
            <p:nvPr/>
          </p:nvSpPr>
          <p:spPr>
            <a:xfrm>
              <a:off x="6672997" y="1885156"/>
              <a:ext cx="151116" cy="164988"/>
            </a:xfrm>
            <a:custGeom>
              <a:avLst/>
              <a:gdLst/>
              <a:ahLst/>
              <a:cxnLst/>
              <a:rect l="l" t="t" r="r" b="b"/>
              <a:pathLst>
                <a:path w="8922" h="9741" extrusionOk="0">
                  <a:moveTo>
                    <a:pt x="6350" y="0"/>
                  </a:moveTo>
                  <a:cubicBezTo>
                    <a:pt x="6095" y="0"/>
                    <a:pt x="5787" y="523"/>
                    <a:pt x="5483" y="898"/>
                  </a:cubicBezTo>
                  <a:cubicBezTo>
                    <a:pt x="5146" y="1312"/>
                    <a:pt x="5068" y="2165"/>
                    <a:pt x="4758" y="2605"/>
                  </a:cubicBezTo>
                  <a:cubicBezTo>
                    <a:pt x="4447" y="3044"/>
                    <a:pt x="0" y="6561"/>
                    <a:pt x="0" y="6561"/>
                  </a:cubicBezTo>
                  <a:lnTo>
                    <a:pt x="1522" y="9740"/>
                  </a:lnTo>
                  <a:lnTo>
                    <a:pt x="5871" y="3280"/>
                  </a:lnTo>
                  <a:cubicBezTo>
                    <a:pt x="5871" y="3280"/>
                    <a:pt x="7423" y="2990"/>
                    <a:pt x="7913" y="2215"/>
                  </a:cubicBezTo>
                  <a:cubicBezTo>
                    <a:pt x="8403" y="1441"/>
                    <a:pt x="8922" y="1104"/>
                    <a:pt x="8818" y="794"/>
                  </a:cubicBezTo>
                  <a:cubicBezTo>
                    <a:pt x="8800" y="739"/>
                    <a:pt x="8746" y="716"/>
                    <a:pt x="8671" y="716"/>
                  </a:cubicBezTo>
                  <a:cubicBezTo>
                    <a:pt x="8316" y="716"/>
                    <a:pt x="7474" y="1208"/>
                    <a:pt x="7474" y="1208"/>
                  </a:cubicBezTo>
                  <a:cubicBezTo>
                    <a:pt x="7474" y="1208"/>
                    <a:pt x="7345" y="1216"/>
                    <a:pt x="7167" y="1216"/>
                  </a:cubicBezTo>
                  <a:cubicBezTo>
                    <a:pt x="6783" y="1216"/>
                    <a:pt x="6173" y="1179"/>
                    <a:pt x="6155" y="949"/>
                  </a:cubicBezTo>
                  <a:cubicBezTo>
                    <a:pt x="6130" y="613"/>
                    <a:pt x="6698" y="147"/>
                    <a:pt x="6428" y="18"/>
                  </a:cubicBezTo>
                  <a:cubicBezTo>
                    <a:pt x="6403" y="6"/>
                    <a:pt x="6377" y="0"/>
                    <a:pt x="6350" y="0"/>
                  </a:cubicBez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6" name="Google Shape;3536;p40">
              <a:extLst>
                <a:ext uri="{FF2B5EF4-FFF2-40B4-BE49-F238E27FC236}">
                  <a16:creationId xmlns:a16="http://schemas.microsoft.com/office/drawing/2014/main" id="{65B98D11-2D3A-3BFD-88DA-698760406D97}"/>
                </a:ext>
              </a:extLst>
            </p:cNvPr>
            <p:cNvSpPr/>
            <p:nvPr/>
          </p:nvSpPr>
          <p:spPr>
            <a:xfrm>
              <a:off x="6374745" y="1861291"/>
              <a:ext cx="349980" cy="482753"/>
            </a:xfrm>
            <a:custGeom>
              <a:avLst/>
              <a:gdLst/>
              <a:ahLst/>
              <a:cxnLst/>
              <a:rect l="l" t="t" r="r" b="b"/>
              <a:pathLst>
                <a:path w="20663" h="28502" extrusionOk="0">
                  <a:moveTo>
                    <a:pt x="325" y="0"/>
                  </a:moveTo>
                  <a:cubicBezTo>
                    <a:pt x="144" y="0"/>
                    <a:pt x="0" y="163"/>
                    <a:pt x="31" y="349"/>
                  </a:cubicBezTo>
                  <a:cubicBezTo>
                    <a:pt x="129" y="897"/>
                    <a:pt x="297" y="2100"/>
                    <a:pt x="460" y="4504"/>
                  </a:cubicBezTo>
                  <a:cubicBezTo>
                    <a:pt x="787" y="9306"/>
                    <a:pt x="866" y="15811"/>
                    <a:pt x="981" y="18138"/>
                  </a:cubicBezTo>
                  <a:cubicBezTo>
                    <a:pt x="1097" y="20464"/>
                    <a:pt x="1877" y="28501"/>
                    <a:pt x="1877" y="28501"/>
                  </a:cubicBezTo>
                  <a:lnTo>
                    <a:pt x="7911" y="27925"/>
                  </a:lnTo>
                  <a:lnTo>
                    <a:pt x="7653" y="14222"/>
                  </a:lnTo>
                  <a:lnTo>
                    <a:pt x="7653" y="14222"/>
                  </a:lnTo>
                  <a:cubicBezTo>
                    <a:pt x="7653" y="14223"/>
                    <a:pt x="10167" y="16829"/>
                    <a:pt x="12518" y="16829"/>
                  </a:cubicBezTo>
                  <a:cubicBezTo>
                    <a:pt x="12690" y="16829"/>
                    <a:pt x="12862" y="16815"/>
                    <a:pt x="13032" y="16785"/>
                  </a:cubicBezTo>
                  <a:cubicBezTo>
                    <a:pt x="15515" y="16346"/>
                    <a:pt x="20662" y="11535"/>
                    <a:pt x="20662" y="11535"/>
                  </a:cubicBezTo>
                  <a:lnTo>
                    <a:pt x="17738" y="7503"/>
                  </a:lnTo>
                  <a:lnTo>
                    <a:pt x="14376" y="9882"/>
                  </a:lnTo>
                  <a:cubicBezTo>
                    <a:pt x="14376" y="9882"/>
                    <a:pt x="13989" y="9623"/>
                    <a:pt x="13587" y="9623"/>
                  </a:cubicBezTo>
                  <a:cubicBezTo>
                    <a:pt x="13587" y="9623"/>
                    <a:pt x="8977" y="2807"/>
                    <a:pt x="6930" y="1450"/>
                  </a:cubicBezTo>
                  <a:cubicBezTo>
                    <a:pt x="5934" y="793"/>
                    <a:pt x="1713" y="185"/>
                    <a:pt x="365" y="3"/>
                  </a:cubicBezTo>
                  <a:cubicBezTo>
                    <a:pt x="351" y="1"/>
                    <a:pt x="338" y="0"/>
                    <a:pt x="325"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7" name="Google Shape;3537;p40">
              <a:extLst>
                <a:ext uri="{FF2B5EF4-FFF2-40B4-BE49-F238E27FC236}">
                  <a16:creationId xmlns:a16="http://schemas.microsoft.com/office/drawing/2014/main" id="{A86731ED-BAC2-1E82-5B65-451E69FBC992}"/>
                </a:ext>
              </a:extLst>
            </p:cNvPr>
            <p:cNvSpPr/>
            <p:nvPr/>
          </p:nvSpPr>
          <p:spPr>
            <a:xfrm>
              <a:off x="6278404" y="2145621"/>
              <a:ext cx="312395" cy="82350"/>
            </a:xfrm>
            <a:custGeom>
              <a:avLst/>
              <a:gdLst/>
              <a:ahLst/>
              <a:cxnLst/>
              <a:rect l="l" t="t" r="r" b="b"/>
              <a:pathLst>
                <a:path w="18444" h="4862" extrusionOk="0">
                  <a:moveTo>
                    <a:pt x="325" y="0"/>
                  </a:moveTo>
                  <a:cubicBezTo>
                    <a:pt x="146" y="0"/>
                    <a:pt x="0" y="148"/>
                    <a:pt x="5" y="328"/>
                  </a:cubicBezTo>
                  <a:lnTo>
                    <a:pt x="91" y="4547"/>
                  </a:lnTo>
                  <a:cubicBezTo>
                    <a:pt x="95" y="4722"/>
                    <a:pt x="237" y="4862"/>
                    <a:pt x="412" y="4862"/>
                  </a:cubicBezTo>
                  <a:lnTo>
                    <a:pt x="18044" y="4862"/>
                  </a:lnTo>
                  <a:cubicBezTo>
                    <a:pt x="18290" y="4862"/>
                    <a:pt x="18443" y="4600"/>
                    <a:pt x="18326" y="4388"/>
                  </a:cubicBezTo>
                  <a:lnTo>
                    <a:pt x="16018" y="168"/>
                  </a:lnTo>
                  <a:cubicBezTo>
                    <a:pt x="15961" y="65"/>
                    <a:pt x="15854" y="0"/>
                    <a:pt x="15736"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8" name="Google Shape;3538;p40">
              <a:extLst>
                <a:ext uri="{FF2B5EF4-FFF2-40B4-BE49-F238E27FC236}">
                  <a16:creationId xmlns:a16="http://schemas.microsoft.com/office/drawing/2014/main" id="{9CC66F7A-2B08-5CFE-C862-32138B7DE7EC}"/>
                </a:ext>
              </a:extLst>
            </p:cNvPr>
            <p:cNvSpPr/>
            <p:nvPr/>
          </p:nvSpPr>
          <p:spPr>
            <a:xfrm>
              <a:off x="6478673" y="1960782"/>
              <a:ext cx="123644" cy="185567"/>
            </a:xfrm>
            <a:custGeom>
              <a:avLst/>
              <a:gdLst/>
              <a:ahLst/>
              <a:cxnLst/>
              <a:rect l="l" t="t" r="r" b="b"/>
              <a:pathLst>
                <a:path w="7300" h="10956" extrusionOk="0">
                  <a:moveTo>
                    <a:pt x="207" y="0"/>
                  </a:moveTo>
                  <a:cubicBezTo>
                    <a:pt x="1" y="1596"/>
                    <a:pt x="586" y="2991"/>
                    <a:pt x="862" y="3888"/>
                  </a:cubicBezTo>
                  <a:cubicBezTo>
                    <a:pt x="1138" y="4785"/>
                    <a:pt x="1517" y="6888"/>
                    <a:pt x="1517" y="8348"/>
                  </a:cubicBezTo>
                  <a:cubicBezTo>
                    <a:pt x="1517" y="8348"/>
                    <a:pt x="4030" y="10955"/>
                    <a:pt x="6382" y="10955"/>
                  </a:cubicBezTo>
                  <a:cubicBezTo>
                    <a:pt x="6554" y="10955"/>
                    <a:pt x="6726" y="10941"/>
                    <a:pt x="6896" y="10911"/>
                  </a:cubicBezTo>
                  <a:cubicBezTo>
                    <a:pt x="7023" y="10889"/>
                    <a:pt x="7160" y="10852"/>
                    <a:pt x="7300" y="10808"/>
                  </a:cubicBezTo>
                  <a:lnTo>
                    <a:pt x="7300" y="10808"/>
                  </a:lnTo>
                  <a:cubicBezTo>
                    <a:pt x="7194" y="10821"/>
                    <a:pt x="7087" y="10827"/>
                    <a:pt x="6981" y="10827"/>
                  </a:cubicBezTo>
                  <a:cubicBezTo>
                    <a:pt x="5357" y="10827"/>
                    <a:pt x="3811" y="9351"/>
                    <a:pt x="3277" y="7370"/>
                  </a:cubicBezTo>
                  <a:cubicBezTo>
                    <a:pt x="2690" y="5197"/>
                    <a:pt x="3415" y="4440"/>
                    <a:pt x="2190" y="3129"/>
                  </a:cubicBezTo>
                  <a:cubicBezTo>
                    <a:pt x="965" y="1819"/>
                    <a:pt x="207" y="1"/>
                    <a:pt x="207"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9" name="Google Shape;3539;p40">
              <a:extLst>
                <a:ext uri="{FF2B5EF4-FFF2-40B4-BE49-F238E27FC236}">
                  <a16:creationId xmlns:a16="http://schemas.microsoft.com/office/drawing/2014/main" id="{69F233E3-74A5-5FEE-9848-825A2B526D33}"/>
                </a:ext>
              </a:extLst>
            </p:cNvPr>
            <p:cNvSpPr/>
            <p:nvPr/>
          </p:nvSpPr>
          <p:spPr>
            <a:xfrm>
              <a:off x="6597016" y="2029803"/>
              <a:ext cx="19105" cy="28980"/>
            </a:xfrm>
            <a:custGeom>
              <a:avLst/>
              <a:gdLst/>
              <a:ahLst/>
              <a:cxnLst/>
              <a:rect l="l" t="t" r="r" b="b"/>
              <a:pathLst>
                <a:path w="1128" h="1711" extrusionOk="0">
                  <a:moveTo>
                    <a:pt x="1036" y="1"/>
                  </a:moveTo>
                  <a:cubicBezTo>
                    <a:pt x="1003" y="18"/>
                    <a:pt x="231" y="433"/>
                    <a:pt x="0" y="1674"/>
                  </a:cubicBezTo>
                  <a:lnTo>
                    <a:pt x="196" y="1711"/>
                  </a:lnTo>
                  <a:cubicBezTo>
                    <a:pt x="409" y="572"/>
                    <a:pt x="1121" y="181"/>
                    <a:pt x="1127" y="177"/>
                  </a:cubicBezTo>
                  <a:lnTo>
                    <a:pt x="1036" y="1"/>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0" name="Google Shape;3540;p40">
              <a:extLst>
                <a:ext uri="{FF2B5EF4-FFF2-40B4-BE49-F238E27FC236}">
                  <a16:creationId xmlns:a16="http://schemas.microsoft.com/office/drawing/2014/main" id="{DA42EF1E-050D-1760-A7F4-D42E82861FC5}"/>
                </a:ext>
              </a:extLst>
            </p:cNvPr>
            <p:cNvSpPr/>
            <p:nvPr/>
          </p:nvSpPr>
          <p:spPr>
            <a:xfrm>
              <a:off x="6571000" y="2022435"/>
              <a:ext cx="33943" cy="34281"/>
            </a:xfrm>
            <a:custGeom>
              <a:avLst/>
              <a:gdLst/>
              <a:ahLst/>
              <a:cxnLst/>
              <a:rect l="l" t="t" r="r" b="b"/>
              <a:pathLst>
                <a:path w="2004" h="2024" extrusionOk="0">
                  <a:moveTo>
                    <a:pt x="2003" y="11"/>
                  </a:moveTo>
                  <a:cubicBezTo>
                    <a:pt x="1990" y="13"/>
                    <a:pt x="1285" y="0"/>
                    <a:pt x="998" y="783"/>
                  </a:cubicBezTo>
                  <a:cubicBezTo>
                    <a:pt x="889" y="1076"/>
                    <a:pt x="705" y="1165"/>
                    <a:pt x="510" y="1258"/>
                  </a:cubicBezTo>
                  <a:cubicBezTo>
                    <a:pt x="271" y="1372"/>
                    <a:pt x="0" y="1502"/>
                    <a:pt x="0" y="2024"/>
                  </a:cubicBezTo>
                  <a:lnTo>
                    <a:pt x="200" y="2024"/>
                  </a:lnTo>
                  <a:cubicBezTo>
                    <a:pt x="200" y="1628"/>
                    <a:pt x="366" y="1549"/>
                    <a:pt x="595" y="1439"/>
                  </a:cubicBezTo>
                  <a:cubicBezTo>
                    <a:pt x="798" y="1341"/>
                    <a:pt x="1048" y="1220"/>
                    <a:pt x="1184" y="852"/>
                  </a:cubicBezTo>
                  <a:cubicBezTo>
                    <a:pt x="1419" y="214"/>
                    <a:pt x="1967" y="210"/>
                    <a:pt x="1997" y="210"/>
                  </a:cubicBezTo>
                  <a:cubicBezTo>
                    <a:pt x="1998" y="210"/>
                    <a:pt x="1998" y="210"/>
                    <a:pt x="1998" y="210"/>
                  </a:cubicBezTo>
                  <a:lnTo>
                    <a:pt x="2003" y="11"/>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1" name="Google Shape;3541;p40">
              <a:extLst>
                <a:ext uri="{FF2B5EF4-FFF2-40B4-BE49-F238E27FC236}">
                  <a16:creationId xmlns:a16="http://schemas.microsoft.com/office/drawing/2014/main" id="{DE9BC946-ED69-69BF-8758-71FD9654734F}"/>
                </a:ext>
              </a:extLst>
            </p:cNvPr>
            <p:cNvSpPr/>
            <p:nvPr/>
          </p:nvSpPr>
          <p:spPr>
            <a:xfrm>
              <a:off x="6308164" y="2158528"/>
              <a:ext cx="128488" cy="50796"/>
            </a:xfrm>
            <a:custGeom>
              <a:avLst/>
              <a:gdLst/>
              <a:ahLst/>
              <a:cxnLst/>
              <a:rect l="l" t="t" r="r" b="b"/>
              <a:pathLst>
                <a:path w="7586" h="2999" extrusionOk="0">
                  <a:moveTo>
                    <a:pt x="3793" y="0"/>
                  </a:moveTo>
                  <a:cubicBezTo>
                    <a:pt x="1698" y="0"/>
                    <a:pt x="0" y="670"/>
                    <a:pt x="0" y="1499"/>
                  </a:cubicBezTo>
                  <a:cubicBezTo>
                    <a:pt x="0" y="2327"/>
                    <a:pt x="1698" y="2998"/>
                    <a:pt x="3793" y="2998"/>
                  </a:cubicBezTo>
                  <a:cubicBezTo>
                    <a:pt x="5888" y="2998"/>
                    <a:pt x="7586" y="2327"/>
                    <a:pt x="7586" y="1499"/>
                  </a:cubicBezTo>
                  <a:cubicBezTo>
                    <a:pt x="7586" y="670"/>
                    <a:pt x="5888" y="0"/>
                    <a:pt x="3793"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2" name="Google Shape;3542;p40">
              <a:extLst>
                <a:ext uri="{FF2B5EF4-FFF2-40B4-BE49-F238E27FC236}">
                  <a16:creationId xmlns:a16="http://schemas.microsoft.com/office/drawing/2014/main" id="{1CAD200B-6931-7216-1D1B-8D6CA1D03C7F}"/>
                </a:ext>
              </a:extLst>
            </p:cNvPr>
            <p:cNvSpPr/>
            <p:nvPr/>
          </p:nvSpPr>
          <p:spPr>
            <a:xfrm>
              <a:off x="6338363" y="2168504"/>
              <a:ext cx="70985" cy="26948"/>
            </a:xfrm>
            <a:custGeom>
              <a:avLst/>
              <a:gdLst/>
              <a:ahLst/>
              <a:cxnLst/>
              <a:rect l="l" t="t" r="r" b="b"/>
              <a:pathLst>
                <a:path w="4191" h="1591" extrusionOk="0">
                  <a:moveTo>
                    <a:pt x="2095" y="0"/>
                  </a:moveTo>
                  <a:cubicBezTo>
                    <a:pt x="939" y="0"/>
                    <a:pt x="1" y="356"/>
                    <a:pt x="1" y="796"/>
                  </a:cubicBezTo>
                  <a:cubicBezTo>
                    <a:pt x="1" y="1234"/>
                    <a:pt x="939" y="1591"/>
                    <a:pt x="2095" y="1591"/>
                  </a:cubicBezTo>
                  <a:cubicBezTo>
                    <a:pt x="3253" y="1591"/>
                    <a:pt x="4191" y="1234"/>
                    <a:pt x="4191" y="796"/>
                  </a:cubicBezTo>
                  <a:cubicBezTo>
                    <a:pt x="4191" y="356"/>
                    <a:pt x="3253" y="0"/>
                    <a:pt x="2095"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3" name="Google Shape;3543;p40">
              <a:extLst>
                <a:ext uri="{FF2B5EF4-FFF2-40B4-BE49-F238E27FC236}">
                  <a16:creationId xmlns:a16="http://schemas.microsoft.com/office/drawing/2014/main" id="{D792DBD4-A37A-ABD5-5F35-440D54505AB4}"/>
                </a:ext>
              </a:extLst>
            </p:cNvPr>
            <p:cNvSpPr/>
            <p:nvPr/>
          </p:nvSpPr>
          <p:spPr>
            <a:xfrm>
              <a:off x="6353827" y="2174178"/>
              <a:ext cx="25542" cy="9756"/>
            </a:xfrm>
            <a:custGeom>
              <a:avLst/>
              <a:gdLst/>
              <a:ahLst/>
              <a:cxnLst/>
              <a:rect l="l" t="t" r="r" b="b"/>
              <a:pathLst>
                <a:path w="1508" h="576" extrusionOk="0">
                  <a:moveTo>
                    <a:pt x="754" y="1"/>
                  </a:moveTo>
                  <a:cubicBezTo>
                    <a:pt x="339" y="1"/>
                    <a:pt x="1" y="130"/>
                    <a:pt x="1" y="288"/>
                  </a:cubicBezTo>
                  <a:cubicBezTo>
                    <a:pt x="1" y="447"/>
                    <a:pt x="337" y="575"/>
                    <a:pt x="754" y="575"/>
                  </a:cubicBezTo>
                  <a:cubicBezTo>
                    <a:pt x="1170" y="575"/>
                    <a:pt x="1507" y="446"/>
                    <a:pt x="1507" y="288"/>
                  </a:cubicBezTo>
                  <a:cubicBezTo>
                    <a:pt x="1507" y="130"/>
                    <a:pt x="1171" y="2"/>
                    <a:pt x="75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4" name="Google Shape;3544;p40">
              <a:extLst>
                <a:ext uri="{FF2B5EF4-FFF2-40B4-BE49-F238E27FC236}">
                  <a16:creationId xmlns:a16="http://schemas.microsoft.com/office/drawing/2014/main" id="{3007BA8A-44B2-B47F-4CC1-183EC76E2D56}"/>
                </a:ext>
              </a:extLst>
            </p:cNvPr>
            <p:cNvSpPr/>
            <p:nvPr/>
          </p:nvSpPr>
          <p:spPr>
            <a:xfrm>
              <a:off x="6452234" y="2039508"/>
              <a:ext cx="70782" cy="165361"/>
            </a:xfrm>
            <a:custGeom>
              <a:avLst/>
              <a:gdLst/>
              <a:ahLst/>
              <a:cxnLst/>
              <a:rect l="l" t="t" r="r" b="b"/>
              <a:pathLst>
                <a:path w="4179" h="9763" extrusionOk="0">
                  <a:moveTo>
                    <a:pt x="1299" y="0"/>
                  </a:moveTo>
                  <a:cubicBezTo>
                    <a:pt x="1192" y="0"/>
                    <a:pt x="1111" y="96"/>
                    <a:pt x="1130" y="201"/>
                  </a:cubicBezTo>
                  <a:lnTo>
                    <a:pt x="1287" y="1058"/>
                  </a:lnTo>
                  <a:cubicBezTo>
                    <a:pt x="1309" y="1178"/>
                    <a:pt x="1243" y="1291"/>
                    <a:pt x="1135" y="1347"/>
                  </a:cubicBezTo>
                  <a:cubicBezTo>
                    <a:pt x="462" y="1693"/>
                    <a:pt x="0" y="2391"/>
                    <a:pt x="0" y="3201"/>
                  </a:cubicBezTo>
                  <a:lnTo>
                    <a:pt x="0" y="9361"/>
                  </a:lnTo>
                  <a:lnTo>
                    <a:pt x="0" y="9381"/>
                  </a:lnTo>
                  <a:cubicBezTo>
                    <a:pt x="0" y="9591"/>
                    <a:pt x="936" y="9762"/>
                    <a:pt x="2089" y="9762"/>
                  </a:cubicBezTo>
                  <a:cubicBezTo>
                    <a:pt x="3242" y="9762"/>
                    <a:pt x="4177" y="9591"/>
                    <a:pt x="4177" y="9381"/>
                  </a:cubicBezTo>
                  <a:cubicBezTo>
                    <a:pt x="4178" y="9374"/>
                    <a:pt x="4178" y="3201"/>
                    <a:pt x="4178" y="3201"/>
                  </a:cubicBezTo>
                  <a:cubicBezTo>
                    <a:pt x="4178" y="2393"/>
                    <a:pt x="3717" y="1694"/>
                    <a:pt x="3044" y="1347"/>
                  </a:cubicBezTo>
                  <a:cubicBezTo>
                    <a:pt x="2936" y="1291"/>
                    <a:pt x="2870" y="1178"/>
                    <a:pt x="2892" y="1058"/>
                  </a:cubicBezTo>
                  <a:lnTo>
                    <a:pt x="3049" y="201"/>
                  </a:lnTo>
                  <a:cubicBezTo>
                    <a:pt x="3068" y="96"/>
                    <a:pt x="2987" y="0"/>
                    <a:pt x="2881"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5" name="Google Shape;3545;p40">
              <a:extLst>
                <a:ext uri="{FF2B5EF4-FFF2-40B4-BE49-F238E27FC236}">
                  <a16:creationId xmlns:a16="http://schemas.microsoft.com/office/drawing/2014/main" id="{CE010B4D-9D1D-5E37-EAFE-4237CB85353B}"/>
                </a:ext>
              </a:extLst>
            </p:cNvPr>
            <p:cNvSpPr/>
            <p:nvPr/>
          </p:nvSpPr>
          <p:spPr>
            <a:xfrm>
              <a:off x="6459466" y="2110324"/>
              <a:ext cx="56385" cy="87516"/>
            </a:xfrm>
            <a:custGeom>
              <a:avLst/>
              <a:gdLst/>
              <a:ahLst/>
              <a:cxnLst/>
              <a:rect l="l" t="t" r="r" b="b"/>
              <a:pathLst>
                <a:path w="3329" h="5167" extrusionOk="0">
                  <a:moveTo>
                    <a:pt x="415" y="0"/>
                  </a:moveTo>
                  <a:cubicBezTo>
                    <a:pt x="185" y="0"/>
                    <a:pt x="0" y="186"/>
                    <a:pt x="4" y="415"/>
                  </a:cubicBezTo>
                  <a:lnTo>
                    <a:pt x="51" y="4833"/>
                  </a:lnTo>
                  <a:cubicBezTo>
                    <a:pt x="52" y="4943"/>
                    <a:pt x="127" y="5038"/>
                    <a:pt x="235" y="5058"/>
                  </a:cubicBezTo>
                  <a:cubicBezTo>
                    <a:pt x="534" y="5114"/>
                    <a:pt x="1009" y="5167"/>
                    <a:pt x="1665" y="5167"/>
                  </a:cubicBezTo>
                  <a:cubicBezTo>
                    <a:pt x="2322" y="5167"/>
                    <a:pt x="2801" y="5112"/>
                    <a:pt x="3098" y="5056"/>
                  </a:cubicBezTo>
                  <a:cubicBezTo>
                    <a:pt x="3206" y="5035"/>
                    <a:pt x="3281" y="4942"/>
                    <a:pt x="3282" y="4832"/>
                  </a:cubicBezTo>
                  <a:lnTo>
                    <a:pt x="3325" y="416"/>
                  </a:lnTo>
                  <a:cubicBezTo>
                    <a:pt x="3328" y="186"/>
                    <a:pt x="3143" y="0"/>
                    <a:pt x="2914"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6" name="Google Shape;3546;p40">
              <a:extLst>
                <a:ext uri="{FF2B5EF4-FFF2-40B4-BE49-F238E27FC236}">
                  <a16:creationId xmlns:a16="http://schemas.microsoft.com/office/drawing/2014/main" id="{47FBE715-94F3-C75E-00CC-CA467932A256}"/>
                </a:ext>
              </a:extLst>
            </p:cNvPr>
            <p:cNvSpPr/>
            <p:nvPr/>
          </p:nvSpPr>
          <p:spPr>
            <a:xfrm>
              <a:off x="6138399" y="2161898"/>
              <a:ext cx="166038" cy="59095"/>
            </a:xfrm>
            <a:custGeom>
              <a:avLst/>
              <a:gdLst/>
              <a:ahLst/>
              <a:cxnLst/>
              <a:rect l="l" t="t" r="r" b="b"/>
              <a:pathLst>
                <a:path w="9803" h="3489" extrusionOk="0">
                  <a:moveTo>
                    <a:pt x="1408" y="1"/>
                  </a:moveTo>
                  <a:cubicBezTo>
                    <a:pt x="1284" y="1"/>
                    <a:pt x="1168" y="60"/>
                    <a:pt x="1091" y="162"/>
                  </a:cubicBezTo>
                  <a:cubicBezTo>
                    <a:pt x="781" y="581"/>
                    <a:pt x="108" y="1584"/>
                    <a:pt x="40" y="2512"/>
                  </a:cubicBezTo>
                  <a:cubicBezTo>
                    <a:pt x="0" y="3095"/>
                    <a:pt x="192" y="3489"/>
                    <a:pt x="993" y="3489"/>
                  </a:cubicBezTo>
                  <a:cubicBezTo>
                    <a:pt x="1072" y="3489"/>
                    <a:pt x="1157" y="3485"/>
                    <a:pt x="1248" y="3477"/>
                  </a:cubicBezTo>
                  <a:cubicBezTo>
                    <a:pt x="2265" y="3392"/>
                    <a:pt x="7075" y="2357"/>
                    <a:pt x="7075" y="2357"/>
                  </a:cubicBezTo>
                  <a:lnTo>
                    <a:pt x="8343" y="2891"/>
                  </a:lnTo>
                  <a:lnTo>
                    <a:pt x="8314" y="1470"/>
                  </a:lnTo>
                  <a:cubicBezTo>
                    <a:pt x="8303" y="978"/>
                    <a:pt x="9591" y="736"/>
                    <a:pt x="9695" y="565"/>
                  </a:cubicBezTo>
                  <a:cubicBezTo>
                    <a:pt x="9758" y="459"/>
                    <a:pt x="9802" y="372"/>
                    <a:pt x="9577" y="372"/>
                  </a:cubicBezTo>
                  <a:cubicBezTo>
                    <a:pt x="9436" y="372"/>
                    <a:pt x="9191" y="406"/>
                    <a:pt x="8781" y="489"/>
                  </a:cubicBezTo>
                  <a:cubicBezTo>
                    <a:pt x="7713" y="708"/>
                    <a:pt x="7919" y="928"/>
                    <a:pt x="7436" y="1013"/>
                  </a:cubicBezTo>
                  <a:cubicBezTo>
                    <a:pt x="7419" y="1016"/>
                    <a:pt x="7395" y="1018"/>
                    <a:pt x="7364" y="1018"/>
                  </a:cubicBezTo>
                  <a:cubicBezTo>
                    <a:pt x="6653" y="1018"/>
                    <a:pt x="2528" y="214"/>
                    <a:pt x="1486" y="8"/>
                  </a:cubicBezTo>
                  <a:cubicBezTo>
                    <a:pt x="1460" y="3"/>
                    <a:pt x="1434" y="1"/>
                    <a:pt x="1408" y="1"/>
                  </a:cubicBez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7" name="Google Shape;3547;p40">
              <a:extLst>
                <a:ext uri="{FF2B5EF4-FFF2-40B4-BE49-F238E27FC236}">
                  <a16:creationId xmlns:a16="http://schemas.microsoft.com/office/drawing/2014/main" id="{AF916D98-9C33-022C-07FF-C2A2BBF31BDB}"/>
                </a:ext>
              </a:extLst>
            </p:cNvPr>
            <p:cNvSpPr/>
            <p:nvPr/>
          </p:nvSpPr>
          <p:spPr>
            <a:xfrm>
              <a:off x="6128440" y="2145977"/>
              <a:ext cx="53201" cy="23120"/>
            </a:xfrm>
            <a:custGeom>
              <a:avLst/>
              <a:gdLst/>
              <a:ahLst/>
              <a:cxnLst/>
              <a:rect l="l" t="t" r="r" b="b"/>
              <a:pathLst>
                <a:path w="3141" h="1365" extrusionOk="0">
                  <a:moveTo>
                    <a:pt x="296" y="0"/>
                  </a:moveTo>
                  <a:cubicBezTo>
                    <a:pt x="166" y="0"/>
                    <a:pt x="57" y="51"/>
                    <a:pt x="0" y="95"/>
                  </a:cubicBezTo>
                  <a:lnTo>
                    <a:pt x="121" y="253"/>
                  </a:lnTo>
                  <a:cubicBezTo>
                    <a:pt x="122" y="252"/>
                    <a:pt x="194" y="198"/>
                    <a:pt x="295" y="198"/>
                  </a:cubicBezTo>
                  <a:cubicBezTo>
                    <a:pt x="347" y="198"/>
                    <a:pt x="407" y="212"/>
                    <a:pt x="469" y="255"/>
                  </a:cubicBezTo>
                  <a:cubicBezTo>
                    <a:pt x="530" y="297"/>
                    <a:pt x="618" y="308"/>
                    <a:pt x="740" y="308"/>
                  </a:cubicBezTo>
                  <a:cubicBezTo>
                    <a:pt x="797" y="308"/>
                    <a:pt x="861" y="305"/>
                    <a:pt x="933" y="302"/>
                  </a:cubicBezTo>
                  <a:cubicBezTo>
                    <a:pt x="1017" y="299"/>
                    <a:pt x="1109" y="296"/>
                    <a:pt x="1206" y="296"/>
                  </a:cubicBezTo>
                  <a:cubicBezTo>
                    <a:pt x="1784" y="296"/>
                    <a:pt x="2556" y="409"/>
                    <a:pt x="2957" y="1365"/>
                  </a:cubicBezTo>
                  <a:lnTo>
                    <a:pt x="3141" y="1290"/>
                  </a:lnTo>
                  <a:cubicBezTo>
                    <a:pt x="2694" y="222"/>
                    <a:pt x="1820" y="99"/>
                    <a:pt x="1207" y="99"/>
                  </a:cubicBezTo>
                  <a:cubicBezTo>
                    <a:pt x="1105" y="99"/>
                    <a:pt x="1011" y="103"/>
                    <a:pt x="927" y="106"/>
                  </a:cubicBezTo>
                  <a:cubicBezTo>
                    <a:pt x="868" y="107"/>
                    <a:pt x="803" y="110"/>
                    <a:pt x="745" y="110"/>
                  </a:cubicBezTo>
                  <a:cubicBezTo>
                    <a:pt x="668" y="110"/>
                    <a:pt x="603" y="106"/>
                    <a:pt x="583" y="92"/>
                  </a:cubicBezTo>
                  <a:cubicBezTo>
                    <a:pt x="485" y="25"/>
                    <a:pt x="386" y="0"/>
                    <a:pt x="296"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8" name="Google Shape;3548;p40">
              <a:extLst>
                <a:ext uri="{FF2B5EF4-FFF2-40B4-BE49-F238E27FC236}">
                  <a16:creationId xmlns:a16="http://schemas.microsoft.com/office/drawing/2014/main" id="{6C9B5579-6E9B-4417-6463-73D582DF2F10}"/>
                </a:ext>
              </a:extLst>
            </p:cNvPr>
            <p:cNvSpPr/>
            <p:nvPr/>
          </p:nvSpPr>
          <p:spPr>
            <a:xfrm>
              <a:off x="6141533" y="2126042"/>
              <a:ext cx="34790" cy="33858"/>
            </a:xfrm>
            <a:custGeom>
              <a:avLst/>
              <a:gdLst/>
              <a:ahLst/>
              <a:cxnLst/>
              <a:rect l="l" t="t" r="r" b="b"/>
              <a:pathLst>
                <a:path w="2054" h="1999" extrusionOk="0">
                  <a:moveTo>
                    <a:pt x="48" y="0"/>
                  </a:moveTo>
                  <a:lnTo>
                    <a:pt x="0" y="194"/>
                  </a:lnTo>
                  <a:cubicBezTo>
                    <a:pt x="16" y="198"/>
                    <a:pt x="1523" y="580"/>
                    <a:pt x="1859" y="1998"/>
                  </a:cubicBezTo>
                  <a:lnTo>
                    <a:pt x="2053" y="1952"/>
                  </a:lnTo>
                  <a:cubicBezTo>
                    <a:pt x="1688" y="415"/>
                    <a:pt x="65" y="4"/>
                    <a:pt x="48"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9" name="Google Shape;3549;p40">
              <a:extLst>
                <a:ext uri="{FF2B5EF4-FFF2-40B4-BE49-F238E27FC236}">
                  <a16:creationId xmlns:a16="http://schemas.microsoft.com/office/drawing/2014/main" id="{056BB103-F9CA-5F2A-8EB5-986A2100A0BF}"/>
                </a:ext>
              </a:extLst>
            </p:cNvPr>
            <p:cNvSpPr/>
            <p:nvPr/>
          </p:nvSpPr>
          <p:spPr>
            <a:xfrm>
              <a:off x="6185638" y="1960308"/>
              <a:ext cx="11246" cy="177573"/>
            </a:xfrm>
            <a:custGeom>
              <a:avLst/>
              <a:gdLst/>
              <a:ahLst/>
              <a:cxnLst/>
              <a:rect l="l" t="t" r="r" b="b"/>
              <a:pathLst>
                <a:path w="664" h="10484" extrusionOk="0">
                  <a:moveTo>
                    <a:pt x="301" y="1"/>
                  </a:moveTo>
                  <a:lnTo>
                    <a:pt x="301" y="1"/>
                  </a:lnTo>
                  <a:cubicBezTo>
                    <a:pt x="289" y="43"/>
                    <a:pt x="0" y="1046"/>
                    <a:pt x="463" y="2194"/>
                  </a:cubicBezTo>
                  <a:cubicBezTo>
                    <a:pt x="463" y="2492"/>
                    <a:pt x="446" y="6114"/>
                    <a:pt x="96" y="10468"/>
                  </a:cubicBezTo>
                  <a:lnTo>
                    <a:pt x="295" y="10484"/>
                  </a:lnTo>
                  <a:cubicBezTo>
                    <a:pt x="658" y="5956"/>
                    <a:pt x="661" y="2213"/>
                    <a:pt x="663" y="2177"/>
                  </a:cubicBezTo>
                  <a:lnTo>
                    <a:pt x="655" y="2138"/>
                  </a:lnTo>
                  <a:cubicBezTo>
                    <a:pt x="210" y="1048"/>
                    <a:pt x="490" y="67"/>
                    <a:pt x="492" y="58"/>
                  </a:cubicBezTo>
                  <a:lnTo>
                    <a:pt x="301" y="1"/>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0" name="Google Shape;3550;p40">
              <a:extLst>
                <a:ext uri="{FF2B5EF4-FFF2-40B4-BE49-F238E27FC236}">
                  <a16:creationId xmlns:a16="http://schemas.microsoft.com/office/drawing/2014/main" id="{29D8CE27-0B59-B83B-8411-2675B539BF36}"/>
                </a:ext>
              </a:extLst>
            </p:cNvPr>
            <p:cNvSpPr/>
            <p:nvPr/>
          </p:nvSpPr>
          <p:spPr>
            <a:xfrm>
              <a:off x="6169005" y="1986629"/>
              <a:ext cx="26168" cy="69376"/>
            </a:xfrm>
            <a:custGeom>
              <a:avLst/>
              <a:gdLst/>
              <a:ahLst/>
              <a:cxnLst/>
              <a:rect l="l" t="t" r="r" b="b"/>
              <a:pathLst>
                <a:path w="1545" h="4096" extrusionOk="0">
                  <a:moveTo>
                    <a:pt x="240" y="1"/>
                  </a:moveTo>
                  <a:lnTo>
                    <a:pt x="240" y="1"/>
                  </a:lnTo>
                  <a:cubicBezTo>
                    <a:pt x="229" y="42"/>
                    <a:pt x="1" y="995"/>
                    <a:pt x="558" y="1746"/>
                  </a:cubicBezTo>
                  <a:cubicBezTo>
                    <a:pt x="593" y="1961"/>
                    <a:pt x="839" y="3378"/>
                    <a:pt x="1386" y="4095"/>
                  </a:cubicBezTo>
                  <a:lnTo>
                    <a:pt x="1544" y="3974"/>
                  </a:lnTo>
                  <a:cubicBezTo>
                    <a:pt x="995" y="3254"/>
                    <a:pt x="755" y="1707"/>
                    <a:pt x="752" y="1691"/>
                  </a:cubicBezTo>
                  <a:lnTo>
                    <a:pt x="732" y="1645"/>
                  </a:lnTo>
                  <a:cubicBezTo>
                    <a:pt x="214" y="969"/>
                    <a:pt x="430" y="58"/>
                    <a:pt x="432" y="48"/>
                  </a:cubicBezTo>
                  <a:lnTo>
                    <a:pt x="240" y="1"/>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1" name="Google Shape;3551;p40">
              <a:extLst>
                <a:ext uri="{FF2B5EF4-FFF2-40B4-BE49-F238E27FC236}">
                  <a16:creationId xmlns:a16="http://schemas.microsoft.com/office/drawing/2014/main" id="{6C6E88D2-021D-453D-B345-2C1C6B1F4A5A}"/>
                </a:ext>
              </a:extLst>
            </p:cNvPr>
            <p:cNvSpPr/>
            <p:nvPr/>
          </p:nvSpPr>
          <p:spPr>
            <a:xfrm>
              <a:off x="6196884" y="2253005"/>
              <a:ext cx="64989" cy="47764"/>
            </a:xfrm>
            <a:custGeom>
              <a:avLst/>
              <a:gdLst/>
              <a:ahLst/>
              <a:cxnLst/>
              <a:rect l="l" t="t" r="r" b="b"/>
              <a:pathLst>
                <a:path w="3837" h="2820" extrusionOk="0">
                  <a:moveTo>
                    <a:pt x="579" y="0"/>
                  </a:moveTo>
                  <a:lnTo>
                    <a:pt x="562" y="199"/>
                  </a:lnTo>
                  <a:lnTo>
                    <a:pt x="3478" y="450"/>
                  </a:lnTo>
                  <a:cubicBezTo>
                    <a:pt x="3503" y="729"/>
                    <a:pt x="3539" y="1682"/>
                    <a:pt x="3033" y="2225"/>
                  </a:cubicBezTo>
                  <a:cubicBezTo>
                    <a:pt x="2788" y="2488"/>
                    <a:pt x="2439" y="2620"/>
                    <a:pt x="2009" y="2620"/>
                  </a:cubicBezTo>
                  <a:cubicBezTo>
                    <a:pt x="1964" y="2620"/>
                    <a:pt x="1918" y="2618"/>
                    <a:pt x="1871" y="2616"/>
                  </a:cubicBezTo>
                  <a:cubicBezTo>
                    <a:pt x="1374" y="2584"/>
                    <a:pt x="1001" y="2404"/>
                    <a:pt x="758" y="2079"/>
                  </a:cubicBezTo>
                  <a:cubicBezTo>
                    <a:pt x="215" y="1353"/>
                    <a:pt x="484" y="133"/>
                    <a:pt x="487" y="121"/>
                  </a:cubicBezTo>
                  <a:lnTo>
                    <a:pt x="294" y="77"/>
                  </a:lnTo>
                  <a:lnTo>
                    <a:pt x="294" y="77"/>
                  </a:lnTo>
                  <a:cubicBezTo>
                    <a:pt x="280" y="131"/>
                    <a:pt x="0" y="1398"/>
                    <a:pt x="598" y="2198"/>
                  </a:cubicBezTo>
                  <a:cubicBezTo>
                    <a:pt x="877" y="2571"/>
                    <a:pt x="1301" y="2779"/>
                    <a:pt x="1857" y="2814"/>
                  </a:cubicBezTo>
                  <a:cubicBezTo>
                    <a:pt x="1911" y="2819"/>
                    <a:pt x="1963" y="2820"/>
                    <a:pt x="2015" y="2820"/>
                  </a:cubicBezTo>
                  <a:cubicBezTo>
                    <a:pt x="2504" y="2820"/>
                    <a:pt x="2894" y="2666"/>
                    <a:pt x="3177" y="2362"/>
                  </a:cubicBezTo>
                  <a:cubicBezTo>
                    <a:pt x="3836" y="1655"/>
                    <a:pt x="3676" y="398"/>
                    <a:pt x="3668" y="344"/>
                  </a:cubicBezTo>
                  <a:lnTo>
                    <a:pt x="3657" y="265"/>
                  </a:lnTo>
                  <a:lnTo>
                    <a:pt x="579" y="0"/>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2" name="Google Shape;3552;p40">
              <a:extLst>
                <a:ext uri="{FF2B5EF4-FFF2-40B4-BE49-F238E27FC236}">
                  <a16:creationId xmlns:a16="http://schemas.microsoft.com/office/drawing/2014/main" id="{CF10DE9B-6184-6EAF-2DA2-B7A5080FB8F8}"/>
                </a:ext>
              </a:extLst>
            </p:cNvPr>
            <p:cNvSpPr/>
            <p:nvPr/>
          </p:nvSpPr>
          <p:spPr>
            <a:xfrm>
              <a:off x="6417715" y="2252988"/>
              <a:ext cx="65006" cy="47781"/>
            </a:xfrm>
            <a:custGeom>
              <a:avLst/>
              <a:gdLst/>
              <a:ahLst/>
              <a:cxnLst/>
              <a:rect l="l" t="t" r="r" b="b"/>
              <a:pathLst>
                <a:path w="3838" h="2821" extrusionOk="0">
                  <a:moveTo>
                    <a:pt x="3258" y="0"/>
                  </a:moveTo>
                  <a:lnTo>
                    <a:pt x="179" y="265"/>
                  </a:lnTo>
                  <a:lnTo>
                    <a:pt x="169" y="344"/>
                  </a:lnTo>
                  <a:cubicBezTo>
                    <a:pt x="161" y="399"/>
                    <a:pt x="0" y="1654"/>
                    <a:pt x="659" y="2362"/>
                  </a:cubicBezTo>
                  <a:cubicBezTo>
                    <a:pt x="942" y="2667"/>
                    <a:pt x="1333" y="2821"/>
                    <a:pt x="1823" y="2821"/>
                  </a:cubicBezTo>
                  <a:cubicBezTo>
                    <a:pt x="1874" y="2821"/>
                    <a:pt x="1927" y="2820"/>
                    <a:pt x="1980" y="2814"/>
                  </a:cubicBezTo>
                  <a:cubicBezTo>
                    <a:pt x="2537" y="2779"/>
                    <a:pt x="2962" y="2572"/>
                    <a:pt x="3241" y="2198"/>
                  </a:cubicBezTo>
                  <a:cubicBezTo>
                    <a:pt x="3837" y="1398"/>
                    <a:pt x="3557" y="131"/>
                    <a:pt x="3544" y="76"/>
                  </a:cubicBezTo>
                  <a:lnTo>
                    <a:pt x="3544" y="76"/>
                  </a:lnTo>
                  <a:lnTo>
                    <a:pt x="3351" y="121"/>
                  </a:lnTo>
                  <a:cubicBezTo>
                    <a:pt x="3353" y="134"/>
                    <a:pt x="3625" y="1352"/>
                    <a:pt x="3081" y="2079"/>
                  </a:cubicBezTo>
                  <a:cubicBezTo>
                    <a:pt x="2838" y="2405"/>
                    <a:pt x="2463" y="2585"/>
                    <a:pt x="1968" y="2617"/>
                  </a:cubicBezTo>
                  <a:cubicBezTo>
                    <a:pt x="1920" y="2620"/>
                    <a:pt x="1873" y="2621"/>
                    <a:pt x="1827" y="2621"/>
                  </a:cubicBezTo>
                  <a:cubicBezTo>
                    <a:pt x="1397" y="2621"/>
                    <a:pt x="1049" y="2489"/>
                    <a:pt x="805" y="2226"/>
                  </a:cubicBezTo>
                  <a:cubicBezTo>
                    <a:pt x="298" y="1683"/>
                    <a:pt x="334" y="728"/>
                    <a:pt x="358" y="449"/>
                  </a:cubicBezTo>
                  <a:lnTo>
                    <a:pt x="3274" y="199"/>
                  </a:lnTo>
                  <a:lnTo>
                    <a:pt x="3258" y="0"/>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3" name="Google Shape;3553;p40">
              <a:extLst>
                <a:ext uri="{FF2B5EF4-FFF2-40B4-BE49-F238E27FC236}">
                  <a16:creationId xmlns:a16="http://schemas.microsoft.com/office/drawing/2014/main" id="{EB5A3A25-05B3-682C-E8DD-2A38CBCE7829}"/>
                </a:ext>
              </a:extLst>
            </p:cNvPr>
            <p:cNvSpPr/>
            <p:nvPr/>
          </p:nvSpPr>
          <p:spPr>
            <a:xfrm>
              <a:off x="6260502" y="1847572"/>
              <a:ext cx="40464" cy="80775"/>
            </a:xfrm>
            <a:custGeom>
              <a:avLst/>
              <a:gdLst/>
              <a:ahLst/>
              <a:cxnLst/>
              <a:rect l="l" t="t" r="r" b="b"/>
              <a:pathLst>
                <a:path w="2389" h="4769" extrusionOk="0">
                  <a:moveTo>
                    <a:pt x="2362" y="0"/>
                  </a:moveTo>
                  <a:cubicBezTo>
                    <a:pt x="1237" y="153"/>
                    <a:pt x="0" y="1494"/>
                    <a:pt x="210" y="4768"/>
                  </a:cubicBezTo>
                  <a:lnTo>
                    <a:pt x="409" y="4756"/>
                  </a:lnTo>
                  <a:cubicBezTo>
                    <a:pt x="208" y="1618"/>
                    <a:pt x="1350" y="339"/>
                    <a:pt x="2388" y="197"/>
                  </a:cubicBezTo>
                  <a:lnTo>
                    <a:pt x="2362"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4" name="Google Shape;3554;p40">
              <a:extLst>
                <a:ext uri="{FF2B5EF4-FFF2-40B4-BE49-F238E27FC236}">
                  <a16:creationId xmlns:a16="http://schemas.microsoft.com/office/drawing/2014/main" id="{FA4F1767-44DC-FD38-D9C0-890CA54F29E4}"/>
                </a:ext>
              </a:extLst>
            </p:cNvPr>
            <p:cNvSpPr/>
            <p:nvPr/>
          </p:nvSpPr>
          <p:spPr>
            <a:xfrm>
              <a:off x="6233385" y="1925552"/>
              <a:ext cx="81469" cy="100897"/>
            </a:xfrm>
            <a:custGeom>
              <a:avLst/>
              <a:gdLst/>
              <a:ahLst/>
              <a:cxnLst/>
              <a:rect l="l" t="t" r="r" b="b"/>
              <a:pathLst>
                <a:path w="4810" h="5957" extrusionOk="0">
                  <a:moveTo>
                    <a:pt x="2398" y="1"/>
                  </a:moveTo>
                  <a:cubicBezTo>
                    <a:pt x="2259" y="1"/>
                    <a:pt x="2114" y="15"/>
                    <a:pt x="1965" y="43"/>
                  </a:cubicBezTo>
                  <a:cubicBezTo>
                    <a:pt x="1360" y="160"/>
                    <a:pt x="913" y="517"/>
                    <a:pt x="637" y="1102"/>
                  </a:cubicBezTo>
                  <a:cubicBezTo>
                    <a:pt x="1" y="2453"/>
                    <a:pt x="461" y="4840"/>
                    <a:pt x="1070" y="5956"/>
                  </a:cubicBezTo>
                  <a:lnTo>
                    <a:pt x="1244" y="5860"/>
                  </a:lnTo>
                  <a:cubicBezTo>
                    <a:pt x="655" y="4779"/>
                    <a:pt x="208" y="2479"/>
                    <a:pt x="817" y="1186"/>
                  </a:cubicBezTo>
                  <a:cubicBezTo>
                    <a:pt x="1065" y="662"/>
                    <a:pt x="1463" y="342"/>
                    <a:pt x="2004" y="238"/>
                  </a:cubicBezTo>
                  <a:cubicBezTo>
                    <a:pt x="2139" y="212"/>
                    <a:pt x="2269" y="199"/>
                    <a:pt x="2394" y="199"/>
                  </a:cubicBezTo>
                  <a:cubicBezTo>
                    <a:pt x="2846" y="199"/>
                    <a:pt x="3236" y="368"/>
                    <a:pt x="3558" y="702"/>
                  </a:cubicBezTo>
                  <a:cubicBezTo>
                    <a:pt x="4464" y="1644"/>
                    <a:pt x="4605" y="3635"/>
                    <a:pt x="4279" y="5031"/>
                  </a:cubicBezTo>
                  <a:lnTo>
                    <a:pt x="4472" y="5077"/>
                  </a:lnTo>
                  <a:cubicBezTo>
                    <a:pt x="4810" y="3630"/>
                    <a:pt x="4656" y="1556"/>
                    <a:pt x="3701" y="564"/>
                  </a:cubicBezTo>
                  <a:cubicBezTo>
                    <a:pt x="3340" y="189"/>
                    <a:pt x="2903" y="1"/>
                    <a:pt x="239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5" name="Google Shape;3555;p40">
              <a:extLst>
                <a:ext uri="{FF2B5EF4-FFF2-40B4-BE49-F238E27FC236}">
                  <a16:creationId xmlns:a16="http://schemas.microsoft.com/office/drawing/2014/main" id="{95B00C34-8DFA-4D72-A776-B82C3D507494}"/>
                </a:ext>
              </a:extLst>
            </p:cNvPr>
            <p:cNvSpPr/>
            <p:nvPr/>
          </p:nvSpPr>
          <p:spPr>
            <a:xfrm>
              <a:off x="6372001" y="1847538"/>
              <a:ext cx="68394" cy="137448"/>
            </a:xfrm>
            <a:custGeom>
              <a:avLst/>
              <a:gdLst/>
              <a:ahLst/>
              <a:cxnLst/>
              <a:rect l="l" t="t" r="r" b="b"/>
              <a:pathLst>
                <a:path w="4038" h="8115" extrusionOk="0">
                  <a:moveTo>
                    <a:pt x="65" y="1"/>
                  </a:moveTo>
                  <a:cubicBezTo>
                    <a:pt x="43" y="1"/>
                    <a:pt x="22" y="1"/>
                    <a:pt x="1" y="2"/>
                  </a:cubicBezTo>
                  <a:lnTo>
                    <a:pt x="12" y="200"/>
                  </a:lnTo>
                  <a:cubicBezTo>
                    <a:pt x="29" y="199"/>
                    <a:pt x="47" y="199"/>
                    <a:pt x="64" y="199"/>
                  </a:cubicBezTo>
                  <a:cubicBezTo>
                    <a:pt x="415" y="199"/>
                    <a:pt x="813" y="383"/>
                    <a:pt x="1214" y="741"/>
                  </a:cubicBezTo>
                  <a:cubicBezTo>
                    <a:pt x="2932" y="2275"/>
                    <a:pt x="3701" y="5671"/>
                    <a:pt x="3838" y="8115"/>
                  </a:cubicBezTo>
                  <a:lnTo>
                    <a:pt x="4038" y="8103"/>
                  </a:lnTo>
                  <a:cubicBezTo>
                    <a:pt x="3816" y="4138"/>
                    <a:pt x="2503" y="1624"/>
                    <a:pt x="1348" y="593"/>
                  </a:cubicBezTo>
                  <a:cubicBezTo>
                    <a:pt x="909" y="203"/>
                    <a:pt x="460" y="1"/>
                    <a:pt x="65"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6" name="Google Shape;3556;p40">
              <a:extLst>
                <a:ext uri="{FF2B5EF4-FFF2-40B4-BE49-F238E27FC236}">
                  <a16:creationId xmlns:a16="http://schemas.microsoft.com/office/drawing/2014/main" id="{5DA08A77-8BC5-DFF1-4355-3404FFEEC115}"/>
                </a:ext>
              </a:extLst>
            </p:cNvPr>
            <p:cNvSpPr/>
            <p:nvPr/>
          </p:nvSpPr>
          <p:spPr>
            <a:xfrm>
              <a:off x="6413566" y="1983191"/>
              <a:ext cx="50254" cy="3388"/>
            </a:xfrm>
            <a:custGeom>
              <a:avLst/>
              <a:gdLst/>
              <a:ahLst/>
              <a:cxnLst/>
              <a:rect l="l" t="t" r="r" b="b"/>
              <a:pathLst>
                <a:path w="2967" h="200" extrusionOk="0">
                  <a:moveTo>
                    <a:pt x="0" y="1"/>
                  </a:moveTo>
                  <a:lnTo>
                    <a:pt x="0" y="200"/>
                  </a:lnTo>
                  <a:lnTo>
                    <a:pt x="2966" y="200"/>
                  </a:lnTo>
                  <a:lnTo>
                    <a:pt x="2966" y="1"/>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7" name="Google Shape;3557;p40">
              <a:extLst>
                <a:ext uri="{FF2B5EF4-FFF2-40B4-BE49-F238E27FC236}">
                  <a16:creationId xmlns:a16="http://schemas.microsoft.com/office/drawing/2014/main" id="{6331D852-3A39-376D-3AFE-44E4F7BCB73A}"/>
                </a:ext>
              </a:extLst>
            </p:cNvPr>
            <p:cNvSpPr/>
            <p:nvPr/>
          </p:nvSpPr>
          <p:spPr>
            <a:xfrm>
              <a:off x="6333722" y="2311761"/>
              <a:ext cx="21815" cy="51168"/>
            </a:xfrm>
            <a:custGeom>
              <a:avLst/>
              <a:gdLst/>
              <a:ahLst/>
              <a:cxnLst/>
              <a:rect l="l" t="t" r="r" b="b"/>
              <a:pathLst>
                <a:path w="1288" h="3021" extrusionOk="0">
                  <a:moveTo>
                    <a:pt x="1089" y="1"/>
                  </a:moveTo>
                  <a:cubicBezTo>
                    <a:pt x="1089" y="1"/>
                    <a:pt x="931" y="1354"/>
                    <a:pt x="844" y="2118"/>
                  </a:cubicBezTo>
                  <a:cubicBezTo>
                    <a:pt x="768" y="2786"/>
                    <a:pt x="32" y="2820"/>
                    <a:pt x="0" y="2821"/>
                  </a:cubicBezTo>
                  <a:lnTo>
                    <a:pt x="6" y="3020"/>
                  </a:lnTo>
                  <a:cubicBezTo>
                    <a:pt x="331" y="3008"/>
                    <a:pt x="966" y="2811"/>
                    <a:pt x="1043" y="2140"/>
                  </a:cubicBezTo>
                  <a:cubicBezTo>
                    <a:pt x="1130" y="1376"/>
                    <a:pt x="1288" y="24"/>
                    <a:pt x="1288" y="24"/>
                  </a:cubicBezTo>
                  <a:lnTo>
                    <a:pt x="1089" y="1"/>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8" name="Google Shape;3558;p40">
              <a:extLst>
                <a:ext uri="{FF2B5EF4-FFF2-40B4-BE49-F238E27FC236}">
                  <a16:creationId xmlns:a16="http://schemas.microsoft.com/office/drawing/2014/main" id="{189307D1-358B-869F-3525-BBFC1B7A81D9}"/>
                </a:ext>
              </a:extLst>
            </p:cNvPr>
            <p:cNvSpPr/>
            <p:nvPr/>
          </p:nvSpPr>
          <p:spPr>
            <a:xfrm>
              <a:off x="6355809" y="2451123"/>
              <a:ext cx="386412" cy="41768"/>
            </a:xfrm>
            <a:custGeom>
              <a:avLst/>
              <a:gdLst/>
              <a:ahLst/>
              <a:cxnLst/>
              <a:rect l="l" t="t" r="r" b="b"/>
              <a:pathLst>
                <a:path w="22814" h="2466" extrusionOk="0">
                  <a:moveTo>
                    <a:pt x="1234" y="0"/>
                  </a:moveTo>
                  <a:cubicBezTo>
                    <a:pt x="553" y="0"/>
                    <a:pt x="2" y="552"/>
                    <a:pt x="2" y="1232"/>
                  </a:cubicBezTo>
                  <a:cubicBezTo>
                    <a:pt x="1" y="1913"/>
                    <a:pt x="553" y="2465"/>
                    <a:pt x="1234" y="2465"/>
                  </a:cubicBezTo>
                  <a:lnTo>
                    <a:pt x="22814" y="2465"/>
                  </a:lnTo>
                  <a:lnTo>
                    <a:pt x="22814" y="0"/>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9" name="Google Shape;3559;p40">
              <a:extLst>
                <a:ext uri="{FF2B5EF4-FFF2-40B4-BE49-F238E27FC236}">
                  <a16:creationId xmlns:a16="http://schemas.microsoft.com/office/drawing/2014/main" id="{084CE7A6-274D-CF75-D02F-2CB5AD230B68}"/>
                </a:ext>
              </a:extLst>
            </p:cNvPr>
            <p:cNvSpPr/>
            <p:nvPr/>
          </p:nvSpPr>
          <p:spPr>
            <a:xfrm>
              <a:off x="6643797" y="2129429"/>
              <a:ext cx="491035" cy="627179"/>
            </a:xfrm>
            <a:custGeom>
              <a:avLst/>
              <a:gdLst/>
              <a:ahLst/>
              <a:cxnLst/>
              <a:rect l="l" t="t" r="r" b="b"/>
              <a:pathLst>
                <a:path w="28991" h="37029" extrusionOk="0">
                  <a:moveTo>
                    <a:pt x="9569" y="0"/>
                  </a:moveTo>
                  <a:cubicBezTo>
                    <a:pt x="8632" y="0"/>
                    <a:pt x="7823" y="653"/>
                    <a:pt x="7626" y="1569"/>
                  </a:cubicBezTo>
                  <a:lnTo>
                    <a:pt x="0" y="37029"/>
                  </a:lnTo>
                  <a:lnTo>
                    <a:pt x="18982" y="37029"/>
                  </a:lnTo>
                  <a:cubicBezTo>
                    <a:pt x="20279" y="37029"/>
                    <a:pt x="21399" y="36124"/>
                    <a:pt x="21673" y="34856"/>
                  </a:cubicBezTo>
                  <a:lnTo>
                    <a:pt x="28801" y="1714"/>
                  </a:lnTo>
                  <a:cubicBezTo>
                    <a:pt x="28991" y="831"/>
                    <a:pt x="28320" y="0"/>
                    <a:pt x="27417"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0" name="Google Shape;3560;p40">
              <a:extLst>
                <a:ext uri="{FF2B5EF4-FFF2-40B4-BE49-F238E27FC236}">
                  <a16:creationId xmlns:a16="http://schemas.microsoft.com/office/drawing/2014/main" id="{23A33C6E-888E-EC9F-94D8-BFAC37E5EB4D}"/>
                </a:ext>
              </a:extLst>
            </p:cNvPr>
            <p:cNvSpPr/>
            <p:nvPr/>
          </p:nvSpPr>
          <p:spPr>
            <a:xfrm>
              <a:off x="6396781" y="2129429"/>
              <a:ext cx="738323" cy="627213"/>
            </a:xfrm>
            <a:custGeom>
              <a:avLst/>
              <a:gdLst/>
              <a:ahLst/>
              <a:cxnLst/>
              <a:rect l="l" t="t" r="r" b="b"/>
              <a:pathLst>
                <a:path w="43591" h="37031" extrusionOk="0">
                  <a:moveTo>
                    <a:pt x="42163" y="0"/>
                  </a:moveTo>
                  <a:cubicBezTo>
                    <a:pt x="41634" y="0"/>
                    <a:pt x="41177" y="369"/>
                    <a:pt x="41068" y="885"/>
                  </a:cubicBezTo>
                  <a:lnTo>
                    <a:pt x="34245" y="32605"/>
                  </a:lnTo>
                  <a:cubicBezTo>
                    <a:pt x="34129" y="33138"/>
                    <a:pt x="33658" y="33518"/>
                    <a:pt x="33114" y="33519"/>
                  </a:cubicBezTo>
                  <a:lnTo>
                    <a:pt x="1755" y="33519"/>
                  </a:lnTo>
                  <a:cubicBezTo>
                    <a:pt x="786" y="33519"/>
                    <a:pt x="0" y="34306"/>
                    <a:pt x="0" y="35275"/>
                  </a:cubicBezTo>
                  <a:cubicBezTo>
                    <a:pt x="0" y="36244"/>
                    <a:pt x="786" y="37031"/>
                    <a:pt x="1755" y="37031"/>
                  </a:cubicBezTo>
                  <a:lnTo>
                    <a:pt x="33565" y="37031"/>
                  </a:lnTo>
                  <a:cubicBezTo>
                    <a:pt x="34863" y="37031"/>
                    <a:pt x="35984" y="36126"/>
                    <a:pt x="36257" y="34858"/>
                  </a:cubicBezTo>
                  <a:lnTo>
                    <a:pt x="43418" y="1556"/>
                  </a:lnTo>
                  <a:cubicBezTo>
                    <a:pt x="43591" y="754"/>
                    <a:pt x="42980" y="0"/>
                    <a:pt x="42163"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1" name="Google Shape;3561;p40">
              <a:extLst>
                <a:ext uri="{FF2B5EF4-FFF2-40B4-BE49-F238E27FC236}">
                  <a16:creationId xmlns:a16="http://schemas.microsoft.com/office/drawing/2014/main" id="{35E11D87-28D7-16AB-9A8D-D4CC4B7E0A37}"/>
                </a:ext>
              </a:extLst>
            </p:cNvPr>
            <p:cNvSpPr/>
            <p:nvPr/>
          </p:nvSpPr>
          <p:spPr>
            <a:xfrm>
              <a:off x="6712953" y="2129412"/>
              <a:ext cx="422066" cy="627196"/>
            </a:xfrm>
            <a:custGeom>
              <a:avLst/>
              <a:gdLst/>
              <a:ahLst/>
              <a:cxnLst/>
              <a:rect l="l" t="t" r="r" b="b"/>
              <a:pathLst>
                <a:path w="24919" h="37030" extrusionOk="0">
                  <a:moveTo>
                    <a:pt x="23515" y="0"/>
                  </a:moveTo>
                  <a:cubicBezTo>
                    <a:pt x="22999" y="0"/>
                    <a:pt x="22496" y="438"/>
                    <a:pt x="22387" y="943"/>
                  </a:cubicBezTo>
                  <a:lnTo>
                    <a:pt x="15578" y="32606"/>
                  </a:lnTo>
                  <a:cubicBezTo>
                    <a:pt x="15463" y="33139"/>
                    <a:pt x="14991" y="33519"/>
                    <a:pt x="14447" y="33519"/>
                  </a:cubicBezTo>
                  <a:lnTo>
                    <a:pt x="1759" y="33519"/>
                  </a:lnTo>
                  <a:cubicBezTo>
                    <a:pt x="788" y="33519"/>
                    <a:pt x="3" y="34305"/>
                    <a:pt x="0" y="35275"/>
                  </a:cubicBezTo>
                  <a:cubicBezTo>
                    <a:pt x="0" y="36244"/>
                    <a:pt x="787" y="37030"/>
                    <a:pt x="1756" y="37030"/>
                  </a:cubicBezTo>
                  <a:lnTo>
                    <a:pt x="14896" y="37030"/>
                  </a:lnTo>
                  <a:cubicBezTo>
                    <a:pt x="16192" y="37030"/>
                    <a:pt x="17315" y="36125"/>
                    <a:pt x="17586" y="34857"/>
                  </a:cubicBezTo>
                  <a:lnTo>
                    <a:pt x="24750" y="1556"/>
                  </a:lnTo>
                  <a:cubicBezTo>
                    <a:pt x="24918" y="774"/>
                    <a:pt x="24343" y="37"/>
                    <a:pt x="23555" y="1"/>
                  </a:cubicBezTo>
                  <a:cubicBezTo>
                    <a:pt x="23542" y="0"/>
                    <a:pt x="23528" y="0"/>
                    <a:pt x="23515"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2" name="Google Shape;3562;p40">
              <a:extLst>
                <a:ext uri="{FF2B5EF4-FFF2-40B4-BE49-F238E27FC236}">
                  <a16:creationId xmlns:a16="http://schemas.microsoft.com/office/drawing/2014/main" id="{22CDEFC9-94E5-B3AE-9612-DC8ADB069D57}"/>
                </a:ext>
              </a:extLst>
            </p:cNvPr>
            <p:cNvSpPr/>
            <p:nvPr/>
          </p:nvSpPr>
          <p:spPr>
            <a:xfrm>
              <a:off x="6748014" y="2796902"/>
              <a:ext cx="123525" cy="215513"/>
            </a:xfrm>
            <a:custGeom>
              <a:avLst/>
              <a:gdLst/>
              <a:ahLst/>
              <a:cxnLst/>
              <a:rect l="l" t="t" r="r" b="b"/>
              <a:pathLst>
                <a:path w="7293" h="12724" extrusionOk="0">
                  <a:moveTo>
                    <a:pt x="1" y="0"/>
                  </a:moveTo>
                  <a:lnTo>
                    <a:pt x="1" y="12723"/>
                  </a:lnTo>
                  <a:lnTo>
                    <a:pt x="7292" y="12723"/>
                  </a:lnTo>
                  <a:lnTo>
                    <a:pt x="7292" y="0"/>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3" name="Google Shape;3563;p40">
              <a:extLst>
                <a:ext uri="{FF2B5EF4-FFF2-40B4-BE49-F238E27FC236}">
                  <a16:creationId xmlns:a16="http://schemas.microsoft.com/office/drawing/2014/main" id="{B663C177-0F03-8934-0AD2-C8D24110CD6E}"/>
                </a:ext>
              </a:extLst>
            </p:cNvPr>
            <p:cNvSpPr/>
            <p:nvPr/>
          </p:nvSpPr>
          <p:spPr>
            <a:xfrm>
              <a:off x="6792847" y="2796902"/>
              <a:ext cx="78709" cy="215496"/>
            </a:xfrm>
            <a:custGeom>
              <a:avLst/>
              <a:gdLst/>
              <a:ahLst/>
              <a:cxnLst/>
              <a:rect l="l" t="t" r="r" b="b"/>
              <a:pathLst>
                <a:path w="4647" h="12723" extrusionOk="0">
                  <a:moveTo>
                    <a:pt x="2526" y="0"/>
                  </a:moveTo>
                  <a:lnTo>
                    <a:pt x="1" y="1116"/>
                  </a:lnTo>
                  <a:lnTo>
                    <a:pt x="2526" y="4464"/>
                  </a:lnTo>
                  <a:lnTo>
                    <a:pt x="2526" y="12722"/>
                  </a:lnTo>
                  <a:lnTo>
                    <a:pt x="4646" y="12722"/>
                  </a:lnTo>
                  <a:lnTo>
                    <a:pt x="4646" y="0"/>
                  </a:ln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4" name="Google Shape;3564;p40">
              <a:extLst>
                <a:ext uri="{FF2B5EF4-FFF2-40B4-BE49-F238E27FC236}">
                  <a16:creationId xmlns:a16="http://schemas.microsoft.com/office/drawing/2014/main" id="{5995FE59-1C5F-5828-0753-B6E92CED944C}"/>
                </a:ext>
              </a:extLst>
            </p:cNvPr>
            <p:cNvSpPr/>
            <p:nvPr/>
          </p:nvSpPr>
          <p:spPr>
            <a:xfrm>
              <a:off x="6658380" y="2999542"/>
              <a:ext cx="302809" cy="46155"/>
            </a:xfrm>
            <a:custGeom>
              <a:avLst/>
              <a:gdLst/>
              <a:ahLst/>
              <a:cxnLst/>
              <a:rect l="l" t="t" r="r" b="b"/>
              <a:pathLst>
                <a:path w="17878" h="2725" extrusionOk="0">
                  <a:moveTo>
                    <a:pt x="8939" y="1"/>
                  </a:moveTo>
                  <a:cubicBezTo>
                    <a:pt x="5302" y="1"/>
                    <a:pt x="2068" y="1067"/>
                    <a:pt x="1" y="2724"/>
                  </a:cubicBezTo>
                  <a:lnTo>
                    <a:pt x="17877" y="2724"/>
                  </a:lnTo>
                  <a:cubicBezTo>
                    <a:pt x="15810" y="1068"/>
                    <a:pt x="12577" y="1"/>
                    <a:pt x="8939"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5" name="Google Shape;3565;p40">
              <a:extLst>
                <a:ext uri="{FF2B5EF4-FFF2-40B4-BE49-F238E27FC236}">
                  <a16:creationId xmlns:a16="http://schemas.microsoft.com/office/drawing/2014/main" id="{74615276-60A0-8B0F-6944-FDCD22DAC1D6}"/>
                </a:ext>
              </a:extLst>
            </p:cNvPr>
            <p:cNvSpPr/>
            <p:nvPr/>
          </p:nvSpPr>
          <p:spPr>
            <a:xfrm>
              <a:off x="6558805" y="2756303"/>
              <a:ext cx="234059" cy="59501"/>
            </a:xfrm>
            <a:custGeom>
              <a:avLst/>
              <a:gdLst/>
              <a:ahLst/>
              <a:cxnLst/>
              <a:rect l="l" t="t" r="r" b="b"/>
              <a:pathLst>
                <a:path w="13819" h="3513" extrusionOk="0">
                  <a:moveTo>
                    <a:pt x="1" y="1"/>
                  </a:moveTo>
                  <a:lnTo>
                    <a:pt x="2587" y="3513"/>
                  </a:lnTo>
                  <a:lnTo>
                    <a:pt x="13819" y="3513"/>
                  </a:lnTo>
                  <a:lnTo>
                    <a:pt x="11232"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6" name="Google Shape;3566;p40">
              <a:extLst>
                <a:ext uri="{FF2B5EF4-FFF2-40B4-BE49-F238E27FC236}">
                  <a16:creationId xmlns:a16="http://schemas.microsoft.com/office/drawing/2014/main" id="{E118143D-9E04-6D07-A38B-8792D77A0709}"/>
                </a:ext>
              </a:extLst>
            </p:cNvPr>
            <p:cNvSpPr/>
            <p:nvPr/>
          </p:nvSpPr>
          <p:spPr>
            <a:xfrm>
              <a:off x="7106919" y="3012381"/>
              <a:ext cx="201116" cy="33299"/>
            </a:xfrm>
            <a:custGeom>
              <a:avLst/>
              <a:gdLst/>
              <a:ahLst/>
              <a:cxnLst/>
              <a:rect l="l" t="t" r="r" b="b"/>
              <a:pathLst>
                <a:path w="11874" h="1966" extrusionOk="0">
                  <a:moveTo>
                    <a:pt x="5937" y="0"/>
                  </a:moveTo>
                  <a:cubicBezTo>
                    <a:pt x="3520" y="0"/>
                    <a:pt x="1373" y="771"/>
                    <a:pt x="0" y="1965"/>
                  </a:cubicBezTo>
                  <a:lnTo>
                    <a:pt x="11874" y="1965"/>
                  </a:lnTo>
                  <a:cubicBezTo>
                    <a:pt x="10501" y="771"/>
                    <a:pt x="8353" y="0"/>
                    <a:pt x="5937"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7" name="Google Shape;3567;p40">
              <a:extLst>
                <a:ext uri="{FF2B5EF4-FFF2-40B4-BE49-F238E27FC236}">
                  <a16:creationId xmlns:a16="http://schemas.microsoft.com/office/drawing/2014/main" id="{81FB1B15-FF5E-FBC8-AE62-B6C9E4C2B3C9}"/>
                </a:ext>
              </a:extLst>
            </p:cNvPr>
            <p:cNvSpPr/>
            <p:nvPr/>
          </p:nvSpPr>
          <p:spPr>
            <a:xfrm>
              <a:off x="7195011" y="1761716"/>
              <a:ext cx="24932" cy="1260895"/>
            </a:xfrm>
            <a:custGeom>
              <a:avLst/>
              <a:gdLst/>
              <a:ahLst/>
              <a:cxnLst/>
              <a:rect l="l" t="t" r="r" b="b"/>
              <a:pathLst>
                <a:path w="1472" h="74444" extrusionOk="0">
                  <a:moveTo>
                    <a:pt x="1" y="1"/>
                  </a:moveTo>
                  <a:lnTo>
                    <a:pt x="1" y="74444"/>
                  </a:lnTo>
                  <a:lnTo>
                    <a:pt x="1471" y="74444"/>
                  </a:lnTo>
                  <a:lnTo>
                    <a:pt x="1471"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8" name="Google Shape;3568;p40">
              <a:extLst>
                <a:ext uri="{FF2B5EF4-FFF2-40B4-BE49-F238E27FC236}">
                  <a16:creationId xmlns:a16="http://schemas.microsoft.com/office/drawing/2014/main" id="{85E9CF2E-D7BF-7901-AD9C-617322DD4A75}"/>
                </a:ext>
              </a:extLst>
            </p:cNvPr>
            <p:cNvSpPr/>
            <p:nvPr/>
          </p:nvSpPr>
          <p:spPr>
            <a:xfrm>
              <a:off x="7096672" y="1783430"/>
              <a:ext cx="150405" cy="18716"/>
            </a:xfrm>
            <a:custGeom>
              <a:avLst/>
              <a:gdLst/>
              <a:ahLst/>
              <a:cxnLst/>
              <a:rect l="l" t="t" r="r" b="b"/>
              <a:pathLst>
                <a:path w="8880" h="1105" extrusionOk="0">
                  <a:moveTo>
                    <a:pt x="0" y="0"/>
                  </a:moveTo>
                  <a:cubicBezTo>
                    <a:pt x="0" y="608"/>
                    <a:pt x="496" y="1105"/>
                    <a:pt x="1105" y="1105"/>
                  </a:cubicBezTo>
                  <a:lnTo>
                    <a:pt x="8880" y="1105"/>
                  </a:lnTo>
                  <a:lnTo>
                    <a:pt x="8880" y="929"/>
                  </a:lnTo>
                  <a:lnTo>
                    <a:pt x="1105" y="929"/>
                  </a:lnTo>
                  <a:cubicBezTo>
                    <a:pt x="594" y="929"/>
                    <a:pt x="176" y="512"/>
                    <a:pt x="176"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9" name="Google Shape;3569;p40">
              <a:extLst>
                <a:ext uri="{FF2B5EF4-FFF2-40B4-BE49-F238E27FC236}">
                  <a16:creationId xmlns:a16="http://schemas.microsoft.com/office/drawing/2014/main" id="{E6DA8EC6-24F4-2D00-94B4-F67665F02939}"/>
                </a:ext>
              </a:extLst>
            </p:cNvPr>
            <p:cNvSpPr/>
            <p:nvPr/>
          </p:nvSpPr>
          <p:spPr>
            <a:xfrm>
              <a:off x="7126177" y="1792017"/>
              <a:ext cx="5268" cy="62923"/>
            </a:xfrm>
            <a:custGeom>
              <a:avLst/>
              <a:gdLst/>
              <a:ahLst/>
              <a:cxnLst/>
              <a:rect l="l" t="t" r="r" b="b"/>
              <a:pathLst>
                <a:path w="311" h="3715" extrusionOk="0">
                  <a:moveTo>
                    <a:pt x="1" y="0"/>
                  </a:moveTo>
                  <a:lnTo>
                    <a:pt x="1" y="3715"/>
                  </a:lnTo>
                  <a:lnTo>
                    <a:pt x="311" y="3715"/>
                  </a:lnTo>
                  <a:lnTo>
                    <a:pt x="311" y="0"/>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0" name="Google Shape;3570;p40">
              <a:extLst>
                <a:ext uri="{FF2B5EF4-FFF2-40B4-BE49-F238E27FC236}">
                  <a16:creationId xmlns:a16="http://schemas.microsoft.com/office/drawing/2014/main" id="{B955C720-8137-C381-300C-671C446BC149}"/>
                </a:ext>
              </a:extLst>
            </p:cNvPr>
            <p:cNvSpPr/>
            <p:nvPr/>
          </p:nvSpPr>
          <p:spPr>
            <a:xfrm>
              <a:off x="7084731" y="1844422"/>
              <a:ext cx="88210" cy="147864"/>
            </a:xfrm>
            <a:custGeom>
              <a:avLst/>
              <a:gdLst/>
              <a:ahLst/>
              <a:cxnLst/>
              <a:rect l="l" t="t" r="r" b="b"/>
              <a:pathLst>
                <a:path w="5208" h="8730" extrusionOk="0">
                  <a:moveTo>
                    <a:pt x="0" y="0"/>
                  </a:moveTo>
                  <a:lnTo>
                    <a:pt x="0" y="5215"/>
                  </a:lnTo>
                  <a:cubicBezTo>
                    <a:pt x="0" y="5762"/>
                    <a:pt x="278" y="6273"/>
                    <a:pt x="738" y="6568"/>
                  </a:cubicBezTo>
                  <a:lnTo>
                    <a:pt x="1440" y="7020"/>
                  </a:lnTo>
                  <a:cubicBezTo>
                    <a:pt x="1700" y="7188"/>
                    <a:pt x="1857" y="7477"/>
                    <a:pt x="1857" y="7788"/>
                  </a:cubicBezTo>
                  <a:lnTo>
                    <a:pt x="1857" y="8309"/>
                  </a:lnTo>
                  <a:cubicBezTo>
                    <a:pt x="1857" y="8541"/>
                    <a:pt x="2046" y="8729"/>
                    <a:pt x="2277" y="8729"/>
                  </a:cubicBezTo>
                  <a:lnTo>
                    <a:pt x="2930" y="8729"/>
                  </a:lnTo>
                  <a:cubicBezTo>
                    <a:pt x="3162" y="8729"/>
                    <a:pt x="3350" y="8541"/>
                    <a:pt x="3350" y="8309"/>
                  </a:cubicBezTo>
                  <a:lnTo>
                    <a:pt x="3350" y="7788"/>
                  </a:lnTo>
                  <a:cubicBezTo>
                    <a:pt x="3350" y="7477"/>
                    <a:pt x="3508" y="7188"/>
                    <a:pt x="3768" y="7020"/>
                  </a:cubicBezTo>
                  <a:lnTo>
                    <a:pt x="4470" y="6568"/>
                  </a:lnTo>
                  <a:cubicBezTo>
                    <a:pt x="4929" y="6273"/>
                    <a:pt x="5207" y="5762"/>
                    <a:pt x="5207" y="5215"/>
                  </a:cubicBezTo>
                  <a:lnTo>
                    <a:pt x="5207"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1" name="Google Shape;3571;p40">
              <a:extLst>
                <a:ext uri="{FF2B5EF4-FFF2-40B4-BE49-F238E27FC236}">
                  <a16:creationId xmlns:a16="http://schemas.microsoft.com/office/drawing/2014/main" id="{FE0A190C-B8CD-BD08-8C44-63552A79F587}"/>
                </a:ext>
              </a:extLst>
            </p:cNvPr>
            <p:cNvSpPr/>
            <p:nvPr/>
          </p:nvSpPr>
          <p:spPr>
            <a:xfrm>
              <a:off x="7096113" y="1880753"/>
              <a:ext cx="65362" cy="86906"/>
            </a:xfrm>
            <a:custGeom>
              <a:avLst/>
              <a:gdLst/>
              <a:ahLst/>
              <a:cxnLst/>
              <a:rect l="l" t="t" r="r" b="b"/>
              <a:pathLst>
                <a:path w="3859" h="5131" extrusionOk="0">
                  <a:moveTo>
                    <a:pt x="20" y="0"/>
                  </a:moveTo>
                  <a:cubicBezTo>
                    <a:pt x="13" y="0"/>
                    <a:pt x="7" y="0"/>
                    <a:pt x="1" y="0"/>
                  </a:cubicBezTo>
                  <a:lnTo>
                    <a:pt x="1" y="3071"/>
                  </a:lnTo>
                  <a:cubicBezTo>
                    <a:pt x="1" y="3391"/>
                    <a:pt x="161" y="3684"/>
                    <a:pt x="429" y="3856"/>
                  </a:cubicBezTo>
                  <a:lnTo>
                    <a:pt x="1131" y="4308"/>
                  </a:lnTo>
                  <a:cubicBezTo>
                    <a:pt x="1438" y="4504"/>
                    <a:pt x="1659" y="4797"/>
                    <a:pt x="1772" y="5130"/>
                  </a:cubicBezTo>
                  <a:lnTo>
                    <a:pt x="2088" y="5130"/>
                  </a:lnTo>
                  <a:cubicBezTo>
                    <a:pt x="2202" y="4797"/>
                    <a:pt x="2423" y="4504"/>
                    <a:pt x="2730" y="4308"/>
                  </a:cubicBezTo>
                  <a:lnTo>
                    <a:pt x="3430" y="3856"/>
                  </a:lnTo>
                  <a:cubicBezTo>
                    <a:pt x="3699" y="3684"/>
                    <a:pt x="3859" y="3391"/>
                    <a:pt x="3859" y="3071"/>
                  </a:cubicBezTo>
                  <a:lnTo>
                    <a:pt x="3859" y="54"/>
                  </a:lnTo>
                  <a:cubicBezTo>
                    <a:pt x="3781" y="33"/>
                    <a:pt x="3693" y="19"/>
                    <a:pt x="3594" y="19"/>
                  </a:cubicBezTo>
                  <a:cubicBezTo>
                    <a:pt x="3403" y="19"/>
                    <a:pt x="3176" y="73"/>
                    <a:pt x="2922" y="235"/>
                  </a:cubicBezTo>
                  <a:cubicBezTo>
                    <a:pt x="2922" y="235"/>
                    <a:pt x="2716" y="122"/>
                    <a:pt x="2397" y="122"/>
                  </a:cubicBezTo>
                  <a:cubicBezTo>
                    <a:pt x="2237" y="122"/>
                    <a:pt x="2050" y="150"/>
                    <a:pt x="1846" y="235"/>
                  </a:cubicBezTo>
                  <a:cubicBezTo>
                    <a:pt x="1846" y="235"/>
                    <a:pt x="1518" y="122"/>
                    <a:pt x="1205" y="122"/>
                  </a:cubicBezTo>
                  <a:cubicBezTo>
                    <a:pt x="1049" y="122"/>
                    <a:pt x="896" y="150"/>
                    <a:pt x="791" y="235"/>
                  </a:cubicBezTo>
                  <a:cubicBezTo>
                    <a:pt x="791" y="235"/>
                    <a:pt x="435" y="0"/>
                    <a:pt x="20"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2" name="Google Shape;3572;p40">
              <a:extLst>
                <a:ext uri="{FF2B5EF4-FFF2-40B4-BE49-F238E27FC236}">
                  <a16:creationId xmlns:a16="http://schemas.microsoft.com/office/drawing/2014/main" id="{72C8BEEC-4ABF-7557-1BD3-5AC6A58D335E}"/>
                </a:ext>
              </a:extLst>
            </p:cNvPr>
            <p:cNvSpPr/>
            <p:nvPr/>
          </p:nvSpPr>
          <p:spPr>
            <a:xfrm>
              <a:off x="6558788" y="2796902"/>
              <a:ext cx="71934" cy="286159"/>
            </a:xfrm>
            <a:custGeom>
              <a:avLst/>
              <a:gdLst/>
              <a:ahLst/>
              <a:cxnLst/>
              <a:rect l="l" t="t" r="r" b="b"/>
              <a:pathLst>
                <a:path w="4247" h="16895" extrusionOk="0">
                  <a:moveTo>
                    <a:pt x="3592" y="0"/>
                  </a:moveTo>
                  <a:cubicBezTo>
                    <a:pt x="3592" y="0"/>
                    <a:pt x="3592" y="1"/>
                    <a:pt x="3592" y="1"/>
                  </a:cubicBezTo>
                  <a:lnTo>
                    <a:pt x="3592" y="1"/>
                  </a:lnTo>
                  <a:lnTo>
                    <a:pt x="3592" y="0"/>
                  </a:lnTo>
                  <a:close/>
                  <a:moveTo>
                    <a:pt x="122" y="1"/>
                  </a:moveTo>
                  <a:lnTo>
                    <a:pt x="1729" y="10655"/>
                  </a:lnTo>
                  <a:lnTo>
                    <a:pt x="1384" y="12585"/>
                  </a:lnTo>
                  <a:lnTo>
                    <a:pt x="1" y="16895"/>
                  </a:lnTo>
                  <a:cubicBezTo>
                    <a:pt x="1512" y="16482"/>
                    <a:pt x="3326" y="13999"/>
                    <a:pt x="3326" y="13999"/>
                  </a:cubicBezTo>
                  <a:lnTo>
                    <a:pt x="3326" y="15482"/>
                  </a:lnTo>
                  <a:lnTo>
                    <a:pt x="3936" y="15482"/>
                  </a:lnTo>
                  <a:cubicBezTo>
                    <a:pt x="3936" y="15482"/>
                    <a:pt x="4247" y="13723"/>
                    <a:pt x="4178" y="12688"/>
                  </a:cubicBezTo>
                  <a:cubicBezTo>
                    <a:pt x="4110" y="11653"/>
                    <a:pt x="3592" y="11032"/>
                    <a:pt x="3385" y="10033"/>
                  </a:cubicBezTo>
                  <a:cubicBezTo>
                    <a:pt x="3179" y="9040"/>
                    <a:pt x="3587" y="113"/>
                    <a:pt x="3592" y="1"/>
                  </a:cubicBez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3" name="Google Shape;3573;p40">
              <a:extLst>
                <a:ext uri="{FF2B5EF4-FFF2-40B4-BE49-F238E27FC236}">
                  <a16:creationId xmlns:a16="http://schemas.microsoft.com/office/drawing/2014/main" id="{561176EE-EA09-01BD-81E1-0C905302A935}"/>
                </a:ext>
              </a:extLst>
            </p:cNvPr>
            <p:cNvSpPr/>
            <p:nvPr/>
          </p:nvSpPr>
          <p:spPr>
            <a:xfrm>
              <a:off x="6471102" y="2783471"/>
              <a:ext cx="71934" cy="286159"/>
            </a:xfrm>
            <a:custGeom>
              <a:avLst/>
              <a:gdLst/>
              <a:ahLst/>
              <a:cxnLst/>
              <a:rect l="l" t="t" r="r" b="b"/>
              <a:pathLst>
                <a:path w="4247" h="16895" extrusionOk="0">
                  <a:moveTo>
                    <a:pt x="3592" y="0"/>
                  </a:moveTo>
                  <a:cubicBezTo>
                    <a:pt x="3592" y="0"/>
                    <a:pt x="3592" y="1"/>
                    <a:pt x="3592" y="1"/>
                  </a:cubicBezTo>
                  <a:lnTo>
                    <a:pt x="3592" y="1"/>
                  </a:lnTo>
                  <a:lnTo>
                    <a:pt x="3592" y="0"/>
                  </a:lnTo>
                  <a:close/>
                  <a:moveTo>
                    <a:pt x="121" y="1"/>
                  </a:moveTo>
                  <a:lnTo>
                    <a:pt x="1728" y="10654"/>
                  </a:lnTo>
                  <a:lnTo>
                    <a:pt x="1384" y="12585"/>
                  </a:lnTo>
                  <a:lnTo>
                    <a:pt x="0" y="16894"/>
                  </a:lnTo>
                  <a:cubicBezTo>
                    <a:pt x="1512" y="16482"/>
                    <a:pt x="3326" y="13999"/>
                    <a:pt x="3326" y="13999"/>
                  </a:cubicBezTo>
                  <a:lnTo>
                    <a:pt x="3326" y="15481"/>
                  </a:lnTo>
                  <a:lnTo>
                    <a:pt x="3936" y="15481"/>
                  </a:lnTo>
                  <a:cubicBezTo>
                    <a:pt x="3936" y="15481"/>
                    <a:pt x="4247" y="13723"/>
                    <a:pt x="4178" y="12688"/>
                  </a:cubicBezTo>
                  <a:cubicBezTo>
                    <a:pt x="4110" y="11653"/>
                    <a:pt x="3592" y="11032"/>
                    <a:pt x="3385" y="10033"/>
                  </a:cubicBezTo>
                  <a:cubicBezTo>
                    <a:pt x="3179" y="9039"/>
                    <a:pt x="3587" y="113"/>
                    <a:pt x="3592" y="1"/>
                  </a:cubicBez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4" name="Google Shape;3574;p40">
              <a:extLst>
                <a:ext uri="{FF2B5EF4-FFF2-40B4-BE49-F238E27FC236}">
                  <a16:creationId xmlns:a16="http://schemas.microsoft.com/office/drawing/2014/main" id="{36F56927-7AA1-9F66-7C75-57371BDFA0A6}"/>
                </a:ext>
              </a:extLst>
            </p:cNvPr>
            <p:cNvSpPr/>
            <p:nvPr/>
          </p:nvSpPr>
          <p:spPr>
            <a:xfrm>
              <a:off x="6399812" y="2496177"/>
              <a:ext cx="504788" cy="303080"/>
            </a:xfrm>
            <a:custGeom>
              <a:avLst/>
              <a:gdLst/>
              <a:ahLst/>
              <a:cxnLst/>
              <a:rect l="l" t="t" r="r" b="b"/>
              <a:pathLst>
                <a:path w="29803" h="17894" extrusionOk="0">
                  <a:moveTo>
                    <a:pt x="21543" y="1"/>
                  </a:moveTo>
                  <a:lnTo>
                    <a:pt x="20736" y="1707"/>
                  </a:lnTo>
                  <a:cubicBezTo>
                    <a:pt x="20736" y="1707"/>
                    <a:pt x="4187" y="1999"/>
                    <a:pt x="2014" y="5239"/>
                  </a:cubicBezTo>
                  <a:cubicBezTo>
                    <a:pt x="0" y="8246"/>
                    <a:pt x="2531" y="14375"/>
                    <a:pt x="2636" y="15511"/>
                  </a:cubicBezTo>
                  <a:cubicBezTo>
                    <a:pt x="2739" y="16648"/>
                    <a:pt x="2807" y="17893"/>
                    <a:pt x="2807" y="17893"/>
                  </a:cubicBezTo>
                  <a:lnTo>
                    <a:pt x="8173" y="17893"/>
                  </a:lnTo>
                  <a:lnTo>
                    <a:pt x="7588" y="9751"/>
                  </a:lnTo>
                  <a:cubicBezTo>
                    <a:pt x="7588" y="9751"/>
                    <a:pt x="16606" y="8873"/>
                    <a:pt x="23205" y="5900"/>
                  </a:cubicBezTo>
                  <a:cubicBezTo>
                    <a:pt x="29802" y="2925"/>
                    <a:pt x="27565" y="1"/>
                    <a:pt x="27565"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5" name="Google Shape;3575;p40">
              <a:extLst>
                <a:ext uri="{FF2B5EF4-FFF2-40B4-BE49-F238E27FC236}">
                  <a16:creationId xmlns:a16="http://schemas.microsoft.com/office/drawing/2014/main" id="{AFD218F2-62B9-1B01-EFE3-E2E2E65CB932}"/>
                </a:ext>
              </a:extLst>
            </p:cNvPr>
            <p:cNvSpPr/>
            <p:nvPr/>
          </p:nvSpPr>
          <p:spPr>
            <a:xfrm>
              <a:off x="6462769" y="2496160"/>
              <a:ext cx="441832" cy="303080"/>
            </a:xfrm>
            <a:custGeom>
              <a:avLst/>
              <a:gdLst/>
              <a:ahLst/>
              <a:cxnLst/>
              <a:rect l="l" t="t" r="r" b="b"/>
              <a:pathLst>
                <a:path w="26086" h="17894" extrusionOk="0">
                  <a:moveTo>
                    <a:pt x="17826" y="1"/>
                  </a:moveTo>
                  <a:lnTo>
                    <a:pt x="17019" y="1707"/>
                  </a:lnTo>
                  <a:cubicBezTo>
                    <a:pt x="17019" y="1707"/>
                    <a:pt x="9663" y="1837"/>
                    <a:pt x="4117" y="2883"/>
                  </a:cubicBezTo>
                  <a:cubicBezTo>
                    <a:pt x="1347" y="4642"/>
                    <a:pt x="0" y="6315"/>
                    <a:pt x="658" y="8688"/>
                  </a:cubicBezTo>
                  <a:cubicBezTo>
                    <a:pt x="1470" y="11618"/>
                    <a:pt x="2176" y="13377"/>
                    <a:pt x="1875" y="14342"/>
                  </a:cubicBezTo>
                  <a:cubicBezTo>
                    <a:pt x="1608" y="15197"/>
                    <a:pt x="2796" y="16592"/>
                    <a:pt x="2843" y="17893"/>
                  </a:cubicBezTo>
                  <a:lnTo>
                    <a:pt x="4456" y="17893"/>
                  </a:lnTo>
                  <a:lnTo>
                    <a:pt x="3871" y="9751"/>
                  </a:lnTo>
                  <a:cubicBezTo>
                    <a:pt x="3871" y="9751"/>
                    <a:pt x="12890" y="8873"/>
                    <a:pt x="19488" y="5900"/>
                  </a:cubicBezTo>
                  <a:cubicBezTo>
                    <a:pt x="26085" y="2925"/>
                    <a:pt x="23848" y="1"/>
                    <a:pt x="23848" y="1"/>
                  </a:cubicBez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6" name="Google Shape;3576;p40">
              <a:extLst>
                <a:ext uri="{FF2B5EF4-FFF2-40B4-BE49-F238E27FC236}">
                  <a16:creationId xmlns:a16="http://schemas.microsoft.com/office/drawing/2014/main" id="{63853C65-BA44-E585-08D7-14F0FA20BC60}"/>
                </a:ext>
              </a:extLst>
            </p:cNvPr>
            <p:cNvSpPr/>
            <p:nvPr/>
          </p:nvSpPr>
          <p:spPr>
            <a:xfrm>
              <a:off x="6486160" y="2504120"/>
              <a:ext cx="519033" cy="303622"/>
            </a:xfrm>
            <a:custGeom>
              <a:avLst/>
              <a:gdLst/>
              <a:ahLst/>
              <a:cxnLst/>
              <a:rect l="l" t="t" r="r" b="b"/>
              <a:pathLst>
                <a:path w="30644" h="17926" extrusionOk="0">
                  <a:moveTo>
                    <a:pt x="27955" y="1"/>
                  </a:moveTo>
                  <a:lnTo>
                    <a:pt x="18105" y="11"/>
                  </a:lnTo>
                  <a:lnTo>
                    <a:pt x="17886" y="732"/>
                  </a:lnTo>
                  <a:cubicBezTo>
                    <a:pt x="17497" y="2000"/>
                    <a:pt x="16362" y="2890"/>
                    <a:pt x="15039" y="2965"/>
                  </a:cubicBezTo>
                  <a:cubicBezTo>
                    <a:pt x="11458" y="3168"/>
                    <a:pt x="4565" y="3807"/>
                    <a:pt x="2638" y="5772"/>
                  </a:cubicBezTo>
                  <a:cubicBezTo>
                    <a:pt x="0" y="8461"/>
                    <a:pt x="2483" y="15391"/>
                    <a:pt x="2328" y="16373"/>
                  </a:cubicBezTo>
                  <a:cubicBezTo>
                    <a:pt x="2173" y="17356"/>
                    <a:pt x="2328" y="17925"/>
                    <a:pt x="2328" y="17925"/>
                  </a:cubicBezTo>
                  <a:lnTo>
                    <a:pt x="8276" y="17925"/>
                  </a:lnTo>
                  <a:lnTo>
                    <a:pt x="8276" y="12081"/>
                  </a:lnTo>
                  <a:cubicBezTo>
                    <a:pt x="9052" y="12028"/>
                    <a:pt x="9052" y="11550"/>
                    <a:pt x="9052" y="11550"/>
                  </a:cubicBezTo>
                  <a:lnTo>
                    <a:pt x="23235" y="11550"/>
                  </a:lnTo>
                  <a:cubicBezTo>
                    <a:pt x="30644" y="11550"/>
                    <a:pt x="27955" y="1"/>
                    <a:pt x="27955"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7" name="Google Shape;3577;p40">
              <a:extLst>
                <a:ext uri="{FF2B5EF4-FFF2-40B4-BE49-F238E27FC236}">
                  <a16:creationId xmlns:a16="http://schemas.microsoft.com/office/drawing/2014/main" id="{90DC22EE-7F26-EF2C-1FDA-C290FFF5D1A2}"/>
                </a:ext>
              </a:extLst>
            </p:cNvPr>
            <p:cNvSpPr/>
            <p:nvPr/>
          </p:nvSpPr>
          <p:spPr>
            <a:xfrm>
              <a:off x="6608279" y="2642042"/>
              <a:ext cx="40108" cy="49102"/>
            </a:xfrm>
            <a:custGeom>
              <a:avLst/>
              <a:gdLst/>
              <a:ahLst/>
              <a:cxnLst/>
              <a:rect l="l" t="t" r="r" b="b"/>
              <a:pathLst>
                <a:path w="2368" h="2899" extrusionOk="0">
                  <a:moveTo>
                    <a:pt x="176" y="1"/>
                  </a:moveTo>
                  <a:lnTo>
                    <a:pt x="0" y="141"/>
                  </a:lnTo>
                  <a:lnTo>
                    <a:pt x="2193" y="2898"/>
                  </a:lnTo>
                  <a:lnTo>
                    <a:pt x="2367" y="2759"/>
                  </a:lnTo>
                  <a:lnTo>
                    <a:pt x="176" y="1"/>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8" name="Google Shape;3578;p40">
              <a:extLst>
                <a:ext uri="{FF2B5EF4-FFF2-40B4-BE49-F238E27FC236}">
                  <a16:creationId xmlns:a16="http://schemas.microsoft.com/office/drawing/2014/main" id="{BA9E0503-EAF6-D1DD-649B-E72DB17DA8C8}"/>
                </a:ext>
              </a:extLst>
            </p:cNvPr>
            <p:cNvSpPr/>
            <p:nvPr/>
          </p:nvSpPr>
          <p:spPr>
            <a:xfrm>
              <a:off x="6598540" y="2647073"/>
              <a:ext cx="22374" cy="55860"/>
            </a:xfrm>
            <a:custGeom>
              <a:avLst/>
              <a:gdLst/>
              <a:ahLst/>
              <a:cxnLst/>
              <a:rect l="l" t="t" r="r" b="b"/>
              <a:pathLst>
                <a:path w="1321" h="3298" extrusionOk="0">
                  <a:moveTo>
                    <a:pt x="213" y="1"/>
                  </a:moveTo>
                  <a:lnTo>
                    <a:pt x="1" y="74"/>
                  </a:lnTo>
                  <a:lnTo>
                    <a:pt x="1109" y="3298"/>
                  </a:lnTo>
                  <a:lnTo>
                    <a:pt x="1320" y="3224"/>
                  </a:lnTo>
                  <a:lnTo>
                    <a:pt x="213" y="1"/>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9" name="Google Shape;3579;p40">
              <a:extLst>
                <a:ext uri="{FF2B5EF4-FFF2-40B4-BE49-F238E27FC236}">
                  <a16:creationId xmlns:a16="http://schemas.microsoft.com/office/drawing/2014/main" id="{01F9984F-9EB6-B111-C34C-F36200DD9649}"/>
                </a:ext>
              </a:extLst>
            </p:cNvPr>
            <p:cNvSpPr/>
            <p:nvPr/>
          </p:nvSpPr>
          <p:spPr>
            <a:xfrm>
              <a:off x="6859903" y="2507440"/>
              <a:ext cx="29116" cy="82875"/>
            </a:xfrm>
            <a:custGeom>
              <a:avLst/>
              <a:gdLst/>
              <a:ahLst/>
              <a:cxnLst/>
              <a:rect l="l" t="t" r="r" b="b"/>
              <a:pathLst>
                <a:path w="1719" h="4893" extrusionOk="0">
                  <a:moveTo>
                    <a:pt x="1065" y="1"/>
                  </a:moveTo>
                  <a:cubicBezTo>
                    <a:pt x="1022" y="115"/>
                    <a:pt x="0" y="2809"/>
                    <a:pt x="675" y="3777"/>
                  </a:cubicBezTo>
                  <a:cubicBezTo>
                    <a:pt x="1318" y="4699"/>
                    <a:pt x="1569" y="4876"/>
                    <a:pt x="1595" y="4893"/>
                  </a:cubicBezTo>
                  <a:lnTo>
                    <a:pt x="1719" y="4705"/>
                  </a:lnTo>
                  <a:cubicBezTo>
                    <a:pt x="1716" y="4703"/>
                    <a:pt x="1474" y="4531"/>
                    <a:pt x="859" y="3648"/>
                  </a:cubicBezTo>
                  <a:cubicBezTo>
                    <a:pt x="250" y="2777"/>
                    <a:pt x="1264" y="107"/>
                    <a:pt x="1275" y="81"/>
                  </a:cubicBezTo>
                  <a:lnTo>
                    <a:pt x="1065" y="1"/>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0" name="Google Shape;3580;p40">
              <a:extLst>
                <a:ext uri="{FF2B5EF4-FFF2-40B4-BE49-F238E27FC236}">
                  <a16:creationId xmlns:a16="http://schemas.microsoft.com/office/drawing/2014/main" id="{130DECBF-03A7-B569-3F55-2C026728F2B6}"/>
                </a:ext>
              </a:extLst>
            </p:cNvPr>
            <p:cNvSpPr/>
            <p:nvPr/>
          </p:nvSpPr>
          <p:spPr>
            <a:xfrm>
              <a:off x="6729941" y="2508016"/>
              <a:ext cx="183840" cy="136872"/>
            </a:xfrm>
            <a:custGeom>
              <a:avLst/>
              <a:gdLst/>
              <a:ahLst/>
              <a:cxnLst/>
              <a:rect l="l" t="t" r="r" b="b"/>
              <a:pathLst>
                <a:path w="10854" h="8081" extrusionOk="0">
                  <a:moveTo>
                    <a:pt x="10631" y="0"/>
                  </a:moveTo>
                  <a:cubicBezTo>
                    <a:pt x="10628" y="44"/>
                    <a:pt x="10384" y="4314"/>
                    <a:pt x="8794" y="5079"/>
                  </a:cubicBezTo>
                  <a:cubicBezTo>
                    <a:pt x="7712" y="5597"/>
                    <a:pt x="7032" y="5710"/>
                    <a:pt x="6483" y="5799"/>
                  </a:cubicBezTo>
                  <a:cubicBezTo>
                    <a:pt x="6192" y="5845"/>
                    <a:pt x="5940" y="5887"/>
                    <a:pt x="5690" y="5979"/>
                  </a:cubicBezTo>
                  <a:cubicBezTo>
                    <a:pt x="5545" y="6033"/>
                    <a:pt x="5367" y="6105"/>
                    <a:pt x="5167" y="6189"/>
                  </a:cubicBezTo>
                  <a:cubicBezTo>
                    <a:pt x="4449" y="6485"/>
                    <a:pt x="3368" y="6930"/>
                    <a:pt x="2574" y="6930"/>
                  </a:cubicBezTo>
                  <a:cubicBezTo>
                    <a:pt x="2543" y="6930"/>
                    <a:pt x="2511" y="6928"/>
                    <a:pt x="2479" y="6928"/>
                  </a:cubicBezTo>
                  <a:cubicBezTo>
                    <a:pt x="1426" y="6928"/>
                    <a:pt x="60" y="7857"/>
                    <a:pt x="1" y="7896"/>
                  </a:cubicBezTo>
                  <a:lnTo>
                    <a:pt x="127" y="8080"/>
                  </a:lnTo>
                  <a:cubicBezTo>
                    <a:pt x="141" y="8072"/>
                    <a:pt x="1493" y="7152"/>
                    <a:pt x="2478" y="7152"/>
                  </a:cubicBezTo>
                  <a:cubicBezTo>
                    <a:pt x="2478" y="7152"/>
                    <a:pt x="2479" y="7152"/>
                    <a:pt x="2479" y="7152"/>
                  </a:cubicBezTo>
                  <a:lnTo>
                    <a:pt x="2518" y="7152"/>
                  </a:lnTo>
                  <a:cubicBezTo>
                    <a:pt x="2539" y="7153"/>
                    <a:pt x="2561" y="7153"/>
                    <a:pt x="2582" y="7153"/>
                  </a:cubicBezTo>
                  <a:cubicBezTo>
                    <a:pt x="3426" y="7153"/>
                    <a:pt x="4476" y="6715"/>
                    <a:pt x="5254" y="6395"/>
                  </a:cubicBezTo>
                  <a:cubicBezTo>
                    <a:pt x="5450" y="6313"/>
                    <a:pt x="5625" y="6240"/>
                    <a:pt x="5767" y="6188"/>
                  </a:cubicBezTo>
                  <a:cubicBezTo>
                    <a:pt x="5998" y="6104"/>
                    <a:pt x="6238" y="6064"/>
                    <a:pt x="6518" y="6018"/>
                  </a:cubicBezTo>
                  <a:cubicBezTo>
                    <a:pt x="7081" y="5927"/>
                    <a:pt x="7781" y="5813"/>
                    <a:pt x="8891" y="5280"/>
                  </a:cubicBezTo>
                  <a:cubicBezTo>
                    <a:pt x="10599" y="4459"/>
                    <a:pt x="10845" y="194"/>
                    <a:pt x="10854" y="13"/>
                  </a:cubicBezTo>
                  <a:lnTo>
                    <a:pt x="10631" y="0"/>
                  </a:ln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1" name="Google Shape;3581;p40">
              <a:extLst>
                <a:ext uri="{FF2B5EF4-FFF2-40B4-BE49-F238E27FC236}">
                  <a16:creationId xmlns:a16="http://schemas.microsoft.com/office/drawing/2014/main" id="{0992F2AA-3BB8-89B5-1EA5-8BDCD7EBCC66}"/>
                </a:ext>
              </a:extLst>
            </p:cNvPr>
            <p:cNvSpPr/>
            <p:nvPr/>
          </p:nvSpPr>
          <p:spPr>
            <a:xfrm>
              <a:off x="6741357" y="2202328"/>
              <a:ext cx="257857" cy="315613"/>
            </a:xfrm>
            <a:custGeom>
              <a:avLst/>
              <a:gdLst/>
              <a:ahLst/>
              <a:cxnLst/>
              <a:rect l="l" t="t" r="r" b="b"/>
              <a:pathLst>
                <a:path w="15224" h="18634" extrusionOk="0">
                  <a:moveTo>
                    <a:pt x="7271" y="1"/>
                  </a:moveTo>
                  <a:cubicBezTo>
                    <a:pt x="5698" y="1"/>
                    <a:pt x="4271" y="260"/>
                    <a:pt x="4019" y="728"/>
                  </a:cubicBezTo>
                  <a:cubicBezTo>
                    <a:pt x="3668" y="1381"/>
                    <a:pt x="2019" y="4761"/>
                    <a:pt x="1951" y="6312"/>
                  </a:cubicBezTo>
                  <a:cubicBezTo>
                    <a:pt x="1881" y="7864"/>
                    <a:pt x="2744" y="8520"/>
                    <a:pt x="2640" y="9368"/>
                  </a:cubicBezTo>
                  <a:cubicBezTo>
                    <a:pt x="2537" y="10215"/>
                    <a:pt x="1709" y="12348"/>
                    <a:pt x="1813" y="13864"/>
                  </a:cubicBezTo>
                  <a:cubicBezTo>
                    <a:pt x="1916" y="15380"/>
                    <a:pt x="1157" y="16139"/>
                    <a:pt x="709" y="17105"/>
                  </a:cubicBezTo>
                  <a:cubicBezTo>
                    <a:pt x="0" y="18633"/>
                    <a:pt x="2166" y="18145"/>
                    <a:pt x="4296" y="18311"/>
                  </a:cubicBezTo>
                  <a:cubicBezTo>
                    <a:pt x="5496" y="18406"/>
                    <a:pt x="8009" y="18612"/>
                    <a:pt x="10063" y="18612"/>
                  </a:cubicBezTo>
                  <a:cubicBezTo>
                    <a:pt x="11651" y="18612"/>
                    <a:pt x="12964" y="18489"/>
                    <a:pt x="13182" y="18095"/>
                  </a:cubicBezTo>
                  <a:cubicBezTo>
                    <a:pt x="13685" y="17191"/>
                    <a:pt x="12949" y="11534"/>
                    <a:pt x="13350" y="8924"/>
                  </a:cubicBezTo>
                  <a:cubicBezTo>
                    <a:pt x="13751" y="6312"/>
                    <a:pt x="15223" y="2749"/>
                    <a:pt x="14261" y="1712"/>
                  </a:cubicBezTo>
                  <a:cubicBezTo>
                    <a:pt x="13298" y="673"/>
                    <a:pt x="10941" y="376"/>
                    <a:pt x="9131" y="124"/>
                  </a:cubicBezTo>
                  <a:cubicBezTo>
                    <a:pt x="8530" y="41"/>
                    <a:pt x="7889" y="1"/>
                    <a:pt x="7271"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2" name="Google Shape;3582;p40">
              <a:extLst>
                <a:ext uri="{FF2B5EF4-FFF2-40B4-BE49-F238E27FC236}">
                  <a16:creationId xmlns:a16="http://schemas.microsoft.com/office/drawing/2014/main" id="{6B9CFD85-7102-4F80-7A3B-3D146129D695}"/>
                </a:ext>
              </a:extLst>
            </p:cNvPr>
            <p:cNvSpPr/>
            <p:nvPr/>
          </p:nvSpPr>
          <p:spPr>
            <a:xfrm>
              <a:off x="6780991" y="2339352"/>
              <a:ext cx="176269" cy="47560"/>
            </a:xfrm>
            <a:custGeom>
              <a:avLst/>
              <a:gdLst/>
              <a:ahLst/>
              <a:cxnLst/>
              <a:rect l="l" t="t" r="r" b="b"/>
              <a:pathLst>
                <a:path w="10407" h="2808" extrusionOk="0">
                  <a:moveTo>
                    <a:pt x="609" y="1"/>
                  </a:moveTo>
                  <a:cubicBezTo>
                    <a:pt x="392" y="1"/>
                    <a:pt x="187" y="37"/>
                    <a:pt x="1" y="97"/>
                  </a:cubicBezTo>
                  <a:cubicBezTo>
                    <a:pt x="181" y="523"/>
                    <a:pt x="347" y="881"/>
                    <a:pt x="298" y="1279"/>
                  </a:cubicBezTo>
                  <a:cubicBezTo>
                    <a:pt x="273" y="1488"/>
                    <a:pt x="203" y="1773"/>
                    <a:pt x="116" y="2110"/>
                  </a:cubicBezTo>
                  <a:cubicBezTo>
                    <a:pt x="264" y="2157"/>
                    <a:pt x="422" y="2194"/>
                    <a:pt x="590" y="2207"/>
                  </a:cubicBezTo>
                  <a:cubicBezTo>
                    <a:pt x="640" y="2210"/>
                    <a:pt x="690" y="2212"/>
                    <a:pt x="740" y="2212"/>
                  </a:cubicBezTo>
                  <a:cubicBezTo>
                    <a:pt x="1280" y="2212"/>
                    <a:pt x="1750" y="2000"/>
                    <a:pt x="1999" y="1679"/>
                  </a:cubicBezTo>
                  <a:cubicBezTo>
                    <a:pt x="2216" y="2067"/>
                    <a:pt x="2712" y="2361"/>
                    <a:pt x="3316" y="2404"/>
                  </a:cubicBezTo>
                  <a:cubicBezTo>
                    <a:pt x="3368" y="2408"/>
                    <a:pt x="3419" y="2410"/>
                    <a:pt x="3469" y="2410"/>
                  </a:cubicBezTo>
                  <a:cubicBezTo>
                    <a:pt x="4008" y="2410"/>
                    <a:pt x="4477" y="2199"/>
                    <a:pt x="4725" y="1877"/>
                  </a:cubicBezTo>
                  <a:cubicBezTo>
                    <a:pt x="4941" y="2266"/>
                    <a:pt x="5439" y="2560"/>
                    <a:pt x="6043" y="2603"/>
                  </a:cubicBezTo>
                  <a:cubicBezTo>
                    <a:pt x="6094" y="2607"/>
                    <a:pt x="6144" y="2609"/>
                    <a:pt x="6193" y="2609"/>
                  </a:cubicBezTo>
                  <a:cubicBezTo>
                    <a:pt x="6733" y="2609"/>
                    <a:pt x="7203" y="2398"/>
                    <a:pt x="7451" y="2076"/>
                  </a:cubicBezTo>
                  <a:cubicBezTo>
                    <a:pt x="7668" y="2464"/>
                    <a:pt x="8165" y="2758"/>
                    <a:pt x="8769" y="2802"/>
                  </a:cubicBezTo>
                  <a:cubicBezTo>
                    <a:pt x="8820" y="2806"/>
                    <a:pt x="8870" y="2808"/>
                    <a:pt x="8920" y="2808"/>
                  </a:cubicBezTo>
                  <a:cubicBezTo>
                    <a:pt x="9690" y="2808"/>
                    <a:pt x="10323" y="2383"/>
                    <a:pt x="10364" y="1813"/>
                  </a:cubicBezTo>
                  <a:cubicBezTo>
                    <a:pt x="10407" y="1205"/>
                    <a:pt x="9765" y="663"/>
                    <a:pt x="8928" y="602"/>
                  </a:cubicBezTo>
                  <a:cubicBezTo>
                    <a:pt x="8876" y="598"/>
                    <a:pt x="8825" y="597"/>
                    <a:pt x="8775" y="597"/>
                  </a:cubicBezTo>
                  <a:cubicBezTo>
                    <a:pt x="8236" y="597"/>
                    <a:pt x="7767" y="808"/>
                    <a:pt x="7519" y="1129"/>
                  </a:cubicBezTo>
                  <a:cubicBezTo>
                    <a:pt x="7302" y="741"/>
                    <a:pt x="6806" y="447"/>
                    <a:pt x="6202" y="403"/>
                  </a:cubicBezTo>
                  <a:cubicBezTo>
                    <a:pt x="6151" y="400"/>
                    <a:pt x="6101" y="398"/>
                    <a:pt x="6051" y="398"/>
                  </a:cubicBezTo>
                  <a:cubicBezTo>
                    <a:pt x="5511" y="398"/>
                    <a:pt x="5042" y="609"/>
                    <a:pt x="4793" y="931"/>
                  </a:cubicBezTo>
                  <a:cubicBezTo>
                    <a:pt x="4576" y="542"/>
                    <a:pt x="4079" y="248"/>
                    <a:pt x="3475" y="205"/>
                  </a:cubicBezTo>
                  <a:cubicBezTo>
                    <a:pt x="3424" y="201"/>
                    <a:pt x="3375" y="199"/>
                    <a:pt x="3325" y="199"/>
                  </a:cubicBezTo>
                  <a:cubicBezTo>
                    <a:pt x="2785" y="199"/>
                    <a:pt x="2315" y="411"/>
                    <a:pt x="2067" y="732"/>
                  </a:cubicBezTo>
                  <a:cubicBezTo>
                    <a:pt x="1849" y="344"/>
                    <a:pt x="1353" y="50"/>
                    <a:pt x="749" y="6"/>
                  </a:cubicBezTo>
                  <a:cubicBezTo>
                    <a:pt x="702" y="2"/>
                    <a:pt x="655" y="1"/>
                    <a:pt x="609"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3" name="Google Shape;3583;p40">
              <a:extLst>
                <a:ext uri="{FF2B5EF4-FFF2-40B4-BE49-F238E27FC236}">
                  <a16:creationId xmlns:a16="http://schemas.microsoft.com/office/drawing/2014/main" id="{01A121C8-244D-3411-51F2-08DCA5B25EA7}"/>
                </a:ext>
              </a:extLst>
            </p:cNvPr>
            <p:cNvSpPr/>
            <p:nvPr/>
          </p:nvSpPr>
          <p:spPr>
            <a:xfrm>
              <a:off x="6774013" y="2293232"/>
              <a:ext cx="176980" cy="37381"/>
            </a:xfrm>
            <a:custGeom>
              <a:avLst/>
              <a:gdLst/>
              <a:ahLst/>
              <a:cxnLst/>
              <a:rect l="l" t="t" r="r" b="b"/>
              <a:pathLst>
                <a:path w="10449" h="2207" extrusionOk="0">
                  <a:moveTo>
                    <a:pt x="732" y="1"/>
                  </a:moveTo>
                  <a:cubicBezTo>
                    <a:pt x="532" y="1"/>
                    <a:pt x="340" y="30"/>
                    <a:pt x="166" y="81"/>
                  </a:cubicBezTo>
                  <a:cubicBezTo>
                    <a:pt x="87" y="402"/>
                    <a:pt x="32" y="698"/>
                    <a:pt x="22" y="945"/>
                  </a:cubicBezTo>
                  <a:cubicBezTo>
                    <a:pt x="1" y="1412"/>
                    <a:pt x="67" y="1790"/>
                    <a:pt x="164" y="2124"/>
                  </a:cubicBezTo>
                  <a:cubicBezTo>
                    <a:pt x="339" y="2175"/>
                    <a:pt x="530" y="2206"/>
                    <a:pt x="732" y="2206"/>
                  </a:cubicBezTo>
                  <a:cubicBezTo>
                    <a:pt x="733" y="2206"/>
                    <a:pt x="734" y="2206"/>
                    <a:pt x="735" y="2206"/>
                  </a:cubicBezTo>
                  <a:cubicBezTo>
                    <a:pt x="1339" y="2206"/>
                    <a:pt x="1854" y="1948"/>
                    <a:pt x="2097" y="1579"/>
                  </a:cubicBezTo>
                  <a:cubicBezTo>
                    <a:pt x="2342" y="1949"/>
                    <a:pt x="2860" y="2207"/>
                    <a:pt x="3464" y="2207"/>
                  </a:cubicBezTo>
                  <a:cubicBezTo>
                    <a:pt x="4068" y="2207"/>
                    <a:pt x="4585" y="1949"/>
                    <a:pt x="4831" y="1579"/>
                  </a:cubicBezTo>
                  <a:cubicBezTo>
                    <a:pt x="5075" y="1949"/>
                    <a:pt x="5593" y="2207"/>
                    <a:pt x="6197" y="2207"/>
                  </a:cubicBezTo>
                  <a:cubicBezTo>
                    <a:pt x="6800" y="2207"/>
                    <a:pt x="7319" y="1949"/>
                    <a:pt x="7563" y="1579"/>
                  </a:cubicBezTo>
                  <a:cubicBezTo>
                    <a:pt x="7808" y="1949"/>
                    <a:pt x="8326" y="2207"/>
                    <a:pt x="8929" y="2207"/>
                  </a:cubicBezTo>
                  <a:cubicBezTo>
                    <a:pt x="9768" y="2207"/>
                    <a:pt x="10449" y="1713"/>
                    <a:pt x="10449" y="1103"/>
                  </a:cubicBezTo>
                  <a:cubicBezTo>
                    <a:pt x="10449" y="495"/>
                    <a:pt x="9768" y="1"/>
                    <a:pt x="8929" y="1"/>
                  </a:cubicBezTo>
                  <a:cubicBezTo>
                    <a:pt x="8326" y="1"/>
                    <a:pt x="7808" y="258"/>
                    <a:pt x="7563" y="629"/>
                  </a:cubicBezTo>
                  <a:cubicBezTo>
                    <a:pt x="7319" y="258"/>
                    <a:pt x="6800" y="1"/>
                    <a:pt x="6197" y="1"/>
                  </a:cubicBezTo>
                  <a:cubicBezTo>
                    <a:pt x="5593" y="1"/>
                    <a:pt x="5075" y="258"/>
                    <a:pt x="4831" y="629"/>
                  </a:cubicBezTo>
                  <a:cubicBezTo>
                    <a:pt x="4585" y="258"/>
                    <a:pt x="4068" y="1"/>
                    <a:pt x="3464" y="1"/>
                  </a:cubicBezTo>
                  <a:cubicBezTo>
                    <a:pt x="2860" y="1"/>
                    <a:pt x="2342" y="258"/>
                    <a:pt x="2097" y="629"/>
                  </a:cubicBezTo>
                  <a:cubicBezTo>
                    <a:pt x="1853" y="258"/>
                    <a:pt x="1335" y="1"/>
                    <a:pt x="732"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4" name="Google Shape;3584;p40">
              <a:extLst>
                <a:ext uri="{FF2B5EF4-FFF2-40B4-BE49-F238E27FC236}">
                  <a16:creationId xmlns:a16="http://schemas.microsoft.com/office/drawing/2014/main" id="{A0924E76-C5D1-B3C9-2A52-CDB1560E79C0}"/>
                </a:ext>
              </a:extLst>
            </p:cNvPr>
            <p:cNvSpPr/>
            <p:nvPr/>
          </p:nvSpPr>
          <p:spPr>
            <a:xfrm>
              <a:off x="6785191" y="2059596"/>
              <a:ext cx="138379" cy="144849"/>
            </a:xfrm>
            <a:custGeom>
              <a:avLst/>
              <a:gdLst/>
              <a:ahLst/>
              <a:cxnLst/>
              <a:rect l="l" t="t" r="r" b="b"/>
              <a:pathLst>
                <a:path w="8170" h="8552" extrusionOk="0">
                  <a:moveTo>
                    <a:pt x="4061" y="0"/>
                  </a:moveTo>
                  <a:cubicBezTo>
                    <a:pt x="3636" y="0"/>
                    <a:pt x="3222" y="25"/>
                    <a:pt x="2851" y="88"/>
                  </a:cubicBezTo>
                  <a:cubicBezTo>
                    <a:pt x="1447" y="330"/>
                    <a:pt x="843" y="950"/>
                    <a:pt x="1067" y="1813"/>
                  </a:cubicBezTo>
                  <a:cubicBezTo>
                    <a:pt x="1290" y="2674"/>
                    <a:pt x="2015" y="3192"/>
                    <a:pt x="2066" y="3640"/>
                  </a:cubicBezTo>
                  <a:cubicBezTo>
                    <a:pt x="2118" y="4089"/>
                    <a:pt x="2032" y="4916"/>
                    <a:pt x="1222" y="5976"/>
                  </a:cubicBezTo>
                  <a:cubicBezTo>
                    <a:pt x="532" y="6878"/>
                    <a:pt x="0" y="8552"/>
                    <a:pt x="2428" y="8552"/>
                  </a:cubicBezTo>
                  <a:cubicBezTo>
                    <a:pt x="2854" y="8552"/>
                    <a:pt x="3371" y="8500"/>
                    <a:pt x="3994" y="8384"/>
                  </a:cubicBezTo>
                  <a:cubicBezTo>
                    <a:pt x="8169" y="7605"/>
                    <a:pt x="7880" y="3726"/>
                    <a:pt x="7880" y="3726"/>
                  </a:cubicBezTo>
                  <a:lnTo>
                    <a:pt x="7206" y="257"/>
                  </a:lnTo>
                  <a:cubicBezTo>
                    <a:pt x="6532" y="192"/>
                    <a:pt x="5251" y="0"/>
                    <a:pt x="4061"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5" name="Google Shape;3585;p40">
              <a:extLst>
                <a:ext uri="{FF2B5EF4-FFF2-40B4-BE49-F238E27FC236}">
                  <a16:creationId xmlns:a16="http://schemas.microsoft.com/office/drawing/2014/main" id="{77A23350-D274-075D-6300-A3D5A6390C0D}"/>
                </a:ext>
              </a:extLst>
            </p:cNvPr>
            <p:cNvSpPr/>
            <p:nvPr/>
          </p:nvSpPr>
          <p:spPr>
            <a:xfrm>
              <a:off x="6821946" y="2196874"/>
              <a:ext cx="99017" cy="57266"/>
            </a:xfrm>
            <a:custGeom>
              <a:avLst/>
              <a:gdLst/>
              <a:ahLst/>
              <a:cxnLst/>
              <a:rect l="l" t="t" r="r" b="b"/>
              <a:pathLst>
                <a:path w="5846" h="3381" extrusionOk="0">
                  <a:moveTo>
                    <a:pt x="2432" y="0"/>
                  </a:moveTo>
                  <a:cubicBezTo>
                    <a:pt x="2432" y="0"/>
                    <a:pt x="1266" y="16"/>
                    <a:pt x="835" y="379"/>
                  </a:cubicBezTo>
                  <a:cubicBezTo>
                    <a:pt x="404" y="741"/>
                    <a:pt x="1" y="2639"/>
                    <a:pt x="364" y="2742"/>
                  </a:cubicBezTo>
                  <a:cubicBezTo>
                    <a:pt x="381" y="2747"/>
                    <a:pt x="401" y="2749"/>
                    <a:pt x="423" y="2749"/>
                  </a:cubicBezTo>
                  <a:cubicBezTo>
                    <a:pt x="860" y="2749"/>
                    <a:pt x="2173" y="1811"/>
                    <a:pt x="2173" y="1811"/>
                  </a:cubicBezTo>
                  <a:cubicBezTo>
                    <a:pt x="2173" y="1811"/>
                    <a:pt x="2318" y="3381"/>
                    <a:pt x="3065" y="3381"/>
                  </a:cubicBezTo>
                  <a:cubicBezTo>
                    <a:pt x="3077" y="3381"/>
                    <a:pt x="3089" y="3380"/>
                    <a:pt x="3101" y="3379"/>
                  </a:cubicBezTo>
                  <a:cubicBezTo>
                    <a:pt x="3880" y="3329"/>
                    <a:pt x="5568" y="1328"/>
                    <a:pt x="5706" y="690"/>
                  </a:cubicBezTo>
                  <a:cubicBezTo>
                    <a:pt x="5846" y="52"/>
                    <a:pt x="2432" y="0"/>
                    <a:pt x="2432"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6" name="Google Shape;3586;p40">
              <a:extLst>
                <a:ext uri="{FF2B5EF4-FFF2-40B4-BE49-F238E27FC236}">
                  <a16:creationId xmlns:a16="http://schemas.microsoft.com/office/drawing/2014/main" id="{B4B30A0F-5024-80A2-9BC2-5971FA0BA7DA}"/>
                </a:ext>
              </a:extLst>
            </p:cNvPr>
            <p:cNvSpPr/>
            <p:nvPr/>
          </p:nvSpPr>
          <p:spPr>
            <a:xfrm>
              <a:off x="6833497" y="2067878"/>
              <a:ext cx="80589" cy="151252"/>
            </a:xfrm>
            <a:custGeom>
              <a:avLst/>
              <a:gdLst/>
              <a:ahLst/>
              <a:cxnLst/>
              <a:rect l="l" t="t" r="r" b="b"/>
              <a:pathLst>
                <a:path w="4758" h="8930" extrusionOk="0">
                  <a:moveTo>
                    <a:pt x="1659" y="0"/>
                  </a:moveTo>
                  <a:cubicBezTo>
                    <a:pt x="777" y="366"/>
                    <a:pt x="440" y="1194"/>
                    <a:pt x="311" y="2046"/>
                  </a:cubicBezTo>
                  <a:cubicBezTo>
                    <a:pt x="182" y="2901"/>
                    <a:pt x="182" y="3417"/>
                    <a:pt x="0" y="3572"/>
                  </a:cubicBezTo>
                  <a:cubicBezTo>
                    <a:pt x="0" y="3572"/>
                    <a:pt x="311" y="5047"/>
                    <a:pt x="595" y="5331"/>
                  </a:cubicBezTo>
                  <a:cubicBezTo>
                    <a:pt x="743" y="5480"/>
                    <a:pt x="1028" y="5515"/>
                    <a:pt x="1266" y="5515"/>
                  </a:cubicBezTo>
                  <a:cubicBezTo>
                    <a:pt x="1482" y="5515"/>
                    <a:pt x="1659" y="5486"/>
                    <a:pt x="1659" y="5486"/>
                  </a:cubicBezTo>
                  <a:lnTo>
                    <a:pt x="1659" y="5486"/>
                  </a:lnTo>
                  <a:cubicBezTo>
                    <a:pt x="1659" y="5486"/>
                    <a:pt x="1734" y="7582"/>
                    <a:pt x="1215" y="7864"/>
                  </a:cubicBezTo>
                  <a:cubicBezTo>
                    <a:pt x="931" y="8020"/>
                    <a:pt x="284" y="7891"/>
                    <a:pt x="492" y="8304"/>
                  </a:cubicBezTo>
                  <a:cubicBezTo>
                    <a:pt x="632" y="8587"/>
                    <a:pt x="1652" y="8930"/>
                    <a:pt x="2598" y="8930"/>
                  </a:cubicBezTo>
                  <a:cubicBezTo>
                    <a:pt x="3038" y="8930"/>
                    <a:pt x="3463" y="8855"/>
                    <a:pt x="3775" y="8666"/>
                  </a:cubicBezTo>
                  <a:cubicBezTo>
                    <a:pt x="4758" y="8072"/>
                    <a:pt x="4758" y="2848"/>
                    <a:pt x="4758" y="2848"/>
                  </a:cubicBezTo>
                  <a:lnTo>
                    <a:pt x="3206" y="210"/>
                  </a:lnTo>
                  <a:lnTo>
                    <a:pt x="1659" y="0"/>
                  </a:ln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7" name="Google Shape;3587;p40">
              <a:extLst>
                <a:ext uri="{FF2B5EF4-FFF2-40B4-BE49-F238E27FC236}">
                  <a16:creationId xmlns:a16="http://schemas.microsoft.com/office/drawing/2014/main" id="{602D1877-1AFB-A5A8-CDD7-09E51213573C}"/>
                </a:ext>
              </a:extLst>
            </p:cNvPr>
            <p:cNvSpPr/>
            <p:nvPr/>
          </p:nvSpPr>
          <p:spPr>
            <a:xfrm>
              <a:off x="6861190" y="2142454"/>
              <a:ext cx="27507" cy="20003"/>
            </a:xfrm>
            <a:custGeom>
              <a:avLst/>
              <a:gdLst/>
              <a:ahLst/>
              <a:cxnLst/>
              <a:rect l="l" t="t" r="r" b="b"/>
              <a:pathLst>
                <a:path w="1624" h="1181" extrusionOk="0">
                  <a:moveTo>
                    <a:pt x="1468" y="0"/>
                  </a:moveTo>
                  <a:cubicBezTo>
                    <a:pt x="1040" y="531"/>
                    <a:pt x="559" y="854"/>
                    <a:pt x="0" y="987"/>
                  </a:cubicBezTo>
                  <a:lnTo>
                    <a:pt x="47" y="1181"/>
                  </a:lnTo>
                  <a:cubicBezTo>
                    <a:pt x="650" y="1039"/>
                    <a:pt x="1166" y="692"/>
                    <a:pt x="1624" y="125"/>
                  </a:cubicBezTo>
                  <a:lnTo>
                    <a:pt x="1468" y="0"/>
                  </a:lnTo>
                  <a:close/>
                </a:path>
              </a:pathLst>
            </a:custGeom>
            <a:solidFill>
              <a:srgbClr val="A63B3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8" name="Google Shape;3588;p40">
              <a:extLst>
                <a:ext uri="{FF2B5EF4-FFF2-40B4-BE49-F238E27FC236}">
                  <a16:creationId xmlns:a16="http://schemas.microsoft.com/office/drawing/2014/main" id="{3009C009-5A7D-711F-6BA0-2263281C07A5}"/>
                </a:ext>
              </a:extLst>
            </p:cNvPr>
            <p:cNvSpPr/>
            <p:nvPr/>
          </p:nvSpPr>
          <p:spPr>
            <a:xfrm>
              <a:off x="6423559" y="2215116"/>
              <a:ext cx="391121" cy="238615"/>
            </a:xfrm>
            <a:custGeom>
              <a:avLst/>
              <a:gdLst/>
              <a:ahLst/>
              <a:cxnLst/>
              <a:rect l="l" t="t" r="r" b="b"/>
              <a:pathLst>
                <a:path w="23092" h="14088" extrusionOk="0">
                  <a:moveTo>
                    <a:pt x="23091" y="0"/>
                  </a:moveTo>
                  <a:cubicBezTo>
                    <a:pt x="23091" y="0"/>
                    <a:pt x="21978" y="285"/>
                    <a:pt x="20739" y="1991"/>
                  </a:cubicBezTo>
                  <a:cubicBezTo>
                    <a:pt x="19497" y="3698"/>
                    <a:pt x="15231" y="11689"/>
                    <a:pt x="15231" y="11689"/>
                  </a:cubicBezTo>
                  <a:cubicBezTo>
                    <a:pt x="15231" y="11689"/>
                    <a:pt x="5887" y="12934"/>
                    <a:pt x="4190" y="12934"/>
                  </a:cubicBezTo>
                  <a:cubicBezTo>
                    <a:pt x="4140" y="12934"/>
                    <a:pt x="4097" y="12933"/>
                    <a:pt x="4060" y="12930"/>
                  </a:cubicBezTo>
                  <a:cubicBezTo>
                    <a:pt x="3962" y="12924"/>
                    <a:pt x="3855" y="12921"/>
                    <a:pt x="3742" y="12921"/>
                  </a:cubicBezTo>
                  <a:cubicBezTo>
                    <a:pt x="2402" y="12921"/>
                    <a:pt x="168" y="13343"/>
                    <a:pt x="1" y="14088"/>
                  </a:cubicBezTo>
                  <a:lnTo>
                    <a:pt x="17089" y="14088"/>
                  </a:lnTo>
                  <a:cubicBezTo>
                    <a:pt x="18258" y="14088"/>
                    <a:pt x="21697" y="7044"/>
                    <a:pt x="21697" y="7044"/>
                  </a:cubicBezTo>
                  <a:lnTo>
                    <a:pt x="23091" y="0"/>
                  </a:ln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9" name="Google Shape;3589;p40">
              <a:extLst>
                <a:ext uri="{FF2B5EF4-FFF2-40B4-BE49-F238E27FC236}">
                  <a16:creationId xmlns:a16="http://schemas.microsoft.com/office/drawing/2014/main" id="{620C7155-7975-249A-9D03-7892C852C9A4}"/>
                </a:ext>
              </a:extLst>
            </p:cNvPr>
            <p:cNvSpPr/>
            <p:nvPr/>
          </p:nvSpPr>
          <p:spPr>
            <a:xfrm>
              <a:off x="6451269" y="2438013"/>
              <a:ext cx="43834" cy="15972"/>
            </a:xfrm>
            <a:custGeom>
              <a:avLst/>
              <a:gdLst/>
              <a:ahLst/>
              <a:cxnLst/>
              <a:rect l="l" t="t" r="r" b="b"/>
              <a:pathLst>
                <a:path w="2588" h="943" extrusionOk="0">
                  <a:moveTo>
                    <a:pt x="2516" y="1"/>
                  </a:moveTo>
                  <a:cubicBezTo>
                    <a:pt x="2516" y="1"/>
                    <a:pt x="2076" y="170"/>
                    <a:pt x="1752" y="299"/>
                  </a:cubicBezTo>
                  <a:cubicBezTo>
                    <a:pt x="1579" y="369"/>
                    <a:pt x="1290" y="372"/>
                    <a:pt x="1012" y="376"/>
                  </a:cubicBezTo>
                  <a:cubicBezTo>
                    <a:pt x="812" y="380"/>
                    <a:pt x="606" y="382"/>
                    <a:pt x="441" y="409"/>
                  </a:cubicBezTo>
                  <a:cubicBezTo>
                    <a:pt x="58" y="472"/>
                    <a:pt x="0" y="786"/>
                    <a:pt x="23" y="942"/>
                  </a:cubicBezTo>
                  <a:lnTo>
                    <a:pt x="220" y="914"/>
                  </a:lnTo>
                  <a:cubicBezTo>
                    <a:pt x="216" y="888"/>
                    <a:pt x="190" y="654"/>
                    <a:pt x="474" y="607"/>
                  </a:cubicBezTo>
                  <a:cubicBezTo>
                    <a:pt x="624" y="582"/>
                    <a:pt x="814" y="579"/>
                    <a:pt x="1014" y="576"/>
                  </a:cubicBezTo>
                  <a:cubicBezTo>
                    <a:pt x="1310" y="572"/>
                    <a:pt x="1616" y="567"/>
                    <a:pt x="1826" y="485"/>
                  </a:cubicBezTo>
                  <a:cubicBezTo>
                    <a:pt x="2148" y="355"/>
                    <a:pt x="2588" y="187"/>
                    <a:pt x="2588" y="187"/>
                  </a:cubicBezTo>
                  <a:lnTo>
                    <a:pt x="2516" y="1"/>
                  </a:lnTo>
                  <a:close/>
                </a:path>
              </a:pathLst>
            </a:custGeom>
            <a:solidFill>
              <a:srgbClr val="A63B3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0" name="Google Shape;3590;p40">
              <a:extLst>
                <a:ext uri="{FF2B5EF4-FFF2-40B4-BE49-F238E27FC236}">
                  <a16:creationId xmlns:a16="http://schemas.microsoft.com/office/drawing/2014/main" id="{F78605E5-931A-AF84-0F9F-F8519399B991}"/>
                </a:ext>
              </a:extLst>
            </p:cNvPr>
            <p:cNvSpPr/>
            <p:nvPr/>
          </p:nvSpPr>
          <p:spPr>
            <a:xfrm>
              <a:off x="6704484" y="2221959"/>
              <a:ext cx="346846" cy="282365"/>
            </a:xfrm>
            <a:custGeom>
              <a:avLst/>
              <a:gdLst/>
              <a:ahLst/>
              <a:cxnLst/>
              <a:rect l="l" t="t" r="r" b="b"/>
              <a:pathLst>
                <a:path w="20478" h="16671" extrusionOk="0">
                  <a:moveTo>
                    <a:pt x="15384" y="0"/>
                  </a:moveTo>
                  <a:cubicBezTo>
                    <a:pt x="13997" y="0"/>
                    <a:pt x="13282" y="3065"/>
                    <a:pt x="13643" y="5051"/>
                  </a:cubicBezTo>
                  <a:cubicBezTo>
                    <a:pt x="14056" y="7326"/>
                    <a:pt x="14832" y="13016"/>
                    <a:pt x="14832" y="13016"/>
                  </a:cubicBezTo>
                  <a:lnTo>
                    <a:pt x="3319" y="15147"/>
                  </a:lnTo>
                  <a:cubicBezTo>
                    <a:pt x="3028" y="14563"/>
                    <a:pt x="2576" y="14567"/>
                    <a:pt x="2228" y="14387"/>
                  </a:cubicBezTo>
                  <a:cubicBezTo>
                    <a:pt x="2114" y="14328"/>
                    <a:pt x="2009" y="14305"/>
                    <a:pt x="1926" y="14305"/>
                  </a:cubicBezTo>
                  <a:cubicBezTo>
                    <a:pt x="1754" y="14305"/>
                    <a:pt x="1670" y="14404"/>
                    <a:pt x="1775" y="14491"/>
                  </a:cubicBezTo>
                  <a:cubicBezTo>
                    <a:pt x="1930" y="14621"/>
                    <a:pt x="2228" y="15087"/>
                    <a:pt x="1930" y="15138"/>
                  </a:cubicBezTo>
                  <a:cubicBezTo>
                    <a:pt x="1917" y="15140"/>
                    <a:pt x="1903" y="15141"/>
                    <a:pt x="1889" y="15141"/>
                  </a:cubicBezTo>
                  <a:cubicBezTo>
                    <a:pt x="1588" y="15141"/>
                    <a:pt x="1115" y="14618"/>
                    <a:pt x="843" y="14543"/>
                  </a:cubicBezTo>
                  <a:cubicBezTo>
                    <a:pt x="773" y="14524"/>
                    <a:pt x="685" y="14513"/>
                    <a:pt x="593" y="14513"/>
                  </a:cubicBezTo>
                  <a:cubicBezTo>
                    <a:pt x="315" y="14513"/>
                    <a:pt x="0" y="14616"/>
                    <a:pt x="31" y="14917"/>
                  </a:cubicBezTo>
                  <a:cubicBezTo>
                    <a:pt x="72" y="15315"/>
                    <a:pt x="895" y="15914"/>
                    <a:pt x="1439" y="16150"/>
                  </a:cubicBezTo>
                  <a:cubicBezTo>
                    <a:pt x="2316" y="16531"/>
                    <a:pt x="13850" y="16670"/>
                    <a:pt x="17164" y="16670"/>
                  </a:cubicBezTo>
                  <a:cubicBezTo>
                    <a:pt x="20478" y="16670"/>
                    <a:pt x="18676" y="9811"/>
                    <a:pt x="18298" y="7225"/>
                  </a:cubicBezTo>
                  <a:cubicBezTo>
                    <a:pt x="17919" y="4638"/>
                    <a:pt x="17341" y="1023"/>
                    <a:pt x="16031" y="208"/>
                  </a:cubicBezTo>
                  <a:cubicBezTo>
                    <a:pt x="15802" y="65"/>
                    <a:pt x="15586" y="0"/>
                    <a:pt x="15384" y="0"/>
                  </a:cubicBezTo>
                  <a:close/>
                </a:path>
              </a:pathLst>
            </a:custGeom>
            <a:solidFill>
              <a:srgbClr val="F86C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1" name="Google Shape;3591;p40">
              <a:extLst>
                <a:ext uri="{FF2B5EF4-FFF2-40B4-BE49-F238E27FC236}">
                  <a16:creationId xmlns:a16="http://schemas.microsoft.com/office/drawing/2014/main" id="{BD4A2BB1-98E1-6138-B1D8-B3E59EFE2C43}"/>
                </a:ext>
              </a:extLst>
            </p:cNvPr>
            <p:cNvSpPr/>
            <p:nvPr/>
          </p:nvSpPr>
          <p:spPr>
            <a:xfrm>
              <a:off x="6959360" y="2443806"/>
              <a:ext cx="22222" cy="13652"/>
            </a:xfrm>
            <a:custGeom>
              <a:avLst/>
              <a:gdLst/>
              <a:ahLst/>
              <a:cxnLst/>
              <a:rect l="l" t="t" r="r" b="b"/>
              <a:pathLst>
                <a:path w="1312" h="806" extrusionOk="0">
                  <a:moveTo>
                    <a:pt x="114" y="1"/>
                  </a:moveTo>
                  <a:cubicBezTo>
                    <a:pt x="48" y="1"/>
                    <a:pt x="7" y="7"/>
                    <a:pt x="0" y="8"/>
                  </a:cubicBezTo>
                  <a:lnTo>
                    <a:pt x="32" y="206"/>
                  </a:lnTo>
                  <a:cubicBezTo>
                    <a:pt x="37" y="205"/>
                    <a:pt x="68" y="201"/>
                    <a:pt x="118" y="201"/>
                  </a:cubicBezTo>
                  <a:cubicBezTo>
                    <a:pt x="304" y="201"/>
                    <a:pt x="758" y="263"/>
                    <a:pt x="1151" y="806"/>
                  </a:cubicBezTo>
                  <a:lnTo>
                    <a:pt x="1312" y="688"/>
                  </a:lnTo>
                  <a:cubicBezTo>
                    <a:pt x="869" y="75"/>
                    <a:pt x="342" y="1"/>
                    <a:pt x="114" y="1"/>
                  </a:cubicBezTo>
                  <a:close/>
                </a:path>
              </a:pathLst>
            </a:custGeom>
            <a:solidFill>
              <a:srgbClr val="A63B3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2" name="Google Shape;3592;p40">
              <a:extLst>
                <a:ext uri="{FF2B5EF4-FFF2-40B4-BE49-F238E27FC236}">
                  <a16:creationId xmlns:a16="http://schemas.microsoft.com/office/drawing/2014/main" id="{BAB4795B-FBB1-A1EE-6F20-A936C3972C72}"/>
                </a:ext>
              </a:extLst>
            </p:cNvPr>
            <p:cNvSpPr/>
            <p:nvPr/>
          </p:nvSpPr>
          <p:spPr>
            <a:xfrm>
              <a:off x="6855821" y="2452715"/>
              <a:ext cx="47781" cy="30877"/>
            </a:xfrm>
            <a:custGeom>
              <a:avLst/>
              <a:gdLst/>
              <a:ahLst/>
              <a:cxnLst/>
              <a:rect l="l" t="t" r="r" b="b"/>
              <a:pathLst>
                <a:path w="2821" h="1823" extrusionOk="0">
                  <a:moveTo>
                    <a:pt x="2612" y="1"/>
                  </a:moveTo>
                  <a:lnTo>
                    <a:pt x="17" y="480"/>
                  </a:lnTo>
                  <a:cubicBezTo>
                    <a:pt x="11" y="527"/>
                    <a:pt x="1" y="572"/>
                    <a:pt x="1" y="619"/>
                  </a:cubicBezTo>
                  <a:cubicBezTo>
                    <a:pt x="2" y="1285"/>
                    <a:pt x="632" y="1823"/>
                    <a:pt x="1410" y="1823"/>
                  </a:cubicBezTo>
                  <a:cubicBezTo>
                    <a:pt x="2189" y="1823"/>
                    <a:pt x="2820" y="1285"/>
                    <a:pt x="2820" y="621"/>
                  </a:cubicBezTo>
                  <a:cubicBezTo>
                    <a:pt x="2820" y="393"/>
                    <a:pt x="2741" y="182"/>
                    <a:pt x="2612"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3" name="Google Shape;3593;p40">
              <a:extLst>
                <a:ext uri="{FF2B5EF4-FFF2-40B4-BE49-F238E27FC236}">
                  <a16:creationId xmlns:a16="http://schemas.microsoft.com/office/drawing/2014/main" id="{D44C6D9F-1921-2DF0-7E74-22E7ED5BD1D3}"/>
                </a:ext>
              </a:extLst>
            </p:cNvPr>
            <p:cNvSpPr/>
            <p:nvPr/>
          </p:nvSpPr>
          <p:spPr>
            <a:xfrm>
              <a:off x="6737241" y="2215116"/>
              <a:ext cx="77455" cy="198033"/>
            </a:xfrm>
            <a:custGeom>
              <a:avLst/>
              <a:gdLst/>
              <a:ahLst/>
              <a:cxnLst/>
              <a:rect l="l" t="t" r="r" b="b"/>
              <a:pathLst>
                <a:path w="4573" h="11692" extrusionOk="0">
                  <a:moveTo>
                    <a:pt x="4572" y="0"/>
                  </a:moveTo>
                  <a:cubicBezTo>
                    <a:pt x="4572" y="0"/>
                    <a:pt x="3460" y="285"/>
                    <a:pt x="2220" y="1991"/>
                  </a:cubicBezTo>
                  <a:cubicBezTo>
                    <a:pt x="1894" y="2441"/>
                    <a:pt x="1356" y="3326"/>
                    <a:pt x="743" y="4385"/>
                  </a:cubicBezTo>
                  <a:cubicBezTo>
                    <a:pt x="338" y="6315"/>
                    <a:pt x="0" y="8729"/>
                    <a:pt x="469" y="10042"/>
                  </a:cubicBezTo>
                  <a:cubicBezTo>
                    <a:pt x="665" y="10592"/>
                    <a:pt x="700" y="11152"/>
                    <a:pt x="643" y="11691"/>
                  </a:cubicBezTo>
                  <a:cubicBezTo>
                    <a:pt x="1903" y="9649"/>
                    <a:pt x="3176" y="7044"/>
                    <a:pt x="3176" y="7044"/>
                  </a:cubicBezTo>
                  <a:lnTo>
                    <a:pt x="4572" y="0"/>
                  </a:lnTo>
                  <a:close/>
                </a:path>
              </a:pathLst>
            </a:custGeom>
            <a:solidFill>
              <a:srgbClr val="A63B3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4" name="Google Shape;3594;p40">
              <a:extLst>
                <a:ext uri="{FF2B5EF4-FFF2-40B4-BE49-F238E27FC236}">
                  <a16:creationId xmlns:a16="http://schemas.microsoft.com/office/drawing/2014/main" id="{EA06B35F-C095-1434-B30E-4DF99BD26BF3}"/>
                </a:ext>
              </a:extLst>
            </p:cNvPr>
            <p:cNvSpPr/>
            <p:nvPr/>
          </p:nvSpPr>
          <p:spPr>
            <a:xfrm>
              <a:off x="6558839" y="3001219"/>
              <a:ext cx="71883" cy="81876"/>
            </a:xfrm>
            <a:custGeom>
              <a:avLst/>
              <a:gdLst/>
              <a:ahLst/>
              <a:cxnLst/>
              <a:rect l="l" t="t" r="r" b="b"/>
              <a:pathLst>
                <a:path w="4244" h="4834" extrusionOk="0">
                  <a:moveTo>
                    <a:pt x="4072" y="0"/>
                  </a:moveTo>
                  <a:cubicBezTo>
                    <a:pt x="2786" y="1580"/>
                    <a:pt x="2200" y="1099"/>
                    <a:pt x="1091" y="1437"/>
                  </a:cubicBezTo>
                  <a:lnTo>
                    <a:pt x="1" y="4834"/>
                  </a:lnTo>
                  <a:cubicBezTo>
                    <a:pt x="1509" y="4418"/>
                    <a:pt x="3323" y="1936"/>
                    <a:pt x="3323" y="1936"/>
                  </a:cubicBezTo>
                  <a:lnTo>
                    <a:pt x="3323" y="3419"/>
                  </a:lnTo>
                  <a:lnTo>
                    <a:pt x="3933" y="3419"/>
                  </a:lnTo>
                  <a:cubicBezTo>
                    <a:pt x="3933" y="3419"/>
                    <a:pt x="4244" y="1660"/>
                    <a:pt x="4175" y="625"/>
                  </a:cubicBezTo>
                  <a:cubicBezTo>
                    <a:pt x="4162" y="399"/>
                    <a:pt x="4122" y="195"/>
                    <a:pt x="4072"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5" name="Google Shape;3595;p40">
              <a:extLst>
                <a:ext uri="{FF2B5EF4-FFF2-40B4-BE49-F238E27FC236}">
                  <a16:creationId xmlns:a16="http://schemas.microsoft.com/office/drawing/2014/main" id="{97996354-5128-75BA-9166-D9640624DA1F}"/>
                </a:ext>
              </a:extLst>
            </p:cNvPr>
            <p:cNvSpPr/>
            <p:nvPr/>
          </p:nvSpPr>
          <p:spPr>
            <a:xfrm>
              <a:off x="6471170" y="2987788"/>
              <a:ext cx="71883" cy="81876"/>
            </a:xfrm>
            <a:custGeom>
              <a:avLst/>
              <a:gdLst/>
              <a:ahLst/>
              <a:cxnLst/>
              <a:rect l="l" t="t" r="r" b="b"/>
              <a:pathLst>
                <a:path w="4244" h="4834" extrusionOk="0">
                  <a:moveTo>
                    <a:pt x="4072" y="0"/>
                  </a:moveTo>
                  <a:cubicBezTo>
                    <a:pt x="2785" y="1579"/>
                    <a:pt x="2199" y="1099"/>
                    <a:pt x="1091" y="1436"/>
                  </a:cubicBezTo>
                  <a:lnTo>
                    <a:pt x="1" y="4833"/>
                  </a:lnTo>
                  <a:cubicBezTo>
                    <a:pt x="1508" y="4418"/>
                    <a:pt x="3323" y="1936"/>
                    <a:pt x="3323" y="1936"/>
                  </a:cubicBezTo>
                  <a:lnTo>
                    <a:pt x="3323" y="3418"/>
                  </a:lnTo>
                  <a:lnTo>
                    <a:pt x="3933" y="3418"/>
                  </a:lnTo>
                  <a:cubicBezTo>
                    <a:pt x="3933" y="3418"/>
                    <a:pt x="4244" y="1660"/>
                    <a:pt x="4175" y="625"/>
                  </a:cubicBezTo>
                  <a:cubicBezTo>
                    <a:pt x="4161" y="399"/>
                    <a:pt x="4122" y="195"/>
                    <a:pt x="4072"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6" name="Google Shape;3596;p40">
              <a:extLst>
                <a:ext uri="{FF2B5EF4-FFF2-40B4-BE49-F238E27FC236}">
                  <a16:creationId xmlns:a16="http://schemas.microsoft.com/office/drawing/2014/main" id="{5B2E1796-44FD-4D15-54C5-6689FC8915CB}"/>
                </a:ext>
              </a:extLst>
            </p:cNvPr>
            <p:cNvSpPr/>
            <p:nvPr/>
          </p:nvSpPr>
          <p:spPr>
            <a:xfrm>
              <a:off x="6861596" y="2062424"/>
              <a:ext cx="125066" cy="168918"/>
            </a:xfrm>
            <a:custGeom>
              <a:avLst/>
              <a:gdLst/>
              <a:ahLst/>
              <a:cxnLst/>
              <a:rect l="l" t="t" r="r" b="b"/>
              <a:pathLst>
                <a:path w="7384" h="9973" extrusionOk="0">
                  <a:moveTo>
                    <a:pt x="1686" y="1"/>
                  </a:moveTo>
                  <a:cubicBezTo>
                    <a:pt x="1028" y="1"/>
                    <a:pt x="428" y="116"/>
                    <a:pt x="0" y="322"/>
                  </a:cubicBezTo>
                  <a:cubicBezTo>
                    <a:pt x="1071" y="599"/>
                    <a:pt x="1164" y="1364"/>
                    <a:pt x="949" y="2467"/>
                  </a:cubicBezTo>
                  <a:cubicBezTo>
                    <a:pt x="735" y="3571"/>
                    <a:pt x="521" y="4865"/>
                    <a:pt x="1838" y="5474"/>
                  </a:cubicBezTo>
                  <a:cubicBezTo>
                    <a:pt x="1838" y="5474"/>
                    <a:pt x="1011" y="7921"/>
                    <a:pt x="1838" y="9053"/>
                  </a:cubicBezTo>
                  <a:cubicBezTo>
                    <a:pt x="2205" y="9556"/>
                    <a:pt x="2915" y="9631"/>
                    <a:pt x="3690" y="9631"/>
                  </a:cubicBezTo>
                  <a:cubicBezTo>
                    <a:pt x="4022" y="9631"/>
                    <a:pt x="4365" y="9617"/>
                    <a:pt x="4699" y="9617"/>
                  </a:cubicBezTo>
                  <a:cubicBezTo>
                    <a:pt x="5346" y="9617"/>
                    <a:pt x="5957" y="9669"/>
                    <a:pt x="6373" y="9973"/>
                  </a:cubicBezTo>
                  <a:cubicBezTo>
                    <a:pt x="6373" y="9973"/>
                    <a:pt x="6097" y="8869"/>
                    <a:pt x="6679" y="8380"/>
                  </a:cubicBezTo>
                  <a:cubicBezTo>
                    <a:pt x="7262" y="7890"/>
                    <a:pt x="7384" y="6631"/>
                    <a:pt x="6679" y="6053"/>
                  </a:cubicBezTo>
                  <a:cubicBezTo>
                    <a:pt x="5974" y="5474"/>
                    <a:pt x="4474" y="5502"/>
                    <a:pt x="4780" y="3908"/>
                  </a:cubicBezTo>
                  <a:cubicBezTo>
                    <a:pt x="5087" y="2315"/>
                    <a:pt x="4866" y="783"/>
                    <a:pt x="3583" y="323"/>
                  </a:cubicBezTo>
                  <a:cubicBezTo>
                    <a:pt x="2962" y="101"/>
                    <a:pt x="2299" y="1"/>
                    <a:pt x="1686"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7" name="Google Shape;3597;p40">
              <a:extLst>
                <a:ext uri="{FF2B5EF4-FFF2-40B4-BE49-F238E27FC236}">
                  <a16:creationId xmlns:a16="http://schemas.microsoft.com/office/drawing/2014/main" id="{6F07FC19-BFEB-F33E-D63B-C9E1227F981E}"/>
                </a:ext>
              </a:extLst>
            </p:cNvPr>
            <p:cNvSpPr/>
            <p:nvPr/>
          </p:nvSpPr>
          <p:spPr>
            <a:xfrm>
              <a:off x="6879432" y="1988645"/>
              <a:ext cx="407804" cy="703076"/>
            </a:xfrm>
            <a:custGeom>
              <a:avLst/>
              <a:gdLst/>
              <a:ahLst/>
              <a:cxnLst/>
              <a:rect l="l" t="t" r="r" b="b"/>
              <a:pathLst>
                <a:path w="24077" h="41510" extrusionOk="0">
                  <a:moveTo>
                    <a:pt x="18055" y="32679"/>
                  </a:moveTo>
                  <a:cubicBezTo>
                    <a:pt x="18117" y="32679"/>
                    <a:pt x="18180" y="32686"/>
                    <a:pt x="18245" y="32697"/>
                  </a:cubicBezTo>
                  <a:cubicBezTo>
                    <a:pt x="18586" y="32758"/>
                    <a:pt x="19039" y="33205"/>
                    <a:pt x="19392" y="33914"/>
                  </a:cubicBezTo>
                  <a:cubicBezTo>
                    <a:pt x="19300" y="33984"/>
                    <a:pt x="19207" y="34049"/>
                    <a:pt x="19117" y="34108"/>
                  </a:cubicBezTo>
                  <a:cubicBezTo>
                    <a:pt x="18658" y="34407"/>
                    <a:pt x="18234" y="34567"/>
                    <a:pt x="17912" y="34567"/>
                  </a:cubicBezTo>
                  <a:cubicBezTo>
                    <a:pt x="17834" y="34567"/>
                    <a:pt x="17763" y="34558"/>
                    <a:pt x="17698" y="34539"/>
                  </a:cubicBezTo>
                  <a:cubicBezTo>
                    <a:pt x="17096" y="34362"/>
                    <a:pt x="16983" y="33868"/>
                    <a:pt x="17071" y="33499"/>
                  </a:cubicBezTo>
                  <a:cubicBezTo>
                    <a:pt x="17170" y="33077"/>
                    <a:pt x="17540" y="32679"/>
                    <a:pt x="18055" y="32679"/>
                  </a:cubicBezTo>
                  <a:close/>
                  <a:moveTo>
                    <a:pt x="14695" y="1"/>
                  </a:moveTo>
                  <a:lnTo>
                    <a:pt x="14695" y="1"/>
                  </a:lnTo>
                  <a:cubicBezTo>
                    <a:pt x="14457" y="4249"/>
                    <a:pt x="16202" y="8070"/>
                    <a:pt x="18051" y="12116"/>
                  </a:cubicBezTo>
                  <a:cubicBezTo>
                    <a:pt x="18317" y="12699"/>
                    <a:pt x="18584" y="13284"/>
                    <a:pt x="18847" y="13873"/>
                  </a:cubicBezTo>
                  <a:cubicBezTo>
                    <a:pt x="19473" y="15278"/>
                    <a:pt x="20204" y="16434"/>
                    <a:pt x="20911" y="17552"/>
                  </a:cubicBezTo>
                  <a:cubicBezTo>
                    <a:pt x="22499" y="20059"/>
                    <a:pt x="23869" y="22225"/>
                    <a:pt x="23353" y="26161"/>
                  </a:cubicBezTo>
                  <a:cubicBezTo>
                    <a:pt x="22883" y="29753"/>
                    <a:pt x="21174" y="32490"/>
                    <a:pt x="19552" y="33793"/>
                  </a:cubicBezTo>
                  <a:cubicBezTo>
                    <a:pt x="19190" y="33086"/>
                    <a:pt x="18714" y="32581"/>
                    <a:pt x="18281" y="32502"/>
                  </a:cubicBezTo>
                  <a:cubicBezTo>
                    <a:pt x="18202" y="32488"/>
                    <a:pt x="18125" y="32481"/>
                    <a:pt x="18050" y="32481"/>
                  </a:cubicBezTo>
                  <a:cubicBezTo>
                    <a:pt x="17435" y="32481"/>
                    <a:pt x="16995" y="32953"/>
                    <a:pt x="16878" y="33454"/>
                  </a:cubicBezTo>
                  <a:cubicBezTo>
                    <a:pt x="16762" y="33945"/>
                    <a:pt x="16955" y="34530"/>
                    <a:pt x="17644" y="34731"/>
                  </a:cubicBezTo>
                  <a:cubicBezTo>
                    <a:pt x="17727" y="34755"/>
                    <a:pt x="17818" y="34767"/>
                    <a:pt x="17915" y="34767"/>
                  </a:cubicBezTo>
                  <a:cubicBezTo>
                    <a:pt x="18278" y="34767"/>
                    <a:pt x="18732" y="34599"/>
                    <a:pt x="19226" y="34276"/>
                  </a:cubicBezTo>
                  <a:cubicBezTo>
                    <a:pt x="19311" y="34220"/>
                    <a:pt x="19395" y="34161"/>
                    <a:pt x="19480" y="34101"/>
                  </a:cubicBezTo>
                  <a:cubicBezTo>
                    <a:pt x="19587" y="34343"/>
                    <a:pt x="19684" y="34610"/>
                    <a:pt x="19760" y="34899"/>
                  </a:cubicBezTo>
                  <a:cubicBezTo>
                    <a:pt x="20008" y="35827"/>
                    <a:pt x="20353" y="38179"/>
                    <a:pt x="18200" y="39998"/>
                  </a:cubicBezTo>
                  <a:cubicBezTo>
                    <a:pt x="17177" y="40862"/>
                    <a:pt x="15960" y="41310"/>
                    <a:pt x="14686" y="41310"/>
                  </a:cubicBezTo>
                  <a:cubicBezTo>
                    <a:pt x="14271" y="41310"/>
                    <a:pt x="13850" y="41263"/>
                    <a:pt x="13427" y="41166"/>
                  </a:cubicBezTo>
                  <a:cubicBezTo>
                    <a:pt x="10885" y="40585"/>
                    <a:pt x="8561" y="38316"/>
                    <a:pt x="7052" y="34939"/>
                  </a:cubicBezTo>
                  <a:cubicBezTo>
                    <a:pt x="5568" y="31620"/>
                    <a:pt x="3745" y="29847"/>
                    <a:pt x="2477" y="28944"/>
                  </a:cubicBezTo>
                  <a:cubicBezTo>
                    <a:pt x="1095" y="27963"/>
                    <a:pt x="78" y="27771"/>
                    <a:pt x="34" y="27764"/>
                  </a:cubicBezTo>
                  <a:lnTo>
                    <a:pt x="1" y="27959"/>
                  </a:lnTo>
                  <a:cubicBezTo>
                    <a:pt x="10" y="27960"/>
                    <a:pt x="1016" y="28149"/>
                    <a:pt x="2361" y="29106"/>
                  </a:cubicBezTo>
                  <a:cubicBezTo>
                    <a:pt x="3610" y="29994"/>
                    <a:pt x="5405" y="31741"/>
                    <a:pt x="6871" y="35019"/>
                  </a:cubicBezTo>
                  <a:cubicBezTo>
                    <a:pt x="8406" y="38454"/>
                    <a:pt x="10779" y="40764"/>
                    <a:pt x="13383" y="41359"/>
                  </a:cubicBezTo>
                  <a:cubicBezTo>
                    <a:pt x="13822" y="41459"/>
                    <a:pt x="14258" y="41509"/>
                    <a:pt x="14690" y="41509"/>
                  </a:cubicBezTo>
                  <a:cubicBezTo>
                    <a:pt x="16009" y="41509"/>
                    <a:pt x="17267" y="41045"/>
                    <a:pt x="18328" y="40152"/>
                  </a:cubicBezTo>
                  <a:cubicBezTo>
                    <a:pt x="20567" y="38259"/>
                    <a:pt x="20211" y="35813"/>
                    <a:pt x="19953" y="34849"/>
                  </a:cubicBezTo>
                  <a:cubicBezTo>
                    <a:pt x="19871" y="34543"/>
                    <a:pt x="19765" y="34250"/>
                    <a:pt x="19642" y="33981"/>
                  </a:cubicBezTo>
                  <a:cubicBezTo>
                    <a:pt x="21858" y="32256"/>
                    <a:pt x="23198" y="28891"/>
                    <a:pt x="23551" y="26190"/>
                  </a:cubicBezTo>
                  <a:cubicBezTo>
                    <a:pt x="24076" y="22181"/>
                    <a:pt x="22687" y="19988"/>
                    <a:pt x="21080" y="17447"/>
                  </a:cubicBezTo>
                  <a:cubicBezTo>
                    <a:pt x="20376" y="16334"/>
                    <a:pt x="19648" y="15185"/>
                    <a:pt x="19028" y="13793"/>
                  </a:cubicBezTo>
                  <a:cubicBezTo>
                    <a:pt x="18765" y="13204"/>
                    <a:pt x="18497" y="12618"/>
                    <a:pt x="18232" y="12035"/>
                  </a:cubicBezTo>
                  <a:cubicBezTo>
                    <a:pt x="16394" y="8011"/>
                    <a:pt x="14658" y="4212"/>
                    <a:pt x="14894" y="12"/>
                  </a:cubicBezTo>
                  <a:lnTo>
                    <a:pt x="14695"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8" name="Google Shape;3598;p40">
              <a:extLst>
                <a:ext uri="{FF2B5EF4-FFF2-40B4-BE49-F238E27FC236}">
                  <a16:creationId xmlns:a16="http://schemas.microsoft.com/office/drawing/2014/main" id="{91D9852A-A9DD-60FD-388D-5D0D63DD8843}"/>
                </a:ext>
              </a:extLst>
            </p:cNvPr>
            <p:cNvSpPr/>
            <p:nvPr/>
          </p:nvSpPr>
          <p:spPr>
            <a:xfrm>
              <a:off x="7213998" y="2581677"/>
              <a:ext cx="350674" cy="320017"/>
            </a:xfrm>
            <a:custGeom>
              <a:avLst/>
              <a:gdLst/>
              <a:ahLst/>
              <a:cxnLst/>
              <a:rect l="l" t="t" r="r" b="b"/>
              <a:pathLst>
                <a:path w="20704" h="18894" extrusionOk="0">
                  <a:moveTo>
                    <a:pt x="10832" y="1"/>
                  </a:moveTo>
                  <a:cubicBezTo>
                    <a:pt x="8619" y="1"/>
                    <a:pt x="8135" y="3784"/>
                    <a:pt x="8619" y="6133"/>
                  </a:cubicBezTo>
                  <a:cubicBezTo>
                    <a:pt x="9102" y="8481"/>
                    <a:pt x="10411" y="13584"/>
                    <a:pt x="10137" y="14619"/>
                  </a:cubicBezTo>
                  <a:cubicBezTo>
                    <a:pt x="10039" y="14984"/>
                    <a:pt x="9883" y="15186"/>
                    <a:pt x="9692" y="15186"/>
                  </a:cubicBezTo>
                  <a:cubicBezTo>
                    <a:pt x="9341" y="15186"/>
                    <a:pt x="8874" y="14503"/>
                    <a:pt x="8449" y="12895"/>
                  </a:cubicBezTo>
                  <a:cubicBezTo>
                    <a:pt x="7887" y="10770"/>
                    <a:pt x="5937" y="7420"/>
                    <a:pt x="3873" y="7420"/>
                  </a:cubicBezTo>
                  <a:cubicBezTo>
                    <a:pt x="3526" y="7420"/>
                    <a:pt x="3175" y="7515"/>
                    <a:pt x="2827" y="7727"/>
                  </a:cubicBezTo>
                  <a:cubicBezTo>
                    <a:pt x="0" y="9447"/>
                    <a:pt x="2103" y="13041"/>
                    <a:pt x="5723" y="14412"/>
                  </a:cubicBezTo>
                  <a:cubicBezTo>
                    <a:pt x="8696" y="15538"/>
                    <a:pt x="9860" y="18894"/>
                    <a:pt x="9860" y="18894"/>
                  </a:cubicBezTo>
                  <a:lnTo>
                    <a:pt x="11806" y="18894"/>
                  </a:lnTo>
                  <a:cubicBezTo>
                    <a:pt x="11806" y="18894"/>
                    <a:pt x="12972" y="15538"/>
                    <a:pt x="15944" y="14412"/>
                  </a:cubicBezTo>
                  <a:cubicBezTo>
                    <a:pt x="19563" y="13041"/>
                    <a:pt x="20704" y="10861"/>
                    <a:pt x="17876" y="9141"/>
                  </a:cubicBezTo>
                  <a:cubicBezTo>
                    <a:pt x="17406" y="8855"/>
                    <a:pt x="16967" y="8728"/>
                    <a:pt x="16561" y="8728"/>
                  </a:cubicBezTo>
                  <a:cubicBezTo>
                    <a:pt x="14879" y="8728"/>
                    <a:pt x="13746" y="10895"/>
                    <a:pt x="13216" y="12895"/>
                  </a:cubicBezTo>
                  <a:cubicBezTo>
                    <a:pt x="12790" y="14503"/>
                    <a:pt x="12324" y="15185"/>
                    <a:pt x="11973" y="15185"/>
                  </a:cubicBezTo>
                  <a:cubicBezTo>
                    <a:pt x="11783" y="15185"/>
                    <a:pt x="11626" y="14983"/>
                    <a:pt x="11530" y="14619"/>
                  </a:cubicBezTo>
                  <a:cubicBezTo>
                    <a:pt x="11253" y="13584"/>
                    <a:pt x="12564" y="8481"/>
                    <a:pt x="13047" y="6133"/>
                  </a:cubicBezTo>
                  <a:cubicBezTo>
                    <a:pt x="13530" y="3784"/>
                    <a:pt x="13047" y="1"/>
                    <a:pt x="10832"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9" name="Google Shape;3599;p40">
              <a:extLst>
                <a:ext uri="{FF2B5EF4-FFF2-40B4-BE49-F238E27FC236}">
                  <a16:creationId xmlns:a16="http://schemas.microsoft.com/office/drawing/2014/main" id="{CFCFD8FB-C79E-3AC4-1C4D-05ACF319B8A5}"/>
                </a:ext>
              </a:extLst>
            </p:cNvPr>
            <p:cNvSpPr/>
            <p:nvPr/>
          </p:nvSpPr>
          <p:spPr>
            <a:xfrm>
              <a:off x="7395788" y="2612046"/>
              <a:ext cx="3320" cy="289665"/>
            </a:xfrm>
            <a:custGeom>
              <a:avLst/>
              <a:gdLst/>
              <a:ahLst/>
              <a:cxnLst/>
              <a:rect l="l" t="t" r="r" b="b"/>
              <a:pathLst>
                <a:path w="196" h="17102" extrusionOk="0">
                  <a:moveTo>
                    <a:pt x="0" y="0"/>
                  </a:moveTo>
                  <a:lnTo>
                    <a:pt x="0" y="17102"/>
                  </a:lnTo>
                  <a:lnTo>
                    <a:pt x="196" y="17102"/>
                  </a:lnTo>
                  <a:lnTo>
                    <a:pt x="196" y="0"/>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0" name="Google Shape;3600;p40">
              <a:extLst>
                <a:ext uri="{FF2B5EF4-FFF2-40B4-BE49-F238E27FC236}">
                  <a16:creationId xmlns:a16="http://schemas.microsoft.com/office/drawing/2014/main" id="{9B0B51C1-BAD7-7531-45CB-5E63F0B38F5F}"/>
                </a:ext>
              </a:extLst>
            </p:cNvPr>
            <p:cNvSpPr/>
            <p:nvPr/>
          </p:nvSpPr>
          <p:spPr>
            <a:xfrm>
              <a:off x="7252294" y="2717601"/>
              <a:ext cx="118478" cy="138769"/>
            </a:xfrm>
            <a:custGeom>
              <a:avLst/>
              <a:gdLst/>
              <a:ahLst/>
              <a:cxnLst/>
              <a:rect l="l" t="t" r="r" b="b"/>
              <a:pathLst>
                <a:path w="6995" h="8193" extrusionOk="0">
                  <a:moveTo>
                    <a:pt x="105" y="1"/>
                  </a:moveTo>
                  <a:lnTo>
                    <a:pt x="0" y="166"/>
                  </a:lnTo>
                  <a:cubicBezTo>
                    <a:pt x="38" y="190"/>
                    <a:pt x="3836" y="2626"/>
                    <a:pt x="6823" y="8192"/>
                  </a:cubicBezTo>
                  <a:lnTo>
                    <a:pt x="6994" y="8100"/>
                  </a:lnTo>
                  <a:cubicBezTo>
                    <a:pt x="3983" y="2487"/>
                    <a:pt x="143" y="24"/>
                    <a:pt x="105" y="1"/>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1" name="Google Shape;3601;p40">
              <a:extLst>
                <a:ext uri="{FF2B5EF4-FFF2-40B4-BE49-F238E27FC236}">
                  <a16:creationId xmlns:a16="http://schemas.microsoft.com/office/drawing/2014/main" id="{121EF105-C6BD-617E-B2F9-C335E087DFA6}"/>
                </a:ext>
              </a:extLst>
            </p:cNvPr>
            <p:cNvSpPr/>
            <p:nvPr/>
          </p:nvSpPr>
          <p:spPr>
            <a:xfrm>
              <a:off x="7420500" y="2741872"/>
              <a:ext cx="106893" cy="114650"/>
            </a:xfrm>
            <a:custGeom>
              <a:avLst/>
              <a:gdLst/>
              <a:ahLst/>
              <a:cxnLst/>
              <a:rect l="l" t="t" r="r" b="b"/>
              <a:pathLst>
                <a:path w="6311" h="6769" extrusionOk="0">
                  <a:moveTo>
                    <a:pt x="6209" y="1"/>
                  </a:moveTo>
                  <a:cubicBezTo>
                    <a:pt x="6181" y="16"/>
                    <a:pt x="3421" y="1731"/>
                    <a:pt x="1" y="6656"/>
                  </a:cubicBezTo>
                  <a:lnTo>
                    <a:pt x="161" y="6769"/>
                  </a:lnTo>
                  <a:cubicBezTo>
                    <a:pt x="3554" y="1883"/>
                    <a:pt x="6283" y="185"/>
                    <a:pt x="6311" y="169"/>
                  </a:cubicBezTo>
                  <a:lnTo>
                    <a:pt x="6209" y="1"/>
                  </a:ln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2" name="Google Shape;3602;p40">
              <a:extLst>
                <a:ext uri="{FF2B5EF4-FFF2-40B4-BE49-F238E27FC236}">
                  <a16:creationId xmlns:a16="http://schemas.microsoft.com/office/drawing/2014/main" id="{87D92553-01DC-E85A-A8F4-A29D78E3B73E}"/>
                </a:ext>
              </a:extLst>
            </p:cNvPr>
            <p:cNvSpPr/>
            <p:nvPr/>
          </p:nvSpPr>
          <p:spPr>
            <a:xfrm>
              <a:off x="7325633" y="2887010"/>
              <a:ext cx="143681" cy="160127"/>
            </a:xfrm>
            <a:custGeom>
              <a:avLst/>
              <a:gdLst/>
              <a:ahLst/>
              <a:cxnLst/>
              <a:rect l="l" t="t" r="r" b="b"/>
              <a:pathLst>
                <a:path w="8483" h="9454" extrusionOk="0">
                  <a:moveTo>
                    <a:pt x="0" y="1"/>
                  </a:moveTo>
                  <a:cubicBezTo>
                    <a:pt x="0" y="3244"/>
                    <a:pt x="830" y="6591"/>
                    <a:pt x="1323" y="8298"/>
                  </a:cubicBezTo>
                  <a:cubicBezTo>
                    <a:pt x="1522" y="8984"/>
                    <a:pt x="2147" y="9454"/>
                    <a:pt x="2861" y="9454"/>
                  </a:cubicBezTo>
                  <a:lnTo>
                    <a:pt x="5623" y="9454"/>
                  </a:lnTo>
                  <a:cubicBezTo>
                    <a:pt x="6335" y="9454"/>
                    <a:pt x="6961" y="8984"/>
                    <a:pt x="7160" y="8298"/>
                  </a:cubicBezTo>
                  <a:cubicBezTo>
                    <a:pt x="7654" y="6592"/>
                    <a:pt x="8482" y="3245"/>
                    <a:pt x="8482"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3" name="Google Shape;3603;p40">
              <a:extLst>
                <a:ext uri="{FF2B5EF4-FFF2-40B4-BE49-F238E27FC236}">
                  <a16:creationId xmlns:a16="http://schemas.microsoft.com/office/drawing/2014/main" id="{5FB85B35-48E9-4A3E-30E3-DFA29AEE6C6B}"/>
                </a:ext>
              </a:extLst>
            </p:cNvPr>
            <p:cNvSpPr/>
            <p:nvPr/>
          </p:nvSpPr>
          <p:spPr>
            <a:xfrm>
              <a:off x="7325616" y="2887010"/>
              <a:ext cx="143681" cy="102319"/>
            </a:xfrm>
            <a:custGeom>
              <a:avLst/>
              <a:gdLst/>
              <a:ahLst/>
              <a:cxnLst/>
              <a:rect l="l" t="t" r="r" b="b"/>
              <a:pathLst>
                <a:path w="8483" h="6041" extrusionOk="0">
                  <a:moveTo>
                    <a:pt x="0" y="1"/>
                  </a:moveTo>
                  <a:cubicBezTo>
                    <a:pt x="0" y="314"/>
                    <a:pt x="9" y="627"/>
                    <a:pt x="23" y="940"/>
                  </a:cubicBezTo>
                  <a:cubicBezTo>
                    <a:pt x="1079" y="1384"/>
                    <a:pt x="2043" y="765"/>
                    <a:pt x="3249" y="1695"/>
                  </a:cubicBezTo>
                  <a:cubicBezTo>
                    <a:pt x="4457" y="2626"/>
                    <a:pt x="3679" y="3004"/>
                    <a:pt x="5103" y="3625"/>
                  </a:cubicBezTo>
                  <a:cubicBezTo>
                    <a:pt x="6216" y="4110"/>
                    <a:pt x="7299" y="5081"/>
                    <a:pt x="7736" y="6041"/>
                  </a:cubicBezTo>
                  <a:cubicBezTo>
                    <a:pt x="8123" y="4313"/>
                    <a:pt x="8482" y="2135"/>
                    <a:pt x="8482" y="1"/>
                  </a:cubicBezTo>
                  <a:close/>
                </a:path>
              </a:pathLst>
            </a:custGeom>
            <a:solidFill>
              <a:srgbClr val="FFFFFF">
                <a:alpha val="385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4" name="Google Shape;3604;p40">
              <a:extLst>
                <a:ext uri="{FF2B5EF4-FFF2-40B4-BE49-F238E27FC236}">
                  <a16:creationId xmlns:a16="http://schemas.microsoft.com/office/drawing/2014/main" id="{2BD599E6-72D9-4B04-9F47-7DD1A046F52A}"/>
                </a:ext>
              </a:extLst>
            </p:cNvPr>
            <p:cNvSpPr/>
            <p:nvPr/>
          </p:nvSpPr>
          <p:spPr>
            <a:xfrm>
              <a:off x="6670965" y="2501681"/>
              <a:ext cx="426706" cy="314123"/>
            </a:xfrm>
            <a:custGeom>
              <a:avLst/>
              <a:gdLst/>
              <a:ahLst/>
              <a:cxnLst/>
              <a:rect l="l" t="t" r="r" b="b"/>
              <a:pathLst>
                <a:path w="25193" h="18546" extrusionOk="0">
                  <a:moveTo>
                    <a:pt x="1216" y="1"/>
                  </a:moveTo>
                  <a:cubicBezTo>
                    <a:pt x="545" y="1"/>
                    <a:pt x="0" y="546"/>
                    <a:pt x="0" y="1216"/>
                  </a:cubicBezTo>
                  <a:cubicBezTo>
                    <a:pt x="0" y="1887"/>
                    <a:pt x="545" y="2431"/>
                    <a:pt x="1216" y="2431"/>
                  </a:cubicBezTo>
                  <a:lnTo>
                    <a:pt x="21421" y="2431"/>
                  </a:lnTo>
                  <a:cubicBezTo>
                    <a:pt x="21894" y="2431"/>
                    <a:pt x="22247" y="2870"/>
                    <a:pt x="22150" y="3334"/>
                  </a:cubicBezTo>
                  <a:lnTo>
                    <a:pt x="20236" y="12278"/>
                  </a:lnTo>
                  <a:cubicBezTo>
                    <a:pt x="19893" y="13983"/>
                    <a:pt x="18859" y="15034"/>
                    <a:pt x="17463" y="15034"/>
                  </a:cubicBezTo>
                  <a:lnTo>
                    <a:pt x="4610" y="15034"/>
                  </a:lnTo>
                  <a:lnTo>
                    <a:pt x="7196" y="18546"/>
                  </a:lnTo>
                  <a:lnTo>
                    <a:pt x="19163" y="18546"/>
                  </a:lnTo>
                  <a:cubicBezTo>
                    <a:pt x="20459" y="18546"/>
                    <a:pt x="21581" y="17641"/>
                    <a:pt x="21853" y="16373"/>
                  </a:cubicBezTo>
                  <a:lnTo>
                    <a:pt x="25016" y="1599"/>
                  </a:lnTo>
                  <a:cubicBezTo>
                    <a:pt x="25192" y="776"/>
                    <a:pt x="24565" y="1"/>
                    <a:pt x="23725"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5" name="Google Shape;3605;p40">
              <a:extLst>
                <a:ext uri="{FF2B5EF4-FFF2-40B4-BE49-F238E27FC236}">
                  <a16:creationId xmlns:a16="http://schemas.microsoft.com/office/drawing/2014/main" id="{2992FF94-39C4-3A51-D0E7-BF251D6F40F2}"/>
                </a:ext>
              </a:extLst>
            </p:cNvPr>
            <p:cNvSpPr/>
            <p:nvPr/>
          </p:nvSpPr>
          <p:spPr>
            <a:xfrm>
              <a:off x="6436347" y="1735615"/>
              <a:ext cx="280671" cy="181587"/>
            </a:xfrm>
            <a:custGeom>
              <a:avLst/>
              <a:gdLst/>
              <a:ahLst/>
              <a:cxnLst/>
              <a:rect l="l" t="t" r="r" b="b"/>
              <a:pathLst>
                <a:path w="16571" h="10721" extrusionOk="0">
                  <a:moveTo>
                    <a:pt x="8997" y="1"/>
                  </a:moveTo>
                  <a:cubicBezTo>
                    <a:pt x="6694" y="1"/>
                    <a:pt x="4656" y="1082"/>
                    <a:pt x="3761" y="2845"/>
                  </a:cubicBezTo>
                  <a:lnTo>
                    <a:pt x="1" y="3000"/>
                  </a:lnTo>
                  <a:lnTo>
                    <a:pt x="3293" y="5109"/>
                  </a:lnTo>
                  <a:cubicBezTo>
                    <a:pt x="3436" y="7455"/>
                    <a:pt x="5399" y="9683"/>
                    <a:pt x="8244" y="10452"/>
                  </a:cubicBezTo>
                  <a:cubicBezTo>
                    <a:pt x="8920" y="10634"/>
                    <a:pt x="9594" y="10721"/>
                    <a:pt x="10247" y="10721"/>
                  </a:cubicBezTo>
                  <a:cubicBezTo>
                    <a:pt x="12899" y="10721"/>
                    <a:pt x="15201" y="9291"/>
                    <a:pt x="15810" y="7034"/>
                  </a:cubicBezTo>
                  <a:cubicBezTo>
                    <a:pt x="16571" y="4223"/>
                    <a:pt x="14415" y="1194"/>
                    <a:pt x="10996" y="270"/>
                  </a:cubicBezTo>
                  <a:cubicBezTo>
                    <a:pt x="10322" y="87"/>
                    <a:pt x="9648" y="1"/>
                    <a:pt x="899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6" name="Google Shape;3606;p40">
              <a:extLst>
                <a:ext uri="{FF2B5EF4-FFF2-40B4-BE49-F238E27FC236}">
                  <a16:creationId xmlns:a16="http://schemas.microsoft.com/office/drawing/2014/main" id="{447A426E-2FE8-047B-860B-7226A0B68E58}"/>
                </a:ext>
              </a:extLst>
            </p:cNvPr>
            <p:cNvSpPr/>
            <p:nvPr/>
          </p:nvSpPr>
          <p:spPr>
            <a:xfrm>
              <a:off x="6654773" y="1814730"/>
              <a:ext cx="17530" cy="17530"/>
            </a:xfrm>
            <a:custGeom>
              <a:avLst/>
              <a:gdLst/>
              <a:ahLst/>
              <a:cxnLst/>
              <a:rect l="l" t="t" r="r" b="b"/>
              <a:pathLst>
                <a:path w="1035" h="1035" extrusionOk="0">
                  <a:moveTo>
                    <a:pt x="518" y="1"/>
                  </a:moveTo>
                  <a:cubicBezTo>
                    <a:pt x="232" y="1"/>
                    <a:pt x="0" y="232"/>
                    <a:pt x="0" y="517"/>
                  </a:cubicBezTo>
                  <a:cubicBezTo>
                    <a:pt x="0" y="803"/>
                    <a:pt x="232" y="1035"/>
                    <a:pt x="518" y="1035"/>
                  </a:cubicBezTo>
                  <a:cubicBezTo>
                    <a:pt x="803" y="1035"/>
                    <a:pt x="1034" y="803"/>
                    <a:pt x="1034" y="517"/>
                  </a:cubicBezTo>
                  <a:cubicBezTo>
                    <a:pt x="1034" y="232"/>
                    <a:pt x="803" y="1"/>
                    <a:pt x="518" y="1"/>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7" name="Google Shape;3607;p40">
              <a:extLst>
                <a:ext uri="{FF2B5EF4-FFF2-40B4-BE49-F238E27FC236}">
                  <a16:creationId xmlns:a16="http://schemas.microsoft.com/office/drawing/2014/main" id="{FDB99AE1-72F6-95C6-1099-0623AC24BD7C}"/>
                </a:ext>
              </a:extLst>
            </p:cNvPr>
            <p:cNvSpPr/>
            <p:nvPr/>
          </p:nvSpPr>
          <p:spPr>
            <a:xfrm>
              <a:off x="6619221" y="1814730"/>
              <a:ext cx="17530" cy="17530"/>
            </a:xfrm>
            <a:custGeom>
              <a:avLst/>
              <a:gdLst/>
              <a:ahLst/>
              <a:cxnLst/>
              <a:rect l="l" t="t" r="r" b="b"/>
              <a:pathLst>
                <a:path w="1035" h="1035" extrusionOk="0">
                  <a:moveTo>
                    <a:pt x="518" y="1"/>
                  </a:moveTo>
                  <a:cubicBezTo>
                    <a:pt x="232" y="1"/>
                    <a:pt x="0" y="232"/>
                    <a:pt x="0" y="517"/>
                  </a:cubicBezTo>
                  <a:cubicBezTo>
                    <a:pt x="0" y="803"/>
                    <a:pt x="232" y="1035"/>
                    <a:pt x="518" y="1035"/>
                  </a:cubicBezTo>
                  <a:cubicBezTo>
                    <a:pt x="803" y="1035"/>
                    <a:pt x="1034" y="803"/>
                    <a:pt x="1034" y="517"/>
                  </a:cubicBezTo>
                  <a:cubicBezTo>
                    <a:pt x="1034" y="232"/>
                    <a:pt x="803" y="1"/>
                    <a:pt x="518" y="1"/>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8" name="Google Shape;3608;p40">
              <a:extLst>
                <a:ext uri="{FF2B5EF4-FFF2-40B4-BE49-F238E27FC236}">
                  <a16:creationId xmlns:a16="http://schemas.microsoft.com/office/drawing/2014/main" id="{B6C2029B-2764-3949-694F-020284AD0831}"/>
                </a:ext>
              </a:extLst>
            </p:cNvPr>
            <p:cNvSpPr/>
            <p:nvPr/>
          </p:nvSpPr>
          <p:spPr>
            <a:xfrm>
              <a:off x="6583669" y="1814730"/>
              <a:ext cx="17530" cy="17530"/>
            </a:xfrm>
            <a:custGeom>
              <a:avLst/>
              <a:gdLst/>
              <a:ahLst/>
              <a:cxnLst/>
              <a:rect l="l" t="t" r="r" b="b"/>
              <a:pathLst>
                <a:path w="1035" h="1035" extrusionOk="0">
                  <a:moveTo>
                    <a:pt x="517" y="1"/>
                  </a:moveTo>
                  <a:cubicBezTo>
                    <a:pt x="232" y="1"/>
                    <a:pt x="0" y="232"/>
                    <a:pt x="0" y="517"/>
                  </a:cubicBezTo>
                  <a:cubicBezTo>
                    <a:pt x="0" y="803"/>
                    <a:pt x="232" y="1035"/>
                    <a:pt x="517" y="1035"/>
                  </a:cubicBezTo>
                  <a:cubicBezTo>
                    <a:pt x="803" y="1035"/>
                    <a:pt x="1035" y="803"/>
                    <a:pt x="1035" y="517"/>
                  </a:cubicBezTo>
                  <a:cubicBezTo>
                    <a:pt x="1035" y="232"/>
                    <a:pt x="803" y="1"/>
                    <a:pt x="517" y="1"/>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9" name="Google Shape;3609;p40">
              <a:extLst>
                <a:ext uri="{FF2B5EF4-FFF2-40B4-BE49-F238E27FC236}">
                  <a16:creationId xmlns:a16="http://schemas.microsoft.com/office/drawing/2014/main" id="{F7242A02-096B-FC33-7A05-6A6D2B470128}"/>
                </a:ext>
              </a:extLst>
            </p:cNvPr>
            <p:cNvSpPr/>
            <p:nvPr/>
          </p:nvSpPr>
          <p:spPr>
            <a:xfrm>
              <a:off x="6548117" y="1814730"/>
              <a:ext cx="17530" cy="17530"/>
            </a:xfrm>
            <a:custGeom>
              <a:avLst/>
              <a:gdLst/>
              <a:ahLst/>
              <a:cxnLst/>
              <a:rect l="l" t="t" r="r" b="b"/>
              <a:pathLst>
                <a:path w="1035" h="1035" extrusionOk="0">
                  <a:moveTo>
                    <a:pt x="518" y="1"/>
                  </a:moveTo>
                  <a:cubicBezTo>
                    <a:pt x="232" y="1"/>
                    <a:pt x="0" y="232"/>
                    <a:pt x="0" y="517"/>
                  </a:cubicBezTo>
                  <a:cubicBezTo>
                    <a:pt x="0" y="803"/>
                    <a:pt x="232" y="1035"/>
                    <a:pt x="518" y="1035"/>
                  </a:cubicBezTo>
                  <a:cubicBezTo>
                    <a:pt x="803" y="1035"/>
                    <a:pt x="1035" y="803"/>
                    <a:pt x="1035" y="517"/>
                  </a:cubicBezTo>
                  <a:cubicBezTo>
                    <a:pt x="1035" y="232"/>
                    <a:pt x="803" y="1"/>
                    <a:pt x="518" y="1"/>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3618" name="Google Shape;3618;p40">
            <a:extLst>
              <a:ext uri="{FF2B5EF4-FFF2-40B4-BE49-F238E27FC236}">
                <a16:creationId xmlns:a16="http://schemas.microsoft.com/office/drawing/2014/main" id="{5F2E7990-8F7D-013F-6483-FA68C54832BD}"/>
              </a:ext>
            </a:extLst>
          </p:cNvPr>
          <p:cNvGrpSpPr/>
          <p:nvPr/>
        </p:nvGrpSpPr>
        <p:grpSpPr>
          <a:xfrm>
            <a:off x="4375356" y="2011564"/>
            <a:ext cx="6459792" cy="1292075"/>
            <a:chOff x="5005461" y="1508672"/>
            <a:chExt cx="1687710" cy="1346808"/>
          </a:xfrm>
        </p:grpSpPr>
        <p:sp>
          <p:nvSpPr>
            <p:cNvPr id="3619" name="Google Shape;3619;p40">
              <a:extLst>
                <a:ext uri="{FF2B5EF4-FFF2-40B4-BE49-F238E27FC236}">
                  <a16:creationId xmlns:a16="http://schemas.microsoft.com/office/drawing/2014/main" id="{7D0DC6B2-315A-4F22-45EB-178A498A6C76}"/>
                </a:ext>
              </a:extLst>
            </p:cNvPr>
            <p:cNvSpPr txBox="1"/>
            <p:nvPr/>
          </p:nvSpPr>
          <p:spPr>
            <a:xfrm>
              <a:off x="5064471" y="2148380"/>
              <a:ext cx="1628700" cy="707100"/>
            </a:xfrm>
            <a:prstGeom prst="rect">
              <a:avLst/>
            </a:prstGeom>
            <a:noFill/>
            <a:ln>
              <a:noFill/>
            </a:ln>
          </p:spPr>
          <p:txBody>
            <a:bodyPr spcFirstLastPara="1" wrap="square" lIns="121900" tIns="121900" rIns="121900" bIns="121900" anchor="t" anchorCtr="0">
              <a:noAutofit/>
            </a:bodyPr>
            <a:lstStyle/>
            <a:p>
              <a:pPr algn="just" defTabSz="1219170">
                <a:buClr>
                  <a:srgbClr val="000000"/>
                </a:buClr>
              </a:pPr>
              <a:r>
                <a:rPr lang="en-US" sz="1600" kern="0">
                  <a:solidFill>
                    <a:schemeClr val="bg1"/>
                  </a:solidFill>
                  <a:latin typeface="Roboto"/>
                  <a:ea typeface="Roboto"/>
                  <a:cs typeface="Roboto"/>
                  <a:sym typeface="Roboto"/>
                </a:rPr>
                <a:t>In Milestone 4, we have successfully implemented the OpenCV logic for </a:t>
              </a:r>
              <a:r>
                <a:rPr lang="en-US" sz="1600" kern="0">
                  <a:solidFill>
                    <a:srgbClr val="FFFF00"/>
                  </a:solidFill>
                  <a:latin typeface="Roboto"/>
                  <a:ea typeface="Roboto"/>
                  <a:cs typeface="Roboto"/>
                  <a:sym typeface="Roboto"/>
                </a:rPr>
                <a:t>determining the blood group type</a:t>
              </a:r>
              <a:r>
                <a:rPr lang="en-US" sz="1600" kern="0">
                  <a:solidFill>
                    <a:schemeClr val="bg1"/>
                  </a:solidFill>
                  <a:latin typeface="Roboto"/>
                  <a:ea typeface="Roboto"/>
                  <a:cs typeface="Roboto"/>
                  <a:sym typeface="Roboto"/>
                </a:rPr>
                <a:t> from the uploaded image has been successfully implemented. The system now processes the image and displays the identified blood group type on the output page as expected.</a:t>
              </a:r>
              <a:endParaRPr lang="en-IN" sz="1600" kern="0">
                <a:solidFill>
                  <a:schemeClr val="bg1"/>
                </a:solidFill>
                <a:latin typeface="Roboto"/>
                <a:ea typeface="Roboto"/>
                <a:cs typeface="Roboto"/>
                <a:sym typeface="Roboto"/>
              </a:endParaRPr>
            </a:p>
          </p:txBody>
        </p:sp>
        <p:sp>
          <p:nvSpPr>
            <p:cNvPr id="3620" name="Google Shape;3620;p40">
              <a:extLst>
                <a:ext uri="{FF2B5EF4-FFF2-40B4-BE49-F238E27FC236}">
                  <a16:creationId xmlns:a16="http://schemas.microsoft.com/office/drawing/2014/main" id="{7C1CF6FB-5B53-36BD-0186-B8E083F5901C}"/>
                </a:ext>
              </a:extLst>
            </p:cNvPr>
            <p:cNvSpPr txBox="1"/>
            <p:nvPr/>
          </p:nvSpPr>
          <p:spPr>
            <a:xfrm>
              <a:off x="5005461" y="1508672"/>
              <a:ext cx="1628700" cy="437700"/>
            </a:xfrm>
            <a:prstGeom prst="rect">
              <a:avLst/>
            </a:prstGeom>
            <a:noFill/>
            <a:ln>
              <a:noFill/>
            </a:ln>
          </p:spPr>
          <p:txBody>
            <a:bodyPr spcFirstLastPara="1" wrap="square" lIns="121900" tIns="121900" rIns="121900" bIns="121900" anchor="t" anchorCtr="0">
              <a:noAutofit/>
            </a:bodyPr>
            <a:lstStyle/>
            <a:p>
              <a:pPr algn="ctr" defTabSz="1219170">
                <a:spcAft>
                  <a:spcPts val="2133"/>
                </a:spcAft>
                <a:buClr>
                  <a:srgbClr val="000000"/>
                </a:buClr>
              </a:pPr>
              <a:r>
                <a:rPr lang="en" sz="2133" b="1" kern="0">
                  <a:solidFill>
                    <a:srgbClr val="FFFFFF"/>
                  </a:solidFill>
                  <a:latin typeface="Fira Sans Condensed"/>
                  <a:ea typeface="Fira Sans Condensed"/>
                  <a:cs typeface="Fira Sans Condensed"/>
                  <a:sym typeface="Fira Sans Condensed"/>
                </a:rPr>
                <a:t>Milestone 4 : </a:t>
              </a:r>
              <a:endParaRPr sz="2133" b="1" kern="0">
                <a:solidFill>
                  <a:srgbClr val="FFFFFF"/>
                </a:solidFill>
                <a:latin typeface="Fira Sans Condensed"/>
                <a:ea typeface="Fira Sans Condensed"/>
                <a:cs typeface="Fira Sans Condensed"/>
                <a:sym typeface="Fira Sans Condensed"/>
              </a:endParaRPr>
            </a:p>
          </p:txBody>
        </p:sp>
      </p:grpSp>
      <p:cxnSp>
        <p:nvCxnSpPr>
          <p:cNvPr id="3622" name="Google Shape;3622;p40">
            <a:extLst>
              <a:ext uri="{FF2B5EF4-FFF2-40B4-BE49-F238E27FC236}">
                <a16:creationId xmlns:a16="http://schemas.microsoft.com/office/drawing/2014/main" id="{D4C96ED1-60AA-1D8C-ACCB-E0859C2A960C}"/>
              </a:ext>
            </a:extLst>
          </p:cNvPr>
          <p:cNvCxnSpPr>
            <a:cxnSpLocks/>
          </p:cNvCxnSpPr>
          <p:nvPr/>
        </p:nvCxnSpPr>
        <p:spPr>
          <a:xfrm>
            <a:off x="10734032" y="924833"/>
            <a:ext cx="1111045" cy="0"/>
          </a:xfrm>
          <a:prstGeom prst="straightConnector1">
            <a:avLst/>
          </a:prstGeom>
          <a:noFill/>
          <a:ln w="19050" cap="rnd" cmpd="sng">
            <a:solidFill>
              <a:schemeClr val="accent2"/>
            </a:solidFill>
            <a:prstDash val="solid"/>
            <a:round/>
            <a:headEnd type="none" w="med" len="med"/>
            <a:tailEnd type="triangle" w="med" len="med"/>
          </a:ln>
        </p:spPr>
      </p:cxnSp>
      <p:cxnSp>
        <p:nvCxnSpPr>
          <p:cNvPr id="3623" name="Google Shape;3623;p40">
            <a:extLst>
              <a:ext uri="{FF2B5EF4-FFF2-40B4-BE49-F238E27FC236}">
                <a16:creationId xmlns:a16="http://schemas.microsoft.com/office/drawing/2014/main" id="{B99E187B-2349-1F5D-CA86-19386CC376B1}"/>
              </a:ext>
            </a:extLst>
          </p:cNvPr>
          <p:cNvCxnSpPr>
            <a:cxnSpLocks/>
          </p:cNvCxnSpPr>
          <p:nvPr/>
        </p:nvCxnSpPr>
        <p:spPr>
          <a:xfrm>
            <a:off x="373625" y="933343"/>
            <a:ext cx="1081549" cy="0"/>
          </a:xfrm>
          <a:prstGeom prst="straightConnector1">
            <a:avLst/>
          </a:prstGeom>
          <a:noFill/>
          <a:ln w="19050" cap="rnd" cmpd="sng">
            <a:solidFill>
              <a:schemeClr val="accent2"/>
            </a:solidFill>
            <a:prstDash val="solid"/>
            <a:round/>
            <a:headEnd type="none" w="med" len="med"/>
            <a:tailEnd type="triangle" w="med" len="med"/>
          </a:ln>
        </p:spPr>
      </p:cxnSp>
    </p:spTree>
    <p:extLst>
      <p:ext uri="{BB962C8B-B14F-4D97-AF65-F5344CB8AC3E}">
        <p14:creationId xmlns:p14="http://schemas.microsoft.com/office/powerpoint/2010/main" val="363039397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1"/>
        <p:cNvGrpSpPr/>
        <p:nvPr/>
      </p:nvGrpSpPr>
      <p:grpSpPr>
        <a:xfrm>
          <a:off x="0" y="0"/>
          <a:ext cx="0" cy="0"/>
          <a:chOff x="0" y="0"/>
          <a:chExt cx="0" cy="0"/>
        </a:xfrm>
      </p:grpSpPr>
      <p:sp>
        <p:nvSpPr>
          <p:cNvPr id="3862" name="Google Shape;3862;p43"/>
          <p:cNvSpPr txBox="1">
            <a:spLocks noGrp="1"/>
          </p:cNvSpPr>
          <p:nvPr>
            <p:ph type="title"/>
          </p:nvPr>
        </p:nvSpPr>
        <p:spPr>
          <a:xfrm>
            <a:off x="582524" y="272877"/>
            <a:ext cx="3991502" cy="616703"/>
          </a:xfrm>
          <a:prstGeom prst="rect">
            <a:avLst/>
          </a:prstGeom>
        </p:spPr>
        <p:txBody>
          <a:bodyPr spcFirstLastPara="1" wrap="square" lIns="121900" tIns="121900" rIns="121900" bIns="121900" anchor="t" anchorCtr="0">
            <a:noAutofit/>
          </a:bodyPr>
          <a:lstStyle/>
          <a:p>
            <a:r>
              <a:rPr lang="en"/>
              <a:t> </a:t>
            </a:r>
            <a:endParaRPr/>
          </a:p>
        </p:txBody>
      </p:sp>
      <p:sp>
        <p:nvSpPr>
          <p:cNvPr id="3917" name="Google Shape;3917;p43"/>
          <p:cNvSpPr txBox="1"/>
          <p:nvPr/>
        </p:nvSpPr>
        <p:spPr>
          <a:xfrm>
            <a:off x="6921175" y="1906203"/>
            <a:ext cx="4115257" cy="523272"/>
          </a:xfrm>
          <a:prstGeom prst="rect">
            <a:avLst/>
          </a:prstGeom>
          <a:solidFill>
            <a:schemeClr val="lt2"/>
          </a:solidFill>
          <a:ln>
            <a:noFill/>
          </a:ln>
        </p:spPr>
        <p:txBody>
          <a:bodyPr spcFirstLastPara="1" wrap="square" lIns="121900" tIns="121900" rIns="121900" bIns="121900" anchor="t" anchorCtr="0">
            <a:noAutofit/>
          </a:bodyPr>
          <a:lstStyle/>
          <a:p>
            <a:pPr algn="ctr" defTabSz="1219170">
              <a:spcAft>
                <a:spcPts val="2133"/>
              </a:spcAft>
              <a:buClr>
                <a:srgbClr val="000000"/>
              </a:buClr>
            </a:pPr>
            <a:r>
              <a:rPr lang="en" sz="2200" b="1" kern="0">
                <a:solidFill>
                  <a:srgbClr val="FFFFFF"/>
                </a:solidFill>
                <a:latin typeface="Fira Sans Condensed"/>
                <a:ea typeface="Fira Sans Condensed"/>
                <a:cs typeface="Fira Sans Condensed"/>
                <a:sym typeface="Fira Sans Condensed"/>
              </a:rPr>
              <a:t>Image Upload Authentication</a:t>
            </a:r>
            <a:endParaRPr lang="en-US" sz="2200" b="1" kern="0">
              <a:solidFill>
                <a:srgbClr val="FFFFFF"/>
              </a:solidFill>
              <a:latin typeface="Fira Sans Condensed"/>
              <a:ea typeface="Fira Sans Condensed"/>
              <a:cs typeface="Fira Sans Condensed"/>
            </a:endParaRPr>
          </a:p>
        </p:txBody>
      </p:sp>
      <p:sp>
        <p:nvSpPr>
          <p:cNvPr id="3919" name="Google Shape;3919;p43"/>
          <p:cNvSpPr txBox="1"/>
          <p:nvPr/>
        </p:nvSpPr>
        <p:spPr>
          <a:xfrm>
            <a:off x="1597132" y="2407059"/>
            <a:ext cx="3233192" cy="624893"/>
          </a:xfrm>
          <a:prstGeom prst="rect">
            <a:avLst/>
          </a:prstGeom>
          <a:solidFill>
            <a:schemeClr val="lt2"/>
          </a:solidFill>
          <a:ln>
            <a:noFill/>
          </a:ln>
        </p:spPr>
        <p:txBody>
          <a:bodyPr spcFirstLastPara="1" wrap="square" lIns="121900" tIns="121900" rIns="121900" bIns="121900" anchor="t" anchorCtr="0">
            <a:noAutofit/>
          </a:bodyPr>
          <a:lstStyle/>
          <a:p>
            <a:pPr algn="ctr" defTabSz="1219170">
              <a:spcAft>
                <a:spcPts val="2133"/>
              </a:spcAft>
              <a:buClr>
                <a:srgbClr val="000000"/>
              </a:buClr>
            </a:pPr>
            <a:r>
              <a:rPr lang="en" sz="2400" b="1" kern="0">
                <a:solidFill>
                  <a:srgbClr val="FFFFFF"/>
                </a:solidFill>
                <a:latin typeface="Fira Sans Condensed"/>
                <a:ea typeface="Fira Sans Condensed"/>
                <a:cs typeface="Fira Sans Condensed"/>
              </a:rPr>
              <a:t>Frontend (HTML/CSS)</a:t>
            </a:r>
          </a:p>
        </p:txBody>
      </p:sp>
      <p:sp>
        <p:nvSpPr>
          <p:cNvPr id="3921" name="Google Shape;3921;p43"/>
          <p:cNvSpPr txBox="1"/>
          <p:nvPr/>
        </p:nvSpPr>
        <p:spPr>
          <a:xfrm>
            <a:off x="1154294" y="1405048"/>
            <a:ext cx="4119683" cy="617216"/>
          </a:xfrm>
          <a:prstGeom prst="rect">
            <a:avLst/>
          </a:prstGeom>
          <a:solidFill>
            <a:schemeClr val="lt2"/>
          </a:solidFill>
          <a:ln>
            <a:noFill/>
          </a:ln>
        </p:spPr>
        <p:txBody>
          <a:bodyPr spcFirstLastPara="1" wrap="square" lIns="121900" tIns="121900" rIns="121900" bIns="121900" anchor="t" anchorCtr="0">
            <a:noAutofit/>
          </a:bodyPr>
          <a:lstStyle/>
          <a:p>
            <a:pPr algn="ctr" defTabSz="1219170">
              <a:spcAft>
                <a:spcPts val="2133"/>
              </a:spcAft>
              <a:buClr>
                <a:srgbClr val="000000"/>
              </a:buClr>
            </a:pPr>
            <a:r>
              <a:rPr lang="en-US" sz="2400" b="1" kern="0">
                <a:solidFill>
                  <a:srgbClr val="FFFFFF"/>
                </a:solidFill>
                <a:latin typeface="Fira Sans Condensed"/>
                <a:ea typeface="Fira Sans Condensed"/>
                <a:cs typeface="Fira Sans Condensed"/>
              </a:rPr>
              <a:t>User Interaction via Browser</a:t>
            </a:r>
          </a:p>
        </p:txBody>
      </p:sp>
      <p:sp>
        <p:nvSpPr>
          <p:cNvPr id="3923" name="Google Shape;3923;p43"/>
          <p:cNvSpPr txBox="1"/>
          <p:nvPr/>
        </p:nvSpPr>
        <p:spPr>
          <a:xfrm>
            <a:off x="2037845" y="3437323"/>
            <a:ext cx="2354527" cy="625660"/>
          </a:xfrm>
          <a:prstGeom prst="rect">
            <a:avLst/>
          </a:prstGeom>
          <a:solidFill>
            <a:schemeClr val="lt2"/>
          </a:solidFill>
          <a:ln>
            <a:noFill/>
          </a:ln>
        </p:spPr>
        <p:txBody>
          <a:bodyPr spcFirstLastPara="1" wrap="square" lIns="121900" tIns="121900" rIns="121900" bIns="121900" anchor="t" anchorCtr="0">
            <a:noAutofit/>
          </a:bodyPr>
          <a:lstStyle/>
          <a:p>
            <a:pPr algn="ctr" defTabSz="1219170">
              <a:spcAft>
                <a:spcPts val="2133"/>
              </a:spcAft>
              <a:buClr>
                <a:srgbClr val="000000"/>
              </a:buClr>
            </a:pPr>
            <a:r>
              <a:rPr lang="en" sz="2400" b="1" kern="0">
                <a:solidFill>
                  <a:srgbClr val="FFFFFF"/>
                </a:solidFill>
                <a:latin typeface="Fira Sans Condensed"/>
                <a:ea typeface="Fira Sans Condensed"/>
                <a:cs typeface="Fira Sans Condensed"/>
              </a:rPr>
              <a:t>Django Server</a:t>
            </a:r>
          </a:p>
        </p:txBody>
      </p:sp>
      <p:cxnSp>
        <p:nvCxnSpPr>
          <p:cNvPr id="3954" name="Google Shape;3954;p43"/>
          <p:cNvCxnSpPr>
            <a:cxnSpLocks/>
          </p:cNvCxnSpPr>
          <p:nvPr/>
        </p:nvCxnSpPr>
        <p:spPr>
          <a:xfrm>
            <a:off x="3141264" y="1966639"/>
            <a:ext cx="2127" cy="420227"/>
          </a:xfrm>
          <a:prstGeom prst="straightConnector1">
            <a:avLst/>
          </a:prstGeom>
          <a:noFill/>
          <a:ln w="19050" cap="rnd" cmpd="sng">
            <a:solidFill>
              <a:schemeClr val="lt2"/>
            </a:solidFill>
            <a:prstDash val="solid"/>
            <a:round/>
            <a:headEnd type="none" w="med" len="med"/>
            <a:tailEnd type="oval" w="med" len="med"/>
          </a:ln>
        </p:spPr>
      </p:cxnSp>
      <p:cxnSp>
        <p:nvCxnSpPr>
          <p:cNvPr id="3955" name="Google Shape;3955;p43"/>
          <p:cNvCxnSpPr>
            <a:cxnSpLocks/>
          </p:cNvCxnSpPr>
          <p:nvPr/>
        </p:nvCxnSpPr>
        <p:spPr>
          <a:xfrm>
            <a:off x="1267307" y="6528121"/>
            <a:ext cx="1811167" cy="9207"/>
          </a:xfrm>
          <a:prstGeom prst="straightConnector1">
            <a:avLst/>
          </a:prstGeom>
          <a:noFill/>
          <a:ln w="19050" cap="rnd" cmpd="sng">
            <a:solidFill>
              <a:schemeClr val="lt2"/>
            </a:solidFill>
            <a:prstDash val="solid"/>
            <a:round/>
            <a:headEnd type="none" w="med" len="med"/>
            <a:tailEnd type="oval" w="med" len="med"/>
          </a:ln>
        </p:spPr>
      </p:cxnSp>
      <p:cxnSp>
        <p:nvCxnSpPr>
          <p:cNvPr id="2" name="Google Shape;4054;p44">
            <a:extLst>
              <a:ext uri="{FF2B5EF4-FFF2-40B4-BE49-F238E27FC236}">
                <a16:creationId xmlns:a16="http://schemas.microsoft.com/office/drawing/2014/main" id="{B6F427DE-C7C7-3341-C920-641EFF3C0EAA}"/>
              </a:ext>
            </a:extLst>
          </p:cNvPr>
          <p:cNvCxnSpPr>
            <a:cxnSpLocks/>
          </p:cNvCxnSpPr>
          <p:nvPr/>
        </p:nvCxnSpPr>
        <p:spPr>
          <a:xfrm>
            <a:off x="3424931" y="586448"/>
            <a:ext cx="564201" cy="2097"/>
          </a:xfrm>
          <a:prstGeom prst="bentConnector3">
            <a:avLst>
              <a:gd name="adj1" fmla="val -4612"/>
            </a:avLst>
          </a:prstGeom>
          <a:noFill/>
          <a:ln w="19050" cap="rnd" cmpd="sng">
            <a:solidFill>
              <a:srgbClr val="EA160C"/>
            </a:solidFill>
            <a:prstDash val="dash"/>
            <a:round/>
            <a:headEnd type="none" w="med" len="med"/>
            <a:tailEnd type="stealth" w="med" len="med"/>
          </a:ln>
        </p:spPr>
      </p:cxnSp>
      <p:cxnSp>
        <p:nvCxnSpPr>
          <p:cNvPr id="3856" name="Google Shape;3955;p43">
            <a:extLst>
              <a:ext uri="{FF2B5EF4-FFF2-40B4-BE49-F238E27FC236}">
                <a16:creationId xmlns:a16="http://schemas.microsoft.com/office/drawing/2014/main" id="{765FEA9A-5635-51B7-D4B6-B2B76A0F845B}"/>
              </a:ext>
            </a:extLst>
          </p:cNvPr>
          <p:cNvCxnSpPr>
            <a:cxnSpLocks/>
          </p:cNvCxnSpPr>
          <p:nvPr/>
        </p:nvCxnSpPr>
        <p:spPr>
          <a:xfrm flipH="1" flipV="1">
            <a:off x="1230688" y="4851594"/>
            <a:ext cx="943176" cy="2001"/>
          </a:xfrm>
          <a:prstGeom prst="straightConnector1">
            <a:avLst/>
          </a:prstGeom>
          <a:noFill/>
          <a:ln w="19050" cap="rnd" cmpd="sng">
            <a:solidFill>
              <a:schemeClr val="lt2"/>
            </a:solidFill>
            <a:prstDash val="solid"/>
            <a:round/>
            <a:headEnd type="none" w="med" len="med"/>
            <a:tailEnd type="oval" w="med" len="med"/>
          </a:ln>
        </p:spPr>
      </p:cxnSp>
      <p:sp>
        <p:nvSpPr>
          <p:cNvPr id="3857" name="Google Shape;3923;p43">
            <a:extLst>
              <a:ext uri="{FF2B5EF4-FFF2-40B4-BE49-F238E27FC236}">
                <a16:creationId xmlns:a16="http://schemas.microsoft.com/office/drawing/2014/main" id="{DD3305CF-B342-FF46-8683-01AABEC45CAB}"/>
              </a:ext>
            </a:extLst>
          </p:cNvPr>
          <p:cNvSpPr txBox="1"/>
          <p:nvPr/>
        </p:nvSpPr>
        <p:spPr>
          <a:xfrm>
            <a:off x="7255949" y="4205501"/>
            <a:ext cx="3258675" cy="573162"/>
          </a:xfrm>
          <a:prstGeom prst="rect">
            <a:avLst/>
          </a:prstGeom>
          <a:solidFill>
            <a:schemeClr val="lt2"/>
          </a:solidFill>
          <a:ln>
            <a:noFill/>
          </a:ln>
        </p:spPr>
        <p:txBody>
          <a:bodyPr spcFirstLastPara="1" wrap="square" lIns="121900" tIns="121900" rIns="121900" bIns="121900" anchor="t" anchorCtr="0">
            <a:noAutofit/>
          </a:bodyPr>
          <a:lstStyle/>
          <a:p>
            <a:pPr algn="ctr" defTabSz="1219170">
              <a:spcAft>
                <a:spcPts val="2133"/>
              </a:spcAft>
              <a:buClr>
                <a:srgbClr val="000000"/>
              </a:buClr>
            </a:pPr>
            <a:r>
              <a:rPr lang="en" sz="2000" b="1" kern="0">
                <a:solidFill>
                  <a:srgbClr val="FFFFFF"/>
                </a:solidFill>
                <a:latin typeface="Fira Sans Condensed"/>
                <a:ea typeface="Fira Sans Condensed"/>
                <a:cs typeface="Fira Sans Condensed"/>
                <a:sym typeface="Fira Sans Condensed"/>
              </a:rPr>
              <a:t>Image Processing ( OpenCV )</a:t>
            </a:r>
            <a:endParaRPr lang="en-US" sz="2000" b="1" kern="0">
              <a:solidFill>
                <a:srgbClr val="FFFFFF"/>
              </a:solidFill>
              <a:latin typeface="Fira Sans Condensed"/>
              <a:ea typeface="Fira Sans Condensed"/>
              <a:cs typeface="Fira Sans Condensed"/>
            </a:endParaRPr>
          </a:p>
        </p:txBody>
      </p:sp>
      <p:cxnSp>
        <p:nvCxnSpPr>
          <p:cNvPr id="3858" name="Google Shape;3955;p43">
            <a:extLst>
              <a:ext uri="{FF2B5EF4-FFF2-40B4-BE49-F238E27FC236}">
                <a16:creationId xmlns:a16="http://schemas.microsoft.com/office/drawing/2014/main" id="{E39E806C-5FDF-2E71-9233-8F3B88C016BF}"/>
              </a:ext>
            </a:extLst>
          </p:cNvPr>
          <p:cNvCxnSpPr>
            <a:cxnSpLocks/>
          </p:cNvCxnSpPr>
          <p:nvPr/>
        </p:nvCxnSpPr>
        <p:spPr>
          <a:xfrm>
            <a:off x="8706739" y="3061112"/>
            <a:ext cx="6713" cy="269396"/>
          </a:xfrm>
          <a:prstGeom prst="straightConnector1">
            <a:avLst/>
          </a:prstGeom>
          <a:noFill/>
          <a:ln w="19050" cap="rnd" cmpd="sng">
            <a:solidFill>
              <a:schemeClr val="lt2"/>
            </a:solidFill>
            <a:prstDash val="solid"/>
            <a:round/>
            <a:headEnd type="none" w="med" len="med"/>
            <a:tailEnd type="oval" w="med" len="med"/>
          </a:ln>
        </p:spPr>
      </p:cxnSp>
      <p:sp>
        <p:nvSpPr>
          <p:cNvPr id="4" name="Google Shape;2452;p33">
            <a:extLst>
              <a:ext uri="{FF2B5EF4-FFF2-40B4-BE49-F238E27FC236}">
                <a16:creationId xmlns:a16="http://schemas.microsoft.com/office/drawing/2014/main" id="{72F2D3E0-0195-9FDA-1782-1E4A8125012E}"/>
              </a:ext>
            </a:extLst>
          </p:cNvPr>
          <p:cNvSpPr txBox="1"/>
          <p:nvPr/>
        </p:nvSpPr>
        <p:spPr>
          <a:xfrm>
            <a:off x="477625" y="293263"/>
            <a:ext cx="2948668" cy="570495"/>
          </a:xfrm>
          <a:prstGeom prst="rect">
            <a:avLst/>
          </a:prstGeom>
          <a:solidFill>
            <a:srgbClr val="4A0001"/>
          </a:solidFill>
          <a:ln>
            <a:noFill/>
          </a:ln>
        </p:spPr>
        <p:txBody>
          <a:bodyPr spcFirstLastPara="1" wrap="square" lIns="91425" tIns="91425" rIns="91425" bIns="91425" anchor="t" anchorCtr="0">
            <a:noAutofit/>
          </a:bodyPr>
          <a:lstStyle/>
          <a:p>
            <a:pPr algn="ctr">
              <a:spcAft>
                <a:spcPts val="1600"/>
              </a:spcAft>
              <a:buClr>
                <a:srgbClr val="000000"/>
              </a:buClr>
            </a:pPr>
            <a:r>
              <a:rPr lang="en" sz="2400" b="1" kern="0">
                <a:solidFill>
                  <a:srgbClr val="FFFFFF"/>
                </a:solidFill>
                <a:latin typeface="Fira Sans Condensed"/>
                <a:ea typeface="Fira Sans Condensed"/>
                <a:cs typeface="Fira Sans Condensed"/>
              </a:rPr>
              <a:t>System Architecture</a:t>
            </a:r>
          </a:p>
        </p:txBody>
      </p:sp>
      <p:sp>
        <p:nvSpPr>
          <p:cNvPr id="6" name="Google Shape;3923;p43">
            <a:extLst>
              <a:ext uri="{FF2B5EF4-FFF2-40B4-BE49-F238E27FC236}">
                <a16:creationId xmlns:a16="http://schemas.microsoft.com/office/drawing/2014/main" id="{487D0479-5DF2-1024-81B1-7811BF29F18C}"/>
              </a:ext>
            </a:extLst>
          </p:cNvPr>
          <p:cNvSpPr txBox="1"/>
          <p:nvPr/>
        </p:nvSpPr>
        <p:spPr>
          <a:xfrm>
            <a:off x="6652520" y="3032683"/>
            <a:ext cx="4901179" cy="528646"/>
          </a:xfrm>
          <a:prstGeom prst="rect">
            <a:avLst/>
          </a:prstGeom>
          <a:solidFill>
            <a:schemeClr val="lt2"/>
          </a:solidFill>
          <a:ln>
            <a:noFill/>
          </a:ln>
        </p:spPr>
        <p:txBody>
          <a:bodyPr spcFirstLastPara="1" wrap="square" lIns="121900" tIns="121900" rIns="121900" bIns="121900" anchor="t" anchorCtr="0">
            <a:noAutofit/>
          </a:bodyPr>
          <a:lstStyle/>
          <a:p>
            <a:pPr algn="ctr" defTabSz="1219170">
              <a:spcAft>
                <a:spcPts val="2133"/>
              </a:spcAft>
              <a:buClr>
                <a:srgbClr val="000000"/>
              </a:buClr>
            </a:pPr>
            <a:r>
              <a:rPr lang="en" sz="2000" b="1" kern="0">
                <a:solidFill>
                  <a:srgbClr val="FFFFFF"/>
                </a:solidFill>
                <a:latin typeface="Fira Sans Condensed"/>
                <a:ea typeface="Fira Sans Condensed"/>
                <a:cs typeface="Fira Sans Condensed"/>
              </a:rPr>
              <a:t>Counter Analysis  &amp; Blood Group Detection</a:t>
            </a:r>
          </a:p>
        </p:txBody>
      </p:sp>
      <p:sp>
        <p:nvSpPr>
          <p:cNvPr id="7" name="Google Shape;3923;p43">
            <a:extLst>
              <a:ext uri="{FF2B5EF4-FFF2-40B4-BE49-F238E27FC236}">
                <a16:creationId xmlns:a16="http://schemas.microsoft.com/office/drawing/2014/main" id="{1B65B34B-B0D9-339B-F71C-FE16990FF67D}"/>
              </a:ext>
            </a:extLst>
          </p:cNvPr>
          <p:cNvSpPr txBox="1"/>
          <p:nvPr/>
        </p:nvSpPr>
        <p:spPr>
          <a:xfrm>
            <a:off x="2038153" y="4508176"/>
            <a:ext cx="2363125" cy="625660"/>
          </a:xfrm>
          <a:prstGeom prst="rect">
            <a:avLst/>
          </a:prstGeom>
          <a:solidFill>
            <a:schemeClr val="lt2"/>
          </a:solidFill>
          <a:ln>
            <a:noFill/>
          </a:ln>
        </p:spPr>
        <p:txBody>
          <a:bodyPr spcFirstLastPara="1" wrap="square" lIns="121900" tIns="121900" rIns="121900" bIns="121900" anchor="t" anchorCtr="0">
            <a:noAutofit/>
          </a:bodyPr>
          <a:lstStyle/>
          <a:p>
            <a:pPr algn="ctr" defTabSz="1219170">
              <a:spcAft>
                <a:spcPts val="2133"/>
              </a:spcAft>
              <a:buClr>
                <a:srgbClr val="000000"/>
              </a:buClr>
            </a:pPr>
            <a:r>
              <a:rPr lang="en" sz="2400" b="1" kern="0">
                <a:solidFill>
                  <a:srgbClr val="FFFFFF"/>
                </a:solidFill>
                <a:latin typeface="Fira Sans Condensed"/>
                <a:ea typeface="Fira Sans Condensed"/>
                <a:cs typeface="Fira Sans Condensed"/>
              </a:rPr>
              <a:t>User ( Login )</a:t>
            </a:r>
          </a:p>
        </p:txBody>
      </p:sp>
      <p:sp>
        <p:nvSpPr>
          <p:cNvPr id="3852" name="Google Shape;3923;p43">
            <a:extLst>
              <a:ext uri="{FF2B5EF4-FFF2-40B4-BE49-F238E27FC236}">
                <a16:creationId xmlns:a16="http://schemas.microsoft.com/office/drawing/2014/main" id="{7677E119-F46F-2C2C-4456-0B82C2012DBA}"/>
              </a:ext>
            </a:extLst>
          </p:cNvPr>
          <p:cNvSpPr txBox="1"/>
          <p:nvPr/>
        </p:nvSpPr>
        <p:spPr>
          <a:xfrm>
            <a:off x="7842494" y="5307478"/>
            <a:ext cx="2089578" cy="500094"/>
          </a:xfrm>
          <a:prstGeom prst="rect">
            <a:avLst/>
          </a:prstGeom>
          <a:solidFill>
            <a:schemeClr val="lt2"/>
          </a:solidFill>
          <a:ln>
            <a:noFill/>
          </a:ln>
        </p:spPr>
        <p:txBody>
          <a:bodyPr spcFirstLastPara="1" wrap="square" lIns="121900" tIns="121900" rIns="121900" bIns="121900" anchor="t" anchorCtr="0">
            <a:noAutofit/>
          </a:bodyPr>
          <a:lstStyle/>
          <a:p>
            <a:pPr algn="ctr" defTabSz="1219170">
              <a:spcAft>
                <a:spcPts val="2133"/>
              </a:spcAft>
              <a:buClr>
                <a:srgbClr val="000000"/>
              </a:buClr>
            </a:pPr>
            <a:r>
              <a:rPr lang="en" sz="2000" b="1" kern="0">
                <a:solidFill>
                  <a:srgbClr val="FFFFFF"/>
                </a:solidFill>
                <a:latin typeface="Fira Sans Condensed"/>
                <a:ea typeface="Fira Sans Condensed"/>
                <a:cs typeface="Fira Sans Condensed"/>
              </a:rPr>
              <a:t>Result Display</a:t>
            </a:r>
          </a:p>
        </p:txBody>
      </p:sp>
      <p:cxnSp>
        <p:nvCxnSpPr>
          <p:cNvPr id="3860" name="Google Shape;3954;p43">
            <a:extLst>
              <a:ext uri="{FF2B5EF4-FFF2-40B4-BE49-F238E27FC236}">
                <a16:creationId xmlns:a16="http://schemas.microsoft.com/office/drawing/2014/main" id="{C8DBE18E-166A-1FC6-B14E-8A0BD15A7B15}"/>
              </a:ext>
            </a:extLst>
          </p:cNvPr>
          <p:cNvCxnSpPr>
            <a:cxnSpLocks/>
          </p:cNvCxnSpPr>
          <p:nvPr/>
        </p:nvCxnSpPr>
        <p:spPr>
          <a:xfrm>
            <a:off x="3141265" y="2962427"/>
            <a:ext cx="2127" cy="420227"/>
          </a:xfrm>
          <a:prstGeom prst="straightConnector1">
            <a:avLst/>
          </a:prstGeom>
          <a:noFill/>
          <a:ln w="19050" cap="rnd" cmpd="sng">
            <a:solidFill>
              <a:schemeClr val="lt2"/>
            </a:solidFill>
            <a:prstDash val="solid"/>
            <a:round/>
            <a:headEnd type="none" w="med" len="med"/>
            <a:tailEnd type="oval" w="med" len="med"/>
          </a:ln>
        </p:spPr>
      </p:cxnSp>
      <p:cxnSp>
        <p:nvCxnSpPr>
          <p:cNvPr id="3861" name="Google Shape;4054;p44">
            <a:extLst>
              <a:ext uri="{FF2B5EF4-FFF2-40B4-BE49-F238E27FC236}">
                <a16:creationId xmlns:a16="http://schemas.microsoft.com/office/drawing/2014/main" id="{ACC2FAD1-77B8-C0CC-E99C-8C326C3E2D9B}"/>
              </a:ext>
            </a:extLst>
          </p:cNvPr>
          <p:cNvCxnSpPr>
            <a:cxnSpLocks/>
          </p:cNvCxnSpPr>
          <p:nvPr/>
        </p:nvCxnSpPr>
        <p:spPr>
          <a:xfrm flipV="1">
            <a:off x="6040504" y="1200571"/>
            <a:ext cx="2726782" cy="3695844"/>
          </a:xfrm>
          <a:prstGeom prst="bentConnector3">
            <a:avLst>
              <a:gd name="adj1" fmla="val -4612"/>
            </a:avLst>
          </a:prstGeom>
          <a:noFill/>
          <a:ln w="19050" cap="rnd" cmpd="sng">
            <a:solidFill>
              <a:srgbClr val="EA160C"/>
            </a:solidFill>
            <a:prstDash val="dash"/>
            <a:round/>
            <a:headEnd type="none" w="med" len="med"/>
            <a:tailEnd type="stealth" w="med" len="med"/>
          </a:ln>
        </p:spPr>
      </p:cxnSp>
      <p:cxnSp>
        <p:nvCxnSpPr>
          <p:cNvPr id="3863" name="Google Shape;3954;p43">
            <a:extLst>
              <a:ext uri="{FF2B5EF4-FFF2-40B4-BE49-F238E27FC236}">
                <a16:creationId xmlns:a16="http://schemas.microsoft.com/office/drawing/2014/main" id="{971E8599-F40C-136D-926A-0A090971B2B8}"/>
              </a:ext>
            </a:extLst>
          </p:cNvPr>
          <p:cNvCxnSpPr>
            <a:cxnSpLocks/>
          </p:cNvCxnSpPr>
          <p:nvPr/>
        </p:nvCxnSpPr>
        <p:spPr>
          <a:xfrm>
            <a:off x="1196354" y="4794202"/>
            <a:ext cx="13332" cy="1743598"/>
          </a:xfrm>
          <a:prstGeom prst="straightConnector1">
            <a:avLst/>
          </a:prstGeom>
          <a:noFill/>
          <a:ln w="19050" cap="rnd" cmpd="sng">
            <a:solidFill>
              <a:schemeClr val="lt2"/>
            </a:solidFill>
            <a:prstDash val="solid"/>
            <a:round/>
            <a:headEnd type="none" w="med" len="med"/>
            <a:tailEnd type="oval" w="med" len="med"/>
          </a:ln>
        </p:spPr>
      </p:cxnSp>
      <p:cxnSp>
        <p:nvCxnSpPr>
          <p:cNvPr id="3864" name="Google Shape;3954;p43">
            <a:extLst>
              <a:ext uri="{FF2B5EF4-FFF2-40B4-BE49-F238E27FC236}">
                <a16:creationId xmlns:a16="http://schemas.microsoft.com/office/drawing/2014/main" id="{8014FBDB-C93F-B5D8-7716-7ACF481619EA}"/>
              </a:ext>
            </a:extLst>
          </p:cNvPr>
          <p:cNvCxnSpPr>
            <a:cxnSpLocks/>
          </p:cNvCxnSpPr>
          <p:nvPr/>
        </p:nvCxnSpPr>
        <p:spPr>
          <a:xfrm>
            <a:off x="3078943" y="5804269"/>
            <a:ext cx="12565" cy="733376"/>
          </a:xfrm>
          <a:prstGeom prst="straightConnector1">
            <a:avLst/>
          </a:prstGeom>
          <a:noFill/>
          <a:ln w="19050" cap="rnd" cmpd="sng">
            <a:solidFill>
              <a:schemeClr val="lt2"/>
            </a:solidFill>
            <a:prstDash val="solid"/>
            <a:round/>
            <a:headEnd type="none" w="med" len="med"/>
            <a:tailEnd type="oval" w="med" len="med"/>
          </a:ln>
        </p:spPr>
      </p:cxnSp>
      <p:cxnSp>
        <p:nvCxnSpPr>
          <p:cNvPr id="3865" name="Google Shape;3954;p43">
            <a:extLst>
              <a:ext uri="{FF2B5EF4-FFF2-40B4-BE49-F238E27FC236}">
                <a16:creationId xmlns:a16="http://schemas.microsoft.com/office/drawing/2014/main" id="{372DF118-75A8-E73F-D965-E6F6054F3131}"/>
              </a:ext>
            </a:extLst>
          </p:cNvPr>
          <p:cNvCxnSpPr>
            <a:cxnSpLocks/>
          </p:cNvCxnSpPr>
          <p:nvPr/>
        </p:nvCxnSpPr>
        <p:spPr>
          <a:xfrm>
            <a:off x="3076026" y="4967051"/>
            <a:ext cx="2127" cy="711579"/>
          </a:xfrm>
          <a:prstGeom prst="straightConnector1">
            <a:avLst/>
          </a:prstGeom>
          <a:noFill/>
          <a:ln w="19050" cap="rnd" cmpd="sng">
            <a:solidFill>
              <a:schemeClr val="lt2"/>
            </a:solidFill>
            <a:prstDash val="solid"/>
            <a:round/>
            <a:headEnd type="none" w="med" len="med"/>
            <a:tailEnd type="oval" w="med" len="med"/>
          </a:ln>
        </p:spPr>
      </p:cxnSp>
      <p:cxnSp>
        <p:nvCxnSpPr>
          <p:cNvPr id="3866" name="Google Shape;3954;p43">
            <a:extLst>
              <a:ext uri="{FF2B5EF4-FFF2-40B4-BE49-F238E27FC236}">
                <a16:creationId xmlns:a16="http://schemas.microsoft.com/office/drawing/2014/main" id="{8FF2C30F-BB87-BC7B-04BD-F7E66969456B}"/>
              </a:ext>
            </a:extLst>
          </p:cNvPr>
          <p:cNvCxnSpPr>
            <a:cxnSpLocks/>
          </p:cNvCxnSpPr>
          <p:nvPr/>
        </p:nvCxnSpPr>
        <p:spPr>
          <a:xfrm>
            <a:off x="3087230" y="4070580"/>
            <a:ext cx="2127" cy="420227"/>
          </a:xfrm>
          <a:prstGeom prst="straightConnector1">
            <a:avLst/>
          </a:prstGeom>
          <a:noFill/>
          <a:ln w="19050" cap="rnd" cmpd="sng">
            <a:solidFill>
              <a:schemeClr val="lt2"/>
            </a:solidFill>
            <a:prstDash val="solid"/>
            <a:round/>
            <a:headEnd type="none" w="med" len="med"/>
            <a:tailEnd type="oval" w="med" len="med"/>
          </a:ln>
        </p:spPr>
      </p:cxnSp>
      <p:cxnSp>
        <p:nvCxnSpPr>
          <p:cNvPr id="3888" name="Google Shape;3954;p43">
            <a:extLst>
              <a:ext uri="{FF2B5EF4-FFF2-40B4-BE49-F238E27FC236}">
                <a16:creationId xmlns:a16="http://schemas.microsoft.com/office/drawing/2014/main" id="{FBB85AE8-4058-A7A1-5147-4D54097C0671}"/>
              </a:ext>
            </a:extLst>
          </p:cNvPr>
          <p:cNvCxnSpPr>
            <a:cxnSpLocks/>
          </p:cNvCxnSpPr>
          <p:nvPr/>
        </p:nvCxnSpPr>
        <p:spPr>
          <a:xfrm>
            <a:off x="8768611" y="4653285"/>
            <a:ext cx="2127" cy="588317"/>
          </a:xfrm>
          <a:prstGeom prst="straightConnector1">
            <a:avLst/>
          </a:prstGeom>
          <a:noFill/>
          <a:ln w="19050" cap="rnd" cmpd="sng">
            <a:solidFill>
              <a:schemeClr val="lt2"/>
            </a:solidFill>
            <a:prstDash val="solid"/>
            <a:round/>
            <a:headEnd type="none" w="med" len="med"/>
            <a:tailEnd type="oval" w="med" len="med"/>
          </a:ln>
        </p:spPr>
      </p:cxnSp>
      <p:sp>
        <p:nvSpPr>
          <p:cNvPr id="3889" name="Google Shape;3923;p43">
            <a:extLst>
              <a:ext uri="{FF2B5EF4-FFF2-40B4-BE49-F238E27FC236}">
                <a16:creationId xmlns:a16="http://schemas.microsoft.com/office/drawing/2014/main" id="{5C572B14-9ECE-796D-2349-D425B693F0FA}"/>
              </a:ext>
            </a:extLst>
          </p:cNvPr>
          <p:cNvSpPr txBox="1"/>
          <p:nvPr/>
        </p:nvSpPr>
        <p:spPr>
          <a:xfrm>
            <a:off x="2026946" y="5684793"/>
            <a:ext cx="2363125" cy="625660"/>
          </a:xfrm>
          <a:prstGeom prst="rect">
            <a:avLst/>
          </a:prstGeom>
          <a:solidFill>
            <a:schemeClr val="lt2"/>
          </a:solidFill>
          <a:ln>
            <a:noFill/>
          </a:ln>
        </p:spPr>
        <p:txBody>
          <a:bodyPr spcFirstLastPara="1" wrap="square" lIns="121900" tIns="121900" rIns="121900" bIns="121900" anchor="t" anchorCtr="0">
            <a:noAutofit/>
          </a:bodyPr>
          <a:lstStyle/>
          <a:p>
            <a:pPr algn="ctr" defTabSz="1219170">
              <a:spcAft>
                <a:spcPts val="2133"/>
              </a:spcAft>
              <a:buClr>
                <a:srgbClr val="000000"/>
              </a:buClr>
            </a:pPr>
            <a:r>
              <a:rPr lang="en" sz="2400" b="1" kern="0">
                <a:solidFill>
                  <a:srgbClr val="FFFFFF"/>
                </a:solidFill>
                <a:latin typeface="Fira Sans Condensed"/>
                <a:ea typeface="Fira Sans Condensed"/>
                <a:cs typeface="Fira Sans Condensed"/>
              </a:rPr>
              <a:t>User ( Register )</a:t>
            </a:r>
          </a:p>
        </p:txBody>
      </p:sp>
      <p:cxnSp>
        <p:nvCxnSpPr>
          <p:cNvPr id="3890" name="Google Shape;3954;p43">
            <a:extLst>
              <a:ext uri="{FF2B5EF4-FFF2-40B4-BE49-F238E27FC236}">
                <a16:creationId xmlns:a16="http://schemas.microsoft.com/office/drawing/2014/main" id="{A8446CF3-B53F-389E-90E2-8BA591F7280D}"/>
              </a:ext>
            </a:extLst>
          </p:cNvPr>
          <p:cNvCxnSpPr>
            <a:cxnSpLocks/>
          </p:cNvCxnSpPr>
          <p:nvPr/>
        </p:nvCxnSpPr>
        <p:spPr>
          <a:xfrm>
            <a:off x="8771530" y="3439827"/>
            <a:ext cx="1360" cy="722169"/>
          </a:xfrm>
          <a:prstGeom prst="straightConnector1">
            <a:avLst/>
          </a:prstGeom>
          <a:noFill/>
          <a:ln w="19050" cap="rnd" cmpd="sng">
            <a:solidFill>
              <a:schemeClr val="lt2"/>
            </a:solidFill>
            <a:prstDash val="solid"/>
            <a:round/>
            <a:headEnd type="none" w="med" len="med"/>
            <a:tailEnd type="oval" w="med" len="med"/>
          </a:ln>
        </p:spPr>
      </p:cxnSp>
      <p:cxnSp>
        <p:nvCxnSpPr>
          <p:cNvPr id="3891" name="Google Shape;3954;p43">
            <a:extLst>
              <a:ext uri="{FF2B5EF4-FFF2-40B4-BE49-F238E27FC236}">
                <a16:creationId xmlns:a16="http://schemas.microsoft.com/office/drawing/2014/main" id="{2A267742-DF24-0BA3-2824-AC6A7DECC00E}"/>
              </a:ext>
            </a:extLst>
          </p:cNvPr>
          <p:cNvCxnSpPr>
            <a:cxnSpLocks/>
          </p:cNvCxnSpPr>
          <p:nvPr/>
        </p:nvCxnSpPr>
        <p:spPr>
          <a:xfrm>
            <a:off x="8771529" y="2296827"/>
            <a:ext cx="1359" cy="666141"/>
          </a:xfrm>
          <a:prstGeom prst="straightConnector1">
            <a:avLst/>
          </a:prstGeom>
          <a:noFill/>
          <a:ln w="19050" cap="rnd" cmpd="sng">
            <a:solidFill>
              <a:schemeClr val="lt2"/>
            </a:solidFill>
            <a:prstDash val="solid"/>
            <a:round/>
            <a:headEnd type="none" w="med" len="med"/>
            <a:tailEnd type="oval" w="med" len="med"/>
          </a:ln>
        </p:spPr>
      </p:cxnSp>
      <p:cxnSp>
        <p:nvCxnSpPr>
          <p:cNvPr id="3892" name="Google Shape;3954;p43">
            <a:extLst>
              <a:ext uri="{FF2B5EF4-FFF2-40B4-BE49-F238E27FC236}">
                <a16:creationId xmlns:a16="http://schemas.microsoft.com/office/drawing/2014/main" id="{C9463EED-DAA2-6977-C399-57AAEB6DD23A}"/>
              </a:ext>
            </a:extLst>
          </p:cNvPr>
          <p:cNvCxnSpPr>
            <a:cxnSpLocks/>
          </p:cNvCxnSpPr>
          <p:nvPr/>
        </p:nvCxnSpPr>
        <p:spPr>
          <a:xfrm flipH="1">
            <a:off x="8761684" y="1243473"/>
            <a:ext cx="9846" cy="666141"/>
          </a:xfrm>
          <a:prstGeom prst="straightConnector1">
            <a:avLst/>
          </a:prstGeom>
          <a:noFill/>
          <a:ln w="19050" cap="rnd" cmpd="sng">
            <a:solidFill>
              <a:schemeClr val="lt2"/>
            </a:solidFill>
            <a:prstDash val="solid"/>
            <a:round/>
            <a:headEnd type="none" w="med" len="med"/>
            <a:tailEnd type="oval" w="med" len="med"/>
          </a:ln>
        </p:spPr>
      </p:cxnSp>
      <p:cxnSp>
        <p:nvCxnSpPr>
          <p:cNvPr id="3893" name="Google Shape;4054;p44">
            <a:extLst>
              <a:ext uri="{FF2B5EF4-FFF2-40B4-BE49-F238E27FC236}">
                <a16:creationId xmlns:a16="http://schemas.microsoft.com/office/drawing/2014/main" id="{4CC183E2-10A8-9A95-E45E-8E72EBF25C71}"/>
              </a:ext>
            </a:extLst>
          </p:cNvPr>
          <p:cNvCxnSpPr>
            <a:cxnSpLocks/>
          </p:cNvCxnSpPr>
          <p:nvPr/>
        </p:nvCxnSpPr>
        <p:spPr>
          <a:xfrm>
            <a:off x="4399844" y="4822272"/>
            <a:ext cx="1639964" cy="58126"/>
          </a:xfrm>
          <a:prstGeom prst="bentConnector3">
            <a:avLst>
              <a:gd name="adj1" fmla="val -4612"/>
            </a:avLst>
          </a:prstGeom>
          <a:noFill/>
          <a:ln w="19050" cap="rnd" cmpd="sng">
            <a:solidFill>
              <a:srgbClr val="EA160C"/>
            </a:solidFill>
            <a:prstDash val="dash"/>
            <a:round/>
            <a:headEnd type="none" w="med" len="med"/>
            <a:tailEnd type="stealth" w="med" len="med"/>
          </a:ln>
        </p:spPr>
      </p:cxnSp>
      <p:sp>
        <p:nvSpPr>
          <p:cNvPr id="3894" name="TextBox 3893">
            <a:extLst>
              <a:ext uri="{FF2B5EF4-FFF2-40B4-BE49-F238E27FC236}">
                <a16:creationId xmlns:a16="http://schemas.microsoft.com/office/drawing/2014/main" id="{B3BE35CC-54F4-DF8E-C1BB-086789AC9626}"/>
              </a:ext>
            </a:extLst>
          </p:cNvPr>
          <p:cNvSpPr txBox="1"/>
          <p:nvPr/>
        </p:nvSpPr>
        <p:spPr>
          <a:xfrm>
            <a:off x="4575426" y="4287076"/>
            <a:ext cx="119859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cs typeface="Arial"/>
              </a:rPr>
              <a:t>Login Successful</a:t>
            </a:r>
          </a:p>
        </p:txBody>
      </p:sp>
      <p:sp>
        <p:nvSpPr>
          <p:cNvPr id="3895" name="TextBox 3894">
            <a:extLst>
              <a:ext uri="{FF2B5EF4-FFF2-40B4-BE49-F238E27FC236}">
                <a16:creationId xmlns:a16="http://schemas.microsoft.com/office/drawing/2014/main" id="{2E3C24FE-542B-7F65-398D-F119DF7693AA}"/>
              </a:ext>
            </a:extLst>
          </p:cNvPr>
          <p:cNvSpPr txBox="1"/>
          <p:nvPr/>
        </p:nvSpPr>
        <p:spPr>
          <a:xfrm>
            <a:off x="2793690" y="5250782"/>
            <a:ext cx="298032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cs typeface="Arial"/>
              </a:rPr>
              <a:t>New User</a:t>
            </a:r>
            <a:endParaRPr lang="en-US"/>
          </a:p>
        </p:txBody>
      </p:sp>
    </p:spTree>
    <p:extLst>
      <p:ext uri="{BB962C8B-B14F-4D97-AF65-F5344CB8AC3E}">
        <p14:creationId xmlns:p14="http://schemas.microsoft.com/office/powerpoint/2010/main" val="210908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62"/>
                                        </p:tgtEl>
                                        <p:attrNameLst>
                                          <p:attrName>style.visibility</p:attrName>
                                        </p:attrNameLst>
                                      </p:cBhvr>
                                      <p:to>
                                        <p:strVal val="visible"/>
                                      </p:to>
                                    </p:set>
                                    <p:animEffect transition="in" filter="fade">
                                      <p:cBhvr>
                                        <p:cTn id="7" dur="500"/>
                                        <p:tgtEl>
                                          <p:spTgt spid="3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61"/>
        <p:cNvGrpSpPr/>
        <p:nvPr/>
      </p:nvGrpSpPr>
      <p:grpSpPr>
        <a:xfrm>
          <a:off x="0" y="0"/>
          <a:ext cx="0" cy="0"/>
          <a:chOff x="0" y="0"/>
          <a:chExt cx="0" cy="0"/>
        </a:xfrm>
      </p:grpSpPr>
      <p:sp>
        <p:nvSpPr>
          <p:cNvPr id="3862" name="Google Shape;3862;p43"/>
          <p:cNvSpPr txBox="1">
            <a:spLocks noGrp="1"/>
          </p:cNvSpPr>
          <p:nvPr>
            <p:ph type="title"/>
          </p:nvPr>
        </p:nvSpPr>
        <p:spPr>
          <a:xfrm>
            <a:off x="603400" y="544275"/>
            <a:ext cx="10985200" cy="752400"/>
          </a:xfrm>
          <a:prstGeom prst="rect">
            <a:avLst/>
          </a:prstGeom>
        </p:spPr>
        <p:txBody>
          <a:bodyPr spcFirstLastPara="1" wrap="square" lIns="121900" tIns="121900" rIns="121900" bIns="121900" anchor="t" anchorCtr="0">
            <a:noAutofit/>
          </a:bodyPr>
          <a:lstStyle/>
          <a:p>
            <a:r>
              <a:rPr lang="en"/>
              <a:t> OVERVIEW </a:t>
            </a:r>
            <a:endParaRPr/>
          </a:p>
        </p:txBody>
      </p:sp>
      <p:grpSp>
        <p:nvGrpSpPr>
          <p:cNvPr id="3915" name="Google Shape;3915;p43"/>
          <p:cNvGrpSpPr/>
          <p:nvPr/>
        </p:nvGrpSpPr>
        <p:grpSpPr>
          <a:xfrm>
            <a:off x="1303034" y="4200812"/>
            <a:ext cx="10285566" cy="993200"/>
            <a:chOff x="3641219" y="3583320"/>
            <a:chExt cx="7637046" cy="744900"/>
          </a:xfrm>
        </p:grpSpPr>
        <p:sp>
          <p:nvSpPr>
            <p:cNvPr id="3916" name="Google Shape;3916;p43"/>
            <p:cNvSpPr txBox="1"/>
            <p:nvPr/>
          </p:nvSpPr>
          <p:spPr>
            <a:xfrm>
              <a:off x="5819359" y="3583320"/>
              <a:ext cx="5458906" cy="7449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600">
                  <a:latin typeface="Roboto" panose="02000000000000000000" pitchFamily="2" charset="0"/>
                  <a:ea typeface="Roboto" panose="02000000000000000000" pitchFamily="2" charset="0"/>
                  <a:cs typeface="Roboto" panose="02000000000000000000" pitchFamily="2" charset="0"/>
                </a:rPr>
                <a:t>Users can upload ABO and Rh blood cell images for blood group analysis.</a:t>
              </a:r>
              <a:endParaRPr sz="1600" kern="0">
                <a:solidFill>
                  <a:srgbClr val="000000"/>
                </a:solidFill>
                <a:latin typeface="Roboto" panose="02000000000000000000" pitchFamily="2" charset="0"/>
                <a:ea typeface="Roboto" panose="02000000000000000000" pitchFamily="2" charset="0"/>
                <a:cs typeface="Roboto" panose="02000000000000000000" pitchFamily="2" charset="0"/>
                <a:sym typeface="Roboto"/>
              </a:endParaRPr>
            </a:p>
          </p:txBody>
        </p:sp>
        <p:sp>
          <p:nvSpPr>
            <p:cNvPr id="3917" name="Google Shape;3917;p43"/>
            <p:cNvSpPr txBox="1"/>
            <p:nvPr/>
          </p:nvSpPr>
          <p:spPr>
            <a:xfrm>
              <a:off x="3641219" y="3594017"/>
              <a:ext cx="2224800" cy="437700"/>
            </a:xfrm>
            <a:prstGeom prst="rect">
              <a:avLst/>
            </a:prstGeom>
            <a:solidFill>
              <a:schemeClr val="lt2"/>
            </a:solidFill>
            <a:ln>
              <a:noFill/>
            </a:ln>
          </p:spPr>
          <p:txBody>
            <a:bodyPr spcFirstLastPara="1" wrap="square" lIns="121900" tIns="121900" rIns="121900" bIns="121900" anchor="t" anchorCtr="0">
              <a:noAutofit/>
            </a:bodyPr>
            <a:lstStyle/>
            <a:p>
              <a:pPr algn="ctr" defTabSz="1219170">
                <a:spcAft>
                  <a:spcPts val="2133"/>
                </a:spcAft>
                <a:buClr>
                  <a:srgbClr val="000000"/>
                </a:buClr>
              </a:pPr>
              <a:r>
                <a:rPr lang="en" sz="2133" b="1" kern="0">
                  <a:solidFill>
                    <a:srgbClr val="FFFFFF"/>
                  </a:solidFill>
                  <a:latin typeface="Fira Sans Condensed"/>
                  <a:ea typeface="Fira Sans Condensed"/>
                  <a:cs typeface="Fira Sans Condensed"/>
                  <a:sym typeface="Fira Sans Condensed"/>
                </a:rPr>
                <a:t>Uploading Images !</a:t>
              </a:r>
              <a:endParaRPr sz="2133" b="1" kern="0">
                <a:solidFill>
                  <a:srgbClr val="FFFFFF"/>
                </a:solidFill>
                <a:latin typeface="Fira Sans Condensed"/>
                <a:ea typeface="Fira Sans Condensed"/>
                <a:cs typeface="Fira Sans Condensed"/>
                <a:sym typeface="Fira Sans Condensed"/>
              </a:endParaRPr>
            </a:p>
          </p:txBody>
        </p:sp>
      </p:grpSp>
      <p:sp>
        <p:nvSpPr>
          <p:cNvPr id="3918" name="Google Shape;3918;p43"/>
          <p:cNvSpPr txBox="1"/>
          <p:nvPr/>
        </p:nvSpPr>
        <p:spPr>
          <a:xfrm>
            <a:off x="4279700" y="2452844"/>
            <a:ext cx="5837693" cy="4932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600">
                <a:latin typeface="Roboto" panose="02000000000000000000" pitchFamily="2" charset="0"/>
                <a:ea typeface="Roboto" panose="02000000000000000000" pitchFamily="2" charset="0"/>
                <a:cs typeface="Roboto" panose="02000000000000000000" pitchFamily="2" charset="0"/>
              </a:rPr>
              <a:t>New users can create accounts for personalized access.</a:t>
            </a:r>
            <a:endParaRPr sz="1600" kern="0">
              <a:solidFill>
                <a:srgbClr val="000000"/>
              </a:solidFill>
              <a:latin typeface="Roboto" panose="02000000000000000000" pitchFamily="2" charset="0"/>
              <a:ea typeface="Roboto" panose="02000000000000000000" pitchFamily="2" charset="0"/>
              <a:cs typeface="Roboto" panose="02000000000000000000" pitchFamily="2" charset="0"/>
              <a:sym typeface="Roboto"/>
            </a:endParaRPr>
          </a:p>
        </p:txBody>
      </p:sp>
      <p:sp>
        <p:nvSpPr>
          <p:cNvPr id="3919" name="Google Shape;3919;p43"/>
          <p:cNvSpPr txBox="1"/>
          <p:nvPr/>
        </p:nvSpPr>
        <p:spPr>
          <a:xfrm>
            <a:off x="1313301" y="2431466"/>
            <a:ext cx="2966400" cy="583600"/>
          </a:xfrm>
          <a:prstGeom prst="rect">
            <a:avLst/>
          </a:prstGeom>
          <a:solidFill>
            <a:schemeClr val="lt2"/>
          </a:solidFill>
          <a:ln>
            <a:noFill/>
          </a:ln>
        </p:spPr>
        <p:txBody>
          <a:bodyPr spcFirstLastPara="1" wrap="square" lIns="121900" tIns="121900" rIns="121900" bIns="121900" anchor="t" anchorCtr="0">
            <a:noAutofit/>
          </a:bodyPr>
          <a:lstStyle/>
          <a:p>
            <a:pPr algn="ctr" defTabSz="1219170">
              <a:spcAft>
                <a:spcPts val="2133"/>
              </a:spcAft>
              <a:buClr>
                <a:srgbClr val="000000"/>
              </a:buClr>
            </a:pPr>
            <a:r>
              <a:rPr lang="en" sz="2133" b="1" kern="0">
                <a:solidFill>
                  <a:srgbClr val="FFFFFF"/>
                </a:solidFill>
                <a:latin typeface="Fira Sans Condensed"/>
                <a:ea typeface="Fira Sans Condensed"/>
                <a:cs typeface="Fira Sans Condensed"/>
                <a:sym typeface="Fira Sans Condensed"/>
              </a:rPr>
              <a:t>User Registration</a:t>
            </a:r>
            <a:endParaRPr sz="2133" b="1" kern="0">
              <a:solidFill>
                <a:srgbClr val="FFFFFF"/>
              </a:solidFill>
              <a:latin typeface="Fira Sans Condensed"/>
              <a:ea typeface="Fira Sans Condensed"/>
              <a:cs typeface="Fira Sans Condensed"/>
              <a:sym typeface="Fira Sans Condensed"/>
            </a:endParaRPr>
          </a:p>
        </p:txBody>
      </p:sp>
      <p:sp>
        <p:nvSpPr>
          <p:cNvPr id="3921" name="Google Shape;3921;p43"/>
          <p:cNvSpPr txBox="1"/>
          <p:nvPr/>
        </p:nvSpPr>
        <p:spPr>
          <a:xfrm>
            <a:off x="4746931" y="1474584"/>
            <a:ext cx="2966400" cy="583600"/>
          </a:xfrm>
          <a:prstGeom prst="rect">
            <a:avLst/>
          </a:prstGeom>
          <a:solidFill>
            <a:schemeClr val="lt2"/>
          </a:solidFill>
          <a:ln>
            <a:noFill/>
          </a:ln>
        </p:spPr>
        <p:txBody>
          <a:bodyPr spcFirstLastPara="1" wrap="square" lIns="121900" tIns="121900" rIns="121900" bIns="121900" anchor="t" anchorCtr="0">
            <a:noAutofit/>
          </a:bodyPr>
          <a:lstStyle/>
          <a:p>
            <a:pPr algn="ctr" defTabSz="1219170">
              <a:spcAft>
                <a:spcPts val="2133"/>
              </a:spcAft>
              <a:buClr>
                <a:srgbClr val="000000"/>
              </a:buClr>
            </a:pPr>
            <a:r>
              <a:rPr lang="en-US" sz="2133" b="1" kern="0">
                <a:solidFill>
                  <a:srgbClr val="FFFFFF"/>
                </a:solidFill>
                <a:latin typeface="Fira Sans Condensed"/>
                <a:ea typeface="Fira Sans Condensed"/>
                <a:cs typeface="Fira Sans Condensed"/>
                <a:sym typeface="Fira Sans Condensed"/>
              </a:rPr>
              <a:t>Customer Features</a:t>
            </a:r>
            <a:endParaRPr lang="en-IN" sz="2133" b="1" kern="0">
              <a:solidFill>
                <a:srgbClr val="FFFFFF"/>
              </a:solidFill>
              <a:latin typeface="Fira Sans Condensed"/>
              <a:ea typeface="Fira Sans Condensed"/>
              <a:cs typeface="Fira Sans Condensed"/>
              <a:sym typeface="Fira Sans Condensed"/>
            </a:endParaRPr>
          </a:p>
        </p:txBody>
      </p:sp>
      <p:sp>
        <p:nvSpPr>
          <p:cNvPr id="3922" name="Google Shape;3922;p43"/>
          <p:cNvSpPr txBox="1"/>
          <p:nvPr/>
        </p:nvSpPr>
        <p:spPr>
          <a:xfrm>
            <a:off x="4414533" y="3361339"/>
            <a:ext cx="6597596" cy="4932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600">
                <a:latin typeface="Roboto" panose="02000000000000000000" pitchFamily="2" charset="0"/>
                <a:ea typeface="Roboto" panose="02000000000000000000" pitchFamily="2" charset="0"/>
                <a:cs typeface="Roboto" panose="02000000000000000000" pitchFamily="2" charset="0"/>
              </a:rPr>
              <a:t>Existing users can securely log in to access their profile and features.</a:t>
            </a:r>
            <a:endParaRPr sz="1600" kern="0">
              <a:solidFill>
                <a:srgbClr val="000000"/>
              </a:solidFill>
              <a:latin typeface="Roboto" panose="02000000000000000000" pitchFamily="2" charset="0"/>
              <a:ea typeface="Roboto" panose="02000000000000000000" pitchFamily="2" charset="0"/>
              <a:cs typeface="Roboto" panose="02000000000000000000" pitchFamily="2" charset="0"/>
              <a:sym typeface="Roboto"/>
            </a:endParaRPr>
          </a:p>
        </p:txBody>
      </p:sp>
      <p:sp>
        <p:nvSpPr>
          <p:cNvPr id="3923" name="Google Shape;3923;p43"/>
          <p:cNvSpPr txBox="1"/>
          <p:nvPr/>
        </p:nvSpPr>
        <p:spPr>
          <a:xfrm>
            <a:off x="1313301" y="3361339"/>
            <a:ext cx="2966400" cy="583600"/>
          </a:xfrm>
          <a:prstGeom prst="rect">
            <a:avLst/>
          </a:prstGeom>
          <a:solidFill>
            <a:schemeClr val="lt2"/>
          </a:solidFill>
          <a:ln>
            <a:noFill/>
          </a:ln>
        </p:spPr>
        <p:txBody>
          <a:bodyPr spcFirstLastPara="1" wrap="square" lIns="121900" tIns="121900" rIns="121900" bIns="121900" anchor="t" anchorCtr="0">
            <a:noAutofit/>
          </a:bodyPr>
          <a:lstStyle/>
          <a:p>
            <a:pPr algn="ctr" defTabSz="1219170">
              <a:spcAft>
                <a:spcPts val="2133"/>
              </a:spcAft>
              <a:buClr>
                <a:srgbClr val="000000"/>
              </a:buClr>
            </a:pPr>
            <a:r>
              <a:rPr lang="en" sz="2133" b="1" kern="0">
                <a:solidFill>
                  <a:srgbClr val="FFFFFF"/>
                </a:solidFill>
                <a:latin typeface="Fira Sans Condensed"/>
                <a:ea typeface="Fira Sans Condensed"/>
                <a:cs typeface="Fira Sans Condensed"/>
                <a:sym typeface="Fira Sans Condensed"/>
              </a:rPr>
              <a:t>Login System</a:t>
            </a:r>
            <a:endParaRPr sz="2133" b="1" kern="0">
              <a:solidFill>
                <a:srgbClr val="FFFFFF"/>
              </a:solidFill>
              <a:latin typeface="Fira Sans Condensed"/>
              <a:ea typeface="Fira Sans Condensed"/>
              <a:cs typeface="Fira Sans Condensed"/>
              <a:sym typeface="Fira Sans Condensed"/>
            </a:endParaRPr>
          </a:p>
        </p:txBody>
      </p:sp>
      <p:grpSp>
        <p:nvGrpSpPr>
          <p:cNvPr id="3925" name="Google Shape;3925;p43"/>
          <p:cNvGrpSpPr/>
          <p:nvPr/>
        </p:nvGrpSpPr>
        <p:grpSpPr>
          <a:xfrm>
            <a:off x="4159657" y="1523780"/>
            <a:ext cx="509749" cy="509756"/>
            <a:chOff x="3990943" y="2027870"/>
            <a:chExt cx="457422" cy="457425"/>
          </a:xfrm>
        </p:grpSpPr>
        <p:sp>
          <p:nvSpPr>
            <p:cNvPr id="3926" name="Google Shape;3926;p43"/>
            <p:cNvSpPr/>
            <p:nvPr/>
          </p:nvSpPr>
          <p:spPr>
            <a:xfrm>
              <a:off x="3990943" y="2027871"/>
              <a:ext cx="237676" cy="457424"/>
            </a:xfrm>
            <a:custGeom>
              <a:avLst/>
              <a:gdLst/>
              <a:ahLst/>
              <a:cxnLst/>
              <a:rect l="l" t="t" r="r" b="b"/>
              <a:pathLst>
                <a:path w="9507" h="18297" extrusionOk="0">
                  <a:moveTo>
                    <a:pt x="1" y="0"/>
                  </a:moveTo>
                  <a:lnTo>
                    <a:pt x="1" y="18296"/>
                  </a:lnTo>
                  <a:lnTo>
                    <a:pt x="9149" y="18296"/>
                  </a:lnTo>
                  <a:lnTo>
                    <a:pt x="9507" y="9149"/>
                  </a:lnTo>
                  <a:lnTo>
                    <a:pt x="9149"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27" name="Google Shape;3927;p43"/>
            <p:cNvSpPr/>
            <p:nvPr/>
          </p:nvSpPr>
          <p:spPr>
            <a:xfrm>
              <a:off x="4219664" y="2027870"/>
              <a:ext cx="228701" cy="457424"/>
            </a:xfrm>
            <a:custGeom>
              <a:avLst/>
              <a:gdLst/>
              <a:ahLst/>
              <a:cxnLst/>
              <a:rect l="l" t="t" r="r" b="b"/>
              <a:pathLst>
                <a:path w="9148" h="18297" extrusionOk="0">
                  <a:moveTo>
                    <a:pt x="0" y="0"/>
                  </a:moveTo>
                  <a:lnTo>
                    <a:pt x="0" y="18296"/>
                  </a:lnTo>
                  <a:lnTo>
                    <a:pt x="9148" y="18296"/>
                  </a:lnTo>
                  <a:lnTo>
                    <a:pt x="9148"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28" name="Google Shape;3928;p43"/>
            <p:cNvSpPr/>
            <p:nvPr/>
          </p:nvSpPr>
          <p:spPr>
            <a:xfrm>
              <a:off x="4044789" y="2081671"/>
              <a:ext cx="183900" cy="349874"/>
            </a:xfrm>
            <a:custGeom>
              <a:avLst/>
              <a:gdLst/>
              <a:ahLst/>
              <a:cxnLst/>
              <a:rect l="l" t="t" r="r" b="b"/>
              <a:pathLst>
                <a:path w="7356" h="13995" extrusionOk="0">
                  <a:moveTo>
                    <a:pt x="0" y="0"/>
                  </a:moveTo>
                  <a:lnTo>
                    <a:pt x="0" y="4307"/>
                  </a:lnTo>
                  <a:lnTo>
                    <a:pt x="359" y="4876"/>
                  </a:lnTo>
                  <a:lnTo>
                    <a:pt x="0" y="5381"/>
                  </a:lnTo>
                  <a:lnTo>
                    <a:pt x="0" y="6459"/>
                  </a:lnTo>
                  <a:lnTo>
                    <a:pt x="359" y="6997"/>
                  </a:lnTo>
                  <a:lnTo>
                    <a:pt x="0" y="7535"/>
                  </a:lnTo>
                  <a:lnTo>
                    <a:pt x="0" y="8613"/>
                  </a:lnTo>
                  <a:lnTo>
                    <a:pt x="359" y="9151"/>
                  </a:lnTo>
                  <a:lnTo>
                    <a:pt x="0" y="9689"/>
                  </a:lnTo>
                  <a:lnTo>
                    <a:pt x="0" y="13995"/>
                  </a:lnTo>
                  <a:lnTo>
                    <a:pt x="6997" y="13995"/>
                  </a:lnTo>
                  <a:lnTo>
                    <a:pt x="7356" y="6998"/>
                  </a:lnTo>
                  <a:lnTo>
                    <a:pt x="6997" y="2"/>
                  </a:lnTo>
                  <a:cubicBezTo>
                    <a:pt x="6609" y="0"/>
                    <a:pt x="387" y="0"/>
                    <a:pt x="0"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29" name="Google Shape;3929;p43"/>
            <p:cNvSpPr/>
            <p:nvPr/>
          </p:nvSpPr>
          <p:spPr>
            <a:xfrm>
              <a:off x="4219664" y="2081673"/>
              <a:ext cx="174926" cy="349849"/>
            </a:xfrm>
            <a:custGeom>
              <a:avLst/>
              <a:gdLst/>
              <a:ahLst/>
              <a:cxnLst/>
              <a:rect l="l" t="t" r="r" b="b"/>
              <a:pathLst>
                <a:path w="6997" h="13994" extrusionOk="0">
                  <a:moveTo>
                    <a:pt x="0" y="0"/>
                  </a:moveTo>
                  <a:lnTo>
                    <a:pt x="0" y="13993"/>
                  </a:lnTo>
                  <a:lnTo>
                    <a:pt x="6997" y="13993"/>
                  </a:lnTo>
                  <a:lnTo>
                    <a:pt x="6997" y="9687"/>
                  </a:lnTo>
                  <a:lnTo>
                    <a:pt x="6638" y="9149"/>
                  </a:lnTo>
                  <a:lnTo>
                    <a:pt x="6997" y="8610"/>
                  </a:lnTo>
                  <a:lnTo>
                    <a:pt x="6997" y="7534"/>
                  </a:lnTo>
                  <a:lnTo>
                    <a:pt x="6638" y="6994"/>
                  </a:lnTo>
                  <a:lnTo>
                    <a:pt x="6997" y="6456"/>
                  </a:lnTo>
                  <a:lnTo>
                    <a:pt x="6997" y="5380"/>
                  </a:lnTo>
                  <a:lnTo>
                    <a:pt x="6638" y="4874"/>
                  </a:lnTo>
                  <a:lnTo>
                    <a:pt x="6997" y="4304"/>
                  </a:lnTo>
                  <a:lnTo>
                    <a:pt x="6997" y="0"/>
                  </a:lnTo>
                  <a:close/>
                </a:path>
              </a:pathLst>
            </a:custGeom>
            <a:solidFill>
              <a:srgbClr val="EFEFE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30" name="Google Shape;3930;p43"/>
            <p:cNvSpPr/>
            <p:nvPr/>
          </p:nvSpPr>
          <p:spPr>
            <a:xfrm>
              <a:off x="4340765" y="2189323"/>
              <a:ext cx="53826" cy="26925"/>
            </a:xfrm>
            <a:custGeom>
              <a:avLst/>
              <a:gdLst/>
              <a:ahLst/>
              <a:cxnLst/>
              <a:rect l="l" t="t" r="r" b="b"/>
              <a:pathLst>
                <a:path w="2153" h="1077" extrusionOk="0">
                  <a:moveTo>
                    <a:pt x="1" y="1"/>
                  </a:moveTo>
                  <a:lnTo>
                    <a:pt x="1" y="1077"/>
                  </a:lnTo>
                  <a:lnTo>
                    <a:pt x="2153" y="1077"/>
                  </a:lnTo>
                  <a:lnTo>
                    <a:pt x="2153"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31" name="Google Shape;3931;p43"/>
            <p:cNvSpPr/>
            <p:nvPr/>
          </p:nvSpPr>
          <p:spPr>
            <a:xfrm>
              <a:off x="4313840" y="2243123"/>
              <a:ext cx="80750" cy="26950"/>
            </a:xfrm>
            <a:custGeom>
              <a:avLst/>
              <a:gdLst/>
              <a:ahLst/>
              <a:cxnLst/>
              <a:rect l="l" t="t" r="r" b="b"/>
              <a:pathLst>
                <a:path w="3230" h="1078" extrusionOk="0">
                  <a:moveTo>
                    <a:pt x="0" y="1"/>
                  </a:moveTo>
                  <a:lnTo>
                    <a:pt x="0" y="1077"/>
                  </a:lnTo>
                  <a:lnTo>
                    <a:pt x="3230" y="1077"/>
                  </a:lnTo>
                  <a:lnTo>
                    <a:pt x="3230"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32" name="Google Shape;3932;p43"/>
            <p:cNvSpPr/>
            <p:nvPr/>
          </p:nvSpPr>
          <p:spPr>
            <a:xfrm>
              <a:off x="4340766" y="2296898"/>
              <a:ext cx="53826" cy="26975"/>
            </a:xfrm>
            <a:custGeom>
              <a:avLst/>
              <a:gdLst/>
              <a:ahLst/>
              <a:cxnLst/>
              <a:rect l="l" t="t" r="r" b="b"/>
              <a:pathLst>
                <a:path w="2153" h="1079" extrusionOk="0">
                  <a:moveTo>
                    <a:pt x="1" y="1"/>
                  </a:moveTo>
                  <a:lnTo>
                    <a:pt x="1" y="1078"/>
                  </a:lnTo>
                  <a:lnTo>
                    <a:pt x="2153" y="1078"/>
                  </a:lnTo>
                  <a:lnTo>
                    <a:pt x="2153"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33" name="Google Shape;3933;p43"/>
            <p:cNvSpPr/>
            <p:nvPr/>
          </p:nvSpPr>
          <p:spPr>
            <a:xfrm>
              <a:off x="4044785" y="2189323"/>
              <a:ext cx="53825" cy="26925"/>
            </a:xfrm>
            <a:custGeom>
              <a:avLst/>
              <a:gdLst/>
              <a:ahLst/>
              <a:cxnLst/>
              <a:rect l="l" t="t" r="r" b="b"/>
              <a:pathLst>
                <a:path w="2153" h="1077" extrusionOk="0">
                  <a:moveTo>
                    <a:pt x="0" y="1"/>
                  </a:moveTo>
                  <a:lnTo>
                    <a:pt x="0" y="1077"/>
                  </a:lnTo>
                  <a:lnTo>
                    <a:pt x="2153" y="1077"/>
                  </a:lnTo>
                  <a:lnTo>
                    <a:pt x="2153"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34" name="Google Shape;3934;p43"/>
            <p:cNvSpPr/>
            <p:nvPr/>
          </p:nvSpPr>
          <p:spPr>
            <a:xfrm>
              <a:off x="4044789" y="2243098"/>
              <a:ext cx="80775" cy="26975"/>
            </a:xfrm>
            <a:custGeom>
              <a:avLst/>
              <a:gdLst/>
              <a:ahLst/>
              <a:cxnLst/>
              <a:rect l="l" t="t" r="r" b="b"/>
              <a:pathLst>
                <a:path w="3231" h="1079" extrusionOk="0">
                  <a:moveTo>
                    <a:pt x="0" y="0"/>
                  </a:moveTo>
                  <a:lnTo>
                    <a:pt x="0" y="1078"/>
                  </a:lnTo>
                  <a:lnTo>
                    <a:pt x="3230" y="1078"/>
                  </a:lnTo>
                  <a:lnTo>
                    <a:pt x="3230"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35" name="Google Shape;3935;p43"/>
            <p:cNvSpPr/>
            <p:nvPr/>
          </p:nvSpPr>
          <p:spPr>
            <a:xfrm>
              <a:off x="4044795" y="2296972"/>
              <a:ext cx="53826" cy="26925"/>
            </a:xfrm>
            <a:custGeom>
              <a:avLst/>
              <a:gdLst/>
              <a:ahLst/>
              <a:cxnLst/>
              <a:rect l="l" t="t" r="r" b="b"/>
              <a:pathLst>
                <a:path w="2153" h="1077" extrusionOk="0">
                  <a:moveTo>
                    <a:pt x="0" y="1"/>
                  </a:moveTo>
                  <a:lnTo>
                    <a:pt x="0" y="1077"/>
                  </a:lnTo>
                  <a:lnTo>
                    <a:pt x="2153" y="1077"/>
                  </a:lnTo>
                  <a:lnTo>
                    <a:pt x="2153"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36" name="Google Shape;3936;p43"/>
            <p:cNvSpPr/>
            <p:nvPr/>
          </p:nvSpPr>
          <p:spPr>
            <a:xfrm>
              <a:off x="4150620" y="2162373"/>
              <a:ext cx="77926" cy="26975"/>
            </a:xfrm>
            <a:custGeom>
              <a:avLst/>
              <a:gdLst/>
              <a:ahLst/>
              <a:cxnLst/>
              <a:rect l="l" t="t" r="r" b="b"/>
              <a:pathLst>
                <a:path w="3117" h="1079" extrusionOk="0">
                  <a:moveTo>
                    <a:pt x="193" y="1"/>
                  </a:moveTo>
                  <a:lnTo>
                    <a:pt x="0" y="551"/>
                  </a:lnTo>
                  <a:lnTo>
                    <a:pt x="588" y="1079"/>
                  </a:lnTo>
                  <a:lnTo>
                    <a:pt x="2758" y="1079"/>
                  </a:lnTo>
                  <a:lnTo>
                    <a:pt x="3117" y="540"/>
                  </a:lnTo>
                  <a:lnTo>
                    <a:pt x="2758"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37" name="Google Shape;3937;p43"/>
            <p:cNvSpPr/>
            <p:nvPr/>
          </p:nvSpPr>
          <p:spPr>
            <a:xfrm>
              <a:off x="4219695" y="2162373"/>
              <a:ext cx="68975" cy="26975"/>
            </a:xfrm>
            <a:custGeom>
              <a:avLst/>
              <a:gdLst/>
              <a:ahLst/>
              <a:cxnLst/>
              <a:rect l="l" t="t" r="r" b="b"/>
              <a:pathLst>
                <a:path w="2759" h="1079" extrusionOk="0">
                  <a:moveTo>
                    <a:pt x="1" y="1"/>
                  </a:moveTo>
                  <a:lnTo>
                    <a:pt x="1" y="1079"/>
                  </a:lnTo>
                  <a:lnTo>
                    <a:pt x="2171" y="1079"/>
                  </a:lnTo>
                  <a:lnTo>
                    <a:pt x="2759" y="551"/>
                  </a:lnTo>
                  <a:lnTo>
                    <a:pt x="2566" y="1"/>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38" name="Google Shape;3938;p43"/>
            <p:cNvSpPr/>
            <p:nvPr/>
          </p:nvSpPr>
          <p:spPr>
            <a:xfrm>
              <a:off x="4219695" y="2135523"/>
              <a:ext cx="94275" cy="121900"/>
            </a:xfrm>
            <a:custGeom>
              <a:avLst/>
              <a:gdLst/>
              <a:ahLst/>
              <a:cxnLst/>
              <a:rect l="l" t="t" r="r" b="b"/>
              <a:pathLst>
                <a:path w="3771" h="4876" extrusionOk="0">
                  <a:moveTo>
                    <a:pt x="2693" y="0"/>
                  </a:moveTo>
                  <a:cubicBezTo>
                    <a:pt x="2693" y="1787"/>
                    <a:pt x="1699" y="3390"/>
                    <a:pt x="102" y="4190"/>
                  </a:cubicBezTo>
                  <a:cubicBezTo>
                    <a:pt x="103" y="4190"/>
                    <a:pt x="103" y="4190"/>
                    <a:pt x="103" y="4190"/>
                  </a:cubicBezTo>
                  <a:lnTo>
                    <a:pt x="103" y="4190"/>
                  </a:lnTo>
                  <a:cubicBezTo>
                    <a:pt x="104" y="4190"/>
                    <a:pt x="5" y="4236"/>
                    <a:pt x="1" y="4240"/>
                  </a:cubicBezTo>
                  <a:lnTo>
                    <a:pt x="360" y="4875"/>
                  </a:lnTo>
                  <a:lnTo>
                    <a:pt x="1129" y="4844"/>
                  </a:lnTo>
                  <a:cubicBezTo>
                    <a:pt x="2769" y="3786"/>
                    <a:pt x="3770" y="1967"/>
                    <a:pt x="3770"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39" name="Google Shape;3939;p43"/>
            <p:cNvSpPr/>
            <p:nvPr/>
          </p:nvSpPr>
          <p:spPr>
            <a:xfrm>
              <a:off x="4150620" y="2323848"/>
              <a:ext cx="77926" cy="26925"/>
            </a:xfrm>
            <a:custGeom>
              <a:avLst/>
              <a:gdLst/>
              <a:ahLst/>
              <a:cxnLst/>
              <a:rect l="l" t="t" r="r" b="b"/>
              <a:pathLst>
                <a:path w="3117" h="1077" extrusionOk="0">
                  <a:moveTo>
                    <a:pt x="588" y="0"/>
                  </a:moveTo>
                  <a:lnTo>
                    <a:pt x="0" y="528"/>
                  </a:lnTo>
                  <a:lnTo>
                    <a:pt x="193" y="1076"/>
                  </a:lnTo>
                  <a:lnTo>
                    <a:pt x="2758" y="1076"/>
                  </a:lnTo>
                  <a:lnTo>
                    <a:pt x="3117" y="538"/>
                  </a:lnTo>
                  <a:lnTo>
                    <a:pt x="2758"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40" name="Google Shape;3940;p43"/>
            <p:cNvSpPr/>
            <p:nvPr/>
          </p:nvSpPr>
          <p:spPr>
            <a:xfrm>
              <a:off x="4125467" y="2256573"/>
              <a:ext cx="94275" cy="121150"/>
            </a:xfrm>
            <a:custGeom>
              <a:avLst/>
              <a:gdLst/>
              <a:ahLst/>
              <a:cxnLst/>
              <a:rect l="l" t="t" r="r" b="b"/>
              <a:pathLst>
                <a:path w="3771" h="4846" extrusionOk="0">
                  <a:moveTo>
                    <a:pt x="2642" y="1"/>
                  </a:moveTo>
                  <a:cubicBezTo>
                    <a:pt x="1002" y="1055"/>
                    <a:pt x="0" y="2878"/>
                    <a:pt x="0" y="4845"/>
                  </a:cubicBezTo>
                  <a:lnTo>
                    <a:pt x="1078" y="4845"/>
                  </a:lnTo>
                  <a:cubicBezTo>
                    <a:pt x="1078" y="3059"/>
                    <a:pt x="2072" y="1451"/>
                    <a:pt x="3668" y="655"/>
                  </a:cubicBezTo>
                  <a:cubicBezTo>
                    <a:pt x="3673" y="651"/>
                    <a:pt x="3762" y="608"/>
                    <a:pt x="3770" y="605"/>
                  </a:cubicBezTo>
                  <a:lnTo>
                    <a:pt x="3770" y="605"/>
                  </a:lnTo>
                  <a:lnTo>
                    <a:pt x="3770" y="605"/>
                  </a:lnTo>
                  <a:cubicBezTo>
                    <a:pt x="3770" y="605"/>
                    <a:pt x="3770" y="605"/>
                    <a:pt x="3770" y="605"/>
                  </a:cubicBezTo>
                  <a:lnTo>
                    <a:pt x="3770" y="605"/>
                  </a:lnTo>
                  <a:cubicBezTo>
                    <a:pt x="3770" y="605"/>
                    <a:pt x="3770" y="605"/>
                    <a:pt x="3770" y="605"/>
                  </a:cubicBezTo>
                  <a:lnTo>
                    <a:pt x="3770" y="605"/>
                  </a:lnTo>
                  <a:lnTo>
                    <a:pt x="3288" y="29"/>
                  </a:lnTo>
                  <a:lnTo>
                    <a:pt x="2642"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41" name="Google Shape;3941;p43"/>
            <p:cNvSpPr/>
            <p:nvPr/>
          </p:nvSpPr>
          <p:spPr>
            <a:xfrm>
              <a:off x="4125468" y="2135519"/>
              <a:ext cx="103150" cy="136150"/>
            </a:xfrm>
            <a:custGeom>
              <a:avLst/>
              <a:gdLst/>
              <a:ahLst/>
              <a:cxnLst/>
              <a:rect l="l" t="t" r="r" b="b"/>
              <a:pathLst>
                <a:path w="4126" h="5446" extrusionOk="0">
                  <a:moveTo>
                    <a:pt x="0" y="0"/>
                  </a:moveTo>
                  <a:cubicBezTo>
                    <a:pt x="0" y="2182"/>
                    <a:pt x="1235" y="4180"/>
                    <a:pt x="3188" y="5155"/>
                  </a:cubicBezTo>
                  <a:cubicBezTo>
                    <a:pt x="3391" y="5256"/>
                    <a:pt x="3564" y="5344"/>
                    <a:pt x="3768" y="5446"/>
                  </a:cubicBezTo>
                  <a:lnTo>
                    <a:pt x="4126" y="4843"/>
                  </a:lnTo>
                  <a:lnTo>
                    <a:pt x="3768" y="4240"/>
                  </a:lnTo>
                  <a:lnTo>
                    <a:pt x="3718" y="4214"/>
                  </a:lnTo>
                  <a:lnTo>
                    <a:pt x="3668" y="4190"/>
                  </a:lnTo>
                  <a:cubicBezTo>
                    <a:pt x="2072" y="3390"/>
                    <a:pt x="1078" y="1787"/>
                    <a:pt x="1078"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42" name="Google Shape;3942;p43"/>
            <p:cNvSpPr/>
            <p:nvPr/>
          </p:nvSpPr>
          <p:spPr>
            <a:xfrm>
              <a:off x="4219675" y="2241550"/>
              <a:ext cx="94225" cy="136175"/>
            </a:xfrm>
            <a:custGeom>
              <a:avLst/>
              <a:gdLst/>
              <a:ahLst/>
              <a:cxnLst/>
              <a:rect l="l" t="t" r="r" b="b"/>
              <a:pathLst>
                <a:path w="3769" h="5447" extrusionOk="0">
                  <a:moveTo>
                    <a:pt x="1" y="1"/>
                  </a:moveTo>
                  <a:lnTo>
                    <a:pt x="1" y="1202"/>
                  </a:lnTo>
                  <a:cubicBezTo>
                    <a:pt x="5" y="1206"/>
                    <a:pt x="101" y="1252"/>
                    <a:pt x="103" y="1252"/>
                  </a:cubicBezTo>
                  <a:cubicBezTo>
                    <a:pt x="103" y="1252"/>
                    <a:pt x="103" y="1252"/>
                    <a:pt x="102" y="1252"/>
                  </a:cubicBezTo>
                  <a:lnTo>
                    <a:pt x="102" y="1252"/>
                  </a:lnTo>
                  <a:cubicBezTo>
                    <a:pt x="1698" y="2052"/>
                    <a:pt x="2691" y="3660"/>
                    <a:pt x="2691" y="5446"/>
                  </a:cubicBezTo>
                  <a:lnTo>
                    <a:pt x="3769" y="5446"/>
                  </a:lnTo>
                  <a:cubicBezTo>
                    <a:pt x="3769" y="3253"/>
                    <a:pt x="2528" y="1264"/>
                    <a:pt x="582" y="292"/>
                  </a:cubicBezTo>
                  <a:cubicBezTo>
                    <a:pt x="574" y="287"/>
                    <a:pt x="5" y="5"/>
                    <a:pt x="1"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cxnSp>
        <p:nvCxnSpPr>
          <p:cNvPr id="3954" name="Google Shape;3954;p43"/>
          <p:cNvCxnSpPr>
            <a:cxnSpLocks/>
          </p:cNvCxnSpPr>
          <p:nvPr/>
        </p:nvCxnSpPr>
        <p:spPr>
          <a:xfrm>
            <a:off x="810133" y="2723266"/>
            <a:ext cx="503168" cy="2695"/>
          </a:xfrm>
          <a:prstGeom prst="straightConnector1">
            <a:avLst/>
          </a:prstGeom>
          <a:noFill/>
          <a:ln w="19050" cap="rnd" cmpd="sng">
            <a:solidFill>
              <a:schemeClr val="lt2"/>
            </a:solidFill>
            <a:prstDash val="solid"/>
            <a:round/>
            <a:headEnd type="none" w="med" len="med"/>
            <a:tailEnd type="oval" w="med" len="med"/>
          </a:ln>
        </p:spPr>
      </p:cxnSp>
      <p:cxnSp>
        <p:nvCxnSpPr>
          <p:cNvPr id="3955" name="Google Shape;3955;p43"/>
          <p:cNvCxnSpPr>
            <a:cxnSpLocks/>
          </p:cNvCxnSpPr>
          <p:nvPr/>
        </p:nvCxnSpPr>
        <p:spPr>
          <a:xfrm rot="10800000" flipH="1">
            <a:off x="837035" y="3636846"/>
            <a:ext cx="466000" cy="2000"/>
          </a:xfrm>
          <a:prstGeom prst="straightConnector1">
            <a:avLst/>
          </a:prstGeom>
          <a:noFill/>
          <a:ln w="19050" cap="rnd" cmpd="sng">
            <a:solidFill>
              <a:schemeClr val="lt2"/>
            </a:solidFill>
            <a:prstDash val="solid"/>
            <a:round/>
            <a:headEnd type="none" w="med" len="med"/>
            <a:tailEnd type="oval" w="med" len="med"/>
          </a:ln>
        </p:spPr>
      </p:cxnSp>
      <p:cxnSp>
        <p:nvCxnSpPr>
          <p:cNvPr id="2" name="Google Shape;4054;p44">
            <a:extLst>
              <a:ext uri="{FF2B5EF4-FFF2-40B4-BE49-F238E27FC236}">
                <a16:creationId xmlns:a16="http://schemas.microsoft.com/office/drawing/2014/main" id="{B6F427DE-C7C7-3341-C920-641EFF3C0EAA}"/>
              </a:ext>
            </a:extLst>
          </p:cNvPr>
          <p:cNvCxnSpPr>
            <a:cxnSpLocks/>
          </p:cNvCxnSpPr>
          <p:nvPr/>
        </p:nvCxnSpPr>
        <p:spPr>
          <a:xfrm flipV="1">
            <a:off x="825781" y="912134"/>
            <a:ext cx="4248939" cy="8341"/>
          </a:xfrm>
          <a:prstGeom prst="bentConnector3">
            <a:avLst>
              <a:gd name="adj1" fmla="val -4612"/>
            </a:avLst>
          </a:prstGeom>
          <a:noFill/>
          <a:ln w="19050" cap="rnd" cmpd="sng">
            <a:solidFill>
              <a:srgbClr val="EA160C"/>
            </a:solidFill>
            <a:prstDash val="dash"/>
            <a:round/>
            <a:headEnd type="none" w="med" len="med"/>
            <a:tailEnd type="stealth" w="med" len="med"/>
          </a:ln>
        </p:spPr>
      </p:cxnSp>
      <p:cxnSp>
        <p:nvCxnSpPr>
          <p:cNvPr id="5" name="Google Shape;4054;p44">
            <a:extLst>
              <a:ext uri="{FF2B5EF4-FFF2-40B4-BE49-F238E27FC236}">
                <a16:creationId xmlns:a16="http://schemas.microsoft.com/office/drawing/2014/main" id="{A9026B41-B716-B20C-E257-DAFA1F527DBD}"/>
              </a:ext>
            </a:extLst>
          </p:cNvPr>
          <p:cNvCxnSpPr>
            <a:cxnSpLocks/>
          </p:cNvCxnSpPr>
          <p:nvPr/>
        </p:nvCxnSpPr>
        <p:spPr>
          <a:xfrm>
            <a:off x="7211842" y="940650"/>
            <a:ext cx="4248939" cy="23668"/>
          </a:xfrm>
          <a:prstGeom prst="bentConnector3">
            <a:avLst>
              <a:gd name="adj1" fmla="val 105380"/>
            </a:avLst>
          </a:prstGeom>
          <a:noFill/>
          <a:ln w="19050" cap="rnd" cmpd="sng">
            <a:solidFill>
              <a:srgbClr val="EA160C"/>
            </a:solidFill>
            <a:prstDash val="dash"/>
            <a:round/>
            <a:headEnd type="none" w="med" len="med"/>
            <a:tailEnd type="stealth" w="med" len="med"/>
          </a:ln>
        </p:spPr>
      </p:cxnSp>
      <p:grpSp>
        <p:nvGrpSpPr>
          <p:cNvPr id="8" name="Group 7">
            <a:extLst>
              <a:ext uri="{FF2B5EF4-FFF2-40B4-BE49-F238E27FC236}">
                <a16:creationId xmlns:a16="http://schemas.microsoft.com/office/drawing/2014/main" id="{A7AD8AA7-17DE-C721-43A2-4DC841AEB865}"/>
              </a:ext>
            </a:extLst>
          </p:cNvPr>
          <p:cNvGrpSpPr/>
          <p:nvPr/>
        </p:nvGrpSpPr>
        <p:grpSpPr>
          <a:xfrm>
            <a:off x="1786416" y="743851"/>
            <a:ext cx="2202885" cy="393598"/>
            <a:chOff x="4853761" y="981461"/>
            <a:chExt cx="2202885" cy="393598"/>
          </a:xfrm>
        </p:grpSpPr>
        <p:grpSp>
          <p:nvGrpSpPr>
            <p:cNvPr id="9" name="Google Shape;3943;p43">
              <a:extLst>
                <a:ext uri="{FF2B5EF4-FFF2-40B4-BE49-F238E27FC236}">
                  <a16:creationId xmlns:a16="http://schemas.microsoft.com/office/drawing/2014/main" id="{5F81439F-D093-5AE4-3B81-4A6E29D33705}"/>
                </a:ext>
              </a:extLst>
            </p:cNvPr>
            <p:cNvGrpSpPr/>
            <p:nvPr/>
          </p:nvGrpSpPr>
          <p:grpSpPr>
            <a:xfrm>
              <a:off x="4853761" y="986428"/>
              <a:ext cx="382316" cy="382378"/>
              <a:chOff x="-1017543" y="3092763"/>
              <a:chExt cx="382316" cy="382379"/>
            </a:xfrm>
          </p:grpSpPr>
          <p:sp>
            <p:nvSpPr>
              <p:cNvPr id="32" name="Google Shape;3944;p43">
                <a:extLst>
                  <a:ext uri="{FF2B5EF4-FFF2-40B4-BE49-F238E27FC236}">
                    <a16:creationId xmlns:a16="http://schemas.microsoft.com/office/drawing/2014/main" id="{F9A4B563-3625-759A-FA83-77D715663F96}"/>
                  </a:ext>
                </a:extLst>
              </p:cNvPr>
              <p:cNvSpPr/>
              <p:nvPr/>
            </p:nvSpPr>
            <p:spPr>
              <a:xfrm>
                <a:off x="-972577" y="3283910"/>
                <a:ext cx="112457" cy="134982"/>
              </a:xfrm>
              <a:custGeom>
                <a:avLst/>
                <a:gdLst/>
                <a:ahLst/>
                <a:cxnLst/>
                <a:rect l="l" t="t" r="r" b="b"/>
                <a:pathLst>
                  <a:path w="5382" h="6460" extrusionOk="0">
                    <a:moveTo>
                      <a:pt x="539" y="1"/>
                    </a:moveTo>
                    <a:lnTo>
                      <a:pt x="0" y="539"/>
                    </a:lnTo>
                    <a:lnTo>
                      <a:pt x="0" y="6459"/>
                    </a:lnTo>
                    <a:lnTo>
                      <a:pt x="4889" y="6459"/>
                    </a:lnTo>
                    <a:lnTo>
                      <a:pt x="5381" y="5923"/>
                    </a:lnTo>
                    <a:lnTo>
                      <a:pt x="4889" y="5383"/>
                    </a:lnTo>
                    <a:lnTo>
                      <a:pt x="1077" y="5383"/>
                    </a:lnTo>
                    <a:lnTo>
                      <a:pt x="1077" y="539"/>
                    </a:lnTo>
                    <a:lnTo>
                      <a:pt x="539"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3945;p43">
                <a:extLst>
                  <a:ext uri="{FF2B5EF4-FFF2-40B4-BE49-F238E27FC236}">
                    <a16:creationId xmlns:a16="http://schemas.microsoft.com/office/drawing/2014/main" id="{A67ED849-1F1C-6ADA-524A-C38384B0718E}"/>
                  </a:ext>
                </a:extLst>
              </p:cNvPr>
              <p:cNvSpPr/>
              <p:nvPr/>
            </p:nvSpPr>
            <p:spPr>
              <a:xfrm>
                <a:off x="-743965" y="3287692"/>
                <a:ext cx="52509" cy="131200"/>
              </a:xfrm>
              <a:custGeom>
                <a:avLst/>
                <a:gdLst/>
                <a:ahLst/>
                <a:cxnLst/>
                <a:rect l="l" t="t" r="r" b="b"/>
                <a:pathLst>
                  <a:path w="2513" h="6279" extrusionOk="0">
                    <a:moveTo>
                      <a:pt x="1975" y="1"/>
                    </a:moveTo>
                    <a:lnTo>
                      <a:pt x="1435" y="304"/>
                    </a:lnTo>
                    <a:lnTo>
                      <a:pt x="1435" y="5201"/>
                    </a:lnTo>
                    <a:lnTo>
                      <a:pt x="315" y="5201"/>
                    </a:lnTo>
                    <a:lnTo>
                      <a:pt x="0" y="5739"/>
                    </a:lnTo>
                    <a:lnTo>
                      <a:pt x="315" y="6278"/>
                    </a:lnTo>
                    <a:lnTo>
                      <a:pt x="2513" y="6278"/>
                    </a:lnTo>
                    <a:lnTo>
                      <a:pt x="2513" y="304"/>
                    </a:lnTo>
                    <a:lnTo>
                      <a:pt x="1975"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 name="Google Shape;3946;p43">
                <a:extLst>
                  <a:ext uri="{FF2B5EF4-FFF2-40B4-BE49-F238E27FC236}">
                    <a16:creationId xmlns:a16="http://schemas.microsoft.com/office/drawing/2014/main" id="{090CD0AA-F978-BC97-811A-1E86424ACFF2}"/>
                  </a:ext>
                </a:extLst>
              </p:cNvPr>
              <p:cNvSpPr/>
              <p:nvPr/>
            </p:nvSpPr>
            <p:spPr>
              <a:xfrm>
                <a:off x="-871424" y="3340160"/>
                <a:ext cx="74971" cy="134982"/>
              </a:xfrm>
              <a:custGeom>
                <a:avLst/>
                <a:gdLst/>
                <a:ahLst/>
                <a:cxnLst/>
                <a:rect l="l" t="t" r="r" b="b"/>
                <a:pathLst>
                  <a:path w="3588" h="6460" extrusionOk="0">
                    <a:moveTo>
                      <a:pt x="3231" y="1"/>
                    </a:moveTo>
                    <a:cubicBezTo>
                      <a:pt x="1452" y="1"/>
                      <a:pt x="1" y="1449"/>
                      <a:pt x="1" y="3231"/>
                    </a:cubicBezTo>
                    <a:cubicBezTo>
                      <a:pt x="1" y="5011"/>
                      <a:pt x="1449" y="6459"/>
                      <a:pt x="3231" y="6459"/>
                    </a:cubicBezTo>
                    <a:lnTo>
                      <a:pt x="3588" y="3231"/>
                    </a:lnTo>
                    <a:lnTo>
                      <a:pt x="3231" y="1"/>
                    </a:lnTo>
                    <a:close/>
                  </a:path>
                </a:pathLst>
              </a:custGeom>
              <a:solidFill>
                <a:srgbClr val="8A01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 name="Google Shape;3947;p43">
                <a:extLst>
                  <a:ext uri="{FF2B5EF4-FFF2-40B4-BE49-F238E27FC236}">
                    <a16:creationId xmlns:a16="http://schemas.microsoft.com/office/drawing/2014/main" id="{983ED1DD-845C-176A-5D65-B7816900126B}"/>
                  </a:ext>
                </a:extLst>
              </p:cNvPr>
              <p:cNvSpPr/>
              <p:nvPr/>
            </p:nvSpPr>
            <p:spPr>
              <a:xfrm>
                <a:off x="-803934" y="3340160"/>
                <a:ext cx="67512" cy="134982"/>
              </a:xfrm>
              <a:custGeom>
                <a:avLst/>
                <a:gdLst/>
                <a:ahLst/>
                <a:cxnLst/>
                <a:rect l="l" t="t" r="r" b="b"/>
                <a:pathLst>
                  <a:path w="3231" h="6460" extrusionOk="0">
                    <a:moveTo>
                      <a:pt x="1" y="1"/>
                    </a:moveTo>
                    <a:lnTo>
                      <a:pt x="1" y="3231"/>
                    </a:lnTo>
                    <a:lnTo>
                      <a:pt x="1" y="6459"/>
                    </a:lnTo>
                    <a:cubicBezTo>
                      <a:pt x="1781" y="6459"/>
                      <a:pt x="3229" y="5011"/>
                      <a:pt x="3229" y="3231"/>
                    </a:cubicBezTo>
                    <a:cubicBezTo>
                      <a:pt x="3231" y="1449"/>
                      <a:pt x="1781" y="1"/>
                      <a:pt x="1" y="1"/>
                    </a:cubicBezTo>
                    <a:close/>
                  </a:path>
                </a:pathLst>
              </a:custGeom>
              <a:solidFill>
                <a:srgbClr val="4A00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 name="Google Shape;3948;p43">
                <a:extLst>
                  <a:ext uri="{FF2B5EF4-FFF2-40B4-BE49-F238E27FC236}">
                    <a16:creationId xmlns:a16="http://schemas.microsoft.com/office/drawing/2014/main" id="{A7C62D0D-4346-B3CB-D1E4-774CCD3237BC}"/>
                  </a:ext>
                </a:extLst>
              </p:cNvPr>
              <p:cNvSpPr/>
              <p:nvPr/>
            </p:nvSpPr>
            <p:spPr>
              <a:xfrm>
                <a:off x="-815133" y="3385147"/>
                <a:ext cx="18722" cy="45008"/>
              </a:xfrm>
              <a:custGeom>
                <a:avLst/>
                <a:gdLst/>
                <a:ahLst/>
                <a:cxnLst/>
                <a:rect l="l" t="t" r="r" b="b"/>
                <a:pathLst>
                  <a:path w="896" h="2154" extrusionOk="0">
                    <a:moveTo>
                      <a:pt x="0" y="0"/>
                    </a:moveTo>
                    <a:lnTo>
                      <a:pt x="0" y="1076"/>
                    </a:lnTo>
                    <a:lnTo>
                      <a:pt x="0" y="2154"/>
                    </a:lnTo>
                    <a:lnTo>
                      <a:pt x="538" y="2154"/>
                    </a:lnTo>
                    <a:lnTo>
                      <a:pt x="895" y="1076"/>
                    </a:lnTo>
                    <a:lnTo>
                      <a:pt x="538" y="0"/>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3949;p43">
                <a:extLst>
                  <a:ext uri="{FF2B5EF4-FFF2-40B4-BE49-F238E27FC236}">
                    <a16:creationId xmlns:a16="http://schemas.microsoft.com/office/drawing/2014/main" id="{99888C2C-E5C5-8A5D-257A-510313C2B6E6}"/>
                  </a:ext>
                </a:extLst>
              </p:cNvPr>
              <p:cNvSpPr/>
              <p:nvPr/>
            </p:nvSpPr>
            <p:spPr>
              <a:xfrm>
                <a:off x="-803892" y="3385147"/>
                <a:ext cx="11262" cy="45008"/>
              </a:xfrm>
              <a:custGeom>
                <a:avLst/>
                <a:gdLst/>
                <a:ahLst/>
                <a:cxnLst/>
                <a:rect l="l" t="t" r="r" b="b"/>
                <a:pathLst>
                  <a:path w="539" h="2154" extrusionOk="0">
                    <a:moveTo>
                      <a:pt x="0" y="0"/>
                    </a:moveTo>
                    <a:lnTo>
                      <a:pt x="0" y="1076"/>
                    </a:lnTo>
                    <a:lnTo>
                      <a:pt x="0" y="2154"/>
                    </a:lnTo>
                    <a:lnTo>
                      <a:pt x="538" y="2154"/>
                    </a:lnTo>
                    <a:lnTo>
                      <a:pt x="538" y="1076"/>
                    </a:lnTo>
                    <a:lnTo>
                      <a:pt x="538"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3950;p43">
                <a:extLst>
                  <a:ext uri="{FF2B5EF4-FFF2-40B4-BE49-F238E27FC236}">
                    <a16:creationId xmlns:a16="http://schemas.microsoft.com/office/drawing/2014/main" id="{A2B93D01-85B9-DDB3-BB03-E436E4FCA618}"/>
                  </a:ext>
                </a:extLst>
              </p:cNvPr>
              <p:cNvSpPr/>
              <p:nvPr/>
            </p:nvSpPr>
            <p:spPr>
              <a:xfrm>
                <a:off x="-903624" y="3092763"/>
                <a:ext cx="99711" cy="202410"/>
              </a:xfrm>
              <a:custGeom>
                <a:avLst/>
                <a:gdLst/>
                <a:ahLst/>
                <a:cxnLst/>
                <a:rect l="l" t="t" r="r" b="b"/>
                <a:pathLst>
                  <a:path w="4772" h="9687" extrusionOk="0">
                    <a:moveTo>
                      <a:pt x="1" y="0"/>
                    </a:moveTo>
                    <a:lnTo>
                      <a:pt x="1" y="9687"/>
                    </a:lnTo>
                    <a:lnTo>
                      <a:pt x="4772" y="9687"/>
                    </a:lnTo>
                    <a:lnTo>
                      <a:pt x="4772"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3951;p43">
                <a:extLst>
                  <a:ext uri="{FF2B5EF4-FFF2-40B4-BE49-F238E27FC236}">
                    <a16:creationId xmlns:a16="http://schemas.microsoft.com/office/drawing/2014/main" id="{38DB22CB-58C6-2AAC-2070-2B9AB50482A7}"/>
                  </a:ext>
                </a:extLst>
              </p:cNvPr>
              <p:cNvSpPr/>
              <p:nvPr/>
            </p:nvSpPr>
            <p:spPr>
              <a:xfrm>
                <a:off x="-1017543" y="3092763"/>
                <a:ext cx="168664" cy="202410"/>
              </a:xfrm>
              <a:custGeom>
                <a:avLst/>
                <a:gdLst/>
                <a:ahLst/>
                <a:cxnLst/>
                <a:rect l="l" t="t" r="r" b="b"/>
                <a:pathLst>
                  <a:path w="8072" h="9687" extrusionOk="0">
                    <a:moveTo>
                      <a:pt x="0" y="0"/>
                    </a:moveTo>
                    <a:lnTo>
                      <a:pt x="0" y="9687"/>
                    </a:lnTo>
                    <a:lnTo>
                      <a:pt x="5453" y="9687"/>
                    </a:lnTo>
                    <a:cubicBezTo>
                      <a:pt x="6897" y="9687"/>
                      <a:pt x="8071" y="8514"/>
                      <a:pt x="8071" y="7069"/>
                    </a:cubicBezTo>
                    <a:lnTo>
                      <a:pt x="8071" y="2620"/>
                    </a:lnTo>
                    <a:cubicBezTo>
                      <a:pt x="8071" y="1175"/>
                      <a:pt x="6897" y="0"/>
                      <a:pt x="5453" y="0"/>
                    </a:cubicBez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3952;p43">
                <a:extLst>
                  <a:ext uri="{FF2B5EF4-FFF2-40B4-BE49-F238E27FC236}">
                    <a16:creationId xmlns:a16="http://schemas.microsoft.com/office/drawing/2014/main" id="{71718A69-06A5-5494-611D-7FC7661F4D41}"/>
                  </a:ext>
                </a:extLst>
              </p:cNvPr>
              <p:cNvSpPr/>
              <p:nvPr/>
            </p:nvSpPr>
            <p:spPr>
              <a:xfrm>
                <a:off x="-927632" y="3148970"/>
                <a:ext cx="22525" cy="89995"/>
              </a:xfrm>
              <a:custGeom>
                <a:avLst/>
                <a:gdLst/>
                <a:ahLst/>
                <a:cxnLst/>
                <a:rect l="l" t="t" r="r" b="b"/>
                <a:pathLst>
                  <a:path w="1078" h="4307" extrusionOk="0">
                    <a:moveTo>
                      <a:pt x="0" y="0"/>
                    </a:moveTo>
                    <a:lnTo>
                      <a:pt x="0" y="4307"/>
                    </a:lnTo>
                    <a:lnTo>
                      <a:pt x="1078" y="4307"/>
                    </a:lnTo>
                    <a:lnTo>
                      <a:pt x="1078" y="0"/>
                    </a:lnTo>
                    <a:close/>
                  </a:path>
                </a:pathLst>
              </a:custGeom>
              <a:solidFill>
                <a:srgbClr val="FFEAC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3953;p43">
                <a:extLst>
                  <a:ext uri="{FF2B5EF4-FFF2-40B4-BE49-F238E27FC236}">
                    <a16:creationId xmlns:a16="http://schemas.microsoft.com/office/drawing/2014/main" id="{28A4CE6B-8097-4CF0-EA2E-1054EDEB095E}"/>
                  </a:ext>
                </a:extLst>
              </p:cNvPr>
              <p:cNvSpPr/>
              <p:nvPr/>
            </p:nvSpPr>
            <p:spPr>
              <a:xfrm>
                <a:off x="-770209" y="3115267"/>
                <a:ext cx="134982" cy="179906"/>
              </a:xfrm>
              <a:custGeom>
                <a:avLst/>
                <a:gdLst/>
                <a:ahLst/>
                <a:cxnLst/>
                <a:rect l="l" t="t" r="r" b="b"/>
                <a:pathLst>
                  <a:path w="6460" h="8610" extrusionOk="0">
                    <a:moveTo>
                      <a:pt x="3231" y="1"/>
                    </a:moveTo>
                    <a:cubicBezTo>
                      <a:pt x="1342" y="1"/>
                      <a:pt x="1" y="2094"/>
                      <a:pt x="1" y="4395"/>
                    </a:cubicBezTo>
                    <a:cubicBezTo>
                      <a:pt x="1" y="6999"/>
                      <a:pt x="1577" y="8610"/>
                      <a:pt x="3231" y="8610"/>
                    </a:cubicBezTo>
                    <a:cubicBezTo>
                      <a:pt x="5208" y="8610"/>
                      <a:pt x="6459" y="6572"/>
                      <a:pt x="6459" y="4395"/>
                    </a:cubicBezTo>
                    <a:cubicBezTo>
                      <a:pt x="6459" y="2271"/>
                      <a:pt x="5249" y="1"/>
                      <a:pt x="3231" y="1"/>
                    </a:cubicBezTo>
                    <a:close/>
                  </a:path>
                </a:pathLst>
              </a:custGeom>
              <a:solidFill>
                <a:srgbClr val="EA160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 name="Google Shape;3943;p43">
              <a:extLst>
                <a:ext uri="{FF2B5EF4-FFF2-40B4-BE49-F238E27FC236}">
                  <a16:creationId xmlns:a16="http://schemas.microsoft.com/office/drawing/2014/main" id="{C77BF468-AC8E-1B21-627E-0EBC4F76BAC4}"/>
                </a:ext>
              </a:extLst>
            </p:cNvPr>
            <p:cNvGrpSpPr/>
            <p:nvPr/>
          </p:nvGrpSpPr>
          <p:grpSpPr>
            <a:xfrm>
              <a:off x="5784754" y="981461"/>
              <a:ext cx="382316" cy="382378"/>
              <a:chOff x="-1017543" y="3092763"/>
              <a:chExt cx="382316" cy="382379"/>
            </a:xfrm>
          </p:grpSpPr>
          <p:sp>
            <p:nvSpPr>
              <p:cNvPr id="22" name="Google Shape;3944;p43">
                <a:extLst>
                  <a:ext uri="{FF2B5EF4-FFF2-40B4-BE49-F238E27FC236}">
                    <a16:creationId xmlns:a16="http://schemas.microsoft.com/office/drawing/2014/main" id="{CB4FB508-A1E6-CA90-B68F-077507351BEF}"/>
                  </a:ext>
                </a:extLst>
              </p:cNvPr>
              <p:cNvSpPr/>
              <p:nvPr/>
            </p:nvSpPr>
            <p:spPr>
              <a:xfrm>
                <a:off x="-972577" y="3283910"/>
                <a:ext cx="112457" cy="134982"/>
              </a:xfrm>
              <a:custGeom>
                <a:avLst/>
                <a:gdLst/>
                <a:ahLst/>
                <a:cxnLst/>
                <a:rect l="l" t="t" r="r" b="b"/>
                <a:pathLst>
                  <a:path w="5382" h="6460" extrusionOk="0">
                    <a:moveTo>
                      <a:pt x="539" y="1"/>
                    </a:moveTo>
                    <a:lnTo>
                      <a:pt x="0" y="539"/>
                    </a:lnTo>
                    <a:lnTo>
                      <a:pt x="0" y="6459"/>
                    </a:lnTo>
                    <a:lnTo>
                      <a:pt x="4889" y="6459"/>
                    </a:lnTo>
                    <a:lnTo>
                      <a:pt x="5381" y="5923"/>
                    </a:lnTo>
                    <a:lnTo>
                      <a:pt x="4889" y="5383"/>
                    </a:lnTo>
                    <a:lnTo>
                      <a:pt x="1077" y="5383"/>
                    </a:lnTo>
                    <a:lnTo>
                      <a:pt x="1077" y="539"/>
                    </a:lnTo>
                    <a:lnTo>
                      <a:pt x="539"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3945;p43">
                <a:extLst>
                  <a:ext uri="{FF2B5EF4-FFF2-40B4-BE49-F238E27FC236}">
                    <a16:creationId xmlns:a16="http://schemas.microsoft.com/office/drawing/2014/main" id="{1E7447E2-6987-E9B9-37CD-CBA831B08879}"/>
                  </a:ext>
                </a:extLst>
              </p:cNvPr>
              <p:cNvSpPr/>
              <p:nvPr/>
            </p:nvSpPr>
            <p:spPr>
              <a:xfrm>
                <a:off x="-743965" y="3287692"/>
                <a:ext cx="52509" cy="131200"/>
              </a:xfrm>
              <a:custGeom>
                <a:avLst/>
                <a:gdLst/>
                <a:ahLst/>
                <a:cxnLst/>
                <a:rect l="l" t="t" r="r" b="b"/>
                <a:pathLst>
                  <a:path w="2513" h="6279" extrusionOk="0">
                    <a:moveTo>
                      <a:pt x="1975" y="1"/>
                    </a:moveTo>
                    <a:lnTo>
                      <a:pt x="1435" y="304"/>
                    </a:lnTo>
                    <a:lnTo>
                      <a:pt x="1435" y="5201"/>
                    </a:lnTo>
                    <a:lnTo>
                      <a:pt x="315" y="5201"/>
                    </a:lnTo>
                    <a:lnTo>
                      <a:pt x="0" y="5739"/>
                    </a:lnTo>
                    <a:lnTo>
                      <a:pt x="315" y="6278"/>
                    </a:lnTo>
                    <a:lnTo>
                      <a:pt x="2513" y="6278"/>
                    </a:lnTo>
                    <a:lnTo>
                      <a:pt x="2513" y="304"/>
                    </a:lnTo>
                    <a:lnTo>
                      <a:pt x="1975"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3946;p43">
                <a:extLst>
                  <a:ext uri="{FF2B5EF4-FFF2-40B4-BE49-F238E27FC236}">
                    <a16:creationId xmlns:a16="http://schemas.microsoft.com/office/drawing/2014/main" id="{13075251-D905-1F6D-BEBF-84003BE1985A}"/>
                  </a:ext>
                </a:extLst>
              </p:cNvPr>
              <p:cNvSpPr/>
              <p:nvPr/>
            </p:nvSpPr>
            <p:spPr>
              <a:xfrm>
                <a:off x="-871424" y="3340160"/>
                <a:ext cx="74971" cy="134982"/>
              </a:xfrm>
              <a:custGeom>
                <a:avLst/>
                <a:gdLst/>
                <a:ahLst/>
                <a:cxnLst/>
                <a:rect l="l" t="t" r="r" b="b"/>
                <a:pathLst>
                  <a:path w="3588" h="6460" extrusionOk="0">
                    <a:moveTo>
                      <a:pt x="3231" y="1"/>
                    </a:moveTo>
                    <a:cubicBezTo>
                      <a:pt x="1452" y="1"/>
                      <a:pt x="1" y="1449"/>
                      <a:pt x="1" y="3231"/>
                    </a:cubicBezTo>
                    <a:cubicBezTo>
                      <a:pt x="1" y="5011"/>
                      <a:pt x="1449" y="6459"/>
                      <a:pt x="3231" y="6459"/>
                    </a:cubicBezTo>
                    <a:lnTo>
                      <a:pt x="3588" y="3231"/>
                    </a:lnTo>
                    <a:lnTo>
                      <a:pt x="3231" y="1"/>
                    </a:lnTo>
                    <a:close/>
                  </a:path>
                </a:pathLst>
              </a:custGeom>
              <a:solidFill>
                <a:srgbClr val="8A01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3947;p43">
                <a:extLst>
                  <a:ext uri="{FF2B5EF4-FFF2-40B4-BE49-F238E27FC236}">
                    <a16:creationId xmlns:a16="http://schemas.microsoft.com/office/drawing/2014/main" id="{2786A718-F645-D106-6BB8-9B0BE5C9C19C}"/>
                  </a:ext>
                </a:extLst>
              </p:cNvPr>
              <p:cNvSpPr/>
              <p:nvPr/>
            </p:nvSpPr>
            <p:spPr>
              <a:xfrm>
                <a:off x="-803934" y="3340160"/>
                <a:ext cx="67512" cy="134982"/>
              </a:xfrm>
              <a:custGeom>
                <a:avLst/>
                <a:gdLst/>
                <a:ahLst/>
                <a:cxnLst/>
                <a:rect l="l" t="t" r="r" b="b"/>
                <a:pathLst>
                  <a:path w="3231" h="6460" extrusionOk="0">
                    <a:moveTo>
                      <a:pt x="1" y="1"/>
                    </a:moveTo>
                    <a:lnTo>
                      <a:pt x="1" y="3231"/>
                    </a:lnTo>
                    <a:lnTo>
                      <a:pt x="1" y="6459"/>
                    </a:lnTo>
                    <a:cubicBezTo>
                      <a:pt x="1781" y="6459"/>
                      <a:pt x="3229" y="5011"/>
                      <a:pt x="3229" y="3231"/>
                    </a:cubicBezTo>
                    <a:cubicBezTo>
                      <a:pt x="3231" y="1449"/>
                      <a:pt x="1781" y="1"/>
                      <a:pt x="1" y="1"/>
                    </a:cubicBezTo>
                    <a:close/>
                  </a:path>
                </a:pathLst>
              </a:custGeom>
              <a:solidFill>
                <a:srgbClr val="4A00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3948;p43">
                <a:extLst>
                  <a:ext uri="{FF2B5EF4-FFF2-40B4-BE49-F238E27FC236}">
                    <a16:creationId xmlns:a16="http://schemas.microsoft.com/office/drawing/2014/main" id="{FB8F9890-9CEE-E94F-5E1C-BF7CBE4A0B5C}"/>
                  </a:ext>
                </a:extLst>
              </p:cNvPr>
              <p:cNvSpPr/>
              <p:nvPr/>
            </p:nvSpPr>
            <p:spPr>
              <a:xfrm>
                <a:off x="-815133" y="3385147"/>
                <a:ext cx="18722" cy="45008"/>
              </a:xfrm>
              <a:custGeom>
                <a:avLst/>
                <a:gdLst/>
                <a:ahLst/>
                <a:cxnLst/>
                <a:rect l="l" t="t" r="r" b="b"/>
                <a:pathLst>
                  <a:path w="896" h="2154" extrusionOk="0">
                    <a:moveTo>
                      <a:pt x="0" y="0"/>
                    </a:moveTo>
                    <a:lnTo>
                      <a:pt x="0" y="1076"/>
                    </a:lnTo>
                    <a:lnTo>
                      <a:pt x="0" y="2154"/>
                    </a:lnTo>
                    <a:lnTo>
                      <a:pt x="538" y="2154"/>
                    </a:lnTo>
                    <a:lnTo>
                      <a:pt x="895" y="1076"/>
                    </a:lnTo>
                    <a:lnTo>
                      <a:pt x="538" y="0"/>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3949;p43">
                <a:extLst>
                  <a:ext uri="{FF2B5EF4-FFF2-40B4-BE49-F238E27FC236}">
                    <a16:creationId xmlns:a16="http://schemas.microsoft.com/office/drawing/2014/main" id="{B41E3F2D-42F2-3CDD-78A9-984C22EC690F}"/>
                  </a:ext>
                </a:extLst>
              </p:cNvPr>
              <p:cNvSpPr/>
              <p:nvPr/>
            </p:nvSpPr>
            <p:spPr>
              <a:xfrm>
                <a:off x="-803892" y="3385147"/>
                <a:ext cx="11262" cy="45008"/>
              </a:xfrm>
              <a:custGeom>
                <a:avLst/>
                <a:gdLst/>
                <a:ahLst/>
                <a:cxnLst/>
                <a:rect l="l" t="t" r="r" b="b"/>
                <a:pathLst>
                  <a:path w="539" h="2154" extrusionOk="0">
                    <a:moveTo>
                      <a:pt x="0" y="0"/>
                    </a:moveTo>
                    <a:lnTo>
                      <a:pt x="0" y="1076"/>
                    </a:lnTo>
                    <a:lnTo>
                      <a:pt x="0" y="2154"/>
                    </a:lnTo>
                    <a:lnTo>
                      <a:pt x="538" y="2154"/>
                    </a:lnTo>
                    <a:lnTo>
                      <a:pt x="538" y="1076"/>
                    </a:lnTo>
                    <a:lnTo>
                      <a:pt x="538"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3950;p43">
                <a:extLst>
                  <a:ext uri="{FF2B5EF4-FFF2-40B4-BE49-F238E27FC236}">
                    <a16:creationId xmlns:a16="http://schemas.microsoft.com/office/drawing/2014/main" id="{78E47418-CD7E-EA62-A7E6-E48022ECA484}"/>
                  </a:ext>
                </a:extLst>
              </p:cNvPr>
              <p:cNvSpPr/>
              <p:nvPr/>
            </p:nvSpPr>
            <p:spPr>
              <a:xfrm>
                <a:off x="-903624" y="3092763"/>
                <a:ext cx="99711" cy="202410"/>
              </a:xfrm>
              <a:custGeom>
                <a:avLst/>
                <a:gdLst/>
                <a:ahLst/>
                <a:cxnLst/>
                <a:rect l="l" t="t" r="r" b="b"/>
                <a:pathLst>
                  <a:path w="4772" h="9687" extrusionOk="0">
                    <a:moveTo>
                      <a:pt x="1" y="0"/>
                    </a:moveTo>
                    <a:lnTo>
                      <a:pt x="1" y="9687"/>
                    </a:lnTo>
                    <a:lnTo>
                      <a:pt x="4772" y="9687"/>
                    </a:lnTo>
                    <a:lnTo>
                      <a:pt x="4772"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3951;p43">
                <a:extLst>
                  <a:ext uri="{FF2B5EF4-FFF2-40B4-BE49-F238E27FC236}">
                    <a16:creationId xmlns:a16="http://schemas.microsoft.com/office/drawing/2014/main" id="{D0E98F3D-5681-B783-2AC9-CA4C03439AE1}"/>
                  </a:ext>
                </a:extLst>
              </p:cNvPr>
              <p:cNvSpPr/>
              <p:nvPr/>
            </p:nvSpPr>
            <p:spPr>
              <a:xfrm>
                <a:off x="-1017543" y="3092763"/>
                <a:ext cx="168664" cy="202410"/>
              </a:xfrm>
              <a:custGeom>
                <a:avLst/>
                <a:gdLst/>
                <a:ahLst/>
                <a:cxnLst/>
                <a:rect l="l" t="t" r="r" b="b"/>
                <a:pathLst>
                  <a:path w="8072" h="9687" extrusionOk="0">
                    <a:moveTo>
                      <a:pt x="0" y="0"/>
                    </a:moveTo>
                    <a:lnTo>
                      <a:pt x="0" y="9687"/>
                    </a:lnTo>
                    <a:lnTo>
                      <a:pt x="5453" y="9687"/>
                    </a:lnTo>
                    <a:cubicBezTo>
                      <a:pt x="6897" y="9687"/>
                      <a:pt x="8071" y="8514"/>
                      <a:pt x="8071" y="7069"/>
                    </a:cubicBezTo>
                    <a:lnTo>
                      <a:pt x="8071" y="2620"/>
                    </a:lnTo>
                    <a:cubicBezTo>
                      <a:pt x="8071" y="1175"/>
                      <a:pt x="6897" y="0"/>
                      <a:pt x="5453" y="0"/>
                    </a:cubicBez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3952;p43">
                <a:extLst>
                  <a:ext uri="{FF2B5EF4-FFF2-40B4-BE49-F238E27FC236}">
                    <a16:creationId xmlns:a16="http://schemas.microsoft.com/office/drawing/2014/main" id="{7381135D-7071-6FD8-0BE6-63EBCB63F88C}"/>
                  </a:ext>
                </a:extLst>
              </p:cNvPr>
              <p:cNvSpPr/>
              <p:nvPr/>
            </p:nvSpPr>
            <p:spPr>
              <a:xfrm>
                <a:off x="-927632" y="3148970"/>
                <a:ext cx="22525" cy="89995"/>
              </a:xfrm>
              <a:custGeom>
                <a:avLst/>
                <a:gdLst/>
                <a:ahLst/>
                <a:cxnLst/>
                <a:rect l="l" t="t" r="r" b="b"/>
                <a:pathLst>
                  <a:path w="1078" h="4307" extrusionOk="0">
                    <a:moveTo>
                      <a:pt x="0" y="0"/>
                    </a:moveTo>
                    <a:lnTo>
                      <a:pt x="0" y="4307"/>
                    </a:lnTo>
                    <a:lnTo>
                      <a:pt x="1078" y="4307"/>
                    </a:lnTo>
                    <a:lnTo>
                      <a:pt x="1078" y="0"/>
                    </a:lnTo>
                    <a:close/>
                  </a:path>
                </a:pathLst>
              </a:custGeom>
              <a:solidFill>
                <a:srgbClr val="FFEAC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 name="Google Shape;3953;p43">
                <a:extLst>
                  <a:ext uri="{FF2B5EF4-FFF2-40B4-BE49-F238E27FC236}">
                    <a16:creationId xmlns:a16="http://schemas.microsoft.com/office/drawing/2014/main" id="{10C0E155-F1B4-2C11-CB43-2BCBD3600BCD}"/>
                  </a:ext>
                </a:extLst>
              </p:cNvPr>
              <p:cNvSpPr/>
              <p:nvPr/>
            </p:nvSpPr>
            <p:spPr>
              <a:xfrm>
                <a:off x="-770209" y="3115267"/>
                <a:ext cx="134982" cy="179906"/>
              </a:xfrm>
              <a:custGeom>
                <a:avLst/>
                <a:gdLst/>
                <a:ahLst/>
                <a:cxnLst/>
                <a:rect l="l" t="t" r="r" b="b"/>
                <a:pathLst>
                  <a:path w="6460" h="8610" extrusionOk="0">
                    <a:moveTo>
                      <a:pt x="3231" y="1"/>
                    </a:moveTo>
                    <a:cubicBezTo>
                      <a:pt x="1342" y="1"/>
                      <a:pt x="1" y="2094"/>
                      <a:pt x="1" y="4395"/>
                    </a:cubicBezTo>
                    <a:cubicBezTo>
                      <a:pt x="1" y="6999"/>
                      <a:pt x="1577" y="8610"/>
                      <a:pt x="3231" y="8610"/>
                    </a:cubicBezTo>
                    <a:cubicBezTo>
                      <a:pt x="5208" y="8610"/>
                      <a:pt x="6459" y="6572"/>
                      <a:pt x="6459" y="4395"/>
                    </a:cubicBezTo>
                    <a:cubicBezTo>
                      <a:pt x="6459" y="2271"/>
                      <a:pt x="5249" y="1"/>
                      <a:pt x="3231" y="1"/>
                    </a:cubicBezTo>
                    <a:close/>
                  </a:path>
                </a:pathLst>
              </a:custGeom>
              <a:solidFill>
                <a:srgbClr val="EA160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 name="Google Shape;3943;p43">
              <a:extLst>
                <a:ext uri="{FF2B5EF4-FFF2-40B4-BE49-F238E27FC236}">
                  <a16:creationId xmlns:a16="http://schemas.microsoft.com/office/drawing/2014/main" id="{3B244968-AEBF-B92A-630E-2950076B4227}"/>
                </a:ext>
              </a:extLst>
            </p:cNvPr>
            <p:cNvGrpSpPr/>
            <p:nvPr/>
          </p:nvGrpSpPr>
          <p:grpSpPr>
            <a:xfrm>
              <a:off x="6674330" y="992681"/>
              <a:ext cx="382316" cy="382378"/>
              <a:chOff x="-1017543" y="3092763"/>
              <a:chExt cx="382316" cy="382379"/>
            </a:xfrm>
          </p:grpSpPr>
          <p:sp>
            <p:nvSpPr>
              <p:cNvPr id="12" name="Google Shape;3944;p43">
                <a:extLst>
                  <a:ext uri="{FF2B5EF4-FFF2-40B4-BE49-F238E27FC236}">
                    <a16:creationId xmlns:a16="http://schemas.microsoft.com/office/drawing/2014/main" id="{57FE9179-9C47-E131-42D9-64945FFF35BB}"/>
                  </a:ext>
                </a:extLst>
              </p:cNvPr>
              <p:cNvSpPr/>
              <p:nvPr/>
            </p:nvSpPr>
            <p:spPr>
              <a:xfrm>
                <a:off x="-972577" y="3283910"/>
                <a:ext cx="112457" cy="134982"/>
              </a:xfrm>
              <a:custGeom>
                <a:avLst/>
                <a:gdLst/>
                <a:ahLst/>
                <a:cxnLst/>
                <a:rect l="l" t="t" r="r" b="b"/>
                <a:pathLst>
                  <a:path w="5382" h="6460" extrusionOk="0">
                    <a:moveTo>
                      <a:pt x="539" y="1"/>
                    </a:moveTo>
                    <a:lnTo>
                      <a:pt x="0" y="539"/>
                    </a:lnTo>
                    <a:lnTo>
                      <a:pt x="0" y="6459"/>
                    </a:lnTo>
                    <a:lnTo>
                      <a:pt x="4889" y="6459"/>
                    </a:lnTo>
                    <a:lnTo>
                      <a:pt x="5381" y="5923"/>
                    </a:lnTo>
                    <a:lnTo>
                      <a:pt x="4889" y="5383"/>
                    </a:lnTo>
                    <a:lnTo>
                      <a:pt x="1077" y="5383"/>
                    </a:lnTo>
                    <a:lnTo>
                      <a:pt x="1077" y="539"/>
                    </a:lnTo>
                    <a:lnTo>
                      <a:pt x="539"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 name="Google Shape;3945;p43">
                <a:extLst>
                  <a:ext uri="{FF2B5EF4-FFF2-40B4-BE49-F238E27FC236}">
                    <a16:creationId xmlns:a16="http://schemas.microsoft.com/office/drawing/2014/main" id="{8CCABFD4-D14A-F010-49B4-F3D8CF273F95}"/>
                  </a:ext>
                </a:extLst>
              </p:cNvPr>
              <p:cNvSpPr/>
              <p:nvPr/>
            </p:nvSpPr>
            <p:spPr>
              <a:xfrm>
                <a:off x="-743965" y="3287692"/>
                <a:ext cx="52509" cy="131200"/>
              </a:xfrm>
              <a:custGeom>
                <a:avLst/>
                <a:gdLst/>
                <a:ahLst/>
                <a:cxnLst/>
                <a:rect l="l" t="t" r="r" b="b"/>
                <a:pathLst>
                  <a:path w="2513" h="6279" extrusionOk="0">
                    <a:moveTo>
                      <a:pt x="1975" y="1"/>
                    </a:moveTo>
                    <a:lnTo>
                      <a:pt x="1435" y="304"/>
                    </a:lnTo>
                    <a:lnTo>
                      <a:pt x="1435" y="5201"/>
                    </a:lnTo>
                    <a:lnTo>
                      <a:pt x="315" y="5201"/>
                    </a:lnTo>
                    <a:lnTo>
                      <a:pt x="0" y="5739"/>
                    </a:lnTo>
                    <a:lnTo>
                      <a:pt x="315" y="6278"/>
                    </a:lnTo>
                    <a:lnTo>
                      <a:pt x="2513" y="6278"/>
                    </a:lnTo>
                    <a:lnTo>
                      <a:pt x="2513" y="304"/>
                    </a:lnTo>
                    <a:lnTo>
                      <a:pt x="1975"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3946;p43">
                <a:extLst>
                  <a:ext uri="{FF2B5EF4-FFF2-40B4-BE49-F238E27FC236}">
                    <a16:creationId xmlns:a16="http://schemas.microsoft.com/office/drawing/2014/main" id="{86FE6847-52AE-24C6-21E0-406314C80395}"/>
                  </a:ext>
                </a:extLst>
              </p:cNvPr>
              <p:cNvSpPr/>
              <p:nvPr/>
            </p:nvSpPr>
            <p:spPr>
              <a:xfrm>
                <a:off x="-871424" y="3340160"/>
                <a:ext cx="74971" cy="134982"/>
              </a:xfrm>
              <a:custGeom>
                <a:avLst/>
                <a:gdLst/>
                <a:ahLst/>
                <a:cxnLst/>
                <a:rect l="l" t="t" r="r" b="b"/>
                <a:pathLst>
                  <a:path w="3588" h="6460" extrusionOk="0">
                    <a:moveTo>
                      <a:pt x="3231" y="1"/>
                    </a:moveTo>
                    <a:cubicBezTo>
                      <a:pt x="1452" y="1"/>
                      <a:pt x="1" y="1449"/>
                      <a:pt x="1" y="3231"/>
                    </a:cubicBezTo>
                    <a:cubicBezTo>
                      <a:pt x="1" y="5011"/>
                      <a:pt x="1449" y="6459"/>
                      <a:pt x="3231" y="6459"/>
                    </a:cubicBezTo>
                    <a:lnTo>
                      <a:pt x="3588" y="3231"/>
                    </a:lnTo>
                    <a:lnTo>
                      <a:pt x="3231" y="1"/>
                    </a:lnTo>
                    <a:close/>
                  </a:path>
                </a:pathLst>
              </a:custGeom>
              <a:solidFill>
                <a:srgbClr val="8A01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3947;p43">
                <a:extLst>
                  <a:ext uri="{FF2B5EF4-FFF2-40B4-BE49-F238E27FC236}">
                    <a16:creationId xmlns:a16="http://schemas.microsoft.com/office/drawing/2014/main" id="{347F0870-0E33-4920-A30A-30537B83545F}"/>
                  </a:ext>
                </a:extLst>
              </p:cNvPr>
              <p:cNvSpPr/>
              <p:nvPr/>
            </p:nvSpPr>
            <p:spPr>
              <a:xfrm>
                <a:off x="-803934" y="3340160"/>
                <a:ext cx="67512" cy="134982"/>
              </a:xfrm>
              <a:custGeom>
                <a:avLst/>
                <a:gdLst/>
                <a:ahLst/>
                <a:cxnLst/>
                <a:rect l="l" t="t" r="r" b="b"/>
                <a:pathLst>
                  <a:path w="3231" h="6460" extrusionOk="0">
                    <a:moveTo>
                      <a:pt x="1" y="1"/>
                    </a:moveTo>
                    <a:lnTo>
                      <a:pt x="1" y="3231"/>
                    </a:lnTo>
                    <a:lnTo>
                      <a:pt x="1" y="6459"/>
                    </a:lnTo>
                    <a:cubicBezTo>
                      <a:pt x="1781" y="6459"/>
                      <a:pt x="3229" y="5011"/>
                      <a:pt x="3229" y="3231"/>
                    </a:cubicBezTo>
                    <a:cubicBezTo>
                      <a:pt x="3231" y="1449"/>
                      <a:pt x="1781" y="1"/>
                      <a:pt x="1" y="1"/>
                    </a:cubicBezTo>
                    <a:close/>
                  </a:path>
                </a:pathLst>
              </a:custGeom>
              <a:solidFill>
                <a:srgbClr val="4A00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3948;p43">
                <a:extLst>
                  <a:ext uri="{FF2B5EF4-FFF2-40B4-BE49-F238E27FC236}">
                    <a16:creationId xmlns:a16="http://schemas.microsoft.com/office/drawing/2014/main" id="{1B5AAF77-16AB-FF83-72FF-46EA9F4B22A0}"/>
                  </a:ext>
                </a:extLst>
              </p:cNvPr>
              <p:cNvSpPr/>
              <p:nvPr/>
            </p:nvSpPr>
            <p:spPr>
              <a:xfrm>
                <a:off x="-815133" y="3385147"/>
                <a:ext cx="18722" cy="45008"/>
              </a:xfrm>
              <a:custGeom>
                <a:avLst/>
                <a:gdLst/>
                <a:ahLst/>
                <a:cxnLst/>
                <a:rect l="l" t="t" r="r" b="b"/>
                <a:pathLst>
                  <a:path w="896" h="2154" extrusionOk="0">
                    <a:moveTo>
                      <a:pt x="0" y="0"/>
                    </a:moveTo>
                    <a:lnTo>
                      <a:pt x="0" y="1076"/>
                    </a:lnTo>
                    <a:lnTo>
                      <a:pt x="0" y="2154"/>
                    </a:lnTo>
                    <a:lnTo>
                      <a:pt x="538" y="2154"/>
                    </a:lnTo>
                    <a:lnTo>
                      <a:pt x="895" y="1076"/>
                    </a:lnTo>
                    <a:lnTo>
                      <a:pt x="538" y="0"/>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3949;p43">
                <a:extLst>
                  <a:ext uri="{FF2B5EF4-FFF2-40B4-BE49-F238E27FC236}">
                    <a16:creationId xmlns:a16="http://schemas.microsoft.com/office/drawing/2014/main" id="{EE2EBA94-7171-D6BC-48C0-9C986A2F9D61}"/>
                  </a:ext>
                </a:extLst>
              </p:cNvPr>
              <p:cNvSpPr/>
              <p:nvPr/>
            </p:nvSpPr>
            <p:spPr>
              <a:xfrm>
                <a:off x="-803892" y="3385147"/>
                <a:ext cx="11262" cy="45008"/>
              </a:xfrm>
              <a:custGeom>
                <a:avLst/>
                <a:gdLst/>
                <a:ahLst/>
                <a:cxnLst/>
                <a:rect l="l" t="t" r="r" b="b"/>
                <a:pathLst>
                  <a:path w="539" h="2154" extrusionOk="0">
                    <a:moveTo>
                      <a:pt x="0" y="0"/>
                    </a:moveTo>
                    <a:lnTo>
                      <a:pt x="0" y="1076"/>
                    </a:lnTo>
                    <a:lnTo>
                      <a:pt x="0" y="2154"/>
                    </a:lnTo>
                    <a:lnTo>
                      <a:pt x="538" y="2154"/>
                    </a:lnTo>
                    <a:lnTo>
                      <a:pt x="538" y="1076"/>
                    </a:lnTo>
                    <a:lnTo>
                      <a:pt x="538"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3950;p43">
                <a:extLst>
                  <a:ext uri="{FF2B5EF4-FFF2-40B4-BE49-F238E27FC236}">
                    <a16:creationId xmlns:a16="http://schemas.microsoft.com/office/drawing/2014/main" id="{1D211142-72AB-A2E3-7975-8D14B37D57A6}"/>
                  </a:ext>
                </a:extLst>
              </p:cNvPr>
              <p:cNvSpPr/>
              <p:nvPr/>
            </p:nvSpPr>
            <p:spPr>
              <a:xfrm>
                <a:off x="-903624" y="3092763"/>
                <a:ext cx="99711" cy="202410"/>
              </a:xfrm>
              <a:custGeom>
                <a:avLst/>
                <a:gdLst/>
                <a:ahLst/>
                <a:cxnLst/>
                <a:rect l="l" t="t" r="r" b="b"/>
                <a:pathLst>
                  <a:path w="4772" h="9687" extrusionOk="0">
                    <a:moveTo>
                      <a:pt x="1" y="0"/>
                    </a:moveTo>
                    <a:lnTo>
                      <a:pt x="1" y="9687"/>
                    </a:lnTo>
                    <a:lnTo>
                      <a:pt x="4772" y="9687"/>
                    </a:lnTo>
                    <a:lnTo>
                      <a:pt x="4772"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3951;p43">
                <a:extLst>
                  <a:ext uri="{FF2B5EF4-FFF2-40B4-BE49-F238E27FC236}">
                    <a16:creationId xmlns:a16="http://schemas.microsoft.com/office/drawing/2014/main" id="{DD6E2F1C-DDD6-8AC5-7BAA-8B0A5302295F}"/>
                  </a:ext>
                </a:extLst>
              </p:cNvPr>
              <p:cNvSpPr/>
              <p:nvPr/>
            </p:nvSpPr>
            <p:spPr>
              <a:xfrm>
                <a:off x="-1017543" y="3092763"/>
                <a:ext cx="168664" cy="202410"/>
              </a:xfrm>
              <a:custGeom>
                <a:avLst/>
                <a:gdLst/>
                <a:ahLst/>
                <a:cxnLst/>
                <a:rect l="l" t="t" r="r" b="b"/>
                <a:pathLst>
                  <a:path w="8072" h="9687" extrusionOk="0">
                    <a:moveTo>
                      <a:pt x="0" y="0"/>
                    </a:moveTo>
                    <a:lnTo>
                      <a:pt x="0" y="9687"/>
                    </a:lnTo>
                    <a:lnTo>
                      <a:pt x="5453" y="9687"/>
                    </a:lnTo>
                    <a:cubicBezTo>
                      <a:pt x="6897" y="9687"/>
                      <a:pt x="8071" y="8514"/>
                      <a:pt x="8071" y="7069"/>
                    </a:cubicBezTo>
                    <a:lnTo>
                      <a:pt x="8071" y="2620"/>
                    </a:lnTo>
                    <a:cubicBezTo>
                      <a:pt x="8071" y="1175"/>
                      <a:pt x="6897" y="0"/>
                      <a:pt x="5453" y="0"/>
                    </a:cubicBez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3952;p43">
                <a:extLst>
                  <a:ext uri="{FF2B5EF4-FFF2-40B4-BE49-F238E27FC236}">
                    <a16:creationId xmlns:a16="http://schemas.microsoft.com/office/drawing/2014/main" id="{9D1DC649-005B-330F-93D9-9C38667871F2}"/>
                  </a:ext>
                </a:extLst>
              </p:cNvPr>
              <p:cNvSpPr/>
              <p:nvPr/>
            </p:nvSpPr>
            <p:spPr>
              <a:xfrm>
                <a:off x="-927632" y="3148970"/>
                <a:ext cx="22525" cy="89995"/>
              </a:xfrm>
              <a:custGeom>
                <a:avLst/>
                <a:gdLst/>
                <a:ahLst/>
                <a:cxnLst/>
                <a:rect l="l" t="t" r="r" b="b"/>
                <a:pathLst>
                  <a:path w="1078" h="4307" extrusionOk="0">
                    <a:moveTo>
                      <a:pt x="0" y="0"/>
                    </a:moveTo>
                    <a:lnTo>
                      <a:pt x="0" y="4307"/>
                    </a:lnTo>
                    <a:lnTo>
                      <a:pt x="1078" y="4307"/>
                    </a:lnTo>
                    <a:lnTo>
                      <a:pt x="1078" y="0"/>
                    </a:lnTo>
                    <a:close/>
                  </a:path>
                </a:pathLst>
              </a:custGeom>
              <a:solidFill>
                <a:srgbClr val="FFEAC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3953;p43">
                <a:extLst>
                  <a:ext uri="{FF2B5EF4-FFF2-40B4-BE49-F238E27FC236}">
                    <a16:creationId xmlns:a16="http://schemas.microsoft.com/office/drawing/2014/main" id="{877C88A0-D8E5-8842-1DAF-A65867C3C573}"/>
                  </a:ext>
                </a:extLst>
              </p:cNvPr>
              <p:cNvSpPr/>
              <p:nvPr/>
            </p:nvSpPr>
            <p:spPr>
              <a:xfrm>
                <a:off x="-770209" y="3115267"/>
                <a:ext cx="134982" cy="179906"/>
              </a:xfrm>
              <a:custGeom>
                <a:avLst/>
                <a:gdLst/>
                <a:ahLst/>
                <a:cxnLst/>
                <a:rect l="l" t="t" r="r" b="b"/>
                <a:pathLst>
                  <a:path w="6460" h="8610" extrusionOk="0">
                    <a:moveTo>
                      <a:pt x="3231" y="1"/>
                    </a:moveTo>
                    <a:cubicBezTo>
                      <a:pt x="1342" y="1"/>
                      <a:pt x="1" y="2094"/>
                      <a:pt x="1" y="4395"/>
                    </a:cubicBezTo>
                    <a:cubicBezTo>
                      <a:pt x="1" y="6999"/>
                      <a:pt x="1577" y="8610"/>
                      <a:pt x="3231" y="8610"/>
                    </a:cubicBezTo>
                    <a:cubicBezTo>
                      <a:pt x="5208" y="8610"/>
                      <a:pt x="6459" y="6572"/>
                      <a:pt x="6459" y="4395"/>
                    </a:cubicBezTo>
                    <a:cubicBezTo>
                      <a:pt x="6459" y="2271"/>
                      <a:pt x="5249" y="1"/>
                      <a:pt x="3231" y="1"/>
                    </a:cubicBezTo>
                    <a:close/>
                  </a:path>
                </a:pathLst>
              </a:custGeom>
              <a:solidFill>
                <a:srgbClr val="EA160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42" name="Group 41">
            <a:extLst>
              <a:ext uri="{FF2B5EF4-FFF2-40B4-BE49-F238E27FC236}">
                <a16:creationId xmlns:a16="http://schemas.microsoft.com/office/drawing/2014/main" id="{80BD369B-6B3B-DA6D-F5D3-D3721583F399}"/>
              </a:ext>
            </a:extLst>
          </p:cNvPr>
          <p:cNvGrpSpPr/>
          <p:nvPr/>
        </p:nvGrpSpPr>
        <p:grpSpPr>
          <a:xfrm>
            <a:off x="8234868" y="765770"/>
            <a:ext cx="2202885" cy="393598"/>
            <a:chOff x="4853761" y="981461"/>
            <a:chExt cx="2202885" cy="393598"/>
          </a:xfrm>
        </p:grpSpPr>
        <p:grpSp>
          <p:nvGrpSpPr>
            <p:cNvPr id="43" name="Google Shape;3943;p43">
              <a:extLst>
                <a:ext uri="{FF2B5EF4-FFF2-40B4-BE49-F238E27FC236}">
                  <a16:creationId xmlns:a16="http://schemas.microsoft.com/office/drawing/2014/main" id="{54EDF8DC-BDDD-80EF-7E3B-F5657A701554}"/>
                </a:ext>
              </a:extLst>
            </p:cNvPr>
            <p:cNvGrpSpPr/>
            <p:nvPr/>
          </p:nvGrpSpPr>
          <p:grpSpPr>
            <a:xfrm>
              <a:off x="4853761" y="986428"/>
              <a:ext cx="382316" cy="382378"/>
              <a:chOff x="-1017543" y="3092763"/>
              <a:chExt cx="382316" cy="382379"/>
            </a:xfrm>
          </p:grpSpPr>
          <p:sp>
            <p:nvSpPr>
              <p:cNvPr id="3842" name="Google Shape;3944;p43">
                <a:extLst>
                  <a:ext uri="{FF2B5EF4-FFF2-40B4-BE49-F238E27FC236}">
                    <a16:creationId xmlns:a16="http://schemas.microsoft.com/office/drawing/2014/main" id="{68E60BC2-FFA9-D951-CB14-FF3EFA9971CA}"/>
                  </a:ext>
                </a:extLst>
              </p:cNvPr>
              <p:cNvSpPr/>
              <p:nvPr/>
            </p:nvSpPr>
            <p:spPr>
              <a:xfrm>
                <a:off x="-972577" y="3283910"/>
                <a:ext cx="112457" cy="134982"/>
              </a:xfrm>
              <a:custGeom>
                <a:avLst/>
                <a:gdLst/>
                <a:ahLst/>
                <a:cxnLst/>
                <a:rect l="l" t="t" r="r" b="b"/>
                <a:pathLst>
                  <a:path w="5382" h="6460" extrusionOk="0">
                    <a:moveTo>
                      <a:pt x="539" y="1"/>
                    </a:moveTo>
                    <a:lnTo>
                      <a:pt x="0" y="539"/>
                    </a:lnTo>
                    <a:lnTo>
                      <a:pt x="0" y="6459"/>
                    </a:lnTo>
                    <a:lnTo>
                      <a:pt x="4889" y="6459"/>
                    </a:lnTo>
                    <a:lnTo>
                      <a:pt x="5381" y="5923"/>
                    </a:lnTo>
                    <a:lnTo>
                      <a:pt x="4889" y="5383"/>
                    </a:lnTo>
                    <a:lnTo>
                      <a:pt x="1077" y="5383"/>
                    </a:lnTo>
                    <a:lnTo>
                      <a:pt x="1077" y="539"/>
                    </a:lnTo>
                    <a:lnTo>
                      <a:pt x="539"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43" name="Google Shape;3945;p43">
                <a:extLst>
                  <a:ext uri="{FF2B5EF4-FFF2-40B4-BE49-F238E27FC236}">
                    <a16:creationId xmlns:a16="http://schemas.microsoft.com/office/drawing/2014/main" id="{D7534B35-A348-198E-6298-4A82701E5D95}"/>
                  </a:ext>
                </a:extLst>
              </p:cNvPr>
              <p:cNvSpPr/>
              <p:nvPr/>
            </p:nvSpPr>
            <p:spPr>
              <a:xfrm>
                <a:off x="-743965" y="3287692"/>
                <a:ext cx="52509" cy="131200"/>
              </a:xfrm>
              <a:custGeom>
                <a:avLst/>
                <a:gdLst/>
                <a:ahLst/>
                <a:cxnLst/>
                <a:rect l="l" t="t" r="r" b="b"/>
                <a:pathLst>
                  <a:path w="2513" h="6279" extrusionOk="0">
                    <a:moveTo>
                      <a:pt x="1975" y="1"/>
                    </a:moveTo>
                    <a:lnTo>
                      <a:pt x="1435" y="304"/>
                    </a:lnTo>
                    <a:lnTo>
                      <a:pt x="1435" y="5201"/>
                    </a:lnTo>
                    <a:lnTo>
                      <a:pt x="315" y="5201"/>
                    </a:lnTo>
                    <a:lnTo>
                      <a:pt x="0" y="5739"/>
                    </a:lnTo>
                    <a:lnTo>
                      <a:pt x="315" y="6278"/>
                    </a:lnTo>
                    <a:lnTo>
                      <a:pt x="2513" y="6278"/>
                    </a:lnTo>
                    <a:lnTo>
                      <a:pt x="2513" y="304"/>
                    </a:lnTo>
                    <a:lnTo>
                      <a:pt x="1975"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44" name="Google Shape;3946;p43">
                <a:extLst>
                  <a:ext uri="{FF2B5EF4-FFF2-40B4-BE49-F238E27FC236}">
                    <a16:creationId xmlns:a16="http://schemas.microsoft.com/office/drawing/2014/main" id="{3C1BDA89-9256-9AE5-CE07-50D5C3E02B23}"/>
                  </a:ext>
                </a:extLst>
              </p:cNvPr>
              <p:cNvSpPr/>
              <p:nvPr/>
            </p:nvSpPr>
            <p:spPr>
              <a:xfrm>
                <a:off x="-871424" y="3340160"/>
                <a:ext cx="74971" cy="134982"/>
              </a:xfrm>
              <a:custGeom>
                <a:avLst/>
                <a:gdLst/>
                <a:ahLst/>
                <a:cxnLst/>
                <a:rect l="l" t="t" r="r" b="b"/>
                <a:pathLst>
                  <a:path w="3588" h="6460" extrusionOk="0">
                    <a:moveTo>
                      <a:pt x="3231" y="1"/>
                    </a:moveTo>
                    <a:cubicBezTo>
                      <a:pt x="1452" y="1"/>
                      <a:pt x="1" y="1449"/>
                      <a:pt x="1" y="3231"/>
                    </a:cubicBezTo>
                    <a:cubicBezTo>
                      <a:pt x="1" y="5011"/>
                      <a:pt x="1449" y="6459"/>
                      <a:pt x="3231" y="6459"/>
                    </a:cubicBezTo>
                    <a:lnTo>
                      <a:pt x="3588" y="3231"/>
                    </a:lnTo>
                    <a:lnTo>
                      <a:pt x="3231" y="1"/>
                    </a:lnTo>
                    <a:close/>
                  </a:path>
                </a:pathLst>
              </a:custGeom>
              <a:solidFill>
                <a:srgbClr val="8A01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45" name="Google Shape;3947;p43">
                <a:extLst>
                  <a:ext uri="{FF2B5EF4-FFF2-40B4-BE49-F238E27FC236}">
                    <a16:creationId xmlns:a16="http://schemas.microsoft.com/office/drawing/2014/main" id="{6BA42885-1BC8-1CF8-C3F0-04DD918CF7C7}"/>
                  </a:ext>
                </a:extLst>
              </p:cNvPr>
              <p:cNvSpPr/>
              <p:nvPr/>
            </p:nvSpPr>
            <p:spPr>
              <a:xfrm>
                <a:off x="-803934" y="3340160"/>
                <a:ext cx="67512" cy="134982"/>
              </a:xfrm>
              <a:custGeom>
                <a:avLst/>
                <a:gdLst/>
                <a:ahLst/>
                <a:cxnLst/>
                <a:rect l="l" t="t" r="r" b="b"/>
                <a:pathLst>
                  <a:path w="3231" h="6460" extrusionOk="0">
                    <a:moveTo>
                      <a:pt x="1" y="1"/>
                    </a:moveTo>
                    <a:lnTo>
                      <a:pt x="1" y="3231"/>
                    </a:lnTo>
                    <a:lnTo>
                      <a:pt x="1" y="6459"/>
                    </a:lnTo>
                    <a:cubicBezTo>
                      <a:pt x="1781" y="6459"/>
                      <a:pt x="3229" y="5011"/>
                      <a:pt x="3229" y="3231"/>
                    </a:cubicBezTo>
                    <a:cubicBezTo>
                      <a:pt x="3231" y="1449"/>
                      <a:pt x="1781" y="1"/>
                      <a:pt x="1" y="1"/>
                    </a:cubicBezTo>
                    <a:close/>
                  </a:path>
                </a:pathLst>
              </a:custGeom>
              <a:solidFill>
                <a:srgbClr val="4A00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46" name="Google Shape;3948;p43">
                <a:extLst>
                  <a:ext uri="{FF2B5EF4-FFF2-40B4-BE49-F238E27FC236}">
                    <a16:creationId xmlns:a16="http://schemas.microsoft.com/office/drawing/2014/main" id="{2C211AF5-A383-5A7E-16B6-BCC05B02985D}"/>
                  </a:ext>
                </a:extLst>
              </p:cNvPr>
              <p:cNvSpPr/>
              <p:nvPr/>
            </p:nvSpPr>
            <p:spPr>
              <a:xfrm>
                <a:off x="-815133" y="3385147"/>
                <a:ext cx="18722" cy="45008"/>
              </a:xfrm>
              <a:custGeom>
                <a:avLst/>
                <a:gdLst/>
                <a:ahLst/>
                <a:cxnLst/>
                <a:rect l="l" t="t" r="r" b="b"/>
                <a:pathLst>
                  <a:path w="896" h="2154" extrusionOk="0">
                    <a:moveTo>
                      <a:pt x="0" y="0"/>
                    </a:moveTo>
                    <a:lnTo>
                      <a:pt x="0" y="1076"/>
                    </a:lnTo>
                    <a:lnTo>
                      <a:pt x="0" y="2154"/>
                    </a:lnTo>
                    <a:lnTo>
                      <a:pt x="538" y="2154"/>
                    </a:lnTo>
                    <a:lnTo>
                      <a:pt x="895" y="1076"/>
                    </a:lnTo>
                    <a:lnTo>
                      <a:pt x="538" y="0"/>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47" name="Google Shape;3949;p43">
                <a:extLst>
                  <a:ext uri="{FF2B5EF4-FFF2-40B4-BE49-F238E27FC236}">
                    <a16:creationId xmlns:a16="http://schemas.microsoft.com/office/drawing/2014/main" id="{BD09ECEE-079B-6976-C426-9E75C8AF8CAA}"/>
                  </a:ext>
                </a:extLst>
              </p:cNvPr>
              <p:cNvSpPr/>
              <p:nvPr/>
            </p:nvSpPr>
            <p:spPr>
              <a:xfrm>
                <a:off x="-803892" y="3385147"/>
                <a:ext cx="11262" cy="45008"/>
              </a:xfrm>
              <a:custGeom>
                <a:avLst/>
                <a:gdLst/>
                <a:ahLst/>
                <a:cxnLst/>
                <a:rect l="l" t="t" r="r" b="b"/>
                <a:pathLst>
                  <a:path w="539" h="2154" extrusionOk="0">
                    <a:moveTo>
                      <a:pt x="0" y="0"/>
                    </a:moveTo>
                    <a:lnTo>
                      <a:pt x="0" y="1076"/>
                    </a:lnTo>
                    <a:lnTo>
                      <a:pt x="0" y="2154"/>
                    </a:lnTo>
                    <a:lnTo>
                      <a:pt x="538" y="2154"/>
                    </a:lnTo>
                    <a:lnTo>
                      <a:pt x="538" y="1076"/>
                    </a:lnTo>
                    <a:lnTo>
                      <a:pt x="538"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48" name="Google Shape;3950;p43">
                <a:extLst>
                  <a:ext uri="{FF2B5EF4-FFF2-40B4-BE49-F238E27FC236}">
                    <a16:creationId xmlns:a16="http://schemas.microsoft.com/office/drawing/2014/main" id="{195B4F22-444F-B1EE-8518-38A50EC082B2}"/>
                  </a:ext>
                </a:extLst>
              </p:cNvPr>
              <p:cNvSpPr/>
              <p:nvPr/>
            </p:nvSpPr>
            <p:spPr>
              <a:xfrm>
                <a:off x="-903624" y="3092763"/>
                <a:ext cx="99711" cy="202410"/>
              </a:xfrm>
              <a:custGeom>
                <a:avLst/>
                <a:gdLst/>
                <a:ahLst/>
                <a:cxnLst/>
                <a:rect l="l" t="t" r="r" b="b"/>
                <a:pathLst>
                  <a:path w="4772" h="9687" extrusionOk="0">
                    <a:moveTo>
                      <a:pt x="1" y="0"/>
                    </a:moveTo>
                    <a:lnTo>
                      <a:pt x="1" y="9687"/>
                    </a:lnTo>
                    <a:lnTo>
                      <a:pt x="4772" y="9687"/>
                    </a:lnTo>
                    <a:lnTo>
                      <a:pt x="4772"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49" name="Google Shape;3951;p43">
                <a:extLst>
                  <a:ext uri="{FF2B5EF4-FFF2-40B4-BE49-F238E27FC236}">
                    <a16:creationId xmlns:a16="http://schemas.microsoft.com/office/drawing/2014/main" id="{E7895751-22D7-C3A8-7C78-C095972A5F22}"/>
                  </a:ext>
                </a:extLst>
              </p:cNvPr>
              <p:cNvSpPr/>
              <p:nvPr/>
            </p:nvSpPr>
            <p:spPr>
              <a:xfrm>
                <a:off x="-1017543" y="3092763"/>
                <a:ext cx="168664" cy="202410"/>
              </a:xfrm>
              <a:custGeom>
                <a:avLst/>
                <a:gdLst/>
                <a:ahLst/>
                <a:cxnLst/>
                <a:rect l="l" t="t" r="r" b="b"/>
                <a:pathLst>
                  <a:path w="8072" h="9687" extrusionOk="0">
                    <a:moveTo>
                      <a:pt x="0" y="0"/>
                    </a:moveTo>
                    <a:lnTo>
                      <a:pt x="0" y="9687"/>
                    </a:lnTo>
                    <a:lnTo>
                      <a:pt x="5453" y="9687"/>
                    </a:lnTo>
                    <a:cubicBezTo>
                      <a:pt x="6897" y="9687"/>
                      <a:pt x="8071" y="8514"/>
                      <a:pt x="8071" y="7069"/>
                    </a:cubicBezTo>
                    <a:lnTo>
                      <a:pt x="8071" y="2620"/>
                    </a:lnTo>
                    <a:cubicBezTo>
                      <a:pt x="8071" y="1175"/>
                      <a:pt x="6897" y="0"/>
                      <a:pt x="5453" y="0"/>
                    </a:cubicBez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50" name="Google Shape;3952;p43">
                <a:extLst>
                  <a:ext uri="{FF2B5EF4-FFF2-40B4-BE49-F238E27FC236}">
                    <a16:creationId xmlns:a16="http://schemas.microsoft.com/office/drawing/2014/main" id="{A4AEF4CF-0C90-D0F0-E3EB-B9189C007E15}"/>
                  </a:ext>
                </a:extLst>
              </p:cNvPr>
              <p:cNvSpPr/>
              <p:nvPr/>
            </p:nvSpPr>
            <p:spPr>
              <a:xfrm>
                <a:off x="-927632" y="3148970"/>
                <a:ext cx="22525" cy="89995"/>
              </a:xfrm>
              <a:custGeom>
                <a:avLst/>
                <a:gdLst/>
                <a:ahLst/>
                <a:cxnLst/>
                <a:rect l="l" t="t" r="r" b="b"/>
                <a:pathLst>
                  <a:path w="1078" h="4307" extrusionOk="0">
                    <a:moveTo>
                      <a:pt x="0" y="0"/>
                    </a:moveTo>
                    <a:lnTo>
                      <a:pt x="0" y="4307"/>
                    </a:lnTo>
                    <a:lnTo>
                      <a:pt x="1078" y="4307"/>
                    </a:lnTo>
                    <a:lnTo>
                      <a:pt x="1078" y="0"/>
                    </a:lnTo>
                    <a:close/>
                  </a:path>
                </a:pathLst>
              </a:custGeom>
              <a:solidFill>
                <a:srgbClr val="FFEAC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51" name="Google Shape;3953;p43">
                <a:extLst>
                  <a:ext uri="{FF2B5EF4-FFF2-40B4-BE49-F238E27FC236}">
                    <a16:creationId xmlns:a16="http://schemas.microsoft.com/office/drawing/2014/main" id="{2B2B7A18-21FA-0A76-1C16-ACFEB8BA314F}"/>
                  </a:ext>
                </a:extLst>
              </p:cNvPr>
              <p:cNvSpPr/>
              <p:nvPr/>
            </p:nvSpPr>
            <p:spPr>
              <a:xfrm>
                <a:off x="-770209" y="3115267"/>
                <a:ext cx="134982" cy="179906"/>
              </a:xfrm>
              <a:custGeom>
                <a:avLst/>
                <a:gdLst/>
                <a:ahLst/>
                <a:cxnLst/>
                <a:rect l="l" t="t" r="r" b="b"/>
                <a:pathLst>
                  <a:path w="6460" h="8610" extrusionOk="0">
                    <a:moveTo>
                      <a:pt x="3231" y="1"/>
                    </a:moveTo>
                    <a:cubicBezTo>
                      <a:pt x="1342" y="1"/>
                      <a:pt x="1" y="2094"/>
                      <a:pt x="1" y="4395"/>
                    </a:cubicBezTo>
                    <a:cubicBezTo>
                      <a:pt x="1" y="6999"/>
                      <a:pt x="1577" y="8610"/>
                      <a:pt x="3231" y="8610"/>
                    </a:cubicBezTo>
                    <a:cubicBezTo>
                      <a:pt x="5208" y="8610"/>
                      <a:pt x="6459" y="6572"/>
                      <a:pt x="6459" y="4395"/>
                    </a:cubicBezTo>
                    <a:cubicBezTo>
                      <a:pt x="6459" y="2271"/>
                      <a:pt x="5249" y="1"/>
                      <a:pt x="3231" y="1"/>
                    </a:cubicBezTo>
                    <a:close/>
                  </a:path>
                </a:pathLst>
              </a:custGeom>
              <a:solidFill>
                <a:srgbClr val="EA160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4" name="Google Shape;3943;p43">
              <a:extLst>
                <a:ext uri="{FF2B5EF4-FFF2-40B4-BE49-F238E27FC236}">
                  <a16:creationId xmlns:a16="http://schemas.microsoft.com/office/drawing/2014/main" id="{32B2EFCC-3A55-D16E-A9E8-24CDE3FD0603}"/>
                </a:ext>
              </a:extLst>
            </p:cNvPr>
            <p:cNvGrpSpPr/>
            <p:nvPr/>
          </p:nvGrpSpPr>
          <p:grpSpPr>
            <a:xfrm>
              <a:off x="5784754" y="981461"/>
              <a:ext cx="382316" cy="382378"/>
              <a:chOff x="-1017543" y="3092763"/>
              <a:chExt cx="382316" cy="382379"/>
            </a:xfrm>
          </p:grpSpPr>
          <p:sp>
            <p:nvSpPr>
              <p:cNvPr id="56" name="Google Shape;3944;p43">
                <a:extLst>
                  <a:ext uri="{FF2B5EF4-FFF2-40B4-BE49-F238E27FC236}">
                    <a16:creationId xmlns:a16="http://schemas.microsoft.com/office/drawing/2014/main" id="{5FEE9FE1-FA37-41B2-F1D8-0899273C3F44}"/>
                  </a:ext>
                </a:extLst>
              </p:cNvPr>
              <p:cNvSpPr/>
              <p:nvPr/>
            </p:nvSpPr>
            <p:spPr>
              <a:xfrm>
                <a:off x="-972577" y="3283910"/>
                <a:ext cx="112457" cy="134982"/>
              </a:xfrm>
              <a:custGeom>
                <a:avLst/>
                <a:gdLst/>
                <a:ahLst/>
                <a:cxnLst/>
                <a:rect l="l" t="t" r="r" b="b"/>
                <a:pathLst>
                  <a:path w="5382" h="6460" extrusionOk="0">
                    <a:moveTo>
                      <a:pt x="539" y="1"/>
                    </a:moveTo>
                    <a:lnTo>
                      <a:pt x="0" y="539"/>
                    </a:lnTo>
                    <a:lnTo>
                      <a:pt x="0" y="6459"/>
                    </a:lnTo>
                    <a:lnTo>
                      <a:pt x="4889" y="6459"/>
                    </a:lnTo>
                    <a:lnTo>
                      <a:pt x="5381" y="5923"/>
                    </a:lnTo>
                    <a:lnTo>
                      <a:pt x="4889" y="5383"/>
                    </a:lnTo>
                    <a:lnTo>
                      <a:pt x="1077" y="5383"/>
                    </a:lnTo>
                    <a:lnTo>
                      <a:pt x="1077" y="539"/>
                    </a:lnTo>
                    <a:lnTo>
                      <a:pt x="539"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3945;p43">
                <a:extLst>
                  <a:ext uri="{FF2B5EF4-FFF2-40B4-BE49-F238E27FC236}">
                    <a16:creationId xmlns:a16="http://schemas.microsoft.com/office/drawing/2014/main" id="{C3DAD84E-5EB7-7162-3342-F961BC8C8E2C}"/>
                  </a:ext>
                </a:extLst>
              </p:cNvPr>
              <p:cNvSpPr/>
              <p:nvPr/>
            </p:nvSpPr>
            <p:spPr>
              <a:xfrm>
                <a:off x="-743965" y="3287692"/>
                <a:ext cx="52509" cy="131200"/>
              </a:xfrm>
              <a:custGeom>
                <a:avLst/>
                <a:gdLst/>
                <a:ahLst/>
                <a:cxnLst/>
                <a:rect l="l" t="t" r="r" b="b"/>
                <a:pathLst>
                  <a:path w="2513" h="6279" extrusionOk="0">
                    <a:moveTo>
                      <a:pt x="1975" y="1"/>
                    </a:moveTo>
                    <a:lnTo>
                      <a:pt x="1435" y="304"/>
                    </a:lnTo>
                    <a:lnTo>
                      <a:pt x="1435" y="5201"/>
                    </a:lnTo>
                    <a:lnTo>
                      <a:pt x="315" y="5201"/>
                    </a:lnTo>
                    <a:lnTo>
                      <a:pt x="0" y="5739"/>
                    </a:lnTo>
                    <a:lnTo>
                      <a:pt x="315" y="6278"/>
                    </a:lnTo>
                    <a:lnTo>
                      <a:pt x="2513" y="6278"/>
                    </a:lnTo>
                    <a:lnTo>
                      <a:pt x="2513" y="304"/>
                    </a:lnTo>
                    <a:lnTo>
                      <a:pt x="1975"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3946;p43">
                <a:extLst>
                  <a:ext uri="{FF2B5EF4-FFF2-40B4-BE49-F238E27FC236}">
                    <a16:creationId xmlns:a16="http://schemas.microsoft.com/office/drawing/2014/main" id="{C0355F87-1669-B0B1-5DFC-EB43D88FE0B1}"/>
                  </a:ext>
                </a:extLst>
              </p:cNvPr>
              <p:cNvSpPr/>
              <p:nvPr/>
            </p:nvSpPr>
            <p:spPr>
              <a:xfrm>
                <a:off x="-871424" y="3340160"/>
                <a:ext cx="74971" cy="134982"/>
              </a:xfrm>
              <a:custGeom>
                <a:avLst/>
                <a:gdLst/>
                <a:ahLst/>
                <a:cxnLst/>
                <a:rect l="l" t="t" r="r" b="b"/>
                <a:pathLst>
                  <a:path w="3588" h="6460" extrusionOk="0">
                    <a:moveTo>
                      <a:pt x="3231" y="1"/>
                    </a:moveTo>
                    <a:cubicBezTo>
                      <a:pt x="1452" y="1"/>
                      <a:pt x="1" y="1449"/>
                      <a:pt x="1" y="3231"/>
                    </a:cubicBezTo>
                    <a:cubicBezTo>
                      <a:pt x="1" y="5011"/>
                      <a:pt x="1449" y="6459"/>
                      <a:pt x="3231" y="6459"/>
                    </a:cubicBezTo>
                    <a:lnTo>
                      <a:pt x="3588" y="3231"/>
                    </a:lnTo>
                    <a:lnTo>
                      <a:pt x="3231" y="1"/>
                    </a:lnTo>
                    <a:close/>
                  </a:path>
                </a:pathLst>
              </a:custGeom>
              <a:solidFill>
                <a:srgbClr val="8A01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3947;p43">
                <a:extLst>
                  <a:ext uri="{FF2B5EF4-FFF2-40B4-BE49-F238E27FC236}">
                    <a16:creationId xmlns:a16="http://schemas.microsoft.com/office/drawing/2014/main" id="{AF9EAD2C-6F58-B646-DE22-19CBA6B28E15}"/>
                  </a:ext>
                </a:extLst>
              </p:cNvPr>
              <p:cNvSpPr/>
              <p:nvPr/>
            </p:nvSpPr>
            <p:spPr>
              <a:xfrm>
                <a:off x="-803934" y="3340160"/>
                <a:ext cx="67512" cy="134982"/>
              </a:xfrm>
              <a:custGeom>
                <a:avLst/>
                <a:gdLst/>
                <a:ahLst/>
                <a:cxnLst/>
                <a:rect l="l" t="t" r="r" b="b"/>
                <a:pathLst>
                  <a:path w="3231" h="6460" extrusionOk="0">
                    <a:moveTo>
                      <a:pt x="1" y="1"/>
                    </a:moveTo>
                    <a:lnTo>
                      <a:pt x="1" y="3231"/>
                    </a:lnTo>
                    <a:lnTo>
                      <a:pt x="1" y="6459"/>
                    </a:lnTo>
                    <a:cubicBezTo>
                      <a:pt x="1781" y="6459"/>
                      <a:pt x="3229" y="5011"/>
                      <a:pt x="3229" y="3231"/>
                    </a:cubicBezTo>
                    <a:cubicBezTo>
                      <a:pt x="3231" y="1449"/>
                      <a:pt x="1781" y="1"/>
                      <a:pt x="1" y="1"/>
                    </a:cubicBezTo>
                    <a:close/>
                  </a:path>
                </a:pathLst>
              </a:custGeom>
              <a:solidFill>
                <a:srgbClr val="4A00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3948;p43">
                <a:extLst>
                  <a:ext uri="{FF2B5EF4-FFF2-40B4-BE49-F238E27FC236}">
                    <a16:creationId xmlns:a16="http://schemas.microsoft.com/office/drawing/2014/main" id="{D5788B54-6DAA-A420-8F74-CEBECCE145DF}"/>
                  </a:ext>
                </a:extLst>
              </p:cNvPr>
              <p:cNvSpPr/>
              <p:nvPr/>
            </p:nvSpPr>
            <p:spPr>
              <a:xfrm>
                <a:off x="-815133" y="3385147"/>
                <a:ext cx="18722" cy="45008"/>
              </a:xfrm>
              <a:custGeom>
                <a:avLst/>
                <a:gdLst/>
                <a:ahLst/>
                <a:cxnLst/>
                <a:rect l="l" t="t" r="r" b="b"/>
                <a:pathLst>
                  <a:path w="896" h="2154" extrusionOk="0">
                    <a:moveTo>
                      <a:pt x="0" y="0"/>
                    </a:moveTo>
                    <a:lnTo>
                      <a:pt x="0" y="1076"/>
                    </a:lnTo>
                    <a:lnTo>
                      <a:pt x="0" y="2154"/>
                    </a:lnTo>
                    <a:lnTo>
                      <a:pt x="538" y="2154"/>
                    </a:lnTo>
                    <a:lnTo>
                      <a:pt x="895" y="1076"/>
                    </a:lnTo>
                    <a:lnTo>
                      <a:pt x="538" y="0"/>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3949;p43">
                <a:extLst>
                  <a:ext uri="{FF2B5EF4-FFF2-40B4-BE49-F238E27FC236}">
                    <a16:creationId xmlns:a16="http://schemas.microsoft.com/office/drawing/2014/main" id="{7304ABE4-C06E-C815-0923-21058DFDC351}"/>
                  </a:ext>
                </a:extLst>
              </p:cNvPr>
              <p:cNvSpPr/>
              <p:nvPr/>
            </p:nvSpPr>
            <p:spPr>
              <a:xfrm>
                <a:off x="-803892" y="3385147"/>
                <a:ext cx="11262" cy="45008"/>
              </a:xfrm>
              <a:custGeom>
                <a:avLst/>
                <a:gdLst/>
                <a:ahLst/>
                <a:cxnLst/>
                <a:rect l="l" t="t" r="r" b="b"/>
                <a:pathLst>
                  <a:path w="539" h="2154" extrusionOk="0">
                    <a:moveTo>
                      <a:pt x="0" y="0"/>
                    </a:moveTo>
                    <a:lnTo>
                      <a:pt x="0" y="1076"/>
                    </a:lnTo>
                    <a:lnTo>
                      <a:pt x="0" y="2154"/>
                    </a:lnTo>
                    <a:lnTo>
                      <a:pt x="538" y="2154"/>
                    </a:lnTo>
                    <a:lnTo>
                      <a:pt x="538" y="1076"/>
                    </a:lnTo>
                    <a:lnTo>
                      <a:pt x="538"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3950;p43">
                <a:extLst>
                  <a:ext uri="{FF2B5EF4-FFF2-40B4-BE49-F238E27FC236}">
                    <a16:creationId xmlns:a16="http://schemas.microsoft.com/office/drawing/2014/main" id="{45261F27-0AF3-C597-66CF-F842430888AA}"/>
                  </a:ext>
                </a:extLst>
              </p:cNvPr>
              <p:cNvSpPr/>
              <p:nvPr/>
            </p:nvSpPr>
            <p:spPr>
              <a:xfrm>
                <a:off x="-903624" y="3092763"/>
                <a:ext cx="99711" cy="202410"/>
              </a:xfrm>
              <a:custGeom>
                <a:avLst/>
                <a:gdLst/>
                <a:ahLst/>
                <a:cxnLst/>
                <a:rect l="l" t="t" r="r" b="b"/>
                <a:pathLst>
                  <a:path w="4772" h="9687" extrusionOk="0">
                    <a:moveTo>
                      <a:pt x="1" y="0"/>
                    </a:moveTo>
                    <a:lnTo>
                      <a:pt x="1" y="9687"/>
                    </a:lnTo>
                    <a:lnTo>
                      <a:pt x="4772" y="9687"/>
                    </a:lnTo>
                    <a:lnTo>
                      <a:pt x="4772"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3951;p43">
                <a:extLst>
                  <a:ext uri="{FF2B5EF4-FFF2-40B4-BE49-F238E27FC236}">
                    <a16:creationId xmlns:a16="http://schemas.microsoft.com/office/drawing/2014/main" id="{41501295-7367-ABB4-055A-3DC3C43EF779}"/>
                  </a:ext>
                </a:extLst>
              </p:cNvPr>
              <p:cNvSpPr/>
              <p:nvPr/>
            </p:nvSpPr>
            <p:spPr>
              <a:xfrm>
                <a:off x="-1017543" y="3092763"/>
                <a:ext cx="168664" cy="202410"/>
              </a:xfrm>
              <a:custGeom>
                <a:avLst/>
                <a:gdLst/>
                <a:ahLst/>
                <a:cxnLst/>
                <a:rect l="l" t="t" r="r" b="b"/>
                <a:pathLst>
                  <a:path w="8072" h="9687" extrusionOk="0">
                    <a:moveTo>
                      <a:pt x="0" y="0"/>
                    </a:moveTo>
                    <a:lnTo>
                      <a:pt x="0" y="9687"/>
                    </a:lnTo>
                    <a:lnTo>
                      <a:pt x="5453" y="9687"/>
                    </a:lnTo>
                    <a:cubicBezTo>
                      <a:pt x="6897" y="9687"/>
                      <a:pt x="8071" y="8514"/>
                      <a:pt x="8071" y="7069"/>
                    </a:cubicBezTo>
                    <a:lnTo>
                      <a:pt x="8071" y="2620"/>
                    </a:lnTo>
                    <a:cubicBezTo>
                      <a:pt x="8071" y="1175"/>
                      <a:pt x="6897" y="0"/>
                      <a:pt x="5453" y="0"/>
                    </a:cubicBez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40" name="Google Shape;3952;p43">
                <a:extLst>
                  <a:ext uri="{FF2B5EF4-FFF2-40B4-BE49-F238E27FC236}">
                    <a16:creationId xmlns:a16="http://schemas.microsoft.com/office/drawing/2014/main" id="{39BAE3CA-EB33-42A9-FC0D-C4062324EA83}"/>
                  </a:ext>
                </a:extLst>
              </p:cNvPr>
              <p:cNvSpPr/>
              <p:nvPr/>
            </p:nvSpPr>
            <p:spPr>
              <a:xfrm>
                <a:off x="-927632" y="3148970"/>
                <a:ext cx="22525" cy="89995"/>
              </a:xfrm>
              <a:custGeom>
                <a:avLst/>
                <a:gdLst/>
                <a:ahLst/>
                <a:cxnLst/>
                <a:rect l="l" t="t" r="r" b="b"/>
                <a:pathLst>
                  <a:path w="1078" h="4307" extrusionOk="0">
                    <a:moveTo>
                      <a:pt x="0" y="0"/>
                    </a:moveTo>
                    <a:lnTo>
                      <a:pt x="0" y="4307"/>
                    </a:lnTo>
                    <a:lnTo>
                      <a:pt x="1078" y="4307"/>
                    </a:lnTo>
                    <a:lnTo>
                      <a:pt x="1078" y="0"/>
                    </a:lnTo>
                    <a:close/>
                  </a:path>
                </a:pathLst>
              </a:custGeom>
              <a:solidFill>
                <a:srgbClr val="FFEAC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41" name="Google Shape;3953;p43">
                <a:extLst>
                  <a:ext uri="{FF2B5EF4-FFF2-40B4-BE49-F238E27FC236}">
                    <a16:creationId xmlns:a16="http://schemas.microsoft.com/office/drawing/2014/main" id="{5D1DC3E8-6EDD-FB0B-0FA9-B31112640B84}"/>
                  </a:ext>
                </a:extLst>
              </p:cNvPr>
              <p:cNvSpPr/>
              <p:nvPr/>
            </p:nvSpPr>
            <p:spPr>
              <a:xfrm>
                <a:off x="-770209" y="3115267"/>
                <a:ext cx="134982" cy="179906"/>
              </a:xfrm>
              <a:custGeom>
                <a:avLst/>
                <a:gdLst/>
                <a:ahLst/>
                <a:cxnLst/>
                <a:rect l="l" t="t" r="r" b="b"/>
                <a:pathLst>
                  <a:path w="6460" h="8610" extrusionOk="0">
                    <a:moveTo>
                      <a:pt x="3231" y="1"/>
                    </a:moveTo>
                    <a:cubicBezTo>
                      <a:pt x="1342" y="1"/>
                      <a:pt x="1" y="2094"/>
                      <a:pt x="1" y="4395"/>
                    </a:cubicBezTo>
                    <a:cubicBezTo>
                      <a:pt x="1" y="6999"/>
                      <a:pt x="1577" y="8610"/>
                      <a:pt x="3231" y="8610"/>
                    </a:cubicBezTo>
                    <a:cubicBezTo>
                      <a:pt x="5208" y="8610"/>
                      <a:pt x="6459" y="6572"/>
                      <a:pt x="6459" y="4395"/>
                    </a:cubicBezTo>
                    <a:cubicBezTo>
                      <a:pt x="6459" y="2271"/>
                      <a:pt x="5249" y="1"/>
                      <a:pt x="3231" y="1"/>
                    </a:cubicBezTo>
                    <a:close/>
                  </a:path>
                </a:pathLst>
              </a:custGeom>
              <a:solidFill>
                <a:srgbClr val="EA160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5" name="Google Shape;3943;p43">
              <a:extLst>
                <a:ext uri="{FF2B5EF4-FFF2-40B4-BE49-F238E27FC236}">
                  <a16:creationId xmlns:a16="http://schemas.microsoft.com/office/drawing/2014/main" id="{2A3922DD-F681-7C8B-113A-8B9470B144CD}"/>
                </a:ext>
              </a:extLst>
            </p:cNvPr>
            <p:cNvGrpSpPr/>
            <p:nvPr/>
          </p:nvGrpSpPr>
          <p:grpSpPr>
            <a:xfrm>
              <a:off x="6674330" y="992681"/>
              <a:ext cx="382316" cy="382378"/>
              <a:chOff x="-1017543" y="3092763"/>
              <a:chExt cx="382316" cy="382379"/>
            </a:xfrm>
          </p:grpSpPr>
          <p:sp>
            <p:nvSpPr>
              <p:cNvPr id="46" name="Google Shape;3944;p43">
                <a:extLst>
                  <a:ext uri="{FF2B5EF4-FFF2-40B4-BE49-F238E27FC236}">
                    <a16:creationId xmlns:a16="http://schemas.microsoft.com/office/drawing/2014/main" id="{B2E3A6F3-CACB-BC10-7BDF-16283B3B0EB7}"/>
                  </a:ext>
                </a:extLst>
              </p:cNvPr>
              <p:cNvSpPr/>
              <p:nvPr/>
            </p:nvSpPr>
            <p:spPr>
              <a:xfrm>
                <a:off x="-972577" y="3283910"/>
                <a:ext cx="112457" cy="134982"/>
              </a:xfrm>
              <a:custGeom>
                <a:avLst/>
                <a:gdLst/>
                <a:ahLst/>
                <a:cxnLst/>
                <a:rect l="l" t="t" r="r" b="b"/>
                <a:pathLst>
                  <a:path w="5382" h="6460" extrusionOk="0">
                    <a:moveTo>
                      <a:pt x="539" y="1"/>
                    </a:moveTo>
                    <a:lnTo>
                      <a:pt x="0" y="539"/>
                    </a:lnTo>
                    <a:lnTo>
                      <a:pt x="0" y="6459"/>
                    </a:lnTo>
                    <a:lnTo>
                      <a:pt x="4889" y="6459"/>
                    </a:lnTo>
                    <a:lnTo>
                      <a:pt x="5381" y="5923"/>
                    </a:lnTo>
                    <a:lnTo>
                      <a:pt x="4889" y="5383"/>
                    </a:lnTo>
                    <a:lnTo>
                      <a:pt x="1077" y="5383"/>
                    </a:lnTo>
                    <a:lnTo>
                      <a:pt x="1077" y="539"/>
                    </a:lnTo>
                    <a:lnTo>
                      <a:pt x="539"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3945;p43">
                <a:extLst>
                  <a:ext uri="{FF2B5EF4-FFF2-40B4-BE49-F238E27FC236}">
                    <a16:creationId xmlns:a16="http://schemas.microsoft.com/office/drawing/2014/main" id="{5188108C-29BF-03BF-247C-38D6B12B675A}"/>
                  </a:ext>
                </a:extLst>
              </p:cNvPr>
              <p:cNvSpPr/>
              <p:nvPr/>
            </p:nvSpPr>
            <p:spPr>
              <a:xfrm>
                <a:off x="-743965" y="3287692"/>
                <a:ext cx="52509" cy="131200"/>
              </a:xfrm>
              <a:custGeom>
                <a:avLst/>
                <a:gdLst/>
                <a:ahLst/>
                <a:cxnLst/>
                <a:rect l="l" t="t" r="r" b="b"/>
                <a:pathLst>
                  <a:path w="2513" h="6279" extrusionOk="0">
                    <a:moveTo>
                      <a:pt x="1975" y="1"/>
                    </a:moveTo>
                    <a:lnTo>
                      <a:pt x="1435" y="304"/>
                    </a:lnTo>
                    <a:lnTo>
                      <a:pt x="1435" y="5201"/>
                    </a:lnTo>
                    <a:lnTo>
                      <a:pt x="315" y="5201"/>
                    </a:lnTo>
                    <a:lnTo>
                      <a:pt x="0" y="5739"/>
                    </a:lnTo>
                    <a:lnTo>
                      <a:pt x="315" y="6278"/>
                    </a:lnTo>
                    <a:lnTo>
                      <a:pt x="2513" y="6278"/>
                    </a:lnTo>
                    <a:lnTo>
                      <a:pt x="2513" y="304"/>
                    </a:lnTo>
                    <a:lnTo>
                      <a:pt x="1975"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3946;p43">
                <a:extLst>
                  <a:ext uri="{FF2B5EF4-FFF2-40B4-BE49-F238E27FC236}">
                    <a16:creationId xmlns:a16="http://schemas.microsoft.com/office/drawing/2014/main" id="{92704A91-0548-8DD0-C335-4AB02BC673D5}"/>
                  </a:ext>
                </a:extLst>
              </p:cNvPr>
              <p:cNvSpPr/>
              <p:nvPr/>
            </p:nvSpPr>
            <p:spPr>
              <a:xfrm>
                <a:off x="-871424" y="3340160"/>
                <a:ext cx="74971" cy="134982"/>
              </a:xfrm>
              <a:custGeom>
                <a:avLst/>
                <a:gdLst/>
                <a:ahLst/>
                <a:cxnLst/>
                <a:rect l="l" t="t" r="r" b="b"/>
                <a:pathLst>
                  <a:path w="3588" h="6460" extrusionOk="0">
                    <a:moveTo>
                      <a:pt x="3231" y="1"/>
                    </a:moveTo>
                    <a:cubicBezTo>
                      <a:pt x="1452" y="1"/>
                      <a:pt x="1" y="1449"/>
                      <a:pt x="1" y="3231"/>
                    </a:cubicBezTo>
                    <a:cubicBezTo>
                      <a:pt x="1" y="5011"/>
                      <a:pt x="1449" y="6459"/>
                      <a:pt x="3231" y="6459"/>
                    </a:cubicBezTo>
                    <a:lnTo>
                      <a:pt x="3588" y="3231"/>
                    </a:lnTo>
                    <a:lnTo>
                      <a:pt x="3231" y="1"/>
                    </a:lnTo>
                    <a:close/>
                  </a:path>
                </a:pathLst>
              </a:custGeom>
              <a:solidFill>
                <a:srgbClr val="8A01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3947;p43">
                <a:extLst>
                  <a:ext uri="{FF2B5EF4-FFF2-40B4-BE49-F238E27FC236}">
                    <a16:creationId xmlns:a16="http://schemas.microsoft.com/office/drawing/2014/main" id="{869B0956-6261-2170-9728-81FDEAA9F476}"/>
                  </a:ext>
                </a:extLst>
              </p:cNvPr>
              <p:cNvSpPr/>
              <p:nvPr/>
            </p:nvSpPr>
            <p:spPr>
              <a:xfrm>
                <a:off x="-803934" y="3340160"/>
                <a:ext cx="67512" cy="134982"/>
              </a:xfrm>
              <a:custGeom>
                <a:avLst/>
                <a:gdLst/>
                <a:ahLst/>
                <a:cxnLst/>
                <a:rect l="l" t="t" r="r" b="b"/>
                <a:pathLst>
                  <a:path w="3231" h="6460" extrusionOk="0">
                    <a:moveTo>
                      <a:pt x="1" y="1"/>
                    </a:moveTo>
                    <a:lnTo>
                      <a:pt x="1" y="3231"/>
                    </a:lnTo>
                    <a:lnTo>
                      <a:pt x="1" y="6459"/>
                    </a:lnTo>
                    <a:cubicBezTo>
                      <a:pt x="1781" y="6459"/>
                      <a:pt x="3229" y="5011"/>
                      <a:pt x="3229" y="3231"/>
                    </a:cubicBezTo>
                    <a:cubicBezTo>
                      <a:pt x="3231" y="1449"/>
                      <a:pt x="1781" y="1"/>
                      <a:pt x="1" y="1"/>
                    </a:cubicBezTo>
                    <a:close/>
                  </a:path>
                </a:pathLst>
              </a:custGeom>
              <a:solidFill>
                <a:srgbClr val="4A00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3948;p43">
                <a:extLst>
                  <a:ext uri="{FF2B5EF4-FFF2-40B4-BE49-F238E27FC236}">
                    <a16:creationId xmlns:a16="http://schemas.microsoft.com/office/drawing/2014/main" id="{49829597-39CC-10BB-CA23-EF517852CC43}"/>
                  </a:ext>
                </a:extLst>
              </p:cNvPr>
              <p:cNvSpPr/>
              <p:nvPr/>
            </p:nvSpPr>
            <p:spPr>
              <a:xfrm>
                <a:off x="-815133" y="3385147"/>
                <a:ext cx="18722" cy="45008"/>
              </a:xfrm>
              <a:custGeom>
                <a:avLst/>
                <a:gdLst/>
                <a:ahLst/>
                <a:cxnLst/>
                <a:rect l="l" t="t" r="r" b="b"/>
                <a:pathLst>
                  <a:path w="896" h="2154" extrusionOk="0">
                    <a:moveTo>
                      <a:pt x="0" y="0"/>
                    </a:moveTo>
                    <a:lnTo>
                      <a:pt x="0" y="1076"/>
                    </a:lnTo>
                    <a:lnTo>
                      <a:pt x="0" y="2154"/>
                    </a:lnTo>
                    <a:lnTo>
                      <a:pt x="538" y="2154"/>
                    </a:lnTo>
                    <a:lnTo>
                      <a:pt x="895" y="1076"/>
                    </a:lnTo>
                    <a:lnTo>
                      <a:pt x="538" y="0"/>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3949;p43">
                <a:extLst>
                  <a:ext uri="{FF2B5EF4-FFF2-40B4-BE49-F238E27FC236}">
                    <a16:creationId xmlns:a16="http://schemas.microsoft.com/office/drawing/2014/main" id="{A92D26E5-9C58-92C5-B137-DE25BCC583FD}"/>
                  </a:ext>
                </a:extLst>
              </p:cNvPr>
              <p:cNvSpPr/>
              <p:nvPr/>
            </p:nvSpPr>
            <p:spPr>
              <a:xfrm>
                <a:off x="-803892" y="3385147"/>
                <a:ext cx="11262" cy="45008"/>
              </a:xfrm>
              <a:custGeom>
                <a:avLst/>
                <a:gdLst/>
                <a:ahLst/>
                <a:cxnLst/>
                <a:rect l="l" t="t" r="r" b="b"/>
                <a:pathLst>
                  <a:path w="539" h="2154" extrusionOk="0">
                    <a:moveTo>
                      <a:pt x="0" y="0"/>
                    </a:moveTo>
                    <a:lnTo>
                      <a:pt x="0" y="1076"/>
                    </a:lnTo>
                    <a:lnTo>
                      <a:pt x="0" y="2154"/>
                    </a:lnTo>
                    <a:lnTo>
                      <a:pt x="538" y="2154"/>
                    </a:lnTo>
                    <a:lnTo>
                      <a:pt x="538" y="1076"/>
                    </a:lnTo>
                    <a:lnTo>
                      <a:pt x="538"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3950;p43">
                <a:extLst>
                  <a:ext uri="{FF2B5EF4-FFF2-40B4-BE49-F238E27FC236}">
                    <a16:creationId xmlns:a16="http://schemas.microsoft.com/office/drawing/2014/main" id="{3F0609D5-E954-D17F-667C-9AD7BD7917DB}"/>
                  </a:ext>
                </a:extLst>
              </p:cNvPr>
              <p:cNvSpPr/>
              <p:nvPr/>
            </p:nvSpPr>
            <p:spPr>
              <a:xfrm>
                <a:off x="-903624" y="3092763"/>
                <a:ext cx="99711" cy="202410"/>
              </a:xfrm>
              <a:custGeom>
                <a:avLst/>
                <a:gdLst/>
                <a:ahLst/>
                <a:cxnLst/>
                <a:rect l="l" t="t" r="r" b="b"/>
                <a:pathLst>
                  <a:path w="4772" h="9687" extrusionOk="0">
                    <a:moveTo>
                      <a:pt x="1" y="0"/>
                    </a:moveTo>
                    <a:lnTo>
                      <a:pt x="1" y="9687"/>
                    </a:lnTo>
                    <a:lnTo>
                      <a:pt x="4772" y="9687"/>
                    </a:lnTo>
                    <a:lnTo>
                      <a:pt x="4772"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3951;p43">
                <a:extLst>
                  <a:ext uri="{FF2B5EF4-FFF2-40B4-BE49-F238E27FC236}">
                    <a16:creationId xmlns:a16="http://schemas.microsoft.com/office/drawing/2014/main" id="{3E5B98C7-9118-610F-04D7-30C95FB27B36}"/>
                  </a:ext>
                </a:extLst>
              </p:cNvPr>
              <p:cNvSpPr/>
              <p:nvPr/>
            </p:nvSpPr>
            <p:spPr>
              <a:xfrm>
                <a:off x="-1017543" y="3092763"/>
                <a:ext cx="168664" cy="202410"/>
              </a:xfrm>
              <a:custGeom>
                <a:avLst/>
                <a:gdLst/>
                <a:ahLst/>
                <a:cxnLst/>
                <a:rect l="l" t="t" r="r" b="b"/>
                <a:pathLst>
                  <a:path w="8072" h="9687" extrusionOk="0">
                    <a:moveTo>
                      <a:pt x="0" y="0"/>
                    </a:moveTo>
                    <a:lnTo>
                      <a:pt x="0" y="9687"/>
                    </a:lnTo>
                    <a:lnTo>
                      <a:pt x="5453" y="9687"/>
                    </a:lnTo>
                    <a:cubicBezTo>
                      <a:pt x="6897" y="9687"/>
                      <a:pt x="8071" y="8514"/>
                      <a:pt x="8071" y="7069"/>
                    </a:cubicBezTo>
                    <a:lnTo>
                      <a:pt x="8071" y="2620"/>
                    </a:lnTo>
                    <a:cubicBezTo>
                      <a:pt x="8071" y="1175"/>
                      <a:pt x="6897" y="0"/>
                      <a:pt x="5453" y="0"/>
                    </a:cubicBez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3952;p43">
                <a:extLst>
                  <a:ext uri="{FF2B5EF4-FFF2-40B4-BE49-F238E27FC236}">
                    <a16:creationId xmlns:a16="http://schemas.microsoft.com/office/drawing/2014/main" id="{10ED5798-CF23-F33F-38A5-7C2B6F747F1B}"/>
                  </a:ext>
                </a:extLst>
              </p:cNvPr>
              <p:cNvSpPr/>
              <p:nvPr/>
            </p:nvSpPr>
            <p:spPr>
              <a:xfrm>
                <a:off x="-927632" y="3148970"/>
                <a:ext cx="22525" cy="89995"/>
              </a:xfrm>
              <a:custGeom>
                <a:avLst/>
                <a:gdLst/>
                <a:ahLst/>
                <a:cxnLst/>
                <a:rect l="l" t="t" r="r" b="b"/>
                <a:pathLst>
                  <a:path w="1078" h="4307" extrusionOk="0">
                    <a:moveTo>
                      <a:pt x="0" y="0"/>
                    </a:moveTo>
                    <a:lnTo>
                      <a:pt x="0" y="4307"/>
                    </a:lnTo>
                    <a:lnTo>
                      <a:pt x="1078" y="4307"/>
                    </a:lnTo>
                    <a:lnTo>
                      <a:pt x="1078" y="0"/>
                    </a:lnTo>
                    <a:close/>
                  </a:path>
                </a:pathLst>
              </a:custGeom>
              <a:solidFill>
                <a:srgbClr val="FFEAC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3953;p43">
                <a:extLst>
                  <a:ext uri="{FF2B5EF4-FFF2-40B4-BE49-F238E27FC236}">
                    <a16:creationId xmlns:a16="http://schemas.microsoft.com/office/drawing/2014/main" id="{CEE1D0DE-969D-808D-B80E-CD0A268D376A}"/>
                  </a:ext>
                </a:extLst>
              </p:cNvPr>
              <p:cNvSpPr/>
              <p:nvPr/>
            </p:nvSpPr>
            <p:spPr>
              <a:xfrm>
                <a:off x="-770209" y="3115267"/>
                <a:ext cx="134982" cy="179906"/>
              </a:xfrm>
              <a:custGeom>
                <a:avLst/>
                <a:gdLst/>
                <a:ahLst/>
                <a:cxnLst/>
                <a:rect l="l" t="t" r="r" b="b"/>
                <a:pathLst>
                  <a:path w="6460" h="8610" extrusionOk="0">
                    <a:moveTo>
                      <a:pt x="3231" y="1"/>
                    </a:moveTo>
                    <a:cubicBezTo>
                      <a:pt x="1342" y="1"/>
                      <a:pt x="1" y="2094"/>
                      <a:pt x="1" y="4395"/>
                    </a:cubicBezTo>
                    <a:cubicBezTo>
                      <a:pt x="1" y="6999"/>
                      <a:pt x="1577" y="8610"/>
                      <a:pt x="3231" y="8610"/>
                    </a:cubicBezTo>
                    <a:cubicBezTo>
                      <a:pt x="5208" y="8610"/>
                      <a:pt x="6459" y="6572"/>
                      <a:pt x="6459" y="4395"/>
                    </a:cubicBezTo>
                    <a:cubicBezTo>
                      <a:pt x="6459" y="2271"/>
                      <a:pt x="5249" y="1"/>
                      <a:pt x="3231" y="1"/>
                    </a:cubicBezTo>
                    <a:close/>
                  </a:path>
                </a:pathLst>
              </a:custGeom>
              <a:solidFill>
                <a:srgbClr val="EA160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cxnSp>
        <p:nvCxnSpPr>
          <p:cNvPr id="3856" name="Google Shape;3955;p43">
            <a:extLst>
              <a:ext uri="{FF2B5EF4-FFF2-40B4-BE49-F238E27FC236}">
                <a16:creationId xmlns:a16="http://schemas.microsoft.com/office/drawing/2014/main" id="{765FEA9A-5635-51B7-D4B6-B2B76A0F845B}"/>
              </a:ext>
            </a:extLst>
          </p:cNvPr>
          <p:cNvCxnSpPr>
            <a:cxnSpLocks/>
          </p:cNvCxnSpPr>
          <p:nvPr/>
        </p:nvCxnSpPr>
        <p:spPr>
          <a:xfrm rot="10800000" flipH="1">
            <a:off x="825781" y="4477504"/>
            <a:ext cx="466000" cy="2000"/>
          </a:xfrm>
          <a:prstGeom prst="straightConnector1">
            <a:avLst/>
          </a:prstGeom>
          <a:noFill/>
          <a:ln w="19050" cap="rnd" cmpd="sng">
            <a:solidFill>
              <a:schemeClr val="lt2"/>
            </a:solidFill>
            <a:prstDash val="solid"/>
            <a:round/>
            <a:headEnd type="none" w="med" len="med"/>
            <a:tailEnd type="oval" w="med" len="med"/>
          </a:ln>
        </p:spPr>
      </p:cxnSp>
      <p:sp>
        <p:nvSpPr>
          <p:cNvPr id="3857" name="Google Shape;3923;p43">
            <a:extLst>
              <a:ext uri="{FF2B5EF4-FFF2-40B4-BE49-F238E27FC236}">
                <a16:creationId xmlns:a16="http://schemas.microsoft.com/office/drawing/2014/main" id="{DD3305CF-B342-FF46-8683-01AABEC45CAB}"/>
              </a:ext>
            </a:extLst>
          </p:cNvPr>
          <p:cNvSpPr txBox="1"/>
          <p:nvPr/>
        </p:nvSpPr>
        <p:spPr>
          <a:xfrm>
            <a:off x="1313301" y="5157694"/>
            <a:ext cx="2966400" cy="583600"/>
          </a:xfrm>
          <a:prstGeom prst="rect">
            <a:avLst/>
          </a:prstGeom>
          <a:solidFill>
            <a:schemeClr val="lt2"/>
          </a:solidFill>
          <a:ln>
            <a:noFill/>
          </a:ln>
        </p:spPr>
        <p:txBody>
          <a:bodyPr spcFirstLastPara="1" wrap="square" lIns="121900" tIns="121900" rIns="121900" bIns="121900" anchor="t" anchorCtr="0">
            <a:noAutofit/>
          </a:bodyPr>
          <a:lstStyle/>
          <a:p>
            <a:pPr algn="ctr" defTabSz="1219170">
              <a:spcAft>
                <a:spcPts val="2133"/>
              </a:spcAft>
              <a:buClr>
                <a:srgbClr val="000000"/>
              </a:buClr>
            </a:pPr>
            <a:r>
              <a:rPr lang="en" sz="2133" b="1" kern="0">
                <a:solidFill>
                  <a:srgbClr val="FFFFFF"/>
                </a:solidFill>
                <a:latin typeface="Fira Sans Condensed"/>
                <a:ea typeface="Fira Sans Condensed"/>
                <a:cs typeface="Fira Sans Condensed"/>
                <a:sym typeface="Fira Sans Condensed"/>
              </a:rPr>
              <a:t>Identification Results</a:t>
            </a:r>
            <a:endParaRPr sz="2133" b="1" kern="0">
              <a:solidFill>
                <a:srgbClr val="FFFFFF"/>
              </a:solidFill>
              <a:latin typeface="Fira Sans Condensed"/>
              <a:ea typeface="Fira Sans Condensed"/>
              <a:cs typeface="Fira Sans Condensed"/>
              <a:sym typeface="Fira Sans Condensed"/>
            </a:endParaRPr>
          </a:p>
        </p:txBody>
      </p:sp>
      <p:cxnSp>
        <p:nvCxnSpPr>
          <p:cNvPr id="3858" name="Google Shape;3955;p43">
            <a:extLst>
              <a:ext uri="{FF2B5EF4-FFF2-40B4-BE49-F238E27FC236}">
                <a16:creationId xmlns:a16="http://schemas.microsoft.com/office/drawing/2014/main" id="{E39E806C-5FDF-2E71-9233-8F3B88C016BF}"/>
              </a:ext>
            </a:extLst>
          </p:cNvPr>
          <p:cNvCxnSpPr>
            <a:cxnSpLocks/>
          </p:cNvCxnSpPr>
          <p:nvPr/>
        </p:nvCxnSpPr>
        <p:spPr>
          <a:xfrm rot="10800000" flipH="1">
            <a:off x="825781" y="5449494"/>
            <a:ext cx="466000" cy="2000"/>
          </a:xfrm>
          <a:prstGeom prst="straightConnector1">
            <a:avLst/>
          </a:prstGeom>
          <a:noFill/>
          <a:ln w="19050" cap="rnd" cmpd="sng">
            <a:solidFill>
              <a:schemeClr val="lt2"/>
            </a:solidFill>
            <a:prstDash val="solid"/>
            <a:round/>
            <a:headEnd type="none" w="med" len="med"/>
            <a:tailEnd type="oval" w="med" len="med"/>
          </a:ln>
        </p:spPr>
      </p:cxnSp>
      <p:sp>
        <p:nvSpPr>
          <p:cNvPr id="3859" name="Google Shape;3922;p43">
            <a:extLst>
              <a:ext uri="{FF2B5EF4-FFF2-40B4-BE49-F238E27FC236}">
                <a16:creationId xmlns:a16="http://schemas.microsoft.com/office/drawing/2014/main" id="{A25952BF-DCF1-8485-C6CA-60EB3F6C57CC}"/>
              </a:ext>
            </a:extLst>
          </p:cNvPr>
          <p:cNvSpPr txBox="1"/>
          <p:nvPr/>
        </p:nvSpPr>
        <p:spPr>
          <a:xfrm>
            <a:off x="4414532" y="5157694"/>
            <a:ext cx="7639815" cy="4932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600">
                <a:latin typeface="Roboto" panose="02000000000000000000" pitchFamily="2" charset="0"/>
                <a:ea typeface="Roboto" panose="02000000000000000000" pitchFamily="2" charset="0"/>
                <a:cs typeface="Roboto" panose="02000000000000000000" pitchFamily="2" charset="0"/>
              </a:rPr>
              <a:t>After uploading images, users receive a detailed blood group identification result.</a:t>
            </a:r>
            <a:endParaRPr sz="1600" kern="0">
              <a:solidFill>
                <a:srgbClr val="000000"/>
              </a:solidFill>
              <a:latin typeface="Roboto" panose="02000000000000000000" pitchFamily="2" charset="0"/>
              <a:ea typeface="Roboto" panose="02000000000000000000" pitchFamily="2" charset="0"/>
              <a:cs typeface="Roboto" panose="02000000000000000000" pitchFamily="2" charset="0"/>
              <a:sym typeface="Roboto"/>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pattFill prst="pct60">
          <a:fgClr>
            <a:srgbClr val="FCAC96"/>
          </a:fgClr>
          <a:bgClr>
            <a:schemeClr val="bg1"/>
          </a:bgClr>
        </a:pattFill>
        <a:effectLst/>
      </p:bgPr>
    </p:bg>
    <p:spTree>
      <p:nvGrpSpPr>
        <p:cNvPr id="1" name="Shape 1559"/>
        <p:cNvGrpSpPr/>
        <p:nvPr/>
      </p:nvGrpSpPr>
      <p:grpSpPr>
        <a:xfrm>
          <a:off x="0" y="0"/>
          <a:ext cx="0" cy="0"/>
          <a:chOff x="0" y="0"/>
          <a:chExt cx="0" cy="0"/>
        </a:xfrm>
      </p:grpSpPr>
      <p:sp>
        <p:nvSpPr>
          <p:cNvPr id="1653" name="Google Shape;1653;p28"/>
          <p:cNvSpPr txBox="1"/>
          <p:nvPr/>
        </p:nvSpPr>
        <p:spPr>
          <a:xfrm>
            <a:off x="4383142" y="5866745"/>
            <a:ext cx="2966400" cy="583600"/>
          </a:xfrm>
          <a:prstGeom prst="rect">
            <a:avLst/>
          </a:prstGeom>
          <a:solidFill>
            <a:schemeClr val="lt2"/>
          </a:solidFill>
          <a:ln>
            <a:noFill/>
          </a:ln>
        </p:spPr>
        <p:txBody>
          <a:bodyPr spcFirstLastPara="1" wrap="square" lIns="121900" tIns="121900" rIns="121900" bIns="121900" anchor="t" anchorCtr="0">
            <a:noAutofit/>
          </a:bodyPr>
          <a:lstStyle/>
          <a:p>
            <a:pPr algn="ctr" defTabSz="1219170">
              <a:spcAft>
                <a:spcPts val="2133"/>
              </a:spcAft>
              <a:buClr>
                <a:srgbClr val="000000"/>
              </a:buClr>
            </a:pPr>
            <a:r>
              <a:rPr lang="en" sz="2133" b="1" kern="0">
                <a:solidFill>
                  <a:srgbClr val="FFFFFF"/>
                </a:solidFill>
                <a:latin typeface="Fira Sans Condensed"/>
                <a:ea typeface="Fira Sans Condensed"/>
                <a:cs typeface="Fira Sans Condensed"/>
                <a:sym typeface="Fira Sans Condensed"/>
              </a:rPr>
              <a:t>HOME PAGE</a:t>
            </a:r>
            <a:endParaRPr sz="2133" b="1" kern="0">
              <a:solidFill>
                <a:srgbClr val="FFFFFF"/>
              </a:solidFill>
              <a:latin typeface="Fira Sans Condensed"/>
              <a:ea typeface="Fira Sans Condensed"/>
              <a:cs typeface="Fira Sans Condensed"/>
              <a:sym typeface="Fira Sans Condensed"/>
            </a:endParaRPr>
          </a:p>
        </p:txBody>
      </p:sp>
      <p:sp>
        <p:nvSpPr>
          <p:cNvPr id="2" name="Google Shape;2452;p33">
            <a:extLst>
              <a:ext uri="{FF2B5EF4-FFF2-40B4-BE49-F238E27FC236}">
                <a16:creationId xmlns:a16="http://schemas.microsoft.com/office/drawing/2014/main" id="{EF336252-DCC9-18D9-E301-77658A55EEEF}"/>
              </a:ext>
            </a:extLst>
          </p:cNvPr>
          <p:cNvSpPr txBox="1"/>
          <p:nvPr/>
        </p:nvSpPr>
        <p:spPr>
          <a:xfrm>
            <a:off x="4256310" y="324579"/>
            <a:ext cx="3220065" cy="654002"/>
          </a:xfrm>
          <a:prstGeom prst="rect">
            <a:avLst/>
          </a:prstGeom>
          <a:solidFill>
            <a:srgbClr val="4A0001"/>
          </a:solidFill>
          <a:ln>
            <a:noFill/>
          </a:ln>
        </p:spPr>
        <p:txBody>
          <a:bodyPr spcFirstLastPara="1" wrap="square" lIns="91425" tIns="91425" rIns="91425" bIns="91425" anchor="t" anchorCtr="0">
            <a:noAutofit/>
          </a:bodyPr>
          <a:lstStyle/>
          <a:p>
            <a:pPr algn="ctr">
              <a:spcAft>
                <a:spcPts val="1600"/>
              </a:spcAft>
              <a:buClr>
                <a:srgbClr val="000000"/>
              </a:buClr>
              <a:buFont typeface="Arial"/>
              <a:buNone/>
            </a:pPr>
            <a:r>
              <a:rPr lang="en" sz="2800" b="1" kern="0">
                <a:solidFill>
                  <a:srgbClr val="FFFFFF"/>
                </a:solidFill>
                <a:latin typeface="Fira Sans Condensed"/>
                <a:ea typeface="Fira Sans Condensed"/>
                <a:cs typeface="Fira Sans Condensed"/>
                <a:sym typeface="Fira Sans Condensed"/>
              </a:rPr>
              <a:t>PROJECT VISUALS</a:t>
            </a:r>
            <a:endParaRPr sz="2800" b="1" kern="0">
              <a:solidFill>
                <a:srgbClr val="FFFFFF"/>
              </a:solidFill>
              <a:latin typeface="Fira Sans Condensed"/>
              <a:ea typeface="Fira Sans Condensed"/>
              <a:cs typeface="Fira Sans Condensed"/>
              <a:sym typeface="Fira Sans Condensed"/>
            </a:endParaRPr>
          </a:p>
        </p:txBody>
      </p:sp>
      <p:cxnSp>
        <p:nvCxnSpPr>
          <p:cNvPr id="22" name="Google Shape;4054;p44">
            <a:extLst>
              <a:ext uri="{FF2B5EF4-FFF2-40B4-BE49-F238E27FC236}">
                <a16:creationId xmlns:a16="http://schemas.microsoft.com/office/drawing/2014/main" id="{65517F6F-9824-39A2-1F62-B63F6A11E6FB}"/>
              </a:ext>
            </a:extLst>
          </p:cNvPr>
          <p:cNvCxnSpPr>
            <a:cxnSpLocks/>
            <a:endCxn id="2" idx="1"/>
          </p:cNvCxnSpPr>
          <p:nvPr/>
        </p:nvCxnSpPr>
        <p:spPr>
          <a:xfrm>
            <a:off x="3127878" y="651580"/>
            <a:ext cx="1128432" cy="12700"/>
          </a:xfrm>
          <a:prstGeom prst="bentConnector3">
            <a:avLst>
              <a:gd name="adj1" fmla="val 96180"/>
            </a:avLst>
          </a:prstGeom>
          <a:noFill/>
          <a:ln w="19050" cap="rnd" cmpd="sng">
            <a:solidFill>
              <a:srgbClr val="EA160C"/>
            </a:solidFill>
            <a:prstDash val="dash"/>
            <a:round/>
            <a:headEnd type="none" w="med" len="med"/>
            <a:tailEnd type="stealth" w="med" len="med"/>
          </a:ln>
        </p:spPr>
      </p:cxnSp>
      <p:cxnSp>
        <p:nvCxnSpPr>
          <p:cNvPr id="26" name="Google Shape;4054;p44">
            <a:extLst>
              <a:ext uri="{FF2B5EF4-FFF2-40B4-BE49-F238E27FC236}">
                <a16:creationId xmlns:a16="http://schemas.microsoft.com/office/drawing/2014/main" id="{6E716215-BD65-B485-CD5A-004F4AC922A6}"/>
              </a:ext>
            </a:extLst>
          </p:cNvPr>
          <p:cNvCxnSpPr>
            <a:cxnSpLocks/>
          </p:cNvCxnSpPr>
          <p:nvPr/>
        </p:nvCxnSpPr>
        <p:spPr>
          <a:xfrm>
            <a:off x="7593385" y="631923"/>
            <a:ext cx="3017639" cy="12700"/>
          </a:xfrm>
          <a:prstGeom prst="bentConnector3">
            <a:avLst>
              <a:gd name="adj1" fmla="val 50000"/>
            </a:avLst>
          </a:prstGeom>
          <a:noFill/>
          <a:ln w="19050" cap="rnd" cmpd="sng">
            <a:solidFill>
              <a:srgbClr val="EA160C"/>
            </a:solidFill>
            <a:prstDash val="dash"/>
            <a:round/>
            <a:headEnd type="none" w="med" len="med"/>
            <a:tailEnd type="stealth" w="med" len="med"/>
          </a:ln>
        </p:spPr>
      </p:cxnSp>
      <p:grpSp>
        <p:nvGrpSpPr>
          <p:cNvPr id="27" name="Google Shape;3863;p43">
            <a:extLst>
              <a:ext uri="{FF2B5EF4-FFF2-40B4-BE49-F238E27FC236}">
                <a16:creationId xmlns:a16="http://schemas.microsoft.com/office/drawing/2014/main" id="{BCBBFB5C-46BA-B99F-A6F2-0D7663C26D2D}"/>
              </a:ext>
            </a:extLst>
          </p:cNvPr>
          <p:cNvGrpSpPr/>
          <p:nvPr/>
        </p:nvGrpSpPr>
        <p:grpSpPr>
          <a:xfrm>
            <a:off x="10860570" y="324579"/>
            <a:ext cx="691412" cy="559378"/>
            <a:chOff x="528750" y="3204550"/>
            <a:chExt cx="2587250" cy="1727425"/>
          </a:xfrm>
        </p:grpSpPr>
        <p:sp>
          <p:nvSpPr>
            <p:cNvPr id="28" name="Google Shape;3864;p43">
              <a:extLst>
                <a:ext uri="{FF2B5EF4-FFF2-40B4-BE49-F238E27FC236}">
                  <a16:creationId xmlns:a16="http://schemas.microsoft.com/office/drawing/2014/main" id="{9E305C55-E81B-D8E4-6BBF-5AD82EC7B8D6}"/>
                </a:ext>
              </a:extLst>
            </p:cNvPr>
            <p:cNvSpPr/>
            <p:nvPr/>
          </p:nvSpPr>
          <p:spPr>
            <a:xfrm>
              <a:off x="1687050" y="4441675"/>
              <a:ext cx="269175" cy="250200"/>
            </a:xfrm>
            <a:custGeom>
              <a:avLst/>
              <a:gdLst/>
              <a:ahLst/>
              <a:cxnLst/>
              <a:rect l="l" t="t" r="r" b="b"/>
              <a:pathLst>
                <a:path w="10767" h="10008" extrusionOk="0">
                  <a:moveTo>
                    <a:pt x="3313" y="1"/>
                  </a:moveTo>
                  <a:cubicBezTo>
                    <a:pt x="1266" y="1"/>
                    <a:pt x="1" y="1889"/>
                    <a:pt x="1" y="3638"/>
                  </a:cubicBezTo>
                  <a:cubicBezTo>
                    <a:pt x="1" y="6064"/>
                    <a:pt x="2522" y="7909"/>
                    <a:pt x="4745" y="9540"/>
                  </a:cubicBezTo>
                  <a:lnTo>
                    <a:pt x="5386" y="10008"/>
                  </a:lnTo>
                  <a:lnTo>
                    <a:pt x="6023" y="9540"/>
                  </a:lnTo>
                  <a:cubicBezTo>
                    <a:pt x="8246" y="7909"/>
                    <a:pt x="10767" y="6064"/>
                    <a:pt x="10767" y="3638"/>
                  </a:cubicBezTo>
                  <a:cubicBezTo>
                    <a:pt x="10767" y="1889"/>
                    <a:pt x="9499" y="1"/>
                    <a:pt x="7456" y="1"/>
                  </a:cubicBezTo>
                  <a:cubicBezTo>
                    <a:pt x="6587" y="1"/>
                    <a:pt x="5895" y="301"/>
                    <a:pt x="5385" y="683"/>
                  </a:cubicBezTo>
                  <a:cubicBezTo>
                    <a:pt x="4872" y="302"/>
                    <a:pt x="4182" y="1"/>
                    <a:pt x="331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 name="Google Shape;3865;p43">
              <a:extLst>
                <a:ext uri="{FF2B5EF4-FFF2-40B4-BE49-F238E27FC236}">
                  <a16:creationId xmlns:a16="http://schemas.microsoft.com/office/drawing/2014/main" id="{CC8B509A-CCAC-054A-5E8E-447A907B66B1}"/>
                </a:ext>
              </a:extLst>
            </p:cNvPr>
            <p:cNvSpPr/>
            <p:nvPr/>
          </p:nvSpPr>
          <p:spPr>
            <a:xfrm>
              <a:off x="1864750" y="4196050"/>
              <a:ext cx="700200" cy="409825"/>
            </a:xfrm>
            <a:custGeom>
              <a:avLst/>
              <a:gdLst/>
              <a:ahLst/>
              <a:cxnLst/>
              <a:rect l="l" t="t" r="r" b="b"/>
              <a:pathLst>
                <a:path w="28008" h="16393" extrusionOk="0">
                  <a:moveTo>
                    <a:pt x="24620" y="1"/>
                  </a:moveTo>
                  <a:lnTo>
                    <a:pt x="24620" y="13005"/>
                  </a:lnTo>
                  <a:lnTo>
                    <a:pt x="1" y="13005"/>
                  </a:lnTo>
                  <a:lnTo>
                    <a:pt x="1" y="16393"/>
                  </a:lnTo>
                  <a:lnTo>
                    <a:pt x="26475" y="16393"/>
                  </a:lnTo>
                  <a:cubicBezTo>
                    <a:pt x="27320" y="16393"/>
                    <a:pt x="28007" y="15706"/>
                    <a:pt x="28007" y="14859"/>
                  </a:cubicBezTo>
                  <a:lnTo>
                    <a:pt x="28007" y="13005"/>
                  </a:lnTo>
                  <a:lnTo>
                    <a:pt x="28007"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 name="Google Shape;3866;p43">
              <a:extLst>
                <a:ext uri="{FF2B5EF4-FFF2-40B4-BE49-F238E27FC236}">
                  <a16:creationId xmlns:a16="http://schemas.microsoft.com/office/drawing/2014/main" id="{1448D2F8-7775-4FB6-C4C2-B92762CE42C4}"/>
                </a:ext>
              </a:extLst>
            </p:cNvPr>
            <p:cNvSpPr/>
            <p:nvPr/>
          </p:nvSpPr>
          <p:spPr>
            <a:xfrm>
              <a:off x="1929125" y="3311700"/>
              <a:ext cx="1186875" cy="1069100"/>
            </a:xfrm>
            <a:custGeom>
              <a:avLst/>
              <a:gdLst/>
              <a:ahLst/>
              <a:cxnLst/>
              <a:rect l="l" t="t" r="r" b="b"/>
              <a:pathLst>
                <a:path w="47475" h="42764" extrusionOk="0">
                  <a:moveTo>
                    <a:pt x="23740" y="1633"/>
                  </a:moveTo>
                  <a:cubicBezTo>
                    <a:pt x="24752" y="1633"/>
                    <a:pt x="25575" y="2456"/>
                    <a:pt x="25575" y="3468"/>
                  </a:cubicBezTo>
                  <a:cubicBezTo>
                    <a:pt x="25575" y="4479"/>
                    <a:pt x="24751" y="5303"/>
                    <a:pt x="23740" y="5303"/>
                  </a:cubicBezTo>
                  <a:cubicBezTo>
                    <a:pt x="22726" y="5303"/>
                    <a:pt x="21905" y="4479"/>
                    <a:pt x="21905" y="3468"/>
                  </a:cubicBezTo>
                  <a:cubicBezTo>
                    <a:pt x="21905" y="2456"/>
                    <a:pt x="22726" y="1633"/>
                    <a:pt x="23740" y="1633"/>
                  </a:cubicBezTo>
                  <a:close/>
                  <a:moveTo>
                    <a:pt x="23737" y="0"/>
                  </a:moveTo>
                  <a:cubicBezTo>
                    <a:pt x="21825" y="0"/>
                    <a:pt x="20271" y="1556"/>
                    <a:pt x="20271" y="3468"/>
                  </a:cubicBezTo>
                  <a:cubicBezTo>
                    <a:pt x="20271" y="3608"/>
                    <a:pt x="20280" y="3746"/>
                    <a:pt x="20299" y="3884"/>
                  </a:cubicBezTo>
                  <a:cubicBezTo>
                    <a:pt x="18463" y="2467"/>
                    <a:pt x="15842" y="1211"/>
                    <a:pt x="12312" y="1211"/>
                  </a:cubicBezTo>
                  <a:cubicBezTo>
                    <a:pt x="4207" y="1211"/>
                    <a:pt x="1" y="9098"/>
                    <a:pt x="1" y="15317"/>
                  </a:cubicBezTo>
                  <a:cubicBezTo>
                    <a:pt x="1" y="24978"/>
                    <a:pt x="10322" y="33222"/>
                    <a:pt x="22961" y="42510"/>
                  </a:cubicBezTo>
                  <a:cubicBezTo>
                    <a:pt x="23191" y="42679"/>
                    <a:pt x="23464" y="42764"/>
                    <a:pt x="23736" y="42764"/>
                  </a:cubicBezTo>
                  <a:cubicBezTo>
                    <a:pt x="24008" y="42764"/>
                    <a:pt x="24281" y="42679"/>
                    <a:pt x="24512" y="42510"/>
                  </a:cubicBezTo>
                  <a:cubicBezTo>
                    <a:pt x="37152" y="33222"/>
                    <a:pt x="47471" y="24978"/>
                    <a:pt x="47471" y="15317"/>
                  </a:cubicBezTo>
                  <a:cubicBezTo>
                    <a:pt x="47475" y="9098"/>
                    <a:pt x="43269" y="1211"/>
                    <a:pt x="35164" y="1211"/>
                  </a:cubicBezTo>
                  <a:cubicBezTo>
                    <a:pt x="31633" y="1211"/>
                    <a:pt x="29014" y="2467"/>
                    <a:pt x="27177" y="3884"/>
                  </a:cubicBezTo>
                  <a:cubicBezTo>
                    <a:pt x="27192" y="3746"/>
                    <a:pt x="27205" y="3608"/>
                    <a:pt x="27205" y="3468"/>
                  </a:cubicBezTo>
                  <a:cubicBezTo>
                    <a:pt x="27205" y="1556"/>
                    <a:pt x="25649" y="0"/>
                    <a:pt x="23737"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 name="Google Shape;3867;p43">
              <a:extLst>
                <a:ext uri="{FF2B5EF4-FFF2-40B4-BE49-F238E27FC236}">
                  <a16:creationId xmlns:a16="http://schemas.microsoft.com/office/drawing/2014/main" id="{9E46BF9A-B3F7-5F4D-18EE-542081930A52}"/>
                </a:ext>
              </a:extLst>
            </p:cNvPr>
            <p:cNvSpPr/>
            <p:nvPr/>
          </p:nvSpPr>
          <p:spPr>
            <a:xfrm>
              <a:off x="2366975" y="3341975"/>
              <a:ext cx="749025" cy="1038800"/>
            </a:xfrm>
            <a:custGeom>
              <a:avLst/>
              <a:gdLst/>
              <a:ahLst/>
              <a:cxnLst/>
              <a:rect l="l" t="t" r="r" b="b"/>
              <a:pathLst>
                <a:path w="29961" h="41552" extrusionOk="0">
                  <a:moveTo>
                    <a:pt x="17650" y="0"/>
                  </a:moveTo>
                  <a:cubicBezTo>
                    <a:pt x="17190" y="0"/>
                    <a:pt x="16742" y="24"/>
                    <a:pt x="16314" y="63"/>
                  </a:cubicBezTo>
                  <a:cubicBezTo>
                    <a:pt x="18841" y="5085"/>
                    <a:pt x="19651" y="10990"/>
                    <a:pt x="18312" y="16459"/>
                  </a:cubicBezTo>
                  <a:cubicBezTo>
                    <a:pt x="16754" y="22829"/>
                    <a:pt x="12564" y="28340"/>
                    <a:pt x="7431" y="32423"/>
                  </a:cubicBezTo>
                  <a:cubicBezTo>
                    <a:pt x="5116" y="34265"/>
                    <a:pt x="2614" y="35838"/>
                    <a:pt x="1" y="37223"/>
                  </a:cubicBezTo>
                  <a:cubicBezTo>
                    <a:pt x="1750" y="38563"/>
                    <a:pt x="3572" y="39919"/>
                    <a:pt x="5449" y="41297"/>
                  </a:cubicBezTo>
                  <a:cubicBezTo>
                    <a:pt x="5679" y="41466"/>
                    <a:pt x="5951" y="41551"/>
                    <a:pt x="6224" y="41551"/>
                  </a:cubicBezTo>
                  <a:cubicBezTo>
                    <a:pt x="6496" y="41551"/>
                    <a:pt x="6769" y="41466"/>
                    <a:pt x="6999" y="41297"/>
                  </a:cubicBezTo>
                  <a:cubicBezTo>
                    <a:pt x="19640" y="32008"/>
                    <a:pt x="29958" y="23766"/>
                    <a:pt x="29958" y="14105"/>
                  </a:cubicBezTo>
                  <a:cubicBezTo>
                    <a:pt x="29961" y="7887"/>
                    <a:pt x="25755" y="0"/>
                    <a:pt x="17650"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 name="Google Shape;3868;p43">
              <a:extLst>
                <a:ext uri="{FF2B5EF4-FFF2-40B4-BE49-F238E27FC236}">
                  <a16:creationId xmlns:a16="http://schemas.microsoft.com/office/drawing/2014/main" id="{FC2932BD-8BED-6500-5A06-8F77931DD56B}"/>
                </a:ext>
              </a:extLst>
            </p:cNvPr>
            <p:cNvSpPr/>
            <p:nvPr/>
          </p:nvSpPr>
          <p:spPr>
            <a:xfrm>
              <a:off x="2413225" y="3355975"/>
              <a:ext cx="702775" cy="1024800"/>
            </a:xfrm>
            <a:custGeom>
              <a:avLst/>
              <a:gdLst/>
              <a:ahLst/>
              <a:cxnLst/>
              <a:rect l="l" t="t" r="r" b="b"/>
              <a:pathLst>
                <a:path w="28111" h="40992" extrusionOk="0">
                  <a:moveTo>
                    <a:pt x="19366" y="1"/>
                  </a:moveTo>
                  <a:cubicBezTo>
                    <a:pt x="21702" y="4910"/>
                    <a:pt x="22414" y="10610"/>
                    <a:pt x="21121" y="15899"/>
                  </a:cubicBezTo>
                  <a:cubicBezTo>
                    <a:pt x="19564" y="22269"/>
                    <a:pt x="15374" y="27779"/>
                    <a:pt x="10241" y="31863"/>
                  </a:cubicBezTo>
                  <a:cubicBezTo>
                    <a:pt x="7107" y="34357"/>
                    <a:pt x="3631" y="36359"/>
                    <a:pt x="0" y="38066"/>
                  </a:cubicBezTo>
                  <a:cubicBezTo>
                    <a:pt x="1174" y="38948"/>
                    <a:pt x="2372" y="39837"/>
                    <a:pt x="3599" y="40737"/>
                  </a:cubicBezTo>
                  <a:cubicBezTo>
                    <a:pt x="3829" y="40906"/>
                    <a:pt x="4101" y="40991"/>
                    <a:pt x="4373" y="40991"/>
                  </a:cubicBezTo>
                  <a:cubicBezTo>
                    <a:pt x="4646" y="40991"/>
                    <a:pt x="4918" y="40906"/>
                    <a:pt x="5149" y="40737"/>
                  </a:cubicBezTo>
                  <a:cubicBezTo>
                    <a:pt x="17791" y="31451"/>
                    <a:pt x="28111" y="23207"/>
                    <a:pt x="28111" y="13546"/>
                  </a:cubicBezTo>
                  <a:cubicBezTo>
                    <a:pt x="28111" y="8316"/>
                    <a:pt x="25135" y="1907"/>
                    <a:pt x="19366"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 name="Google Shape;3869;p43">
              <a:extLst>
                <a:ext uri="{FF2B5EF4-FFF2-40B4-BE49-F238E27FC236}">
                  <a16:creationId xmlns:a16="http://schemas.microsoft.com/office/drawing/2014/main" id="{F083FE42-3CD7-278C-D89F-CF13A7ED91CB}"/>
                </a:ext>
              </a:extLst>
            </p:cNvPr>
            <p:cNvSpPr/>
            <p:nvPr/>
          </p:nvSpPr>
          <p:spPr>
            <a:xfrm>
              <a:off x="1961800" y="3374575"/>
              <a:ext cx="1121600" cy="973650"/>
            </a:xfrm>
            <a:custGeom>
              <a:avLst/>
              <a:gdLst/>
              <a:ahLst/>
              <a:cxnLst/>
              <a:rect l="l" t="t" r="r" b="b"/>
              <a:pathLst>
                <a:path w="44864" h="38946" extrusionOk="0">
                  <a:moveTo>
                    <a:pt x="11006" y="1"/>
                  </a:moveTo>
                  <a:cubicBezTo>
                    <a:pt x="3498" y="1"/>
                    <a:pt x="1" y="7641"/>
                    <a:pt x="1" y="12802"/>
                  </a:cubicBezTo>
                  <a:cubicBezTo>
                    <a:pt x="1" y="21751"/>
                    <a:pt x="9721" y="29606"/>
                    <a:pt x="22429" y="38943"/>
                  </a:cubicBezTo>
                  <a:cubicBezTo>
                    <a:pt x="22429" y="38943"/>
                    <a:pt x="22430" y="38943"/>
                    <a:pt x="22434" y="38946"/>
                  </a:cubicBezTo>
                  <a:lnTo>
                    <a:pt x="22436" y="38946"/>
                  </a:lnTo>
                  <a:cubicBezTo>
                    <a:pt x="35143" y="29607"/>
                    <a:pt x="44864" y="21754"/>
                    <a:pt x="44864" y="12805"/>
                  </a:cubicBezTo>
                  <a:cubicBezTo>
                    <a:pt x="44864" y="7641"/>
                    <a:pt x="41367" y="2"/>
                    <a:pt x="33858" y="2"/>
                  </a:cubicBezTo>
                  <a:cubicBezTo>
                    <a:pt x="27730" y="2"/>
                    <a:pt x="24623" y="4229"/>
                    <a:pt x="23816" y="5523"/>
                  </a:cubicBezTo>
                  <a:cubicBezTo>
                    <a:pt x="23515" y="6005"/>
                    <a:pt x="22999" y="6294"/>
                    <a:pt x="22433" y="6294"/>
                  </a:cubicBezTo>
                  <a:cubicBezTo>
                    <a:pt x="21866" y="6294"/>
                    <a:pt x="21350" y="6005"/>
                    <a:pt x="21049" y="5523"/>
                  </a:cubicBezTo>
                  <a:cubicBezTo>
                    <a:pt x="20243" y="4228"/>
                    <a:pt x="17135" y="1"/>
                    <a:pt x="11006"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 name="Google Shape;3870;p43">
              <a:extLst>
                <a:ext uri="{FF2B5EF4-FFF2-40B4-BE49-F238E27FC236}">
                  <a16:creationId xmlns:a16="http://schemas.microsoft.com/office/drawing/2014/main" id="{A7D5D3D5-AA0D-3C5D-CD41-C8EB7F25A62A}"/>
                </a:ext>
              </a:extLst>
            </p:cNvPr>
            <p:cNvSpPr/>
            <p:nvPr/>
          </p:nvSpPr>
          <p:spPr>
            <a:xfrm>
              <a:off x="2398375" y="3374600"/>
              <a:ext cx="685025" cy="973600"/>
            </a:xfrm>
            <a:custGeom>
              <a:avLst/>
              <a:gdLst/>
              <a:ahLst/>
              <a:cxnLst/>
              <a:rect l="l" t="t" r="r" b="b"/>
              <a:pathLst>
                <a:path w="27401" h="38944" extrusionOk="0">
                  <a:moveTo>
                    <a:pt x="16394" y="1"/>
                  </a:moveTo>
                  <a:cubicBezTo>
                    <a:pt x="16139" y="1"/>
                    <a:pt x="15893" y="12"/>
                    <a:pt x="15650" y="25"/>
                  </a:cubicBezTo>
                  <a:cubicBezTo>
                    <a:pt x="17704" y="4756"/>
                    <a:pt x="18281" y="10139"/>
                    <a:pt x="17056" y="15155"/>
                  </a:cubicBezTo>
                  <a:cubicBezTo>
                    <a:pt x="15498" y="21525"/>
                    <a:pt x="11308" y="27037"/>
                    <a:pt x="6175" y="31119"/>
                  </a:cubicBezTo>
                  <a:cubicBezTo>
                    <a:pt x="4234" y="32664"/>
                    <a:pt x="2161" y="34021"/>
                    <a:pt x="0" y="35236"/>
                  </a:cubicBezTo>
                  <a:cubicBezTo>
                    <a:pt x="1590" y="36450"/>
                    <a:pt x="3249" y="37682"/>
                    <a:pt x="4966" y="38943"/>
                  </a:cubicBezTo>
                  <a:lnTo>
                    <a:pt x="4970" y="38943"/>
                  </a:lnTo>
                  <a:cubicBezTo>
                    <a:pt x="17676" y="29606"/>
                    <a:pt x="27398" y="21753"/>
                    <a:pt x="27398" y="12803"/>
                  </a:cubicBezTo>
                  <a:cubicBezTo>
                    <a:pt x="27401" y="7640"/>
                    <a:pt x="23902" y="1"/>
                    <a:pt x="16394"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 name="Google Shape;3871;p43">
              <a:extLst>
                <a:ext uri="{FF2B5EF4-FFF2-40B4-BE49-F238E27FC236}">
                  <a16:creationId xmlns:a16="http://schemas.microsoft.com/office/drawing/2014/main" id="{9AF9488B-6ACA-CAD6-264A-7DCD351732E1}"/>
                </a:ext>
              </a:extLst>
            </p:cNvPr>
            <p:cNvSpPr/>
            <p:nvPr/>
          </p:nvSpPr>
          <p:spPr>
            <a:xfrm>
              <a:off x="2446350" y="3398725"/>
              <a:ext cx="637050" cy="949400"/>
            </a:xfrm>
            <a:custGeom>
              <a:avLst/>
              <a:gdLst/>
              <a:ahLst/>
              <a:cxnLst/>
              <a:rect l="l" t="t" r="r" b="b"/>
              <a:pathLst>
                <a:path w="25482" h="37976" extrusionOk="0">
                  <a:moveTo>
                    <a:pt x="18778" y="1"/>
                  </a:moveTo>
                  <a:cubicBezTo>
                    <a:pt x="20515" y="4498"/>
                    <a:pt x="20943" y="9503"/>
                    <a:pt x="19799" y="14189"/>
                  </a:cubicBezTo>
                  <a:cubicBezTo>
                    <a:pt x="18240" y="20559"/>
                    <a:pt x="14051" y="26069"/>
                    <a:pt x="8919" y="30153"/>
                  </a:cubicBezTo>
                  <a:cubicBezTo>
                    <a:pt x="6167" y="32343"/>
                    <a:pt x="3151" y="34152"/>
                    <a:pt x="0" y="35716"/>
                  </a:cubicBezTo>
                  <a:cubicBezTo>
                    <a:pt x="994" y="36460"/>
                    <a:pt x="2009" y="37212"/>
                    <a:pt x="3048" y="37975"/>
                  </a:cubicBezTo>
                  <a:lnTo>
                    <a:pt x="3052" y="37975"/>
                  </a:lnTo>
                  <a:cubicBezTo>
                    <a:pt x="15761" y="28640"/>
                    <a:pt x="25482" y="20785"/>
                    <a:pt x="25482" y="11836"/>
                  </a:cubicBezTo>
                  <a:cubicBezTo>
                    <a:pt x="25482" y="7787"/>
                    <a:pt x="23328" y="2217"/>
                    <a:pt x="18778"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 name="Google Shape;3872;p43">
              <a:extLst>
                <a:ext uri="{FF2B5EF4-FFF2-40B4-BE49-F238E27FC236}">
                  <a16:creationId xmlns:a16="http://schemas.microsoft.com/office/drawing/2014/main" id="{BEAE2E1A-A562-B861-8840-0965D0C2FCB8}"/>
                </a:ext>
              </a:extLst>
            </p:cNvPr>
            <p:cNvSpPr/>
            <p:nvPr/>
          </p:nvSpPr>
          <p:spPr>
            <a:xfrm>
              <a:off x="1994450" y="3407225"/>
              <a:ext cx="1056300" cy="900475"/>
            </a:xfrm>
            <a:custGeom>
              <a:avLst/>
              <a:gdLst/>
              <a:ahLst/>
              <a:cxnLst/>
              <a:rect l="l" t="t" r="r" b="b"/>
              <a:pathLst>
                <a:path w="42252" h="36019" extrusionOk="0">
                  <a:moveTo>
                    <a:pt x="9700" y="0"/>
                  </a:moveTo>
                  <a:cubicBezTo>
                    <a:pt x="3083" y="0"/>
                    <a:pt x="0" y="6859"/>
                    <a:pt x="0" y="11496"/>
                  </a:cubicBezTo>
                  <a:cubicBezTo>
                    <a:pt x="0" y="19660"/>
                    <a:pt x="9101" y="27153"/>
                    <a:pt x="21127" y="36018"/>
                  </a:cubicBezTo>
                  <a:cubicBezTo>
                    <a:pt x="33151" y="27153"/>
                    <a:pt x="42252" y="19661"/>
                    <a:pt x="42249" y="11498"/>
                  </a:cubicBezTo>
                  <a:cubicBezTo>
                    <a:pt x="42249" y="6861"/>
                    <a:pt x="39168" y="2"/>
                    <a:pt x="32549" y="2"/>
                  </a:cubicBezTo>
                  <a:cubicBezTo>
                    <a:pt x="27093" y="2"/>
                    <a:pt x="24332" y="3757"/>
                    <a:pt x="23616" y="4907"/>
                  </a:cubicBezTo>
                  <a:cubicBezTo>
                    <a:pt x="23076" y="5775"/>
                    <a:pt x="22145" y="6293"/>
                    <a:pt x="21124" y="6293"/>
                  </a:cubicBezTo>
                  <a:cubicBezTo>
                    <a:pt x="20105" y="6293"/>
                    <a:pt x="19175" y="5775"/>
                    <a:pt x="18634" y="4907"/>
                  </a:cubicBezTo>
                  <a:cubicBezTo>
                    <a:pt x="17918" y="3756"/>
                    <a:pt x="15156" y="0"/>
                    <a:pt x="9700"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7" name="Google Shape;3873;p43">
              <a:extLst>
                <a:ext uri="{FF2B5EF4-FFF2-40B4-BE49-F238E27FC236}">
                  <a16:creationId xmlns:a16="http://schemas.microsoft.com/office/drawing/2014/main" id="{45EF7064-E064-BBA7-D747-33B451FBC72F}"/>
                </a:ext>
              </a:extLst>
            </p:cNvPr>
            <p:cNvSpPr/>
            <p:nvPr/>
          </p:nvSpPr>
          <p:spPr>
            <a:xfrm>
              <a:off x="2428925" y="3407225"/>
              <a:ext cx="621825" cy="900500"/>
            </a:xfrm>
            <a:custGeom>
              <a:avLst/>
              <a:gdLst/>
              <a:ahLst/>
              <a:cxnLst/>
              <a:rect l="l" t="t" r="r" b="b"/>
              <a:pathLst>
                <a:path w="24873" h="36020" extrusionOk="0">
                  <a:moveTo>
                    <a:pt x="15172" y="0"/>
                  </a:moveTo>
                  <a:cubicBezTo>
                    <a:pt x="15094" y="0"/>
                    <a:pt x="15019" y="3"/>
                    <a:pt x="14942" y="4"/>
                  </a:cubicBezTo>
                  <a:cubicBezTo>
                    <a:pt x="16569" y="4411"/>
                    <a:pt x="16952" y="9283"/>
                    <a:pt x="15834" y="13849"/>
                  </a:cubicBezTo>
                  <a:cubicBezTo>
                    <a:pt x="14276" y="20219"/>
                    <a:pt x="10086" y="25729"/>
                    <a:pt x="4953" y="29813"/>
                  </a:cubicBezTo>
                  <a:cubicBezTo>
                    <a:pt x="3381" y="31064"/>
                    <a:pt x="1721" y="32192"/>
                    <a:pt x="1" y="33221"/>
                  </a:cubicBezTo>
                  <a:cubicBezTo>
                    <a:pt x="1212" y="34140"/>
                    <a:pt x="2462" y="35070"/>
                    <a:pt x="3745" y="36020"/>
                  </a:cubicBezTo>
                  <a:cubicBezTo>
                    <a:pt x="15771" y="27153"/>
                    <a:pt x="24872" y="19661"/>
                    <a:pt x="24872" y="11496"/>
                  </a:cubicBezTo>
                  <a:cubicBezTo>
                    <a:pt x="24873" y="6859"/>
                    <a:pt x="21790" y="0"/>
                    <a:pt x="15172"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8" name="Google Shape;3874;p43">
              <a:extLst>
                <a:ext uri="{FF2B5EF4-FFF2-40B4-BE49-F238E27FC236}">
                  <a16:creationId xmlns:a16="http://schemas.microsoft.com/office/drawing/2014/main" id="{180BD518-4F2F-01B7-904E-1C4866755AF5}"/>
                </a:ext>
              </a:extLst>
            </p:cNvPr>
            <p:cNvSpPr/>
            <p:nvPr/>
          </p:nvSpPr>
          <p:spPr>
            <a:xfrm>
              <a:off x="2478675" y="3446325"/>
              <a:ext cx="572075" cy="861375"/>
            </a:xfrm>
            <a:custGeom>
              <a:avLst/>
              <a:gdLst/>
              <a:ahLst/>
              <a:cxnLst/>
              <a:rect l="l" t="t" r="r" b="b"/>
              <a:pathLst>
                <a:path w="22883" h="34455" extrusionOk="0">
                  <a:moveTo>
                    <a:pt x="18132" y="0"/>
                  </a:moveTo>
                  <a:cubicBezTo>
                    <a:pt x="19308" y="3979"/>
                    <a:pt x="19493" y="8250"/>
                    <a:pt x="18506" y="12285"/>
                  </a:cubicBezTo>
                  <a:cubicBezTo>
                    <a:pt x="16949" y="18655"/>
                    <a:pt x="12758" y="24165"/>
                    <a:pt x="7626" y="28249"/>
                  </a:cubicBezTo>
                  <a:cubicBezTo>
                    <a:pt x="5252" y="30136"/>
                    <a:pt x="2684" y="31742"/>
                    <a:pt x="0" y="33151"/>
                  </a:cubicBezTo>
                  <a:cubicBezTo>
                    <a:pt x="579" y="33584"/>
                    <a:pt x="1163" y="34018"/>
                    <a:pt x="1758" y="34454"/>
                  </a:cubicBezTo>
                  <a:cubicBezTo>
                    <a:pt x="13782" y="25589"/>
                    <a:pt x="22883" y="18096"/>
                    <a:pt x="22883" y="9932"/>
                  </a:cubicBezTo>
                  <a:cubicBezTo>
                    <a:pt x="22883" y="6665"/>
                    <a:pt x="21351" y="2297"/>
                    <a:pt x="18132"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 name="Google Shape;3875;p43">
              <a:extLst>
                <a:ext uri="{FF2B5EF4-FFF2-40B4-BE49-F238E27FC236}">
                  <a16:creationId xmlns:a16="http://schemas.microsoft.com/office/drawing/2014/main" id="{9B32015A-888E-771C-1E81-F5B6BC536920}"/>
                </a:ext>
              </a:extLst>
            </p:cNvPr>
            <p:cNvSpPr/>
            <p:nvPr/>
          </p:nvSpPr>
          <p:spPr>
            <a:xfrm>
              <a:off x="1839075" y="4196050"/>
              <a:ext cx="700250" cy="384175"/>
            </a:xfrm>
            <a:custGeom>
              <a:avLst/>
              <a:gdLst/>
              <a:ahLst/>
              <a:cxnLst/>
              <a:rect l="l" t="t" r="r" b="b"/>
              <a:pathLst>
                <a:path w="28010" h="15367" extrusionOk="0">
                  <a:moveTo>
                    <a:pt x="26673" y="1"/>
                  </a:moveTo>
                  <a:lnTo>
                    <a:pt x="26673" y="14032"/>
                  </a:lnTo>
                  <a:lnTo>
                    <a:pt x="0" y="14032"/>
                  </a:lnTo>
                  <a:lnTo>
                    <a:pt x="0" y="15366"/>
                  </a:lnTo>
                  <a:lnTo>
                    <a:pt x="27242" y="15366"/>
                  </a:lnTo>
                  <a:cubicBezTo>
                    <a:pt x="27666" y="15366"/>
                    <a:pt x="28009" y="15024"/>
                    <a:pt x="28009" y="14600"/>
                  </a:cubicBezTo>
                  <a:lnTo>
                    <a:pt x="28009" y="14032"/>
                  </a:lnTo>
                  <a:lnTo>
                    <a:pt x="28009"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 name="Google Shape;3876;p43">
              <a:extLst>
                <a:ext uri="{FF2B5EF4-FFF2-40B4-BE49-F238E27FC236}">
                  <a16:creationId xmlns:a16="http://schemas.microsoft.com/office/drawing/2014/main" id="{46D61D3B-95AE-AD7B-57E5-424586DE0DFF}"/>
                </a:ext>
              </a:extLst>
            </p:cNvPr>
            <p:cNvSpPr/>
            <p:nvPr/>
          </p:nvSpPr>
          <p:spPr>
            <a:xfrm>
              <a:off x="1994425" y="3628050"/>
              <a:ext cx="1056300" cy="679650"/>
            </a:xfrm>
            <a:custGeom>
              <a:avLst/>
              <a:gdLst/>
              <a:ahLst/>
              <a:cxnLst/>
              <a:rect l="l" t="t" r="r" b="b"/>
              <a:pathLst>
                <a:path w="42252" h="27186" extrusionOk="0">
                  <a:moveTo>
                    <a:pt x="39450" y="1"/>
                  </a:moveTo>
                  <a:cubicBezTo>
                    <a:pt x="38914" y="1"/>
                    <a:pt x="38378" y="46"/>
                    <a:pt x="37848" y="140"/>
                  </a:cubicBezTo>
                  <a:cubicBezTo>
                    <a:pt x="35071" y="632"/>
                    <a:pt x="32664" y="2284"/>
                    <a:pt x="30271" y="3774"/>
                  </a:cubicBezTo>
                  <a:cubicBezTo>
                    <a:pt x="27946" y="5224"/>
                    <a:pt x="25396" y="6598"/>
                    <a:pt x="22668" y="6598"/>
                  </a:cubicBezTo>
                  <a:cubicBezTo>
                    <a:pt x="22589" y="6598"/>
                    <a:pt x="22509" y="6597"/>
                    <a:pt x="22429" y="6594"/>
                  </a:cubicBezTo>
                  <a:cubicBezTo>
                    <a:pt x="18398" y="6476"/>
                    <a:pt x="15156" y="3406"/>
                    <a:pt x="11495" y="1715"/>
                  </a:cubicBezTo>
                  <a:cubicBezTo>
                    <a:pt x="9342" y="720"/>
                    <a:pt x="6979" y="237"/>
                    <a:pt x="4612" y="237"/>
                  </a:cubicBezTo>
                  <a:cubicBezTo>
                    <a:pt x="3108" y="237"/>
                    <a:pt x="1603" y="432"/>
                    <a:pt x="149" y="814"/>
                  </a:cubicBezTo>
                  <a:cubicBezTo>
                    <a:pt x="50" y="1454"/>
                    <a:pt x="0" y="2077"/>
                    <a:pt x="0" y="2663"/>
                  </a:cubicBezTo>
                  <a:cubicBezTo>
                    <a:pt x="0" y="10828"/>
                    <a:pt x="9101" y="18320"/>
                    <a:pt x="21125" y="27185"/>
                  </a:cubicBezTo>
                  <a:cubicBezTo>
                    <a:pt x="33151" y="18320"/>
                    <a:pt x="42252" y="10827"/>
                    <a:pt x="42252" y="2663"/>
                  </a:cubicBezTo>
                  <a:cubicBezTo>
                    <a:pt x="42252" y="1933"/>
                    <a:pt x="42175" y="1148"/>
                    <a:pt x="42021" y="344"/>
                  </a:cubicBezTo>
                  <a:cubicBezTo>
                    <a:pt x="41183" y="119"/>
                    <a:pt x="40316" y="1"/>
                    <a:pt x="39450"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 name="Google Shape;3877;p43">
              <a:extLst>
                <a:ext uri="{FF2B5EF4-FFF2-40B4-BE49-F238E27FC236}">
                  <a16:creationId xmlns:a16="http://schemas.microsoft.com/office/drawing/2014/main" id="{8C1B2259-55D0-BF75-E15E-35C1A202FC2C}"/>
                </a:ext>
              </a:extLst>
            </p:cNvPr>
            <p:cNvSpPr/>
            <p:nvPr/>
          </p:nvSpPr>
          <p:spPr>
            <a:xfrm>
              <a:off x="2428925" y="3628050"/>
              <a:ext cx="621800" cy="679725"/>
            </a:xfrm>
            <a:custGeom>
              <a:avLst/>
              <a:gdLst/>
              <a:ahLst/>
              <a:cxnLst/>
              <a:rect l="l" t="t" r="r" b="b"/>
              <a:pathLst>
                <a:path w="24872" h="27189" extrusionOk="0">
                  <a:moveTo>
                    <a:pt x="22069" y="1"/>
                  </a:moveTo>
                  <a:cubicBezTo>
                    <a:pt x="21533" y="1"/>
                    <a:pt x="20997" y="46"/>
                    <a:pt x="20468" y="140"/>
                  </a:cubicBezTo>
                  <a:cubicBezTo>
                    <a:pt x="19023" y="396"/>
                    <a:pt x="17677" y="967"/>
                    <a:pt x="16383" y="1666"/>
                  </a:cubicBezTo>
                  <a:cubicBezTo>
                    <a:pt x="16284" y="2794"/>
                    <a:pt x="16105" y="3913"/>
                    <a:pt x="15834" y="5017"/>
                  </a:cubicBezTo>
                  <a:cubicBezTo>
                    <a:pt x="14276" y="11387"/>
                    <a:pt x="10086" y="16899"/>
                    <a:pt x="4953" y="20981"/>
                  </a:cubicBezTo>
                  <a:cubicBezTo>
                    <a:pt x="3381" y="22233"/>
                    <a:pt x="1721" y="23360"/>
                    <a:pt x="1" y="24389"/>
                  </a:cubicBezTo>
                  <a:cubicBezTo>
                    <a:pt x="1212" y="25308"/>
                    <a:pt x="2462" y="26238"/>
                    <a:pt x="3745" y="27188"/>
                  </a:cubicBezTo>
                  <a:cubicBezTo>
                    <a:pt x="15771" y="18321"/>
                    <a:pt x="24872" y="10830"/>
                    <a:pt x="24872" y="2666"/>
                  </a:cubicBezTo>
                  <a:cubicBezTo>
                    <a:pt x="24872" y="1936"/>
                    <a:pt x="24795" y="1151"/>
                    <a:pt x="24641" y="346"/>
                  </a:cubicBezTo>
                  <a:cubicBezTo>
                    <a:pt x="23802" y="120"/>
                    <a:pt x="22935" y="1"/>
                    <a:pt x="22069"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 name="Google Shape;3878;p43">
              <a:extLst>
                <a:ext uri="{FF2B5EF4-FFF2-40B4-BE49-F238E27FC236}">
                  <a16:creationId xmlns:a16="http://schemas.microsoft.com/office/drawing/2014/main" id="{683CDFCC-5795-B68D-14E3-E8D33D5B106E}"/>
                </a:ext>
              </a:extLst>
            </p:cNvPr>
            <p:cNvSpPr/>
            <p:nvPr/>
          </p:nvSpPr>
          <p:spPr>
            <a:xfrm>
              <a:off x="2478675" y="3628125"/>
              <a:ext cx="572075" cy="679575"/>
            </a:xfrm>
            <a:custGeom>
              <a:avLst/>
              <a:gdLst/>
              <a:ahLst/>
              <a:cxnLst/>
              <a:rect l="l" t="t" r="r" b="b"/>
              <a:pathLst>
                <a:path w="22883" h="27183" extrusionOk="0">
                  <a:moveTo>
                    <a:pt x="20097" y="0"/>
                  </a:moveTo>
                  <a:cubicBezTo>
                    <a:pt x="19777" y="0"/>
                    <a:pt x="19457" y="16"/>
                    <a:pt x="19138" y="49"/>
                  </a:cubicBezTo>
                  <a:cubicBezTo>
                    <a:pt x="19108" y="1719"/>
                    <a:pt x="18903" y="3386"/>
                    <a:pt x="18506" y="5013"/>
                  </a:cubicBezTo>
                  <a:cubicBezTo>
                    <a:pt x="16949" y="11383"/>
                    <a:pt x="12758" y="16893"/>
                    <a:pt x="7626" y="20977"/>
                  </a:cubicBezTo>
                  <a:cubicBezTo>
                    <a:pt x="5252" y="22864"/>
                    <a:pt x="2684" y="24470"/>
                    <a:pt x="0" y="25879"/>
                  </a:cubicBezTo>
                  <a:cubicBezTo>
                    <a:pt x="579" y="26312"/>
                    <a:pt x="1163" y="26746"/>
                    <a:pt x="1758" y="27182"/>
                  </a:cubicBezTo>
                  <a:cubicBezTo>
                    <a:pt x="13782" y="18317"/>
                    <a:pt x="22883" y="10824"/>
                    <a:pt x="22883" y="2660"/>
                  </a:cubicBezTo>
                  <a:cubicBezTo>
                    <a:pt x="22883" y="1930"/>
                    <a:pt x="22806" y="1145"/>
                    <a:pt x="22652" y="341"/>
                  </a:cubicBezTo>
                  <a:cubicBezTo>
                    <a:pt x="21819" y="117"/>
                    <a:pt x="20958" y="0"/>
                    <a:pt x="20097"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 name="Google Shape;3879;p43">
              <a:extLst>
                <a:ext uri="{FF2B5EF4-FFF2-40B4-BE49-F238E27FC236}">
                  <a16:creationId xmlns:a16="http://schemas.microsoft.com/office/drawing/2014/main" id="{42EA687E-986B-0EBF-866D-0E515662DC35}"/>
                </a:ext>
              </a:extLst>
            </p:cNvPr>
            <p:cNvSpPr/>
            <p:nvPr/>
          </p:nvSpPr>
          <p:spPr>
            <a:xfrm>
              <a:off x="2365900" y="3657850"/>
              <a:ext cx="319150" cy="319125"/>
            </a:xfrm>
            <a:custGeom>
              <a:avLst/>
              <a:gdLst/>
              <a:ahLst/>
              <a:cxnLst/>
              <a:rect l="l" t="t" r="r" b="b"/>
              <a:pathLst>
                <a:path w="12766" h="12765" extrusionOk="0">
                  <a:moveTo>
                    <a:pt x="6383" y="0"/>
                  </a:moveTo>
                  <a:cubicBezTo>
                    <a:pt x="4691" y="0"/>
                    <a:pt x="3068" y="673"/>
                    <a:pt x="1871" y="1870"/>
                  </a:cubicBezTo>
                  <a:cubicBezTo>
                    <a:pt x="674" y="3066"/>
                    <a:pt x="1" y="4690"/>
                    <a:pt x="1" y="6382"/>
                  </a:cubicBezTo>
                  <a:cubicBezTo>
                    <a:pt x="1" y="8076"/>
                    <a:pt x="674" y="9699"/>
                    <a:pt x="1871" y="10896"/>
                  </a:cubicBezTo>
                  <a:cubicBezTo>
                    <a:pt x="3068" y="12093"/>
                    <a:pt x="4691" y="12765"/>
                    <a:pt x="6383" y="12765"/>
                  </a:cubicBezTo>
                  <a:cubicBezTo>
                    <a:pt x="8076" y="12765"/>
                    <a:pt x="9699" y="12093"/>
                    <a:pt x="10896" y="10896"/>
                  </a:cubicBezTo>
                  <a:cubicBezTo>
                    <a:pt x="12093" y="9699"/>
                    <a:pt x="12765" y="8076"/>
                    <a:pt x="12765" y="6382"/>
                  </a:cubicBezTo>
                  <a:cubicBezTo>
                    <a:pt x="12765" y="4690"/>
                    <a:pt x="12093" y="3066"/>
                    <a:pt x="10896" y="1870"/>
                  </a:cubicBezTo>
                  <a:cubicBezTo>
                    <a:pt x="9699" y="673"/>
                    <a:pt x="8076" y="0"/>
                    <a:pt x="6383"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 name="Google Shape;3880;p43">
              <a:extLst>
                <a:ext uri="{FF2B5EF4-FFF2-40B4-BE49-F238E27FC236}">
                  <a16:creationId xmlns:a16="http://schemas.microsoft.com/office/drawing/2014/main" id="{3243C0AD-8BAB-78AB-90CA-444D0FE93E4A}"/>
                </a:ext>
              </a:extLst>
            </p:cNvPr>
            <p:cNvSpPr/>
            <p:nvPr/>
          </p:nvSpPr>
          <p:spPr>
            <a:xfrm>
              <a:off x="2428750" y="3720650"/>
              <a:ext cx="193500" cy="193525"/>
            </a:xfrm>
            <a:custGeom>
              <a:avLst/>
              <a:gdLst/>
              <a:ahLst/>
              <a:cxnLst/>
              <a:rect l="l" t="t" r="r" b="b"/>
              <a:pathLst>
                <a:path w="7740" h="7741" extrusionOk="0">
                  <a:moveTo>
                    <a:pt x="2598" y="1"/>
                  </a:moveTo>
                  <a:lnTo>
                    <a:pt x="2598" y="2600"/>
                  </a:lnTo>
                  <a:lnTo>
                    <a:pt x="1" y="2600"/>
                  </a:lnTo>
                  <a:lnTo>
                    <a:pt x="1" y="5144"/>
                  </a:lnTo>
                  <a:lnTo>
                    <a:pt x="2598" y="5144"/>
                  </a:lnTo>
                  <a:lnTo>
                    <a:pt x="2598" y="7740"/>
                  </a:lnTo>
                  <a:lnTo>
                    <a:pt x="5143" y="7740"/>
                  </a:lnTo>
                  <a:lnTo>
                    <a:pt x="5143" y="5144"/>
                  </a:lnTo>
                  <a:lnTo>
                    <a:pt x="7740" y="5144"/>
                  </a:lnTo>
                  <a:lnTo>
                    <a:pt x="7740" y="2600"/>
                  </a:lnTo>
                  <a:lnTo>
                    <a:pt x="5143" y="2600"/>
                  </a:lnTo>
                  <a:lnTo>
                    <a:pt x="5143"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 name="Google Shape;3881;p43">
              <a:extLst>
                <a:ext uri="{FF2B5EF4-FFF2-40B4-BE49-F238E27FC236}">
                  <a16:creationId xmlns:a16="http://schemas.microsoft.com/office/drawing/2014/main" id="{EAB43944-60F0-1BE6-E51E-A9AAE973526E}"/>
                </a:ext>
              </a:extLst>
            </p:cNvPr>
            <p:cNvSpPr/>
            <p:nvPr/>
          </p:nvSpPr>
          <p:spPr>
            <a:xfrm>
              <a:off x="1079850" y="4196050"/>
              <a:ext cx="700175" cy="409825"/>
            </a:xfrm>
            <a:custGeom>
              <a:avLst/>
              <a:gdLst/>
              <a:ahLst/>
              <a:cxnLst/>
              <a:rect l="l" t="t" r="r" b="b"/>
              <a:pathLst>
                <a:path w="28007" h="16393" extrusionOk="0">
                  <a:moveTo>
                    <a:pt x="1" y="1"/>
                  </a:moveTo>
                  <a:lnTo>
                    <a:pt x="1" y="13005"/>
                  </a:lnTo>
                  <a:lnTo>
                    <a:pt x="1" y="14859"/>
                  </a:lnTo>
                  <a:cubicBezTo>
                    <a:pt x="1" y="15706"/>
                    <a:pt x="686" y="16393"/>
                    <a:pt x="1533" y="16393"/>
                  </a:cubicBezTo>
                  <a:lnTo>
                    <a:pt x="28007" y="16393"/>
                  </a:lnTo>
                  <a:lnTo>
                    <a:pt x="28007" y="13005"/>
                  </a:lnTo>
                  <a:lnTo>
                    <a:pt x="3388" y="13005"/>
                  </a:lnTo>
                  <a:lnTo>
                    <a:pt x="3388"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 name="Google Shape;3882;p43">
              <a:extLst>
                <a:ext uri="{FF2B5EF4-FFF2-40B4-BE49-F238E27FC236}">
                  <a16:creationId xmlns:a16="http://schemas.microsoft.com/office/drawing/2014/main" id="{6AC0E9E3-C1E3-6BEE-7265-441B363A21B1}"/>
                </a:ext>
              </a:extLst>
            </p:cNvPr>
            <p:cNvSpPr/>
            <p:nvPr/>
          </p:nvSpPr>
          <p:spPr>
            <a:xfrm>
              <a:off x="1105500" y="4196050"/>
              <a:ext cx="700250" cy="384175"/>
            </a:xfrm>
            <a:custGeom>
              <a:avLst/>
              <a:gdLst/>
              <a:ahLst/>
              <a:cxnLst/>
              <a:rect l="l" t="t" r="r" b="b"/>
              <a:pathLst>
                <a:path w="28010" h="15367" extrusionOk="0">
                  <a:moveTo>
                    <a:pt x="1" y="1"/>
                  </a:moveTo>
                  <a:lnTo>
                    <a:pt x="1" y="14032"/>
                  </a:lnTo>
                  <a:lnTo>
                    <a:pt x="1" y="14600"/>
                  </a:lnTo>
                  <a:cubicBezTo>
                    <a:pt x="1" y="15024"/>
                    <a:pt x="343" y="15366"/>
                    <a:pt x="768" y="15366"/>
                  </a:cubicBezTo>
                  <a:lnTo>
                    <a:pt x="28010" y="15366"/>
                  </a:lnTo>
                  <a:lnTo>
                    <a:pt x="28010" y="14032"/>
                  </a:lnTo>
                  <a:lnTo>
                    <a:pt x="1335" y="14032"/>
                  </a:lnTo>
                  <a:lnTo>
                    <a:pt x="1335"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 name="Google Shape;3883;p43">
              <a:extLst>
                <a:ext uri="{FF2B5EF4-FFF2-40B4-BE49-F238E27FC236}">
                  <a16:creationId xmlns:a16="http://schemas.microsoft.com/office/drawing/2014/main" id="{EB59DC7A-55FF-EC8D-5B7B-83D40F9823D2}"/>
                </a:ext>
              </a:extLst>
            </p:cNvPr>
            <p:cNvSpPr/>
            <p:nvPr/>
          </p:nvSpPr>
          <p:spPr>
            <a:xfrm>
              <a:off x="528750" y="3311700"/>
              <a:ext cx="1186825" cy="1069100"/>
            </a:xfrm>
            <a:custGeom>
              <a:avLst/>
              <a:gdLst/>
              <a:ahLst/>
              <a:cxnLst/>
              <a:rect l="l" t="t" r="r" b="b"/>
              <a:pathLst>
                <a:path w="47473" h="42764" extrusionOk="0">
                  <a:moveTo>
                    <a:pt x="23738" y="1633"/>
                  </a:moveTo>
                  <a:cubicBezTo>
                    <a:pt x="24752" y="1633"/>
                    <a:pt x="25573" y="2456"/>
                    <a:pt x="25573" y="3468"/>
                  </a:cubicBezTo>
                  <a:cubicBezTo>
                    <a:pt x="25573" y="4479"/>
                    <a:pt x="24750" y="5303"/>
                    <a:pt x="23738" y="5303"/>
                  </a:cubicBezTo>
                  <a:cubicBezTo>
                    <a:pt x="22726" y="5303"/>
                    <a:pt x="21903" y="4479"/>
                    <a:pt x="21903" y="3468"/>
                  </a:cubicBezTo>
                  <a:cubicBezTo>
                    <a:pt x="21903" y="2456"/>
                    <a:pt x="22726" y="1633"/>
                    <a:pt x="23738" y="1633"/>
                  </a:cubicBezTo>
                  <a:close/>
                  <a:moveTo>
                    <a:pt x="23737" y="0"/>
                  </a:moveTo>
                  <a:cubicBezTo>
                    <a:pt x="21825" y="0"/>
                    <a:pt x="20269" y="1556"/>
                    <a:pt x="20269" y="3468"/>
                  </a:cubicBezTo>
                  <a:cubicBezTo>
                    <a:pt x="20269" y="3608"/>
                    <a:pt x="20280" y="3746"/>
                    <a:pt x="20297" y="3884"/>
                  </a:cubicBezTo>
                  <a:cubicBezTo>
                    <a:pt x="18461" y="2467"/>
                    <a:pt x="15840" y="1211"/>
                    <a:pt x="12310" y="1211"/>
                  </a:cubicBezTo>
                  <a:cubicBezTo>
                    <a:pt x="4206" y="1211"/>
                    <a:pt x="0" y="9098"/>
                    <a:pt x="0" y="15317"/>
                  </a:cubicBezTo>
                  <a:cubicBezTo>
                    <a:pt x="0" y="24978"/>
                    <a:pt x="10320" y="33222"/>
                    <a:pt x="22959" y="42510"/>
                  </a:cubicBezTo>
                  <a:cubicBezTo>
                    <a:pt x="23190" y="42679"/>
                    <a:pt x="23462" y="42764"/>
                    <a:pt x="23735" y="42764"/>
                  </a:cubicBezTo>
                  <a:cubicBezTo>
                    <a:pt x="24007" y="42764"/>
                    <a:pt x="24280" y="42679"/>
                    <a:pt x="24510" y="42510"/>
                  </a:cubicBezTo>
                  <a:cubicBezTo>
                    <a:pt x="37150" y="33222"/>
                    <a:pt x="47470" y="24978"/>
                    <a:pt x="47470" y="15317"/>
                  </a:cubicBezTo>
                  <a:cubicBezTo>
                    <a:pt x="47473" y="9098"/>
                    <a:pt x="43267" y="1211"/>
                    <a:pt x="35162" y="1211"/>
                  </a:cubicBezTo>
                  <a:cubicBezTo>
                    <a:pt x="31633" y="1211"/>
                    <a:pt x="29013" y="2467"/>
                    <a:pt x="27177" y="3884"/>
                  </a:cubicBezTo>
                  <a:cubicBezTo>
                    <a:pt x="27192" y="3746"/>
                    <a:pt x="27204" y="3608"/>
                    <a:pt x="27204" y="3468"/>
                  </a:cubicBezTo>
                  <a:cubicBezTo>
                    <a:pt x="27204" y="1556"/>
                    <a:pt x="25649" y="0"/>
                    <a:pt x="23737"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 name="Google Shape;3884;p43">
              <a:extLst>
                <a:ext uri="{FF2B5EF4-FFF2-40B4-BE49-F238E27FC236}">
                  <a16:creationId xmlns:a16="http://schemas.microsoft.com/office/drawing/2014/main" id="{DE92A138-4DDD-53C3-5EB8-D61E0157FB00}"/>
                </a:ext>
              </a:extLst>
            </p:cNvPr>
            <p:cNvSpPr/>
            <p:nvPr/>
          </p:nvSpPr>
          <p:spPr>
            <a:xfrm>
              <a:off x="966600" y="3341975"/>
              <a:ext cx="748975" cy="1038800"/>
            </a:xfrm>
            <a:custGeom>
              <a:avLst/>
              <a:gdLst/>
              <a:ahLst/>
              <a:cxnLst/>
              <a:rect l="l" t="t" r="r" b="b"/>
              <a:pathLst>
                <a:path w="29959" h="41552" extrusionOk="0">
                  <a:moveTo>
                    <a:pt x="17648" y="0"/>
                  </a:moveTo>
                  <a:cubicBezTo>
                    <a:pt x="17186" y="0"/>
                    <a:pt x="16741" y="24"/>
                    <a:pt x="16312" y="63"/>
                  </a:cubicBezTo>
                  <a:cubicBezTo>
                    <a:pt x="18841" y="5085"/>
                    <a:pt x="19649" y="10990"/>
                    <a:pt x="18311" y="16459"/>
                  </a:cubicBezTo>
                  <a:cubicBezTo>
                    <a:pt x="16754" y="22829"/>
                    <a:pt x="12563" y="28340"/>
                    <a:pt x="7431" y="32423"/>
                  </a:cubicBezTo>
                  <a:cubicBezTo>
                    <a:pt x="5116" y="34265"/>
                    <a:pt x="2613" y="35838"/>
                    <a:pt x="0" y="37223"/>
                  </a:cubicBezTo>
                  <a:cubicBezTo>
                    <a:pt x="1748" y="38563"/>
                    <a:pt x="3572" y="39919"/>
                    <a:pt x="5447" y="41297"/>
                  </a:cubicBezTo>
                  <a:cubicBezTo>
                    <a:pt x="5678" y="41466"/>
                    <a:pt x="5950" y="41551"/>
                    <a:pt x="6223" y="41551"/>
                  </a:cubicBezTo>
                  <a:cubicBezTo>
                    <a:pt x="6495" y="41551"/>
                    <a:pt x="6768" y="41466"/>
                    <a:pt x="6999" y="41297"/>
                  </a:cubicBezTo>
                  <a:cubicBezTo>
                    <a:pt x="19639" y="32008"/>
                    <a:pt x="29958" y="23766"/>
                    <a:pt x="29958" y="14105"/>
                  </a:cubicBezTo>
                  <a:cubicBezTo>
                    <a:pt x="29959" y="7887"/>
                    <a:pt x="25753" y="0"/>
                    <a:pt x="1764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 name="Google Shape;3885;p43">
              <a:extLst>
                <a:ext uri="{FF2B5EF4-FFF2-40B4-BE49-F238E27FC236}">
                  <a16:creationId xmlns:a16="http://schemas.microsoft.com/office/drawing/2014/main" id="{199B8F18-ECDC-326B-55CA-99FC17B21D86}"/>
                </a:ext>
              </a:extLst>
            </p:cNvPr>
            <p:cNvSpPr/>
            <p:nvPr/>
          </p:nvSpPr>
          <p:spPr>
            <a:xfrm>
              <a:off x="1012825" y="3355975"/>
              <a:ext cx="702750" cy="1024800"/>
            </a:xfrm>
            <a:custGeom>
              <a:avLst/>
              <a:gdLst/>
              <a:ahLst/>
              <a:cxnLst/>
              <a:rect l="l" t="t" r="r" b="b"/>
              <a:pathLst>
                <a:path w="28110" h="40992" extrusionOk="0">
                  <a:moveTo>
                    <a:pt x="19367" y="1"/>
                  </a:moveTo>
                  <a:lnTo>
                    <a:pt x="19367" y="1"/>
                  </a:lnTo>
                  <a:cubicBezTo>
                    <a:pt x="21703" y="4910"/>
                    <a:pt x="22415" y="10610"/>
                    <a:pt x="21122" y="15899"/>
                  </a:cubicBezTo>
                  <a:cubicBezTo>
                    <a:pt x="19564" y="22269"/>
                    <a:pt x="15373" y="27779"/>
                    <a:pt x="10241" y="31863"/>
                  </a:cubicBezTo>
                  <a:cubicBezTo>
                    <a:pt x="7107" y="34357"/>
                    <a:pt x="3631" y="36359"/>
                    <a:pt x="1" y="38066"/>
                  </a:cubicBezTo>
                  <a:cubicBezTo>
                    <a:pt x="1174" y="38948"/>
                    <a:pt x="2373" y="39837"/>
                    <a:pt x="3599" y="40737"/>
                  </a:cubicBezTo>
                  <a:cubicBezTo>
                    <a:pt x="3829" y="40906"/>
                    <a:pt x="4102" y="40991"/>
                    <a:pt x="4374" y="40991"/>
                  </a:cubicBezTo>
                  <a:cubicBezTo>
                    <a:pt x="4646" y="40991"/>
                    <a:pt x="4919" y="40906"/>
                    <a:pt x="5150" y="40737"/>
                  </a:cubicBezTo>
                  <a:cubicBezTo>
                    <a:pt x="17790" y="31451"/>
                    <a:pt x="28110" y="23207"/>
                    <a:pt x="28110" y="13546"/>
                  </a:cubicBezTo>
                  <a:cubicBezTo>
                    <a:pt x="28110" y="8316"/>
                    <a:pt x="25134" y="1907"/>
                    <a:pt x="1936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 name="Google Shape;3886;p43">
              <a:extLst>
                <a:ext uri="{FF2B5EF4-FFF2-40B4-BE49-F238E27FC236}">
                  <a16:creationId xmlns:a16="http://schemas.microsoft.com/office/drawing/2014/main" id="{C560CDB1-C323-B708-B092-4C6095B6449C}"/>
                </a:ext>
              </a:extLst>
            </p:cNvPr>
            <p:cNvSpPr/>
            <p:nvPr/>
          </p:nvSpPr>
          <p:spPr>
            <a:xfrm>
              <a:off x="561425" y="3374575"/>
              <a:ext cx="1121600" cy="973650"/>
            </a:xfrm>
            <a:custGeom>
              <a:avLst/>
              <a:gdLst/>
              <a:ahLst/>
              <a:cxnLst/>
              <a:rect l="l" t="t" r="r" b="b"/>
              <a:pathLst>
                <a:path w="44864" h="38946" extrusionOk="0">
                  <a:moveTo>
                    <a:pt x="11006" y="1"/>
                  </a:moveTo>
                  <a:cubicBezTo>
                    <a:pt x="3499" y="1"/>
                    <a:pt x="0" y="7641"/>
                    <a:pt x="0" y="12802"/>
                  </a:cubicBezTo>
                  <a:cubicBezTo>
                    <a:pt x="0" y="21751"/>
                    <a:pt x="9721" y="29606"/>
                    <a:pt x="22428" y="38943"/>
                  </a:cubicBezTo>
                  <a:cubicBezTo>
                    <a:pt x="22428" y="38943"/>
                    <a:pt x="22430" y="38943"/>
                    <a:pt x="22434" y="38946"/>
                  </a:cubicBezTo>
                  <a:lnTo>
                    <a:pt x="22435" y="38946"/>
                  </a:lnTo>
                  <a:cubicBezTo>
                    <a:pt x="35141" y="29607"/>
                    <a:pt x="44863" y="21754"/>
                    <a:pt x="44863" y="12805"/>
                  </a:cubicBezTo>
                  <a:cubicBezTo>
                    <a:pt x="44863" y="7641"/>
                    <a:pt x="41366" y="2"/>
                    <a:pt x="33858" y="2"/>
                  </a:cubicBezTo>
                  <a:cubicBezTo>
                    <a:pt x="27729" y="2"/>
                    <a:pt x="24621" y="4229"/>
                    <a:pt x="23815" y="5523"/>
                  </a:cubicBezTo>
                  <a:cubicBezTo>
                    <a:pt x="23516" y="6005"/>
                    <a:pt x="22998" y="6294"/>
                    <a:pt x="22431" y="6294"/>
                  </a:cubicBezTo>
                  <a:cubicBezTo>
                    <a:pt x="21865" y="6294"/>
                    <a:pt x="21349" y="6005"/>
                    <a:pt x="21048" y="5523"/>
                  </a:cubicBezTo>
                  <a:cubicBezTo>
                    <a:pt x="20241" y="4228"/>
                    <a:pt x="17133" y="1"/>
                    <a:pt x="11006"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 name="Google Shape;3887;p43">
              <a:extLst>
                <a:ext uri="{FF2B5EF4-FFF2-40B4-BE49-F238E27FC236}">
                  <a16:creationId xmlns:a16="http://schemas.microsoft.com/office/drawing/2014/main" id="{2F25F522-0965-14C3-834E-93E550B295A0}"/>
                </a:ext>
              </a:extLst>
            </p:cNvPr>
            <p:cNvSpPr/>
            <p:nvPr/>
          </p:nvSpPr>
          <p:spPr>
            <a:xfrm>
              <a:off x="997950" y="3374600"/>
              <a:ext cx="685025" cy="973600"/>
            </a:xfrm>
            <a:custGeom>
              <a:avLst/>
              <a:gdLst/>
              <a:ahLst/>
              <a:cxnLst/>
              <a:rect l="l" t="t" r="r" b="b"/>
              <a:pathLst>
                <a:path w="27401" h="38944" extrusionOk="0">
                  <a:moveTo>
                    <a:pt x="16394" y="1"/>
                  </a:moveTo>
                  <a:cubicBezTo>
                    <a:pt x="16141" y="1"/>
                    <a:pt x="15893" y="12"/>
                    <a:pt x="15650" y="25"/>
                  </a:cubicBezTo>
                  <a:cubicBezTo>
                    <a:pt x="17705" y="4756"/>
                    <a:pt x="18282" y="10139"/>
                    <a:pt x="17057" y="15155"/>
                  </a:cubicBezTo>
                  <a:cubicBezTo>
                    <a:pt x="15500" y="21525"/>
                    <a:pt x="11309" y="27037"/>
                    <a:pt x="6177" y="31119"/>
                  </a:cubicBezTo>
                  <a:cubicBezTo>
                    <a:pt x="4235" y="32664"/>
                    <a:pt x="2161" y="34021"/>
                    <a:pt x="1" y="35236"/>
                  </a:cubicBezTo>
                  <a:cubicBezTo>
                    <a:pt x="1591" y="36450"/>
                    <a:pt x="3250" y="37682"/>
                    <a:pt x="4967" y="38943"/>
                  </a:cubicBezTo>
                  <a:lnTo>
                    <a:pt x="4970" y="38943"/>
                  </a:lnTo>
                  <a:cubicBezTo>
                    <a:pt x="17677" y="29606"/>
                    <a:pt x="27398" y="21753"/>
                    <a:pt x="27398" y="12803"/>
                  </a:cubicBezTo>
                  <a:cubicBezTo>
                    <a:pt x="27401" y="7640"/>
                    <a:pt x="23904" y="1"/>
                    <a:pt x="16394"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 name="Google Shape;3888;p43">
              <a:extLst>
                <a:ext uri="{FF2B5EF4-FFF2-40B4-BE49-F238E27FC236}">
                  <a16:creationId xmlns:a16="http://schemas.microsoft.com/office/drawing/2014/main" id="{BD9A62CB-CDEC-2C67-B455-5AE86D0E3B7E}"/>
                </a:ext>
              </a:extLst>
            </p:cNvPr>
            <p:cNvSpPr/>
            <p:nvPr/>
          </p:nvSpPr>
          <p:spPr>
            <a:xfrm>
              <a:off x="1045900" y="3398725"/>
              <a:ext cx="637075" cy="949400"/>
            </a:xfrm>
            <a:custGeom>
              <a:avLst/>
              <a:gdLst/>
              <a:ahLst/>
              <a:cxnLst/>
              <a:rect l="l" t="t" r="r" b="b"/>
              <a:pathLst>
                <a:path w="25483" h="37976" extrusionOk="0">
                  <a:moveTo>
                    <a:pt x="18778" y="1"/>
                  </a:moveTo>
                  <a:lnTo>
                    <a:pt x="18778" y="1"/>
                  </a:lnTo>
                  <a:cubicBezTo>
                    <a:pt x="20515" y="4498"/>
                    <a:pt x="20944" y="9503"/>
                    <a:pt x="19799" y="14189"/>
                  </a:cubicBezTo>
                  <a:cubicBezTo>
                    <a:pt x="18241" y="20559"/>
                    <a:pt x="14050" y="26069"/>
                    <a:pt x="8918" y="30153"/>
                  </a:cubicBezTo>
                  <a:cubicBezTo>
                    <a:pt x="6167" y="32343"/>
                    <a:pt x="3152" y="34152"/>
                    <a:pt x="0" y="35716"/>
                  </a:cubicBezTo>
                  <a:cubicBezTo>
                    <a:pt x="994" y="36460"/>
                    <a:pt x="2009" y="37212"/>
                    <a:pt x="3049" y="37975"/>
                  </a:cubicBezTo>
                  <a:lnTo>
                    <a:pt x="3052" y="37975"/>
                  </a:lnTo>
                  <a:cubicBezTo>
                    <a:pt x="15762" y="28640"/>
                    <a:pt x="25483" y="20785"/>
                    <a:pt x="25483" y="11836"/>
                  </a:cubicBezTo>
                  <a:cubicBezTo>
                    <a:pt x="25483" y="7787"/>
                    <a:pt x="23329" y="2217"/>
                    <a:pt x="18778"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 name="Google Shape;3889;p43">
              <a:extLst>
                <a:ext uri="{FF2B5EF4-FFF2-40B4-BE49-F238E27FC236}">
                  <a16:creationId xmlns:a16="http://schemas.microsoft.com/office/drawing/2014/main" id="{8274ED47-2ED2-BC49-7233-28C3FFC9B9E7}"/>
                </a:ext>
              </a:extLst>
            </p:cNvPr>
            <p:cNvSpPr/>
            <p:nvPr/>
          </p:nvSpPr>
          <p:spPr>
            <a:xfrm>
              <a:off x="594075" y="3407225"/>
              <a:ext cx="1056300" cy="900475"/>
            </a:xfrm>
            <a:custGeom>
              <a:avLst/>
              <a:gdLst/>
              <a:ahLst/>
              <a:cxnLst/>
              <a:rect l="l" t="t" r="r" b="b"/>
              <a:pathLst>
                <a:path w="42252" h="36019" extrusionOk="0">
                  <a:moveTo>
                    <a:pt x="9700" y="0"/>
                  </a:moveTo>
                  <a:cubicBezTo>
                    <a:pt x="3083" y="0"/>
                    <a:pt x="0" y="6859"/>
                    <a:pt x="0" y="11496"/>
                  </a:cubicBezTo>
                  <a:cubicBezTo>
                    <a:pt x="0" y="19660"/>
                    <a:pt x="9101" y="27153"/>
                    <a:pt x="21125" y="36018"/>
                  </a:cubicBezTo>
                  <a:cubicBezTo>
                    <a:pt x="33151" y="27153"/>
                    <a:pt x="42251" y="19661"/>
                    <a:pt x="42249" y="11498"/>
                  </a:cubicBezTo>
                  <a:cubicBezTo>
                    <a:pt x="42249" y="6861"/>
                    <a:pt x="39166" y="2"/>
                    <a:pt x="32548" y="2"/>
                  </a:cubicBezTo>
                  <a:cubicBezTo>
                    <a:pt x="27091" y="2"/>
                    <a:pt x="24330" y="3757"/>
                    <a:pt x="23614" y="4907"/>
                  </a:cubicBezTo>
                  <a:cubicBezTo>
                    <a:pt x="23076" y="5775"/>
                    <a:pt x="22144" y="6293"/>
                    <a:pt x="21124" y="6293"/>
                  </a:cubicBezTo>
                  <a:cubicBezTo>
                    <a:pt x="20103" y="6293"/>
                    <a:pt x="19174" y="5775"/>
                    <a:pt x="18633" y="4907"/>
                  </a:cubicBezTo>
                  <a:cubicBezTo>
                    <a:pt x="17917" y="3756"/>
                    <a:pt x="15156" y="0"/>
                    <a:pt x="9700"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 name="Google Shape;3890;p43">
              <a:extLst>
                <a:ext uri="{FF2B5EF4-FFF2-40B4-BE49-F238E27FC236}">
                  <a16:creationId xmlns:a16="http://schemas.microsoft.com/office/drawing/2014/main" id="{F92AD0F9-DF7D-FA46-C141-FF3160CEE171}"/>
                </a:ext>
              </a:extLst>
            </p:cNvPr>
            <p:cNvSpPr/>
            <p:nvPr/>
          </p:nvSpPr>
          <p:spPr>
            <a:xfrm>
              <a:off x="1028500" y="3407225"/>
              <a:ext cx="621875" cy="900500"/>
            </a:xfrm>
            <a:custGeom>
              <a:avLst/>
              <a:gdLst/>
              <a:ahLst/>
              <a:cxnLst/>
              <a:rect l="l" t="t" r="r" b="b"/>
              <a:pathLst>
                <a:path w="24875" h="36020" extrusionOk="0">
                  <a:moveTo>
                    <a:pt x="15172" y="0"/>
                  </a:moveTo>
                  <a:cubicBezTo>
                    <a:pt x="15094" y="0"/>
                    <a:pt x="15019" y="3"/>
                    <a:pt x="14944" y="4"/>
                  </a:cubicBezTo>
                  <a:cubicBezTo>
                    <a:pt x="16571" y="4411"/>
                    <a:pt x="16953" y="9283"/>
                    <a:pt x="15835" y="13849"/>
                  </a:cubicBezTo>
                  <a:cubicBezTo>
                    <a:pt x="14278" y="20219"/>
                    <a:pt x="10087" y="25729"/>
                    <a:pt x="4955" y="29813"/>
                  </a:cubicBezTo>
                  <a:cubicBezTo>
                    <a:pt x="3382" y="31064"/>
                    <a:pt x="1722" y="32192"/>
                    <a:pt x="1" y="33221"/>
                  </a:cubicBezTo>
                  <a:cubicBezTo>
                    <a:pt x="1213" y="34140"/>
                    <a:pt x="2462" y="35070"/>
                    <a:pt x="3747" y="36020"/>
                  </a:cubicBezTo>
                  <a:cubicBezTo>
                    <a:pt x="15773" y="27153"/>
                    <a:pt x="24873" y="19661"/>
                    <a:pt x="24873" y="11496"/>
                  </a:cubicBezTo>
                  <a:cubicBezTo>
                    <a:pt x="24874" y="6859"/>
                    <a:pt x="21792" y="0"/>
                    <a:pt x="15172" y="0"/>
                  </a:cubicBezTo>
                  <a:close/>
                </a:path>
              </a:pathLst>
            </a:custGeom>
            <a:solidFill>
              <a:srgbClr val="A8CDD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 name="Google Shape;3891;p43">
              <a:extLst>
                <a:ext uri="{FF2B5EF4-FFF2-40B4-BE49-F238E27FC236}">
                  <a16:creationId xmlns:a16="http://schemas.microsoft.com/office/drawing/2014/main" id="{DB3F97D2-A8E7-4532-CA13-0554C26C0297}"/>
                </a:ext>
              </a:extLst>
            </p:cNvPr>
            <p:cNvSpPr/>
            <p:nvPr/>
          </p:nvSpPr>
          <p:spPr>
            <a:xfrm>
              <a:off x="1078275" y="3446325"/>
              <a:ext cx="572100" cy="861375"/>
            </a:xfrm>
            <a:custGeom>
              <a:avLst/>
              <a:gdLst/>
              <a:ahLst/>
              <a:cxnLst/>
              <a:rect l="l" t="t" r="r" b="b"/>
              <a:pathLst>
                <a:path w="22884" h="34455" extrusionOk="0">
                  <a:moveTo>
                    <a:pt x="18132" y="0"/>
                  </a:moveTo>
                  <a:lnTo>
                    <a:pt x="18132" y="0"/>
                  </a:lnTo>
                  <a:cubicBezTo>
                    <a:pt x="19309" y="3979"/>
                    <a:pt x="19491" y="8250"/>
                    <a:pt x="18505" y="12285"/>
                  </a:cubicBezTo>
                  <a:cubicBezTo>
                    <a:pt x="16948" y="18655"/>
                    <a:pt x="12758" y="24165"/>
                    <a:pt x="7625" y="28249"/>
                  </a:cubicBezTo>
                  <a:cubicBezTo>
                    <a:pt x="5253" y="30136"/>
                    <a:pt x="2684" y="31742"/>
                    <a:pt x="1" y="33151"/>
                  </a:cubicBezTo>
                  <a:cubicBezTo>
                    <a:pt x="579" y="33584"/>
                    <a:pt x="1163" y="34018"/>
                    <a:pt x="1757" y="34454"/>
                  </a:cubicBezTo>
                  <a:cubicBezTo>
                    <a:pt x="13783" y="25589"/>
                    <a:pt x="22883" y="18096"/>
                    <a:pt x="22883" y="9932"/>
                  </a:cubicBezTo>
                  <a:cubicBezTo>
                    <a:pt x="22883" y="6665"/>
                    <a:pt x="21351" y="2297"/>
                    <a:pt x="18132" y="0"/>
                  </a:cubicBezTo>
                  <a:close/>
                </a:path>
              </a:pathLst>
            </a:custGeom>
            <a:solidFill>
              <a:srgbClr val="91C3D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 name="Google Shape;3892;p43">
              <a:extLst>
                <a:ext uri="{FF2B5EF4-FFF2-40B4-BE49-F238E27FC236}">
                  <a16:creationId xmlns:a16="http://schemas.microsoft.com/office/drawing/2014/main" id="{D185F439-4854-103C-1187-580ED1CB2310}"/>
                </a:ext>
              </a:extLst>
            </p:cNvPr>
            <p:cNvSpPr/>
            <p:nvPr/>
          </p:nvSpPr>
          <p:spPr>
            <a:xfrm>
              <a:off x="594074" y="3628051"/>
              <a:ext cx="1056301" cy="679651"/>
            </a:xfrm>
            <a:custGeom>
              <a:avLst/>
              <a:gdLst/>
              <a:ahLst/>
              <a:cxnLst/>
              <a:rect l="l" t="t" r="r" b="b"/>
              <a:pathLst>
                <a:path w="42252" h="27186" extrusionOk="0">
                  <a:moveTo>
                    <a:pt x="39448" y="1"/>
                  </a:moveTo>
                  <a:cubicBezTo>
                    <a:pt x="38912" y="1"/>
                    <a:pt x="38375" y="46"/>
                    <a:pt x="37845" y="140"/>
                  </a:cubicBezTo>
                  <a:cubicBezTo>
                    <a:pt x="35070" y="632"/>
                    <a:pt x="32663" y="2284"/>
                    <a:pt x="30270" y="3774"/>
                  </a:cubicBezTo>
                  <a:cubicBezTo>
                    <a:pt x="27943" y="5224"/>
                    <a:pt x="25395" y="6598"/>
                    <a:pt x="22668" y="6598"/>
                  </a:cubicBezTo>
                  <a:cubicBezTo>
                    <a:pt x="22589" y="6598"/>
                    <a:pt x="22509" y="6597"/>
                    <a:pt x="22429" y="6594"/>
                  </a:cubicBezTo>
                  <a:cubicBezTo>
                    <a:pt x="18398" y="6476"/>
                    <a:pt x="15156" y="3406"/>
                    <a:pt x="11495" y="1715"/>
                  </a:cubicBezTo>
                  <a:cubicBezTo>
                    <a:pt x="9342" y="720"/>
                    <a:pt x="6979" y="237"/>
                    <a:pt x="4612" y="237"/>
                  </a:cubicBezTo>
                  <a:cubicBezTo>
                    <a:pt x="3108" y="237"/>
                    <a:pt x="1603" y="432"/>
                    <a:pt x="149" y="814"/>
                  </a:cubicBezTo>
                  <a:cubicBezTo>
                    <a:pt x="50" y="1454"/>
                    <a:pt x="0" y="2077"/>
                    <a:pt x="0" y="2663"/>
                  </a:cubicBezTo>
                  <a:cubicBezTo>
                    <a:pt x="0" y="10828"/>
                    <a:pt x="9101" y="18320"/>
                    <a:pt x="21125" y="27185"/>
                  </a:cubicBezTo>
                  <a:cubicBezTo>
                    <a:pt x="33151" y="18320"/>
                    <a:pt x="42251" y="10827"/>
                    <a:pt x="42251" y="2663"/>
                  </a:cubicBezTo>
                  <a:cubicBezTo>
                    <a:pt x="42251" y="1933"/>
                    <a:pt x="42175" y="1148"/>
                    <a:pt x="42021" y="344"/>
                  </a:cubicBezTo>
                  <a:cubicBezTo>
                    <a:pt x="41181" y="119"/>
                    <a:pt x="40314" y="1"/>
                    <a:pt x="39448"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 name="Google Shape;3893;p43">
              <a:extLst>
                <a:ext uri="{FF2B5EF4-FFF2-40B4-BE49-F238E27FC236}">
                  <a16:creationId xmlns:a16="http://schemas.microsoft.com/office/drawing/2014/main" id="{688E21E3-0CC5-F971-1125-BB7563E361E0}"/>
                </a:ext>
              </a:extLst>
            </p:cNvPr>
            <p:cNvSpPr/>
            <p:nvPr/>
          </p:nvSpPr>
          <p:spPr>
            <a:xfrm>
              <a:off x="1028500" y="3628050"/>
              <a:ext cx="621850" cy="679725"/>
            </a:xfrm>
            <a:custGeom>
              <a:avLst/>
              <a:gdLst/>
              <a:ahLst/>
              <a:cxnLst/>
              <a:rect l="l" t="t" r="r" b="b"/>
              <a:pathLst>
                <a:path w="24874" h="27189" extrusionOk="0">
                  <a:moveTo>
                    <a:pt x="22070" y="1"/>
                  </a:moveTo>
                  <a:cubicBezTo>
                    <a:pt x="21534" y="1"/>
                    <a:pt x="20998" y="46"/>
                    <a:pt x="20468" y="140"/>
                  </a:cubicBezTo>
                  <a:cubicBezTo>
                    <a:pt x="19025" y="396"/>
                    <a:pt x="17679" y="967"/>
                    <a:pt x="16384" y="1666"/>
                  </a:cubicBezTo>
                  <a:cubicBezTo>
                    <a:pt x="16286" y="2794"/>
                    <a:pt x="16106" y="3913"/>
                    <a:pt x="15835" y="5017"/>
                  </a:cubicBezTo>
                  <a:cubicBezTo>
                    <a:pt x="14278" y="11387"/>
                    <a:pt x="10087" y="16899"/>
                    <a:pt x="4955" y="20981"/>
                  </a:cubicBezTo>
                  <a:cubicBezTo>
                    <a:pt x="3382" y="22233"/>
                    <a:pt x="1722" y="23360"/>
                    <a:pt x="1" y="24389"/>
                  </a:cubicBezTo>
                  <a:cubicBezTo>
                    <a:pt x="1213" y="25308"/>
                    <a:pt x="2462" y="26238"/>
                    <a:pt x="3747" y="27188"/>
                  </a:cubicBezTo>
                  <a:cubicBezTo>
                    <a:pt x="15773" y="18321"/>
                    <a:pt x="24873" y="10830"/>
                    <a:pt x="24873" y="2666"/>
                  </a:cubicBezTo>
                  <a:cubicBezTo>
                    <a:pt x="24873" y="1936"/>
                    <a:pt x="24797" y="1151"/>
                    <a:pt x="24642" y="346"/>
                  </a:cubicBezTo>
                  <a:cubicBezTo>
                    <a:pt x="23803" y="120"/>
                    <a:pt x="22936" y="1"/>
                    <a:pt x="22070"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 name="Google Shape;3894;p43">
              <a:extLst>
                <a:ext uri="{FF2B5EF4-FFF2-40B4-BE49-F238E27FC236}">
                  <a16:creationId xmlns:a16="http://schemas.microsoft.com/office/drawing/2014/main" id="{65D306FF-311C-E4A6-B569-0862A8547E3E}"/>
                </a:ext>
              </a:extLst>
            </p:cNvPr>
            <p:cNvSpPr/>
            <p:nvPr/>
          </p:nvSpPr>
          <p:spPr>
            <a:xfrm>
              <a:off x="1078275" y="3628125"/>
              <a:ext cx="572100" cy="679575"/>
            </a:xfrm>
            <a:custGeom>
              <a:avLst/>
              <a:gdLst/>
              <a:ahLst/>
              <a:cxnLst/>
              <a:rect l="l" t="t" r="r" b="b"/>
              <a:pathLst>
                <a:path w="22884" h="27183" extrusionOk="0">
                  <a:moveTo>
                    <a:pt x="20097" y="0"/>
                  </a:moveTo>
                  <a:cubicBezTo>
                    <a:pt x="19777" y="0"/>
                    <a:pt x="19457" y="16"/>
                    <a:pt x="19138" y="49"/>
                  </a:cubicBezTo>
                  <a:cubicBezTo>
                    <a:pt x="19108" y="1719"/>
                    <a:pt x="18904" y="3386"/>
                    <a:pt x="18505" y="5013"/>
                  </a:cubicBezTo>
                  <a:cubicBezTo>
                    <a:pt x="16948" y="11383"/>
                    <a:pt x="12758" y="16893"/>
                    <a:pt x="7625" y="20977"/>
                  </a:cubicBezTo>
                  <a:cubicBezTo>
                    <a:pt x="5253" y="22864"/>
                    <a:pt x="2684" y="24470"/>
                    <a:pt x="1" y="25879"/>
                  </a:cubicBezTo>
                  <a:cubicBezTo>
                    <a:pt x="579" y="26312"/>
                    <a:pt x="1163" y="26746"/>
                    <a:pt x="1757" y="27182"/>
                  </a:cubicBezTo>
                  <a:cubicBezTo>
                    <a:pt x="13783" y="18317"/>
                    <a:pt x="22883" y="10824"/>
                    <a:pt x="22883" y="2660"/>
                  </a:cubicBezTo>
                  <a:cubicBezTo>
                    <a:pt x="22883" y="1930"/>
                    <a:pt x="22807" y="1145"/>
                    <a:pt x="22653" y="341"/>
                  </a:cubicBezTo>
                  <a:cubicBezTo>
                    <a:pt x="21818" y="117"/>
                    <a:pt x="20958" y="0"/>
                    <a:pt x="20097"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 name="Google Shape;3895;p43">
              <a:extLst>
                <a:ext uri="{FF2B5EF4-FFF2-40B4-BE49-F238E27FC236}">
                  <a16:creationId xmlns:a16="http://schemas.microsoft.com/office/drawing/2014/main" id="{C620403E-498F-1B50-2A92-6D56A4E89AEF}"/>
                </a:ext>
              </a:extLst>
            </p:cNvPr>
            <p:cNvSpPr/>
            <p:nvPr/>
          </p:nvSpPr>
          <p:spPr>
            <a:xfrm>
              <a:off x="965525" y="3657850"/>
              <a:ext cx="319125" cy="319125"/>
            </a:xfrm>
            <a:custGeom>
              <a:avLst/>
              <a:gdLst/>
              <a:ahLst/>
              <a:cxnLst/>
              <a:rect l="l" t="t" r="r" b="b"/>
              <a:pathLst>
                <a:path w="12765" h="12765" extrusionOk="0">
                  <a:moveTo>
                    <a:pt x="6382" y="0"/>
                  </a:moveTo>
                  <a:cubicBezTo>
                    <a:pt x="4690" y="0"/>
                    <a:pt x="3068" y="672"/>
                    <a:pt x="1870" y="1869"/>
                  </a:cubicBezTo>
                  <a:cubicBezTo>
                    <a:pt x="673" y="3066"/>
                    <a:pt x="0" y="4689"/>
                    <a:pt x="0" y="6382"/>
                  </a:cubicBezTo>
                  <a:cubicBezTo>
                    <a:pt x="0" y="8075"/>
                    <a:pt x="673" y="9699"/>
                    <a:pt x="1870" y="10894"/>
                  </a:cubicBezTo>
                  <a:cubicBezTo>
                    <a:pt x="3068" y="12092"/>
                    <a:pt x="4690" y="12765"/>
                    <a:pt x="6382" y="12765"/>
                  </a:cubicBezTo>
                  <a:cubicBezTo>
                    <a:pt x="8076" y="12765"/>
                    <a:pt x="9699" y="12092"/>
                    <a:pt x="10896" y="10894"/>
                  </a:cubicBezTo>
                  <a:cubicBezTo>
                    <a:pt x="12093" y="9699"/>
                    <a:pt x="12765" y="8075"/>
                    <a:pt x="12765" y="6382"/>
                  </a:cubicBezTo>
                  <a:cubicBezTo>
                    <a:pt x="12765" y="4689"/>
                    <a:pt x="12093" y="3066"/>
                    <a:pt x="10896" y="1869"/>
                  </a:cubicBezTo>
                  <a:cubicBezTo>
                    <a:pt x="9699" y="672"/>
                    <a:pt x="8076" y="0"/>
                    <a:pt x="6382"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 name="Google Shape;3896;p43">
              <a:extLst>
                <a:ext uri="{FF2B5EF4-FFF2-40B4-BE49-F238E27FC236}">
                  <a16:creationId xmlns:a16="http://schemas.microsoft.com/office/drawing/2014/main" id="{E76A2930-3F83-4371-8B02-0D82C276CF52}"/>
                </a:ext>
              </a:extLst>
            </p:cNvPr>
            <p:cNvSpPr/>
            <p:nvPr/>
          </p:nvSpPr>
          <p:spPr>
            <a:xfrm>
              <a:off x="1028325" y="3720650"/>
              <a:ext cx="193550" cy="193525"/>
            </a:xfrm>
            <a:custGeom>
              <a:avLst/>
              <a:gdLst/>
              <a:ahLst/>
              <a:cxnLst/>
              <a:rect l="l" t="t" r="r" b="b"/>
              <a:pathLst>
                <a:path w="7742" h="7741" extrusionOk="0">
                  <a:moveTo>
                    <a:pt x="2600" y="1"/>
                  </a:moveTo>
                  <a:lnTo>
                    <a:pt x="2600" y="2600"/>
                  </a:lnTo>
                  <a:lnTo>
                    <a:pt x="1" y="2600"/>
                  </a:lnTo>
                  <a:lnTo>
                    <a:pt x="1" y="5144"/>
                  </a:lnTo>
                  <a:lnTo>
                    <a:pt x="2600" y="5144"/>
                  </a:lnTo>
                  <a:lnTo>
                    <a:pt x="2600" y="7740"/>
                  </a:lnTo>
                  <a:lnTo>
                    <a:pt x="5144" y="7740"/>
                  </a:lnTo>
                  <a:lnTo>
                    <a:pt x="5144" y="5144"/>
                  </a:lnTo>
                  <a:lnTo>
                    <a:pt x="7741" y="5144"/>
                  </a:lnTo>
                  <a:lnTo>
                    <a:pt x="7741" y="2600"/>
                  </a:lnTo>
                  <a:lnTo>
                    <a:pt x="5144" y="2600"/>
                  </a:lnTo>
                  <a:lnTo>
                    <a:pt x="5144"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 name="Google Shape;3897;p43">
              <a:extLst>
                <a:ext uri="{FF2B5EF4-FFF2-40B4-BE49-F238E27FC236}">
                  <a16:creationId xmlns:a16="http://schemas.microsoft.com/office/drawing/2014/main" id="{79F35E5F-1D04-FD01-191D-96575008F64C}"/>
                </a:ext>
              </a:extLst>
            </p:cNvPr>
            <p:cNvSpPr/>
            <p:nvPr/>
          </p:nvSpPr>
          <p:spPr>
            <a:xfrm>
              <a:off x="1780050" y="4088925"/>
              <a:ext cx="84700" cy="843050"/>
            </a:xfrm>
            <a:custGeom>
              <a:avLst/>
              <a:gdLst/>
              <a:ahLst/>
              <a:cxnLst/>
              <a:rect l="l" t="t" r="r" b="b"/>
              <a:pathLst>
                <a:path w="3388" h="33722" extrusionOk="0">
                  <a:moveTo>
                    <a:pt x="0" y="0"/>
                  </a:moveTo>
                  <a:lnTo>
                    <a:pt x="0" y="33721"/>
                  </a:lnTo>
                  <a:lnTo>
                    <a:pt x="3387" y="33721"/>
                  </a:lnTo>
                  <a:lnTo>
                    <a:pt x="3387"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 name="Google Shape;3898;p43">
              <a:extLst>
                <a:ext uri="{FF2B5EF4-FFF2-40B4-BE49-F238E27FC236}">
                  <a16:creationId xmlns:a16="http://schemas.microsoft.com/office/drawing/2014/main" id="{9E5DDB5C-71CC-9277-DC51-12665278711A}"/>
                </a:ext>
              </a:extLst>
            </p:cNvPr>
            <p:cNvSpPr/>
            <p:nvPr/>
          </p:nvSpPr>
          <p:spPr>
            <a:xfrm>
              <a:off x="1228950" y="3204550"/>
              <a:ext cx="1186875" cy="1069125"/>
            </a:xfrm>
            <a:custGeom>
              <a:avLst/>
              <a:gdLst/>
              <a:ahLst/>
              <a:cxnLst/>
              <a:rect l="l" t="t" r="r" b="b"/>
              <a:pathLst>
                <a:path w="47475" h="42765" extrusionOk="0">
                  <a:moveTo>
                    <a:pt x="23738" y="1631"/>
                  </a:moveTo>
                  <a:cubicBezTo>
                    <a:pt x="24751" y="1631"/>
                    <a:pt x="25573" y="2455"/>
                    <a:pt x="25573" y="3466"/>
                  </a:cubicBezTo>
                  <a:cubicBezTo>
                    <a:pt x="25573" y="4478"/>
                    <a:pt x="24749" y="5301"/>
                    <a:pt x="23738" y="5301"/>
                  </a:cubicBezTo>
                  <a:cubicBezTo>
                    <a:pt x="22724" y="5301"/>
                    <a:pt x="21902" y="4478"/>
                    <a:pt x="21902" y="3466"/>
                  </a:cubicBezTo>
                  <a:cubicBezTo>
                    <a:pt x="21902" y="2455"/>
                    <a:pt x="22726" y="1631"/>
                    <a:pt x="23738" y="1631"/>
                  </a:cubicBezTo>
                  <a:close/>
                  <a:moveTo>
                    <a:pt x="23738" y="1"/>
                  </a:moveTo>
                  <a:cubicBezTo>
                    <a:pt x="21826" y="1"/>
                    <a:pt x="20270" y="1555"/>
                    <a:pt x="20270" y="3467"/>
                  </a:cubicBezTo>
                  <a:cubicBezTo>
                    <a:pt x="20270" y="3609"/>
                    <a:pt x="20280" y="3745"/>
                    <a:pt x="20298" y="3883"/>
                  </a:cubicBezTo>
                  <a:cubicBezTo>
                    <a:pt x="18462" y="2466"/>
                    <a:pt x="15841" y="1212"/>
                    <a:pt x="12311" y="1212"/>
                  </a:cubicBezTo>
                  <a:cubicBezTo>
                    <a:pt x="4206" y="1212"/>
                    <a:pt x="0" y="9097"/>
                    <a:pt x="0" y="15318"/>
                  </a:cubicBezTo>
                  <a:cubicBezTo>
                    <a:pt x="0" y="24978"/>
                    <a:pt x="10321" y="33221"/>
                    <a:pt x="22961" y="42510"/>
                  </a:cubicBezTo>
                  <a:cubicBezTo>
                    <a:pt x="23191" y="42679"/>
                    <a:pt x="23463" y="42764"/>
                    <a:pt x="23736" y="42764"/>
                  </a:cubicBezTo>
                  <a:cubicBezTo>
                    <a:pt x="24008" y="42764"/>
                    <a:pt x="24281" y="42679"/>
                    <a:pt x="24511" y="42510"/>
                  </a:cubicBezTo>
                  <a:cubicBezTo>
                    <a:pt x="37151" y="33221"/>
                    <a:pt x="47470" y="24978"/>
                    <a:pt x="47470" y="15318"/>
                  </a:cubicBezTo>
                  <a:cubicBezTo>
                    <a:pt x="47474" y="9097"/>
                    <a:pt x="43268" y="1212"/>
                    <a:pt x="35163" y="1212"/>
                  </a:cubicBezTo>
                  <a:cubicBezTo>
                    <a:pt x="31634" y="1212"/>
                    <a:pt x="29015" y="2466"/>
                    <a:pt x="27178" y="3883"/>
                  </a:cubicBezTo>
                  <a:cubicBezTo>
                    <a:pt x="27193" y="3745"/>
                    <a:pt x="27206" y="3609"/>
                    <a:pt x="27206" y="3467"/>
                  </a:cubicBezTo>
                  <a:cubicBezTo>
                    <a:pt x="27206" y="1555"/>
                    <a:pt x="25650" y="1"/>
                    <a:pt x="23738"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 name="Google Shape;3899;p43">
              <a:extLst>
                <a:ext uri="{FF2B5EF4-FFF2-40B4-BE49-F238E27FC236}">
                  <a16:creationId xmlns:a16="http://schemas.microsoft.com/office/drawing/2014/main" id="{BAAAA994-3F6D-7061-0F55-988C66C212E9}"/>
                </a:ext>
              </a:extLst>
            </p:cNvPr>
            <p:cNvSpPr/>
            <p:nvPr/>
          </p:nvSpPr>
          <p:spPr>
            <a:xfrm>
              <a:off x="1666825" y="3234825"/>
              <a:ext cx="749000" cy="1038800"/>
            </a:xfrm>
            <a:custGeom>
              <a:avLst/>
              <a:gdLst/>
              <a:ahLst/>
              <a:cxnLst/>
              <a:rect l="l" t="t" r="r" b="b"/>
              <a:pathLst>
                <a:path w="29960" h="41552" extrusionOk="0">
                  <a:moveTo>
                    <a:pt x="17648" y="1"/>
                  </a:moveTo>
                  <a:cubicBezTo>
                    <a:pt x="17188" y="1"/>
                    <a:pt x="16742" y="23"/>
                    <a:pt x="16312" y="64"/>
                  </a:cubicBezTo>
                  <a:cubicBezTo>
                    <a:pt x="18841" y="5084"/>
                    <a:pt x="19649" y="10991"/>
                    <a:pt x="18311" y="16458"/>
                  </a:cubicBezTo>
                  <a:cubicBezTo>
                    <a:pt x="16754" y="22828"/>
                    <a:pt x="12563" y="28340"/>
                    <a:pt x="7431" y="32422"/>
                  </a:cubicBezTo>
                  <a:cubicBezTo>
                    <a:pt x="5116" y="34264"/>
                    <a:pt x="2613" y="35838"/>
                    <a:pt x="1" y="37223"/>
                  </a:cubicBezTo>
                  <a:cubicBezTo>
                    <a:pt x="1748" y="38564"/>
                    <a:pt x="3573" y="39919"/>
                    <a:pt x="5447" y="41297"/>
                  </a:cubicBezTo>
                  <a:cubicBezTo>
                    <a:pt x="5678" y="41467"/>
                    <a:pt x="5950" y="41552"/>
                    <a:pt x="6223" y="41552"/>
                  </a:cubicBezTo>
                  <a:cubicBezTo>
                    <a:pt x="6495" y="41552"/>
                    <a:pt x="6767" y="41467"/>
                    <a:pt x="6997" y="41297"/>
                  </a:cubicBezTo>
                  <a:cubicBezTo>
                    <a:pt x="19639" y="32009"/>
                    <a:pt x="29958" y="23765"/>
                    <a:pt x="29958" y="14106"/>
                  </a:cubicBezTo>
                  <a:cubicBezTo>
                    <a:pt x="29959" y="7886"/>
                    <a:pt x="25753" y="1"/>
                    <a:pt x="17648"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6" name="Google Shape;3900;p43">
              <a:extLst>
                <a:ext uri="{FF2B5EF4-FFF2-40B4-BE49-F238E27FC236}">
                  <a16:creationId xmlns:a16="http://schemas.microsoft.com/office/drawing/2014/main" id="{87785339-CA7D-96EB-591E-9A6ACF20C70D}"/>
                </a:ext>
              </a:extLst>
            </p:cNvPr>
            <p:cNvSpPr/>
            <p:nvPr/>
          </p:nvSpPr>
          <p:spPr>
            <a:xfrm>
              <a:off x="1713050" y="3248800"/>
              <a:ext cx="702775" cy="1024825"/>
            </a:xfrm>
            <a:custGeom>
              <a:avLst/>
              <a:gdLst/>
              <a:ahLst/>
              <a:cxnLst/>
              <a:rect l="l" t="t" r="r" b="b"/>
              <a:pathLst>
                <a:path w="28111" h="40993" extrusionOk="0">
                  <a:moveTo>
                    <a:pt x="19366" y="1"/>
                  </a:moveTo>
                  <a:lnTo>
                    <a:pt x="19366" y="1"/>
                  </a:lnTo>
                  <a:cubicBezTo>
                    <a:pt x="21702" y="4912"/>
                    <a:pt x="22415" y="10610"/>
                    <a:pt x="21122" y="15899"/>
                  </a:cubicBezTo>
                  <a:cubicBezTo>
                    <a:pt x="19564" y="22269"/>
                    <a:pt x="15374" y="27781"/>
                    <a:pt x="10241" y="31863"/>
                  </a:cubicBezTo>
                  <a:cubicBezTo>
                    <a:pt x="7107" y="34357"/>
                    <a:pt x="3631" y="36360"/>
                    <a:pt x="1" y="38067"/>
                  </a:cubicBezTo>
                  <a:cubicBezTo>
                    <a:pt x="1174" y="38949"/>
                    <a:pt x="2373" y="39837"/>
                    <a:pt x="3598" y="40738"/>
                  </a:cubicBezTo>
                  <a:cubicBezTo>
                    <a:pt x="3829" y="40908"/>
                    <a:pt x="4101" y="40993"/>
                    <a:pt x="4374" y="40993"/>
                  </a:cubicBezTo>
                  <a:cubicBezTo>
                    <a:pt x="4646" y="40993"/>
                    <a:pt x="4918" y="40908"/>
                    <a:pt x="5148" y="40738"/>
                  </a:cubicBezTo>
                  <a:cubicBezTo>
                    <a:pt x="17790" y="31451"/>
                    <a:pt x="28110" y="23208"/>
                    <a:pt x="28110" y="13548"/>
                  </a:cubicBezTo>
                  <a:cubicBezTo>
                    <a:pt x="28110" y="8316"/>
                    <a:pt x="25135" y="1909"/>
                    <a:pt x="19366"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7" name="Google Shape;3901;p43">
              <a:extLst>
                <a:ext uri="{FF2B5EF4-FFF2-40B4-BE49-F238E27FC236}">
                  <a16:creationId xmlns:a16="http://schemas.microsoft.com/office/drawing/2014/main" id="{2D1E6897-BD4A-5FBD-99E0-3EFF21CB78B4}"/>
                </a:ext>
              </a:extLst>
            </p:cNvPr>
            <p:cNvSpPr/>
            <p:nvPr/>
          </p:nvSpPr>
          <p:spPr>
            <a:xfrm>
              <a:off x="1261625" y="3267400"/>
              <a:ext cx="1121625" cy="973650"/>
            </a:xfrm>
            <a:custGeom>
              <a:avLst/>
              <a:gdLst/>
              <a:ahLst/>
              <a:cxnLst/>
              <a:rect l="l" t="t" r="r" b="b"/>
              <a:pathLst>
                <a:path w="44865" h="38946" extrusionOk="0">
                  <a:moveTo>
                    <a:pt x="11007" y="1"/>
                  </a:moveTo>
                  <a:cubicBezTo>
                    <a:pt x="3497" y="1"/>
                    <a:pt x="0" y="7641"/>
                    <a:pt x="0" y="12804"/>
                  </a:cubicBezTo>
                  <a:cubicBezTo>
                    <a:pt x="0" y="21753"/>
                    <a:pt x="9722" y="29608"/>
                    <a:pt x="22429" y="38944"/>
                  </a:cubicBezTo>
                  <a:lnTo>
                    <a:pt x="22434" y="38946"/>
                  </a:lnTo>
                  <a:lnTo>
                    <a:pt x="22436" y="38946"/>
                  </a:lnTo>
                  <a:cubicBezTo>
                    <a:pt x="35142" y="29609"/>
                    <a:pt x="44864" y="21754"/>
                    <a:pt x="44864" y="12805"/>
                  </a:cubicBezTo>
                  <a:cubicBezTo>
                    <a:pt x="44864" y="7641"/>
                    <a:pt x="41367" y="2"/>
                    <a:pt x="33859" y="2"/>
                  </a:cubicBezTo>
                  <a:cubicBezTo>
                    <a:pt x="27730" y="2"/>
                    <a:pt x="24622" y="4229"/>
                    <a:pt x="23816" y="5525"/>
                  </a:cubicBezTo>
                  <a:cubicBezTo>
                    <a:pt x="23515" y="6006"/>
                    <a:pt x="22999" y="6294"/>
                    <a:pt x="22432" y="6294"/>
                  </a:cubicBezTo>
                  <a:cubicBezTo>
                    <a:pt x="21866" y="6294"/>
                    <a:pt x="21349" y="6006"/>
                    <a:pt x="21049" y="5525"/>
                  </a:cubicBezTo>
                  <a:cubicBezTo>
                    <a:pt x="20242" y="4228"/>
                    <a:pt x="17135" y="1"/>
                    <a:pt x="11007"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8" name="Google Shape;3902;p43">
              <a:extLst>
                <a:ext uri="{FF2B5EF4-FFF2-40B4-BE49-F238E27FC236}">
                  <a16:creationId xmlns:a16="http://schemas.microsoft.com/office/drawing/2014/main" id="{B6AEAE10-E408-C945-2CFB-3DF9AE7CA2B3}"/>
                </a:ext>
              </a:extLst>
            </p:cNvPr>
            <p:cNvSpPr/>
            <p:nvPr/>
          </p:nvSpPr>
          <p:spPr>
            <a:xfrm>
              <a:off x="1698175" y="3267400"/>
              <a:ext cx="685000" cy="973625"/>
            </a:xfrm>
            <a:custGeom>
              <a:avLst/>
              <a:gdLst/>
              <a:ahLst/>
              <a:cxnLst/>
              <a:rect l="l" t="t" r="r" b="b"/>
              <a:pathLst>
                <a:path w="27400" h="38945" extrusionOk="0">
                  <a:moveTo>
                    <a:pt x="16394" y="1"/>
                  </a:moveTo>
                  <a:cubicBezTo>
                    <a:pt x="16141" y="1"/>
                    <a:pt x="15894" y="12"/>
                    <a:pt x="15650" y="26"/>
                  </a:cubicBezTo>
                  <a:cubicBezTo>
                    <a:pt x="17705" y="4756"/>
                    <a:pt x="18282" y="10139"/>
                    <a:pt x="17057" y="15155"/>
                  </a:cubicBezTo>
                  <a:cubicBezTo>
                    <a:pt x="15500" y="21525"/>
                    <a:pt x="11309" y="27037"/>
                    <a:pt x="6177" y="31119"/>
                  </a:cubicBezTo>
                  <a:cubicBezTo>
                    <a:pt x="4235" y="32664"/>
                    <a:pt x="2161" y="34022"/>
                    <a:pt x="1" y="35236"/>
                  </a:cubicBezTo>
                  <a:cubicBezTo>
                    <a:pt x="1591" y="36450"/>
                    <a:pt x="3249" y="37682"/>
                    <a:pt x="4966" y="38944"/>
                  </a:cubicBezTo>
                  <a:lnTo>
                    <a:pt x="4970" y="38944"/>
                  </a:lnTo>
                  <a:cubicBezTo>
                    <a:pt x="17677" y="29608"/>
                    <a:pt x="27398" y="21753"/>
                    <a:pt x="27398" y="12804"/>
                  </a:cubicBezTo>
                  <a:cubicBezTo>
                    <a:pt x="27399" y="7641"/>
                    <a:pt x="23901" y="1"/>
                    <a:pt x="16394"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9" name="Google Shape;3903;p43">
              <a:extLst>
                <a:ext uri="{FF2B5EF4-FFF2-40B4-BE49-F238E27FC236}">
                  <a16:creationId xmlns:a16="http://schemas.microsoft.com/office/drawing/2014/main" id="{CCC6AE53-9E24-D26F-1999-DF63941472A9}"/>
                </a:ext>
              </a:extLst>
            </p:cNvPr>
            <p:cNvSpPr/>
            <p:nvPr/>
          </p:nvSpPr>
          <p:spPr>
            <a:xfrm>
              <a:off x="1746125" y="3291575"/>
              <a:ext cx="637050" cy="949425"/>
            </a:xfrm>
            <a:custGeom>
              <a:avLst/>
              <a:gdLst/>
              <a:ahLst/>
              <a:cxnLst/>
              <a:rect l="l" t="t" r="r" b="b"/>
              <a:pathLst>
                <a:path w="25482" h="37977" extrusionOk="0">
                  <a:moveTo>
                    <a:pt x="18778" y="0"/>
                  </a:moveTo>
                  <a:lnTo>
                    <a:pt x="18778" y="0"/>
                  </a:lnTo>
                  <a:cubicBezTo>
                    <a:pt x="20515" y="4497"/>
                    <a:pt x="20944" y="9503"/>
                    <a:pt x="19799" y="14188"/>
                  </a:cubicBezTo>
                  <a:cubicBezTo>
                    <a:pt x="18241" y="20558"/>
                    <a:pt x="14051" y="26070"/>
                    <a:pt x="8918" y="30152"/>
                  </a:cubicBezTo>
                  <a:cubicBezTo>
                    <a:pt x="6167" y="32341"/>
                    <a:pt x="3151" y="34152"/>
                    <a:pt x="0" y="35717"/>
                  </a:cubicBezTo>
                  <a:cubicBezTo>
                    <a:pt x="994" y="36462"/>
                    <a:pt x="2009" y="37213"/>
                    <a:pt x="3049" y="37976"/>
                  </a:cubicBezTo>
                  <a:lnTo>
                    <a:pt x="3052" y="37976"/>
                  </a:lnTo>
                  <a:cubicBezTo>
                    <a:pt x="15761" y="28641"/>
                    <a:pt x="25481" y="20786"/>
                    <a:pt x="25481" y="11837"/>
                  </a:cubicBezTo>
                  <a:cubicBezTo>
                    <a:pt x="25481" y="7787"/>
                    <a:pt x="23329" y="2217"/>
                    <a:pt x="18778"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0" name="Google Shape;3904;p43">
              <a:extLst>
                <a:ext uri="{FF2B5EF4-FFF2-40B4-BE49-F238E27FC236}">
                  <a16:creationId xmlns:a16="http://schemas.microsoft.com/office/drawing/2014/main" id="{F7A6B6FA-504A-0435-9940-EE7AF609829F}"/>
                </a:ext>
              </a:extLst>
            </p:cNvPr>
            <p:cNvSpPr/>
            <p:nvPr/>
          </p:nvSpPr>
          <p:spPr>
            <a:xfrm>
              <a:off x="1294225" y="3300050"/>
              <a:ext cx="1056350" cy="900500"/>
            </a:xfrm>
            <a:custGeom>
              <a:avLst/>
              <a:gdLst/>
              <a:ahLst/>
              <a:cxnLst/>
              <a:rect l="l" t="t" r="r" b="b"/>
              <a:pathLst>
                <a:path w="42254" h="36020" extrusionOk="0">
                  <a:moveTo>
                    <a:pt x="9700" y="0"/>
                  </a:moveTo>
                  <a:cubicBezTo>
                    <a:pt x="3084" y="0"/>
                    <a:pt x="0" y="6861"/>
                    <a:pt x="0" y="11498"/>
                  </a:cubicBezTo>
                  <a:cubicBezTo>
                    <a:pt x="0" y="19661"/>
                    <a:pt x="9101" y="27155"/>
                    <a:pt x="21127" y="36020"/>
                  </a:cubicBezTo>
                  <a:cubicBezTo>
                    <a:pt x="33154" y="27155"/>
                    <a:pt x="42253" y="19661"/>
                    <a:pt x="42249" y="11499"/>
                  </a:cubicBezTo>
                  <a:cubicBezTo>
                    <a:pt x="42249" y="6862"/>
                    <a:pt x="39168" y="2"/>
                    <a:pt x="32549" y="2"/>
                  </a:cubicBezTo>
                  <a:cubicBezTo>
                    <a:pt x="27093" y="2"/>
                    <a:pt x="24332" y="3759"/>
                    <a:pt x="23616" y="4909"/>
                  </a:cubicBezTo>
                  <a:cubicBezTo>
                    <a:pt x="23076" y="5776"/>
                    <a:pt x="22145" y="6294"/>
                    <a:pt x="21125" y="6294"/>
                  </a:cubicBezTo>
                  <a:cubicBezTo>
                    <a:pt x="20105" y="6294"/>
                    <a:pt x="19175" y="5776"/>
                    <a:pt x="18634" y="4909"/>
                  </a:cubicBezTo>
                  <a:cubicBezTo>
                    <a:pt x="17918" y="3756"/>
                    <a:pt x="15156" y="0"/>
                    <a:pt x="9700"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1" name="Google Shape;3905;p43">
              <a:extLst>
                <a:ext uri="{FF2B5EF4-FFF2-40B4-BE49-F238E27FC236}">
                  <a16:creationId xmlns:a16="http://schemas.microsoft.com/office/drawing/2014/main" id="{43A39A47-3DB7-BF9F-0891-BA304578D4E3}"/>
                </a:ext>
              </a:extLst>
            </p:cNvPr>
            <p:cNvSpPr/>
            <p:nvPr/>
          </p:nvSpPr>
          <p:spPr>
            <a:xfrm>
              <a:off x="1728725" y="3300050"/>
              <a:ext cx="621850" cy="900500"/>
            </a:xfrm>
            <a:custGeom>
              <a:avLst/>
              <a:gdLst/>
              <a:ahLst/>
              <a:cxnLst/>
              <a:rect l="l" t="t" r="r" b="b"/>
              <a:pathLst>
                <a:path w="24874" h="36020" extrusionOk="0">
                  <a:moveTo>
                    <a:pt x="15172" y="0"/>
                  </a:moveTo>
                  <a:cubicBezTo>
                    <a:pt x="15094" y="0"/>
                    <a:pt x="15019" y="5"/>
                    <a:pt x="14943" y="6"/>
                  </a:cubicBezTo>
                  <a:cubicBezTo>
                    <a:pt x="16569" y="4412"/>
                    <a:pt x="16952" y="9283"/>
                    <a:pt x="15835" y="13849"/>
                  </a:cubicBezTo>
                  <a:cubicBezTo>
                    <a:pt x="14278" y="20219"/>
                    <a:pt x="10087" y="25731"/>
                    <a:pt x="4955" y="29813"/>
                  </a:cubicBezTo>
                  <a:cubicBezTo>
                    <a:pt x="3381" y="31064"/>
                    <a:pt x="1722" y="32193"/>
                    <a:pt x="1" y="33222"/>
                  </a:cubicBezTo>
                  <a:cubicBezTo>
                    <a:pt x="1212" y="34141"/>
                    <a:pt x="2462" y="35072"/>
                    <a:pt x="3747" y="36020"/>
                  </a:cubicBezTo>
                  <a:cubicBezTo>
                    <a:pt x="15773" y="27155"/>
                    <a:pt x="24873" y="19661"/>
                    <a:pt x="24873" y="11498"/>
                  </a:cubicBezTo>
                  <a:cubicBezTo>
                    <a:pt x="24873" y="6861"/>
                    <a:pt x="21789" y="0"/>
                    <a:pt x="15172" y="0"/>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2" name="Google Shape;3906;p43">
              <a:extLst>
                <a:ext uri="{FF2B5EF4-FFF2-40B4-BE49-F238E27FC236}">
                  <a16:creationId xmlns:a16="http://schemas.microsoft.com/office/drawing/2014/main" id="{069643B8-FFB5-6A8C-16B8-E7487CD74CA7}"/>
                </a:ext>
              </a:extLst>
            </p:cNvPr>
            <p:cNvSpPr/>
            <p:nvPr/>
          </p:nvSpPr>
          <p:spPr>
            <a:xfrm>
              <a:off x="1778450" y="3339150"/>
              <a:ext cx="572125" cy="861400"/>
            </a:xfrm>
            <a:custGeom>
              <a:avLst/>
              <a:gdLst/>
              <a:ahLst/>
              <a:cxnLst/>
              <a:rect l="l" t="t" r="r" b="b"/>
              <a:pathLst>
                <a:path w="22885" h="34456" extrusionOk="0">
                  <a:moveTo>
                    <a:pt x="18132" y="1"/>
                  </a:moveTo>
                  <a:lnTo>
                    <a:pt x="18132" y="1"/>
                  </a:lnTo>
                  <a:cubicBezTo>
                    <a:pt x="19308" y="3979"/>
                    <a:pt x="19493" y="8252"/>
                    <a:pt x="18506" y="12285"/>
                  </a:cubicBezTo>
                  <a:cubicBezTo>
                    <a:pt x="16948" y="18655"/>
                    <a:pt x="12758" y="24167"/>
                    <a:pt x="7625" y="28249"/>
                  </a:cubicBezTo>
                  <a:cubicBezTo>
                    <a:pt x="5253" y="30137"/>
                    <a:pt x="2684" y="31743"/>
                    <a:pt x="0" y="33153"/>
                  </a:cubicBezTo>
                  <a:cubicBezTo>
                    <a:pt x="579" y="33584"/>
                    <a:pt x="1163" y="34018"/>
                    <a:pt x="1758" y="34456"/>
                  </a:cubicBezTo>
                  <a:cubicBezTo>
                    <a:pt x="13784" y="25591"/>
                    <a:pt x="22884" y="18097"/>
                    <a:pt x="22884" y="9934"/>
                  </a:cubicBezTo>
                  <a:cubicBezTo>
                    <a:pt x="22884" y="6667"/>
                    <a:pt x="21351" y="2299"/>
                    <a:pt x="18132" y="1"/>
                  </a:cubicBezTo>
                  <a:close/>
                </a:path>
              </a:pathLst>
            </a:custGeom>
            <a:solidFill>
              <a:srgbClr val="4A0001">
                <a:alpha val="307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3" name="Google Shape;3907;p43">
              <a:extLst>
                <a:ext uri="{FF2B5EF4-FFF2-40B4-BE49-F238E27FC236}">
                  <a16:creationId xmlns:a16="http://schemas.microsoft.com/office/drawing/2014/main" id="{2C806386-869C-FA26-A79A-EBFA9BDCE7D0}"/>
                </a:ext>
              </a:extLst>
            </p:cNvPr>
            <p:cNvSpPr/>
            <p:nvPr/>
          </p:nvSpPr>
          <p:spPr>
            <a:xfrm>
              <a:off x="1805700" y="4088925"/>
              <a:ext cx="33400" cy="843050"/>
            </a:xfrm>
            <a:custGeom>
              <a:avLst/>
              <a:gdLst/>
              <a:ahLst/>
              <a:cxnLst/>
              <a:rect l="l" t="t" r="r" b="b"/>
              <a:pathLst>
                <a:path w="1336" h="33722" extrusionOk="0">
                  <a:moveTo>
                    <a:pt x="0" y="0"/>
                  </a:moveTo>
                  <a:lnTo>
                    <a:pt x="0" y="33721"/>
                  </a:lnTo>
                  <a:lnTo>
                    <a:pt x="1335" y="33721"/>
                  </a:lnTo>
                  <a:lnTo>
                    <a:pt x="1335"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4" name="Google Shape;3908;p43">
              <a:extLst>
                <a:ext uri="{FF2B5EF4-FFF2-40B4-BE49-F238E27FC236}">
                  <a16:creationId xmlns:a16="http://schemas.microsoft.com/office/drawing/2014/main" id="{03BB3131-72D4-9B98-0642-B36A9AD6CD88}"/>
                </a:ext>
              </a:extLst>
            </p:cNvPr>
            <p:cNvSpPr/>
            <p:nvPr/>
          </p:nvSpPr>
          <p:spPr>
            <a:xfrm>
              <a:off x="1294176" y="3520925"/>
              <a:ext cx="1056324" cy="679624"/>
            </a:xfrm>
            <a:custGeom>
              <a:avLst/>
              <a:gdLst/>
              <a:ahLst/>
              <a:cxnLst/>
              <a:rect l="l" t="t" r="r" b="b"/>
              <a:pathLst>
                <a:path w="42253" h="27185" extrusionOk="0">
                  <a:moveTo>
                    <a:pt x="39453" y="0"/>
                  </a:moveTo>
                  <a:cubicBezTo>
                    <a:pt x="38917" y="0"/>
                    <a:pt x="38379" y="46"/>
                    <a:pt x="37849" y="139"/>
                  </a:cubicBezTo>
                  <a:cubicBezTo>
                    <a:pt x="35074" y="632"/>
                    <a:pt x="32665" y="2282"/>
                    <a:pt x="30272" y="3774"/>
                  </a:cubicBezTo>
                  <a:cubicBezTo>
                    <a:pt x="27947" y="5222"/>
                    <a:pt x="25399" y="6596"/>
                    <a:pt x="22669" y="6596"/>
                  </a:cubicBezTo>
                  <a:cubicBezTo>
                    <a:pt x="22590" y="6596"/>
                    <a:pt x="22510" y="6595"/>
                    <a:pt x="22430" y="6592"/>
                  </a:cubicBezTo>
                  <a:cubicBezTo>
                    <a:pt x="18399" y="6474"/>
                    <a:pt x="15157" y="3406"/>
                    <a:pt x="11496" y="1713"/>
                  </a:cubicBezTo>
                  <a:cubicBezTo>
                    <a:pt x="9344" y="719"/>
                    <a:pt x="6982" y="236"/>
                    <a:pt x="4615" y="236"/>
                  </a:cubicBezTo>
                  <a:cubicBezTo>
                    <a:pt x="3111" y="236"/>
                    <a:pt x="1605" y="431"/>
                    <a:pt x="150" y="814"/>
                  </a:cubicBezTo>
                  <a:cubicBezTo>
                    <a:pt x="51" y="1453"/>
                    <a:pt x="1" y="2075"/>
                    <a:pt x="1" y="2663"/>
                  </a:cubicBezTo>
                  <a:cubicBezTo>
                    <a:pt x="1" y="10826"/>
                    <a:pt x="9101" y="18320"/>
                    <a:pt x="21127" y="27185"/>
                  </a:cubicBezTo>
                  <a:cubicBezTo>
                    <a:pt x="33152" y="18320"/>
                    <a:pt x="42252" y="10826"/>
                    <a:pt x="42252" y="2663"/>
                  </a:cubicBezTo>
                  <a:cubicBezTo>
                    <a:pt x="42252" y="1933"/>
                    <a:pt x="42176" y="1147"/>
                    <a:pt x="42022" y="342"/>
                  </a:cubicBezTo>
                  <a:cubicBezTo>
                    <a:pt x="41185" y="118"/>
                    <a:pt x="40319" y="0"/>
                    <a:pt x="39453"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5" name="Google Shape;3909;p43">
              <a:extLst>
                <a:ext uri="{FF2B5EF4-FFF2-40B4-BE49-F238E27FC236}">
                  <a16:creationId xmlns:a16="http://schemas.microsoft.com/office/drawing/2014/main" id="{C224E509-AE6D-27E1-6D7A-6A61106B7E81}"/>
                </a:ext>
              </a:extLst>
            </p:cNvPr>
            <p:cNvSpPr/>
            <p:nvPr/>
          </p:nvSpPr>
          <p:spPr>
            <a:xfrm>
              <a:off x="1728700" y="3520925"/>
              <a:ext cx="621800" cy="679675"/>
            </a:xfrm>
            <a:custGeom>
              <a:avLst/>
              <a:gdLst/>
              <a:ahLst/>
              <a:cxnLst/>
              <a:rect l="l" t="t" r="r" b="b"/>
              <a:pathLst>
                <a:path w="24872" h="27187" extrusionOk="0">
                  <a:moveTo>
                    <a:pt x="22071" y="0"/>
                  </a:moveTo>
                  <a:cubicBezTo>
                    <a:pt x="21535" y="0"/>
                    <a:pt x="20998" y="46"/>
                    <a:pt x="20468" y="139"/>
                  </a:cubicBezTo>
                  <a:cubicBezTo>
                    <a:pt x="19023" y="395"/>
                    <a:pt x="17679" y="967"/>
                    <a:pt x="16383" y="1665"/>
                  </a:cubicBezTo>
                  <a:cubicBezTo>
                    <a:pt x="16284" y="2794"/>
                    <a:pt x="16105" y="3913"/>
                    <a:pt x="15834" y="5016"/>
                  </a:cubicBezTo>
                  <a:cubicBezTo>
                    <a:pt x="14276" y="11387"/>
                    <a:pt x="10087" y="16897"/>
                    <a:pt x="4953" y="20981"/>
                  </a:cubicBezTo>
                  <a:cubicBezTo>
                    <a:pt x="3381" y="22232"/>
                    <a:pt x="1721" y="23360"/>
                    <a:pt x="1" y="24389"/>
                  </a:cubicBezTo>
                  <a:cubicBezTo>
                    <a:pt x="1212" y="25308"/>
                    <a:pt x="2462" y="26238"/>
                    <a:pt x="3746" y="27186"/>
                  </a:cubicBezTo>
                  <a:cubicBezTo>
                    <a:pt x="15771" y="18321"/>
                    <a:pt x="24871" y="10828"/>
                    <a:pt x="24871" y="2664"/>
                  </a:cubicBezTo>
                  <a:cubicBezTo>
                    <a:pt x="24871" y="1934"/>
                    <a:pt x="24795" y="1149"/>
                    <a:pt x="24641" y="344"/>
                  </a:cubicBezTo>
                  <a:cubicBezTo>
                    <a:pt x="23803" y="119"/>
                    <a:pt x="22937" y="0"/>
                    <a:pt x="22071"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6" name="Google Shape;3910;p43">
              <a:extLst>
                <a:ext uri="{FF2B5EF4-FFF2-40B4-BE49-F238E27FC236}">
                  <a16:creationId xmlns:a16="http://schemas.microsoft.com/office/drawing/2014/main" id="{6856D665-329D-7ED2-1663-C1D36F6D1446}"/>
                </a:ext>
              </a:extLst>
            </p:cNvPr>
            <p:cNvSpPr/>
            <p:nvPr/>
          </p:nvSpPr>
          <p:spPr>
            <a:xfrm>
              <a:off x="1778450" y="3520975"/>
              <a:ext cx="572125" cy="679575"/>
            </a:xfrm>
            <a:custGeom>
              <a:avLst/>
              <a:gdLst/>
              <a:ahLst/>
              <a:cxnLst/>
              <a:rect l="l" t="t" r="r" b="b"/>
              <a:pathLst>
                <a:path w="22885" h="27183" extrusionOk="0">
                  <a:moveTo>
                    <a:pt x="20092" y="0"/>
                  </a:moveTo>
                  <a:cubicBezTo>
                    <a:pt x="19774" y="0"/>
                    <a:pt x="19455" y="16"/>
                    <a:pt x="19138" y="48"/>
                  </a:cubicBezTo>
                  <a:cubicBezTo>
                    <a:pt x="19109" y="1718"/>
                    <a:pt x="18903" y="3385"/>
                    <a:pt x="18506" y="5012"/>
                  </a:cubicBezTo>
                  <a:cubicBezTo>
                    <a:pt x="16948" y="11382"/>
                    <a:pt x="12758" y="16894"/>
                    <a:pt x="7625" y="20976"/>
                  </a:cubicBezTo>
                  <a:cubicBezTo>
                    <a:pt x="5253" y="22864"/>
                    <a:pt x="2684" y="24470"/>
                    <a:pt x="0" y="25880"/>
                  </a:cubicBezTo>
                  <a:cubicBezTo>
                    <a:pt x="579" y="26311"/>
                    <a:pt x="1163" y="26745"/>
                    <a:pt x="1758" y="27183"/>
                  </a:cubicBezTo>
                  <a:cubicBezTo>
                    <a:pt x="13784" y="18318"/>
                    <a:pt x="22884" y="10824"/>
                    <a:pt x="22884" y="2661"/>
                  </a:cubicBezTo>
                  <a:cubicBezTo>
                    <a:pt x="22884" y="1931"/>
                    <a:pt x="22808" y="1145"/>
                    <a:pt x="22652" y="340"/>
                  </a:cubicBezTo>
                  <a:cubicBezTo>
                    <a:pt x="21817" y="117"/>
                    <a:pt x="20955" y="0"/>
                    <a:pt x="20092"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7" name="Google Shape;3911;p43">
              <a:extLst>
                <a:ext uri="{FF2B5EF4-FFF2-40B4-BE49-F238E27FC236}">
                  <a16:creationId xmlns:a16="http://schemas.microsoft.com/office/drawing/2014/main" id="{A514511B-E303-DDBD-C0C3-8A72FB349770}"/>
                </a:ext>
              </a:extLst>
            </p:cNvPr>
            <p:cNvSpPr/>
            <p:nvPr/>
          </p:nvSpPr>
          <p:spPr>
            <a:xfrm>
              <a:off x="1665675" y="3550675"/>
              <a:ext cx="319125" cy="319125"/>
            </a:xfrm>
            <a:custGeom>
              <a:avLst/>
              <a:gdLst/>
              <a:ahLst/>
              <a:cxnLst/>
              <a:rect l="l" t="t" r="r" b="b"/>
              <a:pathLst>
                <a:path w="12765" h="12765" extrusionOk="0">
                  <a:moveTo>
                    <a:pt x="6383" y="1"/>
                  </a:moveTo>
                  <a:cubicBezTo>
                    <a:pt x="4691" y="1"/>
                    <a:pt x="3067" y="674"/>
                    <a:pt x="1871" y="1869"/>
                  </a:cubicBezTo>
                  <a:cubicBezTo>
                    <a:pt x="674" y="3067"/>
                    <a:pt x="1" y="4691"/>
                    <a:pt x="1" y="6383"/>
                  </a:cubicBezTo>
                  <a:cubicBezTo>
                    <a:pt x="1" y="8075"/>
                    <a:pt x="674" y="9699"/>
                    <a:pt x="1871" y="10896"/>
                  </a:cubicBezTo>
                  <a:cubicBezTo>
                    <a:pt x="3067" y="12092"/>
                    <a:pt x="4691" y="12765"/>
                    <a:pt x="6383" y="12765"/>
                  </a:cubicBezTo>
                  <a:cubicBezTo>
                    <a:pt x="8076" y="12765"/>
                    <a:pt x="9699" y="12092"/>
                    <a:pt x="10896" y="10896"/>
                  </a:cubicBezTo>
                  <a:cubicBezTo>
                    <a:pt x="12093" y="9699"/>
                    <a:pt x="12765" y="8075"/>
                    <a:pt x="12765" y="6383"/>
                  </a:cubicBezTo>
                  <a:cubicBezTo>
                    <a:pt x="12765" y="4691"/>
                    <a:pt x="12093" y="3067"/>
                    <a:pt x="10896" y="1869"/>
                  </a:cubicBezTo>
                  <a:cubicBezTo>
                    <a:pt x="9699" y="674"/>
                    <a:pt x="8076" y="1"/>
                    <a:pt x="638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8" name="Google Shape;3912;p43">
              <a:extLst>
                <a:ext uri="{FF2B5EF4-FFF2-40B4-BE49-F238E27FC236}">
                  <a16:creationId xmlns:a16="http://schemas.microsoft.com/office/drawing/2014/main" id="{0694163A-8A03-F6DA-5A41-887D8F436723}"/>
                </a:ext>
              </a:extLst>
            </p:cNvPr>
            <p:cNvSpPr/>
            <p:nvPr/>
          </p:nvSpPr>
          <p:spPr>
            <a:xfrm>
              <a:off x="1728550" y="3613525"/>
              <a:ext cx="193525" cy="193500"/>
            </a:xfrm>
            <a:custGeom>
              <a:avLst/>
              <a:gdLst/>
              <a:ahLst/>
              <a:cxnLst/>
              <a:rect l="l" t="t" r="r" b="b"/>
              <a:pathLst>
                <a:path w="7741" h="7740" extrusionOk="0">
                  <a:moveTo>
                    <a:pt x="2598" y="1"/>
                  </a:moveTo>
                  <a:lnTo>
                    <a:pt x="2598" y="2596"/>
                  </a:lnTo>
                  <a:lnTo>
                    <a:pt x="1" y="2596"/>
                  </a:lnTo>
                  <a:lnTo>
                    <a:pt x="1" y="5142"/>
                  </a:lnTo>
                  <a:lnTo>
                    <a:pt x="2598" y="5142"/>
                  </a:lnTo>
                  <a:lnTo>
                    <a:pt x="2598" y="7740"/>
                  </a:lnTo>
                  <a:lnTo>
                    <a:pt x="5143" y="7740"/>
                  </a:lnTo>
                  <a:lnTo>
                    <a:pt x="5143" y="5142"/>
                  </a:lnTo>
                  <a:lnTo>
                    <a:pt x="7740" y="5142"/>
                  </a:lnTo>
                  <a:lnTo>
                    <a:pt x="7740" y="2596"/>
                  </a:lnTo>
                  <a:lnTo>
                    <a:pt x="5143" y="2596"/>
                  </a:lnTo>
                  <a:lnTo>
                    <a:pt x="5143"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49" name="Google Shape;3913;p43">
              <a:extLst>
                <a:ext uri="{FF2B5EF4-FFF2-40B4-BE49-F238E27FC236}">
                  <a16:creationId xmlns:a16="http://schemas.microsoft.com/office/drawing/2014/main" id="{C4E90EBD-FAEA-41AD-BF23-D035E03B2387}"/>
                </a:ext>
              </a:extLst>
            </p:cNvPr>
            <p:cNvSpPr/>
            <p:nvPr/>
          </p:nvSpPr>
          <p:spPr>
            <a:xfrm>
              <a:off x="1778450" y="4546875"/>
              <a:ext cx="86300" cy="33375"/>
            </a:xfrm>
            <a:custGeom>
              <a:avLst/>
              <a:gdLst/>
              <a:ahLst/>
              <a:cxnLst/>
              <a:rect l="l" t="t" r="r" b="b"/>
              <a:pathLst>
                <a:path w="3452" h="1335" extrusionOk="0">
                  <a:moveTo>
                    <a:pt x="0" y="0"/>
                  </a:moveTo>
                  <a:lnTo>
                    <a:pt x="0" y="1335"/>
                  </a:lnTo>
                  <a:lnTo>
                    <a:pt x="3451" y="1335"/>
                  </a:lnTo>
                  <a:lnTo>
                    <a:pt x="3451" y="0"/>
                  </a:lnTo>
                  <a:close/>
                </a:path>
              </a:pathLst>
            </a:custGeom>
            <a:solidFill>
              <a:srgbClr val="D334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50" name="Google Shape;3914;p43">
              <a:extLst>
                <a:ext uri="{FF2B5EF4-FFF2-40B4-BE49-F238E27FC236}">
                  <a16:creationId xmlns:a16="http://schemas.microsoft.com/office/drawing/2014/main" id="{C29EC122-A85C-0F84-68F6-F71FDED51631}"/>
                </a:ext>
              </a:extLst>
            </p:cNvPr>
            <p:cNvSpPr/>
            <p:nvPr/>
          </p:nvSpPr>
          <p:spPr>
            <a:xfrm>
              <a:off x="1714000" y="4468675"/>
              <a:ext cx="215200" cy="189725"/>
            </a:xfrm>
            <a:custGeom>
              <a:avLst/>
              <a:gdLst/>
              <a:ahLst/>
              <a:cxnLst/>
              <a:rect l="l" t="t" r="r" b="b"/>
              <a:pathLst>
                <a:path w="8608" h="7589" extrusionOk="0">
                  <a:moveTo>
                    <a:pt x="2232" y="1"/>
                  </a:moveTo>
                  <a:cubicBezTo>
                    <a:pt x="764" y="1"/>
                    <a:pt x="0" y="1429"/>
                    <a:pt x="0" y="2558"/>
                  </a:cubicBezTo>
                  <a:cubicBezTo>
                    <a:pt x="0" y="4343"/>
                    <a:pt x="1950" y="5863"/>
                    <a:pt x="4304" y="7589"/>
                  </a:cubicBezTo>
                  <a:cubicBezTo>
                    <a:pt x="6659" y="5863"/>
                    <a:pt x="8607" y="4343"/>
                    <a:pt x="8607" y="2558"/>
                  </a:cubicBezTo>
                  <a:cubicBezTo>
                    <a:pt x="8607" y="1429"/>
                    <a:pt x="7845" y="1"/>
                    <a:pt x="6376" y="1"/>
                  </a:cubicBezTo>
                  <a:cubicBezTo>
                    <a:pt x="4907" y="1"/>
                    <a:pt x="4304" y="1199"/>
                    <a:pt x="4304" y="1199"/>
                  </a:cubicBezTo>
                  <a:cubicBezTo>
                    <a:pt x="4304" y="1199"/>
                    <a:pt x="3703" y="1"/>
                    <a:pt x="2232"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551" name="Group 1550">
            <a:extLst>
              <a:ext uri="{FF2B5EF4-FFF2-40B4-BE49-F238E27FC236}">
                <a16:creationId xmlns:a16="http://schemas.microsoft.com/office/drawing/2014/main" id="{E4E84422-1790-6DF4-9EE6-2C424AA699B3}"/>
              </a:ext>
            </a:extLst>
          </p:cNvPr>
          <p:cNvGrpSpPr/>
          <p:nvPr/>
        </p:nvGrpSpPr>
        <p:grpSpPr>
          <a:xfrm>
            <a:off x="700422" y="429533"/>
            <a:ext cx="2202885" cy="393598"/>
            <a:chOff x="4853761" y="981461"/>
            <a:chExt cx="2202885" cy="393598"/>
          </a:xfrm>
        </p:grpSpPr>
        <p:grpSp>
          <p:nvGrpSpPr>
            <p:cNvPr id="1552" name="Google Shape;3943;p43">
              <a:extLst>
                <a:ext uri="{FF2B5EF4-FFF2-40B4-BE49-F238E27FC236}">
                  <a16:creationId xmlns:a16="http://schemas.microsoft.com/office/drawing/2014/main" id="{91A3E49F-6D5E-62EC-8E63-CF207755ADD8}"/>
                </a:ext>
              </a:extLst>
            </p:cNvPr>
            <p:cNvGrpSpPr/>
            <p:nvPr/>
          </p:nvGrpSpPr>
          <p:grpSpPr>
            <a:xfrm>
              <a:off x="4853761" y="986428"/>
              <a:ext cx="382316" cy="382378"/>
              <a:chOff x="-1017543" y="3092763"/>
              <a:chExt cx="382316" cy="382379"/>
            </a:xfrm>
          </p:grpSpPr>
          <p:sp>
            <p:nvSpPr>
              <p:cNvPr id="1750" name="Google Shape;3944;p43">
                <a:extLst>
                  <a:ext uri="{FF2B5EF4-FFF2-40B4-BE49-F238E27FC236}">
                    <a16:creationId xmlns:a16="http://schemas.microsoft.com/office/drawing/2014/main" id="{5095E821-82A3-B866-5C14-56C19550E593}"/>
                  </a:ext>
                </a:extLst>
              </p:cNvPr>
              <p:cNvSpPr/>
              <p:nvPr/>
            </p:nvSpPr>
            <p:spPr>
              <a:xfrm>
                <a:off x="-972577" y="3283910"/>
                <a:ext cx="112457" cy="134982"/>
              </a:xfrm>
              <a:custGeom>
                <a:avLst/>
                <a:gdLst/>
                <a:ahLst/>
                <a:cxnLst/>
                <a:rect l="l" t="t" r="r" b="b"/>
                <a:pathLst>
                  <a:path w="5382" h="6460" extrusionOk="0">
                    <a:moveTo>
                      <a:pt x="539" y="1"/>
                    </a:moveTo>
                    <a:lnTo>
                      <a:pt x="0" y="539"/>
                    </a:lnTo>
                    <a:lnTo>
                      <a:pt x="0" y="6459"/>
                    </a:lnTo>
                    <a:lnTo>
                      <a:pt x="4889" y="6459"/>
                    </a:lnTo>
                    <a:lnTo>
                      <a:pt x="5381" y="5923"/>
                    </a:lnTo>
                    <a:lnTo>
                      <a:pt x="4889" y="5383"/>
                    </a:lnTo>
                    <a:lnTo>
                      <a:pt x="1077" y="5383"/>
                    </a:lnTo>
                    <a:lnTo>
                      <a:pt x="1077" y="539"/>
                    </a:lnTo>
                    <a:lnTo>
                      <a:pt x="539"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1" name="Google Shape;3945;p43">
                <a:extLst>
                  <a:ext uri="{FF2B5EF4-FFF2-40B4-BE49-F238E27FC236}">
                    <a16:creationId xmlns:a16="http://schemas.microsoft.com/office/drawing/2014/main" id="{EE1ADE0C-CAD8-D64D-9927-D81393E5C84E}"/>
                  </a:ext>
                </a:extLst>
              </p:cNvPr>
              <p:cNvSpPr/>
              <p:nvPr/>
            </p:nvSpPr>
            <p:spPr>
              <a:xfrm>
                <a:off x="-743965" y="3287692"/>
                <a:ext cx="52509" cy="131200"/>
              </a:xfrm>
              <a:custGeom>
                <a:avLst/>
                <a:gdLst/>
                <a:ahLst/>
                <a:cxnLst/>
                <a:rect l="l" t="t" r="r" b="b"/>
                <a:pathLst>
                  <a:path w="2513" h="6279" extrusionOk="0">
                    <a:moveTo>
                      <a:pt x="1975" y="1"/>
                    </a:moveTo>
                    <a:lnTo>
                      <a:pt x="1435" y="304"/>
                    </a:lnTo>
                    <a:lnTo>
                      <a:pt x="1435" y="5201"/>
                    </a:lnTo>
                    <a:lnTo>
                      <a:pt x="315" y="5201"/>
                    </a:lnTo>
                    <a:lnTo>
                      <a:pt x="0" y="5739"/>
                    </a:lnTo>
                    <a:lnTo>
                      <a:pt x="315" y="6278"/>
                    </a:lnTo>
                    <a:lnTo>
                      <a:pt x="2513" y="6278"/>
                    </a:lnTo>
                    <a:lnTo>
                      <a:pt x="2513" y="304"/>
                    </a:lnTo>
                    <a:lnTo>
                      <a:pt x="1975"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2" name="Google Shape;3946;p43">
                <a:extLst>
                  <a:ext uri="{FF2B5EF4-FFF2-40B4-BE49-F238E27FC236}">
                    <a16:creationId xmlns:a16="http://schemas.microsoft.com/office/drawing/2014/main" id="{EF274C82-741D-7BA7-4060-97DD84BC8ACA}"/>
                  </a:ext>
                </a:extLst>
              </p:cNvPr>
              <p:cNvSpPr/>
              <p:nvPr/>
            </p:nvSpPr>
            <p:spPr>
              <a:xfrm>
                <a:off x="-871424" y="3340160"/>
                <a:ext cx="74971" cy="134982"/>
              </a:xfrm>
              <a:custGeom>
                <a:avLst/>
                <a:gdLst/>
                <a:ahLst/>
                <a:cxnLst/>
                <a:rect l="l" t="t" r="r" b="b"/>
                <a:pathLst>
                  <a:path w="3588" h="6460" extrusionOk="0">
                    <a:moveTo>
                      <a:pt x="3231" y="1"/>
                    </a:moveTo>
                    <a:cubicBezTo>
                      <a:pt x="1452" y="1"/>
                      <a:pt x="1" y="1449"/>
                      <a:pt x="1" y="3231"/>
                    </a:cubicBezTo>
                    <a:cubicBezTo>
                      <a:pt x="1" y="5011"/>
                      <a:pt x="1449" y="6459"/>
                      <a:pt x="3231" y="6459"/>
                    </a:cubicBezTo>
                    <a:lnTo>
                      <a:pt x="3588" y="3231"/>
                    </a:lnTo>
                    <a:lnTo>
                      <a:pt x="3231" y="1"/>
                    </a:lnTo>
                    <a:close/>
                  </a:path>
                </a:pathLst>
              </a:custGeom>
              <a:solidFill>
                <a:srgbClr val="8A01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3" name="Google Shape;3947;p43">
                <a:extLst>
                  <a:ext uri="{FF2B5EF4-FFF2-40B4-BE49-F238E27FC236}">
                    <a16:creationId xmlns:a16="http://schemas.microsoft.com/office/drawing/2014/main" id="{6D4CA9FB-D1E7-7500-EB2D-C6EDF7820277}"/>
                  </a:ext>
                </a:extLst>
              </p:cNvPr>
              <p:cNvSpPr/>
              <p:nvPr/>
            </p:nvSpPr>
            <p:spPr>
              <a:xfrm>
                <a:off x="-803934" y="3340160"/>
                <a:ext cx="67512" cy="134982"/>
              </a:xfrm>
              <a:custGeom>
                <a:avLst/>
                <a:gdLst/>
                <a:ahLst/>
                <a:cxnLst/>
                <a:rect l="l" t="t" r="r" b="b"/>
                <a:pathLst>
                  <a:path w="3231" h="6460" extrusionOk="0">
                    <a:moveTo>
                      <a:pt x="1" y="1"/>
                    </a:moveTo>
                    <a:lnTo>
                      <a:pt x="1" y="3231"/>
                    </a:lnTo>
                    <a:lnTo>
                      <a:pt x="1" y="6459"/>
                    </a:lnTo>
                    <a:cubicBezTo>
                      <a:pt x="1781" y="6459"/>
                      <a:pt x="3229" y="5011"/>
                      <a:pt x="3229" y="3231"/>
                    </a:cubicBezTo>
                    <a:cubicBezTo>
                      <a:pt x="3231" y="1449"/>
                      <a:pt x="1781" y="1"/>
                      <a:pt x="1" y="1"/>
                    </a:cubicBezTo>
                    <a:close/>
                  </a:path>
                </a:pathLst>
              </a:custGeom>
              <a:solidFill>
                <a:srgbClr val="4A00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4" name="Google Shape;3948;p43">
                <a:extLst>
                  <a:ext uri="{FF2B5EF4-FFF2-40B4-BE49-F238E27FC236}">
                    <a16:creationId xmlns:a16="http://schemas.microsoft.com/office/drawing/2014/main" id="{900315D9-99AD-C197-A042-109069A2C682}"/>
                  </a:ext>
                </a:extLst>
              </p:cNvPr>
              <p:cNvSpPr/>
              <p:nvPr/>
            </p:nvSpPr>
            <p:spPr>
              <a:xfrm>
                <a:off x="-815133" y="3385147"/>
                <a:ext cx="18722" cy="45008"/>
              </a:xfrm>
              <a:custGeom>
                <a:avLst/>
                <a:gdLst/>
                <a:ahLst/>
                <a:cxnLst/>
                <a:rect l="l" t="t" r="r" b="b"/>
                <a:pathLst>
                  <a:path w="896" h="2154" extrusionOk="0">
                    <a:moveTo>
                      <a:pt x="0" y="0"/>
                    </a:moveTo>
                    <a:lnTo>
                      <a:pt x="0" y="1076"/>
                    </a:lnTo>
                    <a:lnTo>
                      <a:pt x="0" y="2154"/>
                    </a:lnTo>
                    <a:lnTo>
                      <a:pt x="538" y="2154"/>
                    </a:lnTo>
                    <a:lnTo>
                      <a:pt x="895" y="1076"/>
                    </a:lnTo>
                    <a:lnTo>
                      <a:pt x="538" y="0"/>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5" name="Google Shape;3949;p43">
                <a:extLst>
                  <a:ext uri="{FF2B5EF4-FFF2-40B4-BE49-F238E27FC236}">
                    <a16:creationId xmlns:a16="http://schemas.microsoft.com/office/drawing/2014/main" id="{6F01C9A1-335A-458D-4D21-C289727624A7}"/>
                  </a:ext>
                </a:extLst>
              </p:cNvPr>
              <p:cNvSpPr/>
              <p:nvPr/>
            </p:nvSpPr>
            <p:spPr>
              <a:xfrm>
                <a:off x="-803892" y="3385147"/>
                <a:ext cx="11262" cy="45008"/>
              </a:xfrm>
              <a:custGeom>
                <a:avLst/>
                <a:gdLst/>
                <a:ahLst/>
                <a:cxnLst/>
                <a:rect l="l" t="t" r="r" b="b"/>
                <a:pathLst>
                  <a:path w="539" h="2154" extrusionOk="0">
                    <a:moveTo>
                      <a:pt x="0" y="0"/>
                    </a:moveTo>
                    <a:lnTo>
                      <a:pt x="0" y="1076"/>
                    </a:lnTo>
                    <a:lnTo>
                      <a:pt x="0" y="2154"/>
                    </a:lnTo>
                    <a:lnTo>
                      <a:pt x="538" y="2154"/>
                    </a:lnTo>
                    <a:lnTo>
                      <a:pt x="538" y="1076"/>
                    </a:lnTo>
                    <a:lnTo>
                      <a:pt x="538"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6" name="Google Shape;3950;p43">
                <a:extLst>
                  <a:ext uri="{FF2B5EF4-FFF2-40B4-BE49-F238E27FC236}">
                    <a16:creationId xmlns:a16="http://schemas.microsoft.com/office/drawing/2014/main" id="{5279FA7A-4D99-5557-7548-A191FFFAA7CE}"/>
                  </a:ext>
                </a:extLst>
              </p:cNvPr>
              <p:cNvSpPr/>
              <p:nvPr/>
            </p:nvSpPr>
            <p:spPr>
              <a:xfrm>
                <a:off x="-903624" y="3092763"/>
                <a:ext cx="99711" cy="202410"/>
              </a:xfrm>
              <a:custGeom>
                <a:avLst/>
                <a:gdLst/>
                <a:ahLst/>
                <a:cxnLst/>
                <a:rect l="l" t="t" r="r" b="b"/>
                <a:pathLst>
                  <a:path w="4772" h="9687" extrusionOk="0">
                    <a:moveTo>
                      <a:pt x="1" y="0"/>
                    </a:moveTo>
                    <a:lnTo>
                      <a:pt x="1" y="9687"/>
                    </a:lnTo>
                    <a:lnTo>
                      <a:pt x="4772" y="9687"/>
                    </a:lnTo>
                    <a:lnTo>
                      <a:pt x="4772"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7" name="Google Shape;3951;p43">
                <a:extLst>
                  <a:ext uri="{FF2B5EF4-FFF2-40B4-BE49-F238E27FC236}">
                    <a16:creationId xmlns:a16="http://schemas.microsoft.com/office/drawing/2014/main" id="{485F7CCE-7634-303D-748B-2BDA2E30EC3F}"/>
                  </a:ext>
                </a:extLst>
              </p:cNvPr>
              <p:cNvSpPr/>
              <p:nvPr/>
            </p:nvSpPr>
            <p:spPr>
              <a:xfrm>
                <a:off x="-1017543" y="3092763"/>
                <a:ext cx="168664" cy="202410"/>
              </a:xfrm>
              <a:custGeom>
                <a:avLst/>
                <a:gdLst/>
                <a:ahLst/>
                <a:cxnLst/>
                <a:rect l="l" t="t" r="r" b="b"/>
                <a:pathLst>
                  <a:path w="8072" h="9687" extrusionOk="0">
                    <a:moveTo>
                      <a:pt x="0" y="0"/>
                    </a:moveTo>
                    <a:lnTo>
                      <a:pt x="0" y="9687"/>
                    </a:lnTo>
                    <a:lnTo>
                      <a:pt x="5453" y="9687"/>
                    </a:lnTo>
                    <a:cubicBezTo>
                      <a:pt x="6897" y="9687"/>
                      <a:pt x="8071" y="8514"/>
                      <a:pt x="8071" y="7069"/>
                    </a:cubicBezTo>
                    <a:lnTo>
                      <a:pt x="8071" y="2620"/>
                    </a:lnTo>
                    <a:cubicBezTo>
                      <a:pt x="8071" y="1175"/>
                      <a:pt x="6897" y="0"/>
                      <a:pt x="5453" y="0"/>
                    </a:cubicBez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8" name="Google Shape;3952;p43">
                <a:extLst>
                  <a:ext uri="{FF2B5EF4-FFF2-40B4-BE49-F238E27FC236}">
                    <a16:creationId xmlns:a16="http://schemas.microsoft.com/office/drawing/2014/main" id="{D72FE00C-9979-7564-D6A2-6E2B7CAD2D5D}"/>
                  </a:ext>
                </a:extLst>
              </p:cNvPr>
              <p:cNvSpPr/>
              <p:nvPr/>
            </p:nvSpPr>
            <p:spPr>
              <a:xfrm>
                <a:off x="-927632" y="3148970"/>
                <a:ext cx="22525" cy="89995"/>
              </a:xfrm>
              <a:custGeom>
                <a:avLst/>
                <a:gdLst/>
                <a:ahLst/>
                <a:cxnLst/>
                <a:rect l="l" t="t" r="r" b="b"/>
                <a:pathLst>
                  <a:path w="1078" h="4307" extrusionOk="0">
                    <a:moveTo>
                      <a:pt x="0" y="0"/>
                    </a:moveTo>
                    <a:lnTo>
                      <a:pt x="0" y="4307"/>
                    </a:lnTo>
                    <a:lnTo>
                      <a:pt x="1078" y="4307"/>
                    </a:lnTo>
                    <a:lnTo>
                      <a:pt x="1078" y="0"/>
                    </a:lnTo>
                    <a:close/>
                  </a:path>
                </a:pathLst>
              </a:custGeom>
              <a:solidFill>
                <a:srgbClr val="FFEAC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9" name="Google Shape;3953;p43">
                <a:extLst>
                  <a:ext uri="{FF2B5EF4-FFF2-40B4-BE49-F238E27FC236}">
                    <a16:creationId xmlns:a16="http://schemas.microsoft.com/office/drawing/2014/main" id="{A61133C7-1F1E-CD60-700E-D0415BFCDEAB}"/>
                  </a:ext>
                </a:extLst>
              </p:cNvPr>
              <p:cNvSpPr/>
              <p:nvPr/>
            </p:nvSpPr>
            <p:spPr>
              <a:xfrm>
                <a:off x="-770209" y="3115267"/>
                <a:ext cx="134982" cy="179906"/>
              </a:xfrm>
              <a:custGeom>
                <a:avLst/>
                <a:gdLst/>
                <a:ahLst/>
                <a:cxnLst/>
                <a:rect l="l" t="t" r="r" b="b"/>
                <a:pathLst>
                  <a:path w="6460" h="8610" extrusionOk="0">
                    <a:moveTo>
                      <a:pt x="3231" y="1"/>
                    </a:moveTo>
                    <a:cubicBezTo>
                      <a:pt x="1342" y="1"/>
                      <a:pt x="1" y="2094"/>
                      <a:pt x="1" y="4395"/>
                    </a:cubicBezTo>
                    <a:cubicBezTo>
                      <a:pt x="1" y="6999"/>
                      <a:pt x="1577" y="8610"/>
                      <a:pt x="3231" y="8610"/>
                    </a:cubicBezTo>
                    <a:cubicBezTo>
                      <a:pt x="5208" y="8610"/>
                      <a:pt x="6459" y="6572"/>
                      <a:pt x="6459" y="4395"/>
                    </a:cubicBezTo>
                    <a:cubicBezTo>
                      <a:pt x="6459" y="2271"/>
                      <a:pt x="5249" y="1"/>
                      <a:pt x="3231" y="1"/>
                    </a:cubicBezTo>
                    <a:close/>
                  </a:path>
                </a:pathLst>
              </a:custGeom>
              <a:solidFill>
                <a:srgbClr val="EA160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553" name="Google Shape;3943;p43">
              <a:extLst>
                <a:ext uri="{FF2B5EF4-FFF2-40B4-BE49-F238E27FC236}">
                  <a16:creationId xmlns:a16="http://schemas.microsoft.com/office/drawing/2014/main" id="{F9D04C33-0FBD-6EB3-B9D5-178A4062D723}"/>
                </a:ext>
              </a:extLst>
            </p:cNvPr>
            <p:cNvGrpSpPr/>
            <p:nvPr/>
          </p:nvGrpSpPr>
          <p:grpSpPr>
            <a:xfrm>
              <a:off x="5784754" y="981461"/>
              <a:ext cx="382316" cy="382378"/>
              <a:chOff x="-1017543" y="3092763"/>
              <a:chExt cx="382316" cy="382379"/>
            </a:xfrm>
          </p:grpSpPr>
          <p:sp>
            <p:nvSpPr>
              <p:cNvPr id="1740" name="Google Shape;3944;p43">
                <a:extLst>
                  <a:ext uri="{FF2B5EF4-FFF2-40B4-BE49-F238E27FC236}">
                    <a16:creationId xmlns:a16="http://schemas.microsoft.com/office/drawing/2014/main" id="{120F86FA-7490-1205-09F7-691E60278BEB}"/>
                  </a:ext>
                </a:extLst>
              </p:cNvPr>
              <p:cNvSpPr/>
              <p:nvPr/>
            </p:nvSpPr>
            <p:spPr>
              <a:xfrm>
                <a:off x="-972577" y="3283910"/>
                <a:ext cx="112457" cy="134982"/>
              </a:xfrm>
              <a:custGeom>
                <a:avLst/>
                <a:gdLst/>
                <a:ahLst/>
                <a:cxnLst/>
                <a:rect l="l" t="t" r="r" b="b"/>
                <a:pathLst>
                  <a:path w="5382" h="6460" extrusionOk="0">
                    <a:moveTo>
                      <a:pt x="539" y="1"/>
                    </a:moveTo>
                    <a:lnTo>
                      <a:pt x="0" y="539"/>
                    </a:lnTo>
                    <a:lnTo>
                      <a:pt x="0" y="6459"/>
                    </a:lnTo>
                    <a:lnTo>
                      <a:pt x="4889" y="6459"/>
                    </a:lnTo>
                    <a:lnTo>
                      <a:pt x="5381" y="5923"/>
                    </a:lnTo>
                    <a:lnTo>
                      <a:pt x="4889" y="5383"/>
                    </a:lnTo>
                    <a:lnTo>
                      <a:pt x="1077" y="5383"/>
                    </a:lnTo>
                    <a:lnTo>
                      <a:pt x="1077" y="539"/>
                    </a:lnTo>
                    <a:lnTo>
                      <a:pt x="539"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1" name="Google Shape;3945;p43">
                <a:extLst>
                  <a:ext uri="{FF2B5EF4-FFF2-40B4-BE49-F238E27FC236}">
                    <a16:creationId xmlns:a16="http://schemas.microsoft.com/office/drawing/2014/main" id="{FDE75017-8CBB-7375-875D-770CDB3D753D}"/>
                  </a:ext>
                </a:extLst>
              </p:cNvPr>
              <p:cNvSpPr/>
              <p:nvPr/>
            </p:nvSpPr>
            <p:spPr>
              <a:xfrm>
                <a:off x="-743965" y="3287692"/>
                <a:ext cx="52509" cy="131200"/>
              </a:xfrm>
              <a:custGeom>
                <a:avLst/>
                <a:gdLst/>
                <a:ahLst/>
                <a:cxnLst/>
                <a:rect l="l" t="t" r="r" b="b"/>
                <a:pathLst>
                  <a:path w="2513" h="6279" extrusionOk="0">
                    <a:moveTo>
                      <a:pt x="1975" y="1"/>
                    </a:moveTo>
                    <a:lnTo>
                      <a:pt x="1435" y="304"/>
                    </a:lnTo>
                    <a:lnTo>
                      <a:pt x="1435" y="5201"/>
                    </a:lnTo>
                    <a:lnTo>
                      <a:pt x="315" y="5201"/>
                    </a:lnTo>
                    <a:lnTo>
                      <a:pt x="0" y="5739"/>
                    </a:lnTo>
                    <a:lnTo>
                      <a:pt x="315" y="6278"/>
                    </a:lnTo>
                    <a:lnTo>
                      <a:pt x="2513" y="6278"/>
                    </a:lnTo>
                    <a:lnTo>
                      <a:pt x="2513" y="304"/>
                    </a:lnTo>
                    <a:lnTo>
                      <a:pt x="1975"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2" name="Google Shape;3946;p43">
                <a:extLst>
                  <a:ext uri="{FF2B5EF4-FFF2-40B4-BE49-F238E27FC236}">
                    <a16:creationId xmlns:a16="http://schemas.microsoft.com/office/drawing/2014/main" id="{0B0B6D92-AB61-F218-7837-6F1D91AADEE8}"/>
                  </a:ext>
                </a:extLst>
              </p:cNvPr>
              <p:cNvSpPr/>
              <p:nvPr/>
            </p:nvSpPr>
            <p:spPr>
              <a:xfrm>
                <a:off x="-871424" y="3340160"/>
                <a:ext cx="74971" cy="134982"/>
              </a:xfrm>
              <a:custGeom>
                <a:avLst/>
                <a:gdLst/>
                <a:ahLst/>
                <a:cxnLst/>
                <a:rect l="l" t="t" r="r" b="b"/>
                <a:pathLst>
                  <a:path w="3588" h="6460" extrusionOk="0">
                    <a:moveTo>
                      <a:pt x="3231" y="1"/>
                    </a:moveTo>
                    <a:cubicBezTo>
                      <a:pt x="1452" y="1"/>
                      <a:pt x="1" y="1449"/>
                      <a:pt x="1" y="3231"/>
                    </a:cubicBezTo>
                    <a:cubicBezTo>
                      <a:pt x="1" y="5011"/>
                      <a:pt x="1449" y="6459"/>
                      <a:pt x="3231" y="6459"/>
                    </a:cubicBezTo>
                    <a:lnTo>
                      <a:pt x="3588" y="3231"/>
                    </a:lnTo>
                    <a:lnTo>
                      <a:pt x="3231" y="1"/>
                    </a:lnTo>
                    <a:close/>
                  </a:path>
                </a:pathLst>
              </a:custGeom>
              <a:solidFill>
                <a:srgbClr val="8A01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3" name="Google Shape;3947;p43">
                <a:extLst>
                  <a:ext uri="{FF2B5EF4-FFF2-40B4-BE49-F238E27FC236}">
                    <a16:creationId xmlns:a16="http://schemas.microsoft.com/office/drawing/2014/main" id="{4A48A34B-673A-F024-7130-1152E43C72FF}"/>
                  </a:ext>
                </a:extLst>
              </p:cNvPr>
              <p:cNvSpPr/>
              <p:nvPr/>
            </p:nvSpPr>
            <p:spPr>
              <a:xfrm>
                <a:off x="-803934" y="3340160"/>
                <a:ext cx="67512" cy="134982"/>
              </a:xfrm>
              <a:custGeom>
                <a:avLst/>
                <a:gdLst/>
                <a:ahLst/>
                <a:cxnLst/>
                <a:rect l="l" t="t" r="r" b="b"/>
                <a:pathLst>
                  <a:path w="3231" h="6460" extrusionOk="0">
                    <a:moveTo>
                      <a:pt x="1" y="1"/>
                    </a:moveTo>
                    <a:lnTo>
                      <a:pt x="1" y="3231"/>
                    </a:lnTo>
                    <a:lnTo>
                      <a:pt x="1" y="6459"/>
                    </a:lnTo>
                    <a:cubicBezTo>
                      <a:pt x="1781" y="6459"/>
                      <a:pt x="3229" y="5011"/>
                      <a:pt x="3229" y="3231"/>
                    </a:cubicBezTo>
                    <a:cubicBezTo>
                      <a:pt x="3231" y="1449"/>
                      <a:pt x="1781" y="1"/>
                      <a:pt x="1" y="1"/>
                    </a:cubicBezTo>
                    <a:close/>
                  </a:path>
                </a:pathLst>
              </a:custGeom>
              <a:solidFill>
                <a:srgbClr val="4A00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4" name="Google Shape;3948;p43">
                <a:extLst>
                  <a:ext uri="{FF2B5EF4-FFF2-40B4-BE49-F238E27FC236}">
                    <a16:creationId xmlns:a16="http://schemas.microsoft.com/office/drawing/2014/main" id="{C00C10AA-6EA2-D309-9E02-C8CC2A78E8C4}"/>
                  </a:ext>
                </a:extLst>
              </p:cNvPr>
              <p:cNvSpPr/>
              <p:nvPr/>
            </p:nvSpPr>
            <p:spPr>
              <a:xfrm>
                <a:off x="-815133" y="3385147"/>
                <a:ext cx="18722" cy="45008"/>
              </a:xfrm>
              <a:custGeom>
                <a:avLst/>
                <a:gdLst/>
                <a:ahLst/>
                <a:cxnLst/>
                <a:rect l="l" t="t" r="r" b="b"/>
                <a:pathLst>
                  <a:path w="896" h="2154" extrusionOk="0">
                    <a:moveTo>
                      <a:pt x="0" y="0"/>
                    </a:moveTo>
                    <a:lnTo>
                      <a:pt x="0" y="1076"/>
                    </a:lnTo>
                    <a:lnTo>
                      <a:pt x="0" y="2154"/>
                    </a:lnTo>
                    <a:lnTo>
                      <a:pt x="538" y="2154"/>
                    </a:lnTo>
                    <a:lnTo>
                      <a:pt x="895" y="1076"/>
                    </a:lnTo>
                    <a:lnTo>
                      <a:pt x="538" y="0"/>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5" name="Google Shape;3949;p43">
                <a:extLst>
                  <a:ext uri="{FF2B5EF4-FFF2-40B4-BE49-F238E27FC236}">
                    <a16:creationId xmlns:a16="http://schemas.microsoft.com/office/drawing/2014/main" id="{62300A6B-49F8-CB5B-0C72-D2F8B45B5F70}"/>
                  </a:ext>
                </a:extLst>
              </p:cNvPr>
              <p:cNvSpPr/>
              <p:nvPr/>
            </p:nvSpPr>
            <p:spPr>
              <a:xfrm>
                <a:off x="-803892" y="3385147"/>
                <a:ext cx="11262" cy="45008"/>
              </a:xfrm>
              <a:custGeom>
                <a:avLst/>
                <a:gdLst/>
                <a:ahLst/>
                <a:cxnLst/>
                <a:rect l="l" t="t" r="r" b="b"/>
                <a:pathLst>
                  <a:path w="539" h="2154" extrusionOk="0">
                    <a:moveTo>
                      <a:pt x="0" y="0"/>
                    </a:moveTo>
                    <a:lnTo>
                      <a:pt x="0" y="1076"/>
                    </a:lnTo>
                    <a:lnTo>
                      <a:pt x="0" y="2154"/>
                    </a:lnTo>
                    <a:lnTo>
                      <a:pt x="538" y="2154"/>
                    </a:lnTo>
                    <a:lnTo>
                      <a:pt x="538" y="1076"/>
                    </a:lnTo>
                    <a:lnTo>
                      <a:pt x="538"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6" name="Google Shape;3950;p43">
                <a:extLst>
                  <a:ext uri="{FF2B5EF4-FFF2-40B4-BE49-F238E27FC236}">
                    <a16:creationId xmlns:a16="http://schemas.microsoft.com/office/drawing/2014/main" id="{D25FC6F0-DA58-2783-2788-00CD3BA60C8C}"/>
                  </a:ext>
                </a:extLst>
              </p:cNvPr>
              <p:cNvSpPr/>
              <p:nvPr/>
            </p:nvSpPr>
            <p:spPr>
              <a:xfrm>
                <a:off x="-903624" y="3092763"/>
                <a:ext cx="99711" cy="202410"/>
              </a:xfrm>
              <a:custGeom>
                <a:avLst/>
                <a:gdLst/>
                <a:ahLst/>
                <a:cxnLst/>
                <a:rect l="l" t="t" r="r" b="b"/>
                <a:pathLst>
                  <a:path w="4772" h="9687" extrusionOk="0">
                    <a:moveTo>
                      <a:pt x="1" y="0"/>
                    </a:moveTo>
                    <a:lnTo>
                      <a:pt x="1" y="9687"/>
                    </a:lnTo>
                    <a:lnTo>
                      <a:pt x="4772" y="9687"/>
                    </a:lnTo>
                    <a:lnTo>
                      <a:pt x="4772"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7" name="Google Shape;3951;p43">
                <a:extLst>
                  <a:ext uri="{FF2B5EF4-FFF2-40B4-BE49-F238E27FC236}">
                    <a16:creationId xmlns:a16="http://schemas.microsoft.com/office/drawing/2014/main" id="{F7ABDA1C-6E72-F05A-34FE-296D8D655EFD}"/>
                  </a:ext>
                </a:extLst>
              </p:cNvPr>
              <p:cNvSpPr/>
              <p:nvPr/>
            </p:nvSpPr>
            <p:spPr>
              <a:xfrm>
                <a:off x="-1017543" y="3092763"/>
                <a:ext cx="168664" cy="202410"/>
              </a:xfrm>
              <a:custGeom>
                <a:avLst/>
                <a:gdLst/>
                <a:ahLst/>
                <a:cxnLst/>
                <a:rect l="l" t="t" r="r" b="b"/>
                <a:pathLst>
                  <a:path w="8072" h="9687" extrusionOk="0">
                    <a:moveTo>
                      <a:pt x="0" y="0"/>
                    </a:moveTo>
                    <a:lnTo>
                      <a:pt x="0" y="9687"/>
                    </a:lnTo>
                    <a:lnTo>
                      <a:pt x="5453" y="9687"/>
                    </a:lnTo>
                    <a:cubicBezTo>
                      <a:pt x="6897" y="9687"/>
                      <a:pt x="8071" y="8514"/>
                      <a:pt x="8071" y="7069"/>
                    </a:cubicBezTo>
                    <a:lnTo>
                      <a:pt x="8071" y="2620"/>
                    </a:lnTo>
                    <a:cubicBezTo>
                      <a:pt x="8071" y="1175"/>
                      <a:pt x="6897" y="0"/>
                      <a:pt x="5453" y="0"/>
                    </a:cubicBez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8" name="Google Shape;3952;p43">
                <a:extLst>
                  <a:ext uri="{FF2B5EF4-FFF2-40B4-BE49-F238E27FC236}">
                    <a16:creationId xmlns:a16="http://schemas.microsoft.com/office/drawing/2014/main" id="{67709339-E3A4-6D48-1982-2B0277144AA9}"/>
                  </a:ext>
                </a:extLst>
              </p:cNvPr>
              <p:cNvSpPr/>
              <p:nvPr/>
            </p:nvSpPr>
            <p:spPr>
              <a:xfrm>
                <a:off x="-927632" y="3148970"/>
                <a:ext cx="22525" cy="89995"/>
              </a:xfrm>
              <a:custGeom>
                <a:avLst/>
                <a:gdLst/>
                <a:ahLst/>
                <a:cxnLst/>
                <a:rect l="l" t="t" r="r" b="b"/>
                <a:pathLst>
                  <a:path w="1078" h="4307" extrusionOk="0">
                    <a:moveTo>
                      <a:pt x="0" y="0"/>
                    </a:moveTo>
                    <a:lnTo>
                      <a:pt x="0" y="4307"/>
                    </a:lnTo>
                    <a:lnTo>
                      <a:pt x="1078" y="4307"/>
                    </a:lnTo>
                    <a:lnTo>
                      <a:pt x="1078" y="0"/>
                    </a:lnTo>
                    <a:close/>
                  </a:path>
                </a:pathLst>
              </a:custGeom>
              <a:solidFill>
                <a:srgbClr val="FFEAC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9" name="Google Shape;3953;p43">
                <a:extLst>
                  <a:ext uri="{FF2B5EF4-FFF2-40B4-BE49-F238E27FC236}">
                    <a16:creationId xmlns:a16="http://schemas.microsoft.com/office/drawing/2014/main" id="{7F18385C-2890-6F97-3EBB-9BE349BD73C5}"/>
                  </a:ext>
                </a:extLst>
              </p:cNvPr>
              <p:cNvSpPr/>
              <p:nvPr/>
            </p:nvSpPr>
            <p:spPr>
              <a:xfrm>
                <a:off x="-770209" y="3115267"/>
                <a:ext cx="134982" cy="179906"/>
              </a:xfrm>
              <a:custGeom>
                <a:avLst/>
                <a:gdLst/>
                <a:ahLst/>
                <a:cxnLst/>
                <a:rect l="l" t="t" r="r" b="b"/>
                <a:pathLst>
                  <a:path w="6460" h="8610" extrusionOk="0">
                    <a:moveTo>
                      <a:pt x="3231" y="1"/>
                    </a:moveTo>
                    <a:cubicBezTo>
                      <a:pt x="1342" y="1"/>
                      <a:pt x="1" y="2094"/>
                      <a:pt x="1" y="4395"/>
                    </a:cubicBezTo>
                    <a:cubicBezTo>
                      <a:pt x="1" y="6999"/>
                      <a:pt x="1577" y="8610"/>
                      <a:pt x="3231" y="8610"/>
                    </a:cubicBezTo>
                    <a:cubicBezTo>
                      <a:pt x="5208" y="8610"/>
                      <a:pt x="6459" y="6572"/>
                      <a:pt x="6459" y="4395"/>
                    </a:cubicBezTo>
                    <a:cubicBezTo>
                      <a:pt x="6459" y="2271"/>
                      <a:pt x="5249" y="1"/>
                      <a:pt x="3231" y="1"/>
                    </a:cubicBezTo>
                    <a:close/>
                  </a:path>
                </a:pathLst>
              </a:custGeom>
              <a:solidFill>
                <a:srgbClr val="EA160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554" name="Google Shape;3943;p43">
              <a:extLst>
                <a:ext uri="{FF2B5EF4-FFF2-40B4-BE49-F238E27FC236}">
                  <a16:creationId xmlns:a16="http://schemas.microsoft.com/office/drawing/2014/main" id="{7A080A21-BE86-A2FA-2829-445276D53B97}"/>
                </a:ext>
              </a:extLst>
            </p:cNvPr>
            <p:cNvGrpSpPr/>
            <p:nvPr/>
          </p:nvGrpSpPr>
          <p:grpSpPr>
            <a:xfrm>
              <a:off x="6674330" y="992681"/>
              <a:ext cx="382316" cy="382378"/>
              <a:chOff x="-1017543" y="3092763"/>
              <a:chExt cx="382316" cy="382379"/>
            </a:xfrm>
          </p:grpSpPr>
          <p:sp>
            <p:nvSpPr>
              <p:cNvPr id="1555" name="Google Shape;3944;p43">
                <a:extLst>
                  <a:ext uri="{FF2B5EF4-FFF2-40B4-BE49-F238E27FC236}">
                    <a16:creationId xmlns:a16="http://schemas.microsoft.com/office/drawing/2014/main" id="{055723C8-3F81-A442-B834-08CCB130673A}"/>
                  </a:ext>
                </a:extLst>
              </p:cNvPr>
              <p:cNvSpPr/>
              <p:nvPr/>
            </p:nvSpPr>
            <p:spPr>
              <a:xfrm>
                <a:off x="-972577" y="3283910"/>
                <a:ext cx="112457" cy="134982"/>
              </a:xfrm>
              <a:custGeom>
                <a:avLst/>
                <a:gdLst/>
                <a:ahLst/>
                <a:cxnLst/>
                <a:rect l="l" t="t" r="r" b="b"/>
                <a:pathLst>
                  <a:path w="5382" h="6460" extrusionOk="0">
                    <a:moveTo>
                      <a:pt x="539" y="1"/>
                    </a:moveTo>
                    <a:lnTo>
                      <a:pt x="0" y="539"/>
                    </a:lnTo>
                    <a:lnTo>
                      <a:pt x="0" y="6459"/>
                    </a:lnTo>
                    <a:lnTo>
                      <a:pt x="4889" y="6459"/>
                    </a:lnTo>
                    <a:lnTo>
                      <a:pt x="5381" y="5923"/>
                    </a:lnTo>
                    <a:lnTo>
                      <a:pt x="4889" y="5383"/>
                    </a:lnTo>
                    <a:lnTo>
                      <a:pt x="1077" y="5383"/>
                    </a:lnTo>
                    <a:lnTo>
                      <a:pt x="1077" y="539"/>
                    </a:lnTo>
                    <a:lnTo>
                      <a:pt x="539"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6" name="Google Shape;3945;p43">
                <a:extLst>
                  <a:ext uri="{FF2B5EF4-FFF2-40B4-BE49-F238E27FC236}">
                    <a16:creationId xmlns:a16="http://schemas.microsoft.com/office/drawing/2014/main" id="{E37B0D0C-6F30-4A27-AFEC-0B9930CEABF2}"/>
                  </a:ext>
                </a:extLst>
              </p:cNvPr>
              <p:cNvSpPr/>
              <p:nvPr/>
            </p:nvSpPr>
            <p:spPr>
              <a:xfrm>
                <a:off x="-743965" y="3287692"/>
                <a:ext cx="52509" cy="131200"/>
              </a:xfrm>
              <a:custGeom>
                <a:avLst/>
                <a:gdLst/>
                <a:ahLst/>
                <a:cxnLst/>
                <a:rect l="l" t="t" r="r" b="b"/>
                <a:pathLst>
                  <a:path w="2513" h="6279" extrusionOk="0">
                    <a:moveTo>
                      <a:pt x="1975" y="1"/>
                    </a:moveTo>
                    <a:lnTo>
                      <a:pt x="1435" y="304"/>
                    </a:lnTo>
                    <a:lnTo>
                      <a:pt x="1435" y="5201"/>
                    </a:lnTo>
                    <a:lnTo>
                      <a:pt x="315" y="5201"/>
                    </a:lnTo>
                    <a:lnTo>
                      <a:pt x="0" y="5739"/>
                    </a:lnTo>
                    <a:lnTo>
                      <a:pt x="315" y="6278"/>
                    </a:lnTo>
                    <a:lnTo>
                      <a:pt x="2513" y="6278"/>
                    </a:lnTo>
                    <a:lnTo>
                      <a:pt x="2513" y="304"/>
                    </a:lnTo>
                    <a:lnTo>
                      <a:pt x="1975" y="1"/>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7" name="Google Shape;3946;p43">
                <a:extLst>
                  <a:ext uri="{FF2B5EF4-FFF2-40B4-BE49-F238E27FC236}">
                    <a16:creationId xmlns:a16="http://schemas.microsoft.com/office/drawing/2014/main" id="{4FD785DE-1A58-9E4F-70CD-AC8950DD7BDD}"/>
                  </a:ext>
                </a:extLst>
              </p:cNvPr>
              <p:cNvSpPr/>
              <p:nvPr/>
            </p:nvSpPr>
            <p:spPr>
              <a:xfrm>
                <a:off x="-871424" y="3340160"/>
                <a:ext cx="74971" cy="134982"/>
              </a:xfrm>
              <a:custGeom>
                <a:avLst/>
                <a:gdLst/>
                <a:ahLst/>
                <a:cxnLst/>
                <a:rect l="l" t="t" r="r" b="b"/>
                <a:pathLst>
                  <a:path w="3588" h="6460" extrusionOk="0">
                    <a:moveTo>
                      <a:pt x="3231" y="1"/>
                    </a:moveTo>
                    <a:cubicBezTo>
                      <a:pt x="1452" y="1"/>
                      <a:pt x="1" y="1449"/>
                      <a:pt x="1" y="3231"/>
                    </a:cubicBezTo>
                    <a:cubicBezTo>
                      <a:pt x="1" y="5011"/>
                      <a:pt x="1449" y="6459"/>
                      <a:pt x="3231" y="6459"/>
                    </a:cubicBezTo>
                    <a:lnTo>
                      <a:pt x="3588" y="3231"/>
                    </a:lnTo>
                    <a:lnTo>
                      <a:pt x="3231" y="1"/>
                    </a:lnTo>
                    <a:close/>
                  </a:path>
                </a:pathLst>
              </a:custGeom>
              <a:solidFill>
                <a:srgbClr val="8A01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8" name="Google Shape;3947;p43">
                <a:extLst>
                  <a:ext uri="{FF2B5EF4-FFF2-40B4-BE49-F238E27FC236}">
                    <a16:creationId xmlns:a16="http://schemas.microsoft.com/office/drawing/2014/main" id="{3F2EECA4-FDA5-5131-5392-529F28A95D9D}"/>
                  </a:ext>
                </a:extLst>
              </p:cNvPr>
              <p:cNvSpPr/>
              <p:nvPr/>
            </p:nvSpPr>
            <p:spPr>
              <a:xfrm>
                <a:off x="-803934" y="3340160"/>
                <a:ext cx="67512" cy="134982"/>
              </a:xfrm>
              <a:custGeom>
                <a:avLst/>
                <a:gdLst/>
                <a:ahLst/>
                <a:cxnLst/>
                <a:rect l="l" t="t" r="r" b="b"/>
                <a:pathLst>
                  <a:path w="3231" h="6460" extrusionOk="0">
                    <a:moveTo>
                      <a:pt x="1" y="1"/>
                    </a:moveTo>
                    <a:lnTo>
                      <a:pt x="1" y="3231"/>
                    </a:lnTo>
                    <a:lnTo>
                      <a:pt x="1" y="6459"/>
                    </a:lnTo>
                    <a:cubicBezTo>
                      <a:pt x="1781" y="6459"/>
                      <a:pt x="3229" y="5011"/>
                      <a:pt x="3229" y="3231"/>
                    </a:cubicBezTo>
                    <a:cubicBezTo>
                      <a:pt x="3231" y="1449"/>
                      <a:pt x="1781" y="1"/>
                      <a:pt x="1" y="1"/>
                    </a:cubicBezTo>
                    <a:close/>
                  </a:path>
                </a:pathLst>
              </a:custGeom>
              <a:solidFill>
                <a:srgbClr val="4A00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9" name="Google Shape;3948;p43">
                <a:extLst>
                  <a:ext uri="{FF2B5EF4-FFF2-40B4-BE49-F238E27FC236}">
                    <a16:creationId xmlns:a16="http://schemas.microsoft.com/office/drawing/2014/main" id="{8034B5AC-6B89-31D9-AE99-ED7C067E97C4}"/>
                  </a:ext>
                </a:extLst>
              </p:cNvPr>
              <p:cNvSpPr/>
              <p:nvPr/>
            </p:nvSpPr>
            <p:spPr>
              <a:xfrm>
                <a:off x="-815133" y="3385147"/>
                <a:ext cx="18722" cy="45008"/>
              </a:xfrm>
              <a:custGeom>
                <a:avLst/>
                <a:gdLst/>
                <a:ahLst/>
                <a:cxnLst/>
                <a:rect l="l" t="t" r="r" b="b"/>
                <a:pathLst>
                  <a:path w="896" h="2154" extrusionOk="0">
                    <a:moveTo>
                      <a:pt x="0" y="0"/>
                    </a:moveTo>
                    <a:lnTo>
                      <a:pt x="0" y="1076"/>
                    </a:lnTo>
                    <a:lnTo>
                      <a:pt x="0" y="2154"/>
                    </a:lnTo>
                    <a:lnTo>
                      <a:pt x="538" y="2154"/>
                    </a:lnTo>
                    <a:lnTo>
                      <a:pt x="895" y="1076"/>
                    </a:lnTo>
                    <a:lnTo>
                      <a:pt x="538" y="0"/>
                    </a:ln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5" name="Google Shape;3949;p43">
                <a:extLst>
                  <a:ext uri="{FF2B5EF4-FFF2-40B4-BE49-F238E27FC236}">
                    <a16:creationId xmlns:a16="http://schemas.microsoft.com/office/drawing/2014/main" id="{99E83D21-63DC-0DE2-0A40-7760EC9A5392}"/>
                  </a:ext>
                </a:extLst>
              </p:cNvPr>
              <p:cNvSpPr/>
              <p:nvPr/>
            </p:nvSpPr>
            <p:spPr>
              <a:xfrm>
                <a:off x="-803892" y="3385147"/>
                <a:ext cx="11262" cy="45008"/>
              </a:xfrm>
              <a:custGeom>
                <a:avLst/>
                <a:gdLst/>
                <a:ahLst/>
                <a:cxnLst/>
                <a:rect l="l" t="t" r="r" b="b"/>
                <a:pathLst>
                  <a:path w="539" h="2154" extrusionOk="0">
                    <a:moveTo>
                      <a:pt x="0" y="0"/>
                    </a:moveTo>
                    <a:lnTo>
                      <a:pt x="0" y="1076"/>
                    </a:lnTo>
                    <a:lnTo>
                      <a:pt x="0" y="2154"/>
                    </a:lnTo>
                    <a:lnTo>
                      <a:pt x="538" y="2154"/>
                    </a:lnTo>
                    <a:lnTo>
                      <a:pt x="538" y="1076"/>
                    </a:lnTo>
                    <a:lnTo>
                      <a:pt x="538"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6" name="Google Shape;3950;p43">
                <a:extLst>
                  <a:ext uri="{FF2B5EF4-FFF2-40B4-BE49-F238E27FC236}">
                    <a16:creationId xmlns:a16="http://schemas.microsoft.com/office/drawing/2014/main" id="{3E520826-6075-0E73-E852-1FBCBCA4ECB0}"/>
                  </a:ext>
                </a:extLst>
              </p:cNvPr>
              <p:cNvSpPr/>
              <p:nvPr/>
            </p:nvSpPr>
            <p:spPr>
              <a:xfrm>
                <a:off x="-903624" y="3092763"/>
                <a:ext cx="99711" cy="202410"/>
              </a:xfrm>
              <a:custGeom>
                <a:avLst/>
                <a:gdLst/>
                <a:ahLst/>
                <a:cxnLst/>
                <a:rect l="l" t="t" r="r" b="b"/>
                <a:pathLst>
                  <a:path w="4772" h="9687" extrusionOk="0">
                    <a:moveTo>
                      <a:pt x="1" y="0"/>
                    </a:moveTo>
                    <a:lnTo>
                      <a:pt x="1" y="9687"/>
                    </a:lnTo>
                    <a:lnTo>
                      <a:pt x="4772" y="9687"/>
                    </a:lnTo>
                    <a:lnTo>
                      <a:pt x="4772" y="0"/>
                    </a:lnTo>
                    <a:close/>
                  </a:path>
                </a:pathLst>
              </a:custGeom>
              <a:solidFill>
                <a:srgbClr val="0022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7" name="Google Shape;3951;p43">
                <a:extLst>
                  <a:ext uri="{FF2B5EF4-FFF2-40B4-BE49-F238E27FC236}">
                    <a16:creationId xmlns:a16="http://schemas.microsoft.com/office/drawing/2014/main" id="{2B88CCCA-8873-181D-7DA0-40D03154553B}"/>
                  </a:ext>
                </a:extLst>
              </p:cNvPr>
              <p:cNvSpPr/>
              <p:nvPr/>
            </p:nvSpPr>
            <p:spPr>
              <a:xfrm>
                <a:off x="-1017543" y="3092763"/>
                <a:ext cx="168664" cy="202410"/>
              </a:xfrm>
              <a:custGeom>
                <a:avLst/>
                <a:gdLst/>
                <a:ahLst/>
                <a:cxnLst/>
                <a:rect l="l" t="t" r="r" b="b"/>
                <a:pathLst>
                  <a:path w="8072" h="9687" extrusionOk="0">
                    <a:moveTo>
                      <a:pt x="0" y="0"/>
                    </a:moveTo>
                    <a:lnTo>
                      <a:pt x="0" y="9687"/>
                    </a:lnTo>
                    <a:lnTo>
                      <a:pt x="5453" y="9687"/>
                    </a:lnTo>
                    <a:cubicBezTo>
                      <a:pt x="6897" y="9687"/>
                      <a:pt x="8071" y="8514"/>
                      <a:pt x="8071" y="7069"/>
                    </a:cubicBezTo>
                    <a:lnTo>
                      <a:pt x="8071" y="2620"/>
                    </a:lnTo>
                    <a:cubicBezTo>
                      <a:pt x="8071" y="1175"/>
                      <a:pt x="6897" y="0"/>
                      <a:pt x="5453" y="0"/>
                    </a:cubicBezTo>
                    <a:close/>
                  </a:path>
                </a:pathLst>
              </a:custGeom>
              <a:solidFill>
                <a:srgbClr val="00565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8" name="Google Shape;3952;p43">
                <a:extLst>
                  <a:ext uri="{FF2B5EF4-FFF2-40B4-BE49-F238E27FC236}">
                    <a16:creationId xmlns:a16="http://schemas.microsoft.com/office/drawing/2014/main" id="{9ADEE31D-130A-59E5-5328-3372C4630BFE}"/>
                  </a:ext>
                </a:extLst>
              </p:cNvPr>
              <p:cNvSpPr/>
              <p:nvPr/>
            </p:nvSpPr>
            <p:spPr>
              <a:xfrm>
                <a:off x="-927632" y="3148970"/>
                <a:ext cx="22525" cy="89995"/>
              </a:xfrm>
              <a:custGeom>
                <a:avLst/>
                <a:gdLst/>
                <a:ahLst/>
                <a:cxnLst/>
                <a:rect l="l" t="t" r="r" b="b"/>
                <a:pathLst>
                  <a:path w="1078" h="4307" extrusionOk="0">
                    <a:moveTo>
                      <a:pt x="0" y="0"/>
                    </a:moveTo>
                    <a:lnTo>
                      <a:pt x="0" y="4307"/>
                    </a:lnTo>
                    <a:lnTo>
                      <a:pt x="1078" y="4307"/>
                    </a:lnTo>
                    <a:lnTo>
                      <a:pt x="1078" y="0"/>
                    </a:lnTo>
                    <a:close/>
                  </a:path>
                </a:pathLst>
              </a:custGeom>
              <a:solidFill>
                <a:srgbClr val="FFEAC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9" name="Google Shape;3953;p43">
                <a:extLst>
                  <a:ext uri="{FF2B5EF4-FFF2-40B4-BE49-F238E27FC236}">
                    <a16:creationId xmlns:a16="http://schemas.microsoft.com/office/drawing/2014/main" id="{22DE119C-0F20-27FC-453A-1FA7FD8D087B}"/>
                  </a:ext>
                </a:extLst>
              </p:cNvPr>
              <p:cNvSpPr/>
              <p:nvPr/>
            </p:nvSpPr>
            <p:spPr>
              <a:xfrm>
                <a:off x="-770209" y="3115267"/>
                <a:ext cx="134982" cy="179906"/>
              </a:xfrm>
              <a:custGeom>
                <a:avLst/>
                <a:gdLst/>
                <a:ahLst/>
                <a:cxnLst/>
                <a:rect l="l" t="t" r="r" b="b"/>
                <a:pathLst>
                  <a:path w="6460" h="8610" extrusionOk="0">
                    <a:moveTo>
                      <a:pt x="3231" y="1"/>
                    </a:moveTo>
                    <a:cubicBezTo>
                      <a:pt x="1342" y="1"/>
                      <a:pt x="1" y="2094"/>
                      <a:pt x="1" y="4395"/>
                    </a:cubicBezTo>
                    <a:cubicBezTo>
                      <a:pt x="1" y="6999"/>
                      <a:pt x="1577" y="8610"/>
                      <a:pt x="3231" y="8610"/>
                    </a:cubicBezTo>
                    <a:cubicBezTo>
                      <a:pt x="5208" y="8610"/>
                      <a:pt x="6459" y="6572"/>
                      <a:pt x="6459" y="4395"/>
                    </a:cubicBezTo>
                    <a:cubicBezTo>
                      <a:pt x="6459" y="2271"/>
                      <a:pt x="5249" y="1"/>
                      <a:pt x="3231" y="1"/>
                    </a:cubicBezTo>
                    <a:close/>
                  </a:path>
                </a:pathLst>
              </a:custGeom>
              <a:solidFill>
                <a:srgbClr val="EA160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pic>
        <p:nvPicPr>
          <p:cNvPr id="4" name="Picture 3">
            <a:extLst>
              <a:ext uri="{FF2B5EF4-FFF2-40B4-BE49-F238E27FC236}">
                <a16:creationId xmlns:a16="http://schemas.microsoft.com/office/drawing/2014/main" id="{ABEEDC1C-55DE-8469-C8FA-6534AD43581D}"/>
              </a:ext>
            </a:extLst>
          </p:cNvPr>
          <p:cNvPicPr>
            <a:picLocks noChangeAspect="1"/>
          </p:cNvPicPr>
          <p:nvPr/>
        </p:nvPicPr>
        <p:blipFill>
          <a:blip r:embed="rId3"/>
          <a:stretch>
            <a:fillRect/>
          </a:stretch>
        </p:blipFill>
        <p:spPr>
          <a:xfrm>
            <a:off x="1432411" y="1229463"/>
            <a:ext cx="9327178" cy="438640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Blood Donation Infographics by Slidesgo">
  <a:themeElements>
    <a:clrScheme name="Simple Light">
      <a:dk1>
        <a:srgbClr val="000000"/>
      </a:dk1>
      <a:lt1>
        <a:srgbClr val="FFFFFF"/>
      </a:lt1>
      <a:dk2>
        <a:srgbClr val="002223"/>
      </a:dk2>
      <a:lt2>
        <a:srgbClr val="005655"/>
      </a:lt2>
      <a:accent1>
        <a:srgbClr val="FFEAC2"/>
      </a:accent1>
      <a:accent2>
        <a:srgbClr val="EA160C"/>
      </a:accent2>
      <a:accent3>
        <a:srgbClr val="CC1100"/>
      </a:accent3>
      <a:accent4>
        <a:srgbClr val="8A0101"/>
      </a:accent4>
      <a:accent5>
        <a:srgbClr val="4A0001"/>
      </a:accent5>
      <a:accent6>
        <a:srgbClr val="2C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16</Notes>
  <HiddenSlides>0</HiddenSlide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AccentBoxVTI</vt:lpstr>
      <vt:lpstr>Blood Donation Infographics by Slidesgo</vt:lpstr>
      <vt:lpstr>Blood  Group Identification</vt:lpstr>
      <vt:lpstr>PowerPoint Presentation</vt:lpstr>
      <vt:lpstr>Project Milestones – Blood Group Identification System</vt:lpstr>
      <vt:lpstr>Project Milestones – Blood Group Identification System</vt:lpstr>
      <vt:lpstr>Project Milestones – Blood Group Identification System</vt:lpstr>
      <vt:lpstr>Project Milestones – Blood Group Identification System</vt:lpstr>
      <vt:lpstr> </vt:lpstr>
      <vt:lpstr> OVERVIEW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Team Members  1. Shashank Anand Gedela 2. Reddy Chandu B 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Ordering System – Team 2</dc:title>
  <dc:creator>Chadgal 😄</dc:creator>
  <cp:revision>1</cp:revision>
  <dcterms:created xsi:type="dcterms:W3CDTF">2024-05-30T16:43:00Z</dcterms:created>
  <dcterms:modified xsi:type="dcterms:W3CDTF">2024-11-29T11:37:35Z</dcterms:modified>
</cp:coreProperties>
</file>