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4/3/2024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a:solidFill>
                  <a:schemeClr val="accent1">
                    <a:lumMod val="20000"/>
                    <a:lumOff val="80000"/>
                  </a:schemeClr>
                </a:solidFill>
              </a:rPr>
              <a:t>Reddy Chandu B S</a:t>
            </a:r>
          </a:p>
          <a:p>
            <a:pPr marL="0" indent="0">
              <a:buNone/>
            </a:pPr>
            <a:r>
              <a:rPr lang="en-US" spc="0" dirty="0">
                <a:solidFill>
                  <a:schemeClr val="accent1">
                    <a:lumMod val="20000"/>
                    <a:lumOff val="80000"/>
                  </a:schemeClr>
                </a:solidFill>
              </a:rPr>
              <a:t>Sri Muthukumaran Institute Of Technology</a:t>
            </a:r>
          </a:p>
          <a:p>
            <a:pPr marL="0" indent="0">
              <a:buNone/>
            </a:pPr>
            <a:r>
              <a:rPr lang="en-US" spc="0" dirty="0">
                <a:solidFill>
                  <a:schemeClr val="accent1">
                    <a:lumMod val="20000"/>
                    <a:lumOff val="80000"/>
                  </a:schemeClr>
                </a:solidFill>
              </a:rPr>
              <a:t>CSE Department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tretch>
            <a:fillRect/>
          </a:stretch>
        </p:blipFill>
        <p:spPr>
          <a:xfrm>
            <a:off x="523944" y="1883528"/>
            <a:ext cx="5418290" cy="385605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tretch>
            <a:fillRect/>
          </a:stretch>
        </p:blipFill>
        <p:spPr>
          <a:xfrm>
            <a:off x="6047981" y="1891149"/>
            <a:ext cx="5433531"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91</TotalTime>
  <Words>695</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Jaya Lakshmi</cp:lastModifiedBy>
  <cp:revision>29</cp:revision>
  <dcterms:created xsi:type="dcterms:W3CDTF">2024-04-03T15:09:03Z</dcterms:created>
  <dcterms:modified xsi:type="dcterms:W3CDTF">2024-04-03T16:41:32Z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