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31"/>
  </p:notesMasterIdLst>
  <p:sldIdLst>
    <p:sldId id="256" r:id="rId2"/>
    <p:sldId id="257" r:id="rId3"/>
    <p:sldId id="258" r:id="rId4"/>
    <p:sldId id="259" r:id="rId5"/>
    <p:sldId id="260" r:id="rId6"/>
    <p:sldId id="261" r:id="rId7"/>
    <p:sldId id="263" r:id="rId8"/>
    <p:sldId id="285" r:id="rId9"/>
    <p:sldId id="265" r:id="rId10"/>
    <p:sldId id="266" r:id="rId11"/>
    <p:sldId id="267" r:id="rId12"/>
    <p:sldId id="268" r:id="rId13"/>
    <p:sldId id="269" r:id="rId14"/>
    <p:sldId id="270" r:id="rId15"/>
    <p:sldId id="271" r:id="rId16"/>
    <p:sldId id="272" r:id="rId17"/>
    <p:sldId id="287" r:id="rId18"/>
    <p:sldId id="275" r:id="rId19"/>
    <p:sldId id="276" r:id="rId20"/>
    <p:sldId id="277" r:id="rId21"/>
    <p:sldId id="278" r:id="rId22"/>
    <p:sldId id="279" r:id="rId23"/>
    <p:sldId id="280" r:id="rId24"/>
    <p:sldId id="286" r:id="rId25"/>
    <p:sldId id="282" r:id="rId26"/>
    <p:sldId id="283" r:id="rId27"/>
    <p:sldId id="284" r:id="rId28"/>
    <p:sldId id="273" r:id="rId29"/>
    <p:sldId id="274" r:id="rId30"/>
  </p:sldIdLst>
  <p:sldSz cx="9144000" cy="5143500" type="screen16x9"/>
  <p:notesSz cx="6858000" cy="9144000"/>
  <p:embeddedFontLst>
    <p:embeddedFont>
      <p:font typeface="Corbel" panose="020B0503020204020204" pitchFamily="34" charset="0"/>
      <p:regular r:id="rId32"/>
      <p:bold r:id="rId33"/>
      <p:italic r:id="rId34"/>
      <p:boldItalic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2" y="10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5754C-734C-48B4-8354-BDE2BD719C38}"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D6369BD-CD62-445E-A6FA-97D35E01CDD1}">
      <dgm:prSet/>
      <dgm:spPr/>
      <dgm:t>
        <a:bodyPr/>
        <a:lstStyle/>
        <a:p>
          <a:pPr>
            <a:lnSpc>
              <a:spcPct val="100000"/>
            </a:lnSpc>
            <a:defRPr cap="all"/>
          </a:pPr>
          <a:r>
            <a:rPr lang="en-US">
              <a:latin typeface="Times New Roman" pitchFamily="18" charset="0"/>
              <a:cs typeface="Times New Roman" pitchFamily="18" charset="0"/>
            </a:rPr>
            <a:t>ABSTRACT</a:t>
          </a:r>
        </a:p>
      </dgm:t>
    </dgm:pt>
    <dgm:pt modelId="{2C1B5BE9-BE15-4DE6-8674-20BDB292EF4D}" type="parTrans" cxnId="{0D671955-061B-497A-91EF-66F9C28851A4}">
      <dgm:prSet/>
      <dgm:spPr/>
      <dgm:t>
        <a:bodyPr/>
        <a:lstStyle/>
        <a:p>
          <a:endParaRPr lang="en-US"/>
        </a:p>
      </dgm:t>
    </dgm:pt>
    <dgm:pt modelId="{1FDD13D7-F629-419D-B008-A6F19770E765}" type="sibTrans" cxnId="{0D671955-061B-497A-91EF-66F9C28851A4}">
      <dgm:prSet/>
      <dgm:spPr/>
      <dgm:t>
        <a:bodyPr/>
        <a:lstStyle/>
        <a:p>
          <a:endParaRPr lang="en-US"/>
        </a:p>
      </dgm:t>
    </dgm:pt>
    <dgm:pt modelId="{30AA0C51-9F74-47DC-A13A-2C805DB15892}">
      <dgm:prSet/>
      <dgm:spPr/>
      <dgm:t>
        <a:bodyPr/>
        <a:lstStyle/>
        <a:p>
          <a:pPr>
            <a:lnSpc>
              <a:spcPct val="100000"/>
            </a:lnSpc>
            <a:defRPr cap="all"/>
          </a:pPr>
          <a:r>
            <a:rPr lang="en-US">
              <a:latin typeface="Times New Roman" pitchFamily="18" charset="0"/>
              <a:cs typeface="Times New Roman" pitchFamily="18" charset="0"/>
            </a:rPr>
            <a:t>INTRODUCTION</a:t>
          </a:r>
        </a:p>
      </dgm:t>
    </dgm:pt>
    <dgm:pt modelId="{A015B761-71C0-4AC2-96F5-A393EAB5746C}" type="parTrans" cxnId="{FF0FCAD6-B46F-456B-9EE0-C86A7E5AAD91}">
      <dgm:prSet/>
      <dgm:spPr/>
      <dgm:t>
        <a:bodyPr/>
        <a:lstStyle/>
        <a:p>
          <a:endParaRPr lang="en-US"/>
        </a:p>
      </dgm:t>
    </dgm:pt>
    <dgm:pt modelId="{316E8EC0-44BA-4E23-96D2-BB52F665B3C2}" type="sibTrans" cxnId="{FF0FCAD6-B46F-456B-9EE0-C86A7E5AAD91}">
      <dgm:prSet/>
      <dgm:spPr/>
      <dgm:t>
        <a:bodyPr/>
        <a:lstStyle/>
        <a:p>
          <a:endParaRPr lang="en-US"/>
        </a:p>
      </dgm:t>
    </dgm:pt>
    <dgm:pt modelId="{4D9EB00B-2123-429F-9A31-362D02D0D351}">
      <dgm:prSet/>
      <dgm:spPr/>
      <dgm:t>
        <a:bodyPr/>
        <a:lstStyle/>
        <a:p>
          <a:pPr>
            <a:lnSpc>
              <a:spcPct val="100000"/>
            </a:lnSpc>
            <a:defRPr cap="all"/>
          </a:pPr>
          <a:r>
            <a:rPr lang="en-US">
              <a:latin typeface="Times New Roman" pitchFamily="18" charset="0"/>
              <a:cs typeface="Times New Roman" pitchFamily="18" charset="0"/>
            </a:rPr>
            <a:t>PROBLEM STATEMENT</a:t>
          </a:r>
        </a:p>
      </dgm:t>
    </dgm:pt>
    <dgm:pt modelId="{2A6B7FC1-36FF-4101-876A-0CB2FFDEAAB9}" type="parTrans" cxnId="{9953EF86-B8C6-46EB-92D1-473B3E475D74}">
      <dgm:prSet/>
      <dgm:spPr/>
      <dgm:t>
        <a:bodyPr/>
        <a:lstStyle/>
        <a:p>
          <a:endParaRPr lang="en-US"/>
        </a:p>
      </dgm:t>
    </dgm:pt>
    <dgm:pt modelId="{6BC43BF5-5E98-429D-9C9B-5A43E1C57E03}" type="sibTrans" cxnId="{9953EF86-B8C6-46EB-92D1-473B3E475D74}">
      <dgm:prSet/>
      <dgm:spPr/>
      <dgm:t>
        <a:bodyPr/>
        <a:lstStyle/>
        <a:p>
          <a:endParaRPr lang="en-US"/>
        </a:p>
      </dgm:t>
    </dgm:pt>
    <dgm:pt modelId="{9CED129C-139C-4EA6-9BE9-79D955AC9D8C}">
      <dgm:prSet/>
      <dgm:spPr/>
      <dgm:t>
        <a:bodyPr/>
        <a:lstStyle/>
        <a:p>
          <a:pPr>
            <a:lnSpc>
              <a:spcPct val="100000"/>
            </a:lnSpc>
            <a:defRPr cap="all"/>
          </a:pPr>
          <a:r>
            <a:rPr lang="en-US">
              <a:latin typeface="Times New Roman" pitchFamily="18" charset="0"/>
              <a:cs typeface="Times New Roman" pitchFamily="18" charset="0"/>
            </a:rPr>
            <a:t>DIGIT RECOGNITION SYSTEM</a:t>
          </a:r>
        </a:p>
      </dgm:t>
    </dgm:pt>
    <dgm:pt modelId="{205CE114-FD86-4318-B7D7-2ABFBBC5350A}" type="parTrans" cxnId="{D24E7260-394F-4DAE-A27C-22DF804651B8}">
      <dgm:prSet/>
      <dgm:spPr/>
      <dgm:t>
        <a:bodyPr/>
        <a:lstStyle/>
        <a:p>
          <a:endParaRPr lang="en-US"/>
        </a:p>
      </dgm:t>
    </dgm:pt>
    <dgm:pt modelId="{861D8B90-A7BD-43F5-89C7-F1583AB9176B}" type="sibTrans" cxnId="{D24E7260-394F-4DAE-A27C-22DF804651B8}">
      <dgm:prSet/>
      <dgm:spPr/>
      <dgm:t>
        <a:bodyPr/>
        <a:lstStyle/>
        <a:p>
          <a:endParaRPr lang="en-US"/>
        </a:p>
      </dgm:t>
    </dgm:pt>
    <dgm:pt modelId="{D2F068C7-DD81-41D1-B39E-013C6A79C8A6}">
      <dgm:prSet/>
      <dgm:spPr/>
      <dgm:t>
        <a:bodyPr/>
        <a:lstStyle/>
        <a:p>
          <a:pPr>
            <a:lnSpc>
              <a:spcPct val="100000"/>
            </a:lnSpc>
            <a:defRPr cap="all"/>
          </a:pPr>
          <a:r>
            <a:rPr lang="en-US">
              <a:latin typeface="Times New Roman" pitchFamily="18" charset="0"/>
              <a:cs typeface="Times New Roman" pitchFamily="18" charset="0"/>
            </a:rPr>
            <a:t>METHODOLOGY</a:t>
          </a:r>
        </a:p>
      </dgm:t>
    </dgm:pt>
    <dgm:pt modelId="{4AD42ACD-AE95-42CF-9884-3A0AEAF0FDAE}" type="parTrans" cxnId="{CC80B543-0C8C-406D-BE59-C6BBB5F63A98}">
      <dgm:prSet/>
      <dgm:spPr/>
      <dgm:t>
        <a:bodyPr/>
        <a:lstStyle/>
        <a:p>
          <a:endParaRPr lang="en-US"/>
        </a:p>
      </dgm:t>
    </dgm:pt>
    <dgm:pt modelId="{C46F1371-B450-465B-B37B-6446F1B5C171}" type="sibTrans" cxnId="{CC80B543-0C8C-406D-BE59-C6BBB5F63A98}">
      <dgm:prSet/>
      <dgm:spPr/>
      <dgm:t>
        <a:bodyPr/>
        <a:lstStyle/>
        <a:p>
          <a:endParaRPr lang="en-US"/>
        </a:p>
      </dgm:t>
    </dgm:pt>
    <dgm:pt modelId="{ED0F7FB3-CCE3-40A3-B0BB-E08529BC403E}">
      <dgm:prSet/>
      <dgm:spPr/>
      <dgm:t>
        <a:bodyPr/>
        <a:lstStyle/>
        <a:p>
          <a:pPr>
            <a:lnSpc>
              <a:spcPct val="100000"/>
            </a:lnSpc>
            <a:defRPr cap="all"/>
          </a:pPr>
          <a:r>
            <a:rPr lang="en-US">
              <a:latin typeface="Times New Roman" pitchFamily="18" charset="0"/>
              <a:cs typeface="Times New Roman" pitchFamily="18" charset="0"/>
            </a:rPr>
            <a:t>CONCLUSION</a:t>
          </a:r>
        </a:p>
      </dgm:t>
    </dgm:pt>
    <dgm:pt modelId="{D4E5406B-EC80-4BE2-8AEC-DCC3A0F5293B}" type="parTrans" cxnId="{17145362-D57A-4872-8E37-F6E84B680035}">
      <dgm:prSet/>
      <dgm:spPr/>
      <dgm:t>
        <a:bodyPr/>
        <a:lstStyle/>
        <a:p>
          <a:endParaRPr lang="en-US"/>
        </a:p>
      </dgm:t>
    </dgm:pt>
    <dgm:pt modelId="{150A7B94-1380-47FF-B78D-CED9E3056D48}" type="sibTrans" cxnId="{17145362-D57A-4872-8E37-F6E84B680035}">
      <dgm:prSet/>
      <dgm:spPr/>
      <dgm:t>
        <a:bodyPr/>
        <a:lstStyle/>
        <a:p>
          <a:endParaRPr lang="en-US"/>
        </a:p>
      </dgm:t>
    </dgm:pt>
    <dgm:pt modelId="{E5DFC07A-E5D9-4C4E-ADDD-39E7EB9BFDA9}">
      <dgm:prSet custT="1"/>
      <dgm:spPr/>
      <dgm:t>
        <a:bodyPr/>
        <a:lstStyle/>
        <a:p>
          <a:pPr>
            <a:lnSpc>
              <a:spcPct val="100000"/>
            </a:lnSpc>
            <a:defRPr cap="all"/>
          </a:pPr>
          <a:r>
            <a:rPr lang="en-US" sz="1050" dirty="0">
              <a:latin typeface="Times New Roman" pitchFamily="18" charset="0"/>
              <a:cs typeface="Times New Roman" pitchFamily="18" charset="0"/>
            </a:rPr>
            <a:t>IMPLEMENTATION</a:t>
          </a:r>
        </a:p>
      </dgm:t>
    </dgm:pt>
    <dgm:pt modelId="{231F1B3F-A102-4374-B8CE-8678CCD4604E}" type="parTrans" cxnId="{38F94501-9F31-408C-80DE-D6901EE2497D}">
      <dgm:prSet/>
      <dgm:spPr/>
      <dgm:t>
        <a:bodyPr/>
        <a:lstStyle/>
        <a:p>
          <a:endParaRPr lang="en-IN"/>
        </a:p>
      </dgm:t>
    </dgm:pt>
    <dgm:pt modelId="{13306C17-1186-4C7F-9F83-F98D429842A5}" type="sibTrans" cxnId="{38F94501-9F31-408C-80DE-D6901EE2497D}">
      <dgm:prSet/>
      <dgm:spPr/>
      <dgm:t>
        <a:bodyPr/>
        <a:lstStyle/>
        <a:p>
          <a:endParaRPr lang="en-IN"/>
        </a:p>
      </dgm:t>
    </dgm:pt>
    <dgm:pt modelId="{AC2EEA90-8303-4E77-BBAB-9E293C0848F3}">
      <dgm:prSet/>
      <dgm:spPr/>
      <dgm:t>
        <a:bodyPr/>
        <a:lstStyle/>
        <a:p>
          <a:pPr>
            <a:lnSpc>
              <a:spcPct val="100000"/>
            </a:lnSpc>
            <a:defRPr cap="all"/>
          </a:pPr>
          <a:r>
            <a:rPr lang="en-US">
              <a:latin typeface="Times New Roman" pitchFamily="18" charset="0"/>
              <a:cs typeface="Times New Roman" pitchFamily="18" charset="0"/>
            </a:rPr>
            <a:t>FLOW CHART</a:t>
          </a:r>
        </a:p>
      </dgm:t>
    </dgm:pt>
    <dgm:pt modelId="{B7DC5446-F4E1-4601-BC5C-6906E24AC4D2}" type="parTrans" cxnId="{EE677660-054B-4902-8231-EFC3E1DB0B38}">
      <dgm:prSet/>
      <dgm:spPr/>
      <dgm:t>
        <a:bodyPr/>
        <a:lstStyle/>
        <a:p>
          <a:endParaRPr lang="en-IN"/>
        </a:p>
      </dgm:t>
    </dgm:pt>
    <dgm:pt modelId="{9A90CD7B-87BC-471B-AD2E-660F36434A0A}" type="sibTrans" cxnId="{EE677660-054B-4902-8231-EFC3E1DB0B38}">
      <dgm:prSet/>
      <dgm:spPr/>
      <dgm:t>
        <a:bodyPr/>
        <a:lstStyle/>
        <a:p>
          <a:endParaRPr lang="en-IN"/>
        </a:p>
      </dgm:t>
    </dgm:pt>
    <dgm:pt modelId="{948A524F-F2A6-4471-A967-EBCD61CC9815}" type="pres">
      <dgm:prSet presAssocID="{3CA5754C-734C-48B4-8354-BDE2BD719C38}" presName="root" presStyleCnt="0">
        <dgm:presLayoutVars>
          <dgm:dir/>
          <dgm:resizeHandles val="exact"/>
        </dgm:presLayoutVars>
      </dgm:prSet>
      <dgm:spPr/>
    </dgm:pt>
    <dgm:pt modelId="{5F0ED3EE-E063-4A62-9016-A2255C92FBC6}" type="pres">
      <dgm:prSet presAssocID="{1D6369BD-CD62-445E-A6FA-97D35E01CDD1}" presName="compNode" presStyleCnt="0"/>
      <dgm:spPr/>
    </dgm:pt>
    <dgm:pt modelId="{57011EBC-BA4F-4B70-A17C-96F864DDC097}" type="pres">
      <dgm:prSet presAssocID="{1D6369BD-CD62-445E-A6FA-97D35E01CDD1}" presName="iconBgRect" presStyleLbl="bgShp" presStyleIdx="0" presStyleCnt="8"/>
      <dgm:spPr/>
    </dgm:pt>
    <dgm:pt modelId="{AE4E1C53-A8BC-4D14-AA45-5AAB348B9418}" type="pres">
      <dgm:prSet presAssocID="{1D6369BD-CD62-445E-A6FA-97D35E01CDD1}"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rg"/>
        </a:ext>
      </dgm:extLst>
    </dgm:pt>
    <dgm:pt modelId="{C343B6C4-53B1-4C74-872B-52CA2B24A919}" type="pres">
      <dgm:prSet presAssocID="{1D6369BD-CD62-445E-A6FA-97D35E01CDD1}" presName="spaceRect" presStyleCnt="0"/>
      <dgm:spPr/>
    </dgm:pt>
    <dgm:pt modelId="{E0D9A60E-79BF-4214-941B-4FA66E8BD4C5}" type="pres">
      <dgm:prSet presAssocID="{1D6369BD-CD62-445E-A6FA-97D35E01CDD1}" presName="textRect" presStyleLbl="revTx" presStyleIdx="0" presStyleCnt="8">
        <dgm:presLayoutVars>
          <dgm:chMax val="1"/>
          <dgm:chPref val="1"/>
        </dgm:presLayoutVars>
      </dgm:prSet>
      <dgm:spPr/>
    </dgm:pt>
    <dgm:pt modelId="{9C071245-51FC-425C-83F7-06EC6D8EFEE9}" type="pres">
      <dgm:prSet presAssocID="{1FDD13D7-F629-419D-B008-A6F19770E765}" presName="sibTrans" presStyleCnt="0"/>
      <dgm:spPr/>
    </dgm:pt>
    <dgm:pt modelId="{AD5BE05F-6E01-47AC-B3C6-EEDEBEF14FE6}" type="pres">
      <dgm:prSet presAssocID="{30AA0C51-9F74-47DC-A13A-2C805DB15892}" presName="compNode" presStyleCnt="0"/>
      <dgm:spPr/>
    </dgm:pt>
    <dgm:pt modelId="{E936565D-2AE6-4107-A69A-EF862C67AC54}" type="pres">
      <dgm:prSet presAssocID="{30AA0C51-9F74-47DC-A13A-2C805DB15892}" presName="iconBgRect" presStyleLbl="bgShp" presStyleIdx="1" presStyleCnt="8"/>
      <dgm:spPr/>
    </dgm:pt>
    <dgm:pt modelId="{61635F9D-A09D-45B1-B4C1-1D0F318AE5F0}" type="pres">
      <dgm:prSet presAssocID="{30AA0C51-9F74-47DC-A13A-2C805DB1589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ke"/>
        </a:ext>
      </dgm:extLst>
    </dgm:pt>
    <dgm:pt modelId="{D237F2D4-052E-42F7-B5A9-7B1A07980EC7}" type="pres">
      <dgm:prSet presAssocID="{30AA0C51-9F74-47DC-A13A-2C805DB15892}" presName="spaceRect" presStyleCnt="0"/>
      <dgm:spPr/>
    </dgm:pt>
    <dgm:pt modelId="{D2D08801-37A5-4AC2-A791-FEAD9CAD8064}" type="pres">
      <dgm:prSet presAssocID="{30AA0C51-9F74-47DC-A13A-2C805DB15892}" presName="textRect" presStyleLbl="revTx" presStyleIdx="1" presStyleCnt="8">
        <dgm:presLayoutVars>
          <dgm:chMax val="1"/>
          <dgm:chPref val="1"/>
        </dgm:presLayoutVars>
      </dgm:prSet>
      <dgm:spPr/>
    </dgm:pt>
    <dgm:pt modelId="{F65075A7-A714-4EDE-A3DD-89F6735116E7}" type="pres">
      <dgm:prSet presAssocID="{316E8EC0-44BA-4E23-96D2-BB52F665B3C2}" presName="sibTrans" presStyleCnt="0"/>
      <dgm:spPr/>
    </dgm:pt>
    <dgm:pt modelId="{400E6C82-BDEE-4EF3-9951-6A7FB221419F}" type="pres">
      <dgm:prSet presAssocID="{4D9EB00B-2123-429F-9A31-362D02D0D351}" presName="compNode" presStyleCnt="0"/>
      <dgm:spPr/>
    </dgm:pt>
    <dgm:pt modelId="{82FDD220-9D42-457E-A54B-C66A29CF5F2C}" type="pres">
      <dgm:prSet presAssocID="{4D9EB00B-2123-429F-9A31-362D02D0D351}" presName="iconBgRect" presStyleLbl="bgShp" presStyleIdx="2" presStyleCnt="8"/>
      <dgm:spPr/>
    </dgm:pt>
    <dgm:pt modelId="{68E1E36B-7E4F-4BD9-AC8B-A7B29FA832E8}" type="pres">
      <dgm:prSet presAssocID="{4D9EB00B-2123-429F-9A31-362D02D0D351}"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nostic"/>
        </a:ext>
      </dgm:extLst>
    </dgm:pt>
    <dgm:pt modelId="{0D16255C-BA43-407C-AB62-B16C1D61D703}" type="pres">
      <dgm:prSet presAssocID="{4D9EB00B-2123-429F-9A31-362D02D0D351}" presName="spaceRect" presStyleCnt="0"/>
      <dgm:spPr/>
    </dgm:pt>
    <dgm:pt modelId="{FFC7FD19-85A2-4492-BC43-BB88818F5FFC}" type="pres">
      <dgm:prSet presAssocID="{4D9EB00B-2123-429F-9A31-362D02D0D351}" presName="textRect" presStyleLbl="revTx" presStyleIdx="2" presStyleCnt="8">
        <dgm:presLayoutVars>
          <dgm:chMax val="1"/>
          <dgm:chPref val="1"/>
        </dgm:presLayoutVars>
      </dgm:prSet>
      <dgm:spPr/>
    </dgm:pt>
    <dgm:pt modelId="{C2C805A5-6148-487E-9008-C93276D95B20}" type="pres">
      <dgm:prSet presAssocID="{6BC43BF5-5E98-429D-9C9B-5A43E1C57E03}" presName="sibTrans" presStyleCnt="0"/>
      <dgm:spPr/>
    </dgm:pt>
    <dgm:pt modelId="{96A75A9E-D6B8-4E85-90C3-A24F7F0A7A9C}" type="pres">
      <dgm:prSet presAssocID="{9CED129C-139C-4EA6-9BE9-79D955AC9D8C}" presName="compNode" presStyleCnt="0"/>
      <dgm:spPr/>
    </dgm:pt>
    <dgm:pt modelId="{87B1D840-8930-4575-A293-E7A64A234B9A}" type="pres">
      <dgm:prSet presAssocID="{9CED129C-139C-4EA6-9BE9-79D955AC9D8C}" presName="iconBgRect" presStyleLbl="bgShp" presStyleIdx="3" presStyleCnt="8"/>
      <dgm:spPr/>
    </dgm:pt>
    <dgm:pt modelId="{F8BD2178-A979-4AE5-9D63-F9ECB2A19E4B}" type="pres">
      <dgm:prSet presAssocID="{9CED129C-139C-4EA6-9BE9-79D955AC9D8C}"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parator"/>
        </a:ext>
      </dgm:extLst>
    </dgm:pt>
    <dgm:pt modelId="{C2F497F4-2D81-4A08-8A7A-45AA8F98CCC1}" type="pres">
      <dgm:prSet presAssocID="{9CED129C-139C-4EA6-9BE9-79D955AC9D8C}" presName="spaceRect" presStyleCnt="0"/>
      <dgm:spPr/>
    </dgm:pt>
    <dgm:pt modelId="{8215B2F3-491F-4211-AB00-225A686BD802}" type="pres">
      <dgm:prSet presAssocID="{9CED129C-139C-4EA6-9BE9-79D955AC9D8C}" presName="textRect" presStyleLbl="revTx" presStyleIdx="3" presStyleCnt="8">
        <dgm:presLayoutVars>
          <dgm:chMax val="1"/>
          <dgm:chPref val="1"/>
        </dgm:presLayoutVars>
      </dgm:prSet>
      <dgm:spPr/>
    </dgm:pt>
    <dgm:pt modelId="{EF27EB32-D3BC-4EF7-A4BC-1E62CB39224E}" type="pres">
      <dgm:prSet presAssocID="{861D8B90-A7BD-43F5-89C7-F1583AB9176B}" presName="sibTrans" presStyleCnt="0"/>
      <dgm:spPr/>
    </dgm:pt>
    <dgm:pt modelId="{D2B48DBE-BAB5-4BC6-A0D6-C0BE338D0DC7}" type="pres">
      <dgm:prSet presAssocID="{AC2EEA90-8303-4E77-BBAB-9E293C0848F3}" presName="compNode" presStyleCnt="0"/>
      <dgm:spPr/>
    </dgm:pt>
    <dgm:pt modelId="{83AF91EE-EED7-4455-8028-98C8A51CA60B}" type="pres">
      <dgm:prSet presAssocID="{AC2EEA90-8303-4E77-BBAB-9E293C0848F3}" presName="iconBgRect" presStyleLbl="bgShp" presStyleIdx="4" presStyleCnt="8"/>
      <dgm:spPr/>
    </dgm:pt>
    <dgm:pt modelId="{F70D3A77-3A4D-4B07-BA79-4325948B2EF2}" type="pres">
      <dgm:prSet presAssocID="{AC2EEA90-8303-4E77-BBAB-9E293C0848F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Enrollment"/>
        </a:ext>
      </dgm:extLst>
    </dgm:pt>
    <dgm:pt modelId="{2F8EE560-D1DF-4FFE-BDEC-FFA312C7D0D9}" type="pres">
      <dgm:prSet presAssocID="{AC2EEA90-8303-4E77-BBAB-9E293C0848F3}" presName="spaceRect" presStyleCnt="0"/>
      <dgm:spPr/>
    </dgm:pt>
    <dgm:pt modelId="{2934B103-9247-44B2-BEE4-5E3F2EB30F26}" type="pres">
      <dgm:prSet presAssocID="{AC2EEA90-8303-4E77-BBAB-9E293C0848F3}" presName="textRect" presStyleLbl="revTx" presStyleIdx="4" presStyleCnt="8">
        <dgm:presLayoutVars>
          <dgm:chMax val="1"/>
          <dgm:chPref val="1"/>
        </dgm:presLayoutVars>
      </dgm:prSet>
      <dgm:spPr/>
    </dgm:pt>
    <dgm:pt modelId="{7E2182F7-37E4-4A24-922D-50A34063CAD2}" type="pres">
      <dgm:prSet presAssocID="{9A90CD7B-87BC-471B-AD2E-660F36434A0A}" presName="sibTrans" presStyleCnt="0"/>
      <dgm:spPr/>
    </dgm:pt>
    <dgm:pt modelId="{43C433A0-C020-45E6-9B02-20F24BF55A88}" type="pres">
      <dgm:prSet presAssocID="{D2F068C7-DD81-41D1-B39E-013C6A79C8A6}" presName="compNode" presStyleCnt="0"/>
      <dgm:spPr/>
    </dgm:pt>
    <dgm:pt modelId="{334BABE1-0CD8-491C-9DD8-C596AEB03F3E}" type="pres">
      <dgm:prSet presAssocID="{D2F068C7-DD81-41D1-B39E-013C6A79C8A6}" presName="iconBgRect" presStyleLbl="bgShp" presStyleIdx="5" presStyleCnt="8"/>
      <dgm:spPr/>
    </dgm:pt>
    <dgm:pt modelId="{DCB3EAEA-4CA6-422A-90F9-2570C92E2C38}" type="pres">
      <dgm:prSet presAssocID="{D2F068C7-DD81-41D1-B39E-013C6A79C8A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
        </a:ext>
      </dgm:extLst>
    </dgm:pt>
    <dgm:pt modelId="{BC3F3630-DA75-448D-A1F6-CF59C8D36F58}" type="pres">
      <dgm:prSet presAssocID="{D2F068C7-DD81-41D1-B39E-013C6A79C8A6}" presName="spaceRect" presStyleCnt="0"/>
      <dgm:spPr/>
    </dgm:pt>
    <dgm:pt modelId="{A86C2CCE-4189-446D-B628-22BC0661EF2D}" type="pres">
      <dgm:prSet presAssocID="{D2F068C7-DD81-41D1-B39E-013C6A79C8A6}" presName="textRect" presStyleLbl="revTx" presStyleIdx="5" presStyleCnt="8">
        <dgm:presLayoutVars>
          <dgm:chMax val="1"/>
          <dgm:chPref val="1"/>
        </dgm:presLayoutVars>
      </dgm:prSet>
      <dgm:spPr/>
    </dgm:pt>
    <dgm:pt modelId="{EE61EDEE-2247-45F5-A540-FD01905C8F42}" type="pres">
      <dgm:prSet presAssocID="{C46F1371-B450-465B-B37B-6446F1B5C171}" presName="sibTrans" presStyleCnt="0"/>
      <dgm:spPr/>
    </dgm:pt>
    <dgm:pt modelId="{D4AD8A29-0A32-4BE8-A781-B46A3F3AFD63}" type="pres">
      <dgm:prSet presAssocID="{E5DFC07A-E5D9-4C4E-ADDD-39E7EB9BFDA9}" presName="compNode" presStyleCnt="0"/>
      <dgm:spPr/>
    </dgm:pt>
    <dgm:pt modelId="{8F884FCC-9281-4FC5-98E9-61225A85B770}" type="pres">
      <dgm:prSet presAssocID="{E5DFC07A-E5D9-4C4E-ADDD-39E7EB9BFDA9}" presName="iconBgRect" presStyleLbl="bgShp" presStyleIdx="6" presStyleCnt="8"/>
      <dgm:spPr/>
    </dgm:pt>
    <dgm:pt modelId="{7E3184EE-6E7F-4C24-88F0-F67A365FB497}" type="pres">
      <dgm:prSet presAssocID="{E5DFC07A-E5D9-4C4E-ADDD-39E7EB9BFDA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chedule Event Action"/>
        </a:ext>
      </dgm:extLst>
    </dgm:pt>
    <dgm:pt modelId="{27DE4357-C175-43AC-8047-E7A8C348B900}" type="pres">
      <dgm:prSet presAssocID="{E5DFC07A-E5D9-4C4E-ADDD-39E7EB9BFDA9}" presName="spaceRect" presStyleCnt="0"/>
      <dgm:spPr/>
    </dgm:pt>
    <dgm:pt modelId="{B8329DA4-8EDF-4ACF-BBE5-A3D4271F80EB}" type="pres">
      <dgm:prSet presAssocID="{E5DFC07A-E5D9-4C4E-ADDD-39E7EB9BFDA9}" presName="textRect" presStyleLbl="revTx" presStyleIdx="6" presStyleCnt="8">
        <dgm:presLayoutVars>
          <dgm:chMax val="1"/>
          <dgm:chPref val="1"/>
        </dgm:presLayoutVars>
      </dgm:prSet>
      <dgm:spPr/>
    </dgm:pt>
    <dgm:pt modelId="{685E3733-E372-4AE1-A631-1EE2278F8523}" type="pres">
      <dgm:prSet presAssocID="{13306C17-1186-4C7F-9F83-F98D429842A5}" presName="sibTrans" presStyleCnt="0"/>
      <dgm:spPr/>
    </dgm:pt>
    <dgm:pt modelId="{FBB6BC47-9864-4B58-9B0A-E7513E1912C6}" type="pres">
      <dgm:prSet presAssocID="{ED0F7FB3-CCE3-40A3-B0BB-E08529BC403E}" presName="compNode" presStyleCnt="0"/>
      <dgm:spPr/>
    </dgm:pt>
    <dgm:pt modelId="{012142E0-E5DA-4BA7-98EA-4E9E09D02D90}" type="pres">
      <dgm:prSet presAssocID="{ED0F7FB3-CCE3-40A3-B0BB-E08529BC403E}" presName="iconBgRect" presStyleLbl="bgShp" presStyleIdx="7" presStyleCnt="8"/>
      <dgm:spPr/>
    </dgm:pt>
    <dgm:pt modelId="{CDBE74D7-84C6-48B4-98BA-AD7C827275FF}" type="pres">
      <dgm:prSet presAssocID="{ED0F7FB3-CCE3-40A3-B0BB-E08529BC403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unnel Chart"/>
        </a:ext>
      </dgm:extLst>
    </dgm:pt>
    <dgm:pt modelId="{6350306D-685B-4DB3-8333-9CF627FB88AA}" type="pres">
      <dgm:prSet presAssocID="{ED0F7FB3-CCE3-40A3-B0BB-E08529BC403E}" presName="spaceRect" presStyleCnt="0"/>
      <dgm:spPr/>
    </dgm:pt>
    <dgm:pt modelId="{E913BBC9-D6A8-4832-A002-8FC3E00D4CB8}" type="pres">
      <dgm:prSet presAssocID="{ED0F7FB3-CCE3-40A3-B0BB-E08529BC403E}" presName="textRect" presStyleLbl="revTx" presStyleIdx="7" presStyleCnt="8">
        <dgm:presLayoutVars>
          <dgm:chMax val="1"/>
          <dgm:chPref val="1"/>
        </dgm:presLayoutVars>
      </dgm:prSet>
      <dgm:spPr/>
    </dgm:pt>
  </dgm:ptLst>
  <dgm:cxnLst>
    <dgm:cxn modelId="{38F94501-9F31-408C-80DE-D6901EE2497D}" srcId="{3CA5754C-734C-48B4-8354-BDE2BD719C38}" destId="{E5DFC07A-E5D9-4C4E-ADDD-39E7EB9BFDA9}" srcOrd="6" destOrd="0" parTransId="{231F1B3F-A102-4374-B8CE-8678CCD4604E}" sibTransId="{13306C17-1186-4C7F-9F83-F98D429842A5}"/>
    <dgm:cxn modelId="{CCFE4B1D-262F-493D-9112-D808490ECDE6}" type="presOf" srcId="{3CA5754C-734C-48B4-8354-BDE2BD719C38}" destId="{948A524F-F2A6-4471-A967-EBCD61CC9815}" srcOrd="0" destOrd="0" presId="urn:microsoft.com/office/officeart/2018/5/layout/IconCircleLabelList"/>
    <dgm:cxn modelId="{EE18343B-904D-4DD6-BA57-24C2D58A366D}" type="presOf" srcId="{D2F068C7-DD81-41D1-B39E-013C6A79C8A6}" destId="{A86C2CCE-4189-446D-B628-22BC0661EF2D}" srcOrd="0" destOrd="0" presId="urn:microsoft.com/office/officeart/2018/5/layout/IconCircleLabelList"/>
    <dgm:cxn modelId="{F7AF7E3D-739A-4853-81F2-ADB59C25B0C1}" type="presOf" srcId="{ED0F7FB3-CCE3-40A3-B0BB-E08529BC403E}" destId="{E913BBC9-D6A8-4832-A002-8FC3E00D4CB8}" srcOrd="0" destOrd="0" presId="urn:microsoft.com/office/officeart/2018/5/layout/IconCircleLabelList"/>
    <dgm:cxn modelId="{D24E7260-394F-4DAE-A27C-22DF804651B8}" srcId="{3CA5754C-734C-48B4-8354-BDE2BD719C38}" destId="{9CED129C-139C-4EA6-9BE9-79D955AC9D8C}" srcOrd="3" destOrd="0" parTransId="{205CE114-FD86-4318-B7D7-2ABFBBC5350A}" sibTransId="{861D8B90-A7BD-43F5-89C7-F1583AB9176B}"/>
    <dgm:cxn modelId="{EE677660-054B-4902-8231-EFC3E1DB0B38}" srcId="{3CA5754C-734C-48B4-8354-BDE2BD719C38}" destId="{AC2EEA90-8303-4E77-BBAB-9E293C0848F3}" srcOrd="4" destOrd="0" parTransId="{B7DC5446-F4E1-4601-BC5C-6906E24AC4D2}" sibTransId="{9A90CD7B-87BC-471B-AD2E-660F36434A0A}"/>
    <dgm:cxn modelId="{17145362-D57A-4872-8E37-F6E84B680035}" srcId="{3CA5754C-734C-48B4-8354-BDE2BD719C38}" destId="{ED0F7FB3-CCE3-40A3-B0BB-E08529BC403E}" srcOrd="7" destOrd="0" parTransId="{D4E5406B-EC80-4BE2-8AEC-DCC3A0F5293B}" sibTransId="{150A7B94-1380-47FF-B78D-CED9E3056D48}"/>
    <dgm:cxn modelId="{CC80B543-0C8C-406D-BE59-C6BBB5F63A98}" srcId="{3CA5754C-734C-48B4-8354-BDE2BD719C38}" destId="{D2F068C7-DD81-41D1-B39E-013C6A79C8A6}" srcOrd="5" destOrd="0" parTransId="{4AD42ACD-AE95-42CF-9884-3A0AEAF0FDAE}" sibTransId="{C46F1371-B450-465B-B37B-6446F1B5C171}"/>
    <dgm:cxn modelId="{21DE7A6E-7674-4EC1-B94D-F179F038E237}" type="presOf" srcId="{30AA0C51-9F74-47DC-A13A-2C805DB15892}" destId="{D2D08801-37A5-4AC2-A791-FEAD9CAD8064}" srcOrd="0" destOrd="0" presId="urn:microsoft.com/office/officeart/2018/5/layout/IconCircleLabelList"/>
    <dgm:cxn modelId="{0D671955-061B-497A-91EF-66F9C28851A4}" srcId="{3CA5754C-734C-48B4-8354-BDE2BD719C38}" destId="{1D6369BD-CD62-445E-A6FA-97D35E01CDD1}" srcOrd="0" destOrd="0" parTransId="{2C1B5BE9-BE15-4DE6-8674-20BDB292EF4D}" sibTransId="{1FDD13D7-F629-419D-B008-A6F19770E765}"/>
    <dgm:cxn modelId="{D52E6B7F-15BA-4105-84E8-7C59C093DCA6}" type="presOf" srcId="{9CED129C-139C-4EA6-9BE9-79D955AC9D8C}" destId="{8215B2F3-491F-4211-AB00-225A686BD802}" srcOrd="0" destOrd="0" presId="urn:microsoft.com/office/officeart/2018/5/layout/IconCircleLabelList"/>
    <dgm:cxn modelId="{9953EF86-B8C6-46EB-92D1-473B3E475D74}" srcId="{3CA5754C-734C-48B4-8354-BDE2BD719C38}" destId="{4D9EB00B-2123-429F-9A31-362D02D0D351}" srcOrd="2" destOrd="0" parTransId="{2A6B7FC1-36FF-4101-876A-0CB2FFDEAAB9}" sibTransId="{6BC43BF5-5E98-429D-9C9B-5A43E1C57E03}"/>
    <dgm:cxn modelId="{7606478C-C3C1-4971-BB39-FAB336FCB62C}" type="presOf" srcId="{AC2EEA90-8303-4E77-BBAB-9E293C0848F3}" destId="{2934B103-9247-44B2-BEE4-5E3F2EB30F26}" srcOrd="0" destOrd="0" presId="urn:microsoft.com/office/officeart/2018/5/layout/IconCircleLabelList"/>
    <dgm:cxn modelId="{5C614CA6-30A0-47AB-8CAC-90C559EE5B06}" type="presOf" srcId="{1D6369BD-CD62-445E-A6FA-97D35E01CDD1}" destId="{E0D9A60E-79BF-4214-941B-4FA66E8BD4C5}" srcOrd="0" destOrd="0" presId="urn:microsoft.com/office/officeart/2018/5/layout/IconCircleLabelList"/>
    <dgm:cxn modelId="{01B245D4-9BB9-4F5A-B417-535452FCA0F0}" type="presOf" srcId="{E5DFC07A-E5D9-4C4E-ADDD-39E7EB9BFDA9}" destId="{B8329DA4-8EDF-4ACF-BBE5-A3D4271F80EB}" srcOrd="0" destOrd="0" presId="urn:microsoft.com/office/officeart/2018/5/layout/IconCircleLabelList"/>
    <dgm:cxn modelId="{FF0FCAD6-B46F-456B-9EE0-C86A7E5AAD91}" srcId="{3CA5754C-734C-48B4-8354-BDE2BD719C38}" destId="{30AA0C51-9F74-47DC-A13A-2C805DB15892}" srcOrd="1" destOrd="0" parTransId="{A015B761-71C0-4AC2-96F5-A393EAB5746C}" sibTransId="{316E8EC0-44BA-4E23-96D2-BB52F665B3C2}"/>
    <dgm:cxn modelId="{EA9CB5EE-994D-4D27-9DF2-B7C8C53D4CE7}" type="presOf" srcId="{4D9EB00B-2123-429F-9A31-362D02D0D351}" destId="{FFC7FD19-85A2-4492-BC43-BB88818F5FFC}" srcOrd="0" destOrd="0" presId="urn:microsoft.com/office/officeart/2018/5/layout/IconCircleLabelList"/>
    <dgm:cxn modelId="{1EE72923-AC74-4E7D-9B2D-7DAB6FC441C8}" type="presParOf" srcId="{948A524F-F2A6-4471-A967-EBCD61CC9815}" destId="{5F0ED3EE-E063-4A62-9016-A2255C92FBC6}" srcOrd="0" destOrd="0" presId="urn:microsoft.com/office/officeart/2018/5/layout/IconCircleLabelList"/>
    <dgm:cxn modelId="{EC647EC5-9E23-4D20-AD67-84B64461EAD0}" type="presParOf" srcId="{5F0ED3EE-E063-4A62-9016-A2255C92FBC6}" destId="{57011EBC-BA4F-4B70-A17C-96F864DDC097}" srcOrd="0" destOrd="0" presId="urn:microsoft.com/office/officeart/2018/5/layout/IconCircleLabelList"/>
    <dgm:cxn modelId="{920376FE-90FE-433C-953A-8FACC918947C}" type="presParOf" srcId="{5F0ED3EE-E063-4A62-9016-A2255C92FBC6}" destId="{AE4E1C53-A8BC-4D14-AA45-5AAB348B9418}" srcOrd="1" destOrd="0" presId="urn:microsoft.com/office/officeart/2018/5/layout/IconCircleLabelList"/>
    <dgm:cxn modelId="{22483709-EBAD-425E-88CD-5F5C36FD8AC8}" type="presParOf" srcId="{5F0ED3EE-E063-4A62-9016-A2255C92FBC6}" destId="{C343B6C4-53B1-4C74-872B-52CA2B24A919}" srcOrd="2" destOrd="0" presId="urn:microsoft.com/office/officeart/2018/5/layout/IconCircleLabelList"/>
    <dgm:cxn modelId="{35247370-0CB8-4CEC-B70C-437A32AD0E41}" type="presParOf" srcId="{5F0ED3EE-E063-4A62-9016-A2255C92FBC6}" destId="{E0D9A60E-79BF-4214-941B-4FA66E8BD4C5}" srcOrd="3" destOrd="0" presId="urn:microsoft.com/office/officeart/2018/5/layout/IconCircleLabelList"/>
    <dgm:cxn modelId="{E2B35CD6-47BC-4D03-8907-EA6C5F86C4EC}" type="presParOf" srcId="{948A524F-F2A6-4471-A967-EBCD61CC9815}" destId="{9C071245-51FC-425C-83F7-06EC6D8EFEE9}" srcOrd="1" destOrd="0" presId="urn:microsoft.com/office/officeart/2018/5/layout/IconCircleLabelList"/>
    <dgm:cxn modelId="{D307D9F3-524C-464C-8EB3-BDB67FE06B39}" type="presParOf" srcId="{948A524F-F2A6-4471-A967-EBCD61CC9815}" destId="{AD5BE05F-6E01-47AC-B3C6-EEDEBEF14FE6}" srcOrd="2" destOrd="0" presId="urn:microsoft.com/office/officeart/2018/5/layout/IconCircleLabelList"/>
    <dgm:cxn modelId="{676E1870-478F-43E5-AD69-F28AB554D080}" type="presParOf" srcId="{AD5BE05F-6E01-47AC-B3C6-EEDEBEF14FE6}" destId="{E936565D-2AE6-4107-A69A-EF862C67AC54}" srcOrd="0" destOrd="0" presId="urn:microsoft.com/office/officeart/2018/5/layout/IconCircleLabelList"/>
    <dgm:cxn modelId="{C5B134D7-8E77-4BF4-9EBC-2E874A4484D1}" type="presParOf" srcId="{AD5BE05F-6E01-47AC-B3C6-EEDEBEF14FE6}" destId="{61635F9D-A09D-45B1-B4C1-1D0F318AE5F0}" srcOrd="1" destOrd="0" presId="urn:microsoft.com/office/officeart/2018/5/layout/IconCircleLabelList"/>
    <dgm:cxn modelId="{41D68307-8929-49FA-B3D7-2EAFF48C4AFE}" type="presParOf" srcId="{AD5BE05F-6E01-47AC-B3C6-EEDEBEF14FE6}" destId="{D237F2D4-052E-42F7-B5A9-7B1A07980EC7}" srcOrd="2" destOrd="0" presId="urn:microsoft.com/office/officeart/2018/5/layout/IconCircleLabelList"/>
    <dgm:cxn modelId="{2B7C4FD8-BD02-4407-A67F-3F1DFDA1795A}" type="presParOf" srcId="{AD5BE05F-6E01-47AC-B3C6-EEDEBEF14FE6}" destId="{D2D08801-37A5-4AC2-A791-FEAD9CAD8064}" srcOrd="3" destOrd="0" presId="urn:microsoft.com/office/officeart/2018/5/layout/IconCircleLabelList"/>
    <dgm:cxn modelId="{88981FD0-E64D-45CC-B590-D5F08D159A63}" type="presParOf" srcId="{948A524F-F2A6-4471-A967-EBCD61CC9815}" destId="{F65075A7-A714-4EDE-A3DD-89F6735116E7}" srcOrd="3" destOrd="0" presId="urn:microsoft.com/office/officeart/2018/5/layout/IconCircleLabelList"/>
    <dgm:cxn modelId="{996E0163-348D-45E5-A9DF-BA119C9B8905}" type="presParOf" srcId="{948A524F-F2A6-4471-A967-EBCD61CC9815}" destId="{400E6C82-BDEE-4EF3-9951-6A7FB221419F}" srcOrd="4" destOrd="0" presId="urn:microsoft.com/office/officeart/2018/5/layout/IconCircleLabelList"/>
    <dgm:cxn modelId="{A5C94E37-FAA8-4DBC-B257-612DADBA2E49}" type="presParOf" srcId="{400E6C82-BDEE-4EF3-9951-6A7FB221419F}" destId="{82FDD220-9D42-457E-A54B-C66A29CF5F2C}" srcOrd="0" destOrd="0" presId="urn:microsoft.com/office/officeart/2018/5/layout/IconCircleLabelList"/>
    <dgm:cxn modelId="{F39F14D0-D188-4219-BDB0-AD61A739E4BC}" type="presParOf" srcId="{400E6C82-BDEE-4EF3-9951-6A7FB221419F}" destId="{68E1E36B-7E4F-4BD9-AC8B-A7B29FA832E8}" srcOrd="1" destOrd="0" presId="urn:microsoft.com/office/officeart/2018/5/layout/IconCircleLabelList"/>
    <dgm:cxn modelId="{7957A015-80D2-4415-A215-BEFA04C797AA}" type="presParOf" srcId="{400E6C82-BDEE-4EF3-9951-6A7FB221419F}" destId="{0D16255C-BA43-407C-AB62-B16C1D61D703}" srcOrd="2" destOrd="0" presId="urn:microsoft.com/office/officeart/2018/5/layout/IconCircleLabelList"/>
    <dgm:cxn modelId="{84F50EDA-EDE8-4801-93D4-8C9D7BF332D8}" type="presParOf" srcId="{400E6C82-BDEE-4EF3-9951-6A7FB221419F}" destId="{FFC7FD19-85A2-4492-BC43-BB88818F5FFC}" srcOrd="3" destOrd="0" presId="urn:microsoft.com/office/officeart/2018/5/layout/IconCircleLabelList"/>
    <dgm:cxn modelId="{F261BDBE-152D-4129-84A9-D7745D1E3162}" type="presParOf" srcId="{948A524F-F2A6-4471-A967-EBCD61CC9815}" destId="{C2C805A5-6148-487E-9008-C93276D95B20}" srcOrd="5" destOrd="0" presId="urn:microsoft.com/office/officeart/2018/5/layout/IconCircleLabelList"/>
    <dgm:cxn modelId="{C036F744-CFAF-44BA-8C13-897D266A70B0}" type="presParOf" srcId="{948A524F-F2A6-4471-A967-EBCD61CC9815}" destId="{96A75A9E-D6B8-4E85-90C3-A24F7F0A7A9C}" srcOrd="6" destOrd="0" presId="urn:microsoft.com/office/officeart/2018/5/layout/IconCircleLabelList"/>
    <dgm:cxn modelId="{B721308E-E816-4664-98EC-2ACDE5A602CE}" type="presParOf" srcId="{96A75A9E-D6B8-4E85-90C3-A24F7F0A7A9C}" destId="{87B1D840-8930-4575-A293-E7A64A234B9A}" srcOrd="0" destOrd="0" presId="urn:microsoft.com/office/officeart/2018/5/layout/IconCircleLabelList"/>
    <dgm:cxn modelId="{2E9C8AF5-C59B-42D2-B6B7-164601AEFA44}" type="presParOf" srcId="{96A75A9E-D6B8-4E85-90C3-A24F7F0A7A9C}" destId="{F8BD2178-A979-4AE5-9D63-F9ECB2A19E4B}" srcOrd="1" destOrd="0" presId="urn:microsoft.com/office/officeart/2018/5/layout/IconCircleLabelList"/>
    <dgm:cxn modelId="{A790013D-89DA-487B-B989-568AC94A50E9}" type="presParOf" srcId="{96A75A9E-D6B8-4E85-90C3-A24F7F0A7A9C}" destId="{C2F497F4-2D81-4A08-8A7A-45AA8F98CCC1}" srcOrd="2" destOrd="0" presId="urn:microsoft.com/office/officeart/2018/5/layout/IconCircleLabelList"/>
    <dgm:cxn modelId="{AFA36C16-D562-4151-BCEA-D661A8BE21C3}" type="presParOf" srcId="{96A75A9E-D6B8-4E85-90C3-A24F7F0A7A9C}" destId="{8215B2F3-491F-4211-AB00-225A686BD802}" srcOrd="3" destOrd="0" presId="urn:microsoft.com/office/officeart/2018/5/layout/IconCircleLabelList"/>
    <dgm:cxn modelId="{04AF86A0-B61A-45C4-8374-195D781CE05D}" type="presParOf" srcId="{948A524F-F2A6-4471-A967-EBCD61CC9815}" destId="{EF27EB32-D3BC-4EF7-A4BC-1E62CB39224E}" srcOrd="7" destOrd="0" presId="urn:microsoft.com/office/officeart/2018/5/layout/IconCircleLabelList"/>
    <dgm:cxn modelId="{0EEA956C-B8BC-45EE-83CA-23DCBB046AB9}" type="presParOf" srcId="{948A524F-F2A6-4471-A967-EBCD61CC9815}" destId="{D2B48DBE-BAB5-4BC6-A0D6-C0BE338D0DC7}" srcOrd="8" destOrd="0" presId="urn:microsoft.com/office/officeart/2018/5/layout/IconCircleLabelList"/>
    <dgm:cxn modelId="{7DEF4FEE-B290-48BC-A0EF-BA32654053BE}" type="presParOf" srcId="{D2B48DBE-BAB5-4BC6-A0D6-C0BE338D0DC7}" destId="{83AF91EE-EED7-4455-8028-98C8A51CA60B}" srcOrd="0" destOrd="0" presId="urn:microsoft.com/office/officeart/2018/5/layout/IconCircleLabelList"/>
    <dgm:cxn modelId="{A6E680FA-44BF-498D-83C6-F1987AF75368}" type="presParOf" srcId="{D2B48DBE-BAB5-4BC6-A0D6-C0BE338D0DC7}" destId="{F70D3A77-3A4D-4B07-BA79-4325948B2EF2}" srcOrd="1" destOrd="0" presId="urn:microsoft.com/office/officeart/2018/5/layout/IconCircleLabelList"/>
    <dgm:cxn modelId="{E1A4300F-242F-4A55-B4AC-00F7FE6D7E60}" type="presParOf" srcId="{D2B48DBE-BAB5-4BC6-A0D6-C0BE338D0DC7}" destId="{2F8EE560-D1DF-4FFE-BDEC-FFA312C7D0D9}" srcOrd="2" destOrd="0" presId="urn:microsoft.com/office/officeart/2018/5/layout/IconCircleLabelList"/>
    <dgm:cxn modelId="{E73A7A41-4DB4-4BA0-8D25-C9DCBBEFC212}" type="presParOf" srcId="{D2B48DBE-BAB5-4BC6-A0D6-C0BE338D0DC7}" destId="{2934B103-9247-44B2-BEE4-5E3F2EB30F26}" srcOrd="3" destOrd="0" presId="urn:microsoft.com/office/officeart/2018/5/layout/IconCircleLabelList"/>
    <dgm:cxn modelId="{3AA191C4-6F49-4F06-AB6D-07FF5DE30D9C}" type="presParOf" srcId="{948A524F-F2A6-4471-A967-EBCD61CC9815}" destId="{7E2182F7-37E4-4A24-922D-50A34063CAD2}" srcOrd="9" destOrd="0" presId="urn:microsoft.com/office/officeart/2018/5/layout/IconCircleLabelList"/>
    <dgm:cxn modelId="{5A97DB07-593A-4D68-A95C-0C9717B0371E}" type="presParOf" srcId="{948A524F-F2A6-4471-A967-EBCD61CC9815}" destId="{43C433A0-C020-45E6-9B02-20F24BF55A88}" srcOrd="10" destOrd="0" presId="urn:microsoft.com/office/officeart/2018/5/layout/IconCircleLabelList"/>
    <dgm:cxn modelId="{E4A0389D-006B-4DB1-89BE-8B5BBC451ED1}" type="presParOf" srcId="{43C433A0-C020-45E6-9B02-20F24BF55A88}" destId="{334BABE1-0CD8-491C-9DD8-C596AEB03F3E}" srcOrd="0" destOrd="0" presId="urn:microsoft.com/office/officeart/2018/5/layout/IconCircleLabelList"/>
    <dgm:cxn modelId="{D3ED6C85-1B07-412B-ACDF-B04D8DD425C0}" type="presParOf" srcId="{43C433A0-C020-45E6-9B02-20F24BF55A88}" destId="{DCB3EAEA-4CA6-422A-90F9-2570C92E2C38}" srcOrd="1" destOrd="0" presId="urn:microsoft.com/office/officeart/2018/5/layout/IconCircleLabelList"/>
    <dgm:cxn modelId="{5AB8E33E-F1B7-48DB-AA0E-6E511C1F2EBE}" type="presParOf" srcId="{43C433A0-C020-45E6-9B02-20F24BF55A88}" destId="{BC3F3630-DA75-448D-A1F6-CF59C8D36F58}" srcOrd="2" destOrd="0" presId="urn:microsoft.com/office/officeart/2018/5/layout/IconCircleLabelList"/>
    <dgm:cxn modelId="{4C441841-7185-4B48-A3B9-D3DF03EB9556}" type="presParOf" srcId="{43C433A0-C020-45E6-9B02-20F24BF55A88}" destId="{A86C2CCE-4189-446D-B628-22BC0661EF2D}" srcOrd="3" destOrd="0" presId="urn:microsoft.com/office/officeart/2018/5/layout/IconCircleLabelList"/>
    <dgm:cxn modelId="{9DE4FFF7-914C-4454-9A45-701D8AD2CED4}" type="presParOf" srcId="{948A524F-F2A6-4471-A967-EBCD61CC9815}" destId="{EE61EDEE-2247-45F5-A540-FD01905C8F42}" srcOrd="11" destOrd="0" presId="urn:microsoft.com/office/officeart/2018/5/layout/IconCircleLabelList"/>
    <dgm:cxn modelId="{7D3F5C0C-70A3-4512-AA24-3D381B999CBA}" type="presParOf" srcId="{948A524F-F2A6-4471-A967-EBCD61CC9815}" destId="{D4AD8A29-0A32-4BE8-A781-B46A3F3AFD63}" srcOrd="12" destOrd="0" presId="urn:microsoft.com/office/officeart/2018/5/layout/IconCircleLabelList"/>
    <dgm:cxn modelId="{A5F1D91B-78C9-451C-961D-41A558CC05F5}" type="presParOf" srcId="{D4AD8A29-0A32-4BE8-A781-B46A3F3AFD63}" destId="{8F884FCC-9281-4FC5-98E9-61225A85B770}" srcOrd="0" destOrd="0" presId="urn:microsoft.com/office/officeart/2018/5/layout/IconCircleLabelList"/>
    <dgm:cxn modelId="{10DAB0EB-0E61-4946-A249-739C9DB80504}" type="presParOf" srcId="{D4AD8A29-0A32-4BE8-A781-B46A3F3AFD63}" destId="{7E3184EE-6E7F-4C24-88F0-F67A365FB497}" srcOrd="1" destOrd="0" presId="urn:microsoft.com/office/officeart/2018/5/layout/IconCircleLabelList"/>
    <dgm:cxn modelId="{CEF600C0-3B52-48A2-A23A-A5D1329100B6}" type="presParOf" srcId="{D4AD8A29-0A32-4BE8-A781-B46A3F3AFD63}" destId="{27DE4357-C175-43AC-8047-E7A8C348B900}" srcOrd="2" destOrd="0" presId="urn:microsoft.com/office/officeart/2018/5/layout/IconCircleLabelList"/>
    <dgm:cxn modelId="{21251AF4-A031-4552-95F3-DB498A62D184}" type="presParOf" srcId="{D4AD8A29-0A32-4BE8-A781-B46A3F3AFD63}" destId="{B8329DA4-8EDF-4ACF-BBE5-A3D4271F80EB}" srcOrd="3" destOrd="0" presId="urn:microsoft.com/office/officeart/2018/5/layout/IconCircleLabelList"/>
    <dgm:cxn modelId="{22C537A1-D4C8-40FB-AA71-C719557DDD23}" type="presParOf" srcId="{948A524F-F2A6-4471-A967-EBCD61CC9815}" destId="{685E3733-E372-4AE1-A631-1EE2278F8523}" srcOrd="13" destOrd="0" presId="urn:microsoft.com/office/officeart/2018/5/layout/IconCircleLabelList"/>
    <dgm:cxn modelId="{3819EF48-B5FF-446F-86EC-036762A7148A}" type="presParOf" srcId="{948A524F-F2A6-4471-A967-EBCD61CC9815}" destId="{FBB6BC47-9864-4B58-9B0A-E7513E1912C6}" srcOrd="14" destOrd="0" presId="urn:microsoft.com/office/officeart/2018/5/layout/IconCircleLabelList"/>
    <dgm:cxn modelId="{BF875F19-6624-40CC-8E51-961E5599791C}" type="presParOf" srcId="{FBB6BC47-9864-4B58-9B0A-E7513E1912C6}" destId="{012142E0-E5DA-4BA7-98EA-4E9E09D02D90}" srcOrd="0" destOrd="0" presId="urn:microsoft.com/office/officeart/2018/5/layout/IconCircleLabelList"/>
    <dgm:cxn modelId="{3EB6ED1D-8AD9-4048-9B12-CD38C3B4F71A}" type="presParOf" srcId="{FBB6BC47-9864-4B58-9B0A-E7513E1912C6}" destId="{CDBE74D7-84C6-48B4-98BA-AD7C827275FF}" srcOrd="1" destOrd="0" presId="urn:microsoft.com/office/officeart/2018/5/layout/IconCircleLabelList"/>
    <dgm:cxn modelId="{A8D41B54-F35A-40C0-B6FC-7A95508D6563}" type="presParOf" srcId="{FBB6BC47-9864-4B58-9B0A-E7513E1912C6}" destId="{6350306D-685B-4DB3-8333-9CF627FB88AA}" srcOrd="2" destOrd="0" presId="urn:microsoft.com/office/officeart/2018/5/layout/IconCircleLabelList"/>
    <dgm:cxn modelId="{D9DF2B93-5CD8-4DE1-B5A6-D638502A0D87}" type="presParOf" srcId="{FBB6BC47-9864-4B58-9B0A-E7513E1912C6}" destId="{E913BBC9-D6A8-4832-A002-8FC3E00D4CB8}" srcOrd="3" destOrd="0" presId="urn:microsoft.com/office/officeart/2018/5/layout/IconCircle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6978CE-68B7-4074-A162-6AA8F1497F0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D36F28A-E439-455E-9D53-A5326EC5D510}">
      <dgm:prSet custT="1"/>
      <dgm:spPr/>
      <dgm:t>
        <a:bodyPr/>
        <a:lstStyle/>
        <a:p>
          <a:pPr algn="just"/>
          <a:r>
            <a:rPr lang="en-US" sz="1200">
              <a:latin typeface="Times New Roman" pitchFamily="18" charset="0"/>
              <a:cs typeface="Times New Roman" pitchFamily="18" charset="0"/>
            </a:rPr>
            <a:t>In our half of the globe of our mind contains millions of neurons with billions of connections between them. In similar way the neural network layers consists of neurons.</a:t>
          </a:r>
        </a:p>
      </dgm:t>
    </dgm:pt>
    <dgm:pt modelId="{FB8B27C3-5119-4B6E-A770-1BFFFC0D6BAF}" type="parTrans" cxnId="{AAB62760-1CBE-40D4-9A41-4E17291A0177}">
      <dgm:prSet/>
      <dgm:spPr/>
      <dgm:t>
        <a:bodyPr/>
        <a:lstStyle/>
        <a:p>
          <a:endParaRPr lang="en-US"/>
        </a:p>
      </dgm:t>
    </dgm:pt>
    <dgm:pt modelId="{603AF061-ABA2-4076-A597-6E8AB2896188}" type="sibTrans" cxnId="{AAB62760-1CBE-40D4-9A41-4E17291A0177}">
      <dgm:prSet/>
      <dgm:spPr/>
      <dgm:t>
        <a:bodyPr/>
        <a:lstStyle/>
        <a:p>
          <a:endParaRPr lang="en-US"/>
        </a:p>
      </dgm:t>
    </dgm:pt>
    <dgm:pt modelId="{BA6F9460-424E-447D-9398-E651ED69B3E2}">
      <dgm:prSet custT="1"/>
      <dgm:spPr/>
      <dgm:t>
        <a:bodyPr/>
        <a:lstStyle/>
        <a:p>
          <a:pPr algn="just"/>
          <a:r>
            <a:rPr lang="en-US" sz="1200" dirty="0">
              <a:latin typeface="Times New Roman" pitchFamily="18" charset="0"/>
              <a:cs typeface="Times New Roman" pitchFamily="18" charset="0"/>
            </a:rPr>
            <a:t>The architecture of neural networks is divided into three categories , the input layer, the output layer, the layers in between input and output layer called as hidden layers.</a:t>
          </a:r>
        </a:p>
      </dgm:t>
    </dgm:pt>
    <dgm:pt modelId="{4CCAA8EC-4228-4964-8351-5E5E47FE42D6}" type="parTrans" cxnId="{F1E691F3-6162-42D8-9B7E-B188A1451923}">
      <dgm:prSet/>
      <dgm:spPr/>
      <dgm:t>
        <a:bodyPr/>
        <a:lstStyle/>
        <a:p>
          <a:endParaRPr lang="en-US"/>
        </a:p>
      </dgm:t>
    </dgm:pt>
    <dgm:pt modelId="{ABD6D63B-0C7F-444B-9631-E9767CF06CDE}" type="sibTrans" cxnId="{F1E691F3-6162-42D8-9B7E-B188A1451923}">
      <dgm:prSet/>
      <dgm:spPr/>
      <dgm:t>
        <a:bodyPr/>
        <a:lstStyle/>
        <a:p>
          <a:endParaRPr lang="en-US"/>
        </a:p>
      </dgm:t>
    </dgm:pt>
    <dgm:pt modelId="{640C0A76-1D84-4272-8EA9-CC72A78F5179}">
      <dgm:prSet custT="1"/>
      <dgm:spPr/>
      <dgm:t>
        <a:bodyPr/>
        <a:lstStyle/>
        <a:p>
          <a:pPr algn="just"/>
          <a:r>
            <a:rPr lang="en-US" sz="1200">
              <a:latin typeface="Times New Roman" pitchFamily="18" charset="0"/>
              <a:cs typeface="Times New Roman" pitchFamily="18" charset="0"/>
            </a:rPr>
            <a:t>The input layer of our network consists of input neurons encoding the values taken from input pixels of our handwritten digit.</a:t>
          </a:r>
        </a:p>
      </dgm:t>
    </dgm:pt>
    <dgm:pt modelId="{540D875E-ECEB-4DFA-973C-9E39FE4F6973}" type="parTrans" cxnId="{BEDF3AF4-58F2-4EC8-9307-C0BB6DD6D09B}">
      <dgm:prSet/>
      <dgm:spPr/>
      <dgm:t>
        <a:bodyPr/>
        <a:lstStyle/>
        <a:p>
          <a:endParaRPr lang="en-US"/>
        </a:p>
      </dgm:t>
    </dgm:pt>
    <dgm:pt modelId="{9FEABE8B-A614-4E14-87B2-FEE6E21B1D53}" type="sibTrans" cxnId="{BEDF3AF4-58F2-4EC8-9307-C0BB6DD6D09B}">
      <dgm:prSet/>
      <dgm:spPr/>
      <dgm:t>
        <a:bodyPr/>
        <a:lstStyle/>
        <a:p>
          <a:endParaRPr lang="en-US"/>
        </a:p>
      </dgm:t>
    </dgm:pt>
    <dgm:pt modelId="{196CADBC-1CBC-438A-93E3-D6E1419E9C6E}">
      <dgm:prSet custT="1"/>
      <dgm:spPr/>
      <dgm:t>
        <a:bodyPr/>
        <a:lstStyle/>
        <a:p>
          <a:pPr algn="just"/>
          <a:r>
            <a:rPr lang="en-US" sz="1200">
              <a:latin typeface="Times New Roman" pitchFamily="18" charset="0"/>
              <a:cs typeface="Times New Roman" pitchFamily="18" charset="0"/>
            </a:rPr>
            <a:t>The second layer of our network will be the hidden layer and it takes the aggregated output of first layer and applies activation function to detect the pattern of input images.</a:t>
          </a:r>
        </a:p>
      </dgm:t>
    </dgm:pt>
    <dgm:pt modelId="{56394DA3-487C-4A8C-A379-B8F8D202C169}" type="parTrans" cxnId="{609AFFF4-E7A0-43A5-9B5B-E74CD4740D93}">
      <dgm:prSet/>
      <dgm:spPr/>
      <dgm:t>
        <a:bodyPr/>
        <a:lstStyle/>
        <a:p>
          <a:endParaRPr lang="en-US"/>
        </a:p>
      </dgm:t>
    </dgm:pt>
    <dgm:pt modelId="{65280E63-5CEA-4F7A-B6F1-A723BA2352A4}" type="sibTrans" cxnId="{609AFFF4-E7A0-43A5-9B5B-E74CD4740D93}">
      <dgm:prSet/>
      <dgm:spPr/>
      <dgm:t>
        <a:bodyPr/>
        <a:lstStyle/>
        <a:p>
          <a:endParaRPr lang="en-US"/>
        </a:p>
      </dgm:t>
    </dgm:pt>
    <dgm:pt modelId="{12C18F72-9335-4A1B-85A1-D5209C386F7A}" type="pres">
      <dgm:prSet presAssocID="{A56978CE-68B7-4074-A162-6AA8F1497F03}" presName="root" presStyleCnt="0">
        <dgm:presLayoutVars>
          <dgm:dir/>
          <dgm:resizeHandles val="exact"/>
        </dgm:presLayoutVars>
      </dgm:prSet>
      <dgm:spPr/>
    </dgm:pt>
    <dgm:pt modelId="{0F74B485-5F0A-41FD-A39E-46D1AB5D6D96}" type="pres">
      <dgm:prSet presAssocID="{3D36F28A-E439-455E-9D53-A5326EC5D510}" presName="compNode" presStyleCnt="0"/>
      <dgm:spPr/>
    </dgm:pt>
    <dgm:pt modelId="{7062615F-C953-4432-B594-49F2A9772263}" type="pres">
      <dgm:prSet presAssocID="{3D36F28A-E439-455E-9D53-A5326EC5D5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48771288-4F34-41B8-AC49-A91F46FC05C9}" type="pres">
      <dgm:prSet presAssocID="{3D36F28A-E439-455E-9D53-A5326EC5D510}" presName="spaceRect" presStyleCnt="0"/>
      <dgm:spPr/>
    </dgm:pt>
    <dgm:pt modelId="{A0F1C58B-108D-42E7-A086-CE151372872A}" type="pres">
      <dgm:prSet presAssocID="{3D36F28A-E439-455E-9D53-A5326EC5D510}" presName="textRect" presStyleLbl="revTx" presStyleIdx="0" presStyleCnt="4">
        <dgm:presLayoutVars>
          <dgm:chMax val="1"/>
          <dgm:chPref val="1"/>
        </dgm:presLayoutVars>
      </dgm:prSet>
      <dgm:spPr/>
    </dgm:pt>
    <dgm:pt modelId="{075328BD-2D34-4337-B35C-A9F4E1FF04DA}" type="pres">
      <dgm:prSet presAssocID="{603AF061-ABA2-4076-A597-6E8AB2896188}" presName="sibTrans" presStyleCnt="0"/>
      <dgm:spPr/>
    </dgm:pt>
    <dgm:pt modelId="{C7DFEF0A-17D7-4AA4-B4BD-4D6120E4A996}" type="pres">
      <dgm:prSet presAssocID="{BA6F9460-424E-447D-9398-E651ED69B3E2}" presName="compNode" presStyleCnt="0"/>
      <dgm:spPr/>
    </dgm:pt>
    <dgm:pt modelId="{5FA055C3-5B6E-4F54-8ACF-56FD715E60DB}" type="pres">
      <dgm:prSet presAssocID="{BA6F9460-424E-447D-9398-E651ED69B3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8F62DB49-72D1-4DF8-8967-9C24A3E4D6E7}" type="pres">
      <dgm:prSet presAssocID="{BA6F9460-424E-447D-9398-E651ED69B3E2}" presName="spaceRect" presStyleCnt="0"/>
      <dgm:spPr/>
    </dgm:pt>
    <dgm:pt modelId="{F0E554B1-21AD-4A13-9CE2-2AFCAC1A6C19}" type="pres">
      <dgm:prSet presAssocID="{BA6F9460-424E-447D-9398-E651ED69B3E2}" presName="textRect" presStyleLbl="revTx" presStyleIdx="1" presStyleCnt="4">
        <dgm:presLayoutVars>
          <dgm:chMax val="1"/>
          <dgm:chPref val="1"/>
        </dgm:presLayoutVars>
      </dgm:prSet>
      <dgm:spPr/>
    </dgm:pt>
    <dgm:pt modelId="{53D7EA74-CB3D-4607-B9AE-8416EEDA01D9}" type="pres">
      <dgm:prSet presAssocID="{ABD6D63B-0C7F-444B-9631-E9767CF06CDE}" presName="sibTrans" presStyleCnt="0"/>
      <dgm:spPr/>
    </dgm:pt>
    <dgm:pt modelId="{B4FDB023-9628-4E98-A1B3-F4330672287C}" type="pres">
      <dgm:prSet presAssocID="{640C0A76-1D84-4272-8EA9-CC72A78F5179}" presName="compNode" presStyleCnt="0"/>
      <dgm:spPr/>
    </dgm:pt>
    <dgm:pt modelId="{8A2EFD77-E145-45A3-954E-AD1980187EF7}" type="pres">
      <dgm:prSet presAssocID="{640C0A76-1D84-4272-8EA9-CC72A78F51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048CAC49-8AD6-4D64-8FD4-E04EE2B2514E}" type="pres">
      <dgm:prSet presAssocID="{640C0A76-1D84-4272-8EA9-CC72A78F5179}" presName="spaceRect" presStyleCnt="0"/>
      <dgm:spPr/>
    </dgm:pt>
    <dgm:pt modelId="{4620C14E-A320-4C92-A4FA-6DFB2793C68B}" type="pres">
      <dgm:prSet presAssocID="{640C0A76-1D84-4272-8EA9-CC72A78F5179}" presName="textRect" presStyleLbl="revTx" presStyleIdx="2" presStyleCnt="4">
        <dgm:presLayoutVars>
          <dgm:chMax val="1"/>
          <dgm:chPref val="1"/>
        </dgm:presLayoutVars>
      </dgm:prSet>
      <dgm:spPr/>
    </dgm:pt>
    <dgm:pt modelId="{BAD76282-DF92-4EB2-B9F2-A11E5D7C8198}" type="pres">
      <dgm:prSet presAssocID="{9FEABE8B-A614-4E14-87B2-FEE6E21B1D53}" presName="sibTrans" presStyleCnt="0"/>
      <dgm:spPr/>
    </dgm:pt>
    <dgm:pt modelId="{6492B004-7AA7-4498-BD8A-8D1C524BFD58}" type="pres">
      <dgm:prSet presAssocID="{196CADBC-1CBC-438A-93E3-D6E1419E9C6E}" presName="compNode" presStyleCnt="0"/>
      <dgm:spPr/>
    </dgm:pt>
    <dgm:pt modelId="{4A59273A-2DC4-4CE2-B5C9-54CD9DA4EFA7}" type="pres">
      <dgm:prSet presAssocID="{196CADBC-1CBC-438A-93E3-D6E1419E9C6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5295C78B-EF2E-4BAE-A769-D204282FAD00}" type="pres">
      <dgm:prSet presAssocID="{196CADBC-1CBC-438A-93E3-D6E1419E9C6E}" presName="spaceRect" presStyleCnt="0"/>
      <dgm:spPr/>
    </dgm:pt>
    <dgm:pt modelId="{9B900DB4-0620-464E-8C43-DBBE5AD1D135}" type="pres">
      <dgm:prSet presAssocID="{196CADBC-1CBC-438A-93E3-D6E1419E9C6E}" presName="textRect" presStyleLbl="revTx" presStyleIdx="3" presStyleCnt="4">
        <dgm:presLayoutVars>
          <dgm:chMax val="1"/>
          <dgm:chPref val="1"/>
        </dgm:presLayoutVars>
      </dgm:prSet>
      <dgm:spPr/>
    </dgm:pt>
  </dgm:ptLst>
  <dgm:cxnLst>
    <dgm:cxn modelId="{FCC8903B-08FC-4B6D-911B-25CE69CDAF00}" type="presOf" srcId="{640C0A76-1D84-4272-8EA9-CC72A78F5179}" destId="{4620C14E-A320-4C92-A4FA-6DFB2793C68B}" srcOrd="0" destOrd="0" presId="urn:microsoft.com/office/officeart/2018/2/layout/IconLabelList"/>
    <dgm:cxn modelId="{AAB62760-1CBE-40D4-9A41-4E17291A0177}" srcId="{A56978CE-68B7-4074-A162-6AA8F1497F03}" destId="{3D36F28A-E439-455E-9D53-A5326EC5D510}" srcOrd="0" destOrd="0" parTransId="{FB8B27C3-5119-4B6E-A770-1BFFFC0D6BAF}" sibTransId="{603AF061-ABA2-4076-A597-6E8AB2896188}"/>
    <dgm:cxn modelId="{270C4A6A-D543-428B-BB77-175A037FF305}" type="presOf" srcId="{BA6F9460-424E-447D-9398-E651ED69B3E2}" destId="{F0E554B1-21AD-4A13-9CE2-2AFCAC1A6C19}" srcOrd="0" destOrd="0" presId="urn:microsoft.com/office/officeart/2018/2/layout/IconLabelList"/>
    <dgm:cxn modelId="{87622053-9684-4350-A778-C94733B5C2D5}" type="presOf" srcId="{3D36F28A-E439-455E-9D53-A5326EC5D510}" destId="{A0F1C58B-108D-42E7-A086-CE151372872A}" srcOrd="0" destOrd="0" presId="urn:microsoft.com/office/officeart/2018/2/layout/IconLabelList"/>
    <dgm:cxn modelId="{C62CD8CE-9BFF-4093-9CC0-0CAB42F6A2F4}" type="presOf" srcId="{A56978CE-68B7-4074-A162-6AA8F1497F03}" destId="{12C18F72-9335-4A1B-85A1-D5209C386F7A}" srcOrd="0" destOrd="0" presId="urn:microsoft.com/office/officeart/2018/2/layout/IconLabelList"/>
    <dgm:cxn modelId="{AC3C32E2-337B-4AB5-8F51-03D53B09722F}" type="presOf" srcId="{196CADBC-1CBC-438A-93E3-D6E1419E9C6E}" destId="{9B900DB4-0620-464E-8C43-DBBE5AD1D135}" srcOrd="0" destOrd="0" presId="urn:microsoft.com/office/officeart/2018/2/layout/IconLabelList"/>
    <dgm:cxn modelId="{F1E691F3-6162-42D8-9B7E-B188A1451923}" srcId="{A56978CE-68B7-4074-A162-6AA8F1497F03}" destId="{BA6F9460-424E-447D-9398-E651ED69B3E2}" srcOrd="1" destOrd="0" parTransId="{4CCAA8EC-4228-4964-8351-5E5E47FE42D6}" sibTransId="{ABD6D63B-0C7F-444B-9631-E9767CF06CDE}"/>
    <dgm:cxn modelId="{BEDF3AF4-58F2-4EC8-9307-C0BB6DD6D09B}" srcId="{A56978CE-68B7-4074-A162-6AA8F1497F03}" destId="{640C0A76-1D84-4272-8EA9-CC72A78F5179}" srcOrd="2" destOrd="0" parTransId="{540D875E-ECEB-4DFA-973C-9E39FE4F6973}" sibTransId="{9FEABE8B-A614-4E14-87B2-FEE6E21B1D53}"/>
    <dgm:cxn modelId="{609AFFF4-E7A0-43A5-9B5B-E74CD4740D93}" srcId="{A56978CE-68B7-4074-A162-6AA8F1497F03}" destId="{196CADBC-1CBC-438A-93E3-D6E1419E9C6E}" srcOrd="3" destOrd="0" parTransId="{56394DA3-487C-4A8C-A379-B8F8D202C169}" sibTransId="{65280E63-5CEA-4F7A-B6F1-A723BA2352A4}"/>
    <dgm:cxn modelId="{59A2A7B5-41E0-4126-A259-61AAC95B218D}" type="presParOf" srcId="{12C18F72-9335-4A1B-85A1-D5209C386F7A}" destId="{0F74B485-5F0A-41FD-A39E-46D1AB5D6D96}" srcOrd="0" destOrd="0" presId="urn:microsoft.com/office/officeart/2018/2/layout/IconLabelList"/>
    <dgm:cxn modelId="{A3DBA4FB-676B-425A-8374-3E9E13866F87}" type="presParOf" srcId="{0F74B485-5F0A-41FD-A39E-46D1AB5D6D96}" destId="{7062615F-C953-4432-B594-49F2A9772263}" srcOrd="0" destOrd="0" presId="urn:microsoft.com/office/officeart/2018/2/layout/IconLabelList"/>
    <dgm:cxn modelId="{07D888D2-0CF2-4D20-A4AD-52E37E2FE070}" type="presParOf" srcId="{0F74B485-5F0A-41FD-A39E-46D1AB5D6D96}" destId="{48771288-4F34-41B8-AC49-A91F46FC05C9}" srcOrd="1" destOrd="0" presId="urn:microsoft.com/office/officeart/2018/2/layout/IconLabelList"/>
    <dgm:cxn modelId="{69F77562-4487-4071-96DD-39025C8C518F}" type="presParOf" srcId="{0F74B485-5F0A-41FD-A39E-46D1AB5D6D96}" destId="{A0F1C58B-108D-42E7-A086-CE151372872A}" srcOrd="2" destOrd="0" presId="urn:microsoft.com/office/officeart/2018/2/layout/IconLabelList"/>
    <dgm:cxn modelId="{E0FE8C0E-A6BE-42BA-953F-205DF86F3447}" type="presParOf" srcId="{12C18F72-9335-4A1B-85A1-D5209C386F7A}" destId="{075328BD-2D34-4337-B35C-A9F4E1FF04DA}" srcOrd="1" destOrd="0" presId="urn:microsoft.com/office/officeart/2018/2/layout/IconLabelList"/>
    <dgm:cxn modelId="{5FB0F139-AB12-4BA6-943B-01C5FF57F163}" type="presParOf" srcId="{12C18F72-9335-4A1B-85A1-D5209C386F7A}" destId="{C7DFEF0A-17D7-4AA4-B4BD-4D6120E4A996}" srcOrd="2" destOrd="0" presId="urn:microsoft.com/office/officeart/2018/2/layout/IconLabelList"/>
    <dgm:cxn modelId="{A028133D-9F72-40EE-970E-FCB95500600F}" type="presParOf" srcId="{C7DFEF0A-17D7-4AA4-B4BD-4D6120E4A996}" destId="{5FA055C3-5B6E-4F54-8ACF-56FD715E60DB}" srcOrd="0" destOrd="0" presId="urn:microsoft.com/office/officeart/2018/2/layout/IconLabelList"/>
    <dgm:cxn modelId="{D60406B3-B407-4AD2-8905-38E6845E0D5D}" type="presParOf" srcId="{C7DFEF0A-17D7-4AA4-B4BD-4D6120E4A996}" destId="{8F62DB49-72D1-4DF8-8967-9C24A3E4D6E7}" srcOrd="1" destOrd="0" presId="urn:microsoft.com/office/officeart/2018/2/layout/IconLabelList"/>
    <dgm:cxn modelId="{3A17B847-90B9-423B-8CA0-863C6E1ED905}" type="presParOf" srcId="{C7DFEF0A-17D7-4AA4-B4BD-4D6120E4A996}" destId="{F0E554B1-21AD-4A13-9CE2-2AFCAC1A6C19}" srcOrd="2" destOrd="0" presId="urn:microsoft.com/office/officeart/2018/2/layout/IconLabelList"/>
    <dgm:cxn modelId="{62C38A66-EFC6-4B14-A62F-9D98DD38CAD0}" type="presParOf" srcId="{12C18F72-9335-4A1B-85A1-D5209C386F7A}" destId="{53D7EA74-CB3D-4607-B9AE-8416EEDA01D9}" srcOrd="3" destOrd="0" presId="urn:microsoft.com/office/officeart/2018/2/layout/IconLabelList"/>
    <dgm:cxn modelId="{ADA221FB-A892-4D98-A8D9-4FEE963B2DE7}" type="presParOf" srcId="{12C18F72-9335-4A1B-85A1-D5209C386F7A}" destId="{B4FDB023-9628-4E98-A1B3-F4330672287C}" srcOrd="4" destOrd="0" presId="urn:microsoft.com/office/officeart/2018/2/layout/IconLabelList"/>
    <dgm:cxn modelId="{0522DA17-EA75-4A0B-84A4-8F20E7BBD9FC}" type="presParOf" srcId="{B4FDB023-9628-4E98-A1B3-F4330672287C}" destId="{8A2EFD77-E145-45A3-954E-AD1980187EF7}" srcOrd="0" destOrd="0" presId="urn:microsoft.com/office/officeart/2018/2/layout/IconLabelList"/>
    <dgm:cxn modelId="{A5234CFE-96E3-47A8-99B5-E13ADFBC03E8}" type="presParOf" srcId="{B4FDB023-9628-4E98-A1B3-F4330672287C}" destId="{048CAC49-8AD6-4D64-8FD4-E04EE2B2514E}" srcOrd="1" destOrd="0" presId="urn:microsoft.com/office/officeart/2018/2/layout/IconLabelList"/>
    <dgm:cxn modelId="{33659CA0-2716-41E3-9D96-EE2E5C89F0C8}" type="presParOf" srcId="{B4FDB023-9628-4E98-A1B3-F4330672287C}" destId="{4620C14E-A320-4C92-A4FA-6DFB2793C68B}" srcOrd="2" destOrd="0" presId="urn:microsoft.com/office/officeart/2018/2/layout/IconLabelList"/>
    <dgm:cxn modelId="{663F0D25-E039-41BF-B663-DDA66F465BC2}" type="presParOf" srcId="{12C18F72-9335-4A1B-85A1-D5209C386F7A}" destId="{BAD76282-DF92-4EB2-B9F2-A11E5D7C8198}" srcOrd="5" destOrd="0" presId="urn:microsoft.com/office/officeart/2018/2/layout/IconLabelList"/>
    <dgm:cxn modelId="{BA86F388-C00E-4B23-B246-1840289ED096}" type="presParOf" srcId="{12C18F72-9335-4A1B-85A1-D5209C386F7A}" destId="{6492B004-7AA7-4498-BD8A-8D1C524BFD58}" srcOrd="6" destOrd="0" presId="urn:microsoft.com/office/officeart/2018/2/layout/IconLabelList"/>
    <dgm:cxn modelId="{F8A85B81-D016-4C48-BD77-810621FB0A96}" type="presParOf" srcId="{6492B004-7AA7-4498-BD8A-8D1C524BFD58}" destId="{4A59273A-2DC4-4CE2-B5C9-54CD9DA4EFA7}" srcOrd="0" destOrd="0" presId="urn:microsoft.com/office/officeart/2018/2/layout/IconLabelList"/>
    <dgm:cxn modelId="{1BF1D9B4-EB9C-4134-8256-ED6F5C84FF32}" type="presParOf" srcId="{6492B004-7AA7-4498-BD8A-8D1C524BFD58}" destId="{5295C78B-EF2E-4BAE-A769-D204282FAD00}" srcOrd="1" destOrd="0" presId="urn:microsoft.com/office/officeart/2018/2/layout/IconLabelList"/>
    <dgm:cxn modelId="{87642DD9-6766-43FA-B7C6-030B7C04E5D8}" type="presParOf" srcId="{6492B004-7AA7-4498-BD8A-8D1C524BFD58}" destId="{9B900DB4-0620-464E-8C43-DBBE5AD1D135}"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329688-058F-496F-A124-A0243D1536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BD4ED9-03B1-4F46-B356-000D9356E894}">
      <dgm:prSet custT="1"/>
      <dgm:spPr/>
      <dgm:t>
        <a:bodyPr/>
        <a:lstStyle/>
        <a:p>
          <a:pPr algn="just">
            <a:lnSpc>
              <a:spcPct val="100000"/>
            </a:lnSpc>
          </a:pPr>
          <a:r>
            <a:rPr lang="en-US" sz="1400" dirty="0">
              <a:latin typeface="Times New Roman" pitchFamily="18" charset="0"/>
              <a:cs typeface="Times New Roman" pitchFamily="18" charset="0"/>
            </a:rPr>
            <a:t>In this project, We are going to implement Convolutional neural networks in PYTHON. In our implementation we will be using python because we have our keras deep learning library built in python.</a:t>
          </a:r>
        </a:p>
      </dgm:t>
    </dgm:pt>
    <dgm:pt modelId="{BC487A01-F1BB-405A-9BB2-101EC3D8C193}" type="parTrans" cxnId="{9A712EAE-5A34-464C-84CB-3F84520E43D1}">
      <dgm:prSet/>
      <dgm:spPr/>
      <dgm:t>
        <a:bodyPr/>
        <a:lstStyle/>
        <a:p>
          <a:endParaRPr lang="en-US"/>
        </a:p>
      </dgm:t>
    </dgm:pt>
    <dgm:pt modelId="{18EC63FE-43D9-4435-8219-137546530722}" type="sibTrans" cxnId="{9A712EAE-5A34-464C-84CB-3F84520E43D1}">
      <dgm:prSet/>
      <dgm:spPr/>
      <dgm:t>
        <a:bodyPr/>
        <a:lstStyle/>
        <a:p>
          <a:endParaRPr lang="en-US"/>
        </a:p>
      </dgm:t>
    </dgm:pt>
    <dgm:pt modelId="{4EA278FC-9B89-485F-B127-3A2DEDBD04E1}">
      <dgm:prSet custT="1"/>
      <dgm:spPr/>
      <dgm:t>
        <a:bodyPr/>
        <a:lstStyle/>
        <a:p>
          <a:pPr algn="just">
            <a:lnSpc>
              <a:spcPct val="100000"/>
            </a:lnSpc>
          </a:pPr>
          <a:r>
            <a:rPr lang="en-US" sz="1400" dirty="0">
              <a:latin typeface="Times New Roman" pitchFamily="18" charset="0"/>
              <a:cs typeface="Times New Roman" pitchFamily="18" charset="0"/>
            </a:rPr>
            <a:t>So by using keras models we can implement our network and create a driver program to call the network to take inputs from the data set. </a:t>
          </a:r>
        </a:p>
      </dgm:t>
    </dgm:pt>
    <dgm:pt modelId="{B173337B-BF98-400F-AEEC-1023643EFC2C}" type="parTrans" cxnId="{ED01FD8D-F9BA-4128-9C09-FC0476385740}">
      <dgm:prSet/>
      <dgm:spPr/>
      <dgm:t>
        <a:bodyPr/>
        <a:lstStyle/>
        <a:p>
          <a:endParaRPr lang="en-US"/>
        </a:p>
      </dgm:t>
    </dgm:pt>
    <dgm:pt modelId="{08112829-60BD-41B1-92C4-99A7CA021E80}" type="sibTrans" cxnId="{ED01FD8D-F9BA-4128-9C09-FC0476385740}">
      <dgm:prSet/>
      <dgm:spPr/>
      <dgm:t>
        <a:bodyPr/>
        <a:lstStyle/>
        <a:p>
          <a:endParaRPr lang="en-US"/>
        </a:p>
      </dgm:t>
    </dgm:pt>
    <dgm:pt modelId="{A8B37368-3B35-49E4-A121-5E14FE1CD2F2}">
      <dgm:prSet custT="1"/>
      <dgm:spPr/>
      <dgm:t>
        <a:bodyPr/>
        <a:lstStyle/>
        <a:p>
          <a:pPr algn="just">
            <a:lnSpc>
              <a:spcPct val="100000"/>
            </a:lnSpc>
          </a:pPr>
          <a:r>
            <a:rPr lang="en-US" sz="1400" dirty="0">
              <a:latin typeface="Times New Roman" pitchFamily="18" charset="0"/>
              <a:cs typeface="Times New Roman" pitchFamily="18" charset="0"/>
            </a:rPr>
            <a:t>The driver program also has learning algorithm ,training and testing datasets. Here we have used MNIST dataset.</a:t>
          </a:r>
        </a:p>
      </dgm:t>
    </dgm:pt>
    <dgm:pt modelId="{BA46CAC6-4F8D-4644-8513-C56F4FD4CBD0}" type="parTrans" cxnId="{485D84C1-8313-41C1-AF2C-5F3ADD91CEA4}">
      <dgm:prSet/>
      <dgm:spPr/>
      <dgm:t>
        <a:bodyPr/>
        <a:lstStyle/>
        <a:p>
          <a:endParaRPr lang="en-US"/>
        </a:p>
      </dgm:t>
    </dgm:pt>
    <dgm:pt modelId="{F3FEAB7B-2AAC-450A-BCBA-680CF033EEFF}" type="sibTrans" cxnId="{485D84C1-8313-41C1-AF2C-5F3ADD91CEA4}">
      <dgm:prSet/>
      <dgm:spPr/>
      <dgm:t>
        <a:bodyPr/>
        <a:lstStyle/>
        <a:p>
          <a:endParaRPr lang="en-US"/>
        </a:p>
      </dgm:t>
    </dgm:pt>
    <dgm:pt modelId="{BFB1C6E4-C514-4576-B992-1902416A47E2}" type="pres">
      <dgm:prSet presAssocID="{DC329688-058F-496F-A124-A0243D1536B7}" presName="root" presStyleCnt="0">
        <dgm:presLayoutVars>
          <dgm:dir/>
          <dgm:resizeHandles val="exact"/>
        </dgm:presLayoutVars>
      </dgm:prSet>
      <dgm:spPr/>
    </dgm:pt>
    <dgm:pt modelId="{29EE72D5-DDD1-4573-94FB-B25F2FE861F5}" type="pres">
      <dgm:prSet presAssocID="{4FBD4ED9-03B1-4F46-B356-000D9356E894}" presName="compNode" presStyleCnt="0"/>
      <dgm:spPr/>
    </dgm:pt>
    <dgm:pt modelId="{69BC9940-321F-44CC-86EE-0AEBE8C3B035}" type="pres">
      <dgm:prSet presAssocID="{4FBD4ED9-03B1-4F46-B356-000D9356E894}" presName="bgRect" presStyleLbl="bgShp" presStyleIdx="0" presStyleCnt="3"/>
      <dgm:spPr/>
    </dgm:pt>
    <dgm:pt modelId="{17A9E47D-11D9-44DA-A539-8EA9162DC320}" type="pres">
      <dgm:prSet presAssocID="{4FBD4ED9-03B1-4F46-B356-000D9356E8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341273D-0D5D-4647-85E0-770407227DB5}" type="pres">
      <dgm:prSet presAssocID="{4FBD4ED9-03B1-4F46-B356-000D9356E894}" presName="spaceRect" presStyleCnt="0"/>
      <dgm:spPr/>
    </dgm:pt>
    <dgm:pt modelId="{94C90386-7D3E-4FAA-9EB9-8D50817057E2}" type="pres">
      <dgm:prSet presAssocID="{4FBD4ED9-03B1-4F46-B356-000D9356E894}" presName="parTx" presStyleLbl="revTx" presStyleIdx="0" presStyleCnt="3">
        <dgm:presLayoutVars>
          <dgm:chMax val="0"/>
          <dgm:chPref val="0"/>
        </dgm:presLayoutVars>
      </dgm:prSet>
      <dgm:spPr/>
    </dgm:pt>
    <dgm:pt modelId="{B77D4F43-52F7-4AE9-96D7-8EEAF6A378ED}" type="pres">
      <dgm:prSet presAssocID="{18EC63FE-43D9-4435-8219-137546530722}" presName="sibTrans" presStyleCnt="0"/>
      <dgm:spPr/>
    </dgm:pt>
    <dgm:pt modelId="{7AEB7A41-525E-4411-8F85-4377716F00A7}" type="pres">
      <dgm:prSet presAssocID="{4EA278FC-9B89-485F-B127-3A2DEDBD04E1}" presName="compNode" presStyleCnt="0"/>
      <dgm:spPr/>
    </dgm:pt>
    <dgm:pt modelId="{571AC934-D31F-4C68-BC41-9C417FD01905}" type="pres">
      <dgm:prSet presAssocID="{4EA278FC-9B89-485F-B127-3A2DEDBD04E1}" presName="bgRect" presStyleLbl="bgShp" presStyleIdx="1" presStyleCnt="3"/>
      <dgm:spPr/>
    </dgm:pt>
    <dgm:pt modelId="{2750018B-B5C6-468A-95AB-B550CAC8B2C5}" type="pres">
      <dgm:prSet presAssocID="{4EA278FC-9B89-485F-B127-3A2DEDBD04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Bubble"/>
        </a:ext>
      </dgm:extLst>
    </dgm:pt>
    <dgm:pt modelId="{872142E2-D8AF-4268-ABB7-A778BC1141C9}" type="pres">
      <dgm:prSet presAssocID="{4EA278FC-9B89-485F-B127-3A2DEDBD04E1}" presName="spaceRect" presStyleCnt="0"/>
      <dgm:spPr/>
    </dgm:pt>
    <dgm:pt modelId="{66756E43-DA56-4D9A-8465-6785F8D0C1E0}" type="pres">
      <dgm:prSet presAssocID="{4EA278FC-9B89-485F-B127-3A2DEDBD04E1}" presName="parTx" presStyleLbl="revTx" presStyleIdx="1" presStyleCnt="3">
        <dgm:presLayoutVars>
          <dgm:chMax val="0"/>
          <dgm:chPref val="0"/>
        </dgm:presLayoutVars>
      </dgm:prSet>
      <dgm:spPr/>
    </dgm:pt>
    <dgm:pt modelId="{32F19FB0-00D7-4007-A781-D7F76C211F81}" type="pres">
      <dgm:prSet presAssocID="{08112829-60BD-41B1-92C4-99A7CA021E80}" presName="sibTrans" presStyleCnt="0"/>
      <dgm:spPr/>
    </dgm:pt>
    <dgm:pt modelId="{C5A6B9D9-BF33-430F-947A-BE28661CA576}" type="pres">
      <dgm:prSet presAssocID="{A8B37368-3B35-49E4-A121-5E14FE1CD2F2}" presName="compNode" presStyleCnt="0"/>
      <dgm:spPr/>
    </dgm:pt>
    <dgm:pt modelId="{63F9EDC0-0726-4BD7-84C9-F1C289FAC719}" type="pres">
      <dgm:prSet presAssocID="{A8B37368-3B35-49E4-A121-5E14FE1CD2F2}" presName="bgRect" presStyleLbl="bgShp" presStyleIdx="2" presStyleCnt="3"/>
      <dgm:spPr/>
    </dgm:pt>
    <dgm:pt modelId="{B52DE374-E549-445E-98EC-3774440DEEF0}" type="pres">
      <dgm:prSet presAssocID="{A8B37368-3B35-49E4-A121-5E14FE1CD2F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5A7B020-5548-4871-996E-475C6C5ED64A}" type="pres">
      <dgm:prSet presAssocID="{A8B37368-3B35-49E4-A121-5E14FE1CD2F2}" presName="spaceRect" presStyleCnt="0"/>
      <dgm:spPr/>
    </dgm:pt>
    <dgm:pt modelId="{A8A81C59-461A-43D5-8D1F-F5B1331E217D}" type="pres">
      <dgm:prSet presAssocID="{A8B37368-3B35-49E4-A121-5E14FE1CD2F2}" presName="parTx" presStyleLbl="revTx" presStyleIdx="2" presStyleCnt="3">
        <dgm:presLayoutVars>
          <dgm:chMax val="0"/>
          <dgm:chPref val="0"/>
        </dgm:presLayoutVars>
      </dgm:prSet>
      <dgm:spPr/>
    </dgm:pt>
  </dgm:ptLst>
  <dgm:cxnLst>
    <dgm:cxn modelId="{CC8A4C39-29C7-49E8-91C2-192026C3D278}" type="presOf" srcId="{4EA278FC-9B89-485F-B127-3A2DEDBD04E1}" destId="{66756E43-DA56-4D9A-8465-6785F8D0C1E0}" srcOrd="0" destOrd="0" presId="urn:microsoft.com/office/officeart/2018/2/layout/IconVerticalSolidList"/>
    <dgm:cxn modelId="{F0639B76-35F7-43E2-B320-23B008CC65D8}" type="presOf" srcId="{4FBD4ED9-03B1-4F46-B356-000D9356E894}" destId="{94C90386-7D3E-4FAA-9EB9-8D50817057E2}" srcOrd="0" destOrd="0" presId="urn:microsoft.com/office/officeart/2018/2/layout/IconVerticalSolidList"/>
    <dgm:cxn modelId="{06FC9358-27A8-425D-B3E5-156DBDB2E474}" type="presOf" srcId="{A8B37368-3B35-49E4-A121-5E14FE1CD2F2}" destId="{A8A81C59-461A-43D5-8D1F-F5B1331E217D}" srcOrd="0" destOrd="0" presId="urn:microsoft.com/office/officeart/2018/2/layout/IconVerticalSolidList"/>
    <dgm:cxn modelId="{ED01FD8D-F9BA-4128-9C09-FC0476385740}" srcId="{DC329688-058F-496F-A124-A0243D1536B7}" destId="{4EA278FC-9B89-485F-B127-3A2DEDBD04E1}" srcOrd="1" destOrd="0" parTransId="{B173337B-BF98-400F-AEEC-1023643EFC2C}" sibTransId="{08112829-60BD-41B1-92C4-99A7CA021E80}"/>
    <dgm:cxn modelId="{9A712EAE-5A34-464C-84CB-3F84520E43D1}" srcId="{DC329688-058F-496F-A124-A0243D1536B7}" destId="{4FBD4ED9-03B1-4F46-B356-000D9356E894}" srcOrd="0" destOrd="0" parTransId="{BC487A01-F1BB-405A-9BB2-101EC3D8C193}" sibTransId="{18EC63FE-43D9-4435-8219-137546530722}"/>
    <dgm:cxn modelId="{485D84C1-8313-41C1-AF2C-5F3ADD91CEA4}" srcId="{DC329688-058F-496F-A124-A0243D1536B7}" destId="{A8B37368-3B35-49E4-A121-5E14FE1CD2F2}" srcOrd="2" destOrd="0" parTransId="{BA46CAC6-4F8D-4644-8513-C56F4FD4CBD0}" sibTransId="{F3FEAB7B-2AAC-450A-BCBA-680CF033EEFF}"/>
    <dgm:cxn modelId="{E3A39BC7-3383-4438-9740-B841600E56BB}" type="presOf" srcId="{DC329688-058F-496F-A124-A0243D1536B7}" destId="{BFB1C6E4-C514-4576-B992-1902416A47E2}" srcOrd="0" destOrd="0" presId="urn:microsoft.com/office/officeart/2018/2/layout/IconVerticalSolidList"/>
    <dgm:cxn modelId="{A22FEF35-DF31-4BD1-95CE-43E04FDE9F9F}" type="presParOf" srcId="{BFB1C6E4-C514-4576-B992-1902416A47E2}" destId="{29EE72D5-DDD1-4573-94FB-B25F2FE861F5}" srcOrd="0" destOrd="0" presId="urn:microsoft.com/office/officeart/2018/2/layout/IconVerticalSolidList"/>
    <dgm:cxn modelId="{C12C6780-DAB7-4A88-BBB3-32CA9F70E920}" type="presParOf" srcId="{29EE72D5-DDD1-4573-94FB-B25F2FE861F5}" destId="{69BC9940-321F-44CC-86EE-0AEBE8C3B035}" srcOrd="0" destOrd="0" presId="urn:microsoft.com/office/officeart/2018/2/layout/IconVerticalSolidList"/>
    <dgm:cxn modelId="{F870460A-5D54-44B8-BE28-06BB818B74AE}" type="presParOf" srcId="{29EE72D5-DDD1-4573-94FB-B25F2FE861F5}" destId="{17A9E47D-11D9-44DA-A539-8EA9162DC320}" srcOrd="1" destOrd="0" presId="urn:microsoft.com/office/officeart/2018/2/layout/IconVerticalSolidList"/>
    <dgm:cxn modelId="{314839D6-F2C0-45FB-83D0-74E5768B82A0}" type="presParOf" srcId="{29EE72D5-DDD1-4573-94FB-B25F2FE861F5}" destId="{6341273D-0D5D-4647-85E0-770407227DB5}" srcOrd="2" destOrd="0" presId="urn:microsoft.com/office/officeart/2018/2/layout/IconVerticalSolidList"/>
    <dgm:cxn modelId="{7CE47CCE-50FA-4910-A1EE-E0945E97B330}" type="presParOf" srcId="{29EE72D5-DDD1-4573-94FB-B25F2FE861F5}" destId="{94C90386-7D3E-4FAA-9EB9-8D50817057E2}" srcOrd="3" destOrd="0" presId="urn:microsoft.com/office/officeart/2018/2/layout/IconVerticalSolidList"/>
    <dgm:cxn modelId="{C50FE6DE-0E18-46B4-9742-C56DF6E7852E}" type="presParOf" srcId="{BFB1C6E4-C514-4576-B992-1902416A47E2}" destId="{B77D4F43-52F7-4AE9-96D7-8EEAF6A378ED}" srcOrd="1" destOrd="0" presId="urn:microsoft.com/office/officeart/2018/2/layout/IconVerticalSolidList"/>
    <dgm:cxn modelId="{242B7537-FD16-4CC0-99CC-2AC0AA2EF22E}" type="presParOf" srcId="{BFB1C6E4-C514-4576-B992-1902416A47E2}" destId="{7AEB7A41-525E-4411-8F85-4377716F00A7}" srcOrd="2" destOrd="0" presId="urn:microsoft.com/office/officeart/2018/2/layout/IconVerticalSolidList"/>
    <dgm:cxn modelId="{CAFBFB7D-573F-4192-AA14-89A37432F61B}" type="presParOf" srcId="{7AEB7A41-525E-4411-8F85-4377716F00A7}" destId="{571AC934-D31F-4C68-BC41-9C417FD01905}" srcOrd="0" destOrd="0" presId="urn:microsoft.com/office/officeart/2018/2/layout/IconVerticalSolidList"/>
    <dgm:cxn modelId="{A84E44C7-FD6E-435B-BCF9-79AF4656FF84}" type="presParOf" srcId="{7AEB7A41-525E-4411-8F85-4377716F00A7}" destId="{2750018B-B5C6-468A-95AB-B550CAC8B2C5}" srcOrd="1" destOrd="0" presId="urn:microsoft.com/office/officeart/2018/2/layout/IconVerticalSolidList"/>
    <dgm:cxn modelId="{0EC818CD-5BC0-4B07-80D1-2777A43F4C72}" type="presParOf" srcId="{7AEB7A41-525E-4411-8F85-4377716F00A7}" destId="{872142E2-D8AF-4268-ABB7-A778BC1141C9}" srcOrd="2" destOrd="0" presId="urn:microsoft.com/office/officeart/2018/2/layout/IconVerticalSolidList"/>
    <dgm:cxn modelId="{B29A1602-F2D1-472E-B628-93776D0A2B7D}" type="presParOf" srcId="{7AEB7A41-525E-4411-8F85-4377716F00A7}" destId="{66756E43-DA56-4D9A-8465-6785F8D0C1E0}" srcOrd="3" destOrd="0" presId="urn:microsoft.com/office/officeart/2018/2/layout/IconVerticalSolidList"/>
    <dgm:cxn modelId="{B20FEA4C-3B9D-4FEF-B845-A62B0D8CF10D}" type="presParOf" srcId="{BFB1C6E4-C514-4576-B992-1902416A47E2}" destId="{32F19FB0-00D7-4007-A781-D7F76C211F81}" srcOrd="3" destOrd="0" presId="urn:microsoft.com/office/officeart/2018/2/layout/IconVerticalSolidList"/>
    <dgm:cxn modelId="{8F0DA392-423E-4FCC-B963-074D235060AE}" type="presParOf" srcId="{BFB1C6E4-C514-4576-B992-1902416A47E2}" destId="{C5A6B9D9-BF33-430F-947A-BE28661CA576}" srcOrd="4" destOrd="0" presId="urn:microsoft.com/office/officeart/2018/2/layout/IconVerticalSolidList"/>
    <dgm:cxn modelId="{7393B6AF-8358-42D9-A7C6-85CD027E1D70}" type="presParOf" srcId="{C5A6B9D9-BF33-430F-947A-BE28661CA576}" destId="{63F9EDC0-0726-4BD7-84C9-F1C289FAC719}" srcOrd="0" destOrd="0" presId="urn:microsoft.com/office/officeart/2018/2/layout/IconVerticalSolidList"/>
    <dgm:cxn modelId="{C95D355C-BF2E-48A4-AC69-2E048A01507D}" type="presParOf" srcId="{C5A6B9D9-BF33-430F-947A-BE28661CA576}" destId="{B52DE374-E549-445E-98EC-3774440DEEF0}" srcOrd="1" destOrd="0" presId="urn:microsoft.com/office/officeart/2018/2/layout/IconVerticalSolidList"/>
    <dgm:cxn modelId="{7C213223-66A4-4E3A-B7C1-D9190E0503A0}" type="presParOf" srcId="{C5A6B9D9-BF33-430F-947A-BE28661CA576}" destId="{75A7B020-5548-4871-996E-475C6C5ED64A}" srcOrd="2" destOrd="0" presId="urn:microsoft.com/office/officeart/2018/2/layout/IconVerticalSolidList"/>
    <dgm:cxn modelId="{75614E79-16E7-4281-B5B9-595B8EC743F8}" type="presParOf" srcId="{C5A6B9D9-BF33-430F-947A-BE28661CA576}" destId="{A8A81C59-461A-43D5-8D1F-F5B1331E217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11EBC-BA4F-4B70-A17C-96F864DDC097}">
      <dsp:nvSpPr>
        <dsp:cNvPr id="0" name=""/>
        <dsp:cNvSpPr/>
      </dsp:nvSpPr>
      <dsp:spPr>
        <a:xfrm>
          <a:off x="570489" y="1380"/>
          <a:ext cx="750585" cy="750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4E1C53-A8BC-4D14-AA45-5AAB348B9418}">
      <dsp:nvSpPr>
        <dsp:cNvPr id="0" name=""/>
        <dsp:cNvSpPr/>
      </dsp:nvSpPr>
      <dsp:spPr>
        <a:xfrm>
          <a:off x="730450" y="161341"/>
          <a:ext cx="430664" cy="430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9A60E-79BF-4214-941B-4FA66E8BD4C5}">
      <dsp:nvSpPr>
        <dsp:cNvPr id="0" name=""/>
        <dsp:cNvSpPr/>
      </dsp:nvSpPr>
      <dsp:spPr>
        <a:xfrm>
          <a:off x="330548" y="985755"/>
          <a:ext cx="1230468" cy="49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Times New Roman" pitchFamily="18" charset="0"/>
              <a:cs typeface="Times New Roman" pitchFamily="18" charset="0"/>
            </a:rPr>
            <a:t>ABSTRACT</a:t>
          </a:r>
        </a:p>
      </dsp:txBody>
      <dsp:txXfrm>
        <a:off x="330548" y="985755"/>
        <a:ext cx="1230468" cy="492187"/>
      </dsp:txXfrm>
    </dsp:sp>
    <dsp:sp modelId="{E936565D-2AE6-4107-A69A-EF862C67AC54}">
      <dsp:nvSpPr>
        <dsp:cNvPr id="0" name=""/>
        <dsp:cNvSpPr/>
      </dsp:nvSpPr>
      <dsp:spPr>
        <a:xfrm>
          <a:off x="2016290" y="1380"/>
          <a:ext cx="750585" cy="750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35F9D-A09D-45B1-B4C1-1D0F318AE5F0}">
      <dsp:nvSpPr>
        <dsp:cNvPr id="0" name=""/>
        <dsp:cNvSpPr/>
      </dsp:nvSpPr>
      <dsp:spPr>
        <a:xfrm>
          <a:off x="2176251" y="161341"/>
          <a:ext cx="430664" cy="430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D08801-37A5-4AC2-A791-FEAD9CAD8064}">
      <dsp:nvSpPr>
        <dsp:cNvPr id="0" name=""/>
        <dsp:cNvSpPr/>
      </dsp:nvSpPr>
      <dsp:spPr>
        <a:xfrm>
          <a:off x="1776348" y="985755"/>
          <a:ext cx="1230468" cy="49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Times New Roman" pitchFamily="18" charset="0"/>
              <a:cs typeface="Times New Roman" pitchFamily="18" charset="0"/>
            </a:rPr>
            <a:t>INTRODUCTION</a:t>
          </a:r>
        </a:p>
      </dsp:txBody>
      <dsp:txXfrm>
        <a:off x="1776348" y="985755"/>
        <a:ext cx="1230468" cy="492187"/>
      </dsp:txXfrm>
    </dsp:sp>
    <dsp:sp modelId="{82FDD220-9D42-457E-A54B-C66A29CF5F2C}">
      <dsp:nvSpPr>
        <dsp:cNvPr id="0" name=""/>
        <dsp:cNvSpPr/>
      </dsp:nvSpPr>
      <dsp:spPr>
        <a:xfrm>
          <a:off x="3462091" y="1380"/>
          <a:ext cx="750585" cy="750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E1E36B-7E4F-4BD9-AC8B-A7B29FA832E8}">
      <dsp:nvSpPr>
        <dsp:cNvPr id="0" name=""/>
        <dsp:cNvSpPr/>
      </dsp:nvSpPr>
      <dsp:spPr>
        <a:xfrm>
          <a:off x="3622051" y="161341"/>
          <a:ext cx="430664" cy="430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C7FD19-85A2-4492-BC43-BB88818F5FFC}">
      <dsp:nvSpPr>
        <dsp:cNvPr id="0" name=""/>
        <dsp:cNvSpPr/>
      </dsp:nvSpPr>
      <dsp:spPr>
        <a:xfrm>
          <a:off x="3222149" y="985755"/>
          <a:ext cx="1230468" cy="49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Times New Roman" pitchFamily="18" charset="0"/>
              <a:cs typeface="Times New Roman" pitchFamily="18" charset="0"/>
            </a:rPr>
            <a:t>PROBLEM STATEMENT</a:t>
          </a:r>
        </a:p>
      </dsp:txBody>
      <dsp:txXfrm>
        <a:off x="3222149" y="985755"/>
        <a:ext cx="1230468" cy="492187"/>
      </dsp:txXfrm>
    </dsp:sp>
    <dsp:sp modelId="{87B1D840-8930-4575-A293-E7A64A234B9A}">
      <dsp:nvSpPr>
        <dsp:cNvPr id="0" name=""/>
        <dsp:cNvSpPr/>
      </dsp:nvSpPr>
      <dsp:spPr>
        <a:xfrm>
          <a:off x="4907891" y="1380"/>
          <a:ext cx="750585" cy="7505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D2178-A979-4AE5-9D63-F9ECB2A19E4B}">
      <dsp:nvSpPr>
        <dsp:cNvPr id="0" name=""/>
        <dsp:cNvSpPr/>
      </dsp:nvSpPr>
      <dsp:spPr>
        <a:xfrm>
          <a:off x="5067852" y="161341"/>
          <a:ext cx="430664" cy="4306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15B2F3-491F-4211-AB00-225A686BD802}">
      <dsp:nvSpPr>
        <dsp:cNvPr id="0" name=""/>
        <dsp:cNvSpPr/>
      </dsp:nvSpPr>
      <dsp:spPr>
        <a:xfrm>
          <a:off x="4667950" y="985755"/>
          <a:ext cx="1230468" cy="49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Times New Roman" pitchFamily="18" charset="0"/>
              <a:cs typeface="Times New Roman" pitchFamily="18" charset="0"/>
            </a:rPr>
            <a:t>DIGIT RECOGNITION SYSTEM</a:t>
          </a:r>
        </a:p>
      </dsp:txBody>
      <dsp:txXfrm>
        <a:off x="4667950" y="985755"/>
        <a:ext cx="1230468" cy="492187"/>
      </dsp:txXfrm>
    </dsp:sp>
    <dsp:sp modelId="{83AF91EE-EED7-4455-8028-98C8A51CA60B}">
      <dsp:nvSpPr>
        <dsp:cNvPr id="0" name=""/>
        <dsp:cNvSpPr/>
      </dsp:nvSpPr>
      <dsp:spPr>
        <a:xfrm>
          <a:off x="6353692" y="1380"/>
          <a:ext cx="750585" cy="750585"/>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0D3A77-3A4D-4B07-BA79-4325948B2EF2}">
      <dsp:nvSpPr>
        <dsp:cNvPr id="0" name=""/>
        <dsp:cNvSpPr/>
      </dsp:nvSpPr>
      <dsp:spPr>
        <a:xfrm>
          <a:off x="6513653" y="161341"/>
          <a:ext cx="430664" cy="4306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34B103-9247-44B2-BEE4-5E3F2EB30F26}">
      <dsp:nvSpPr>
        <dsp:cNvPr id="0" name=""/>
        <dsp:cNvSpPr/>
      </dsp:nvSpPr>
      <dsp:spPr>
        <a:xfrm>
          <a:off x="6113751" y="985755"/>
          <a:ext cx="1230468" cy="49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Times New Roman" pitchFamily="18" charset="0"/>
              <a:cs typeface="Times New Roman" pitchFamily="18" charset="0"/>
            </a:rPr>
            <a:t>FLOW CHART</a:t>
          </a:r>
        </a:p>
      </dsp:txBody>
      <dsp:txXfrm>
        <a:off x="6113751" y="985755"/>
        <a:ext cx="1230468" cy="492187"/>
      </dsp:txXfrm>
    </dsp:sp>
    <dsp:sp modelId="{334BABE1-0CD8-491C-9DD8-C596AEB03F3E}">
      <dsp:nvSpPr>
        <dsp:cNvPr id="0" name=""/>
        <dsp:cNvSpPr/>
      </dsp:nvSpPr>
      <dsp:spPr>
        <a:xfrm>
          <a:off x="2016290" y="1785560"/>
          <a:ext cx="750585" cy="750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3EAEA-4CA6-422A-90F9-2570C92E2C38}">
      <dsp:nvSpPr>
        <dsp:cNvPr id="0" name=""/>
        <dsp:cNvSpPr/>
      </dsp:nvSpPr>
      <dsp:spPr>
        <a:xfrm>
          <a:off x="2176251" y="1945521"/>
          <a:ext cx="430664" cy="4306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6C2CCE-4189-446D-B628-22BC0661EF2D}">
      <dsp:nvSpPr>
        <dsp:cNvPr id="0" name=""/>
        <dsp:cNvSpPr/>
      </dsp:nvSpPr>
      <dsp:spPr>
        <a:xfrm>
          <a:off x="1776348" y="2769935"/>
          <a:ext cx="1230468" cy="49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Times New Roman" pitchFamily="18" charset="0"/>
              <a:cs typeface="Times New Roman" pitchFamily="18" charset="0"/>
            </a:rPr>
            <a:t>METHODOLOGY</a:t>
          </a:r>
        </a:p>
      </dsp:txBody>
      <dsp:txXfrm>
        <a:off x="1776348" y="2769935"/>
        <a:ext cx="1230468" cy="492187"/>
      </dsp:txXfrm>
    </dsp:sp>
    <dsp:sp modelId="{8F884FCC-9281-4FC5-98E9-61225A85B770}">
      <dsp:nvSpPr>
        <dsp:cNvPr id="0" name=""/>
        <dsp:cNvSpPr/>
      </dsp:nvSpPr>
      <dsp:spPr>
        <a:xfrm>
          <a:off x="3462091" y="1785560"/>
          <a:ext cx="750585" cy="750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184EE-6E7F-4C24-88F0-F67A365FB497}">
      <dsp:nvSpPr>
        <dsp:cNvPr id="0" name=""/>
        <dsp:cNvSpPr/>
      </dsp:nvSpPr>
      <dsp:spPr>
        <a:xfrm>
          <a:off x="3622051" y="1945521"/>
          <a:ext cx="430664" cy="43066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329DA4-8EDF-4ACF-BBE5-A3D4271F80EB}">
      <dsp:nvSpPr>
        <dsp:cNvPr id="0" name=""/>
        <dsp:cNvSpPr/>
      </dsp:nvSpPr>
      <dsp:spPr>
        <a:xfrm>
          <a:off x="3222149" y="2769935"/>
          <a:ext cx="1230468" cy="49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66725">
            <a:lnSpc>
              <a:spcPct val="100000"/>
            </a:lnSpc>
            <a:spcBef>
              <a:spcPct val="0"/>
            </a:spcBef>
            <a:spcAft>
              <a:spcPct val="35000"/>
            </a:spcAft>
            <a:buNone/>
            <a:defRPr cap="all"/>
          </a:pPr>
          <a:r>
            <a:rPr lang="en-US" sz="1050" kern="1200" dirty="0">
              <a:latin typeface="Times New Roman" pitchFamily="18" charset="0"/>
              <a:cs typeface="Times New Roman" pitchFamily="18" charset="0"/>
            </a:rPr>
            <a:t>IMPLEMENTATION</a:t>
          </a:r>
        </a:p>
      </dsp:txBody>
      <dsp:txXfrm>
        <a:off x="3222149" y="2769935"/>
        <a:ext cx="1230468" cy="492187"/>
      </dsp:txXfrm>
    </dsp:sp>
    <dsp:sp modelId="{012142E0-E5DA-4BA7-98EA-4E9E09D02D90}">
      <dsp:nvSpPr>
        <dsp:cNvPr id="0" name=""/>
        <dsp:cNvSpPr/>
      </dsp:nvSpPr>
      <dsp:spPr>
        <a:xfrm>
          <a:off x="4907891" y="1785560"/>
          <a:ext cx="750585" cy="750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E74D7-84C6-48B4-98BA-AD7C827275FF}">
      <dsp:nvSpPr>
        <dsp:cNvPr id="0" name=""/>
        <dsp:cNvSpPr/>
      </dsp:nvSpPr>
      <dsp:spPr>
        <a:xfrm>
          <a:off x="5067852" y="1945521"/>
          <a:ext cx="430664" cy="43066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13BBC9-D6A8-4832-A002-8FC3E00D4CB8}">
      <dsp:nvSpPr>
        <dsp:cNvPr id="0" name=""/>
        <dsp:cNvSpPr/>
      </dsp:nvSpPr>
      <dsp:spPr>
        <a:xfrm>
          <a:off x="4667950" y="2769935"/>
          <a:ext cx="1230468" cy="49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Times New Roman" pitchFamily="18" charset="0"/>
              <a:cs typeface="Times New Roman" pitchFamily="18" charset="0"/>
            </a:rPr>
            <a:t>CONCLUSION</a:t>
          </a:r>
        </a:p>
      </dsp:txBody>
      <dsp:txXfrm>
        <a:off x="4667950" y="2769935"/>
        <a:ext cx="1230468" cy="4921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2615F-C953-4432-B594-49F2A9772263}">
      <dsp:nvSpPr>
        <dsp:cNvPr id="0" name=""/>
        <dsp:cNvSpPr/>
      </dsp:nvSpPr>
      <dsp:spPr>
        <a:xfrm>
          <a:off x="469503" y="560124"/>
          <a:ext cx="762539" cy="7625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F1C58B-108D-42E7-A086-CE151372872A}">
      <dsp:nvSpPr>
        <dsp:cNvPr id="0" name=""/>
        <dsp:cNvSpPr/>
      </dsp:nvSpPr>
      <dsp:spPr>
        <a:xfrm>
          <a:off x="3507" y="1644297"/>
          <a:ext cx="1694531" cy="105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90000"/>
            </a:lnSpc>
            <a:spcBef>
              <a:spcPct val="0"/>
            </a:spcBef>
            <a:spcAft>
              <a:spcPct val="35000"/>
            </a:spcAft>
            <a:buNone/>
          </a:pPr>
          <a:r>
            <a:rPr lang="en-US" sz="1200" kern="1200">
              <a:latin typeface="Times New Roman" pitchFamily="18" charset="0"/>
              <a:cs typeface="Times New Roman" pitchFamily="18" charset="0"/>
            </a:rPr>
            <a:t>In our half of the globe of our mind contains millions of neurons with billions of connections between them. In similar way the neural network layers consists of neurons.</a:t>
          </a:r>
        </a:p>
      </dsp:txBody>
      <dsp:txXfrm>
        <a:off x="3507" y="1644297"/>
        <a:ext cx="1694531" cy="1059082"/>
      </dsp:txXfrm>
    </dsp:sp>
    <dsp:sp modelId="{5FA055C3-5B6E-4F54-8ACF-56FD715E60DB}">
      <dsp:nvSpPr>
        <dsp:cNvPr id="0" name=""/>
        <dsp:cNvSpPr/>
      </dsp:nvSpPr>
      <dsp:spPr>
        <a:xfrm>
          <a:off x="2460577" y="560124"/>
          <a:ext cx="762539" cy="7625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E554B1-21AD-4A13-9CE2-2AFCAC1A6C19}">
      <dsp:nvSpPr>
        <dsp:cNvPr id="0" name=""/>
        <dsp:cNvSpPr/>
      </dsp:nvSpPr>
      <dsp:spPr>
        <a:xfrm>
          <a:off x="1994581" y="1644297"/>
          <a:ext cx="1694531" cy="105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90000"/>
            </a:lnSpc>
            <a:spcBef>
              <a:spcPct val="0"/>
            </a:spcBef>
            <a:spcAft>
              <a:spcPct val="35000"/>
            </a:spcAft>
            <a:buNone/>
          </a:pPr>
          <a:r>
            <a:rPr lang="en-US" sz="1200" kern="1200" dirty="0">
              <a:latin typeface="Times New Roman" pitchFamily="18" charset="0"/>
              <a:cs typeface="Times New Roman" pitchFamily="18" charset="0"/>
            </a:rPr>
            <a:t>The architecture of neural networks is divided into three categories , the input layer, the output layer, the layers in between input and output layer called as hidden layers.</a:t>
          </a:r>
        </a:p>
      </dsp:txBody>
      <dsp:txXfrm>
        <a:off x="1994581" y="1644297"/>
        <a:ext cx="1694531" cy="1059082"/>
      </dsp:txXfrm>
    </dsp:sp>
    <dsp:sp modelId="{8A2EFD77-E145-45A3-954E-AD1980187EF7}">
      <dsp:nvSpPr>
        <dsp:cNvPr id="0" name=""/>
        <dsp:cNvSpPr/>
      </dsp:nvSpPr>
      <dsp:spPr>
        <a:xfrm>
          <a:off x="4451651" y="560124"/>
          <a:ext cx="762539" cy="7625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0C14E-A320-4C92-A4FA-6DFB2793C68B}">
      <dsp:nvSpPr>
        <dsp:cNvPr id="0" name=""/>
        <dsp:cNvSpPr/>
      </dsp:nvSpPr>
      <dsp:spPr>
        <a:xfrm>
          <a:off x="3985655" y="1644297"/>
          <a:ext cx="1694531" cy="105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90000"/>
            </a:lnSpc>
            <a:spcBef>
              <a:spcPct val="0"/>
            </a:spcBef>
            <a:spcAft>
              <a:spcPct val="35000"/>
            </a:spcAft>
            <a:buNone/>
          </a:pPr>
          <a:r>
            <a:rPr lang="en-US" sz="1200" kern="1200">
              <a:latin typeface="Times New Roman" pitchFamily="18" charset="0"/>
              <a:cs typeface="Times New Roman" pitchFamily="18" charset="0"/>
            </a:rPr>
            <a:t>The input layer of our network consists of input neurons encoding the values taken from input pixels of our handwritten digit.</a:t>
          </a:r>
        </a:p>
      </dsp:txBody>
      <dsp:txXfrm>
        <a:off x="3985655" y="1644297"/>
        <a:ext cx="1694531" cy="1059082"/>
      </dsp:txXfrm>
    </dsp:sp>
    <dsp:sp modelId="{4A59273A-2DC4-4CE2-B5C9-54CD9DA4EFA7}">
      <dsp:nvSpPr>
        <dsp:cNvPr id="0" name=""/>
        <dsp:cNvSpPr/>
      </dsp:nvSpPr>
      <dsp:spPr>
        <a:xfrm>
          <a:off x="6442725" y="560124"/>
          <a:ext cx="762539" cy="7625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00DB4-0620-464E-8C43-DBBE5AD1D135}">
      <dsp:nvSpPr>
        <dsp:cNvPr id="0" name=""/>
        <dsp:cNvSpPr/>
      </dsp:nvSpPr>
      <dsp:spPr>
        <a:xfrm>
          <a:off x="5976729" y="1644297"/>
          <a:ext cx="1694531" cy="105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533400">
            <a:lnSpc>
              <a:spcPct val="90000"/>
            </a:lnSpc>
            <a:spcBef>
              <a:spcPct val="0"/>
            </a:spcBef>
            <a:spcAft>
              <a:spcPct val="35000"/>
            </a:spcAft>
            <a:buNone/>
          </a:pPr>
          <a:r>
            <a:rPr lang="en-US" sz="1200" kern="1200">
              <a:latin typeface="Times New Roman" pitchFamily="18" charset="0"/>
              <a:cs typeface="Times New Roman" pitchFamily="18" charset="0"/>
            </a:rPr>
            <a:t>The second layer of our network will be the hidden layer and it takes the aggregated output of first layer and applies activation function to detect the pattern of input images.</a:t>
          </a:r>
        </a:p>
      </dsp:txBody>
      <dsp:txXfrm>
        <a:off x="5976729" y="1644297"/>
        <a:ext cx="1694531" cy="1059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C9940-321F-44CC-86EE-0AEBE8C3B035}">
      <dsp:nvSpPr>
        <dsp:cNvPr id="0" name=""/>
        <dsp:cNvSpPr/>
      </dsp:nvSpPr>
      <dsp:spPr>
        <a:xfrm>
          <a:off x="0" y="3483"/>
          <a:ext cx="5246798" cy="11933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A9E47D-11D9-44DA-A539-8EA9162DC320}">
      <dsp:nvSpPr>
        <dsp:cNvPr id="0" name=""/>
        <dsp:cNvSpPr/>
      </dsp:nvSpPr>
      <dsp:spPr>
        <a:xfrm>
          <a:off x="360990" y="271988"/>
          <a:ext cx="656987" cy="656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C90386-7D3E-4FAA-9EB9-8D50817057E2}">
      <dsp:nvSpPr>
        <dsp:cNvPr id="0" name=""/>
        <dsp:cNvSpPr/>
      </dsp:nvSpPr>
      <dsp:spPr>
        <a:xfrm>
          <a:off x="1378967" y="3483"/>
          <a:ext cx="3795392" cy="1194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20" tIns="126420" rIns="126420" bIns="126420" numCol="1" spcCol="1270" anchor="ctr" anchorCtr="0">
          <a:noAutofit/>
        </a:bodyPr>
        <a:lstStyle/>
        <a:p>
          <a:pPr marL="0" lvl="0" indent="0" algn="just" defTabSz="622300">
            <a:lnSpc>
              <a:spcPct val="100000"/>
            </a:lnSpc>
            <a:spcBef>
              <a:spcPct val="0"/>
            </a:spcBef>
            <a:spcAft>
              <a:spcPct val="35000"/>
            </a:spcAft>
            <a:buNone/>
          </a:pPr>
          <a:r>
            <a:rPr lang="en-US" sz="1400" kern="1200" dirty="0">
              <a:latin typeface="Times New Roman" pitchFamily="18" charset="0"/>
              <a:cs typeface="Times New Roman" pitchFamily="18" charset="0"/>
            </a:rPr>
            <a:t>In this project, We are going to implement Convolutional neural networks in PYTHON. In our implementation we will be using python because we have our keras deep learning library built in python.</a:t>
          </a:r>
        </a:p>
      </dsp:txBody>
      <dsp:txXfrm>
        <a:off x="1378967" y="3483"/>
        <a:ext cx="3795392" cy="1194522"/>
      </dsp:txXfrm>
    </dsp:sp>
    <dsp:sp modelId="{571AC934-D31F-4C68-BC41-9C417FD01905}">
      <dsp:nvSpPr>
        <dsp:cNvPr id="0" name=""/>
        <dsp:cNvSpPr/>
      </dsp:nvSpPr>
      <dsp:spPr>
        <a:xfrm>
          <a:off x="0" y="1479069"/>
          <a:ext cx="5246798" cy="11933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50018B-B5C6-468A-95AB-B550CAC8B2C5}">
      <dsp:nvSpPr>
        <dsp:cNvPr id="0" name=""/>
        <dsp:cNvSpPr/>
      </dsp:nvSpPr>
      <dsp:spPr>
        <a:xfrm>
          <a:off x="360990" y="1747574"/>
          <a:ext cx="656987" cy="656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756E43-DA56-4D9A-8465-6785F8D0C1E0}">
      <dsp:nvSpPr>
        <dsp:cNvPr id="0" name=""/>
        <dsp:cNvSpPr/>
      </dsp:nvSpPr>
      <dsp:spPr>
        <a:xfrm>
          <a:off x="1378967" y="1479069"/>
          <a:ext cx="3795392" cy="1194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20" tIns="126420" rIns="126420" bIns="126420" numCol="1" spcCol="1270" anchor="ctr" anchorCtr="0">
          <a:noAutofit/>
        </a:bodyPr>
        <a:lstStyle/>
        <a:p>
          <a:pPr marL="0" lvl="0" indent="0" algn="just" defTabSz="622300">
            <a:lnSpc>
              <a:spcPct val="100000"/>
            </a:lnSpc>
            <a:spcBef>
              <a:spcPct val="0"/>
            </a:spcBef>
            <a:spcAft>
              <a:spcPct val="35000"/>
            </a:spcAft>
            <a:buNone/>
          </a:pPr>
          <a:r>
            <a:rPr lang="en-US" sz="1400" kern="1200" dirty="0">
              <a:latin typeface="Times New Roman" pitchFamily="18" charset="0"/>
              <a:cs typeface="Times New Roman" pitchFamily="18" charset="0"/>
            </a:rPr>
            <a:t>So by using keras models we can implement our network and create a driver program to call the network to take inputs from the data set. </a:t>
          </a:r>
        </a:p>
      </dsp:txBody>
      <dsp:txXfrm>
        <a:off x="1378967" y="1479069"/>
        <a:ext cx="3795392" cy="1194522"/>
      </dsp:txXfrm>
    </dsp:sp>
    <dsp:sp modelId="{63F9EDC0-0726-4BD7-84C9-F1C289FAC719}">
      <dsp:nvSpPr>
        <dsp:cNvPr id="0" name=""/>
        <dsp:cNvSpPr/>
      </dsp:nvSpPr>
      <dsp:spPr>
        <a:xfrm>
          <a:off x="0" y="2954656"/>
          <a:ext cx="5246798" cy="11933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DE374-E549-445E-98EC-3774440DEEF0}">
      <dsp:nvSpPr>
        <dsp:cNvPr id="0" name=""/>
        <dsp:cNvSpPr/>
      </dsp:nvSpPr>
      <dsp:spPr>
        <a:xfrm>
          <a:off x="360990" y="3223161"/>
          <a:ext cx="656987" cy="656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A81C59-461A-43D5-8D1F-F5B1331E217D}">
      <dsp:nvSpPr>
        <dsp:cNvPr id="0" name=""/>
        <dsp:cNvSpPr/>
      </dsp:nvSpPr>
      <dsp:spPr>
        <a:xfrm>
          <a:off x="1378967" y="2954656"/>
          <a:ext cx="3795392" cy="1194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20" tIns="126420" rIns="126420" bIns="126420" numCol="1" spcCol="1270" anchor="ctr" anchorCtr="0">
          <a:noAutofit/>
        </a:bodyPr>
        <a:lstStyle/>
        <a:p>
          <a:pPr marL="0" lvl="0" indent="0" algn="just" defTabSz="622300">
            <a:lnSpc>
              <a:spcPct val="100000"/>
            </a:lnSpc>
            <a:spcBef>
              <a:spcPct val="0"/>
            </a:spcBef>
            <a:spcAft>
              <a:spcPct val="35000"/>
            </a:spcAft>
            <a:buNone/>
          </a:pPr>
          <a:r>
            <a:rPr lang="en-US" sz="1400" kern="1200" dirty="0">
              <a:latin typeface="Times New Roman" pitchFamily="18" charset="0"/>
              <a:cs typeface="Times New Roman" pitchFamily="18" charset="0"/>
            </a:rPr>
            <a:t>The driver program also has learning algorithm ,training and testing datasets. Here we have used MNIST dataset.</a:t>
          </a:r>
        </a:p>
      </dsp:txBody>
      <dsp:txXfrm>
        <a:off x="1378967" y="2954656"/>
        <a:ext cx="3795392" cy="119452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520730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fe342f454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fe342f45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bfe342f454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bfe342f454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bfe342f454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bfe342f454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fe342f454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fe342f454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bfe342f454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bfe342f45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bfe342f454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bfe342f454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bfe342f454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bfe342f454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bfe342f454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bfe342f45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fe342f45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fe342f4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fe342f454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fe342f454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bfe342f454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bfe342f454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fe342f454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fe342f454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fe342f454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fe342f454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bfe342f454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bfe342f45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fe342f454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fe342f454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bfe342f454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bfe342f454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1"/>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782"/>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09096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569"/>
            <a:ext cx="7886700" cy="253480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32847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367049"/>
            <a:ext cx="7885509" cy="112637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1616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833283"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300112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6"/>
            <a:ext cx="7886700" cy="1883876"/>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3637936"/>
            <a:ext cx="7885509" cy="855483"/>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14933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462"/>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1928812"/>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414462"/>
            <a:ext cx="2202181" cy="432197"/>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414462"/>
            <a:ext cx="2199085" cy="432197"/>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1928812"/>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20427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127"/>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4"/>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223127"/>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3655323"/>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223127"/>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3655322"/>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831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32350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72217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1370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77423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1"/>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6"/>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3976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768846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260872"/>
            <a:ext cx="3776661" cy="61793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17600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3524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339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969129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543050"/>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62331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5/4/2021</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040073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hf sldNum="0" hdr="0" ftr="0" dt="0"/>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3.jp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3.jp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jpg"/><Relationship Id="rId5" Type="http://schemas.openxmlformats.org/officeDocument/2006/relationships/image" Target="../media/image29.sv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3.jpg"/><Relationship Id="rId4" Type="http://schemas.openxmlformats.org/officeDocument/2006/relationships/image" Target="../media/image30.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76"/>
        <p:cNvGrpSpPr/>
        <p:nvPr/>
      </p:nvGrpSpPr>
      <p:grpSpPr>
        <a:xfrm>
          <a:off x="0" y="0"/>
          <a:ext cx="0" cy="0"/>
          <a:chOff x="0" y="0"/>
          <a:chExt cx="0" cy="0"/>
        </a:xfrm>
      </p:grpSpPr>
      <p:pic>
        <p:nvPicPr>
          <p:cNvPr id="279" name="Picture 278" descr="A group of multi coloured wooden stick figures">
            <a:extLst>
              <a:ext uri="{FF2B5EF4-FFF2-40B4-BE49-F238E27FC236}">
                <a16:creationId xmlns:a16="http://schemas.microsoft.com/office/drawing/2014/main" id="{3209247E-9235-4099-AB33-6EB8F9BE7DDC}"/>
              </a:ext>
            </a:extLst>
          </p:cNvPr>
          <p:cNvPicPr>
            <a:picLocks noChangeAspect="1"/>
          </p:cNvPicPr>
          <p:nvPr/>
        </p:nvPicPr>
        <p:blipFill rotWithShape="1">
          <a:blip r:embed="rId4">
            <a:alphaModFix amt="12000"/>
            <a:grayscl/>
          </a:blip>
          <a:srcRect t="17676" b="11985"/>
          <a:stretch/>
        </p:blipFill>
        <p:spPr>
          <a:xfrm>
            <a:off x="20" y="0"/>
            <a:ext cx="9143980" cy="4454003"/>
          </a:xfrm>
          <a:prstGeom prst="rect">
            <a:avLst/>
          </a:prstGeom>
          <a:effectLst>
            <a:reflection blurRad="38100" stA="55000" endPos="15000" dir="5400000" sy="-100000" algn="bl" rotWithShape="0"/>
          </a:effectLst>
        </p:spPr>
      </p:pic>
      <p:sp>
        <p:nvSpPr>
          <p:cNvPr id="277" name="Google Shape;277;p13"/>
          <p:cNvSpPr txBox="1">
            <a:spLocks noGrp="1"/>
          </p:cNvSpPr>
          <p:nvPr>
            <p:ph type="ctrTitle"/>
          </p:nvPr>
        </p:nvSpPr>
        <p:spPr>
          <a:xfrm>
            <a:off x="727787" y="210198"/>
            <a:ext cx="6391469" cy="1436914"/>
          </a:xfrm>
          <a:prstGeom prst="rect">
            <a:avLst/>
          </a:prstGeom>
        </p:spPr>
        <p:txBody>
          <a:bodyPr spcFirstLastPara="1" lIns="91425" tIns="91425" rIns="91425" bIns="91425" anchorCtr="0">
            <a:normAutofit fontScale="90000"/>
          </a:bodyPr>
          <a:lstStyle/>
          <a:p>
            <a:pPr marL="0" lvl="0" indent="0" algn="just" rtl="0">
              <a:spcBef>
                <a:spcPts val="0"/>
              </a:spcBef>
              <a:spcAft>
                <a:spcPts val="0"/>
              </a:spcAft>
              <a:buNone/>
            </a:pPr>
            <a:r>
              <a:rPr lang="en-IN" sz="3400" dirty="0">
                <a:latin typeface="Times New Roman" pitchFamily="18" charset="0"/>
                <a:ea typeface="Arial"/>
                <a:cs typeface="Times New Roman" pitchFamily="18" charset="0"/>
                <a:sym typeface="Arial"/>
              </a:rPr>
              <a:t>HANDWRITTEN DIGIT </a:t>
            </a:r>
            <a:br>
              <a:rPr lang="en-IN" sz="3400" dirty="0">
                <a:latin typeface="Times New Roman" pitchFamily="18" charset="0"/>
                <a:ea typeface="Arial"/>
                <a:cs typeface="Times New Roman" pitchFamily="18" charset="0"/>
                <a:sym typeface="Arial"/>
              </a:rPr>
            </a:br>
            <a:r>
              <a:rPr lang="en-IN" sz="3400" dirty="0">
                <a:latin typeface="Times New Roman" pitchFamily="18" charset="0"/>
                <a:ea typeface="Arial"/>
                <a:cs typeface="Times New Roman" pitchFamily="18" charset="0"/>
                <a:sym typeface="Arial"/>
              </a:rPr>
              <a:t>RECOGNITION </a:t>
            </a:r>
          </a:p>
          <a:p>
            <a:pPr marL="0" lvl="0" indent="0" algn="just" rtl="0">
              <a:spcBef>
                <a:spcPts val="600"/>
              </a:spcBef>
              <a:spcAft>
                <a:spcPts val="0"/>
              </a:spcAft>
              <a:buNone/>
            </a:pPr>
            <a:r>
              <a:rPr lang="en-US" sz="3400" dirty="0">
                <a:latin typeface="Times New Roman" pitchFamily="18" charset="0"/>
                <a:ea typeface="Arial"/>
                <a:cs typeface="Times New Roman" pitchFamily="18" charset="0"/>
                <a:sym typeface="Arial"/>
              </a:rPr>
              <a:t>USING CNN</a:t>
            </a:r>
            <a:endParaRPr lang="en-IN" sz="3400" dirty="0">
              <a:latin typeface="Times New Roman" pitchFamily="18" charset="0"/>
              <a:ea typeface="Arial"/>
              <a:cs typeface="Times New Roman" pitchFamily="18" charset="0"/>
              <a:sym typeface="Arial"/>
            </a:endParaRPr>
          </a:p>
        </p:txBody>
      </p:sp>
      <p:sp>
        <p:nvSpPr>
          <p:cNvPr id="2" name="Rectangle 1"/>
          <p:cNvSpPr/>
          <p:nvPr/>
        </p:nvSpPr>
        <p:spPr>
          <a:xfrm>
            <a:off x="4338735" y="2127380"/>
            <a:ext cx="4394717" cy="2210862"/>
          </a:xfrm>
          <a:prstGeom prst="rect">
            <a:avLst/>
          </a:prstGeom>
        </p:spPr>
        <p:txBody>
          <a:bodyPr wrap="square">
            <a:spAutoFit/>
          </a:bodyPr>
          <a:lstStyle/>
          <a:p>
            <a:pPr lvl="0" algn="just" defTabSz="914400">
              <a:spcBef>
                <a:spcPts val="1000"/>
              </a:spcBef>
            </a:pPr>
            <a:r>
              <a:rPr lang="en-US" sz="1600" dirty="0">
                <a:solidFill>
                  <a:schemeClr val="tx1">
                    <a:lumMod val="95000"/>
                  </a:schemeClr>
                </a:solidFill>
                <a:latin typeface="Times New Roman" pitchFamily="18" charset="0"/>
                <a:cs typeface="Times New Roman" pitchFamily="18" charset="0"/>
                <a:sym typeface="Arial"/>
              </a:rPr>
              <a:t>GUIDE : Ms. A. NAVYA SRI</a:t>
            </a:r>
          </a:p>
          <a:p>
            <a:pPr lvl="0" algn="just" defTabSz="914400">
              <a:spcBef>
                <a:spcPts val="1000"/>
              </a:spcBef>
            </a:pPr>
            <a:r>
              <a:rPr lang="en-US" sz="1600" dirty="0">
                <a:solidFill>
                  <a:schemeClr val="tx1">
                    <a:lumMod val="95000"/>
                  </a:schemeClr>
                </a:solidFill>
                <a:latin typeface="Times New Roman" pitchFamily="18" charset="0"/>
                <a:cs typeface="Times New Roman" pitchFamily="18" charset="0"/>
                <a:sym typeface="Arial"/>
              </a:rPr>
              <a:t>MEMBERS : </a:t>
            </a:r>
          </a:p>
          <a:p>
            <a:pPr lvl="0" algn="just" defTabSz="914400">
              <a:spcBef>
                <a:spcPts val="1000"/>
              </a:spcBef>
            </a:pPr>
            <a:r>
              <a:rPr lang="en-US" sz="1600" dirty="0">
                <a:solidFill>
                  <a:schemeClr val="tx1">
                    <a:lumMod val="95000"/>
                  </a:schemeClr>
                </a:solidFill>
                <a:latin typeface="Times New Roman" pitchFamily="18" charset="0"/>
                <a:cs typeface="Times New Roman" pitchFamily="18" charset="0"/>
                <a:sym typeface="Arial"/>
              </a:rPr>
              <a:t>V.ALEKHYA (121710308058)</a:t>
            </a:r>
          </a:p>
          <a:p>
            <a:pPr lvl="0" algn="just" defTabSz="914400">
              <a:spcBef>
                <a:spcPts val="1000"/>
              </a:spcBef>
            </a:pPr>
            <a:r>
              <a:rPr lang="en-US" sz="1600" dirty="0">
                <a:solidFill>
                  <a:schemeClr val="tx1">
                    <a:lumMod val="95000"/>
                  </a:schemeClr>
                </a:solidFill>
                <a:latin typeface="Times New Roman" pitchFamily="18" charset="0"/>
                <a:cs typeface="Times New Roman" pitchFamily="18" charset="0"/>
                <a:sym typeface="Arial"/>
              </a:rPr>
              <a:t>P.AJAY KUMAR REDDY (121710308037)</a:t>
            </a:r>
          </a:p>
          <a:p>
            <a:pPr lvl="0" algn="just" defTabSz="914400">
              <a:spcBef>
                <a:spcPts val="1000"/>
              </a:spcBef>
            </a:pPr>
            <a:r>
              <a:rPr lang="en-US" sz="1600" dirty="0">
                <a:solidFill>
                  <a:schemeClr val="tx1">
                    <a:lumMod val="95000"/>
                  </a:schemeClr>
                </a:solidFill>
                <a:latin typeface="Times New Roman" pitchFamily="18" charset="0"/>
                <a:cs typeface="Times New Roman" pitchFamily="18" charset="0"/>
                <a:sym typeface="Arial"/>
              </a:rPr>
              <a:t>K.SUMANTH (121710308021)</a:t>
            </a:r>
          </a:p>
          <a:p>
            <a:pPr lvl="0" algn="just" defTabSz="914400">
              <a:spcBef>
                <a:spcPts val="1000"/>
              </a:spcBef>
            </a:pPr>
            <a:r>
              <a:rPr lang="en-US" sz="1600" dirty="0">
                <a:solidFill>
                  <a:schemeClr val="tx1">
                    <a:lumMod val="95000"/>
                  </a:schemeClr>
                </a:solidFill>
                <a:latin typeface="Times New Roman" pitchFamily="18" charset="0"/>
                <a:cs typeface="Times New Roman" pitchFamily="18" charset="0"/>
                <a:sym typeface="Arial"/>
              </a:rPr>
              <a:t>S.AKHIL VARMA (121710308046)</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77"/>
                                        </p:tgtEl>
                                        <p:attrNameLst>
                                          <p:attrName>style.visibility</p:attrName>
                                        </p:attrNameLst>
                                      </p:cBhvr>
                                      <p:to>
                                        <p:strVal val="visible"/>
                                      </p:to>
                                    </p:set>
                                    <p:animEffect transition="in" filter="fade">
                                      <p:cBhvr>
                                        <p:cTn id="7" dur="7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34"/>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5" name="Google Shape;335;p23"/>
          <p:cNvSpPr txBox="1">
            <a:spLocks noGrp="1"/>
          </p:cNvSpPr>
          <p:nvPr>
            <p:ph type="title"/>
          </p:nvPr>
        </p:nvSpPr>
        <p:spPr>
          <a:xfrm>
            <a:off x="628650" y="836839"/>
            <a:ext cx="2605388" cy="3469821"/>
          </a:xfrm>
          <a:prstGeom prst="rect">
            <a:avLst/>
          </a:prstGeom>
          <a:effectLst/>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200" dirty="0">
                <a:solidFill>
                  <a:schemeClr val="tx1">
                    <a:lumMod val="95000"/>
                  </a:schemeClr>
                </a:solidFill>
                <a:latin typeface="Times New Roman" pitchFamily="18" charset="0"/>
                <a:cs typeface="Times New Roman" pitchFamily="18" charset="0"/>
                <a:sym typeface="Arial"/>
              </a:rPr>
              <a:t>MNIST DATASET</a:t>
            </a:r>
          </a:p>
        </p:txBody>
      </p:sp>
      <p:cxnSp>
        <p:nvCxnSpPr>
          <p:cNvPr id="87" name="Straight Connector 86">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24680"/>
            <a:ext cx="0" cy="209413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6" name="Google Shape;336;p23"/>
          <p:cNvSpPr txBox="1">
            <a:spLocks noGrp="1"/>
          </p:cNvSpPr>
          <p:nvPr>
            <p:ph type="body" idx="1"/>
          </p:nvPr>
        </p:nvSpPr>
        <p:spPr>
          <a:xfrm>
            <a:off x="3747407" y="836839"/>
            <a:ext cx="4285342" cy="3469821"/>
          </a:xfrm>
          <a:prstGeom prst="rect">
            <a:avLst/>
          </a:prstGeom>
        </p:spPr>
        <p:txBody>
          <a:bodyPr spcFirstLastPara="1" vert="horz" lIns="91440" tIns="45720" rIns="91440" bIns="45720" rtlCol="0" anchor="ctr" anchorCtr="0">
            <a:normAutofit/>
          </a:bodyPr>
          <a:lstStyle/>
          <a:p>
            <a:pPr marL="457200" lvl="0" indent="-228600" algn="just" defTabSz="914400">
              <a:spcBef>
                <a:spcPts val="1000"/>
              </a:spcBef>
              <a:spcAft>
                <a:spcPts val="0"/>
              </a:spcAft>
              <a:buSzPts val="1700"/>
              <a:buFont typeface="Arial" panose="020B0604020202020204" pitchFamily="34" charset="0"/>
              <a:buChar char="•"/>
            </a:pPr>
            <a:r>
              <a:rPr lang="en-US" sz="1400" dirty="0">
                <a:solidFill>
                  <a:schemeClr val="tx1">
                    <a:lumMod val="95000"/>
                  </a:schemeClr>
                </a:solidFill>
                <a:latin typeface="Times New Roman" pitchFamily="18" charset="0"/>
                <a:cs typeface="Times New Roman" pitchFamily="18" charset="0"/>
                <a:sym typeface="Arial"/>
              </a:rPr>
              <a:t>Samples provided from MNIST (Modified National Institute of Standards and Technology) dataset includes handwritten digits total of 70,000 images consisting of 60,000 examples in training set and 10,000 examples in testing set, both with labeled images from 10 digits (0 to 9).</a:t>
            </a:r>
          </a:p>
          <a:p>
            <a:pPr marL="457200" lvl="0" indent="-228600" algn="just" defTabSz="914400">
              <a:spcBef>
                <a:spcPts val="0"/>
              </a:spcBef>
              <a:spcAft>
                <a:spcPts val="0"/>
              </a:spcAft>
              <a:buSzPts val="1700"/>
              <a:buFont typeface="Arial" panose="020B0604020202020204" pitchFamily="34" charset="0"/>
              <a:buChar char="•"/>
            </a:pPr>
            <a:r>
              <a:rPr lang="en-US" sz="1400" dirty="0">
                <a:solidFill>
                  <a:schemeClr val="tx1">
                    <a:lumMod val="95000"/>
                  </a:schemeClr>
                </a:solidFill>
                <a:latin typeface="Times New Roman" pitchFamily="18" charset="0"/>
                <a:cs typeface="Times New Roman" pitchFamily="18" charset="0"/>
                <a:sym typeface="Arial"/>
              </a:rPr>
              <a:t>Handwritten digits are images in the form of 28*28 gray scale intensities of images representing an image along with the first column to be a label (0 to 9) for every image.</a:t>
            </a:r>
          </a:p>
          <a:p>
            <a:pPr marL="457200" lvl="0" indent="-228600" algn="just" defTabSz="914400">
              <a:spcBef>
                <a:spcPts val="0"/>
              </a:spcBef>
              <a:spcAft>
                <a:spcPts val="0"/>
              </a:spcAft>
              <a:buSzPts val="1700"/>
              <a:buFont typeface="Arial" panose="020B0604020202020204" pitchFamily="34" charset="0"/>
              <a:buChar char="•"/>
            </a:pPr>
            <a:r>
              <a:rPr lang="en-US" sz="1400" dirty="0">
                <a:solidFill>
                  <a:schemeClr val="tx1">
                    <a:lumMod val="95000"/>
                  </a:schemeClr>
                </a:solidFill>
                <a:latin typeface="Times New Roman" pitchFamily="18" charset="0"/>
                <a:cs typeface="Times New Roman" pitchFamily="18" charset="0"/>
                <a:sym typeface="Arial"/>
              </a:rPr>
              <a:t>Yann Lecun, Corinna Cortes, and Christopher Burges developed this MNIST dataset for evaluating and improving machine learning models on the handwritten digit classification problem.</a:t>
            </a:r>
          </a:p>
          <a:p>
            <a:pPr marL="0" lvl="0" indent="-228600" algn="just" defTabSz="914400">
              <a:spcBef>
                <a:spcPts val="0"/>
              </a:spcBef>
              <a:spcAft>
                <a:spcPts val="1200"/>
              </a:spcAft>
              <a:buFont typeface="Arial" panose="020B0604020202020204" pitchFamily="34" charset="0"/>
              <a:buChar char="•"/>
            </a:pPr>
            <a:endParaRPr lang="en-US" sz="1400" dirty="0">
              <a:solidFill>
                <a:schemeClr val="tx1">
                  <a:lumMod val="95000"/>
                </a:schemeClr>
              </a:solidFill>
              <a:latin typeface="Times New Roman" pitchFamily="18" charset="0"/>
              <a:cs typeface="Times New Roman" pitchFamily="18" charset="0"/>
              <a:sym typeface="Aria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40"/>
        <p:cNvGrpSpPr/>
        <p:nvPr/>
      </p:nvGrpSpPr>
      <p:grpSpPr>
        <a:xfrm>
          <a:off x="0" y="0"/>
          <a:ext cx="0" cy="0"/>
          <a:chOff x="0" y="0"/>
          <a:chExt cx="0" cy="0"/>
        </a:xfrm>
      </p:grpSpPr>
      <p:sp>
        <p:nvSpPr>
          <p:cNvPr id="341" name="Google Shape;341;p24"/>
          <p:cNvSpPr txBox="1">
            <a:spLocks noGrp="1"/>
          </p:cNvSpPr>
          <p:nvPr>
            <p:ph type="title"/>
          </p:nvPr>
        </p:nvSpPr>
        <p:spPr>
          <a:xfrm>
            <a:off x="151299" y="1644337"/>
            <a:ext cx="3804882" cy="1880229"/>
          </a:xfrm>
          <a:prstGeom prst="rect">
            <a:avLst/>
          </a:prstGeom>
        </p:spPr>
        <p:txBody>
          <a:bodyPr spcFirstLastPara="1" vert="horz" wrap="square" lIns="91440" tIns="45720" rIns="91440" bIns="45720" rtlCol="0" anchor="t" anchorCtr="0">
            <a:normAutofit/>
          </a:bodyPr>
          <a:lstStyle/>
          <a:p>
            <a:pPr marL="0" lvl="0" indent="0" algn="r" defTabSz="914400">
              <a:spcBef>
                <a:spcPct val="0"/>
              </a:spcBef>
              <a:spcAft>
                <a:spcPts val="0"/>
              </a:spcAft>
            </a:pPr>
            <a:r>
              <a:rPr lang="en-US" sz="3600" cap="all"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itchFamily="18" charset="0"/>
                <a:cs typeface="Times New Roman" pitchFamily="18" charset="0"/>
                <a:sym typeface="Arial"/>
              </a:rPr>
              <a:t>Digits present </a:t>
            </a:r>
            <a:br>
              <a:rPr lang="en-US" sz="3600" cap="all"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itchFamily="18" charset="0"/>
                <a:cs typeface="Times New Roman" pitchFamily="18" charset="0"/>
                <a:sym typeface="Arial"/>
              </a:rPr>
            </a:br>
            <a:r>
              <a:rPr lang="en-US" sz="3600" cap="all"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itchFamily="18" charset="0"/>
                <a:cs typeface="Times New Roman" pitchFamily="18" charset="0"/>
                <a:sym typeface="Arial"/>
              </a:rPr>
              <a:t>in dataset</a:t>
            </a:r>
          </a:p>
          <a:p>
            <a:pPr marL="0" lvl="0" indent="0" algn="r" defTabSz="914400">
              <a:spcBef>
                <a:spcPct val="0"/>
              </a:spcBef>
              <a:spcAft>
                <a:spcPts val="0"/>
              </a:spcAft>
            </a:pPr>
            <a:endParaRPr lang="en-US" sz="3600" cap="all"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itchFamily="18" charset="0"/>
              <a:cs typeface="Times New Roman" pitchFamily="18" charset="0"/>
              <a:sym typeface="Arial"/>
            </a:endParaRPr>
          </a:p>
        </p:txBody>
      </p:sp>
      <p:pic>
        <p:nvPicPr>
          <p:cNvPr id="342" name="Google Shape;342;p24"/>
          <p:cNvPicPr preferRelativeResize="0"/>
          <p:nvPr/>
        </p:nvPicPr>
        <p:blipFill>
          <a:blip r:embed="rId4"/>
          <a:stretch>
            <a:fillRect/>
          </a:stretch>
        </p:blipFill>
        <p:spPr>
          <a:xfrm>
            <a:off x="4655976" y="1148269"/>
            <a:ext cx="3826484" cy="2376297"/>
          </a:xfrm>
          <a:prstGeom prst="rect">
            <a:avLst/>
          </a:prstGeom>
          <a:noFill/>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46"/>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7" name="Google Shape;347;p25"/>
          <p:cNvSpPr txBox="1">
            <a:spLocks noGrp="1"/>
          </p:cNvSpPr>
          <p:nvPr>
            <p:ph type="title"/>
          </p:nvPr>
        </p:nvSpPr>
        <p:spPr>
          <a:xfrm>
            <a:off x="401216" y="836839"/>
            <a:ext cx="2832822" cy="3469821"/>
          </a:xfrm>
          <a:prstGeom prst="rect">
            <a:avLst/>
          </a:prstGeom>
          <a:effectLst/>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2400" dirty="0">
                <a:solidFill>
                  <a:schemeClr val="tx1">
                    <a:lumMod val="95000"/>
                  </a:schemeClr>
                </a:solidFill>
                <a:latin typeface="Times New Roman" pitchFamily="18" charset="0"/>
                <a:cs typeface="Times New Roman" pitchFamily="18" charset="0"/>
                <a:sym typeface="Arial"/>
              </a:rPr>
              <a:t>CONVOLUTIONAL NEURAL NETWORK(CNN)</a:t>
            </a:r>
          </a:p>
        </p:txBody>
      </p:sp>
      <p:cxnSp>
        <p:nvCxnSpPr>
          <p:cNvPr id="99" name="Straight Connector 98">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24680"/>
            <a:ext cx="0" cy="209413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48" name="Google Shape;348;p25"/>
          <p:cNvSpPr txBox="1">
            <a:spLocks noGrp="1"/>
          </p:cNvSpPr>
          <p:nvPr>
            <p:ph type="body" idx="1"/>
          </p:nvPr>
        </p:nvSpPr>
        <p:spPr>
          <a:xfrm>
            <a:off x="3747407" y="836839"/>
            <a:ext cx="4285342" cy="3469821"/>
          </a:xfrm>
          <a:prstGeom prst="rect">
            <a:avLst/>
          </a:prstGeom>
        </p:spPr>
        <p:txBody>
          <a:bodyPr spcFirstLastPara="1" vert="horz" lIns="91440" tIns="45720" rIns="91440" bIns="45720" rtlCol="0" anchor="ctr" anchorCtr="0">
            <a:normAutofit/>
          </a:bodyPr>
          <a:lstStyle/>
          <a:p>
            <a:pPr marL="0" lvl="0" indent="0" algn="just" defTabSz="914400">
              <a:spcBef>
                <a:spcPts val="1000"/>
              </a:spcBef>
              <a:spcAft>
                <a:spcPts val="0"/>
              </a:spcAft>
              <a:buNone/>
            </a:pPr>
            <a:r>
              <a:rPr lang="en-US" sz="1600" dirty="0">
                <a:solidFill>
                  <a:schemeClr val="tx1">
                    <a:lumMod val="95000"/>
                  </a:schemeClr>
                </a:solidFill>
                <a:latin typeface="Times New Roman" pitchFamily="18" charset="0"/>
                <a:cs typeface="Times New Roman" pitchFamily="18" charset="0"/>
                <a:sym typeface="Arial"/>
              </a:rPr>
              <a:t>	CNN has become famous among the recent times. CNN is part of deep, feed forward artificial neural networks that can perform a variety of 10 task with even better time and accuracy than other classifiers, in different applications of image and video recognition, recommender system and natural language processing.</a:t>
            </a:r>
          </a:p>
          <a:p>
            <a:pPr marL="0" lvl="0" indent="-228600" algn="just" defTabSz="914400">
              <a:spcBef>
                <a:spcPts val="0"/>
              </a:spcBef>
              <a:spcAft>
                <a:spcPts val="1200"/>
              </a:spcAft>
              <a:buFont typeface="Arial" panose="020B0604020202020204" pitchFamily="34" charset="0"/>
              <a:buChar char="•"/>
            </a:pPr>
            <a:endParaRPr lang="en-US" sz="1600" dirty="0">
              <a:solidFill>
                <a:schemeClr val="tx1">
                  <a:lumMod val="95000"/>
                </a:schemeClr>
              </a:solidFill>
              <a:latin typeface="Times New Roman" pitchFamily="18" charset="0"/>
              <a:cs typeface="Times New Roman" pitchFamily="18" charset="0"/>
              <a:sym typeface="Aria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52"/>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3" name="Google Shape;353;p26"/>
          <p:cNvSpPr txBox="1">
            <a:spLocks noGrp="1"/>
          </p:cNvSpPr>
          <p:nvPr>
            <p:ph type="body" idx="1"/>
          </p:nvPr>
        </p:nvSpPr>
        <p:spPr>
          <a:xfrm>
            <a:off x="839755" y="737668"/>
            <a:ext cx="7352523" cy="3582406"/>
          </a:xfrm>
          <a:prstGeom prst="rect">
            <a:avLst/>
          </a:prstGeom>
        </p:spPr>
        <p:txBody>
          <a:bodyPr spcFirstLastPara="1" vert="horz" lIns="91440" tIns="45720" rIns="91440" bIns="45720" rtlCol="0" anchorCtr="0">
            <a:normAutofit/>
          </a:bodyPr>
          <a:lstStyle/>
          <a:p>
            <a:pPr marL="457200" lvl="0" indent="-228600" algn="just" defTabSz="914400">
              <a:spcBef>
                <a:spcPts val="1000"/>
              </a:spcBef>
              <a:spcAft>
                <a:spcPts val="0"/>
              </a:spcAft>
              <a:buSzPts val="1700"/>
              <a:buFont typeface="Arial" panose="020B0604020202020204" pitchFamily="34" charset="0"/>
              <a:buChar char="•"/>
            </a:pPr>
            <a:r>
              <a:rPr lang="en-US" sz="1600" dirty="0">
                <a:solidFill>
                  <a:schemeClr val="tx1">
                    <a:lumMod val="95000"/>
                  </a:schemeClr>
                </a:solidFill>
                <a:latin typeface="Times New Roman" pitchFamily="18" charset="0"/>
                <a:cs typeface="Times New Roman" pitchFamily="18" charset="0"/>
                <a:sym typeface="Arial"/>
              </a:rPr>
              <a:t>Convolutional neural network  is a class of deep neural networks, most commonly applied to analyzing visual imagery.</a:t>
            </a:r>
          </a:p>
          <a:p>
            <a:pPr marL="228600" lvl="0" indent="0" algn="just" defTabSz="914400">
              <a:spcBef>
                <a:spcPts val="1000"/>
              </a:spcBef>
              <a:spcAft>
                <a:spcPts val="0"/>
              </a:spcAft>
              <a:buSzPts val="1700"/>
              <a:buNone/>
            </a:pPr>
            <a:endParaRPr lang="en-US" sz="1600" dirty="0">
              <a:solidFill>
                <a:schemeClr val="tx1">
                  <a:lumMod val="95000"/>
                </a:schemeClr>
              </a:solidFill>
              <a:latin typeface="Times New Roman" pitchFamily="18" charset="0"/>
              <a:cs typeface="Times New Roman" pitchFamily="18" charset="0"/>
              <a:sym typeface="Arial"/>
            </a:endParaRPr>
          </a:p>
          <a:p>
            <a:pPr marL="457200" lvl="0" indent="-228600" algn="just" defTabSz="914400">
              <a:spcBef>
                <a:spcPts val="0"/>
              </a:spcBef>
              <a:spcAft>
                <a:spcPts val="0"/>
              </a:spcAft>
              <a:buSzPts val="1700"/>
              <a:buFont typeface="Arial" panose="020B0604020202020204" pitchFamily="34" charset="0"/>
              <a:buChar char="•"/>
            </a:pPr>
            <a:r>
              <a:rPr lang="en-US" sz="1600" dirty="0">
                <a:solidFill>
                  <a:schemeClr val="tx1">
                    <a:lumMod val="95000"/>
                  </a:schemeClr>
                </a:solidFill>
                <a:latin typeface="Times New Roman" pitchFamily="18" charset="0"/>
                <a:cs typeface="Times New Roman" pitchFamily="18" charset="0"/>
                <a:sym typeface="Arial"/>
              </a:rPr>
              <a:t>Use of CNN have spread as Facebook uses neural nets for their automatic tagging algorithms, google for photo search Amazon for their product recommendations, Pinterest for their home feed personalization and Instagram for search infrastructure.</a:t>
            </a:r>
          </a:p>
          <a:p>
            <a:pPr marL="228600" lvl="0" indent="0" algn="just" defTabSz="914400">
              <a:spcBef>
                <a:spcPts val="0"/>
              </a:spcBef>
              <a:spcAft>
                <a:spcPts val="0"/>
              </a:spcAft>
              <a:buSzPts val="1700"/>
              <a:buNone/>
            </a:pPr>
            <a:endParaRPr lang="en-US" sz="1600" dirty="0">
              <a:solidFill>
                <a:schemeClr val="tx1">
                  <a:lumMod val="95000"/>
                </a:schemeClr>
              </a:solidFill>
              <a:latin typeface="Times New Roman" pitchFamily="18" charset="0"/>
              <a:cs typeface="Times New Roman" pitchFamily="18" charset="0"/>
              <a:sym typeface="Arial"/>
            </a:endParaRPr>
          </a:p>
          <a:p>
            <a:pPr marL="457200" lvl="0" indent="-228600" algn="just" defTabSz="914400">
              <a:spcBef>
                <a:spcPts val="0"/>
              </a:spcBef>
              <a:spcAft>
                <a:spcPts val="0"/>
              </a:spcAft>
              <a:buSzPts val="1700"/>
              <a:buFont typeface="Arial" panose="020B0604020202020204" pitchFamily="34" charset="0"/>
              <a:buChar char="•"/>
            </a:pPr>
            <a:r>
              <a:rPr lang="en-US" sz="1600" dirty="0">
                <a:solidFill>
                  <a:schemeClr val="tx1">
                    <a:lumMod val="95000"/>
                  </a:schemeClr>
                </a:solidFill>
                <a:latin typeface="Times New Roman" pitchFamily="18" charset="0"/>
                <a:cs typeface="Times New Roman" pitchFamily="18" charset="0"/>
                <a:sym typeface="Arial"/>
              </a:rPr>
              <a:t>Image classification or object recognition is a problem in passing an image as a parameter and predicting whether a condition is satisfied or not or the probability or most satisfying condition for an image. We are able to quickly recognize patterns, generalize from previous information and knowledge.</a:t>
            </a:r>
          </a:p>
          <a:p>
            <a:pPr marL="0" lvl="0" indent="-228600" algn="just" defTabSz="914400">
              <a:spcBef>
                <a:spcPts val="0"/>
              </a:spcBef>
              <a:spcAft>
                <a:spcPts val="1200"/>
              </a:spcAft>
              <a:buFont typeface="Arial" panose="020B0604020202020204" pitchFamily="34" charset="0"/>
              <a:buChar char="•"/>
            </a:pPr>
            <a:endParaRPr lang="en-US" sz="1600" dirty="0">
              <a:solidFill>
                <a:schemeClr val="tx1">
                  <a:lumMod val="95000"/>
                </a:schemeClr>
              </a:solidFill>
              <a:latin typeface="Times New Roman" pitchFamily="18" charset="0"/>
              <a:cs typeface="Times New Roman" pitchFamily="18" charset="0"/>
              <a:sym typeface="Aria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57"/>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8" name="Google Shape;358;p27"/>
          <p:cNvSpPr txBox="1">
            <a:spLocks noGrp="1"/>
          </p:cNvSpPr>
          <p:nvPr>
            <p:ph type="title"/>
          </p:nvPr>
        </p:nvSpPr>
        <p:spPr>
          <a:xfrm>
            <a:off x="628650" y="273842"/>
            <a:ext cx="5969000" cy="1041773"/>
          </a:xfrm>
          <a:prstGeom prst="rect">
            <a:avLst/>
          </a:prstGeom>
        </p:spPr>
        <p:txBody>
          <a:bodyPr spcFirstLastPara="1" vert="horz" lIns="91440" tIns="45720" rIns="91440" bIns="45720" rtlCol="0" anchor="b" anchorCtr="0">
            <a:noAutofit/>
          </a:bodyPr>
          <a:lstStyle/>
          <a:p>
            <a:pPr marL="0" lvl="0" indent="0" defTabSz="914400">
              <a:spcBef>
                <a:spcPct val="0"/>
              </a:spcBef>
              <a:spcAft>
                <a:spcPts val="0"/>
              </a:spcAft>
            </a:pPr>
            <a:r>
              <a:rPr lang="en-US" sz="3200" dirty="0">
                <a:solidFill>
                  <a:schemeClr val="tx1">
                    <a:lumMod val="95000"/>
                  </a:schemeClr>
                </a:solidFill>
                <a:effectLst>
                  <a:outerShdw blurRad="38100" dist="38100" dir="2700000" algn="tl">
                    <a:srgbClr val="000000">
                      <a:alpha val="43137"/>
                    </a:srgbClr>
                  </a:outerShdw>
                </a:effectLst>
                <a:latin typeface="Times New Roman" pitchFamily="18" charset="0"/>
                <a:cs typeface="Times New Roman" pitchFamily="18" charset="0"/>
                <a:sym typeface="Arial"/>
              </a:rPr>
              <a:t>LAYERS OF CONVOLUTIONAL NEURAL NETWORK:</a:t>
            </a:r>
          </a:p>
        </p:txBody>
      </p:sp>
      <p:sp>
        <p:nvSpPr>
          <p:cNvPr id="359" name="Google Shape;359;p27"/>
          <p:cNvSpPr txBox="1">
            <a:spLocks noGrp="1"/>
          </p:cNvSpPr>
          <p:nvPr>
            <p:ph type="body" idx="1"/>
          </p:nvPr>
        </p:nvSpPr>
        <p:spPr>
          <a:xfrm>
            <a:off x="628650" y="1642188"/>
            <a:ext cx="7908860" cy="2990534"/>
          </a:xfrm>
          <a:prstGeom prst="rect">
            <a:avLst/>
          </a:prstGeom>
        </p:spPr>
        <p:txBody>
          <a:bodyPr spcFirstLastPara="1" vert="horz" lIns="91440" tIns="45720" rIns="91440" bIns="45720" rtlCol="0" anchorCtr="0">
            <a:normAutofit/>
          </a:bodyPr>
          <a:lstStyle/>
          <a:p>
            <a:pPr marL="0" lvl="0" indent="0" algn="just" defTabSz="914400">
              <a:spcBef>
                <a:spcPts val="1000"/>
              </a:spcBef>
              <a:spcAft>
                <a:spcPts val="0"/>
              </a:spcAft>
              <a:buNone/>
            </a:pPr>
            <a:r>
              <a:rPr lang="en-US" sz="1600" dirty="0">
                <a:solidFill>
                  <a:schemeClr val="tx1">
                    <a:lumMod val="95000"/>
                  </a:schemeClr>
                </a:solidFill>
                <a:latin typeface="Times New Roman" pitchFamily="18" charset="0"/>
                <a:cs typeface="Times New Roman" pitchFamily="18" charset="0"/>
                <a:sym typeface="Arial"/>
              </a:rPr>
              <a:t>The multiple occurring of these layers shows how deep our network .There are three layers input layer , hidden layer , output layer.</a:t>
            </a:r>
          </a:p>
          <a:p>
            <a:pPr marL="0" lvl="0" indent="0" algn="just" defTabSz="914400">
              <a:spcBef>
                <a:spcPts val="1000"/>
              </a:spcBef>
              <a:spcAft>
                <a:spcPts val="0"/>
              </a:spcAft>
              <a:buNone/>
            </a:pPr>
            <a:r>
              <a:rPr lang="en-US" sz="1600" dirty="0">
                <a:solidFill>
                  <a:schemeClr val="tx1">
                    <a:lumMod val="95000"/>
                  </a:schemeClr>
                </a:solidFill>
                <a:latin typeface="Times New Roman" pitchFamily="18" charset="0"/>
                <a:cs typeface="Times New Roman" pitchFamily="18" charset="0"/>
                <a:sym typeface="Arial"/>
              </a:rPr>
              <a:t>In the hidden layer there are multiple layers they are:</a:t>
            </a:r>
          </a:p>
          <a:p>
            <a:pPr marL="457200" lvl="0" indent="-228600" algn="just" defTabSz="914400">
              <a:spcBef>
                <a:spcPts val="1000"/>
              </a:spcBef>
              <a:spcAft>
                <a:spcPts val="0"/>
              </a:spcAft>
              <a:buSzPts val="1600"/>
              <a:buFont typeface="Arial" panose="020B0604020202020204" pitchFamily="34" charset="0"/>
              <a:buChar char="•"/>
            </a:pPr>
            <a:r>
              <a:rPr lang="en-US" sz="1600" b="1" dirty="0">
                <a:solidFill>
                  <a:schemeClr val="tx1">
                    <a:lumMod val="95000"/>
                  </a:schemeClr>
                </a:solidFill>
                <a:latin typeface="Times New Roman" pitchFamily="18" charset="0"/>
                <a:cs typeface="Times New Roman" pitchFamily="18" charset="0"/>
                <a:sym typeface="Arial"/>
              </a:rPr>
              <a:t>Input: </a:t>
            </a:r>
            <a:r>
              <a:rPr lang="en-US" sz="1600" dirty="0">
                <a:solidFill>
                  <a:schemeClr val="tx1">
                    <a:lumMod val="95000"/>
                  </a:schemeClr>
                </a:solidFill>
                <a:latin typeface="Times New Roman" pitchFamily="18" charset="0"/>
                <a:cs typeface="Times New Roman" pitchFamily="18" charset="0"/>
                <a:sym typeface="Arial"/>
              </a:rPr>
              <a:t>raw pixel values are provided as input.</a:t>
            </a:r>
          </a:p>
          <a:p>
            <a:pPr marL="457200" lvl="0" indent="-228600" algn="just" defTabSz="914400">
              <a:spcBef>
                <a:spcPts val="0"/>
              </a:spcBef>
              <a:spcAft>
                <a:spcPts val="0"/>
              </a:spcAft>
              <a:buSzPts val="1600"/>
              <a:buFont typeface="Arial" panose="020B0604020202020204" pitchFamily="34" charset="0"/>
              <a:buChar char="•"/>
            </a:pPr>
            <a:r>
              <a:rPr lang="en-US" sz="1600" b="1" dirty="0">
                <a:solidFill>
                  <a:schemeClr val="tx1">
                    <a:lumMod val="95000"/>
                  </a:schemeClr>
                </a:solidFill>
                <a:latin typeface="Times New Roman" pitchFamily="18" charset="0"/>
                <a:cs typeface="Times New Roman" pitchFamily="18" charset="0"/>
                <a:sym typeface="Arial"/>
              </a:rPr>
              <a:t>Convolutional layer: </a:t>
            </a:r>
            <a:r>
              <a:rPr lang="en-US" sz="1600" dirty="0">
                <a:solidFill>
                  <a:schemeClr val="tx1">
                    <a:lumMod val="95000"/>
                  </a:schemeClr>
                </a:solidFill>
                <a:latin typeface="Times New Roman" pitchFamily="18" charset="0"/>
                <a:cs typeface="Times New Roman" pitchFamily="18" charset="0"/>
                <a:sym typeface="Arial"/>
              </a:rPr>
              <a:t>Input layers translates the results of neuron layer. There is need to specify the filter to be used. The output of the one layer will be given as the input of the next layer</a:t>
            </a:r>
          </a:p>
          <a:p>
            <a:pPr marL="228600" lvl="0" indent="0" algn="just" defTabSz="914400">
              <a:spcBef>
                <a:spcPts val="0"/>
              </a:spcBef>
              <a:spcAft>
                <a:spcPts val="0"/>
              </a:spcAft>
              <a:buSzPts val="1600"/>
              <a:buNone/>
            </a:pPr>
            <a:r>
              <a:rPr lang="en-US" sz="1600" b="1" dirty="0">
                <a:solidFill>
                  <a:schemeClr val="tx1">
                    <a:lumMod val="95000"/>
                  </a:schemeClr>
                </a:solidFill>
                <a:latin typeface="Times New Roman" pitchFamily="18" charset="0"/>
                <a:cs typeface="Times New Roman" pitchFamily="18" charset="0"/>
                <a:sym typeface="Arial"/>
              </a:rPr>
              <a:t>    Rectified linear unit [ReLU] : </a:t>
            </a:r>
            <a:r>
              <a:rPr lang="en-US" sz="1600" dirty="0">
                <a:solidFill>
                  <a:schemeClr val="tx1">
                    <a:lumMod val="95000"/>
                  </a:schemeClr>
                </a:solidFill>
                <a:latin typeface="Times New Roman" pitchFamily="18" charset="0"/>
                <a:cs typeface="Times New Roman" pitchFamily="18" charset="0"/>
                <a:sym typeface="Arial"/>
              </a:rPr>
              <a:t>provided activation function on the data taken as an image.</a:t>
            </a:r>
          </a:p>
          <a:p>
            <a:pPr marL="0" lvl="0" indent="-228600" algn="just" defTabSz="914400">
              <a:spcBef>
                <a:spcPts val="1000"/>
              </a:spcBef>
              <a:spcAft>
                <a:spcPts val="0"/>
              </a:spcAft>
              <a:buFont typeface="Arial" panose="020B0604020202020204" pitchFamily="34" charset="0"/>
              <a:buChar char="•"/>
            </a:pPr>
            <a:endParaRPr lang="en-US" sz="1600" dirty="0">
              <a:solidFill>
                <a:schemeClr val="tx1">
                  <a:lumMod val="95000"/>
                </a:schemeClr>
              </a:solidFill>
              <a:latin typeface="Times New Roman" pitchFamily="18" charset="0"/>
              <a:cs typeface="Times New Roman" pitchFamily="18" charset="0"/>
              <a:sym typeface="Aria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63"/>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4" name="Google Shape;364;p28"/>
          <p:cNvSpPr txBox="1">
            <a:spLocks noGrp="1"/>
          </p:cNvSpPr>
          <p:nvPr>
            <p:ph type="body" idx="1"/>
          </p:nvPr>
        </p:nvSpPr>
        <p:spPr>
          <a:xfrm>
            <a:off x="628649" y="727788"/>
            <a:ext cx="7424217" cy="3676261"/>
          </a:xfrm>
          <a:prstGeom prst="rect">
            <a:avLst/>
          </a:prstGeom>
        </p:spPr>
        <p:txBody>
          <a:bodyPr spcFirstLastPara="1" vert="horz" lIns="91440" tIns="45720" rIns="91440" bIns="45720" rtlCol="0" anchorCtr="0">
            <a:normAutofit/>
          </a:bodyPr>
          <a:lstStyle/>
          <a:p>
            <a:pPr marL="457200" lvl="0" indent="-228600" algn="just" defTabSz="914400">
              <a:spcBef>
                <a:spcPts val="1000"/>
              </a:spcBef>
              <a:spcAft>
                <a:spcPts val="0"/>
              </a:spcAft>
              <a:buSzPts val="1800"/>
              <a:buFont typeface="Arial" panose="020B0604020202020204" pitchFamily="34" charset="0"/>
              <a:buChar char="•"/>
            </a:pPr>
            <a:r>
              <a:rPr lang="en-US" sz="1600" b="1" dirty="0">
                <a:solidFill>
                  <a:schemeClr val="tx1">
                    <a:lumMod val="95000"/>
                  </a:schemeClr>
                </a:solidFill>
                <a:latin typeface="Times New Roman" pitchFamily="18" charset="0"/>
                <a:cs typeface="Times New Roman" pitchFamily="18" charset="0"/>
                <a:sym typeface="Arial"/>
              </a:rPr>
              <a:t>Pooling layer: </a:t>
            </a:r>
            <a:r>
              <a:rPr lang="en-US" sz="1600" dirty="0">
                <a:solidFill>
                  <a:schemeClr val="tx1">
                    <a:lumMod val="95000"/>
                  </a:schemeClr>
                </a:solidFill>
                <a:latin typeface="Times New Roman" pitchFamily="18" charset="0"/>
                <a:cs typeface="Times New Roman" pitchFamily="18" charset="0"/>
                <a:sym typeface="Arial"/>
              </a:rPr>
              <a:t>pooling layers are used to reduce the dimensions of the feature maps.</a:t>
            </a:r>
          </a:p>
          <a:p>
            <a:pPr marL="228600" lvl="0" indent="0" algn="just" defTabSz="914400">
              <a:spcBef>
                <a:spcPts val="1000"/>
              </a:spcBef>
              <a:spcAft>
                <a:spcPts val="0"/>
              </a:spcAft>
              <a:buSzPts val="1800"/>
              <a:buNone/>
            </a:pPr>
            <a:endParaRPr lang="en-US" sz="1600" dirty="0">
              <a:solidFill>
                <a:schemeClr val="tx1">
                  <a:lumMod val="95000"/>
                </a:schemeClr>
              </a:solidFill>
              <a:latin typeface="Times New Roman" pitchFamily="18" charset="0"/>
              <a:cs typeface="Times New Roman" pitchFamily="18" charset="0"/>
              <a:sym typeface="Arial"/>
            </a:endParaRPr>
          </a:p>
          <a:p>
            <a:pPr marL="457200" lvl="0" indent="-228600" algn="just" defTabSz="914400">
              <a:spcBef>
                <a:spcPts val="0"/>
              </a:spcBef>
              <a:spcAft>
                <a:spcPts val="0"/>
              </a:spcAft>
              <a:buSzPts val="1800"/>
              <a:buFont typeface="Arial" panose="020B0604020202020204" pitchFamily="34" charset="0"/>
              <a:buChar char="•"/>
            </a:pPr>
            <a:r>
              <a:rPr lang="en-US" sz="1600" b="1" dirty="0">
                <a:solidFill>
                  <a:schemeClr val="tx1">
                    <a:lumMod val="95000"/>
                  </a:schemeClr>
                </a:solidFill>
                <a:latin typeface="Times New Roman" pitchFamily="18" charset="0"/>
                <a:cs typeface="Times New Roman" pitchFamily="18" charset="0"/>
                <a:sym typeface="Arial"/>
              </a:rPr>
              <a:t>Fully connected layer: </a:t>
            </a:r>
            <a:r>
              <a:rPr lang="en-US" sz="1600" dirty="0">
                <a:solidFill>
                  <a:schemeClr val="tx1">
                    <a:lumMod val="95000"/>
                  </a:schemeClr>
                </a:solidFill>
                <a:latin typeface="Times New Roman" pitchFamily="18" charset="0"/>
                <a:cs typeface="Times New Roman" pitchFamily="18" charset="0"/>
                <a:sym typeface="Arial"/>
              </a:rPr>
              <a:t>The results of the process will feed into this layer. score class is focused, and a maximum score of the input digits is found. As we go deeper and deeper in the layers, the complexity is increased a lot. But it might worth going as accuracy may increase but unfortunately, time consumption also increases.</a:t>
            </a:r>
          </a:p>
          <a:p>
            <a:pPr marL="685800" lvl="1" indent="0" algn="just" defTabSz="914400">
              <a:spcBef>
                <a:spcPts val="1000"/>
              </a:spcBef>
              <a:buNone/>
            </a:pPr>
            <a:r>
              <a:rPr lang="en-US" sz="1600" b="1" dirty="0">
                <a:solidFill>
                  <a:schemeClr val="tx1">
                    <a:lumMod val="95000"/>
                  </a:schemeClr>
                </a:solidFill>
                <a:latin typeface="Times New Roman" pitchFamily="18" charset="0"/>
                <a:cs typeface="Times New Roman" pitchFamily="18" charset="0"/>
                <a:sym typeface="Arial"/>
              </a:rPr>
              <a:t>Softmax classifier: </a:t>
            </a:r>
            <a:r>
              <a:rPr lang="en-US" sz="1600" dirty="0">
                <a:solidFill>
                  <a:schemeClr val="tx1">
                    <a:lumMod val="95000"/>
                  </a:schemeClr>
                </a:solidFill>
                <a:latin typeface="Times New Roman" pitchFamily="18" charset="0"/>
                <a:cs typeface="Times New Roman" pitchFamily="18" charset="0"/>
                <a:sym typeface="Arial"/>
              </a:rPr>
              <a:t>It returns the probabilities of all the output classes. It is used   for the normalization of the output. </a:t>
            </a:r>
          </a:p>
          <a:p>
            <a:pPr marL="0" lvl="0" indent="-228600" algn="just" defTabSz="914400">
              <a:spcBef>
                <a:spcPts val="0"/>
              </a:spcBef>
              <a:spcAft>
                <a:spcPts val="1200"/>
              </a:spcAft>
              <a:buFont typeface="Arial" panose="020B0604020202020204" pitchFamily="34" charset="0"/>
              <a:buChar char="•"/>
            </a:pPr>
            <a:endParaRPr lang="en-US" sz="1600" dirty="0">
              <a:solidFill>
                <a:schemeClr val="tx1">
                  <a:lumMod val="95000"/>
                </a:schemeClr>
              </a:solidFill>
              <a:latin typeface="Times New Roman" pitchFamily="18" charset="0"/>
              <a:cs typeface="Times New Roman" pitchFamily="18" charset="0"/>
              <a:sym typeface="Aria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68"/>
        <p:cNvGrpSpPr/>
        <p:nvPr/>
      </p:nvGrpSpPr>
      <p:grpSpPr>
        <a:xfrm>
          <a:off x="0" y="0"/>
          <a:ext cx="0" cy="0"/>
          <a:chOff x="0" y="0"/>
          <a:chExt cx="0" cy="0"/>
        </a:xfrm>
      </p:grpSpPr>
      <p:sp>
        <p:nvSpPr>
          <p:cNvPr id="369" name="Google Shape;369;p29"/>
          <p:cNvSpPr txBox="1">
            <a:spLocks noGrp="1"/>
          </p:cNvSpPr>
          <p:nvPr>
            <p:ph type="title"/>
          </p:nvPr>
        </p:nvSpPr>
        <p:spPr>
          <a:xfrm>
            <a:off x="-1787143" y="335903"/>
            <a:ext cx="7886700" cy="718456"/>
          </a:xfrm>
          <a:prstGeom prst="rect">
            <a:avLst/>
          </a:prstGeom>
        </p:spPr>
        <p:txBody>
          <a:bodyPr spcFirstLastPara="1" vert="horz" wrap="none" lIns="91440" tIns="45720" rIns="91440" bIns="45720" rtlCol="0" anchor="t" anchorCtr="0">
            <a:normAutofit/>
          </a:bodyPr>
          <a:lstStyle/>
          <a:p>
            <a:pPr marL="0" lvl="0" indent="0" algn="r" defTabSz="914400">
              <a:spcBef>
                <a:spcPct val="0"/>
              </a:spcBef>
              <a:spcAft>
                <a:spcPts val="0"/>
              </a:spcAft>
            </a:pPr>
            <a:r>
              <a:rPr lang="en-US" sz="3200" cap="all"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itchFamily="18" charset="0"/>
                <a:cs typeface="Times New Roman" pitchFamily="18" charset="0"/>
                <a:sym typeface="Arial"/>
              </a:rPr>
              <a:t>CNN  architecture </a:t>
            </a:r>
          </a:p>
          <a:p>
            <a:pPr marL="0" lvl="0" indent="0" algn="r" defTabSz="914400">
              <a:spcBef>
                <a:spcPct val="0"/>
              </a:spcBef>
              <a:spcAft>
                <a:spcPts val="0"/>
              </a:spcAft>
            </a:pPr>
            <a:endParaRPr lang="en-US" sz="3200" cap="all"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itchFamily="18" charset="0"/>
              <a:cs typeface="Times New Roman" pitchFamily="18" charset="0"/>
              <a:sym typeface="Arial"/>
            </a:endParaRPr>
          </a:p>
        </p:txBody>
      </p:sp>
      <p:pic>
        <p:nvPicPr>
          <p:cNvPr id="370" name="Google Shape;370;p29"/>
          <p:cNvPicPr preferRelativeResize="0"/>
          <p:nvPr/>
        </p:nvPicPr>
        <p:blipFill>
          <a:blip r:embed="rId4"/>
          <a:stretch>
            <a:fillRect/>
          </a:stretch>
        </p:blipFill>
        <p:spPr>
          <a:xfrm>
            <a:off x="1398221" y="923731"/>
            <a:ext cx="5898317" cy="3209730"/>
          </a:xfrm>
          <a:prstGeom prst="rect">
            <a:avLst/>
          </a:prstGeom>
          <a:noFill/>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14FC-25C3-448C-B6D8-75C68B2A21C2}"/>
              </a:ext>
            </a:extLst>
          </p:cNvPr>
          <p:cNvSpPr>
            <a:spLocks noGrp="1"/>
          </p:cNvSpPr>
          <p:nvPr>
            <p:ph type="title"/>
          </p:nvPr>
        </p:nvSpPr>
        <p:spPr>
          <a:xfrm>
            <a:off x="367451" y="3237175"/>
            <a:ext cx="6858000" cy="1231117"/>
          </a:xfrm>
        </p:spPr>
        <p:txBody>
          <a:bodyPr vert="horz" wrap="none" lIns="91440" tIns="45720" rIns="91440" bIns="45720" rtlCol="0" anchor="t">
            <a:normAutofit/>
          </a:bodyPr>
          <a:lstStyle/>
          <a:p>
            <a:pPr algn="r" defTabSz="914400"/>
            <a:r>
              <a:rPr lang="en-US" sz="4800" spc="-300" dirty="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Times New Roman" panose="02020603050405020304" pitchFamily="18" charset="0"/>
                <a:cs typeface="Times New Roman" panose="02020603050405020304" pitchFamily="18" charset="0"/>
              </a:rPr>
              <a:t>IMPLEMENTATION</a:t>
            </a:r>
          </a:p>
        </p:txBody>
      </p:sp>
      <p:pic>
        <p:nvPicPr>
          <p:cNvPr id="4" name="Picture 3" descr="Computer script on a screen">
            <a:extLst>
              <a:ext uri="{FF2B5EF4-FFF2-40B4-BE49-F238E27FC236}">
                <a16:creationId xmlns:a16="http://schemas.microsoft.com/office/drawing/2014/main" id="{DD29F3B7-FA4F-4E79-8818-C939C0D176B1}"/>
              </a:ext>
            </a:extLst>
          </p:cNvPr>
          <p:cNvPicPr>
            <a:picLocks noChangeAspect="1"/>
          </p:cNvPicPr>
          <p:nvPr/>
        </p:nvPicPr>
        <p:blipFill rotWithShape="1">
          <a:blip r:embed="rId3"/>
          <a:srcRect t="26960" b="30726"/>
          <a:stretch/>
        </p:blipFill>
        <p:spPr>
          <a:xfrm>
            <a:off x="20" y="10"/>
            <a:ext cx="9143980" cy="2582647"/>
          </a:xfrm>
          <a:prstGeom prst="rect">
            <a:avLst/>
          </a:prstGeom>
        </p:spPr>
      </p:pic>
    </p:spTree>
    <p:extLst>
      <p:ext uri="{BB962C8B-B14F-4D97-AF65-F5344CB8AC3E}">
        <p14:creationId xmlns:p14="http://schemas.microsoft.com/office/powerpoint/2010/main" val="7806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861" y="326571"/>
            <a:ext cx="7858439" cy="1271304"/>
          </a:xfrm>
        </p:spPr>
        <p:txBody>
          <a:bodyPr>
            <a:noAutofit/>
          </a:bodyPr>
          <a:lstStyle/>
          <a:p>
            <a:r>
              <a:rPr lang="en-US" sz="3200" dirty="0">
                <a:latin typeface="Times New Roman" pitchFamily="18" charset="0"/>
                <a:cs typeface="Times New Roman" pitchFamily="18" charset="0"/>
              </a:rPr>
              <a:t>IMPORTING LIBRARIES AND DATASET</a:t>
            </a:r>
            <a:endParaRPr lang="en-IN" sz="3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092" y="1175656"/>
            <a:ext cx="6496957" cy="33030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165200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DATA PREPROCESSING</a:t>
            </a:r>
            <a:endParaRPr lang="en-IN" sz="36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913" y="1928592"/>
            <a:ext cx="6039841" cy="20929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3282691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3600" dirty="0">
                <a:solidFill>
                  <a:schemeClr val="tx1"/>
                </a:solidFill>
                <a:latin typeface="Times New Roman" panose="02020603050405020304" pitchFamily="18" charset="0"/>
                <a:cs typeface="Times New Roman" panose="02020603050405020304" pitchFamily="18" charset="0"/>
                <a:sym typeface="Arial"/>
              </a:rPr>
              <a:t>CONTENTS: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graphicFrame>
        <p:nvGraphicFramePr>
          <p:cNvPr id="286" name="Google Shape;284;p14">
            <a:extLst>
              <a:ext uri="{FF2B5EF4-FFF2-40B4-BE49-F238E27FC236}">
                <a16:creationId xmlns:a16="http://schemas.microsoft.com/office/drawing/2014/main" id="{2B04534C-5D04-4C01-A5E6-D6756C935C7A}"/>
              </a:ext>
            </a:extLst>
          </p:cNvPr>
          <p:cNvGraphicFramePr/>
          <p:nvPr>
            <p:extLst>
              <p:ext uri="{D42A27DB-BD31-4B8C-83A1-F6EECF244321}">
                <p14:modId xmlns:p14="http://schemas.microsoft.com/office/powerpoint/2010/main" val="539488875"/>
              </p:ext>
            </p:extLst>
          </p:nvPr>
        </p:nvGraphicFramePr>
        <p:xfrm>
          <a:off x="734616" y="1369218"/>
          <a:ext cx="7674768" cy="32635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7239" y="653709"/>
            <a:ext cx="2667372" cy="3258005"/>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47386" y="632895"/>
            <a:ext cx="2510143" cy="3262312"/>
          </a:xfrm>
        </p:spPr>
      </p:pic>
      <p:sp>
        <p:nvSpPr>
          <p:cNvPr id="7" name="Right Arrow 6"/>
          <p:cNvSpPr/>
          <p:nvPr/>
        </p:nvSpPr>
        <p:spPr>
          <a:xfrm>
            <a:off x="4068147" y="198742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3726129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364" y="390220"/>
            <a:ext cx="6249272" cy="397650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1291196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MODEL BUILDING:</a:t>
            </a:r>
            <a:endParaRPr lang="en-IN" sz="36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916" y="1129004"/>
            <a:ext cx="7116168" cy="31050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313144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79" y="550506"/>
            <a:ext cx="7576639" cy="40145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946447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MODEL EVALUATION:</a:t>
            </a:r>
            <a:endParaRPr lang="en-IN" sz="3600"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673" y="1782148"/>
            <a:ext cx="6276883" cy="13849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2354460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itchFamily="18" charset="0"/>
                <a:cs typeface="Times New Roman" pitchFamily="18" charset="0"/>
              </a:rPr>
              <a:t>WEB APPLICATION</a:t>
            </a:r>
            <a:endParaRPr lang="en-IN" sz="36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5827" y="1108756"/>
            <a:ext cx="5303484" cy="32623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2751993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ON ENTERING DIGIT AND CLICKING RECOGNIZE</a:t>
            </a:r>
            <a:endParaRPr lang="en-IN" sz="24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5722" y="1192731"/>
            <a:ext cx="4558419" cy="32623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2009018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ON CLICKING CLEAR</a:t>
            </a:r>
            <a:endParaRPr lang="en-IN"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915" y="1258046"/>
            <a:ext cx="4537339" cy="32623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1369967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74"/>
        <p:cNvGrpSpPr/>
        <p:nvPr/>
      </p:nvGrpSpPr>
      <p:grpSpPr>
        <a:xfrm>
          <a:off x="0" y="0"/>
          <a:ext cx="0" cy="0"/>
          <a:chOff x="0" y="0"/>
          <a:chExt cx="0" cy="0"/>
        </a:xfrm>
      </p:grpSpPr>
      <p:sp useBgFill="1">
        <p:nvSpPr>
          <p:cNvPr id="125" name="Rectangle 124">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5" name="Google Shape;375;p30"/>
          <p:cNvSpPr txBox="1">
            <a:spLocks noGrp="1"/>
          </p:cNvSpPr>
          <p:nvPr>
            <p:ph type="title"/>
          </p:nvPr>
        </p:nvSpPr>
        <p:spPr>
          <a:xfrm>
            <a:off x="317241" y="836839"/>
            <a:ext cx="2916797" cy="3469821"/>
          </a:xfrm>
          <a:prstGeom prst="rect">
            <a:avLst/>
          </a:prstGeom>
          <a:effectLst/>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200" dirty="0">
                <a:solidFill>
                  <a:schemeClr val="tx1">
                    <a:lumMod val="95000"/>
                  </a:schemeClr>
                </a:solidFill>
                <a:latin typeface="Times New Roman" pitchFamily="18" charset="0"/>
                <a:cs typeface="Times New Roman" pitchFamily="18" charset="0"/>
                <a:sym typeface="Arial"/>
              </a:rPr>
              <a:t>CONCLUSION</a:t>
            </a:r>
          </a:p>
        </p:txBody>
      </p:sp>
      <p:cxnSp>
        <p:nvCxnSpPr>
          <p:cNvPr id="127" name="Straight Connector 126">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24680"/>
            <a:ext cx="0" cy="209413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6" name="Google Shape;376;p30"/>
          <p:cNvSpPr txBox="1">
            <a:spLocks noGrp="1"/>
          </p:cNvSpPr>
          <p:nvPr>
            <p:ph type="body" idx="1"/>
          </p:nvPr>
        </p:nvSpPr>
        <p:spPr>
          <a:xfrm>
            <a:off x="3747407" y="836839"/>
            <a:ext cx="4285342" cy="3469821"/>
          </a:xfrm>
          <a:prstGeom prst="rect">
            <a:avLst/>
          </a:prstGeom>
        </p:spPr>
        <p:txBody>
          <a:bodyPr spcFirstLastPara="1" vert="horz" lIns="91440" tIns="45720" rIns="91440" bIns="45720" rtlCol="0" anchor="ctr" anchorCtr="0">
            <a:normAutofit/>
          </a:bodyPr>
          <a:lstStyle/>
          <a:p>
            <a:pPr marL="0" lvl="0" indent="0" algn="just" defTabSz="914400">
              <a:spcBef>
                <a:spcPts val="1000"/>
              </a:spcBef>
              <a:spcAft>
                <a:spcPts val="0"/>
              </a:spcAft>
              <a:buNone/>
            </a:pPr>
            <a:r>
              <a:rPr lang="en-US" sz="1600" dirty="0">
                <a:solidFill>
                  <a:schemeClr val="tx1">
                    <a:lumMod val="95000"/>
                  </a:schemeClr>
                </a:solidFill>
                <a:latin typeface="Times New Roman" pitchFamily="18" charset="0"/>
                <a:cs typeface="Times New Roman" pitchFamily="18" charset="0"/>
                <a:sym typeface="Arial"/>
              </a:rPr>
              <a:t>	In this project we are able to convert Handwritten digits into standard form digits with the help of a model which was implemented using Convolutional neural networks algorithm and the model was trained using MNIST dataset which consists of 70,000 images (60,000 images for training and 10,000 for testing process) in it.</a:t>
            </a:r>
          </a:p>
          <a:p>
            <a:pPr marL="0" lvl="0" indent="-228600" algn="just" defTabSz="914400">
              <a:spcBef>
                <a:spcPts val="0"/>
              </a:spcBef>
              <a:spcAft>
                <a:spcPts val="1200"/>
              </a:spcAft>
              <a:buFont typeface="Arial" panose="020B0604020202020204" pitchFamily="34" charset="0"/>
              <a:buChar char="•"/>
            </a:pPr>
            <a:endParaRPr lang="en-US" sz="1600" dirty="0">
              <a:solidFill>
                <a:schemeClr val="tx1">
                  <a:lumMod val="95000"/>
                </a:schemeClr>
              </a:solidFill>
              <a:latin typeface="Times New Roman" pitchFamily="18" charset="0"/>
              <a:cs typeface="Times New Roman" pitchFamily="18" charset="0"/>
              <a:sym typeface="Aria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80"/>
        <p:cNvGrpSpPr/>
        <p:nvPr/>
      </p:nvGrpSpPr>
      <p:grpSpPr>
        <a:xfrm>
          <a:off x="0" y="0"/>
          <a:ext cx="0" cy="0"/>
          <a:chOff x="0" y="0"/>
          <a:chExt cx="0" cy="0"/>
        </a:xfrm>
      </p:grpSpPr>
      <p:sp useBgFill="1">
        <p:nvSpPr>
          <p:cNvPr id="131" name="Rectangle 130">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1" name="Google Shape;381;p31"/>
          <p:cNvSpPr txBox="1">
            <a:spLocks noGrp="1"/>
          </p:cNvSpPr>
          <p:nvPr>
            <p:ph type="title"/>
          </p:nvPr>
        </p:nvSpPr>
        <p:spPr>
          <a:xfrm>
            <a:off x="628650" y="836839"/>
            <a:ext cx="5688174" cy="3469821"/>
          </a:xfrm>
          <a:prstGeom prst="rect">
            <a:avLst/>
          </a:prstGeom>
          <a:effectLst/>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600" dirty="0">
                <a:solidFill>
                  <a:schemeClr val="tx1">
                    <a:lumMod val="95000"/>
                  </a:schemeClr>
                </a:solidFill>
                <a:latin typeface="Times New Roman" pitchFamily="18" charset="0"/>
                <a:cs typeface="Times New Roman" pitchFamily="18" charset="0"/>
                <a:sym typeface="Arial"/>
              </a:rPr>
              <a:t>THANK YOU</a:t>
            </a:r>
          </a:p>
        </p:txBody>
      </p:sp>
      <p:cxnSp>
        <p:nvCxnSpPr>
          <p:cNvPr id="133" name="Straight Connector 132">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24680"/>
            <a:ext cx="0" cy="2094139"/>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88"/>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9" name="Google Shape;289;p15"/>
          <p:cNvSpPr txBox="1">
            <a:spLocks noGrp="1"/>
          </p:cNvSpPr>
          <p:nvPr>
            <p:ph type="title"/>
          </p:nvPr>
        </p:nvSpPr>
        <p:spPr>
          <a:xfrm>
            <a:off x="628650" y="836839"/>
            <a:ext cx="2605388" cy="3469821"/>
          </a:xfrm>
          <a:prstGeom prst="rect">
            <a:avLst/>
          </a:prstGeom>
          <a:effectLst/>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600" dirty="0">
                <a:solidFill>
                  <a:schemeClr val="tx1">
                    <a:lumMod val="95000"/>
                  </a:schemeClr>
                </a:solidFill>
                <a:latin typeface="Times New Roman" pitchFamily="18" charset="0"/>
                <a:cs typeface="Times New Roman" pitchFamily="18" charset="0"/>
                <a:sym typeface="Arial"/>
              </a:rPr>
              <a:t>ABSTRACT</a:t>
            </a:r>
          </a:p>
        </p:txBody>
      </p:sp>
      <p:cxnSp>
        <p:nvCxnSpPr>
          <p:cNvPr id="105" name="Straight Connector 104">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24680"/>
            <a:ext cx="0" cy="209413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0" name="Google Shape;290;p15"/>
          <p:cNvSpPr txBox="1">
            <a:spLocks noGrp="1"/>
          </p:cNvSpPr>
          <p:nvPr>
            <p:ph type="body" idx="1"/>
          </p:nvPr>
        </p:nvSpPr>
        <p:spPr>
          <a:xfrm>
            <a:off x="3747407" y="836839"/>
            <a:ext cx="4285342" cy="3469821"/>
          </a:xfrm>
          <a:prstGeom prst="rect">
            <a:avLst/>
          </a:prstGeom>
        </p:spPr>
        <p:txBody>
          <a:bodyPr spcFirstLastPara="1" vert="horz" lIns="91440" tIns="45720" rIns="91440" bIns="45720" rtlCol="0" anchor="ctr" anchorCtr="0">
            <a:normAutofit/>
          </a:bodyPr>
          <a:lstStyle/>
          <a:p>
            <a:pPr marL="0" lvl="0" indent="0" algn="just" defTabSz="914400">
              <a:spcBef>
                <a:spcPts val="1000"/>
              </a:spcBef>
              <a:spcAft>
                <a:spcPts val="0"/>
              </a:spcAft>
              <a:buSzPts val="852"/>
              <a:buNone/>
            </a:pPr>
            <a:r>
              <a:rPr lang="en-US" sz="1400" dirty="0">
                <a:solidFill>
                  <a:schemeClr val="tx1">
                    <a:lumMod val="95000"/>
                  </a:schemeClr>
                </a:solidFill>
                <a:latin typeface="Times New Roman" pitchFamily="18" charset="0"/>
                <a:cs typeface="Times New Roman" pitchFamily="18" charset="0"/>
                <a:sym typeface="Arial"/>
              </a:rPr>
              <a:t>	Handwritten digit recognition is gaining a huge demand in the branch of computer vision. We are going to implement a better and accurate approach to perceive and foresee manually written digits from 0 to 9. A class of multilayer sustain forward system called Convolutional network is taken into consideration.</a:t>
            </a:r>
          </a:p>
          <a:p>
            <a:pPr marL="0" lvl="0" indent="0" algn="just" defTabSz="914400">
              <a:spcBef>
                <a:spcPts val="1000"/>
              </a:spcBef>
              <a:spcAft>
                <a:spcPts val="0"/>
              </a:spcAft>
              <a:buSzPts val="852"/>
              <a:buNone/>
            </a:pPr>
            <a:r>
              <a:rPr lang="en-US" sz="1400" dirty="0">
                <a:solidFill>
                  <a:schemeClr val="tx1">
                    <a:lumMod val="95000"/>
                  </a:schemeClr>
                </a:solidFill>
                <a:latin typeface="Times New Roman" pitchFamily="18" charset="0"/>
                <a:cs typeface="Times New Roman" pitchFamily="18" charset="0"/>
                <a:sym typeface="Arial"/>
              </a:rPr>
              <a:t>	The digits are passed into input layers and then into the hidden layers which contain convolutional, activation and pooling layers. Then finally it is mapped onto the fully connected layer and later it is classified into digits. We are going to implement this network using keras deep learning inbuilt python library.</a:t>
            </a:r>
          </a:p>
          <a:p>
            <a:pPr marL="0" lvl="0" indent="-228600" algn="just" defTabSz="914400">
              <a:spcBef>
                <a:spcPts val="0"/>
              </a:spcBef>
              <a:spcAft>
                <a:spcPts val="1200"/>
              </a:spcAft>
              <a:buSzPts val="852"/>
              <a:buFont typeface="Arial" panose="020B0604020202020204" pitchFamily="34" charset="0"/>
              <a:buChar char="•"/>
            </a:pPr>
            <a:endParaRPr lang="en-US" sz="1400" dirty="0">
              <a:solidFill>
                <a:schemeClr val="tx1">
                  <a:lumMod val="95000"/>
                </a:schemeClr>
              </a:solidFill>
              <a:latin typeface="Times New Roman" pitchFamily="18" charset="0"/>
              <a:cs typeface="Times New Roman" pitchFamily="18" charset="0"/>
              <a:sym typeface="Aria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914400" lvl="0" indent="457200" algn="just" defTabSz="914400">
              <a:spcBef>
                <a:spcPct val="0"/>
              </a:spcBef>
              <a:spcAft>
                <a:spcPts val="0"/>
              </a:spcAft>
            </a:pPr>
            <a:r>
              <a:rPr lang="en-US" sz="4400" dirty="0">
                <a:solidFill>
                  <a:schemeClr val="tx1"/>
                </a:solidFill>
                <a:latin typeface="Times New Roman" pitchFamily="18" charset="0"/>
                <a:cs typeface="Times New Roman" pitchFamily="18" charset="0"/>
                <a:sym typeface="Arial"/>
              </a:rPr>
              <a:t>     </a:t>
            </a:r>
            <a:r>
              <a:rPr lang="en-US" sz="3600" dirty="0">
                <a:solidFill>
                  <a:schemeClr val="tx1"/>
                </a:solidFill>
                <a:latin typeface="Times New Roman" pitchFamily="18" charset="0"/>
                <a:cs typeface="Times New Roman" pitchFamily="18" charset="0"/>
                <a:sym typeface="Arial"/>
              </a:rPr>
              <a:t>INTRODUCTION</a:t>
            </a:r>
          </a:p>
        </p:txBody>
      </p:sp>
      <p:graphicFrame>
        <p:nvGraphicFramePr>
          <p:cNvPr id="298" name="Google Shape;296;p16">
            <a:extLst>
              <a:ext uri="{FF2B5EF4-FFF2-40B4-BE49-F238E27FC236}">
                <a16:creationId xmlns:a16="http://schemas.microsoft.com/office/drawing/2014/main" id="{917A8989-EF2F-4911-B771-0462F12B4B7C}"/>
              </a:ext>
            </a:extLst>
          </p:cNvPr>
          <p:cNvGraphicFramePr/>
          <p:nvPr>
            <p:extLst>
              <p:ext uri="{D42A27DB-BD31-4B8C-83A1-F6EECF244321}">
                <p14:modId xmlns:p14="http://schemas.microsoft.com/office/powerpoint/2010/main" val="867371772"/>
              </p:ext>
            </p:extLst>
          </p:nvPr>
        </p:nvGraphicFramePr>
        <p:xfrm>
          <a:off x="734616" y="1369218"/>
          <a:ext cx="7674768"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00"/>
        <p:cNvGrpSpPr/>
        <p:nvPr/>
      </p:nvGrpSpPr>
      <p:grpSpPr>
        <a:xfrm>
          <a:off x="0" y="0"/>
          <a:ext cx="0" cy="0"/>
          <a:chOff x="0" y="0"/>
          <a:chExt cx="0" cy="0"/>
        </a:xfrm>
      </p:grpSpPr>
      <p:sp>
        <p:nvSpPr>
          <p:cNvPr id="301" name="Google Shape;301;p17"/>
          <p:cNvSpPr txBox="1">
            <a:spLocks noGrp="1"/>
          </p:cNvSpPr>
          <p:nvPr>
            <p:ph type="body" idx="1"/>
          </p:nvPr>
        </p:nvSpPr>
        <p:spPr>
          <a:xfrm>
            <a:off x="840000" y="923732"/>
            <a:ext cx="4768864" cy="3708990"/>
          </a:xfrm>
          <a:prstGeom prst="rect">
            <a:avLst/>
          </a:prstGeom>
        </p:spPr>
        <p:txBody>
          <a:bodyPr spcFirstLastPara="1" vert="horz" lIns="91440" tIns="45720" rIns="91440" bIns="45720" rtlCol="0" anchorCtr="0">
            <a:normAutofit/>
          </a:bodyPr>
          <a:lstStyle/>
          <a:p>
            <a:pPr marL="457200" lvl="0" indent="-228600" algn="just" defTabSz="914400">
              <a:spcBef>
                <a:spcPts val="1000"/>
              </a:spcBef>
              <a:spcAft>
                <a:spcPts val="0"/>
              </a:spcAft>
              <a:buSzPts val="1800"/>
              <a:buFont typeface="Arial" panose="020B0604020202020204" pitchFamily="34" charset="0"/>
              <a:buChar char="•"/>
            </a:pPr>
            <a:r>
              <a:rPr lang="en-US" sz="1400" dirty="0">
                <a:gradFill>
                  <a:gsLst>
                    <a:gs pos="34000">
                      <a:schemeClr val="tx1">
                        <a:lumMod val="93000"/>
                      </a:schemeClr>
                    </a:gs>
                    <a:gs pos="0">
                      <a:schemeClr val="bg1">
                        <a:lumMod val="25000"/>
                        <a:lumOff val="75000"/>
                      </a:schemeClr>
                    </a:gs>
                    <a:gs pos="100000">
                      <a:schemeClr val="tx1"/>
                    </a:gs>
                  </a:gsLst>
                  <a:lin ang="4800000" scaled="0"/>
                </a:gradFill>
                <a:latin typeface="Times New Roman" pitchFamily="18" charset="0"/>
                <a:cs typeface="Times New Roman" pitchFamily="18" charset="0"/>
                <a:sym typeface="Arial"/>
              </a:rPr>
              <a:t>Next coming to output layer of our network contains 10 neurons, each neuron if fired gives any output between 0 to 9.</a:t>
            </a:r>
          </a:p>
          <a:p>
            <a:pPr marL="457200" lvl="0" indent="-228600" algn="just" defTabSz="914400">
              <a:spcBef>
                <a:spcPts val="0"/>
              </a:spcBef>
              <a:spcAft>
                <a:spcPts val="0"/>
              </a:spcAft>
              <a:buSzPts val="1800"/>
              <a:buFont typeface="Arial" panose="020B0604020202020204" pitchFamily="34" charset="0"/>
              <a:buChar char="•"/>
            </a:pPr>
            <a:r>
              <a:rPr lang="en-US" sz="1400" dirty="0">
                <a:gradFill>
                  <a:gsLst>
                    <a:gs pos="34000">
                      <a:schemeClr val="tx1">
                        <a:lumMod val="93000"/>
                      </a:schemeClr>
                    </a:gs>
                    <a:gs pos="0">
                      <a:schemeClr val="bg1">
                        <a:lumMod val="25000"/>
                        <a:lumOff val="75000"/>
                      </a:schemeClr>
                    </a:gs>
                    <a:gs pos="100000">
                      <a:schemeClr val="tx1"/>
                    </a:gs>
                  </a:gsLst>
                  <a:lin ang="4800000" scaled="0"/>
                </a:gradFill>
                <a:latin typeface="Times New Roman" pitchFamily="18" charset="0"/>
                <a:cs typeface="Times New Roman" pitchFamily="18" charset="0"/>
                <a:sym typeface="Arial"/>
              </a:rPr>
              <a:t>So this is the basic working of neural networks for an image. Similar to those of artificial neural networks but with a small modification comes Deep learning networks also termed as Convolutional networks with a higher degree of accuracy for classification.</a:t>
            </a:r>
          </a:p>
          <a:p>
            <a:pPr marL="457200" lvl="0" indent="-228600" algn="just" defTabSz="914400">
              <a:spcBef>
                <a:spcPts val="0"/>
              </a:spcBef>
              <a:spcAft>
                <a:spcPts val="0"/>
              </a:spcAft>
              <a:buSzPts val="1800"/>
              <a:buFont typeface="Arial" panose="020B0604020202020204" pitchFamily="34" charset="0"/>
              <a:buChar char="•"/>
            </a:pPr>
            <a:r>
              <a:rPr lang="en-US" sz="1400" dirty="0">
                <a:gradFill>
                  <a:gsLst>
                    <a:gs pos="34000">
                      <a:schemeClr val="tx1">
                        <a:lumMod val="93000"/>
                      </a:schemeClr>
                    </a:gs>
                    <a:gs pos="0">
                      <a:schemeClr val="bg1">
                        <a:lumMod val="25000"/>
                        <a:lumOff val="75000"/>
                      </a:schemeClr>
                    </a:gs>
                    <a:gs pos="100000">
                      <a:schemeClr val="tx1"/>
                    </a:gs>
                  </a:gsLst>
                  <a:lin ang="4800000" scaled="0"/>
                </a:gradFill>
                <a:latin typeface="Times New Roman" pitchFamily="18" charset="0"/>
                <a:cs typeface="Times New Roman" pitchFamily="18" charset="0"/>
                <a:sym typeface="Arial"/>
              </a:rPr>
              <a:t>With the use of deep learning and machine learning, human effort can be reduced in recognizing, learning, predictions and many more areas. This project presents recognizing the handwritten digits (0 to 9) from the famous MNIST dataset, using convolution neural network</a:t>
            </a:r>
          </a:p>
          <a:p>
            <a:pPr marL="0" lvl="0" indent="-228600" algn="just" defTabSz="914400">
              <a:spcBef>
                <a:spcPts val="0"/>
              </a:spcBef>
              <a:spcAft>
                <a:spcPts val="1200"/>
              </a:spcAft>
              <a:buFont typeface="Arial" panose="020B0604020202020204" pitchFamily="34" charset="0"/>
              <a:buChar char="•"/>
            </a:pPr>
            <a:endParaRPr lang="en-US" sz="1400" dirty="0">
              <a:gradFill>
                <a:gsLst>
                  <a:gs pos="34000">
                    <a:schemeClr val="tx1">
                      <a:lumMod val="93000"/>
                    </a:schemeClr>
                  </a:gs>
                  <a:gs pos="0">
                    <a:schemeClr val="bg1">
                      <a:lumMod val="25000"/>
                      <a:lumOff val="75000"/>
                    </a:schemeClr>
                  </a:gs>
                  <a:gs pos="100000">
                    <a:schemeClr val="tx1"/>
                  </a:gs>
                </a:gsLst>
                <a:lin ang="4800000" scaled="0"/>
              </a:gradFill>
              <a:latin typeface="Times New Roman" pitchFamily="18" charset="0"/>
              <a:cs typeface="Times New Roman" pitchFamily="18" charset="0"/>
              <a:sym typeface="Arial"/>
            </a:endParaRPr>
          </a:p>
        </p:txBody>
      </p:sp>
      <p:pic>
        <p:nvPicPr>
          <p:cNvPr id="113" name="Graphic 112" descr="Disconnected">
            <a:extLst>
              <a:ext uri="{FF2B5EF4-FFF2-40B4-BE49-F238E27FC236}">
                <a16:creationId xmlns:a16="http://schemas.microsoft.com/office/drawing/2014/main" id="{D087D88A-3D9F-40DE-AFCA-D09EB94494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2191" y="923732"/>
            <a:ext cx="2516007" cy="3035654"/>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2236" y="9331"/>
            <a:ext cx="811764" cy="8081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3526971" y="273843"/>
            <a:ext cx="4988378" cy="994173"/>
          </a:xfrm>
          <a:prstGeom prst="rect">
            <a:avLst/>
          </a:prstGeom>
        </p:spPr>
        <p:txBody>
          <a:bodyPr spcFirstLastPara="1" vert="horz" lIns="91440" tIns="45720" rIns="91440" bIns="45720" rtlCol="0" anchor="ctr" anchorCtr="0">
            <a:normAutofit/>
          </a:bodyPr>
          <a:lstStyle/>
          <a:p>
            <a:pPr marL="0" lvl="0" indent="0" algn="just" defTabSz="914400">
              <a:spcBef>
                <a:spcPct val="0"/>
              </a:spcBef>
              <a:spcAft>
                <a:spcPts val="0"/>
              </a:spcAft>
            </a:pPr>
            <a:r>
              <a:rPr lang="en-US" sz="3200" dirty="0">
                <a:latin typeface="Times New Roman" pitchFamily="18" charset="0"/>
                <a:cs typeface="Times New Roman" pitchFamily="18" charset="0"/>
                <a:sym typeface="Arial"/>
              </a:rPr>
              <a:t>PROBLEM STATEMENT</a:t>
            </a:r>
          </a:p>
        </p:txBody>
      </p:sp>
      <p:sp>
        <p:nvSpPr>
          <p:cNvPr id="311" name="Google Shape;307;p18"/>
          <p:cNvSpPr txBox="1">
            <a:spLocks noGrp="1"/>
          </p:cNvSpPr>
          <p:nvPr>
            <p:ph type="body" idx="1"/>
          </p:nvPr>
        </p:nvSpPr>
        <p:spPr>
          <a:xfrm>
            <a:off x="3737610" y="1369218"/>
            <a:ext cx="4865914" cy="3263504"/>
          </a:xfrm>
          <a:prstGeom prst="rect">
            <a:avLst/>
          </a:prstGeom>
        </p:spPr>
        <p:txBody>
          <a:bodyPr spcFirstLastPara="1" vert="horz" lIns="91440" tIns="45720" rIns="91440" bIns="45720" rtlCol="0" anchorCtr="0">
            <a:normAutofit/>
          </a:bodyPr>
          <a:lstStyle/>
          <a:p>
            <a:pPr marL="457200" lvl="0" indent="-228600" algn="just" defTabSz="914400">
              <a:spcBef>
                <a:spcPts val="1000"/>
              </a:spcBef>
              <a:spcAft>
                <a:spcPts val="0"/>
              </a:spcAft>
              <a:buSzPts val="1800"/>
              <a:buFont typeface="Arial" panose="020B0604020202020204" pitchFamily="34" charset="0"/>
              <a:buChar char="•"/>
            </a:pPr>
            <a:r>
              <a:rPr lang="en-US" sz="1400" dirty="0">
                <a:latin typeface="Times New Roman" pitchFamily="18" charset="0"/>
                <a:cs typeface="Times New Roman" pitchFamily="18" charset="0"/>
                <a:sym typeface="Arial"/>
              </a:rPr>
              <a:t>The handwritten digits are not always of the same size, width, orientation and justified to margins as they differ from writing of person to person, so the general problem would be while classifying the digits due to the similarity between digits such as 1 and 7, 5 and 6, 3 and 8, 2 and 5, 2 and 7, etc.</a:t>
            </a:r>
          </a:p>
          <a:p>
            <a:pPr marL="457200" lvl="0" indent="-228600" algn="just" defTabSz="914400">
              <a:spcBef>
                <a:spcPts val="0"/>
              </a:spcBef>
              <a:spcAft>
                <a:spcPts val="0"/>
              </a:spcAft>
              <a:buSzPts val="1800"/>
              <a:buFont typeface="Arial" panose="020B0604020202020204" pitchFamily="34" charset="0"/>
              <a:buChar char="•"/>
            </a:pPr>
            <a:r>
              <a:rPr lang="en-US" sz="1400" dirty="0">
                <a:latin typeface="Times New Roman" pitchFamily="18" charset="0"/>
                <a:cs typeface="Times New Roman" pitchFamily="18" charset="0"/>
                <a:sym typeface="Arial"/>
              </a:rPr>
              <a:t>This problem is faced more when many people write a single digit with a variety of different handwritings.</a:t>
            </a:r>
          </a:p>
          <a:p>
            <a:pPr marL="457200" lvl="0" indent="-228600" algn="just" defTabSz="914400">
              <a:spcBef>
                <a:spcPts val="0"/>
              </a:spcBef>
              <a:spcAft>
                <a:spcPts val="0"/>
              </a:spcAft>
              <a:buSzPts val="1800"/>
              <a:buFont typeface="Arial" panose="020B0604020202020204" pitchFamily="34" charset="0"/>
              <a:buChar char="•"/>
            </a:pPr>
            <a:r>
              <a:rPr lang="en-US" sz="1400" dirty="0">
                <a:latin typeface="Times New Roman" pitchFamily="18" charset="0"/>
                <a:cs typeface="Times New Roman" pitchFamily="18" charset="0"/>
                <a:sym typeface="Arial"/>
              </a:rPr>
              <a:t>Lastly, the uniqueness and variety in the handwriting of different individuals also influence the formation and appearance of the digits.</a:t>
            </a:r>
          </a:p>
        </p:txBody>
      </p:sp>
      <p:pic>
        <p:nvPicPr>
          <p:cNvPr id="312" name="Picture 308" descr="Question mark on green pastel background">
            <a:extLst>
              <a:ext uri="{FF2B5EF4-FFF2-40B4-BE49-F238E27FC236}">
                <a16:creationId xmlns:a16="http://schemas.microsoft.com/office/drawing/2014/main" id="{B93A7F36-0DC1-4D32-9E48-0BC2739536FE}"/>
              </a:ext>
            </a:extLst>
          </p:cNvPr>
          <p:cNvPicPr>
            <a:picLocks noChangeAspect="1"/>
          </p:cNvPicPr>
          <p:nvPr/>
        </p:nvPicPr>
        <p:blipFill rotWithShape="1">
          <a:blip r:embed="rId4"/>
          <a:srcRect l="46246" r="6254"/>
          <a:stretch/>
        </p:blipFill>
        <p:spPr>
          <a:xfrm>
            <a:off x="20" y="10"/>
            <a:ext cx="3257530" cy="514349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18"/>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9" name="Google Shape;319;p20"/>
          <p:cNvSpPr txBox="1">
            <a:spLocks noGrp="1"/>
          </p:cNvSpPr>
          <p:nvPr>
            <p:ph type="title"/>
          </p:nvPr>
        </p:nvSpPr>
        <p:spPr>
          <a:xfrm>
            <a:off x="354563" y="836839"/>
            <a:ext cx="3051109" cy="3469821"/>
          </a:xfrm>
          <a:prstGeom prst="rect">
            <a:avLst/>
          </a:prstGeom>
          <a:effectLst/>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3200" dirty="0">
                <a:solidFill>
                  <a:schemeClr val="tx1">
                    <a:lumMod val="95000"/>
                  </a:schemeClr>
                </a:solidFill>
                <a:latin typeface="Times New Roman" pitchFamily="18" charset="0"/>
                <a:cs typeface="Times New Roman" pitchFamily="18" charset="0"/>
                <a:sym typeface="Arial"/>
              </a:rPr>
              <a:t>DIGIT RECOGNITION SYSTEM</a:t>
            </a:r>
          </a:p>
        </p:txBody>
      </p:sp>
      <p:cxnSp>
        <p:nvCxnSpPr>
          <p:cNvPr id="135" name="Straight Connector 134">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524680"/>
            <a:ext cx="0" cy="2094139"/>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20" name="Google Shape;320;p20"/>
          <p:cNvSpPr txBox="1">
            <a:spLocks noGrp="1"/>
          </p:cNvSpPr>
          <p:nvPr>
            <p:ph type="body" idx="1"/>
          </p:nvPr>
        </p:nvSpPr>
        <p:spPr>
          <a:xfrm>
            <a:off x="3747407" y="836839"/>
            <a:ext cx="4285342" cy="3469821"/>
          </a:xfrm>
          <a:prstGeom prst="rect">
            <a:avLst/>
          </a:prstGeom>
        </p:spPr>
        <p:txBody>
          <a:bodyPr spcFirstLastPara="1" vert="horz" lIns="91440" tIns="45720" rIns="91440" bIns="45720" rtlCol="0" anchor="ctr" anchorCtr="0">
            <a:normAutofit/>
          </a:bodyPr>
          <a:lstStyle/>
          <a:p>
            <a:pPr marL="0" lvl="0" indent="0" algn="just" defTabSz="914400">
              <a:spcBef>
                <a:spcPts val="1000"/>
              </a:spcBef>
              <a:spcAft>
                <a:spcPts val="0"/>
              </a:spcAft>
              <a:buNone/>
            </a:pPr>
            <a:r>
              <a:rPr lang="en-US" sz="1400" dirty="0">
                <a:solidFill>
                  <a:schemeClr val="tx1">
                    <a:lumMod val="95000"/>
                  </a:schemeClr>
                </a:solidFill>
                <a:latin typeface="Times New Roman" pitchFamily="18" charset="0"/>
                <a:cs typeface="Times New Roman" pitchFamily="18" charset="0"/>
                <a:sym typeface="Arial"/>
              </a:rPr>
              <a:t>	Digit recognition system is the working of a machine to train itself or recognizing the digits from different sources like emails, bank cheque, papers, images, etc. and in different real-world scenarios for online handwriting recognition on computer tablets or system, recognize number plates of vehicles, processing bank cheque amounts, numeric entries in forms filled up by hand and so on.</a:t>
            </a:r>
          </a:p>
          <a:p>
            <a:pPr marL="0" lvl="0" indent="-228600" algn="just" defTabSz="914400">
              <a:spcBef>
                <a:spcPts val="1000"/>
              </a:spcBef>
              <a:spcAft>
                <a:spcPts val="0"/>
              </a:spcAft>
              <a:buFont typeface="Arial" panose="020B0604020202020204" pitchFamily="34" charset="0"/>
              <a:buChar char="•"/>
            </a:pPr>
            <a:endParaRPr lang="en-US" sz="1400" dirty="0">
              <a:solidFill>
                <a:schemeClr val="tx1">
                  <a:lumMod val="95000"/>
                </a:schemeClr>
              </a:solidFill>
              <a:latin typeface="Times New Roman" pitchFamily="18" charset="0"/>
              <a:cs typeface="Times New Roman" pitchFamily="18" charset="0"/>
              <a:sym typeface="Aria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1427584"/>
            <a:ext cx="3139726" cy="1017036"/>
          </a:xfrm>
        </p:spPr>
        <p:txBody>
          <a:bodyPr>
            <a:normAutofit/>
          </a:bodyPr>
          <a:lstStyle/>
          <a:p>
            <a:r>
              <a:rPr lang="en-US" sz="2800" dirty="0">
                <a:latin typeface="Times New Roman" pitchFamily="18" charset="0"/>
                <a:cs typeface="Times New Roman" pitchFamily="18" charset="0"/>
              </a:rPr>
              <a:t>FLOW CHART</a:t>
            </a:r>
            <a:endParaRPr lang="en-IN" sz="2800" dirty="0">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074" y="342522"/>
            <a:ext cx="3115110" cy="40105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extLst>
      <p:ext uri="{BB962C8B-B14F-4D97-AF65-F5344CB8AC3E}">
        <p14:creationId xmlns:p14="http://schemas.microsoft.com/office/powerpoint/2010/main" val="59720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329"/>
        <p:cNvGrpSpPr/>
        <p:nvPr/>
      </p:nvGrpSpPr>
      <p:grpSpPr>
        <a:xfrm>
          <a:off x="0" y="0"/>
          <a:ext cx="0" cy="0"/>
          <a:chOff x="0" y="0"/>
          <a:chExt cx="0" cy="0"/>
        </a:xfrm>
      </p:grpSpPr>
      <p:sp>
        <p:nvSpPr>
          <p:cNvPr id="82" name="Rectangle 81">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809" y="0"/>
            <a:ext cx="6093190" cy="51435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4" name="Rectangle 83">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50810" cy="5143497"/>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3" name="Google Shape;330;p22">
            <a:extLst>
              <a:ext uri="{FF2B5EF4-FFF2-40B4-BE49-F238E27FC236}">
                <a16:creationId xmlns:a16="http://schemas.microsoft.com/office/drawing/2014/main" id="{468710D4-64DC-4806-AE3D-7FAD94CE7CF4}"/>
              </a:ext>
            </a:extLst>
          </p:cNvPr>
          <p:cNvGraphicFramePr/>
          <p:nvPr>
            <p:extLst>
              <p:ext uri="{D42A27DB-BD31-4B8C-83A1-F6EECF244321}">
                <p14:modId xmlns:p14="http://schemas.microsoft.com/office/powerpoint/2010/main" val="2281854531"/>
              </p:ext>
            </p:extLst>
          </p:nvPr>
        </p:nvGraphicFramePr>
        <p:xfrm>
          <a:off x="3191069" y="495417"/>
          <a:ext cx="5246798" cy="4152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01BFC22F-2300-4B67-9BB5-34C04301EBDA}"/>
              </a:ext>
            </a:extLst>
          </p:cNvPr>
          <p:cNvSpPr txBox="1"/>
          <p:nvPr/>
        </p:nvSpPr>
        <p:spPr>
          <a:xfrm>
            <a:off x="0" y="2217805"/>
            <a:ext cx="4579684" cy="584775"/>
          </a:xfrm>
          <a:prstGeom prst="rect">
            <a:avLst/>
          </a:prstGeom>
          <a:noFill/>
        </p:spPr>
        <p:txBody>
          <a:bodyPr wrap="square">
            <a:spAutoFit/>
          </a:bodyPr>
          <a:lstStyle/>
          <a:p>
            <a:pPr algn="just"/>
            <a:r>
              <a:rPr lang="en-US" sz="3200" cap="all" spc="-300" dirty="0">
                <a:solidFill>
                  <a:schemeClr val="tx1">
                    <a:lumMod val="95000"/>
                  </a:schemeClr>
                </a:solidFill>
                <a:effectLst>
                  <a:outerShdw blurRad="469900" dist="342900" dir="5400000" sy="-20000" rotWithShape="0">
                    <a:prstClr val="black">
                      <a:alpha val="66000"/>
                    </a:prstClr>
                  </a:outerShdw>
                </a:effectLst>
                <a:latin typeface="Times New Roman" pitchFamily="18" charset="0"/>
                <a:cs typeface="Times New Roman" pitchFamily="18" charset="0"/>
                <a:sym typeface="Arial"/>
              </a:rPr>
              <a:t>METHODOLOGY</a:t>
            </a:r>
            <a:endParaRPr lang="en-IN" sz="3200" dirty="0">
              <a:latin typeface="Times New Roman" pitchFamily="18" charset="0"/>
              <a:cs typeface="Times New Roman" pitchFamily="18" charset="0"/>
            </a:endParaRPr>
          </a:p>
        </p:txBody>
      </p:sp>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32236" y="0"/>
            <a:ext cx="811764" cy="808156"/>
          </a:xfrm>
          <a:prstGeom prst="rect">
            <a:avLst/>
          </a:prstGeom>
        </p:spPr>
      </p:pic>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TM04033923[[fn=Depth]]</Template>
  <TotalTime>191</TotalTime>
  <Words>1253</Words>
  <Application>Microsoft Office PowerPoint</Application>
  <PresentationFormat>On-screen Show (16:9)</PresentationFormat>
  <Paragraphs>73</Paragraphs>
  <Slides>29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Times New Roman</vt:lpstr>
      <vt:lpstr>Arial</vt:lpstr>
      <vt:lpstr>Corbel</vt:lpstr>
      <vt:lpstr>Depth</vt:lpstr>
      <vt:lpstr>HANDWRITTEN DIGIT  RECOGNITION  USING CNN</vt:lpstr>
      <vt:lpstr>CONTENTS:</vt:lpstr>
      <vt:lpstr>ABSTRACT</vt:lpstr>
      <vt:lpstr>     INTRODUCTION</vt:lpstr>
      <vt:lpstr>PowerPoint Presentation</vt:lpstr>
      <vt:lpstr>PROBLEM STATEMENT</vt:lpstr>
      <vt:lpstr>DIGIT RECOGNITION SYSTEM</vt:lpstr>
      <vt:lpstr>FLOW CHART</vt:lpstr>
      <vt:lpstr>PowerPoint Presentation</vt:lpstr>
      <vt:lpstr>MNIST DATASET</vt:lpstr>
      <vt:lpstr>Digits present  in dataset </vt:lpstr>
      <vt:lpstr>CONVOLUTIONAL NEURAL NETWORK(CNN)</vt:lpstr>
      <vt:lpstr>PowerPoint Presentation</vt:lpstr>
      <vt:lpstr>LAYERS OF CONVOLUTIONAL NEURAL NETWORK:</vt:lpstr>
      <vt:lpstr>PowerPoint Presentation</vt:lpstr>
      <vt:lpstr>CNN  architecture  </vt:lpstr>
      <vt:lpstr>IMPLEMENTATION</vt:lpstr>
      <vt:lpstr>IMPORTING LIBRARIES AND DATASET</vt:lpstr>
      <vt:lpstr>DATA PREPROCESSING</vt:lpstr>
      <vt:lpstr>PowerPoint Presentation</vt:lpstr>
      <vt:lpstr>PowerPoint Presentation</vt:lpstr>
      <vt:lpstr>MODEL BUILDING:</vt:lpstr>
      <vt:lpstr>PowerPoint Presentation</vt:lpstr>
      <vt:lpstr>MODEL EVALUATION:</vt:lpstr>
      <vt:lpstr>WEB APPLICATION</vt:lpstr>
      <vt:lpstr>ON ENTERING DIGIT AND CLICKING RECOGNIZE</vt:lpstr>
      <vt:lpstr>ON CLICKING CLEAR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SYSTEM</dc:title>
  <dc:creator>USER</dc:creator>
  <cp:lastModifiedBy>Nalinee Priya</cp:lastModifiedBy>
  <cp:revision>30</cp:revision>
  <dcterms:modified xsi:type="dcterms:W3CDTF">2021-05-04T14:35:27Z</dcterms:modified>
</cp:coreProperties>
</file>