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5" r:id="rId12"/>
    <p:sldId id="266" r:id="rId13"/>
    <p:sldId id="267" r:id="rId14"/>
    <p:sldId id="268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776F6-172C-DECE-665A-A27E39C4C0DD}" v="235" dt="2024-10-30T20:27:26.747"/>
    <p1510:client id="{47E71F71-6193-4DB6-AA80-933060006B93}" v="157" dt="2024-10-30T20:45:45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09F776F6-172C-DECE-665A-A27E39C4C0DD}"/>
    <pc:docChg chg="addSld modSld">
      <pc:chgData name="Guest User" userId="" providerId="Windows Live" clId="Web-{09F776F6-172C-DECE-665A-A27E39C4C0DD}" dt="2024-10-30T20:28:01.498" v="261" actId="20577"/>
      <pc:docMkLst>
        <pc:docMk/>
      </pc:docMkLst>
      <pc:sldChg chg="delSp modSp new">
        <pc:chgData name="Guest User" userId="" providerId="Windows Live" clId="Web-{09F776F6-172C-DECE-665A-A27E39C4C0DD}" dt="2024-10-30T20:28:01.498" v="261" actId="20577"/>
        <pc:sldMkLst>
          <pc:docMk/>
          <pc:sldMk cId="2854724812" sldId="272"/>
        </pc:sldMkLst>
        <pc:spChg chg="mod">
          <ac:chgData name="Guest User" userId="" providerId="Windows Live" clId="Web-{09F776F6-172C-DECE-665A-A27E39C4C0DD}" dt="2024-10-30T20:10:36.837" v="15" actId="20577"/>
          <ac:spMkLst>
            <pc:docMk/>
            <pc:sldMk cId="2854724812" sldId="272"/>
            <ac:spMk id="2" creationId="{55E30F28-ACD4-1F85-8146-90A3B7E61315}"/>
          </ac:spMkLst>
        </pc:spChg>
        <pc:spChg chg="mod">
          <ac:chgData name="Guest User" userId="" providerId="Windows Live" clId="Web-{09F776F6-172C-DECE-665A-A27E39C4C0DD}" dt="2024-10-30T20:13:39.452" v="231" actId="20577"/>
          <ac:spMkLst>
            <pc:docMk/>
            <pc:sldMk cId="2854724812" sldId="272"/>
            <ac:spMk id="3" creationId="{4D57346A-242B-5C7D-E9B4-25D87D2A789F}"/>
          </ac:spMkLst>
        </pc:spChg>
        <pc:graphicFrameChg chg="modGraphic">
          <ac:chgData name="Guest User" userId="" providerId="Windows Live" clId="Web-{09F776F6-172C-DECE-665A-A27E39C4C0DD}" dt="2024-10-30T20:28:01.498" v="261" actId="20577"/>
          <ac:graphicFrameMkLst>
            <pc:docMk/>
            <pc:sldMk cId="2854724812" sldId="272"/>
            <ac:graphicFrameMk id="16" creationId="{F6B4F838-BE86-5B51-3883-BF9FB163B9F0}"/>
          </ac:graphicFrameMkLst>
        </pc:graphicFrameChg>
        <pc:graphicFrameChg chg="del modGraphic">
          <ac:chgData name="Guest User" userId="" providerId="Windows Live" clId="Web-{09F776F6-172C-DECE-665A-A27E39C4C0DD}" dt="2024-10-30T20:27:26.747" v="255"/>
          <ac:graphicFrameMkLst>
            <pc:docMk/>
            <pc:sldMk cId="2854724812" sldId="272"/>
            <ac:graphicFrameMk id="19" creationId="{FD67FF49-605F-943D-E030-097DED8B7B03}"/>
          </ac:graphicFrameMkLst>
        </pc:graphicFrameChg>
      </pc:sldChg>
    </pc:docChg>
  </pc:docChgLst>
  <pc:docChgLst>
    <pc:chgData name="Guest User" providerId="Windows Live" clId="Web-{1C37C20D-7DFC-4BF9-AF9D-2A88FC49E93A}"/>
    <pc:docChg chg="modSld">
      <pc:chgData name="Guest User" userId="" providerId="Windows Live" clId="Web-{1C37C20D-7DFC-4BF9-AF9D-2A88FC49E93A}" dt="2024-10-30T20:27:56.782" v="1" actId="1076"/>
      <pc:docMkLst>
        <pc:docMk/>
      </pc:docMkLst>
      <pc:sldChg chg="modSp">
        <pc:chgData name="Guest User" userId="" providerId="Windows Live" clId="Web-{1C37C20D-7DFC-4BF9-AF9D-2A88FC49E93A}" dt="2024-10-30T20:27:56.782" v="1" actId="1076"/>
        <pc:sldMkLst>
          <pc:docMk/>
          <pc:sldMk cId="3404734767" sldId="263"/>
        </pc:sldMkLst>
        <pc:graphicFrameChg chg="mod">
          <ac:chgData name="Guest User" userId="" providerId="Windows Live" clId="Web-{1C37C20D-7DFC-4BF9-AF9D-2A88FC49E93A}" dt="2024-10-30T20:27:56.782" v="1" actId="1076"/>
          <ac:graphicFrameMkLst>
            <pc:docMk/>
            <pc:sldMk cId="3404734767" sldId="263"/>
            <ac:graphicFrameMk id="36" creationId="{4E1212F7-8627-DD90-FA02-BBBBE2F1C2A2}"/>
          </ac:graphicFrameMkLst>
        </pc:graphicFrameChg>
      </pc:sldChg>
    </pc:docChg>
  </pc:docChgLst>
  <pc:docChgLst>
    <pc:chgData name="ajay poreddy" userId="a76d0cce41846b4c" providerId="LiveId" clId="{47E71F71-6193-4DB6-AA80-933060006B93}"/>
    <pc:docChg chg="undo redo custSel addSld delSld modSld addMainMaster delMainMaster">
      <pc:chgData name="ajay poreddy" userId="a76d0cce41846b4c" providerId="LiveId" clId="{47E71F71-6193-4DB6-AA80-933060006B93}" dt="2024-10-30T20:45:40.953" v="784" actId="113"/>
      <pc:docMkLst>
        <pc:docMk/>
      </pc:docMkLst>
      <pc:sldChg chg="addSp delSp modSp mod setBg modClrScheme setClrOvrMap chgLayout">
        <pc:chgData name="ajay poreddy" userId="a76d0cce41846b4c" providerId="LiveId" clId="{47E71F71-6193-4DB6-AA80-933060006B93}" dt="2024-10-30T20:03:08.261" v="706" actId="113"/>
        <pc:sldMkLst>
          <pc:docMk/>
          <pc:sldMk cId="4221364898" sldId="256"/>
        </pc:sldMkLst>
        <pc:spChg chg="mod">
          <ac:chgData name="ajay poreddy" userId="a76d0cce41846b4c" providerId="LiveId" clId="{47E71F71-6193-4DB6-AA80-933060006B93}" dt="2024-10-30T19:45:07.579" v="561" actId="26606"/>
          <ac:spMkLst>
            <pc:docMk/>
            <pc:sldMk cId="4221364898" sldId="256"/>
            <ac:spMk id="2" creationId="{A8FD8E52-D28F-D33E-97E9-5585CEB10A27}"/>
          </ac:spMkLst>
        </pc:spChg>
        <pc:spChg chg="mod">
          <ac:chgData name="ajay poreddy" userId="a76d0cce41846b4c" providerId="LiveId" clId="{47E71F71-6193-4DB6-AA80-933060006B93}" dt="2024-10-30T20:03:08.261" v="706" actId="113"/>
          <ac:spMkLst>
            <pc:docMk/>
            <pc:sldMk cId="4221364898" sldId="256"/>
            <ac:spMk id="3" creationId="{647E6584-692C-3A72-7EBB-9784E2D15E12}"/>
          </ac:spMkLst>
        </pc:spChg>
        <pc:spChg chg="add del">
          <ac:chgData name="ajay poreddy" userId="a76d0cce41846b4c" providerId="LiveId" clId="{47E71F71-6193-4DB6-AA80-933060006B93}" dt="2024-10-30T17:55:13.732" v="12" actId="26606"/>
          <ac:spMkLst>
            <pc:docMk/>
            <pc:sldMk cId="4221364898" sldId="256"/>
            <ac:spMk id="5" creationId="{2D6FBB9D-1CAA-4D05-AB33-BABDFE17B843}"/>
          </ac:spMkLst>
        </pc:spChg>
        <pc:spChg chg="add del">
          <ac:chgData name="ajay poreddy" userId="a76d0cce41846b4c" providerId="LiveId" clId="{47E71F71-6193-4DB6-AA80-933060006B93}" dt="2024-10-30T17:55:13.732" v="12" actId="26606"/>
          <ac:spMkLst>
            <pc:docMk/>
            <pc:sldMk cId="4221364898" sldId="256"/>
            <ac:spMk id="6" creationId="{04727B71-B4B6-4823-80A1-68C40B475118}"/>
          </ac:spMkLst>
        </pc:spChg>
        <pc:spChg chg="add del">
          <ac:chgData name="ajay poreddy" userId="a76d0cce41846b4c" providerId="LiveId" clId="{47E71F71-6193-4DB6-AA80-933060006B93}" dt="2024-10-30T17:55:13.732" v="12" actId="26606"/>
          <ac:spMkLst>
            <pc:docMk/>
            <pc:sldMk cId="4221364898" sldId="256"/>
            <ac:spMk id="7" creationId="{79A6DB05-9FB5-4B07-8675-74C23D4FD89D}"/>
          </ac:spMkLst>
        </pc:spChg>
        <pc:spChg chg="add del">
          <ac:chgData name="ajay poreddy" userId="a76d0cce41846b4c" providerId="LiveId" clId="{47E71F71-6193-4DB6-AA80-933060006B93}" dt="2024-10-30T17:55:13.732" v="12" actId="26606"/>
          <ac:spMkLst>
            <pc:docMk/>
            <pc:sldMk cId="4221364898" sldId="256"/>
            <ac:spMk id="8" creationId="{8FC9BE17-9A7B-462D-AE50-3D8777387304}"/>
          </ac:spMkLst>
        </pc:spChg>
        <pc:spChg chg="add del">
          <ac:chgData name="ajay poreddy" userId="a76d0cce41846b4c" providerId="LiveId" clId="{47E71F71-6193-4DB6-AA80-933060006B93}" dt="2024-10-30T17:52:41.297" v="8" actId="26606"/>
          <ac:spMkLst>
            <pc:docMk/>
            <pc:sldMk cId="4221364898" sldId="256"/>
            <ac:spMk id="9" creationId="{A5D0B0D3-D735-4619-AA45-B57B791E1744}"/>
          </ac:spMkLst>
        </pc:spChg>
        <pc:spChg chg="add del">
          <ac:chgData name="ajay poreddy" userId="a76d0cce41846b4c" providerId="LiveId" clId="{47E71F71-6193-4DB6-AA80-933060006B93}" dt="2024-10-30T17:52:41.297" v="8" actId="26606"/>
          <ac:spMkLst>
            <pc:docMk/>
            <pc:sldMk cId="4221364898" sldId="256"/>
            <ac:spMk id="11" creationId="{3D505D40-32E9-4C48-81F8-AD80433BE6B7}"/>
          </ac:spMkLst>
        </pc:spChg>
        <pc:spChg chg="add del">
          <ac:chgData name="ajay poreddy" userId="a76d0cce41846b4c" providerId="LiveId" clId="{47E71F71-6193-4DB6-AA80-933060006B93}" dt="2024-10-30T17:55:13.732" v="12" actId="26606"/>
          <ac:spMkLst>
            <pc:docMk/>
            <pc:sldMk cId="4221364898" sldId="256"/>
            <ac:spMk id="12" creationId="{3EBE8569-6AEC-4B8C-8D53-2DE337CDBA65}"/>
          </ac:spMkLst>
        </pc:spChg>
        <pc:spChg chg="add del">
          <ac:chgData name="ajay poreddy" userId="a76d0cce41846b4c" providerId="LiveId" clId="{47E71F71-6193-4DB6-AA80-933060006B93}" dt="2024-10-30T17:55:48.829" v="14" actId="26606"/>
          <ac:spMkLst>
            <pc:docMk/>
            <pc:sldMk cId="4221364898" sldId="256"/>
            <ac:spMk id="14" creationId="{C279C8A1-C4E4-4DE9-934E-91221AC99393}"/>
          </ac:spMkLst>
        </pc:spChg>
        <pc:spChg chg="add del">
          <ac:chgData name="ajay poreddy" userId="a76d0cce41846b4c" providerId="LiveId" clId="{47E71F71-6193-4DB6-AA80-933060006B93}" dt="2024-10-30T17:55:57.251" v="16" actId="26606"/>
          <ac:spMkLst>
            <pc:docMk/>
            <pc:sldMk cId="4221364898" sldId="256"/>
            <ac:spMk id="17" creationId="{3768F94E-2BF1-56A5-87AC-0C427079334B}"/>
          </ac:spMkLst>
        </pc:spChg>
        <pc:spChg chg="add del">
          <ac:chgData name="ajay poreddy" userId="a76d0cce41846b4c" providerId="LiveId" clId="{47E71F71-6193-4DB6-AA80-933060006B93}" dt="2024-10-30T17:55:57.251" v="16" actId="26606"/>
          <ac:spMkLst>
            <pc:docMk/>
            <pc:sldMk cId="4221364898" sldId="256"/>
            <ac:spMk id="19" creationId="{393D8CD4-7FBE-9118-0CEB-9C1A2FA6AE5A}"/>
          </ac:spMkLst>
        </pc:spChg>
        <pc:spChg chg="add del">
          <ac:chgData name="ajay poreddy" userId="a76d0cce41846b4c" providerId="LiveId" clId="{47E71F71-6193-4DB6-AA80-933060006B93}" dt="2024-10-30T18:13:46.465" v="20" actId="26606"/>
          <ac:spMkLst>
            <pc:docMk/>
            <pc:sldMk cId="4221364898" sldId="256"/>
            <ac:spMk id="20" creationId="{2D6FBB9D-1CAA-4D05-AB33-BABDFE17B843}"/>
          </ac:spMkLst>
        </pc:spChg>
        <pc:spChg chg="add del">
          <ac:chgData name="ajay poreddy" userId="a76d0cce41846b4c" providerId="LiveId" clId="{47E71F71-6193-4DB6-AA80-933060006B93}" dt="2024-10-30T17:55:13.732" v="12" actId="26606"/>
          <ac:spMkLst>
            <pc:docMk/>
            <pc:sldMk cId="4221364898" sldId="256"/>
            <ac:spMk id="21" creationId="{7A5F0580-5EE9-419F-96EE-B6529EF6E7D0}"/>
          </ac:spMkLst>
        </pc:spChg>
        <pc:spChg chg="add del">
          <ac:chgData name="ajay poreddy" userId="a76d0cce41846b4c" providerId="LiveId" clId="{47E71F71-6193-4DB6-AA80-933060006B93}" dt="2024-10-30T18:13:46.465" v="20" actId="26606"/>
          <ac:spMkLst>
            <pc:docMk/>
            <pc:sldMk cId="4221364898" sldId="256"/>
            <ac:spMk id="23" creationId="{FC8D5885-2804-4D3C-BE31-902E4D3279B0}"/>
          </ac:spMkLst>
        </pc:spChg>
        <pc:spChg chg="add del">
          <ac:chgData name="ajay poreddy" userId="a76d0cce41846b4c" providerId="LiveId" clId="{47E71F71-6193-4DB6-AA80-933060006B93}" dt="2024-10-30T17:55:13.732" v="12" actId="26606"/>
          <ac:spMkLst>
            <pc:docMk/>
            <pc:sldMk cId="4221364898" sldId="256"/>
            <ac:spMk id="24" creationId="{55D4142C-5077-457F-A6AD-3FECFDB39685}"/>
          </ac:spMkLst>
        </pc:spChg>
        <pc:spChg chg="add del">
          <ac:chgData name="ajay poreddy" userId="a76d0cce41846b4c" providerId="LiveId" clId="{47E71F71-6193-4DB6-AA80-933060006B93}" dt="2024-10-30T18:13:46.465" v="20" actId="26606"/>
          <ac:spMkLst>
            <pc:docMk/>
            <pc:sldMk cId="4221364898" sldId="256"/>
            <ac:spMk id="25" creationId="{04727B71-B4B6-4823-80A1-68C40B475118}"/>
          </ac:spMkLst>
        </pc:spChg>
        <pc:spChg chg="add del">
          <ac:chgData name="ajay poreddy" userId="a76d0cce41846b4c" providerId="LiveId" clId="{47E71F71-6193-4DB6-AA80-933060006B93}" dt="2024-10-30T18:13:46.465" v="20" actId="26606"/>
          <ac:spMkLst>
            <pc:docMk/>
            <pc:sldMk cId="4221364898" sldId="256"/>
            <ac:spMk id="26" creationId="{79A6DB05-9FB5-4B07-8675-74C23D4FD89D}"/>
          </ac:spMkLst>
        </pc:spChg>
        <pc:spChg chg="add del">
          <ac:chgData name="ajay poreddy" userId="a76d0cce41846b4c" providerId="LiveId" clId="{47E71F71-6193-4DB6-AA80-933060006B93}" dt="2024-10-30T18:13:46.465" v="20" actId="26606"/>
          <ac:spMkLst>
            <pc:docMk/>
            <pc:sldMk cId="4221364898" sldId="256"/>
            <ac:spMk id="27" creationId="{560AFAAC-EA6C-45A9-9E03-C9C9F0193B4F}"/>
          </ac:spMkLst>
        </pc:spChg>
        <pc:spChg chg="add del">
          <ac:chgData name="ajay poreddy" userId="a76d0cce41846b4c" providerId="LiveId" clId="{47E71F71-6193-4DB6-AA80-933060006B93}" dt="2024-10-30T18:13:46.465" v="20" actId="26606"/>
          <ac:spMkLst>
            <pc:docMk/>
            <pc:sldMk cId="4221364898" sldId="256"/>
            <ac:spMk id="29" creationId="{83549E37-C86B-4401-90BD-D8BF83859F14}"/>
          </ac:spMkLst>
        </pc:spChg>
        <pc:spChg chg="add del">
          <ac:chgData name="ajay poreddy" userId="a76d0cce41846b4c" providerId="LiveId" clId="{47E71F71-6193-4DB6-AA80-933060006B93}" dt="2024-10-30T18:13:46.465" v="20" actId="26606"/>
          <ac:spMkLst>
            <pc:docMk/>
            <pc:sldMk cId="4221364898" sldId="256"/>
            <ac:spMk id="30" creationId="{8A17784E-76D8-4521-A77D-0D2EBB923004}"/>
          </ac:spMkLst>
        </pc:spChg>
        <pc:spChg chg="add del">
          <ac:chgData name="ajay poreddy" userId="a76d0cce41846b4c" providerId="LiveId" clId="{47E71F71-6193-4DB6-AA80-933060006B93}" dt="2024-10-30T18:13:46.465" v="20" actId="26606"/>
          <ac:spMkLst>
            <pc:docMk/>
            <pc:sldMk cId="4221364898" sldId="256"/>
            <ac:spMk id="31" creationId="{C0036C6B-F09C-4EAB-AE02-8D056EE74856}"/>
          </ac:spMkLst>
        </pc:spChg>
        <pc:spChg chg="add del">
          <ac:chgData name="ajay poreddy" userId="a76d0cce41846b4c" providerId="LiveId" clId="{47E71F71-6193-4DB6-AA80-933060006B93}" dt="2024-10-30T18:14:41.221" v="27" actId="26606"/>
          <ac:spMkLst>
            <pc:docMk/>
            <pc:sldMk cId="4221364898" sldId="256"/>
            <ac:spMk id="32" creationId="{657F69E0-C4B0-4BEC-A689-4F8D877F05D4}"/>
          </ac:spMkLst>
        </pc:spChg>
        <pc:spChg chg="add del">
          <ac:chgData name="ajay poreddy" userId="a76d0cce41846b4c" providerId="LiveId" clId="{47E71F71-6193-4DB6-AA80-933060006B93}" dt="2024-10-30T18:14:41.221" v="27" actId="26606"/>
          <ac:spMkLst>
            <pc:docMk/>
            <pc:sldMk cId="4221364898" sldId="256"/>
            <ac:spMk id="34" creationId="{9F6380B4-6A1C-481E-8408-B4E6C75B9B81}"/>
          </ac:spMkLst>
        </pc:spChg>
        <pc:spChg chg="add del">
          <ac:chgData name="ajay poreddy" userId="a76d0cce41846b4c" providerId="LiveId" clId="{47E71F71-6193-4DB6-AA80-933060006B93}" dt="2024-10-30T18:14:57.723" v="29" actId="26606"/>
          <ac:spMkLst>
            <pc:docMk/>
            <pc:sldMk cId="4221364898" sldId="256"/>
            <ac:spMk id="35" creationId="{416A0E3C-60E6-4F39-BC55-5F7C224E1F7C}"/>
          </ac:spMkLst>
        </pc:spChg>
        <pc:spChg chg="add del">
          <ac:chgData name="ajay poreddy" userId="a76d0cce41846b4c" providerId="LiveId" clId="{47E71F71-6193-4DB6-AA80-933060006B93}" dt="2024-10-30T18:14:57.723" v="29" actId="26606"/>
          <ac:spMkLst>
            <pc:docMk/>
            <pc:sldMk cId="4221364898" sldId="256"/>
            <ac:spMk id="37" creationId="{E844E128-FF69-4E9F-8327-6B504B3C5AE1}"/>
          </ac:spMkLst>
        </pc:spChg>
        <pc:spChg chg="add del">
          <ac:chgData name="ajay poreddy" userId="a76d0cce41846b4c" providerId="LiveId" clId="{47E71F71-6193-4DB6-AA80-933060006B93}" dt="2024-10-30T18:15:02.597" v="31" actId="26606"/>
          <ac:spMkLst>
            <pc:docMk/>
            <pc:sldMk cId="4221364898" sldId="256"/>
            <ac:spMk id="40" creationId="{416A0E3C-60E6-4F39-BC55-5F7C224E1F7C}"/>
          </ac:spMkLst>
        </pc:spChg>
        <pc:spChg chg="add del">
          <ac:chgData name="ajay poreddy" userId="a76d0cce41846b4c" providerId="LiveId" clId="{47E71F71-6193-4DB6-AA80-933060006B93}" dt="2024-10-30T18:15:02.597" v="31" actId="26606"/>
          <ac:spMkLst>
            <pc:docMk/>
            <pc:sldMk cId="4221364898" sldId="256"/>
            <ac:spMk id="42" creationId="{E844E128-FF69-4E9F-8327-6B504B3C5AE1}"/>
          </ac:spMkLst>
        </pc:spChg>
        <pc:spChg chg="add del">
          <ac:chgData name="ajay poreddy" userId="a76d0cce41846b4c" providerId="LiveId" clId="{47E71F71-6193-4DB6-AA80-933060006B93}" dt="2024-10-30T19:44:52.755" v="554" actId="26606"/>
          <ac:spMkLst>
            <pc:docMk/>
            <pc:sldMk cId="4221364898" sldId="256"/>
            <ac:spMk id="45" creationId="{74751229-0244-4FBB-BED1-407467F4C951}"/>
          </ac:spMkLst>
        </pc:spChg>
        <pc:spChg chg="add del">
          <ac:chgData name="ajay poreddy" userId="a76d0cce41846b4c" providerId="LiveId" clId="{47E71F71-6193-4DB6-AA80-933060006B93}" dt="2024-10-30T19:44:54.603" v="556" actId="26606"/>
          <ac:spMkLst>
            <pc:docMk/>
            <pc:sldMk cId="4221364898" sldId="256"/>
            <ac:spMk id="49" creationId="{DEE2AD96-B495-4E06-9291-B71706F728CB}"/>
          </ac:spMkLst>
        </pc:spChg>
        <pc:spChg chg="add del">
          <ac:chgData name="ajay poreddy" userId="a76d0cce41846b4c" providerId="LiveId" clId="{47E71F71-6193-4DB6-AA80-933060006B93}" dt="2024-10-30T19:44:54.603" v="556" actId="26606"/>
          <ac:spMkLst>
            <pc:docMk/>
            <pc:sldMk cId="4221364898" sldId="256"/>
            <ac:spMk id="50" creationId="{53CF6D67-C5A8-4ADD-9E8E-1E38CA1D3166}"/>
          </ac:spMkLst>
        </pc:spChg>
        <pc:spChg chg="add del">
          <ac:chgData name="ajay poreddy" userId="a76d0cce41846b4c" providerId="LiveId" clId="{47E71F71-6193-4DB6-AA80-933060006B93}" dt="2024-10-30T19:44:54.603" v="556" actId="26606"/>
          <ac:spMkLst>
            <pc:docMk/>
            <pc:sldMk cId="4221364898" sldId="256"/>
            <ac:spMk id="51" creationId="{86909FA0-B515-4681-B7A8-FA281D133B94}"/>
          </ac:spMkLst>
        </pc:spChg>
        <pc:spChg chg="add del">
          <ac:chgData name="ajay poreddy" userId="a76d0cce41846b4c" providerId="LiveId" clId="{47E71F71-6193-4DB6-AA80-933060006B93}" dt="2024-10-30T19:44:54.603" v="556" actId="26606"/>
          <ac:spMkLst>
            <pc:docMk/>
            <pc:sldMk cId="4221364898" sldId="256"/>
            <ac:spMk id="52" creationId="{21C9FE86-FCC3-4A31-AA1C-C882262B7FE7}"/>
          </ac:spMkLst>
        </pc:spChg>
        <pc:spChg chg="add del">
          <ac:chgData name="ajay poreddy" userId="a76d0cce41846b4c" providerId="LiveId" clId="{47E71F71-6193-4DB6-AA80-933060006B93}" dt="2024-10-30T19:44:54.603" v="556" actId="26606"/>
          <ac:spMkLst>
            <pc:docMk/>
            <pc:sldMk cId="4221364898" sldId="256"/>
            <ac:spMk id="53" creationId="{7D96243B-ECED-4B71-8E06-AE9A285EAD20}"/>
          </ac:spMkLst>
        </pc:spChg>
        <pc:spChg chg="add del">
          <ac:chgData name="ajay poreddy" userId="a76d0cce41846b4c" providerId="LiveId" clId="{47E71F71-6193-4DB6-AA80-933060006B93}" dt="2024-10-30T19:44:54.603" v="556" actId="26606"/>
          <ac:spMkLst>
            <pc:docMk/>
            <pc:sldMk cId="4221364898" sldId="256"/>
            <ac:spMk id="54" creationId="{A09989E4-EFDC-4A90-A633-E0525FB4139E}"/>
          </ac:spMkLst>
        </pc:spChg>
        <pc:spChg chg="add del">
          <ac:chgData name="ajay poreddy" userId="a76d0cce41846b4c" providerId="LiveId" clId="{47E71F71-6193-4DB6-AA80-933060006B93}" dt="2024-10-30T19:44:59.964" v="558" actId="26606"/>
          <ac:spMkLst>
            <pc:docMk/>
            <pc:sldMk cId="4221364898" sldId="256"/>
            <ac:spMk id="56" creationId="{5C8908E2-EE49-44D2-9428-A28D2312A8D5}"/>
          </ac:spMkLst>
        </pc:spChg>
        <pc:spChg chg="add del">
          <ac:chgData name="ajay poreddy" userId="a76d0cce41846b4c" providerId="LiveId" clId="{47E71F71-6193-4DB6-AA80-933060006B93}" dt="2024-10-30T19:44:59.964" v="558" actId="26606"/>
          <ac:spMkLst>
            <pc:docMk/>
            <pc:sldMk cId="4221364898" sldId="256"/>
            <ac:spMk id="60" creationId="{BD92035A-AA2F-4CD8-A556-1CE8BDEC75BD}"/>
          </ac:spMkLst>
        </pc:spChg>
        <pc:spChg chg="add del">
          <ac:chgData name="ajay poreddy" userId="a76d0cce41846b4c" providerId="LiveId" clId="{47E71F71-6193-4DB6-AA80-933060006B93}" dt="2024-10-30T19:44:59.964" v="558" actId="26606"/>
          <ac:spMkLst>
            <pc:docMk/>
            <pc:sldMk cId="4221364898" sldId="256"/>
            <ac:spMk id="61" creationId="{ED888B23-07FA-482A-96DF-47E31AF1A603}"/>
          </ac:spMkLst>
        </pc:spChg>
        <pc:spChg chg="add del">
          <ac:chgData name="ajay poreddy" userId="a76d0cce41846b4c" providerId="LiveId" clId="{47E71F71-6193-4DB6-AA80-933060006B93}" dt="2024-10-30T19:45:07.573" v="560" actId="26606"/>
          <ac:spMkLst>
            <pc:docMk/>
            <pc:sldMk cId="4221364898" sldId="256"/>
            <ac:spMk id="63" creationId="{327D73B4-9F5C-4A64-A179-51B9500CB8B5}"/>
          </ac:spMkLst>
        </pc:spChg>
        <pc:spChg chg="add del">
          <ac:chgData name="ajay poreddy" userId="a76d0cce41846b4c" providerId="LiveId" clId="{47E71F71-6193-4DB6-AA80-933060006B93}" dt="2024-10-30T19:45:07.573" v="560" actId="26606"/>
          <ac:spMkLst>
            <pc:docMk/>
            <pc:sldMk cId="4221364898" sldId="256"/>
            <ac:spMk id="64" creationId="{C1F06963-6374-4B48-844F-071A9BAAAE02}"/>
          </ac:spMkLst>
        </pc:spChg>
        <pc:spChg chg="add del">
          <ac:chgData name="ajay poreddy" userId="a76d0cce41846b4c" providerId="LiveId" clId="{47E71F71-6193-4DB6-AA80-933060006B93}" dt="2024-10-30T19:45:07.573" v="560" actId="26606"/>
          <ac:spMkLst>
            <pc:docMk/>
            <pc:sldMk cId="4221364898" sldId="256"/>
            <ac:spMk id="65" creationId="{6CB927A4-E432-4310-9CD5-E89FF5063179}"/>
          </ac:spMkLst>
        </pc:spChg>
        <pc:spChg chg="add del">
          <ac:chgData name="ajay poreddy" userId="a76d0cce41846b4c" providerId="LiveId" clId="{47E71F71-6193-4DB6-AA80-933060006B93}" dt="2024-10-30T19:45:07.573" v="560" actId="26606"/>
          <ac:spMkLst>
            <pc:docMk/>
            <pc:sldMk cId="4221364898" sldId="256"/>
            <ac:spMk id="66" creationId="{1453BF6C-B012-48B7-B4E8-6D7AC7C27D02}"/>
          </ac:spMkLst>
        </pc:spChg>
        <pc:spChg chg="add del">
          <ac:chgData name="ajay poreddy" userId="a76d0cce41846b4c" providerId="LiveId" clId="{47E71F71-6193-4DB6-AA80-933060006B93}" dt="2024-10-30T19:45:07.573" v="560" actId="26606"/>
          <ac:spMkLst>
            <pc:docMk/>
            <pc:sldMk cId="4221364898" sldId="256"/>
            <ac:spMk id="67" creationId="{E3020543-B24B-4EC4-8FFC-8DD88EEA91A8}"/>
          </ac:spMkLst>
        </pc:spChg>
        <pc:spChg chg="add">
          <ac:chgData name="ajay poreddy" userId="a76d0cce41846b4c" providerId="LiveId" clId="{47E71F71-6193-4DB6-AA80-933060006B93}" dt="2024-10-30T19:45:07.579" v="561" actId="26606"/>
          <ac:spMkLst>
            <pc:docMk/>
            <pc:sldMk cId="4221364898" sldId="256"/>
            <ac:spMk id="70" creationId="{A2679492-7988-4050-9056-542444452411}"/>
          </ac:spMkLst>
        </pc:spChg>
        <pc:spChg chg="add">
          <ac:chgData name="ajay poreddy" userId="a76d0cce41846b4c" providerId="LiveId" clId="{47E71F71-6193-4DB6-AA80-933060006B93}" dt="2024-10-30T19:45:07.579" v="561" actId="26606"/>
          <ac:spMkLst>
            <pc:docMk/>
            <pc:sldMk cId="4221364898" sldId="256"/>
            <ac:spMk id="71" creationId="{B091B163-7D61-4891-ABCF-5C13D9C418D0}"/>
          </ac:spMkLst>
        </pc:spChg>
        <pc:grpChg chg="add del">
          <ac:chgData name="ajay poreddy" userId="a76d0cce41846b4c" providerId="LiveId" clId="{47E71F71-6193-4DB6-AA80-933060006B93}" dt="2024-10-30T17:52:41.297" v="8" actId="26606"/>
          <ac:grpSpMkLst>
            <pc:docMk/>
            <pc:sldMk cId="4221364898" sldId="256"/>
            <ac:grpSpMk id="13" creationId="{C507BF36-B92B-4CAC-BCA7-8364B51E1F09}"/>
          </ac:grpSpMkLst>
        </pc:grpChg>
        <pc:grpChg chg="add del">
          <ac:chgData name="ajay poreddy" userId="a76d0cce41846b4c" providerId="LiveId" clId="{47E71F71-6193-4DB6-AA80-933060006B93}" dt="2024-10-30T17:52:41.297" v="8" actId="26606"/>
          <ac:grpSpMkLst>
            <pc:docMk/>
            <pc:sldMk cId="4221364898" sldId="256"/>
            <ac:grpSpMk id="22" creationId="{DBBA0A0D-8F6A-400A-9E49-8C008E2C7DB1}"/>
          </ac:grpSpMkLst>
        </pc:grpChg>
        <pc:grpChg chg="add del">
          <ac:chgData name="ajay poreddy" userId="a76d0cce41846b4c" providerId="LiveId" clId="{47E71F71-6193-4DB6-AA80-933060006B93}" dt="2024-10-30T19:44:59.964" v="558" actId="26606"/>
          <ac:grpSpMkLst>
            <pc:docMk/>
            <pc:sldMk cId="4221364898" sldId="256"/>
            <ac:grpSpMk id="57" creationId="{5D1A9D8B-3117-4D9D-BDA4-DD81895098B0}"/>
          </ac:grpSpMkLst>
        </pc:grpChg>
        <pc:grpChg chg="add">
          <ac:chgData name="ajay poreddy" userId="a76d0cce41846b4c" providerId="LiveId" clId="{47E71F71-6193-4DB6-AA80-933060006B93}" dt="2024-10-30T19:45:07.579" v="561" actId="26606"/>
          <ac:grpSpMkLst>
            <pc:docMk/>
            <pc:sldMk cId="4221364898" sldId="256"/>
            <ac:grpSpMk id="72" creationId="{0474DF76-993E-44DE-AFB0-C416182ACECF}"/>
          </ac:grpSpMkLst>
        </pc:grpChg>
        <pc:picChg chg="add del">
          <ac:chgData name="ajay poreddy" userId="a76d0cce41846b4c" providerId="LiveId" clId="{47E71F71-6193-4DB6-AA80-933060006B93}" dt="2024-10-30T17:52:41.297" v="8" actId="26606"/>
          <ac:picMkLst>
            <pc:docMk/>
            <pc:sldMk cId="4221364898" sldId="256"/>
            <ac:picMk id="4" creationId="{A00F4806-8CB5-8A00-D3D6-C2B17C419088}"/>
          </ac:picMkLst>
        </pc:picChg>
        <pc:picChg chg="add del">
          <ac:chgData name="ajay poreddy" userId="a76d0cce41846b4c" providerId="LiveId" clId="{47E71F71-6193-4DB6-AA80-933060006B93}" dt="2024-10-30T17:55:13.732" v="12" actId="26606"/>
          <ac:picMkLst>
            <pc:docMk/>
            <pc:sldMk cId="4221364898" sldId="256"/>
            <ac:picMk id="10" creationId="{FCE6800A-33D6-B751-3A15-A6EB80077B88}"/>
          </ac:picMkLst>
        </pc:picChg>
        <pc:picChg chg="add del">
          <ac:chgData name="ajay poreddy" userId="a76d0cce41846b4c" providerId="LiveId" clId="{47E71F71-6193-4DB6-AA80-933060006B93}" dt="2024-10-30T17:55:48.829" v="14" actId="26606"/>
          <ac:picMkLst>
            <pc:docMk/>
            <pc:sldMk cId="4221364898" sldId="256"/>
            <ac:picMk id="15" creationId="{2EB59059-B518-FC79-A3C2-84482566898E}"/>
          </ac:picMkLst>
        </pc:picChg>
        <pc:picChg chg="add del">
          <ac:chgData name="ajay poreddy" userId="a76d0cce41846b4c" providerId="LiveId" clId="{47E71F71-6193-4DB6-AA80-933060006B93}" dt="2024-10-30T17:55:57.251" v="16" actId="26606"/>
          <ac:picMkLst>
            <pc:docMk/>
            <pc:sldMk cId="4221364898" sldId="256"/>
            <ac:picMk id="18" creationId="{CF1777A6-10FB-E6EE-942C-BDF75E7F2F23}"/>
          </ac:picMkLst>
        </pc:picChg>
        <pc:picChg chg="add del">
          <ac:chgData name="ajay poreddy" userId="a76d0cce41846b4c" providerId="LiveId" clId="{47E71F71-6193-4DB6-AA80-933060006B93}" dt="2024-10-30T18:13:46.465" v="20" actId="26606"/>
          <ac:picMkLst>
            <pc:docMk/>
            <pc:sldMk cId="4221364898" sldId="256"/>
            <ac:picMk id="28" creationId="{88F5CF92-5E56-9BEA-AEDD-09EAF9B3F794}"/>
          </ac:picMkLst>
        </pc:picChg>
        <pc:picChg chg="add del">
          <ac:chgData name="ajay poreddy" userId="a76d0cce41846b4c" providerId="LiveId" clId="{47E71F71-6193-4DB6-AA80-933060006B93}" dt="2024-10-30T18:14:41.221" v="27" actId="26606"/>
          <ac:picMkLst>
            <pc:docMk/>
            <pc:sldMk cId="4221364898" sldId="256"/>
            <ac:picMk id="33" creationId="{67452D38-F788-063A-9DB2-73B1C058D797}"/>
          </ac:picMkLst>
        </pc:picChg>
        <pc:picChg chg="add del">
          <ac:chgData name="ajay poreddy" userId="a76d0cce41846b4c" providerId="LiveId" clId="{47E71F71-6193-4DB6-AA80-933060006B93}" dt="2024-10-30T18:14:57.723" v="29" actId="26606"/>
          <ac:picMkLst>
            <pc:docMk/>
            <pc:sldMk cId="4221364898" sldId="256"/>
            <ac:picMk id="39" creationId="{D359135C-A300-44E0-DF75-E6FA663F98A9}"/>
          </ac:picMkLst>
        </pc:picChg>
        <pc:picChg chg="add del">
          <ac:chgData name="ajay poreddy" userId="a76d0cce41846b4c" providerId="LiveId" clId="{47E71F71-6193-4DB6-AA80-933060006B93}" dt="2024-10-30T18:15:02.597" v="31" actId="26606"/>
          <ac:picMkLst>
            <pc:docMk/>
            <pc:sldMk cId="4221364898" sldId="256"/>
            <ac:picMk id="44" creationId="{D359135C-A300-44E0-DF75-E6FA663F98A9}"/>
          </ac:picMkLst>
        </pc:picChg>
        <pc:picChg chg="add del">
          <ac:chgData name="ajay poreddy" userId="a76d0cce41846b4c" providerId="LiveId" clId="{47E71F71-6193-4DB6-AA80-933060006B93}" dt="2024-10-30T19:44:52.755" v="554" actId="26606"/>
          <ac:picMkLst>
            <pc:docMk/>
            <pc:sldMk cId="4221364898" sldId="256"/>
            <ac:picMk id="46" creationId="{D9624F21-7C5A-DBC1-6D16-8FD4BFC1C732}"/>
          </ac:picMkLst>
        </pc:picChg>
        <pc:picChg chg="add del">
          <ac:chgData name="ajay poreddy" userId="a76d0cce41846b4c" providerId="LiveId" clId="{47E71F71-6193-4DB6-AA80-933060006B93}" dt="2024-10-30T19:44:52.755" v="554" actId="26606"/>
          <ac:picMkLst>
            <pc:docMk/>
            <pc:sldMk cId="4221364898" sldId="256"/>
            <ac:picMk id="47" creationId="{8DE314AA-D9FC-429A-8443-CB8445C98F0F}"/>
          </ac:picMkLst>
        </pc:picChg>
        <pc:cxnChg chg="add del">
          <ac:chgData name="ajay poreddy" userId="a76d0cce41846b4c" providerId="LiveId" clId="{47E71F71-6193-4DB6-AA80-933060006B93}" dt="2024-10-30T17:55:48.829" v="14" actId="26606"/>
          <ac:cxnSpMkLst>
            <pc:docMk/>
            <pc:sldMk cId="4221364898" sldId="256"/>
            <ac:cxnSpMk id="16" creationId="{26C7ED5D-77C4-4564-8B1A-E55609CF44C4}"/>
          </ac:cxnSpMkLst>
        </pc:cxnChg>
        <pc:cxnChg chg="add del">
          <ac:chgData name="ajay poreddy" userId="a76d0cce41846b4c" providerId="LiveId" clId="{47E71F71-6193-4DB6-AA80-933060006B93}" dt="2024-10-30T18:14:57.723" v="29" actId="26606"/>
          <ac:cxnSpMkLst>
            <pc:docMk/>
            <pc:sldMk cId="4221364898" sldId="256"/>
            <ac:cxnSpMk id="36" creationId="{C5025DAC-8B93-4160-B017-3A274A5828C0}"/>
          </ac:cxnSpMkLst>
        </pc:cxnChg>
        <pc:cxnChg chg="add del">
          <ac:chgData name="ajay poreddy" userId="a76d0cce41846b4c" providerId="LiveId" clId="{47E71F71-6193-4DB6-AA80-933060006B93}" dt="2024-10-30T18:14:57.723" v="29" actId="26606"/>
          <ac:cxnSpMkLst>
            <pc:docMk/>
            <pc:sldMk cId="4221364898" sldId="256"/>
            <ac:cxnSpMk id="38" creationId="{055CEADF-09EA-423C-8C45-F94AF44D5AF0}"/>
          </ac:cxnSpMkLst>
        </pc:cxnChg>
        <pc:cxnChg chg="add del">
          <ac:chgData name="ajay poreddy" userId="a76d0cce41846b4c" providerId="LiveId" clId="{47E71F71-6193-4DB6-AA80-933060006B93}" dt="2024-10-30T18:15:02.597" v="31" actId="26606"/>
          <ac:cxnSpMkLst>
            <pc:docMk/>
            <pc:sldMk cId="4221364898" sldId="256"/>
            <ac:cxnSpMk id="41" creationId="{C5025DAC-8B93-4160-B017-3A274A5828C0}"/>
          </ac:cxnSpMkLst>
        </pc:cxnChg>
        <pc:cxnChg chg="add del">
          <ac:chgData name="ajay poreddy" userId="a76d0cce41846b4c" providerId="LiveId" clId="{47E71F71-6193-4DB6-AA80-933060006B93}" dt="2024-10-30T18:15:02.597" v="31" actId="26606"/>
          <ac:cxnSpMkLst>
            <pc:docMk/>
            <pc:sldMk cId="4221364898" sldId="256"/>
            <ac:cxnSpMk id="43" creationId="{055CEADF-09EA-423C-8C45-F94AF44D5AF0}"/>
          </ac:cxnSpMkLst>
        </pc:cxnChg>
        <pc:cxnChg chg="add del">
          <ac:chgData name="ajay poreddy" userId="a76d0cce41846b4c" providerId="LiveId" clId="{47E71F71-6193-4DB6-AA80-933060006B93}" dt="2024-10-30T19:45:07.573" v="560" actId="26606"/>
          <ac:cxnSpMkLst>
            <pc:docMk/>
            <pc:sldMk cId="4221364898" sldId="256"/>
            <ac:cxnSpMk id="68" creationId="{C49DA8F6-BCC1-4447-B54C-57856834B94B}"/>
          </ac:cxnSpMkLst>
        </pc:cxnChg>
        <pc:cxnChg chg="add">
          <ac:chgData name="ajay poreddy" userId="a76d0cce41846b4c" providerId="LiveId" clId="{47E71F71-6193-4DB6-AA80-933060006B93}" dt="2024-10-30T19:45:07.579" v="561" actId="26606"/>
          <ac:cxnSpMkLst>
            <pc:docMk/>
            <pc:sldMk cId="4221364898" sldId="256"/>
            <ac:cxnSpMk id="76" creationId="{C49DA8F6-BCC1-4447-B54C-57856834B94B}"/>
          </ac:cxnSpMkLst>
        </pc:cxnChg>
      </pc:sldChg>
      <pc:sldChg chg="addSp delSp modSp new mod setBg">
        <pc:chgData name="ajay poreddy" userId="a76d0cce41846b4c" providerId="LiveId" clId="{47E71F71-6193-4DB6-AA80-933060006B93}" dt="2024-10-30T20:03:41.072" v="717" actId="20577"/>
        <pc:sldMkLst>
          <pc:docMk/>
          <pc:sldMk cId="434011002" sldId="257"/>
        </pc:sldMkLst>
        <pc:spChg chg="mod">
          <ac:chgData name="ajay poreddy" userId="a76d0cce41846b4c" providerId="LiveId" clId="{47E71F71-6193-4DB6-AA80-933060006B93}" dt="2024-10-30T19:47:12.276" v="567" actId="26606"/>
          <ac:spMkLst>
            <pc:docMk/>
            <pc:sldMk cId="434011002" sldId="257"/>
            <ac:spMk id="2" creationId="{B1BE5DCF-283C-A84D-24C3-BB4C70F20DC5}"/>
          </ac:spMkLst>
        </pc:spChg>
        <pc:spChg chg="del mod">
          <ac:chgData name="ajay poreddy" userId="a76d0cce41846b4c" providerId="LiveId" clId="{47E71F71-6193-4DB6-AA80-933060006B93}" dt="2024-10-30T18:32:45.813" v="68"/>
          <ac:spMkLst>
            <pc:docMk/>
            <pc:sldMk cId="434011002" sldId="257"/>
            <ac:spMk id="3" creationId="{33EB2DD9-CBD7-1F14-708F-8DC80AF948E5}"/>
          </ac:spMkLst>
        </pc:spChg>
        <pc:spChg chg="add del mod">
          <ac:chgData name="ajay poreddy" userId="a76d0cce41846b4c" providerId="LiveId" clId="{47E71F71-6193-4DB6-AA80-933060006B93}" dt="2024-10-30T19:46:48.126" v="566" actId="26606"/>
          <ac:spMkLst>
            <pc:docMk/>
            <pc:sldMk cId="434011002" sldId="257"/>
            <ac:spMk id="4" creationId="{31FF6300-4B8F-F8CB-E356-6029DCB95F82}"/>
          </ac:spMkLst>
        </pc:spChg>
        <pc:spChg chg="add del">
          <ac:chgData name="ajay poreddy" userId="a76d0cce41846b4c" providerId="LiveId" clId="{47E71F71-6193-4DB6-AA80-933060006B93}" dt="2024-10-30T19:46:40.118" v="563" actId="26606"/>
          <ac:spMkLst>
            <pc:docMk/>
            <pc:sldMk cId="434011002" sldId="257"/>
            <ac:spMk id="10" creationId="{79BB35BC-D5C2-4C8B-A22A-A71E6191913B}"/>
          </ac:spMkLst>
        </pc:spChg>
        <pc:spChg chg="add del">
          <ac:chgData name="ajay poreddy" userId="a76d0cce41846b4c" providerId="LiveId" clId="{47E71F71-6193-4DB6-AA80-933060006B93}" dt="2024-10-30T19:46:48.115" v="565" actId="26606"/>
          <ac:spMkLst>
            <pc:docMk/>
            <pc:sldMk cId="434011002" sldId="257"/>
            <ac:spMk id="11" creationId="{B50AB553-2A96-4A92-96F2-93548E096954}"/>
          </ac:spMkLst>
        </pc:spChg>
        <pc:spChg chg="add">
          <ac:chgData name="ajay poreddy" userId="a76d0cce41846b4c" providerId="LiveId" clId="{47E71F71-6193-4DB6-AA80-933060006B93}" dt="2024-10-30T19:47:12.276" v="567" actId="26606"/>
          <ac:spMkLst>
            <pc:docMk/>
            <pc:sldMk cId="434011002" sldId="257"/>
            <ac:spMk id="19" creationId="{BACC6370-2D7E-4714-9D71-7542949D7D5D}"/>
          </ac:spMkLst>
        </pc:spChg>
        <pc:spChg chg="add">
          <ac:chgData name="ajay poreddy" userId="a76d0cce41846b4c" providerId="LiveId" clId="{47E71F71-6193-4DB6-AA80-933060006B93}" dt="2024-10-30T19:47:12.276" v="567" actId="26606"/>
          <ac:spMkLst>
            <pc:docMk/>
            <pc:sldMk cId="434011002" sldId="257"/>
            <ac:spMk id="21" creationId="{F68B3F68-107C-434F-AA38-110D5EA91B85}"/>
          </ac:spMkLst>
        </pc:spChg>
        <pc:spChg chg="add">
          <ac:chgData name="ajay poreddy" userId="a76d0cce41846b4c" providerId="LiveId" clId="{47E71F71-6193-4DB6-AA80-933060006B93}" dt="2024-10-30T19:47:12.276" v="567" actId="26606"/>
          <ac:spMkLst>
            <pc:docMk/>
            <pc:sldMk cId="434011002" sldId="257"/>
            <ac:spMk id="23" creationId="{AAD0DBB9-1A4B-4391-81D4-CB19F9AB918A}"/>
          </ac:spMkLst>
        </pc:spChg>
        <pc:spChg chg="add">
          <ac:chgData name="ajay poreddy" userId="a76d0cce41846b4c" providerId="LiveId" clId="{47E71F71-6193-4DB6-AA80-933060006B93}" dt="2024-10-30T19:47:12.276" v="567" actId="26606"/>
          <ac:spMkLst>
            <pc:docMk/>
            <pc:sldMk cId="434011002" sldId="257"/>
            <ac:spMk id="25" creationId="{063BBA22-50EA-4C4D-BE05-F1CE4E63AA56}"/>
          </ac:spMkLst>
        </pc:spChg>
        <pc:graphicFrameChg chg="add del">
          <ac:chgData name="ajay poreddy" userId="a76d0cce41846b4c" providerId="LiveId" clId="{47E71F71-6193-4DB6-AA80-933060006B93}" dt="2024-10-30T19:46:48.115" v="565" actId="26606"/>
          <ac:graphicFrameMkLst>
            <pc:docMk/>
            <pc:sldMk cId="434011002" sldId="257"/>
            <ac:graphicFrameMk id="12" creationId="{75A2571C-3916-93FA-7CAD-F5CC80D77B80}"/>
          </ac:graphicFrameMkLst>
        </pc:graphicFrameChg>
        <pc:graphicFrameChg chg="add mod modGraphic">
          <ac:chgData name="ajay poreddy" userId="a76d0cce41846b4c" providerId="LiveId" clId="{47E71F71-6193-4DB6-AA80-933060006B93}" dt="2024-10-30T20:03:41.072" v="717" actId="20577"/>
          <ac:graphicFrameMkLst>
            <pc:docMk/>
            <pc:sldMk cId="434011002" sldId="257"/>
            <ac:graphicFrameMk id="14" creationId="{610B0C8A-667C-C67B-C752-C7627E24569A}"/>
          </ac:graphicFrameMkLst>
        </pc:graphicFrameChg>
        <pc:picChg chg="add del">
          <ac:chgData name="ajay poreddy" userId="a76d0cce41846b4c" providerId="LiveId" clId="{47E71F71-6193-4DB6-AA80-933060006B93}" dt="2024-10-30T19:46:40.118" v="563" actId="26606"/>
          <ac:picMkLst>
            <pc:docMk/>
            <pc:sldMk cId="434011002" sldId="257"/>
            <ac:picMk id="6" creationId="{E51FFC67-D135-F8AC-BC0E-FE986F6F6DA8}"/>
          </ac:picMkLst>
        </pc:picChg>
        <pc:picChg chg="add del">
          <ac:chgData name="ajay poreddy" userId="a76d0cce41846b4c" providerId="LiveId" clId="{47E71F71-6193-4DB6-AA80-933060006B93}" dt="2024-10-30T19:46:48.115" v="565" actId="26606"/>
          <ac:picMkLst>
            <pc:docMk/>
            <pc:sldMk cId="434011002" sldId="257"/>
            <ac:picMk id="7" creationId="{08B14553-8957-B5AF-8296-86A83C899A2E}"/>
          </ac:picMkLst>
        </pc:picChg>
      </pc:sldChg>
      <pc:sldChg chg="new del">
        <pc:chgData name="ajay poreddy" userId="a76d0cce41846b4c" providerId="LiveId" clId="{47E71F71-6193-4DB6-AA80-933060006B93}" dt="2024-10-30T17:52:40.701" v="7" actId="680"/>
        <pc:sldMkLst>
          <pc:docMk/>
          <pc:sldMk cId="1103831103" sldId="257"/>
        </pc:sldMkLst>
      </pc:sldChg>
      <pc:sldChg chg="new del">
        <pc:chgData name="ajay poreddy" userId="a76d0cce41846b4c" providerId="LiveId" clId="{47E71F71-6193-4DB6-AA80-933060006B93}" dt="2024-10-30T18:13:44.831" v="19" actId="680"/>
        <pc:sldMkLst>
          <pc:docMk/>
          <pc:sldMk cId="1165632915" sldId="257"/>
        </pc:sldMkLst>
      </pc:sldChg>
      <pc:sldChg chg="new del">
        <pc:chgData name="ajay poreddy" userId="a76d0cce41846b4c" providerId="LiveId" clId="{47E71F71-6193-4DB6-AA80-933060006B93}" dt="2024-10-30T17:55:12.317" v="11" actId="680"/>
        <pc:sldMkLst>
          <pc:docMk/>
          <pc:sldMk cId="1312118835" sldId="257"/>
        </pc:sldMkLst>
      </pc:sldChg>
      <pc:sldChg chg="addSp delSp modSp new mod setBg">
        <pc:chgData name="ajay poreddy" userId="a76d0cce41846b4c" providerId="LiveId" clId="{47E71F71-6193-4DB6-AA80-933060006B93}" dt="2024-10-30T19:48:04.201" v="572" actId="26606"/>
        <pc:sldMkLst>
          <pc:docMk/>
          <pc:sldMk cId="780108562" sldId="258"/>
        </pc:sldMkLst>
        <pc:spChg chg="mod">
          <ac:chgData name="ajay poreddy" userId="a76d0cce41846b4c" providerId="LiveId" clId="{47E71F71-6193-4DB6-AA80-933060006B93}" dt="2024-10-30T19:48:04.201" v="572" actId="26606"/>
          <ac:spMkLst>
            <pc:docMk/>
            <pc:sldMk cId="780108562" sldId="258"/>
            <ac:spMk id="2" creationId="{C3623430-44D9-EABD-945F-2A197214B32F}"/>
          </ac:spMkLst>
        </pc:spChg>
        <pc:spChg chg="mod">
          <ac:chgData name="ajay poreddy" userId="a76d0cce41846b4c" providerId="LiveId" clId="{47E71F71-6193-4DB6-AA80-933060006B93}" dt="2024-10-30T19:48:04.201" v="572" actId="26606"/>
          <ac:spMkLst>
            <pc:docMk/>
            <pc:sldMk cId="780108562" sldId="258"/>
            <ac:spMk id="3" creationId="{057F2FBF-77D8-479F-89AE-DA0BF7A7BB5D}"/>
          </ac:spMkLst>
        </pc:spChg>
        <pc:spChg chg="add del">
          <ac:chgData name="ajay poreddy" userId="a76d0cce41846b4c" providerId="LiveId" clId="{47E71F71-6193-4DB6-AA80-933060006B93}" dt="2024-10-30T19:47:55.749" v="569" actId="26606"/>
          <ac:spMkLst>
            <pc:docMk/>
            <pc:sldMk cId="780108562" sldId="258"/>
            <ac:spMk id="9" creationId="{3ECBE1F1-D69B-4AFA-ABD5-8E41720EF6DE}"/>
          </ac:spMkLst>
        </pc:spChg>
        <pc:spChg chg="add del">
          <ac:chgData name="ajay poreddy" userId="a76d0cce41846b4c" providerId="LiveId" clId="{47E71F71-6193-4DB6-AA80-933060006B93}" dt="2024-10-30T19:48:04.184" v="571" actId="26606"/>
          <ac:spMkLst>
            <pc:docMk/>
            <pc:sldMk cId="780108562" sldId="258"/>
            <ac:spMk id="10" creationId="{245A9F99-D9B1-4094-A2E2-B90AC1DB7B9C}"/>
          </ac:spMkLst>
        </pc:spChg>
        <pc:spChg chg="add del">
          <ac:chgData name="ajay poreddy" userId="a76d0cce41846b4c" providerId="LiveId" clId="{47E71F71-6193-4DB6-AA80-933060006B93}" dt="2024-10-30T19:47:55.749" v="569" actId="26606"/>
          <ac:spMkLst>
            <pc:docMk/>
            <pc:sldMk cId="780108562" sldId="258"/>
            <ac:spMk id="11" creationId="{603A6265-E10C-4B85-9C20-E75FCAF9CC63}"/>
          </ac:spMkLst>
        </pc:spChg>
        <pc:spChg chg="add del">
          <ac:chgData name="ajay poreddy" userId="a76d0cce41846b4c" providerId="LiveId" clId="{47E71F71-6193-4DB6-AA80-933060006B93}" dt="2024-10-30T19:48:04.184" v="571" actId="26606"/>
          <ac:spMkLst>
            <pc:docMk/>
            <pc:sldMk cId="780108562" sldId="258"/>
            <ac:spMk id="12" creationId="{B7FAF607-473A-4A43-A23D-BBFF5C4117BB}"/>
          </ac:spMkLst>
        </pc:spChg>
        <pc:spChg chg="add">
          <ac:chgData name="ajay poreddy" userId="a76d0cce41846b4c" providerId="LiveId" clId="{47E71F71-6193-4DB6-AA80-933060006B93}" dt="2024-10-30T19:48:04.201" v="572" actId="26606"/>
          <ac:spMkLst>
            <pc:docMk/>
            <pc:sldMk cId="780108562" sldId="258"/>
            <ac:spMk id="19" creationId="{3ECBE1F1-D69B-4AFA-ABD5-8E41720EF6DE}"/>
          </ac:spMkLst>
        </pc:spChg>
        <pc:spChg chg="add">
          <ac:chgData name="ajay poreddy" userId="a76d0cce41846b4c" providerId="LiveId" clId="{47E71F71-6193-4DB6-AA80-933060006B93}" dt="2024-10-30T19:48:04.201" v="572" actId="26606"/>
          <ac:spMkLst>
            <pc:docMk/>
            <pc:sldMk cId="780108562" sldId="258"/>
            <ac:spMk id="21" creationId="{603A6265-E10C-4B85-9C20-E75FCAF9CC63}"/>
          </ac:spMkLst>
        </pc:spChg>
        <pc:grpChg chg="add del">
          <ac:chgData name="ajay poreddy" userId="a76d0cce41846b4c" providerId="LiveId" clId="{47E71F71-6193-4DB6-AA80-933060006B93}" dt="2024-10-30T19:48:04.184" v="571" actId="26606"/>
          <ac:grpSpMkLst>
            <pc:docMk/>
            <pc:sldMk cId="780108562" sldId="258"/>
            <ac:grpSpMk id="14" creationId="{C5F6476F-D303-44D3-B30F-1BA348F0F64A}"/>
          </ac:grpSpMkLst>
        </pc:grpChg>
        <pc:picChg chg="add del">
          <ac:chgData name="ajay poreddy" userId="a76d0cce41846b4c" providerId="LiveId" clId="{47E71F71-6193-4DB6-AA80-933060006B93}" dt="2024-10-30T19:47:55.749" v="569" actId="26606"/>
          <ac:picMkLst>
            <pc:docMk/>
            <pc:sldMk cId="780108562" sldId="258"/>
            <ac:picMk id="5" creationId="{DED26C8D-7638-464D-3684-B802493C6940}"/>
          </ac:picMkLst>
        </pc:picChg>
        <pc:picChg chg="add del">
          <ac:chgData name="ajay poreddy" userId="a76d0cce41846b4c" providerId="LiveId" clId="{47E71F71-6193-4DB6-AA80-933060006B93}" dt="2024-10-30T19:48:04.184" v="571" actId="26606"/>
          <ac:picMkLst>
            <pc:docMk/>
            <pc:sldMk cId="780108562" sldId="258"/>
            <ac:picMk id="7" creationId="{7B79ADB8-E111-B591-FAAC-D7DEA9BBD30C}"/>
          </ac:picMkLst>
        </pc:picChg>
        <pc:picChg chg="add">
          <ac:chgData name="ajay poreddy" userId="a76d0cce41846b4c" providerId="LiveId" clId="{47E71F71-6193-4DB6-AA80-933060006B93}" dt="2024-10-30T19:48:04.201" v="572" actId="26606"/>
          <ac:picMkLst>
            <pc:docMk/>
            <pc:sldMk cId="780108562" sldId="258"/>
            <ac:picMk id="20" creationId="{DED26C8D-7638-464D-3684-B802493C6940}"/>
          </ac:picMkLst>
        </pc:picChg>
      </pc:sldChg>
      <pc:sldChg chg="addSp delSp modSp new mod setBg">
        <pc:chgData name="ajay poreddy" userId="a76d0cce41846b4c" providerId="LiveId" clId="{47E71F71-6193-4DB6-AA80-933060006B93}" dt="2024-10-30T19:49:32.375" v="586" actId="26606"/>
        <pc:sldMkLst>
          <pc:docMk/>
          <pc:sldMk cId="1848360608" sldId="259"/>
        </pc:sldMkLst>
        <pc:spChg chg="mod">
          <ac:chgData name="ajay poreddy" userId="a76d0cce41846b4c" providerId="LiveId" clId="{47E71F71-6193-4DB6-AA80-933060006B93}" dt="2024-10-30T19:49:32.375" v="586" actId="26606"/>
          <ac:spMkLst>
            <pc:docMk/>
            <pc:sldMk cId="1848360608" sldId="259"/>
            <ac:spMk id="2" creationId="{4407BABA-832D-D811-EB64-F1B1912046EF}"/>
          </ac:spMkLst>
        </pc:spChg>
        <pc:spChg chg="add del mod">
          <ac:chgData name="ajay poreddy" userId="a76d0cce41846b4c" providerId="LiveId" clId="{47E71F71-6193-4DB6-AA80-933060006B93}" dt="2024-10-30T19:49:11.893" v="585" actId="26606"/>
          <ac:spMkLst>
            <pc:docMk/>
            <pc:sldMk cId="1848360608" sldId="259"/>
            <ac:spMk id="3" creationId="{C65B55F7-C9D8-BA60-C011-036B3F8A4E82}"/>
          </ac:spMkLst>
        </pc:spChg>
        <pc:spChg chg="add mod">
          <ac:chgData name="ajay poreddy" userId="a76d0cce41846b4c" providerId="LiveId" clId="{47E71F71-6193-4DB6-AA80-933060006B93}" dt="2024-10-30T18:46:02.369" v="96" actId="113"/>
          <ac:spMkLst>
            <pc:docMk/>
            <pc:sldMk cId="1848360608" sldId="259"/>
            <ac:spMk id="4" creationId="{60930869-67BB-C53D-EE9B-982EDCAF7111}"/>
          </ac:spMkLst>
        </pc:spChg>
        <pc:spChg chg="add">
          <ac:chgData name="ajay poreddy" userId="a76d0cce41846b4c" providerId="LiveId" clId="{47E71F71-6193-4DB6-AA80-933060006B93}" dt="2024-10-30T18:46:22.752" v="97"/>
          <ac:spMkLst>
            <pc:docMk/>
            <pc:sldMk cId="1848360608" sldId="259"/>
            <ac:spMk id="5" creationId="{51FEE2EF-EEB7-BDC8-B767-D00E12DCC361}"/>
          </ac:spMkLst>
        </pc:spChg>
        <pc:spChg chg="add del">
          <ac:chgData name="ajay poreddy" userId="a76d0cce41846b4c" providerId="LiveId" clId="{47E71F71-6193-4DB6-AA80-933060006B93}" dt="2024-10-30T19:48:30.558" v="580" actId="26606"/>
          <ac:spMkLst>
            <pc:docMk/>
            <pc:sldMk cId="1848360608" sldId="259"/>
            <ac:spMk id="8" creationId="{1B15ED52-F352-441B-82BF-E0EA34836D08}"/>
          </ac:spMkLst>
        </pc:spChg>
        <pc:spChg chg="add del">
          <ac:chgData name="ajay poreddy" userId="a76d0cce41846b4c" providerId="LiveId" clId="{47E71F71-6193-4DB6-AA80-933060006B93}" dt="2024-10-30T19:48:27.694" v="576" actId="26606"/>
          <ac:spMkLst>
            <pc:docMk/>
            <pc:sldMk cId="1848360608" sldId="259"/>
            <ac:spMk id="9" creationId="{C0763A76-9F1C-4FC5-82B7-DD475DA461B2}"/>
          </ac:spMkLst>
        </pc:spChg>
        <pc:spChg chg="add del">
          <ac:chgData name="ajay poreddy" userId="a76d0cce41846b4c" providerId="LiveId" clId="{47E71F71-6193-4DB6-AA80-933060006B93}" dt="2024-10-30T19:48:25.607" v="574" actId="26606"/>
          <ac:spMkLst>
            <pc:docMk/>
            <pc:sldMk cId="1848360608" sldId="259"/>
            <ac:spMk id="10" creationId="{B50AB553-2A96-4A92-96F2-93548E096954}"/>
          </ac:spMkLst>
        </pc:spChg>
        <pc:spChg chg="add del">
          <ac:chgData name="ajay poreddy" userId="a76d0cce41846b4c" providerId="LiveId" clId="{47E71F71-6193-4DB6-AA80-933060006B93}" dt="2024-10-30T19:48:27.694" v="576" actId="26606"/>
          <ac:spMkLst>
            <pc:docMk/>
            <pc:sldMk cId="1848360608" sldId="259"/>
            <ac:spMk id="11" creationId="{E81BF4F6-F2CF-4984-9D14-D6966D92F99F}"/>
          </ac:spMkLst>
        </pc:spChg>
        <pc:spChg chg="add del">
          <ac:chgData name="ajay poreddy" userId="a76d0cce41846b4c" providerId="LiveId" clId="{47E71F71-6193-4DB6-AA80-933060006B93}" dt="2024-10-30T19:48:27.694" v="576" actId="26606"/>
          <ac:spMkLst>
            <pc:docMk/>
            <pc:sldMk cId="1848360608" sldId="259"/>
            <ac:spMk id="12" creationId="{C65B55F7-C9D8-BA60-C011-036B3F8A4E82}"/>
          </ac:spMkLst>
        </pc:spChg>
        <pc:spChg chg="add del">
          <ac:chgData name="ajay poreddy" userId="a76d0cce41846b4c" providerId="LiveId" clId="{47E71F71-6193-4DB6-AA80-933060006B93}" dt="2024-10-30T19:48:30.558" v="580" actId="26606"/>
          <ac:spMkLst>
            <pc:docMk/>
            <pc:sldMk cId="1848360608" sldId="259"/>
            <ac:spMk id="14" creationId="{375E0459-6403-40CD-989D-56A4407CA12E}"/>
          </ac:spMkLst>
        </pc:spChg>
        <pc:spChg chg="add del">
          <ac:chgData name="ajay poreddy" userId="a76d0cce41846b4c" providerId="LiveId" clId="{47E71F71-6193-4DB6-AA80-933060006B93}" dt="2024-10-30T19:48:29.207" v="578" actId="26606"/>
          <ac:spMkLst>
            <pc:docMk/>
            <pc:sldMk cId="1848360608" sldId="259"/>
            <ac:spMk id="15" creationId="{063BBA22-50EA-4C4D-BE05-F1CE4E63AA56}"/>
          </ac:spMkLst>
        </pc:spChg>
        <pc:spChg chg="add del">
          <ac:chgData name="ajay poreddy" userId="a76d0cce41846b4c" providerId="LiveId" clId="{47E71F71-6193-4DB6-AA80-933060006B93}" dt="2024-10-30T19:48:29.207" v="578" actId="26606"/>
          <ac:spMkLst>
            <pc:docMk/>
            <pc:sldMk cId="1848360608" sldId="259"/>
            <ac:spMk id="16" creationId="{BACC6370-2D7E-4714-9D71-7542949D7D5D}"/>
          </ac:spMkLst>
        </pc:spChg>
        <pc:spChg chg="add del">
          <ac:chgData name="ajay poreddy" userId="a76d0cce41846b4c" providerId="LiveId" clId="{47E71F71-6193-4DB6-AA80-933060006B93}" dt="2024-10-30T19:48:29.207" v="578" actId="26606"/>
          <ac:spMkLst>
            <pc:docMk/>
            <pc:sldMk cId="1848360608" sldId="259"/>
            <ac:spMk id="17" creationId="{F68B3F68-107C-434F-AA38-110D5EA91B85}"/>
          </ac:spMkLst>
        </pc:spChg>
        <pc:spChg chg="add del">
          <ac:chgData name="ajay poreddy" userId="a76d0cce41846b4c" providerId="LiveId" clId="{47E71F71-6193-4DB6-AA80-933060006B93}" dt="2024-10-30T19:48:29.207" v="578" actId="26606"/>
          <ac:spMkLst>
            <pc:docMk/>
            <pc:sldMk cId="1848360608" sldId="259"/>
            <ac:spMk id="18" creationId="{AAD0DBB9-1A4B-4391-81D4-CB19F9AB918A}"/>
          </ac:spMkLst>
        </pc:spChg>
        <pc:spChg chg="add del">
          <ac:chgData name="ajay poreddy" userId="a76d0cce41846b4c" providerId="LiveId" clId="{47E71F71-6193-4DB6-AA80-933060006B93}" dt="2024-10-30T19:48:30.558" v="580" actId="26606"/>
          <ac:spMkLst>
            <pc:docMk/>
            <pc:sldMk cId="1848360608" sldId="259"/>
            <ac:spMk id="21" creationId="{3B2E3793-BFE6-45A2-9B7B-E18844431C99}"/>
          </ac:spMkLst>
        </pc:spChg>
        <pc:spChg chg="add del">
          <ac:chgData name="ajay poreddy" userId="a76d0cce41846b4c" providerId="LiveId" clId="{47E71F71-6193-4DB6-AA80-933060006B93}" dt="2024-10-30T19:48:30.558" v="580" actId="26606"/>
          <ac:spMkLst>
            <pc:docMk/>
            <pc:sldMk cId="1848360608" sldId="259"/>
            <ac:spMk id="22" creationId="{BC4C4868-CB8F-4AF9-9CDB-8108F2C19B67}"/>
          </ac:spMkLst>
        </pc:spChg>
        <pc:spChg chg="add del">
          <ac:chgData name="ajay poreddy" userId="a76d0cce41846b4c" providerId="LiveId" clId="{47E71F71-6193-4DB6-AA80-933060006B93}" dt="2024-10-30T19:48:30.558" v="580" actId="26606"/>
          <ac:spMkLst>
            <pc:docMk/>
            <pc:sldMk cId="1848360608" sldId="259"/>
            <ac:spMk id="23" creationId="{53E5B1A8-3AC9-4BD1-9BBC-78CA94F2D1BA}"/>
          </ac:spMkLst>
        </pc:spChg>
        <pc:spChg chg="add del">
          <ac:chgData name="ajay poreddy" userId="a76d0cce41846b4c" providerId="LiveId" clId="{47E71F71-6193-4DB6-AA80-933060006B93}" dt="2024-10-30T19:48:30.558" v="580" actId="26606"/>
          <ac:spMkLst>
            <pc:docMk/>
            <pc:sldMk cId="1848360608" sldId="259"/>
            <ac:spMk id="24" creationId="{C65B55F7-C9D8-BA60-C011-036B3F8A4E82}"/>
          </ac:spMkLst>
        </pc:spChg>
        <pc:spChg chg="add del">
          <ac:chgData name="ajay poreddy" userId="a76d0cce41846b4c" providerId="LiveId" clId="{47E71F71-6193-4DB6-AA80-933060006B93}" dt="2024-10-30T19:48:43.451" v="582" actId="26606"/>
          <ac:spMkLst>
            <pc:docMk/>
            <pc:sldMk cId="1848360608" sldId="259"/>
            <ac:spMk id="26" creationId="{70DFC902-7D23-471A-B557-B6B6917D7A0D}"/>
          </ac:spMkLst>
        </pc:spChg>
        <pc:spChg chg="add del">
          <ac:chgData name="ajay poreddy" userId="a76d0cce41846b4c" providerId="LiveId" clId="{47E71F71-6193-4DB6-AA80-933060006B93}" dt="2024-10-30T19:48:43.451" v="582" actId="26606"/>
          <ac:spMkLst>
            <pc:docMk/>
            <pc:sldMk cId="1848360608" sldId="259"/>
            <ac:spMk id="27" creationId="{A55D5633-D557-4DCA-982C-FF36EB7A1C00}"/>
          </ac:spMkLst>
        </pc:spChg>
        <pc:spChg chg="add del">
          <ac:chgData name="ajay poreddy" userId="a76d0cce41846b4c" providerId="LiveId" clId="{47E71F71-6193-4DB6-AA80-933060006B93}" dt="2024-10-30T19:48:43.451" v="582" actId="26606"/>
          <ac:spMkLst>
            <pc:docMk/>
            <pc:sldMk cId="1848360608" sldId="259"/>
            <ac:spMk id="28" creationId="{450D3AD2-FA80-415F-A9CE-54D884561CD7}"/>
          </ac:spMkLst>
        </pc:spChg>
        <pc:spChg chg="add del">
          <ac:chgData name="ajay poreddy" userId="a76d0cce41846b4c" providerId="LiveId" clId="{47E71F71-6193-4DB6-AA80-933060006B93}" dt="2024-10-30T19:48:43.451" v="582" actId="26606"/>
          <ac:spMkLst>
            <pc:docMk/>
            <pc:sldMk cId="1848360608" sldId="259"/>
            <ac:spMk id="29" creationId="{C65B55F7-C9D8-BA60-C011-036B3F8A4E82}"/>
          </ac:spMkLst>
        </pc:spChg>
        <pc:spChg chg="add del">
          <ac:chgData name="ajay poreddy" userId="a76d0cce41846b4c" providerId="LiveId" clId="{47E71F71-6193-4DB6-AA80-933060006B93}" dt="2024-10-30T19:49:32.375" v="586" actId="26606"/>
          <ac:spMkLst>
            <pc:docMk/>
            <pc:sldMk cId="1848360608" sldId="259"/>
            <ac:spMk id="33" creationId="{70DFC902-7D23-471A-B557-B6B6917D7A0D}"/>
          </ac:spMkLst>
        </pc:spChg>
        <pc:spChg chg="add del">
          <ac:chgData name="ajay poreddy" userId="a76d0cce41846b4c" providerId="LiveId" clId="{47E71F71-6193-4DB6-AA80-933060006B93}" dt="2024-10-30T19:49:32.375" v="586" actId="26606"/>
          <ac:spMkLst>
            <pc:docMk/>
            <pc:sldMk cId="1848360608" sldId="259"/>
            <ac:spMk id="34" creationId="{A55D5633-D557-4DCA-982C-FF36EB7A1C00}"/>
          </ac:spMkLst>
        </pc:spChg>
        <pc:spChg chg="add del">
          <ac:chgData name="ajay poreddy" userId="a76d0cce41846b4c" providerId="LiveId" clId="{47E71F71-6193-4DB6-AA80-933060006B93}" dt="2024-10-30T19:49:32.375" v="586" actId="26606"/>
          <ac:spMkLst>
            <pc:docMk/>
            <pc:sldMk cId="1848360608" sldId="259"/>
            <ac:spMk id="35" creationId="{450D3AD2-FA80-415F-A9CE-54D884561CD7}"/>
          </ac:spMkLst>
        </pc:spChg>
        <pc:spChg chg="add mod">
          <ac:chgData name="ajay poreddy" userId="a76d0cce41846b4c" providerId="LiveId" clId="{47E71F71-6193-4DB6-AA80-933060006B93}" dt="2024-10-30T19:49:32.375" v="586" actId="26606"/>
          <ac:spMkLst>
            <pc:docMk/>
            <pc:sldMk cId="1848360608" sldId="259"/>
            <ac:spMk id="36" creationId="{C65B55F7-C9D8-BA60-C011-036B3F8A4E82}"/>
          </ac:spMkLst>
        </pc:spChg>
        <pc:spChg chg="add">
          <ac:chgData name="ajay poreddy" userId="a76d0cce41846b4c" providerId="LiveId" clId="{47E71F71-6193-4DB6-AA80-933060006B93}" dt="2024-10-30T19:49:32.375" v="586" actId="26606"/>
          <ac:spMkLst>
            <pc:docMk/>
            <pc:sldMk cId="1848360608" sldId="259"/>
            <ac:spMk id="41" creationId="{1B15ED52-F352-441B-82BF-E0EA34836D08}"/>
          </ac:spMkLst>
        </pc:spChg>
        <pc:spChg chg="add">
          <ac:chgData name="ajay poreddy" userId="a76d0cce41846b4c" providerId="LiveId" clId="{47E71F71-6193-4DB6-AA80-933060006B93}" dt="2024-10-30T19:49:32.375" v="586" actId="26606"/>
          <ac:spMkLst>
            <pc:docMk/>
            <pc:sldMk cId="1848360608" sldId="259"/>
            <ac:spMk id="43" creationId="{3B2E3793-BFE6-45A2-9B7B-E18844431C99}"/>
          </ac:spMkLst>
        </pc:spChg>
        <pc:spChg chg="add">
          <ac:chgData name="ajay poreddy" userId="a76d0cce41846b4c" providerId="LiveId" clId="{47E71F71-6193-4DB6-AA80-933060006B93}" dt="2024-10-30T19:49:32.375" v="586" actId="26606"/>
          <ac:spMkLst>
            <pc:docMk/>
            <pc:sldMk cId="1848360608" sldId="259"/>
            <ac:spMk id="45" creationId="{BC4C4868-CB8F-4AF9-9CDB-8108F2C19B67}"/>
          </ac:spMkLst>
        </pc:spChg>
        <pc:spChg chg="add">
          <ac:chgData name="ajay poreddy" userId="a76d0cce41846b4c" providerId="LiveId" clId="{47E71F71-6193-4DB6-AA80-933060006B93}" dt="2024-10-30T19:49:32.375" v="586" actId="26606"/>
          <ac:spMkLst>
            <pc:docMk/>
            <pc:sldMk cId="1848360608" sldId="259"/>
            <ac:spMk id="47" creationId="{375E0459-6403-40CD-989D-56A4407CA12E}"/>
          </ac:spMkLst>
        </pc:spChg>
        <pc:spChg chg="add">
          <ac:chgData name="ajay poreddy" userId="a76d0cce41846b4c" providerId="LiveId" clId="{47E71F71-6193-4DB6-AA80-933060006B93}" dt="2024-10-30T19:49:32.375" v="586" actId="26606"/>
          <ac:spMkLst>
            <pc:docMk/>
            <pc:sldMk cId="1848360608" sldId="259"/>
            <ac:spMk id="49" creationId="{53E5B1A8-3AC9-4BD1-9BBC-78CA94F2D1BA}"/>
          </ac:spMkLst>
        </pc:spChg>
        <pc:graphicFrameChg chg="add del">
          <ac:chgData name="ajay poreddy" userId="a76d0cce41846b4c" providerId="LiveId" clId="{47E71F71-6193-4DB6-AA80-933060006B93}" dt="2024-10-30T19:48:25.607" v="574" actId="26606"/>
          <ac:graphicFrameMkLst>
            <pc:docMk/>
            <pc:sldMk cId="1848360608" sldId="259"/>
            <ac:graphicFrameMk id="7" creationId="{6FA33FC0-8D5E-50E7-4B57-12D3C0B4A51D}"/>
          </ac:graphicFrameMkLst>
        </pc:graphicFrameChg>
        <pc:graphicFrameChg chg="add del">
          <ac:chgData name="ajay poreddy" userId="a76d0cce41846b4c" providerId="LiveId" clId="{47E71F71-6193-4DB6-AA80-933060006B93}" dt="2024-10-30T19:48:29.207" v="578" actId="26606"/>
          <ac:graphicFrameMkLst>
            <pc:docMk/>
            <pc:sldMk cId="1848360608" sldId="259"/>
            <ac:graphicFrameMk id="19" creationId="{D6CE1FC3-C6F4-FD55-AE97-7E682B77C63B}"/>
          </ac:graphicFrameMkLst>
        </pc:graphicFrameChg>
        <pc:graphicFrameChg chg="add del">
          <ac:chgData name="ajay poreddy" userId="a76d0cce41846b4c" providerId="LiveId" clId="{47E71F71-6193-4DB6-AA80-933060006B93}" dt="2024-10-30T19:49:11.888" v="584" actId="26606"/>
          <ac:graphicFrameMkLst>
            <pc:docMk/>
            <pc:sldMk cId="1848360608" sldId="259"/>
            <ac:graphicFrameMk id="31" creationId="{8FB0D7D8-67AF-AE8A-97D5-07B041DD7DC5}"/>
          </ac:graphicFrameMkLst>
        </pc:graphicFrameChg>
        <pc:picChg chg="add del">
          <ac:chgData name="ajay poreddy" userId="a76d0cce41846b4c" providerId="LiveId" clId="{47E71F71-6193-4DB6-AA80-933060006B93}" dt="2024-10-30T19:48:25.607" v="574" actId="26606"/>
          <ac:picMkLst>
            <pc:docMk/>
            <pc:sldMk cId="1848360608" sldId="259"/>
            <ac:picMk id="6" creationId="{E893A842-07E7-3883-8DE0-53A11686FDD1}"/>
          </ac:picMkLst>
        </pc:picChg>
        <pc:picChg chg="add del">
          <ac:chgData name="ajay poreddy" userId="a76d0cce41846b4c" providerId="LiveId" clId="{47E71F71-6193-4DB6-AA80-933060006B93}" dt="2024-10-30T19:48:27.694" v="576" actId="26606"/>
          <ac:picMkLst>
            <pc:docMk/>
            <pc:sldMk cId="1848360608" sldId="259"/>
            <ac:picMk id="13" creationId="{36930A3B-6638-DE75-0BE7-E027DCD3C806}"/>
          </ac:picMkLst>
        </pc:picChg>
      </pc:sldChg>
      <pc:sldChg chg="addSp delSp modSp new mod setBg setClrOvrMap">
        <pc:chgData name="ajay poreddy" userId="a76d0cce41846b4c" providerId="LiveId" clId="{47E71F71-6193-4DB6-AA80-933060006B93}" dt="2024-10-30T20:07:14.908" v="728" actId="20577"/>
        <pc:sldMkLst>
          <pc:docMk/>
          <pc:sldMk cId="2439642151" sldId="260"/>
        </pc:sldMkLst>
        <pc:spChg chg="mod">
          <ac:chgData name="ajay poreddy" userId="a76d0cce41846b4c" providerId="LiveId" clId="{47E71F71-6193-4DB6-AA80-933060006B93}" dt="2024-10-30T19:52:19.605" v="628" actId="26606"/>
          <ac:spMkLst>
            <pc:docMk/>
            <pc:sldMk cId="2439642151" sldId="260"/>
            <ac:spMk id="2" creationId="{49D691FA-B80C-509A-E342-A73CBDC9BADC}"/>
          </ac:spMkLst>
        </pc:spChg>
        <pc:spChg chg="del">
          <ac:chgData name="ajay poreddy" userId="a76d0cce41846b4c" providerId="LiveId" clId="{47E71F71-6193-4DB6-AA80-933060006B93}" dt="2024-10-30T18:52:22.433" v="126"/>
          <ac:spMkLst>
            <pc:docMk/>
            <pc:sldMk cId="2439642151" sldId="260"/>
            <ac:spMk id="3" creationId="{82220726-D6AD-27E6-C22E-E9AAFD72CAEE}"/>
          </ac:spMkLst>
        </pc:spChg>
        <pc:spChg chg="add del mod">
          <ac:chgData name="ajay poreddy" userId="a76d0cce41846b4c" providerId="LiveId" clId="{47E71F71-6193-4DB6-AA80-933060006B93}" dt="2024-10-30T19:51:40.419" v="621" actId="26606"/>
          <ac:spMkLst>
            <pc:docMk/>
            <pc:sldMk cId="2439642151" sldId="260"/>
            <ac:spMk id="4" creationId="{542BA840-90EB-0A2E-3F64-A905368733D7}"/>
          </ac:spMkLst>
        </pc:spChg>
        <pc:spChg chg="add del">
          <ac:chgData name="ajay poreddy" userId="a76d0cce41846b4c" providerId="LiveId" clId="{47E71F71-6193-4DB6-AA80-933060006B93}" dt="2024-10-30T19:51:12.535" v="606" actId="26606"/>
          <ac:spMkLst>
            <pc:docMk/>
            <pc:sldMk cId="2439642151" sldId="260"/>
            <ac:spMk id="8" creationId="{BACC6370-2D7E-4714-9D71-7542949D7D5D}"/>
          </ac:spMkLst>
        </pc:spChg>
        <pc:spChg chg="add del">
          <ac:chgData name="ajay poreddy" userId="a76d0cce41846b4c" providerId="LiveId" clId="{47E71F71-6193-4DB6-AA80-933060006B93}" dt="2024-10-30T19:51:12.535" v="606" actId="26606"/>
          <ac:spMkLst>
            <pc:docMk/>
            <pc:sldMk cId="2439642151" sldId="260"/>
            <ac:spMk id="9" creationId="{F68B3F68-107C-434F-AA38-110D5EA91B85}"/>
          </ac:spMkLst>
        </pc:spChg>
        <pc:spChg chg="add del">
          <ac:chgData name="ajay poreddy" userId="a76d0cce41846b4c" providerId="LiveId" clId="{47E71F71-6193-4DB6-AA80-933060006B93}" dt="2024-10-30T19:50:06.524" v="588" actId="26606"/>
          <ac:spMkLst>
            <pc:docMk/>
            <pc:sldMk cId="2439642151" sldId="260"/>
            <ac:spMk id="10" creationId="{BACC6370-2D7E-4714-9D71-7542949D7D5D}"/>
          </ac:spMkLst>
        </pc:spChg>
        <pc:spChg chg="add del">
          <ac:chgData name="ajay poreddy" userId="a76d0cce41846b4c" providerId="LiveId" clId="{47E71F71-6193-4DB6-AA80-933060006B93}" dt="2024-10-30T19:51:12.535" v="606" actId="26606"/>
          <ac:spMkLst>
            <pc:docMk/>
            <pc:sldMk cId="2439642151" sldId="260"/>
            <ac:spMk id="11" creationId="{AAD0DBB9-1A4B-4391-81D4-CB19F9AB918A}"/>
          </ac:spMkLst>
        </pc:spChg>
        <pc:spChg chg="add del">
          <ac:chgData name="ajay poreddy" userId="a76d0cce41846b4c" providerId="LiveId" clId="{47E71F71-6193-4DB6-AA80-933060006B93}" dt="2024-10-30T19:50:06.524" v="588" actId="26606"/>
          <ac:spMkLst>
            <pc:docMk/>
            <pc:sldMk cId="2439642151" sldId="260"/>
            <ac:spMk id="12" creationId="{F68B3F68-107C-434F-AA38-110D5EA91B85}"/>
          </ac:spMkLst>
        </pc:spChg>
        <pc:spChg chg="add del">
          <ac:chgData name="ajay poreddy" userId="a76d0cce41846b4c" providerId="LiveId" clId="{47E71F71-6193-4DB6-AA80-933060006B93}" dt="2024-10-30T19:51:12.535" v="606" actId="26606"/>
          <ac:spMkLst>
            <pc:docMk/>
            <pc:sldMk cId="2439642151" sldId="260"/>
            <ac:spMk id="13" creationId="{063BBA22-50EA-4C4D-BE05-F1CE4E63AA56}"/>
          </ac:spMkLst>
        </pc:spChg>
        <pc:spChg chg="add del">
          <ac:chgData name="ajay poreddy" userId="a76d0cce41846b4c" providerId="LiveId" clId="{47E71F71-6193-4DB6-AA80-933060006B93}" dt="2024-10-30T19:50:06.524" v="588" actId="26606"/>
          <ac:spMkLst>
            <pc:docMk/>
            <pc:sldMk cId="2439642151" sldId="260"/>
            <ac:spMk id="14" creationId="{AAD0DBB9-1A4B-4391-81D4-CB19F9AB918A}"/>
          </ac:spMkLst>
        </pc:spChg>
        <pc:spChg chg="add del">
          <ac:chgData name="ajay poreddy" userId="a76d0cce41846b4c" providerId="LiveId" clId="{47E71F71-6193-4DB6-AA80-933060006B93}" dt="2024-10-30T19:50:06.524" v="588" actId="26606"/>
          <ac:spMkLst>
            <pc:docMk/>
            <pc:sldMk cId="2439642151" sldId="260"/>
            <ac:spMk id="16" creationId="{063BBA22-50EA-4C4D-BE05-F1CE4E63AA56}"/>
          </ac:spMkLst>
        </pc:spChg>
        <pc:spChg chg="add del">
          <ac:chgData name="ajay poreddy" userId="a76d0cce41846b4c" providerId="LiveId" clId="{47E71F71-6193-4DB6-AA80-933060006B93}" dt="2024-10-30T19:51:15.213" v="608" actId="26606"/>
          <ac:spMkLst>
            <pc:docMk/>
            <pc:sldMk cId="2439642151" sldId="260"/>
            <ac:spMk id="17" creationId="{BACC6370-2D7E-4714-9D71-7542949D7D5D}"/>
          </ac:spMkLst>
        </pc:spChg>
        <pc:spChg chg="add del">
          <ac:chgData name="ajay poreddy" userId="a76d0cce41846b4c" providerId="LiveId" clId="{47E71F71-6193-4DB6-AA80-933060006B93}" dt="2024-10-30T19:51:15.213" v="608" actId="26606"/>
          <ac:spMkLst>
            <pc:docMk/>
            <pc:sldMk cId="2439642151" sldId="260"/>
            <ac:spMk id="19" creationId="{F68B3F68-107C-434F-AA38-110D5EA91B85}"/>
          </ac:spMkLst>
        </pc:spChg>
        <pc:spChg chg="add del">
          <ac:chgData name="ajay poreddy" userId="a76d0cce41846b4c" providerId="LiveId" clId="{47E71F71-6193-4DB6-AA80-933060006B93}" dt="2024-10-30T19:50:09.103" v="592" actId="26606"/>
          <ac:spMkLst>
            <pc:docMk/>
            <pc:sldMk cId="2439642151" sldId="260"/>
            <ac:spMk id="20" creationId="{BACC6370-2D7E-4714-9D71-7542949D7D5D}"/>
          </ac:spMkLst>
        </pc:spChg>
        <pc:spChg chg="add del">
          <ac:chgData name="ajay poreddy" userId="a76d0cce41846b4c" providerId="LiveId" clId="{47E71F71-6193-4DB6-AA80-933060006B93}" dt="2024-10-30T19:50:09.103" v="592" actId="26606"/>
          <ac:spMkLst>
            <pc:docMk/>
            <pc:sldMk cId="2439642151" sldId="260"/>
            <ac:spMk id="21" creationId="{F68B3F68-107C-434F-AA38-110D5EA91B85}"/>
          </ac:spMkLst>
        </pc:spChg>
        <pc:spChg chg="add del">
          <ac:chgData name="ajay poreddy" userId="a76d0cce41846b4c" providerId="LiveId" clId="{47E71F71-6193-4DB6-AA80-933060006B93}" dt="2024-10-30T19:50:09.103" v="592" actId="26606"/>
          <ac:spMkLst>
            <pc:docMk/>
            <pc:sldMk cId="2439642151" sldId="260"/>
            <ac:spMk id="22" creationId="{AAD0DBB9-1A4B-4391-81D4-CB19F9AB918A}"/>
          </ac:spMkLst>
        </pc:spChg>
        <pc:spChg chg="add del">
          <ac:chgData name="ajay poreddy" userId="a76d0cce41846b4c" providerId="LiveId" clId="{47E71F71-6193-4DB6-AA80-933060006B93}" dt="2024-10-30T19:50:09.103" v="592" actId="26606"/>
          <ac:spMkLst>
            <pc:docMk/>
            <pc:sldMk cId="2439642151" sldId="260"/>
            <ac:spMk id="23" creationId="{063BBA22-50EA-4C4D-BE05-F1CE4E63AA56}"/>
          </ac:spMkLst>
        </pc:spChg>
        <pc:spChg chg="add del">
          <ac:chgData name="ajay poreddy" userId="a76d0cce41846b4c" providerId="LiveId" clId="{47E71F71-6193-4DB6-AA80-933060006B93}" dt="2024-10-30T19:51:15.213" v="608" actId="26606"/>
          <ac:spMkLst>
            <pc:docMk/>
            <pc:sldMk cId="2439642151" sldId="260"/>
            <ac:spMk id="25" creationId="{AAD0DBB9-1A4B-4391-81D4-CB19F9AB918A}"/>
          </ac:spMkLst>
        </pc:spChg>
        <pc:spChg chg="add del">
          <ac:chgData name="ajay poreddy" userId="a76d0cce41846b4c" providerId="LiveId" clId="{47E71F71-6193-4DB6-AA80-933060006B93}" dt="2024-10-30T19:51:15.213" v="608" actId="26606"/>
          <ac:spMkLst>
            <pc:docMk/>
            <pc:sldMk cId="2439642151" sldId="260"/>
            <ac:spMk id="28" creationId="{063BBA22-50EA-4C4D-BE05-F1CE4E63AA56}"/>
          </ac:spMkLst>
        </pc:spChg>
        <pc:spChg chg="add del">
          <ac:chgData name="ajay poreddy" userId="a76d0cce41846b4c" providerId="LiveId" clId="{47E71F71-6193-4DB6-AA80-933060006B93}" dt="2024-10-30T19:50:20.555" v="596" actId="26606"/>
          <ac:spMkLst>
            <pc:docMk/>
            <pc:sldMk cId="2439642151" sldId="260"/>
            <ac:spMk id="29" creationId="{BACC6370-2D7E-4714-9D71-7542949D7D5D}"/>
          </ac:spMkLst>
        </pc:spChg>
        <pc:spChg chg="add del">
          <ac:chgData name="ajay poreddy" userId="a76d0cce41846b4c" providerId="LiveId" clId="{47E71F71-6193-4DB6-AA80-933060006B93}" dt="2024-10-30T19:50:20.555" v="596" actId="26606"/>
          <ac:spMkLst>
            <pc:docMk/>
            <pc:sldMk cId="2439642151" sldId="260"/>
            <ac:spMk id="30" creationId="{F68B3F68-107C-434F-AA38-110D5EA91B85}"/>
          </ac:spMkLst>
        </pc:spChg>
        <pc:spChg chg="add del">
          <ac:chgData name="ajay poreddy" userId="a76d0cce41846b4c" providerId="LiveId" clId="{47E71F71-6193-4DB6-AA80-933060006B93}" dt="2024-10-30T19:50:20.555" v="596" actId="26606"/>
          <ac:spMkLst>
            <pc:docMk/>
            <pc:sldMk cId="2439642151" sldId="260"/>
            <ac:spMk id="31" creationId="{AAD0DBB9-1A4B-4391-81D4-CB19F9AB918A}"/>
          </ac:spMkLst>
        </pc:spChg>
        <pc:spChg chg="add del">
          <ac:chgData name="ajay poreddy" userId="a76d0cce41846b4c" providerId="LiveId" clId="{47E71F71-6193-4DB6-AA80-933060006B93}" dt="2024-10-30T19:50:20.555" v="596" actId="26606"/>
          <ac:spMkLst>
            <pc:docMk/>
            <pc:sldMk cId="2439642151" sldId="260"/>
            <ac:spMk id="32" creationId="{063BBA22-50EA-4C4D-BE05-F1CE4E63AA56}"/>
          </ac:spMkLst>
        </pc:spChg>
        <pc:spChg chg="add del">
          <ac:chgData name="ajay poreddy" userId="a76d0cce41846b4c" providerId="LiveId" clId="{47E71F71-6193-4DB6-AA80-933060006B93}" dt="2024-10-30T19:51:21.705" v="612" actId="26606"/>
          <ac:spMkLst>
            <pc:docMk/>
            <pc:sldMk cId="2439642151" sldId="260"/>
            <ac:spMk id="41" creationId="{BACC6370-2D7E-4714-9D71-7542949D7D5D}"/>
          </ac:spMkLst>
        </pc:spChg>
        <pc:spChg chg="add del">
          <ac:chgData name="ajay poreddy" userId="a76d0cce41846b4c" providerId="LiveId" clId="{47E71F71-6193-4DB6-AA80-933060006B93}" dt="2024-10-30T19:51:21.705" v="612" actId="26606"/>
          <ac:spMkLst>
            <pc:docMk/>
            <pc:sldMk cId="2439642151" sldId="260"/>
            <ac:spMk id="42" creationId="{F68B3F68-107C-434F-AA38-110D5EA91B85}"/>
          </ac:spMkLst>
        </pc:spChg>
        <pc:spChg chg="add del">
          <ac:chgData name="ajay poreddy" userId="a76d0cce41846b4c" providerId="LiveId" clId="{47E71F71-6193-4DB6-AA80-933060006B93}" dt="2024-10-30T19:51:21.705" v="612" actId="26606"/>
          <ac:spMkLst>
            <pc:docMk/>
            <pc:sldMk cId="2439642151" sldId="260"/>
            <ac:spMk id="43" creationId="{AAD0DBB9-1A4B-4391-81D4-CB19F9AB918A}"/>
          </ac:spMkLst>
        </pc:spChg>
        <pc:spChg chg="add del">
          <ac:chgData name="ajay poreddy" userId="a76d0cce41846b4c" providerId="LiveId" clId="{47E71F71-6193-4DB6-AA80-933060006B93}" dt="2024-10-30T19:51:21.705" v="612" actId="26606"/>
          <ac:spMkLst>
            <pc:docMk/>
            <pc:sldMk cId="2439642151" sldId="260"/>
            <ac:spMk id="44" creationId="{063BBA22-50EA-4C4D-BE05-F1CE4E63AA56}"/>
          </ac:spMkLst>
        </pc:spChg>
        <pc:spChg chg="add del">
          <ac:chgData name="ajay poreddy" userId="a76d0cce41846b4c" providerId="LiveId" clId="{47E71F71-6193-4DB6-AA80-933060006B93}" dt="2024-10-30T19:51:25.383" v="614" actId="26606"/>
          <ac:spMkLst>
            <pc:docMk/>
            <pc:sldMk cId="2439642151" sldId="260"/>
            <ac:spMk id="47" creationId="{BACC6370-2D7E-4714-9D71-7542949D7D5D}"/>
          </ac:spMkLst>
        </pc:spChg>
        <pc:spChg chg="add del">
          <ac:chgData name="ajay poreddy" userId="a76d0cce41846b4c" providerId="LiveId" clId="{47E71F71-6193-4DB6-AA80-933060006B93}" dt="2024-10-30T19:51:25.383" v="614" actId="26606"/>
          <ac:spMkLst>
            <pc:docMk/>
            <pc:sldMk cId="2439642151" sldId="260"/>
            <ac:spMk id="48" creationId="{F68B3F68-107C-434F-AA38-110D5EA91B85}"/>
          </ac:spMkLst>
        </pc:spChg>
        <pc:spChg chg="add del">
          <ac:chgData name="ajay poreddy" userId="a76d0cce41846b4c" providerId="LiveId" clId="{47E71F71-6193-4DB6-AA80-933060006B93}" dt="2024-10-30T19:51:25.383" v="614" actId="26606"/>
          <ac:spMkLst>
            <pc:docMk/>
            <pc:sldMk cId="2439642151" sldId="260"/>
            <ac:spMk id="49" creationId="{AAD0DBB9-1A4B-4391-81D4-CB19F9AB918A}"/>
          </ac:spMkLst>
        </pc:spChg>
        <pc:spChg chg="add del">
          <ac:chgData name="ajay poreddy" userId="a76d0cce41846b4c" providerId="LiveId" clId="{47E71F71-6193-4DB6-AA80-933060006B93}" dt="2024-10-30T19:51:25.383" v="614" actId="26606"/>
          <ac:spMkLst>
            <pc:docMk/>
            <pc:sldMk cId="2439642151" sldId="260"/>
            <ac:spMk id="50" creationId="{063BBA22-50EA-4C4D-BE05-F1CE4E63AA56}"/>
          </ac:spMkLst>
        </pc:spChg>
        <pc:spChg chg="add del">
          <ac:chgData name="ajay poreddy" userId="a76d0cce41846b4c" providerId="LiveId" clId="{47E71F71-6193-4DB6-AA80-933060006B93}" dt="2024-10-30T19:51:35.251" v="618" actId="26606"/>
          <ac:spMkLst>
            <pc:docMk/>
            <pc:sldMk cId="2439642151" sldId="260"/>
            <ac:spMk id="56" creationId="{BACC6370-2D7E-4714-9D71-7542949D7D5D}"/>
          </ac:spMkLst>
        </pc:spChg>
        <pc:spChg chg="add del">
          <ac:chgData name="ajay poreddy" userId="a76d0cce41846b4c" providerId="LiveId" clId="{47E71F71-6193-4DB6-AA80-933060006B93}" dt="2024-10-30T19:51:35.251" v="618" actId="26606"/>
          <ac:spMkLst>
            <pc:docMk/>
            <pc:sldMk cId="2439642151" sldId="260"/>
            <ac:spMk id="57" creationId="{F68B3F68-107C-434F-AA38-110D5EA91B85}"/>
          </ac:spMkLst>
        </pc:spChg>
        <pc:spChg chg="add del">
          <ac:chgData name="ajay poreddy" userId="a76d0cce41846b4c" providerId="LiveId" clId="{47E71F71-6193-4DB6-AA80-933060006B93}" dt="2024-10-30T19:51:35.251" v="618" actId="26606"/>
          <ac:spMkLst>
            <pc:docMk/>
            <pc:sldMk cId="2439642151" sldId="260"/>
            <ac:spMk id="58" creationId="{AAD0DBB9-1A4B-4391-81D4-CB19F9AB918A}"/>
          </ac:spMkLst>
        </pc:spChg>
        <pc:spChg chg="add del">
          <ac:chgData name="ajay poreddy" userId="a76d0cce41846b4c" providerId="LiveId" clId="{47E71F71-6193-4DB6-AA80-933060006B93}" dt="2024-10-30T19:51:35.251" v="618" actId="26606"/>
          <ac:spMkLst>
            <pc:docMk/>
            <pc:sldMk cId="2439642151" sldId="260"/>
            <ac:spMk id="59" creationId="{063BBA22-50EA-4C4D-BE05-F1CE4E63AA56}"/>
          </ac:spMkLst>
        </pc:spChg>
        <pc:spChg chg="add del">
          <ac:chgData name="ajay poreddy" userId="a76d0cce41846b4c" providerId="LiveId" clId="{47E71F71-6193-4DB6-AA80-933060006B93}" dt="2024-10-30T19:51:40.404" v="620" actId="26606"/>
          <ac:spMkLst>
            <pc:docMk/>
            <pc:sldMk cId="2439642151" sldId="260"/>
            <ac:spMk id="63" creationId="{257363FD-7E77-4145-9483-331A807ADF0E}"/>
          </ac:spMkLst>
        </pc:spChg>
        <pc:spChg chg="add del">
          <ac:chgData name="ajay poreddy" userId="a76d0cce41846b4c" providerId="LiveId" clId="{47E71F71-6193-4DB6-AA80-933060006B93}" dt="2024-10-30T19:52:19.605" v="628" actId="26606"/>
          <ac:spMkLst>
            <pc:docMk/>
            <pc:sldMk cId="2439642151" sldId="260"/>
            <ac:spMk id="66" creationId="{BACC6370-2D7E-4714-9D71-7542949D7D5D}"/>
          </ac:spMkLst>
        </pc:spChg>
        <pc:spChg chg="add del">
          <ac:chgData name="ajay poreddy" userId="a76d0cce41846b4c" providerId="LiveId" clId="{47E71F71-6193-4DB6-AA80-933060006B93}" dt="2024-10-30T19:52:19.605" v="628" actId="26606"/>
          <ac:spMkLst>
            <pc:docMk/>
            <pc:sldMk cId="2439642151" sldId="260"/>
            <ac:spMk id="67" creationId="{F68B3F68-107C-434F-AA38-110D5EA91B85}"/>
          </ac:spMkLst>
        </pc:spChg>
        <pc:spChg chg="add del">
          <ac:chgData name="ajay poreddy" userId="a76d0cce41846b4c" providerId="LiveId" clId="{47E71F71-6193-4DB6-AA80-933060006B93}" dt="2024-10-30T19:52:19.605" v="628" actId="26606"/>
          <ac:spMkLst>
            <pc:docMk/>
            <pc:sldMk cId="2439642151" sldId="260"/>
            <ac:spMk id="68" creationId="{AAD0DBB9-1A4B-4391-81D4-CB19F9AB918A}"/>
          </ac:spMkLst>
        </pc:spChg>
        <pc:spChg chg="add del">
          <ac:chgData name="ajay poreddy" userId="a76d0cce41846b4c" providerId="LiveId" clId="{47E71F71-6193-4DB6-AA80-933060006B93}" dt="2024-10-30T19:52:19.605" v="628" actId="26606"/>
          <ac:spMkLst>
            <pc:docMk/>
            <pc:sldMk cId="2439642151" sldId="260"/>
            <ac:spMk id="69" creationId="{063BBA22-50EA-4C4D-BE05-F1CE4E63AA56}"/>
          </ac:spMkLst>
        </pc:spChg>
        <pc:spChg chg="add del">
          <ac:chgData name="ajay poreddy" userId="a76d0cce41846b4c" providerId="LiveId" clId="{47E71F71-6193-4DB6-AA80-933060006B93}" dt="2024-10-30T19:52:13.111" v="625" actId="26606"/>
          <ac:spMkLst>
            <pc:docMk/>
            <pc:sldMk cId="2439642151" sldId="260"/>
            <ac:spMk id="75" creationId="{BACC6370-2D7E-4714-9D71-7542949D7D5D}"/>
          </ac:spMkLst>
        </pc:spChg>
        <pc:spChg chg="add del">
          <ac:chgData name="ajay poreddy" userId="a76d0cce41846b4c" providerId="LiveId" clId="{47E71F71-6193-4DB6-AA80-933060006B93}" dt="2024-10-30T19:52:13.111" v="625" actId="26606"/>
          <ac:spMkLst>
            <pc:docMk/>
            <pc:sldMk cId="2439642151" sldId="260"/>
            <ac:spMk id="77" creationId="{F68B3F68-107C-434F-AA38-110D5EA91B85}"/>
          </ac:spMkLst>
        </pc:spChg>
        <pc:spChg chg="add del">
          <ac:chgData name="ajay poreddy" userId="a76d0cce41846b4c" providerId="LiveId" clId="{47E71F71-6193-4DB6-AA80-933060006B93}" dt="2024-10-30T19:52:13.111" v="625" actId="26606"/>
          <ac:spMkLst>
            <pc:docMk/>
            <pc:sldMk cId="2439642151" sldId="260"/>
            <ac:spMk id="79" creationId="{AAD0DBB9-1A4B-4391-81D4-CB19F9AB918A}"/>
          </ac:spMkLst>
        </pc:spChg>
        <pc:spChg chg="add del">
          <ac:chgData name="ajay poreddy" userId="a76d0cce41846b4c" providerId="LiveId" clId="{47E71F71-6193-4DB6-AA80-933060006B93}" dt="2024-10-30T19:52:13.111" v="625" actId="26606"/>
          <ac:spMkLst>
            <pc:docMk/>
            <pc:sldMk cId="2439642151" sldId="260"/>
            <ac:spMk id="81" creationId="{063BBA22-50EA-4C4D-BE05-F1CE4E63AA56}"/>
          </ac:spMkLst>
        </pc:spChg>
        <pc:spChg chg="add del">
          <ac:chgData name="ajay poreddy" userId="a76d0cce41846b4c" providerId="LiveId" clId="{47E71F71-6193-4DB6-AA80-933060006B93}" dt="2024-10-30T19:52:19.542" v="627" actId="26606"/>
          <ac:spMkLst>
            <pc:docMk/>
            <pc:sldMk cId="2439642151" sldId="260"/>
            <ac:spMk id="83" creationId="{BACC6370-2D7E-4714-9D71-7542949D7D5D}"/>
          </ac:spMkLst>
        </pc:spChg>
        <pc:spChg chg="add del">
          <ac:chgData name="ajay poreddy" userId="a76d0cce41846b4c" providerId="LiveId" clId="{47E71F71-6193-4DB6-AA80-933060006B93}" dt="2024-10-30T19:52:19.542" v="627" actId="26606"/>
          <ac:spMkLst>
            <pc:docMk/>
            <pc:sldMk cId="2439642151" sldId="260"/>
            <ac:spMk id="84" creationId="{F68B3F68-107C-434F-AA38-110D5EA91B85}"/>
          </ac:spMkLst>
        </pc:spChg>
        <pc:spChg chg="add del">
          <ac:chgData name="ajay poreddy" userId="a76d0cce41846b4c" providerId="LiveId" clId="{47E71F71-6193-4DB6-AA80-933060006B93}" dt="2024-10-30T19:52:19.542" v="627" actId="26606"/>
          <ac:spMkLst>
            <pc:docMk/>
            <pc:sldMk cId="2439642151" sldId="260"/>
            <ac:spMk id="85" creationId="{AAD0DBB9-1A4B-4391-81D4-CB19F9AB918A}"/>
          </ac:spMkLst>
        </pc:spChg>
        <pc:spChg chg="add del">
          <ac:chgData name="ajay poreddy" userId="a76d0cce41846b4c" providerId="LiveId" clId="{47E71F71-6193-4DB6-AA80-933060006B93}" dt="2024-10-30T19:52:19.542" v="627" actId="26606"/>
          <ac:spMkLst>
            <pc:docMk/>
            <pc:sldMk cId="2439642151" sldId="260"/>
            <ac:spMk id="86" creationId="{063BBA22-50EA-4C4D-BE05-F1CE4E63AA56}"/>
          </ac:spMkLst>
        </pc:spChg>
        <pc:spChg chg="add">
          <ac:chgData name="ajay poreddy" userId="a76d0cce41846b4c" providerId="LiveId" clId="{47E71F71-6193-4DB6-AA80-933060006B93}" dt="2024-10-30T19:52:19.605" v="628" actId="26606"/>
          <ac:spMkLst>
            <pc:docMk/>
            <pc:sldMk cId="2439642151" sldId="260"/>
            <ac:spMk id="88" creationId="{6C4028FD-8BAA-4A19-BFDE-594D991B7552}"/>
          </ac:spMkLst>
        </pc:spChg>
        <pc:graphicFrameChg chg="add del">
          <ac:chgData name="ajay poreddy" userId="a76d0cce41846b4c" providerId="LiveId" clId="{47E71F71-6193-4DB6-AA80-933060006B93}" dt="2024-10-30T19:50:06.524" v="588" actId="26606"/>
          <ac:graphicFrameMkLst>
            <pc:docMk/>
            <pc:sldMk cId="2439642151" sldId="260"/>
            <ac:graphicFrameMk id="6" creationId="{5B32DAC3-A6F7-44A2-6A82-C4F80E069314}"/>
          </ac:graphicFrameMkLst>
        </pc:graphicFrameChg>
        <pc:graphicFrameChg chg="add del">
          <ac:chgData name="ajay poreddy" userId="a76d0cce41846b4c" providerId="LiveId" clId="{47E71F71-6193-4DB6-AA80-933060006B93}" dt="2024-10-30T19:51:12.535" v="606" actId="26606"/>
          <ac:graphicFrameMkLst>
            <pc:docMk/>
            <pc:sldMk cId="2439642151" sldId="260"/>
            <ac:graphicFrameMk id="15" creationId="{25D36AF0-009B-F635-72D9-3C8853A45389}"/>
          </ac:graphicFrameMkLst>
        </pc:graphicFrameChg>
        <pc:graphicFrameChg chg="add del">
          <ac:chgData name="ajay poreddy" userId="a76d0cce41846b4c" providerId="LiveId" clId="{47E71F71-6193-4DB6-AA80-933060006B93}" dt="2024-10-30T19:50:07.820" v="590" actId="26606"/>
          <ac:graphicFrameMkLst>
            <pc:docMk/>
            <pc:sldMk cId="2439642151" sldId="260"/>
            <ac:graphicFrameMk id="18" creationId="{4E537C37-3D6C-FE80-699F-AE942544E6DB}"/>
          </ac:graphicFrameMkLst>
        </pc:graphicFrameChg>
        <pc:graphicFrameChg chg="add del">
          <ac:chgData name="ajay poreddy" userId="a76d0cce41846b4c" providerId="LiveId" clId="{47E71F71-6193-4DB6-AA80-933060006B93}" dt="2024-10-30T19:50:09.103" v="592" actId="26606"/>
          <ac:graphicFrameMkLst>
            <pc:docMk/>
            <pc:sldMk cId="2439642151" sldId="260"/>
            <ac:graphicFrameMk id="24" creationId="{5B32DAC3-A6F7-44A2-6A82-C4F80E069314}"/>
          </ac:graphicFrameMkLst>
        </pc:graphicFrameChg>
        <pc:graphicFrameChg chg="add del">
          <ac:chgData name="ajay poreddy" userId="a76d0cce41846b4c" providerId="LiveId" clId="{47E71F71-6193-4DB6-AA80-933060006B93}" dt="2024-10-30T19:50:10.792" v="594" actId="26606"/>
          <ac:graphicFrameMkLst>
            <pc:docMk/>
            <pc:sldMk cId="2439642151" sldId="260"/>
            <ac:graphicFrameMk id="27" creationId="{4E537C37-3D6C-FE80-699F-AE942544E6DB}"/>
          </ac:graphicFrameMkLst>
        </pc:graphicFrameChg>
        <pc:graphicFrameChg chg="add del">
          <ac:chgData name="ajay poreddy" userId="a76d0cce41846b4c" providerId="LiveId" clId="{47E71F71-6193-4DB6-AA80-933060006B93}" dt="2024-10-30T19:50:20.555" v="596" actId="26606"/>
          <ac:graphicFrameMkLst>
            <pc:docMk/>
            <pc:sldMk cId="2439642151" sldId="260"/>
            <ac:graphicFrameMk id="33" creationId="{5B32DAC3-A6F7-44A2-6A82-C4F80E069314}"/>
          </ac:graphicFrameMkLst>
        </pc:graphicFrameChg>
        <pc:graphicFrameChg chg="add del">
          <ac:chgData name="ajay poreddy" userId="a76d0cce41846b4c" providerId="LiveId" clId="{47E71F71-6193-4DB6-AA80-933060006B93}" dt="2024-10-30T19:51:15.213" v="608" actId="26606"/>
          <ac:graphicFrameMkLst>
            <pc:docMk/>
            <pc:sldMk cId="2439642151" sldId="260"/>
            <ac:graphicFrameMk id="34" creationId="{D060BFA9-7673-E3B6-DB03-DE46E212EDD4}"/>
          </ac:graphicFrameMkLst>
        </pc:graphicFrameChg>
        <pc:graphicFrameChg chg="add del">
          <ac:chgData name="ajay poreddy" userId="a76d0cce41846b4c" providerId="LiveId" clId="{47E71F71-6193-4DB6-AA80-933060006B93}" dt="2024-10-30T19:50:21.092" v="598" actId="26606"/>
          <ac:graphicFrameMkLst>
            <pc:docMk/>
            <pc:sldMk cId="2439642151" sldId="260"/>
            <ac:graphicFrameMk id="35" creationId="{466B76BC-2F14-28FA-6BA3-9DC1D664DBFA}"/>
          </ac:graphicFrameMkLst>
        </pc:graphicFrameChg>
        <pc:graphicFrameChg chg="add del">
          <ac:chgData name="ajay poreddy" userId="a76d0cce41846b4c" providerId="LiveId" clId="{47E71F71-6193-4DB6-AA80-933060006B93}" dt="2024-10-30T19:50:25.415" v="600" actId="26606"/>
          <ac:graphicFrameMkLst>
            <pc:docMk/>
            <pc:sldMk cId="2439642151" sldId="260"/>
            <ac:graphicFrameMk id="38" creationId="{4E537C37-3D6C-FE80-699F-AE942544E6DB}"/>
          </ac:graphicFrameMkLst>
        </pc:graphicFrameChg>
        <pc:graphicFrameChg chg="add del">
          <ac:chgData name="ajay poreddy" userId="a76d0cce41846b4c" providerId="LiveId" clId="{47E71F71-6193-4DB6-AA80-933060006B93}" dt="2024-10-30T19:51:20.085" v="610" actId="26606"/>
          <ac:graphicFrameMkLst>
            <pc:docMk/>
            <pc:sldMk cId="2439642151" sldId="260"/>
            <ac:graphicFrameMk id="39" creationId="{A1F95050-BDC8-51C3-2994-76F089081B2E}"/>
          </ac:graphicFrameMkLst>
        </pc:graphicFrameChg>
        <pc:graphicFrameChg chg="add del">
          <ac:chgData name="ajay poreddy" userId="a76d0cce41846b4c" providerId="LiveId" clId="{47E71F71-6193-4DB6-AA80-933060006B93}" dt="2024-10-30T19:51:21.705" v="612" actId="26606"/>
          <ac:graphicFrameMkLst>
            <pc:docMk/>
            <pc:sldMk cId="2439642151" sldId="260"/>
            <ac:graphicFrameMk id="45" creationId="{D060BFA9-7673-E3B6-DB03-DE46E212EDD4}"/>
          </ac:graphicFrameMkLst>
        </pc:graphicFrameChg>
        <pc:graphicFrameChg chg="add del">
          <ac:chgData name="ajay poreddy" userId="a76d0cce41846b4c" providerId="LiveId" clId="{47E71F71-6193-4DB6-AA80-933060006B93}" dt="2024-10-30T19:51:25.383" v="614" actId="26606"/>
          <ac:graphicFrameMkLst>
            <pc:docMk/>
            <pc:sldMk cId="2439642151" sldId="260"/>
            <ac:graphicFrameMk id="51" creationId="{25D36AF0-009B-F635-72D9-3C8853A45389}"/>
          </ac:graphicFrameMkLst>
        </pc:graphicFrameChg>
        <pc:graphicFrameChg chg="add del">
          <ac:chgData name="ajay poreddy" userId="a76d0cce41846b4c" providerId="LiveId" clId="{47E71F71-6193-4DB6-AA80-933060006B93}" dt="2024-10-30T19:51:31.162" v="616" actId="26606"/>
          <ac:graphicFrameMkLst>
            <pc:docMk/>
            <pc:sldMk cId="2439642151" sldId="260"/>
            <ac:graphicFrameMk id="54" creationId="{A1F95050-BDC8-51C3-2994-76F089081B2E}"/>
          </ac:graphicFrameMkLst>
        </pc:graphicFrameChg>
        <pc:graphicFrameChg chg="add del">
          <ac:chgData name="ajay poreddy" userId="a76d0cce41846b4c" providerId="LiveId" clId="{47E71F71-6193-4DB6-AA80-933060006B93}" dt="2024-10-30T19:51:35.251" v="618" actId="26606"/>
          <ac:graphicFrameMkLst>
            <pc:docMk/>
            <pc:sldMk cId="2439642151" sldId="260"/>
            <ac:graphicFrameMk id="60" creationId="{5E3C0CF2-8216-FD66-4356-7B3072263366}"/>
          </ac:graphicFrameMkLst>
        </pc:graphicFrameChg>
        <pc:graphicFrameChg chg="add del">
          <ac:chgData name="ajay poreddy" userId="a76d0cce41846b4c" providerId="LiveId" clId="{47E71F71-6193-4DB6-AA80-933060006B93}" dt="2024-10-30T19:51:40.404" v="620" actId="26606"/>
          <ac:graphicFrameMkLst>
            <pc:docMk/>
            <pc:sldMk cId="2439642151" sldId="260"/>
            <ac:graphicFrameMk id="64" creationId="{CE300F20-CEA1-2718-83ED-3492D33FA051}"/>
          </ac:graphicFrameMkLst>
        </pc:graphicFrameChg>
        <pc:graphicFrameChg chg="add mod modGraphic">
          <ac:chgData name="ajay poreddy" userId="a76d0cce41846b4c" providerId="LiveId" clId="{47E71F71-6193-4DB6-AA80-933060006B93}" dt="2024-10-30T20:07:14.908" v="728" actId="20577"/>
          <ac:graphicFrameMkLst>
            <pc:docMk/>
            <pc:sldMk cId="2439642151" sldId="260"/>
            <ac:graphicFrameMk id="70" creationId="{5E3C0CF2-8216-FD66-4356-7B3072263366}"/>
          </ac:graphicFrameMkLst>
        </pc:graphicFrameChg>
        <pc:picChg chg="add del">
          <ac:chgData name="ajay poreddy" userId="a76d0cce41846b4c" providerId="LiveId" clId="{47E71F71-6193-4DB6-AA80-933060006B93}" dt="2024-10-30T19:50:07.820" v="590" actId="26606"/>
          <ac:picMkLst>
            <pc:docMk/>
            <pc:sldMk cId="2439642151" sldId="260"/>
            <ac:picMk id="7" creationId="{7879C5B0-0E34-55AC-F30A-112C0B832187}"/>
          </ac:picMkLst>
        </pc:picChg>
        <pc:picChg chg="add del">
          <ac:chgData name="ajay poreddy" userId="a76d0cce41846b4c" providerId="LiveId" clId="{47E71F71-6193-4DB6-AA80-933060006B93}" dt="2024-10-30T19:50:10.792" v="594" actId="26606"/>
          <ac:picMkLst>
            <pc:docMk/>
            <pc:sldMk cId="2439642151" sldId="260"/>
            <ac:picMk id="26" creationId="{7879C5B0-0E34-55AC-F30A-112C0B832187}"/>
          </ac:picMkLst>
        </pc:picChg>
        <pc:picChg chg="add del">
          <ac:chgData name="ajay poreddy" userId="a76d0cce41846b4c" providerId="LiveId" clId="{47E71F71-6193-4DB6-AA80-933060006B93}" dt="2024-10-30T19:51:20.085" v="610" actId="26606"/>
          <ac:picMkLst>
            <pc:docMk/>
            <pc:sldMk cId="2439642151" sldId="260"/>
            <ac:picMk id="36" creationId="{AE465B1A-1DF9-D588-E839-CE5086473AEB}"/>
          </ac:picMkLst>
        </pc:picChg>
        <pc:picChg chg="add del">
          <ac:chgData name="ajay poreddy" userId="a76d0cce41846b4c" providerId="LiveId" clId="{47E71F71-6193-4DB6-AA80-933060006B93}" dt="2024-10-30T19:50:25.415" v="600" actId="26606"/>
          <ac:picMkLst>
            <pc:docMk/>
            <pc:sldMk cId="2439642151" sldId="260"/>
            <ac:picMk id="37" creationId="{7879C5B0-0E34-55AC-F30A-112C0B832187}"/>
          </ac:picMkLst>
        </pc:picChg>
        <pc:picChg chg="add del">
          <ac:chgData name="ajay poreddy" userId="a76d0cce41846b4c" providerId="LiveId" clId="{47E71F71-6193-4DB6-AA80-933060006B93}" dt="2024-10-30T19:51:31.162" v="616" actId="26606"/>
          <ac:picMkLst>
            <pc:docMk/>
            <pc:sldMk cId="2439642151" sldId="260"/>
            <ac:picMk id="53" creationId="{AE465B1A-1DF9-D588-E839-CE5086473AEB}"/>
          </ac:picMkLst>
        </pc:picChg>
        <pc:picChg chg="add del">
          <ac:chgData name="ajay poreddy" userId="a76d0cce41846b4c" providerId="LiveId" clId="{47E71F71-6193-4DB6-AA80-933060006B93}" dt="2024-10-30T19:51:40.404" v="620" actId="26606"/>
          <ac:picMkLst>
            <pc:docMk/>
            <pc:sldMk cId="2439642151" sldId="260"/>
            <ac:picMk id="62" creationId="{0B3E9529-200C-234B-A837-D34E85956E59}"/>
          </ac:picMkLst>
        </pc:picChg>
      </pc:sldChg>
      <pc:sldChg chg="addSp delSp modSp new mod setBg">
        <pc:chgData name="ajay poreddy" userId="a76d0cce41846b4c" providerId="LiveId" clId="{47E71F71-6193-4DB6-AA80-933060006B93}" dt="2024-10-30T20:15:56.787" v="776" actId="20577"/>
        <pc:sldMkLst>
          <pc:docMk/>
          <pc:sldMk cId="1856171178" sldId="261"/>
        </pc:sldMkLst>
        <pc:spChg chg="mod">
          <ac:chgData name="ajay poreddy" userId="a76d0cce41846b4c" providerId="LiveId" clId="{47E71F71-6193-4DB6-AA80-933060006B93}" dt="2024-10-30T19:53:41.598" v="646" actId="26606"/>
          <ac:spMkLst>
            <pc:docMk/>
            <pc:sldMk cId="1856171178" sldId="261"/>
            <ac:spMk id="2" creationId="{533689E0-E2C4-3411-26D8-19C8FA398DD5}"/>
          </ac:spMkLst>
        </pc:spChg>
        <pc:spChg chg="add del">
          <ac:chgData name="ajay poreddy" userId="a76d0cce41846b4c" providerId="LiveId" clId="{47E71F71-6193-4DB6-AA80-933060006B93}" dt="2024-10-30T18:54:10.068" v="142"/>
          <ac:spMkLst>
            <pc:docMk/>
            <pc:sldMk cId="1856171178" sldId="261"/>
            <ac:spMk id="3" creationId="{3432DD79-8E13-75E4-E0BF-1F1788EB5307}"/>
          </ac:spMkLst>
        </pc:spChg>
        <pc:spChg chg="add del mod">
          <ac:chgData name="ajay poreddy" userId="a76d0cce41846b4c" providerId="LiveId" clId="{47E71F71-6193-4DB6-AA80-933060006B93}" dt="2024-10-30T19:53:41.598" v="646" actId="26606"/>
          <ac:spMkLst>
            <pc:docMk/>
            <pc:sldMk cId="1856171178" sldId="261"/>
            <ac:spMk id="4" creationId="{DFBE8906-ADB5-D60E-64B8-EDEDC06B3BDC}"/>
          </ac:spMkLst>
        </pc:spChg>
        <pc:spChg chg="add del">
          <ac:chgData name="ajay poreddy" userId="a76d0cce41846b4c" providerId="LiveId" clId="{47E71F71-6193-4DB6-AA80-933060006B93}" dt="2024-10-30T19:53:24.020" v="633" actId="26606"/>
          <ac:spMkLst>
            <pc:docMk/>
            <pc:sldMk cId="1856171178" sldId="261"/>
            <ac:spMk id="10" creationId="{BACC6370-2D7E-4714-9D71-7542949D7D5D}"/>
          </ac:spMkLst>
        </pc:spChg>
        <pc:spChg chg="add del">
          <ac:chgData name="ajay poreddy" userId="a76d0cce41846b4c" providerId="LiveId" clId="{47E71F71-6193-4DB6-AA80-933060006B93}" dt="2024-10-30T19:53:34.302" v="641" actId="26606"/>
          <ac:spMkLst>
            <pc:docMk/>
            <pc:sldMk cId="1856171178" sldId="261"/>
            <ac:spMk id="11" creationId="{EDDBB197-D710-4A4F-A9CA-FD2177498BE8}"/>
          </ac:spMkLst>
        </pc:spChg>
        <pc:spChg chg="add del">
          <ac:chgData name="ajay poreddy" userId="a76d0cce41846b4c" providerId="LiveId" clId="{47E71F71-6193-4DB6-AA80-933060006B93}" dt="2024-10-30T19:53:24.020" v="633" actId="26606"/>
          <ac:spMkLst>
            <pc:docMk/>
            <pc:sldMk cId="1856171178" sldId="261"/>
            <ac:spMk id="12" creationId="{F68B3F68-107C-434F-AA38-110D5EA91B85}"/>
          </ac:spMkLst>
        </pc:spChg>
        <pc:spChg chg="add del">
          <ac:chgData name="ajay poreddy" userId="a76d0cce41846b4c" providerId="LiveId" clId="{47E71F71-6193-4DB6-AA80-933060006B93}" dt="2024-10-30T19:53:34.302" v="641" actId="26606"/>
          <ac:spMkLst>
            <pc:docMk/>
            <pc:sldMk cId="1856171178" sldId="261"/>
            <ac:spMk id="13" creationId="{975D1CFA-2CDB-4B64-BD9F-85744E8DA12F}"/>
          </ac:spMkLst>
        </pc:spChg>
        <pc:spChg chg="add del">
          <ac:chgData name="ajay poreddy" userId="a76d0cce41846b4c" providerId="LiveId" clId="{47E71F71-6193-4DB6-AA80-933060006B93}" dt="2024-10-30T19:53:24.020" v="633" actId="26606"/>
          <ac:spMkLst>
            <pc:docMk/>
            <pc:sldMk cId="1856171178" sldId="261"/>
            <ac:spMk id="14" creationId="{AAD0DBB9-1A4B-4391-81D4-CB19F9AB918A}"/>
          </ac:spMkLst>
        </pc:spChg>
        <pc:spChg chg="add del">
          <ac:chgData name="ajay poreddy" userId="a76d0cce41846b4c" providerId="LiveId" clId="{47E71F71-6193-4DB6-AA80-933060006B93}" dt="2024-10-30T19:53:24.020" v="633" actId="26606"/>
          <ac:spMkLst>
            <pc:docMk/>
            <pc:sldMk cId="1856171178" sldId="261"/>
            <ac:spMk id="16" creationId="{063BBA22-50EA-4C4D-BE05-F1CE4E63AA56}"/>
          </ac:spMkLst>
        </pc:spChg>
        <pc:spChg chg="add del">
          <ac:chgData name="ajay poreddy" userId="a76d0cce41846b4c" providerId="LiveId" clId="{47E71F71-6193-4DB6-AA80-933060006B93}" dt="2024-10-30T19:53:27.776" v="635" actId="26606"/>
          <ac:spMkLst>
            <pc:docMk/>
            <pc:sldMk cId="1856171178" sldId="261"/>
            <ac:spMk id="18" creationId="{43F8A58B-5155-44CE-A5FF-7647B47D0A7A}"/>
          </ac:spMkLst>
        </pc:spChg>
        <pc:spChg chg="add del">
          <ac:chgData name="ajay poreddy" userId="a76d0cce41846b4c" providerId="LiveId" clId="{47E71F71-6193-4DB6-AA80-933060006B93}" dt="2024-10-30T19:53:27.776" v="635" actId="26606"/>
          <ac:spMkLst>
            <pc:docMk/>
            <pc:sldMk cId="1856171178" sldId="261"/>
            <ac:spMk id="19" creationId="{BACC6370-2D7E-4714-9D71-7542949D7D5D}"/>
          </ac:spMkLst>
        </pc:spChg>
        <pc:spChg chg="add del">
          <ac:chgData name="ajay poreddy" userId="a76d0cce41846b4c" providerId="LiveId" clId="{47E71F71-6193-4DB6-AA80-933060006B93}" dt="2024-10-30T19:53:27.776" v="635" actId="26606"/>
          <ac:spMkLst>
            <pc:docMk/>
            <pc:sldMk cId="1856171178" sldId="261"/>
            <ac:spMk id="20" creationId="{443F2ACA-E6D6-4028-82DD-F03C262D5DE6}"/>
          </ac:spMkLst>
        </pc:spChg>
        <pc:spChg chg="add del">
          <ac:chgData name="ajay poreddy" userId="a76d0cce41846b4c" providerId="LiveId" clId="{47E71F71-6193-4DB6-AA80-933060006B93}" dt="2024-10-30T19:53:27.776" v="635" actId="26606"/>
          <ac:spMkLst>
            <pc:docMk/>
            <pc:sldMk cId="1856171178" sldId="261"/>
            <ac:spMk id="21" creationId="{256B2C21-A230-48C0-8DF1-C46611373C44}"/>
          </ac:spMkLst>
        </pc:spChg>
        <pc:spChg chg="add del">
          <ac:chgData name="ajay poreddy" userId="a76d0cce41846b4c" providerId="LiveId" clId="{47E71F71-6193-4DB6-AA80-933060006B93}" dt="2024-10-30T19:53:27.776" v="635" actId="26606"/>
          <ac:spMkLst>
            <pc:docMk/>
            <pc:sldMk cId="1856171178" sldId="261"/>
            <ac:spMk id="22" creationId="{3847E18C-932D-4C95-AABA-FEC7C9499AD7}"/>
          </ac:spMkLst>
        </pc:spChg>
        <pc:spChg chg="add del">
          <ac:chgData name="ajay poreddy" userId="a76d0cce41846b4c" providerId="LiveId" clId="{47E71F71-6193-4DB6-AA80-933060006B93}" dt="2024-10-30T19:53:27.776" v="635" actId="26606"/>
          <ac:spMkLst>
            <pc:docMk/>
            <pc:sldMk cId="1856171178" sldId="261"/>
            <ac:spMk id="23" creationId="{3150CB11-0C61-439E-910F-5787759E72A0}"/>
          </ac:spMkLst>
        </pc:spChg>
        <pc:spChg chg="add del">
          <ac:chgData name="ajay poreddy" userId="a76d0cce41846b4c" providerId="LiveId" clId="{47E71F71-6193-4DB6-AA80-933060006B93}" dt="2024-10-30T19:53:29.607" v="637" actId="26606"/>
          <ac:spMkLst>
            <pc:docMk/>
            <pc:sldMk cId="1856171178" sldId="261"/>
            <ac:spMk id="26" creationId="{35DB3719-6FDC-4E5D-891D-FF40B7300F64}"/>
          </ac:spMkLst>
        </pc:spChg>
        <pc:spChg chg="add del">
          <ac:chgData name="ajay poreddy" userId="a76d0cce41846b4c" providerId="LiveId" clId="{47E71F71-6193-4DB6-AA80-933060006B93}" dt="2024-10-30T19:53:29.607" v="637" actId="26606"/>
          <ac:spMkLst>
            <pc:docMk/>
            <pc:sldMk cId="1856171178" sldId="261"/>
            <ac:spMk id="27" creationId="{E0CBAC23-2E3F-4A90-BA59-F8299F6A5439}"/>
          </ac:spMkLst>
        </pc:spChg>
        <pc:spChg chg="add del">
          <ac:chgData name="ajay poreddy" userId="a76d0cce41846b4c" providerId="LiveId" clId="{47E71F71-6193-4DB6-AA80-933060006B93}" dt="2024-10-30T19:53:34.302" v="641" actId="26606"/>
          <ac:spMkLst>
            <pc:docMk/>
            <pc:sldMk cId="1856171178" sldId="261"/>
            <ac:spMk id="32" creationId="{DFBE8906-ADB5-D60E-64B8-EDEDC06B3BDC}"/>
          </ac:spMkLst>
        </pc:spChg>
        <pc:spChg chg="add del">
          <ac:chgData name="ajay poreddy" userId="a76d0cce41846b4c" providerId="LiveId" clId="{47E71F71-6193-4DB6-AA80-933060006B93}" dt="2024-10-30T19:53:41.585" v="645" actId="26606"/>
          <ac:spMkLst>
            <pc:docMk/>
            <pc:sldMk cId="1856171178" sldId="261"/>
            <ac:spMk id="40" creationId="{EDDBB197-D710-4A4F-A9CA-FD2177498BE8}"/>
          </ac:spMkLst>
        </pc:spChg>
        <pc:spChg chg="add del">
          <ac:chgData name="ajay poreddy" userId="a76d0cce41846b4c" providerId="LiveId" clId="{47E71F71-6193-4DB6-AA80-933060006B93}" dt="2024-10-30T19:53:41.585" v="645" actId="26606"/>
          <ac:spMkLst>
            <pc:docMk/>
            <pc:sldMk cId="1856171178" sldId="261"/>
            <ac:spMk id="41" creationId="{975D1CFA-2CDB-4B64-BD9F-85744E8DA12F}"/>
          </ac:spMkLst>
        </pc:spChg>
        <pc:spChg chg="add del">
          <ac:chgData name="ajay poreddy" userId="a76d0cce41846b4c" providerId="LiveId" clId="{47E71F71-6193-4DB6-AA80-933060006B93}" dt="2024-10-30T19:53:41.585" v="645" actId="26606"/>
          <ac:spMkLst>
            <pc:docMk/>
            <pc:sldMk cId="1856171178" sldId="261"/>
            <ac:spMk id="42" creationId="{DFBE8906-ADB5-D60E-64B8-EDEDC06B3BDC}"/>
          </ac:spMkLst>
        </pc:spChg>
        <pc:spChg chg="add">
          <ac:chgData name="ajay poreddy" userId="a76d0cce41846b4c" providerId="LiveId" clId="{47E71F71-6193-4DB6-AA80-933060006B93}" dt="2024-10-30T19:53:41.598" v="646" actId="26606"/>
          <ac:spMkLst>
            <pc:docMk/>
            <pc:sldMk cId="1856171178" sldId="261"/>
            <ac:spMk id="49" creationId="{245A9F99-D9B1-4094-A2E2-B90AC1DB7B9C}"/>
          </ac:spMkLst>
        </pc:spChg>
        <pc:spChg chg="add">
          <ac:chgData name="ajay poreddy" userId="a76d0cce41846b4c" providerId="LiveId" clId="{47E71F71-6193-4DB6-AA80-933060006B93}" dt="2024-10-30T19:53:41.598" v="646" actId="26606"/>
          <ac:spMkLst>
            <pc:docMk/>
            <pc:sldMk cId="1856171178" sldId="261"/>
            <ac:spMk id="50" creationId="{B7FAF607-473A-4A43-A23D-BBFF5C4117BB}"/>
          </ac:spMkLst>
        </pc:spChg>
        <pc:spChg chg="add mod">
          <ac:chgData name="ajay poreddy" userId="a76d0cce41846b4c" providerId="LiveId" clId="{47E71F71-6193-4DB6-AA80-933060006B93}" dt="2024-10-30T20:15:56.787" v="776" actId="20577"/>
          <ac:spMkLst>
            <pc:docMk/>
            <pc:sldMk cId="1856171178" sldId="261"/>
            <ac:spMk id="52" creationId="{DFBE8906-ADB5-D60E-64B8-EDEDC06B3BDC}"/>
          </ac:spMkLst>
        </pc:spChg>
        <pc:grpChg chg="add del">
          <ac:chgData name="ajay poreddy" userId="a76d0cce41846b4c" providerId="LiveId" clId="{47E71F71-6193-4DB6-AA80-933060006B93}" dt="2024-10-30T19:53:34.302" v="641" actId="26606"/>
          <ac:grpSpMkLst>
            <pc:docMk/>
            <pc:sldMk cId="1856171178" sldId="261"/>
            <ac:grpSpMk id="15" creationId="{25EE5136-01F1-466C-962D-BA9B4C6757AA}"/>
          </ac:grpSpMkLst>
        </pc:grpChg>
        <pc:grpChg chg="add del">
          <ac:chgData name="ajay poreddy" userId="a76d0cce41846b4c" providerId="LiveId" clId="{47E71F71-6193-4DB6-AA80-933060006B93}" dt="2024-10-30T19:53:41.585" v="645" actId="26606"/>
          <ac:grpSpMkLst>
            <pc:docMk/>
            <pc:sldMk cId="1856171178" sldId="261"/>
            <ac:grpSpMk id="43" creationId="{25EE5136-01F1-466C-962D-BA9B4C6757AA}"/>
          </ac:grpSpMkLst>
        </pc:grpChg>
        <pc:grpChg chg="add">
          <ac:chgData name="ajay poreddy" userId="a76d0cce41846b4c" providerId="LiveId" clId="{47E71F71-6193-4DB6-AA80-933060006B93}" dt="2024-10-30T19:53:41.598" v="646" actId="26606"/>
          <ac:grpSpMkLst>
            <pc:docMk/>
            <pc:sldMk cId="1856171178" sldId="261"/>
            <ac:grpSpMk id="53" creationId="{C5F6476F-D303-44D3-B30F-1BA348F0F64A}"/>
          </ac:grpSpMkLst>
        </pc:grpChg>
        <pc:graphicFrameChg chg="add del">
          <ac:chgData name="ajay poreddy" userId="a76d0cce41846b4c" providerId="LiveId" clId="{47E71F71-6193-4DB6-AA80-933060006B93}" dt="2024-10-30T19:53:24.020" v="633" actId="26606"/>
          <ac:graphicFrameMkLst>
            <pc:docMk/>
            <pc:sldMk cId="1856171178" sldId="261"/>
            <ac:graphicFrameMk id="6" creationId="{7ABC1DA8-6EC3-81A9-94B6-E88A411DD65B}"/>
          </ac:graphicFrameMkLst>
        </pc:graphicFrameChg>
        <pc:graphicFrameChg chg="add del">
          <ac:chgData name="ajay poreddy" userId="a76d0cce41846b4c" providerId="LiveId" clId="{47E71F71-6193-4DB6-AA80-933060006B93}" dt="2024-10-30T19:53:27.776" v="635" actId="26606"/>
          <ac:graphicFrameMkLst>
            <pc:docMk/>
            <pc:sldMk cId="1856171178" sldId="261"/>
            <ac:graphicFrameMk id="24" creationId="{4E43B7B5-4EAA-91D7-2714-7E3EE948215D}"/>
          </ac:graphicFrameMkLst>
        </pc:graphicFrameChg>
        <pc:graphicFrameChg chg="add del">
          <ac:chgData name="ajay poreddy" userId="a76d0cce41846b4c" providerId="LiveId" clId="{47E71F71-6193-4DB6-AA80-933060006B93}" dt="2024-10-30T19:53:29.607" v="637" actId="26606"/>
          <ac:graphicFrameMkLst>
            <pc:docMk/>
            <pc:sldMk cId="1856171178" sldId="261"/>
            <ac:graphicFrameMk id="28" creationId="{23BFC4A3-18EC-41B8-E597-B692FD5A6639}"/>
          </ac:graphicFrameMkLst>
        </pc:graphicFrameChg>
        <pc:graphicFrameChg chg="add del">
          <ac:chgData name="ajay poreddy" userId="a76d0cce41846b4c" providerId="LiveId" clId="{47E71F71-6193-4DB6-AA80-933060006B93}" dt="2024-10-30T19:53:32.597" v="639" actId="26606"/>
          <ac:graphicFrameMkLst>
            <pc:docMk/>
            <pc:sldMk cId="1856171178" sldId="261"/>
            <ac:graphicFrameMk id="30" creationId="{ED6B263F-A109-712E-05A7-CC92EEC3CA31}"/>
          </ac:graphicFrameMkLst>
        </pc:graphicFrameChg>
        <pc:graphicFrameChg chg="add del">
          <ac:chgData name="ajay poreddy" userId="a76d0cce41846b4c" providerId="LiveId" clId="{47E71F71-6193-4DB6-AA80-933060006B93}" dt="2024-10-30T19:53:38.086" v="643" actId="26606"/>
          <ac:graphicFrameMkLst>
            <pc:docMk/>
            <pc:sldMk cId="1856171178" sldId="261"/>
            <ac:graphicFrameMk id="38" creationId="{ED6B263F-A109-712E-05A7-CC92EEC3CA31}"/>
          </ac:graphicFrameMkLst>
        </pc:graphicFrameChg>
        <pc:picChg chg="add del">
          <ac:chgData name="ajay poreddy" userId="a76d0cce41846b4c" providerId="LiveId" clId="{47E71F71-6193-4DB6-AA80-933060006B93}" dt="2024-10-30T19:53:32.597" v="639" actId="26606"/>
          <ac:picMkLst>
            <pc:docMk/>
            <pc:sldMk cId="1856171178" sldId="261"/>
            <ac:picMk id="7" creationId="{2F56EB9C-7925-0C7B-E4EC-B84E55E9F37A}"/>
          </ac:picMkLst>
        </pc:picChg>
        <pc:picChg chg="add del">
          <ac:chgData name="ajay poreddy" userId="a76d0cce41846b4c" providerId="LiveId" clId="{47E71F71-6193-4DB6-AA80-933060006B93}" dt="2024-10-30T19:53:34.302" v="641" actId="26606"/>
          <ac:picMkLst>
            <pc:docMk/>
            <pc:sldMk cId="1856171178" sldId="261"/>
            <ac:picMk id="8" creationId="{46F041E3-5005-C71B-5966-523595CF3DDA}"/>
          </ac:picMkLst>
        </pc:picChg>
        <pc:picChg chg="add del">
          <ac:chgData name="ajay poreddy" userId="a76d0cce41846b4c" providerId="LiveId" clId="{47E71F71-6193-4DB6-AA80-933060006B93}" dt="2024-10-30T19:53:38.086" v="643" actId="26606"/>
          <ac:picMkLst>
            <pc:docMk/>
            <pc:sldMk cId="1856171178" sldId="261"/>
            <ac:picMk id="37" creationId="{2F56EB9C-7925-0C7B-E4EC-B84E55E9F37A}"/>
          </ac:picMkLst>
        </pc:picChg>
        <pc:picChg chg="add del">
          <ac:chgData name="ajay poreddy" userId="a76d0cce41846b4c" providerId="LiveId" clId="{47E71F71-6193-4DB6-AA80-933060006B93}" dt="2024-10-30T19:53:41.585" v="645" actId="26606"/>
          <ac:picMkLst>
            <pc:docMk/>
            <pc:sldMk cId="1856171178" sldId="261"/>
            <ac:picMk id="47" creationId="{46F041E3-5005-C71B-5966-523595CF3DDA}"/>
          </ac:picMkLst>
        </pc:picChg>
        <pc:picChg chg="add">
          <ac:chgData name="ajay poreddy" userId="a76d0cce41846b4c" providerId="LiveId" clId="{47E71F71-6193-4DB6-AA80-933060006B93}" dt="2024-10-30T19:53:41.598" v="646" actId="26606"/>
          <ac:picMkLst>
            <pc:docMk/>
            <pc:sldMk cId="1856171178" sldId="261"/>
            <ac:picMk id="51" creationId="{7BDEE29D-04D1-5C8A-A46F-01FDADEE537A}"/>
          </ac:picMkLst>
        </pc:picChg>
      </pc:sldChg>
      <pc:sldChg chg="addSp delSp modSp new mod setBg">
        <pc:chgData name="ajay poreddy" userId="a76d0cce41846b4c" providerId="LiveId" clId="{47E71F71-6193-4DB6-AA80-933060006B93}" dt="2024-10-30T19:54:36.043" v="662" actId="26606"/>
        <pc:sldMkLst>
          <pc:docMk/>
          <pc:sldMk cId="3882034696" sldId="262"/>
        </pc:sldMkLst>
        <pc:spChg chg="mod">
          <ac:chgData name="ajay poreddy" userId="a76d0cce41846b4c" providerId="LiveId" clId="{47E71F71-6193-4DB6-AA80-933060006B93}" dt="2024-10-30T19:54:36.043" v="662" actId="26606"/>
          <ac:spMkLst>
            <pc:docMk/>
            <pc:sldMk cId="3882034696" sldId="262"/>
            <ac:spMk id="2" creationId="{D9BF3705-1C94-D14E-79E2-43D0D73A47E4}"/>
          </ac:spMkLst>
        </pc:spChg>
        <pc:spChg chg="add del mod">
          <ac:chgData name="ajay poreddy" userId="a76d0cce41846b4c" providerId="LiveId" clId="{47E71F71-6193-4DB6-AA80-933060006B93}" dt="2024-10-30T18:55:47.384" v="164"/>
          <ac:spMkLst>
            <pc:docMk/>
            <pc:sldMk cId="3882034696" sldId="262"/>
            <ac:spMk id="3" creationId="{72979FF5-08F5-63A5-DC55-BD193B811D46}"/>
          </ac:spMkLst>
        </pc:spChg>
        <pc:spChg chg="add mod">
          <ac:chgData name="ajay poreddy" userId="a76d0cce41846b4c" providerId="LiveId" clId="{47E71F71-6193-4DB6-AA80-933060006B93}" dt="2024-10-30T18:55:29.668" v="157"/>
          <ac:spMkLst>
            <pc:docMk/>
            <pc:sldMk cId="3882034696" sldId="262"/>
            <ac:spMk id="4" creationId="{DD3EDC7E-B9E1-F0D0-803D-F69230291070}"/>
          </ac:spMkLst>
        </pc:spChg>
        <pc:spChg chg="add">
          <ac:chgData name="ajay poreddy" userId="a76d0cce41846b4c" providerId="LiveId" clId="{47E71F71-6193-4DB6-AA80-933060006B93}" dt="2024-10-30T18:55:31.673" v="160"/>
          <ac:spMkLst>
            <pc:docMk/>
            <pc:sldMk cId="3882034696" sldId="262"/>
            <ac:spMk id="5" creationId="{57A034D4-11CB-C2DF-A73C-8605111EE30D}"/>
          </ac:spMkLst>
        </pc:spChg>
        <pc:spChg chg="add del mod">
          <ac:chgData name="ajay poreddy" userId="a76d0cce41846b4c" providerId="LiveId" clId="{47E71F71-6193-4DB6-AA80-933060006B93}" dt="2024-10-30T19:54:36.043" v="662" actId="26606"/>
          <ac:spMkLst>
            <pc:docMk/>
            <pc:sldMk cId="3882034696" sldId="262"/>
            <ac:spMk id="6" creationId="{53603410-B34C-BAC4-0AF8-CE50D0C09990}"/>
          </ac:spMkLst>
        </pc:spChg>
        <pc:spChg chg="add">
          <ac:chgData name="ajay poreddy" userId="a76d0cce41846b4c" providerId="LiveId" clId="{47E71F71-6193-4DB6-AA80-933060006B93}" dt="2024-10-30T19:54:36.043" v="662" actId="26606"/>
          <ac:spMkLst>
            <pc:docMk/>
            <pc:sldMk cId="3882034696" sldId="262"/>
            <ac:spMk id="11" creationId="{E92FEB64-6EEA-4759-B4A4-BD2C1E660BA8}"/>
          </ac:spMkLst>
        </pc:spChg>
        <pc:spChg chg="add del">
          <ac:chgData name="ajay poreddy" userId="a76d0cce41846b4c" providerId="LiveId" clId="{47E71F71-6193-4DB6-AA80-933060006B93}" dt="2024-10-30T19:54:19.332" v="655" actId="26606"/>
          <ac:spMkLst>
            <pc:docMk/>
            <pc:sldMk cId="3882034696" sldId="262"/>
            <ac:spMk id="12" creationId="{D9A7F3BF-8763-4074-AD77-92790AF314D1}"/>
          </ac:spMkLst>
        </pc:spChg>
        <pc:spChg chg="add del">
          <ac:chgData name="ajay poreddy" userId="a76d0cce41846b4c" providerId="LiveId" clId="{47E71F71-6193-4DB6-AA80-933060006B93}" dt="2024-10-30T19:54:15.710" v="651" actId="26606"/>
          <ac:spMkLst>
            <pc:docMk/>
            <pc:sldMk cId="3882034696" sldId="262"/>
            <ac:spMk id="13" creationId="{B50AB553-2A96-4A92-96F2-93548E096954}"/>
          </ac:spMkLst>
        </pc:spChg>
        <pc:spChg chg="add del">
          <ac:chgData name="ajay poreddy" userId="a76d0cce41846b4c" providerId="LiveId" clId="{47E71F71-6193-4DB6-AA80-933060006B93}" dt="2024-10-30T19:54:17.437" v="653" actId="26606"/>
          <ac:spMkLst>
            <pc:docMk/>
            <pc:sldMk cId="3882034696" sldId="262"/>
            <ac:spMk id="15" creationId="{835EF3DD-7D43-4A27-8967-A92FD8CC9365}"/>
          </ac:spMkLst>
        </pc:spChg>
        <pc:spChg chg="add del">
          <ac:chgData name="ajay poreddy" userId="a76d0cce41846b4c" providerId="LiveId" clId="{47E71F71-6193-4DB6-AA80-933060006B93}" dt="2024-10-30T19:54:17.437" v="653" actId="26606"/>
          <ac:spMkLst>
            <pc:docMk/>
            <pc:sldMk cId="3882034696" sldId="262"/>
            <ac:spMk id="16" creationId="{7025EFD5-738C-41B9-87FE-0C00E211BD8B}"/>
          </ac:spMkLst>
        </pc:spChg>
        <pc:spChg chg="add">
          <ac:chgData name="ajay poreddy" userId="a76d0cce41846b4c" providerId="LiveId" clId="{47E71F71-6193-4DB6-AA80-933060006B93}" dt="2024-10-30T19:54:36.043" v="662" actId="26606"/>
          <ac:spMkLst>
            <pc:docMk/>
            <pc:sldMk cId="3882034696" sldId="262"/>
            <ac:spMk id="21" creationId="{7B786209-1B0B-4CA9-9BDD-F7327066A84D}"/>
          </ac:spMkLst>
        </pc:spChg>
        <pc:spChg chg="add del">
          <ac:chgData name="ajay poreddy" userId="a76d0cce41846b4c" providerId="LiveId" clId="{47E71F71-6193-4DB6-AA80-933060006B93}" dt="2024-10-30T19:54:22.952" v="657" actId="26606"/>
          <ac:spMkLst>
            <pc:docMk/>
            <pc:sldMk cId="3882034696" sldId="262"/>
            <ac:spMk id="25" creationId="{EDDBB197-D710-4A4F-A9CA-FD2177498BE8}"/>
          </ac:spMkLst>
        </pc:spChg>
        <pc:spChg chg="add del">
          <ac:chgData name="ajay poreddy" userId="a76d0cce41846b4c" providerId="LiveId" clId="{47E71F71-6193-4DB6-AA80-933060006B93}" dt="2024-10-30T19:54:22.952" v="657" actId="26606"/>
          <ac:spMkLst>
            <pc:docMk/>
            <pc:sldMk cId="3882034696" sldId="262"/>
            <ac:spMk id="26" creationId="{975D1CFA-2CDB-4B64-BD9F-85744E8DA12F}"/>
          </ac:spMkLst>
        </pc:spChg>
        <pc:spChg chg="add del">
          <ac:chgData name="ajay poreddy" userId="a76d0cce41846b4c" providerId="LiveId" clId="{47E71F71-6193-4DB6-AA80-933060006B93}" dt="2024-10-30T19:54:22.952" v="657" actId="26606"/>
          <ac:spMkLst>
            <pc:docMk/>
            <pc:sldMk cId="3882034696" sldId="262"/>
            <ac:spMk id="27" creationId="{53603410-B34C-BAC4-0AF8-CE50D0C09990}"/>
          </ac:spMkLst>
        </pc:spChg>
        <pc:spChg chg="add">
          <ac:chgData name="ajay poreddy" userId="a76d0cce41846b4c" providerId="LiveId" clId="{47E71F71-6193-4DB6-AA80-933060006B93}" dt="2024-10-30T19:54:36.043" v="662" actId="26606"/>
          <ac:spMkLst>
            <pc:docMk/>
            <pc:sldMk cId="3882034696" sldId="262"/>
            <ac:spMk id="38" creationId="{B10BB131-AC8E-4A8E-A5D1-36260F720C3B}"/>
          </ac:spMkLst>
        </pc:spChg>
        <pc:spChg chg="add">
          <ac:chgData name="ajay poreddy" userId="a76d0cce41846b4c" providerId="LiveId" clId="{47E71F71-6193-4DB6-AA80-933060006B93}" dt="2024-10-30T19:54:36.043" v="662" actId="26606"/>
          <ac:spMkLst>
            <pc:docMk/>
            <pc:sldMk cId="3882034696" sldId="262"/>
            <ac:spMk id="39" creationId="{14847E93-7DC1-4D4B-8829-B19AA7137C50}"/>
          </ac:spMkLst>
        </pc:spChg>
        <pc:spChg chg="add">
          <ac:chgData name="ajay poreddy" userId="a76d0cce41846b4c" providerId="LiveId" clId="{47E71F71-6193-4DB6-AA80-933060006B93}" dt="2024-10-30T19:54:36.043" v="662" actId="26606"/>
          <ac:spMkLst>
            <pc:docMk/>
            <pc:sldMk cId="3882034696" sldId="262"/>
            <ac:spMk id="40" creationId="{5566D6E1-03A1-4D73-A4E0-35D74D568A04}"/>
          </ac:spMkLst>
        </pc:spChg>
        <pc:spChg chg="add">
          <ac:chgData name="ajay poreddy" userId="a76d0cce41846b4c" providerId="LiveId" clId="{47E71F71-6193-4DB6-AA80-933060006B93}" dt="2024-10-30T19:54:36.043" v="662" actId="26606"/>
          <ac:spMkLst>
            <pc:docMk/>
            <pc:sldMk cId="3882034696" sldId="262"/>
            <ac:spMk id="41" creationId="{9F835A99-04AC-494A-A572-AFE8413CC938}"/>
          </ac:spMkLst>
        </pc:spChg>
        <pc:spChg chg="add">
          <ac:chgData name="ajay poreddy" userId="a76d0cce41846b4c" providerId="LiveId" clId="{47E71F71-6193-4DB6-AA80-933060006B93}" dt="2024-10-30T19:54:36.043" v="662" actId="26606"/>
          <ac:spMkLst>
            <pc:docMk/>
            <pc:sldMk cId="3882034696" sldId="262"/>
            <ac:spMk id="42" creationId="{53603410-B34C-BAC4-0AF8-CE50D0C09990}"/>
          </ac:spMkLst>
        </pc:spChg>
        <pc:spChg chg="add">
          <ac:chgData name="ajay poreddy" userId="a76d0cce41846b4c" providerId="LiveId" clId="{47E71F71-6193-4DB6-AA80-933060006B93}" dt="2024-10-30T19:54:36.043" v="662" actId="26606"/>
          <ac:spMkLst>
            <pc:docMk/>
            <pc:sldMk cId="3882034696" sldId="262"/>
            <ac:spMk id="43" creationId="{2D2964BB-484D-45AE-AD66-D407D0629652}"/>
          </ac:spMkLst>
        </pc:spChg>
        <pc:spChg chg="add">
          <ac:chgData name="ajay poreddy" userId="a76d0cce41846b4c" providerId="LiveId" clId="{47E71F71-6193-4DB6-AA80-933060006B93}" dt="2024-10-30T19:54:36.043" v="662" actId="26606"/>
          <ac:spMkLst>
            <pc:docMk/>
            <pc:sldMk cId="3882034696" sldId="262"/>
            <ac:spMk id="44" creationId="{6691AC69-A76E-4DAB-B565-468B6B87ACF3}"/>
          </ac:spMkLst>
        </pc:spChg>
        <pc:grpChg chg="add del">
          <ac:chgData name="ajay poreddy" userId="a76d0cce41846b4c" providerId="LiveId" clId="{47E71F71-6193-4DB6-AA80-933060006B93}" dt="2024-10-30T19:54:19.332" v="655" actId="26606"/>
          <ac:grpSpMkLst>
            <pc:docMk/>
            <pc:sldMk cId="3882034696" sldId="262"/>
            <ac:grpSpMk id="14" creationId="{7A9648D6-B41B-42D0-A817-AE2607B0B5B8}"/>
          </ac:grpSpMkLst>
        </pc:grpChg>
        <pc:grpChg chg="add del">
          <ac:chgData name="ajay poreddy" userId="a76d0cce41846b4c" providerId="LiveId" clId="{47E71F71-6193-4DB6-AA80-933060006B93}" dt="2024-10-30T19:54:22.952" v="657" actId="26606"/>
          <ac:grpSpMkLst>
            <pc:docMk/>
            <pc:sldMk cId="3882034696" sldId="262"/>
            <ac:grpSpMk id="28" creationId="{25EE5136-01F1-466C-962D-BA9B4C6757AA}"/>
          </ac:grpSpMkLst>
        </pc:grpChg>
        <pc:graphicFrameChg chg="add del">
          <ac:chgData name="ajay poreddy" userId="a76d0cce41846b4c" providerId="LiveId" clId="{47E71F71-6193-4DB6-AA80-933060006B93}" dt="2024-10-30T19:54:15.710" v="651" actId="26606"/>
          <ac:graphicFrameMkLst>
            <pc:docMk/>
            <pc:sldMk cId="3882034696" sldId="262"/>
            <ac:graphicFrameMk id="8" creationId="{09A983E0-DCC8-5DD1-E987-B37D4097999F}"/>
          </ac:graphicFrameMkLst>
        </pc:graphicFrameChg>
        <pc:graphicFrameChg chg="add del">
          <ac:chgData name="ajay poreddy" userId="a76d0cce41846b4c" providerId="LiveId" clId="{47E71F71-6193-4DB6-AA80-933060006B93}" dt="2024-10-30T19:54:17.437" v="653" actId="26606"/>
          <ac:graphicFrameMkLst>
            <pc:docMk/>
            <pc:sldMk cId="3882034696" sldId="262"/>
            <ac:graphicFrameMk id="18" creationId="{7493952E-2E6A-6FE8-3320-E3DBF93208D6}"/>
          </ac:graphicFrameMkLst>
        </pc:graphicFrameChg>
        <pc:graphicFrameChg chg="add del">
          <ac:chgData name="ajay poreddy" userId="a76d0cce41846b4c" providerId="LiveId" clId="{47E71F71-6193-4DB6-AA80-933060006B93}" dt="2024-10-30T19:54:19.332" v="655" actId="26606"/>
          <ac:graphicFrameMkLst>
            <pc:docMk/>
            <pc:sldMk cId="3882034696" sldId="262"/>
            <ac:graphicFrameMk id="23" creationId="{AD77B8F8-3AB2-DE57-BE61-E21ED0278203}"/>
          </ac:graphicFrameMkLst>
        </pc:graphicFrameChg>
        <pc:graphicFrameChg chg="add del">
          <ac:chgData name="ajay poreddy" userId="a76d0cce41846b4c" providerId="LiveId" clId="{47E71F71-6193-4DB6-AA80-933060006B93}" dt="2024-10-30T19:54:25.195" v="659" actId="26606"/>
          <ac:graphicFrameMkLst>
            <pc:docMk/>
            <pc:sldMk cId="3882034696" sldId="262"/>
            <ac:graphicFrameMk id="34" creationId="{F59B63C6-92D4-30DF-D497-F737492DB514}"/>
          </ac:graphicFrameMkLst>
        </pc:graphicFrameChg>
        <pc:graphicFrameChg chg="add del">
          <ac:chgData name="ajay poreddy" userId="a76d0cce41846b4c" providerId="LiveId" clId="{47E71F71-6193-4DB6-AA80-933060006B93}" dt="2024-10-30T19:54:36.033" v="661" actId="26606"/>
          <ac:graphicFrameMkLst>
            <pc:docMk/>
            <pc:sldMk cId="3882034696" sldId="262"/>
            <ac:graphicFrameMk id="36" creationId="{6EBF41BC-4236-0F96-368F-C25C1DAFEFCA}"/>
          </ac:graphicFrameMkLst>
        </pc:graphicFrameChg>
        <pc:picChg chg="add del">
          <ac:chgData name="ajay poreddy" userId="a76d0cce41846b4c" providerId="LiveId" clId="{47E71F71-6193-4DB6-AA80-933060006B93}" dt="2024-10-30T19:54:15.710" v="651" actId="26606"/>
          <ac:picMkLst>
            <pc:docMk/>
            <pc:sldMk cId="3882034696" sldId="262"/>
            <ac:picMk id="9" creationId="{90A5B93C-6D34-441B-5AB9-333B673AA127}"/>
          </ac:picMkLst>
        </pc:picChg>
        <pc:picChg chg="add del">
          <ac:chgData name="ajay poreddy" userId="a76d0cce41846b4c" providerId="LiveId" clId="{47E71F71-6193-4DB6-AA80-933060006B93}" dt="2024-10-30T19:54:22.952" v="657" actId="26606"/>
          <ac:picMkLst>
            <pc:docMk/>
            <pc:sldMk cId="3882034696" sldId="262"/>
            <ac:picMk id="10" creationId="{063A85E3-B004-5CC6-D9FE-FE795F9A0B23}"/>
          </ac:picMkLst>
        </pc:picChg>
        <pc:picChg chg="add del">
          <ac:chgData name="ajay poreddy" userId="a76d0cce41846b4c" providerId="LiveId" clId="{47E71F71-6193-4DB6-AA80-933060006B93}" dt="2024-10-30T19:54:17.437" v="653" actId="26606"/>
          <ac:picMkLst>
            <pc:docMk/>
            <pc:sldMk cId="3882034696" sldId="262"/>
            <ac:picMk id="17" creationId="{032B8B72-ACFA-7F67-EB2E-69AD0481840F}"/>
          </ac:picMkLst>
        </pc:picChg>
        <pc:cxnChg chg="add del">
          <ac:chgData name="ajay poreddy" userId="a76d0cce41846b4c" providerId="LiveId" clId="{47E71F71-6193-4DB6-AA80-933060006B93}" dt="2024-10-30T19:54:19.332" v="655" actId="26606"/>
          <ac:cxnSpMkLst>
            <pc:docMk/>
            <pc:sldMk cId="3882034696" sldId="262"/>
            <ac:cxnSpMk id="19" creationId="{C49DA8F6-BCC1-4447-B54C-57856834B94B}"/>
          </ac:cxnSpMkLst>
        </pc:cxnChg>
      </pc:sldChg>
      <pc:sldChg chg="addSp delSp modSp new mod setBg">
        <pc:chgData name="ajay poreddy" userId="a76d0cce41846b4c" providerId="LiveId" clId="{47E71F71-6193-4DB6-AA80-933060006B93}" dt="2024-10-30T19:55:11.588" v="669" actId="26606"/>
        <pc:sldMkLst>
          <pc:docMk/>
          <pc:sldMk cId="3404734767" sldId="263"/>
        </pc:sldMkLst>
        <pc:spChg chg="mod">
          <ac:chgData name="ajay poreddy" userId="a76d0cce41846b4c" providerId="LiveId" clId="{47E71F71-6193-4DB6-AA80-933060006B93}" dt="2024-10-30T19:55:11.588" v="669" actId="26606"/>
          <ac:spMkLst>
            <pc:docMk/>
            <pc:sldMk cId="3404734767" sldId="263"/>
            <ac:spMk id="2" creationId="{207CDF13-1879-7BBF-8F4F-C9036626A18D}"/>
          </ac:spMkLst>
        </pc:spChg>
        <pc:spChg chg="del">
          <ac:chgData name="ajay poreddy" userId="a76d0cce41846b4c" providerId="LiveId" clId="{47E71F71-6193-4DB6-AA80-933060006B93}" dt="2024-10-30T18:56:36.520" v="174"/>
          <ac:spMkLst>
            <pc:docMk/>
            <pc:sldMk cId="3404734767" sldId="263"/>
            <ac:spMk id="3" creationId="{B1B34101-CD4B-9E25-2E89-B36E165219B4}"/>
          </ac:spMkLst>
        </pc:spChg>
        <pc:spChg chg="add del mod">
          <ac:chgData name="ajay poreddy" userId="a76d0cce41846b4c" providerId="LiveId" clId="{47E71F71-6193-4DB6-AA80-933060006B93}" dt="2024-10-30T19:55:11.588" v="669" actId="26606"/>
          <ac:spMkLst>
            <pc:docMk/>
            <pc:sldMk cId="3404734767" sldId="263"/>
            <ac:spMk id="4" creationId="{4E1F4E76-7166-3CEC-1C2F-1D9E6E002B78}"/>
          </ac:spMkLst>
        </pc:spChg>
        <pc:spChg chg="add del">
          <ac:chgData name="ajay poreddy" userId="a76d0cce41846b4c" providerId="LiveId" clId="{47E71F71-6193-4DB6-AA80-933060006B93}" dt="2024-10-30T19:55:03.016" v="664" actId="26606"/>
          <ac:spMkLst>
            <pc:docMk/>
            <pc:sldMk cId="3404734767" sldId="263"/>
            <ac:spMk id="10" creationId="{2659FDB4-FCBE-4A89-B46D-43D4FA54464D}"/>
          </ac:spMkLst>
        </pc:spChg>
        <pc:spChg chg="add del">
          <ac:chgData name="ajay poreddy" userId="a76d0cce41846b4c" providerId="LiveId" clId="{47E71F71-6193-4DB6-AA80-933060006B93}" dt="2024-10-30T19:55:09.300" v="666" actId="26606"/>
          <ac:spMkLst>
            <pc:docMk/>
            <pc:sldMk cId="3404734767" sldId="263"/>
            <ac:spMk id="14" creationId="{4C36B8C5-0DEB-41B5-911D-572E2E835E3C}"/>
          </ac:spMkLst>
        </pc:spChg>
        <pc:spChg chg="add del">
          <ac:chgData name="ajay poreddy" userId="a76d0cce41846b4c" providerId="LiveId" clId="{47E71F71-6193-4DB6-AA80-933060006B93}" dt="2024-10-30T19:55:09.300" v="666" actId="26606"/>
          <ac:spMkLst>
            <pc:docMk/>
            <pc:sldMk cId="3404734767" sldId="263"/>
            <ac:spMk id="15" creationId="{E5F17139-31EE-46AC-B04F-DBBD852DD6CB}"/>
          </ac:spMkLst>
        </pc:spChg>
        <pc:spChg chg="add del">
          <ac:chgData name="ajay poreddy" userId="a76d0cce41846b4c" providerId="LiveId" clId="{47E71F71-6193-4DB6-AA80-933060006B93}" dt="2024-10-30T19:55:09.300" v="666" actId="26606"/>
          <ac:spMkLst>
            <pc:docMk/>
            <pc:sldMk cId="3404734767" sldId="263"/>
            <ac:spMk id="16" creationId="{B5DC987A-A8C7-4C23-9BF5-33E9F6F21DCB}"/>
          </ac:spMkLst>
        </pc:spChg>
        <pc:spChg chg="add del">
          <ac:chgData name="ajay poreddy" userId="a76d0cce41846b4c" providerId="LiveId" clId="{47E71F71-6193-4DB6-AA80-933060006B93}" dt="2024-10-30T19:55:09.300" v="666" actId="26606"/>
          <ac:spMkLst>
            <pc:docMk/>
            <pc:sldMk cId="3404734767" sldId="263"/>
            <ac:spMk id="17" creationId="{AAD42DD4-86F6-4FD2-869F-32D35E310CF6}"/>
          </ac:spMkLst>
        </pc:spChg>
        <pc:spChg chg="add del">
          <ac:chgData name="ajay poreddy" userId="a76d0cce41846b4c" providerId="LiveId" clId="{47E71F71-6193-4DB6-AA80-933060006B93}" dt="2024-10-30T19:55:09.300" v="666" actId="26606"/>
          <ac:spMkLst>
            <pc:docMk/>
            <pc:sldMk cId="3404734767" sldId="263"/>
            <ac:spMk id="18" creationId="{F213F2CF-C6DF-4CE1-A6F0-E3B1BFBB0B23}"/>
          </ac:spMkLst>
        </pc:spChg>
        <pc:spChg chg="add del">
          <ac:chgData name="ajay poreddy" userId="a76d0cce41846b4c" providerId="LiveId" clId="{47E71F71-6193-4DB6-AA80-933060006B93}" dt="2024-10-30T19:55:09.300" v="666" actId="26606"/>
          <ac:spMkLst>
            <pc:docMk/>
            <pc:sldMk cId="3404734767" sldId="263"/>
            <ac:spMk id="20" creationId="{84325C15-4820-4911-B66E-A5F917CFAE58}"/>
          </ac:spMkLst>
        </pc:spChg>
        <pc:spChg chg="add del">
          <ac:chgData name="ajay poreddy" userId="a76d0cce41846b4c" providerId="LiveId" clId="{47E71F71-6193-4DB6-AA80-933060006B93}" dt="2024-10-30T19:55:11.566" v="668" actId="26606"/>
          <ac:spMkLst>
            <pc:docMk/>
            <pc:sldMk cId="3404734767" sldId="263"/>
            <ac:spMk id="22" creationId="{56E9B3E6-E277-4D68-BA48-9CB43FFBD6E2}"/>
          </ac:spMkLst>
        </pc:spChg>
        <pc:spChg chg="add del">
          <ac:chgData name="ajay poreddy" userId="a76d0cce41846b4c" providerId="LiveId" clId="{47E71F71-6193-4DB6-AA80-933060006B93}" dt="2024-10-30T19:55:11.566" v="668" actId="26606"/>
          <ac:spMkLst>
            <pc:docMk/>
            <pc:sldMk cId="3404734767" sldId="263"/>
            <ac:spMk id="26" creationId="{D5B0017B-2ECA-49AF-B397-DC140825DF8D}"/>
          </ac:spMkLst>
        </pc:spChg>
        <pc:spChg chg="add">
          <ac:chgData name="ajay poreddy" userId="a76d0cce41846b4c" providerId="LiveId" clId="{47E71F71-6193-4DB6-AA80-933060006B93}" dt="2024-10-30T19:55:11.588" v="669" actId="26606"/>
          <ac:spMkLst>
            <pc:docMk/>
            <pc:sldMk cId="3404734767" sldId="263"/>
            <ac:spMk id="30" creationId="{E5F17139-31EE-46AC-B04F-DBBD852DD6CB}"/>
          </ac:spMkLst>
        </pc:spChg>
        <pc:spChg chg="add">
          <ac:chgData name="ajay poreddy" userId="a76d0cce41846b4c" providerId="LiveId" clId="{47E71F71-6193-4DB6-AA80-933060006B93}" dt="2024-10-30T19:55:11.588" v="669" actId="26606"/>
          <ac:spMkLst>
            <pc:docMk/>
            <pc:sldMk cId="3404734767" sldId="263"/>
            <ac:spMk id="31" creationId="{AAD42DD4-86F6-4FD2-869F-32D35E310CF6}"/>
          </ac:spMkLst>
        </pc:spChg>
        <pc:spChg chg="add">
          <ac:chgData name="ajay poreddy" userId="a76d0cce41846b4c" providerId="LiveId" clId="{47E71F71-6193-4DB6-AA80-933060006B93}" dt="2024-10-30T19:55:11.588" v="669" actId="26606"/>
          <ac:spMkLst>
            <pc:docMk/>
            <pc:sldMk cId="3404734767" sldId="263"/>
            <ac:spMk id="32" creationId="{4C36B8C5-0DEB-41B5-911D-572E2E835E3C}"/>
          </ac:spMkLst>
        </pc:spChg>
        <pc:spChg chg="add">
          <ac:chgData name="ajay poreddy" userId="a76d0cce41846b4c" providerId="LiveId" clId="{47E71F71-6193-4DB6-AA80-933060006B93}" dt="2024-10-30T19:55:11.588" v="669" actId="26606"/>
          <ac:spMkLst>
            <pc:docMk/>
            <pc:sldMk cId="3404734767" sldId="263"/>
            <ac:spMk id="33" creationId="{B5DC987A-A8C7-4C23-9BF5-33E9F6F21DCB}"/>
          </ac:spMkLst>
        </pc:spChg>
        <pc:spChg chg="add">
          <ac:chgData name="ajay poreddy" userId="a76d0cce41846b4c" providerId="LiveId" clId="{47E71F71-6193-4DB6-AA80-933060006B93}" dt="2024-10-30T19:55:11.588" v="669" actId="26606"/>
          <ac:spMkLst>
            <pc:docMk/>
            <pc:sldMk cId="3404734767" sldId="263"/>
            <ac:spMk id="34" creationId="{F213F2CF-C6DF-4CE1-A6F0-E3B1BFBB0B23}"/>
          </ac:spMkLst>
        </pc:spChg>
        <pc:spChg chg="add">
          <ac:chgData name="ajay poreddy" userId="a76d0cce41846b4c" providerId="LiveId" clId="{47E71F71-6193-4DB6-AA80-933060006B93}" dt="2024-10-30T19:55:11.588" v="669" actId="26606"/>
          <ac:spMkLst>
            <pc:docMk/>
            <pc:sldMk cId="3404734767" sldId="263"/>
            <ac:spMk id="35" creationId="{84325C15-4820-4911-B66E-A5F917CFAE58}"/>
          </ac:spMkLst>
        </pc:spChg>
        <pc:grpChg chg="add del">
          <ac:chgData name="ajay poreddy" userId="a76d0cce41846b4c" providerId="LiveId" clId="{47E71F71-6193-4DB6-AA80-933060006B93}" dt="2024-10-30T19:55:11.566" v="668" actId="26606"/>
          <ac:grpSpMkLst>
            <pc:docMk/>
            <pc:sldMk cId="3404734767" sldId="263"/>
            <ac:grpSpMk id="23" creationId="{AE1C45F0-260A-458C-96ED-C1F6D2151219}"/>
          </ac:grpSpMkLst>
        </pc:grpChg>
        <pc:graphicFrameChg chg="add del">
          <ac:chgData name="ajay poreddy" userId="a76d0cce41846b4c" providerId="LiveId" clId="{47E71F71-6193-4DB6-AA80-933060006B93}" dt="2024-10-30T19:55:03.016" v="664" actId="26606"/>
          <ac:graphicFrameMkLst>
            <pc:docMk/>
            <pc:sldMk cId="3404734767" sldId="263"/>
            <ac:graphicFrameMk id="6" creationId="{DC05AC98-1E06-699C-1C2D-1502EB120CDA}"/>
          </ac:graphicFrameMkLst>
        </pc:graphicFrameChg>
        <pc:graphicFrameChg chg="add del">
          <ac:chgData name="ajay poreddy" userId="a76d0cce41846b4c" providerId="LiveId" clId="{47E71F71-6193-4DB6-AA80-933060006B93}" dt="2024-10-30T19:55:09.300" v="666" actId="26606"/>
          <ac:graphicFrameMkLst>
            <pc:docMk/>
            <pc:sldMk cId="3404734767" sldId="263"/>
            <ac:graphicFrameMk id="19" creationId="{4E1212F7-8627-DD90-FA02-BBBBE2F1C2A2}"/>
          </ac:graphicFrameMkLst>
        </pc:graphicFrameChg>
        <pc:graphicFrameChg chg="add del">
          <ac:chgData name="ajay poreddy" userId="a76d0cce41846b4c" providerId="LiveId" clId="{47E71F71-6193-4DB6-AA80-933060006B93}" dt="2024-10-30T19:55:11.566" v="668" actId="26606"/>
          <ac:graphicFrameMkLst>
            <pc:docMk/>
            <pc:sldMk cId="3404734767" sldId="263"/>
            <ac:graphicFrameMk id="28" creationId="{9FB7AA8C-3B11-881B-C452-64D0CF4099A5}"/>
          </ac:graphicFrameMkLst>
        </pc:graphicFrameChg>
        <pc:graphicFrameChg chg="add">
          <ac:chgData name="ajay poreddy" userId="a76d0cce41846b4c" providerId="LiveId" clId="{47E71F71-6193-4DB6-AA80-933060006B93}" dt="2024-10-30T19:55:11.588" v="669" actId="26606"/>
          <ac:graphicFrameMkLst>
            <pc:docMk/>
            <pc:sldMk cId="3404734767" sldId="263"/>
            <ac:graphicFrameMk id="36" creationId="{4E1212F7-8627-DD90-FA02-BBBBE2F1C2A2}"/>
          </ac:graphicFrameMkLst>
        </pc:graphicFrameChg>
        <pc:cxnChg chg="add del">
          <ac:chgData name="ajay poreddy" userId="a76d0cce41846b4c" providerId="LiveId" clId="{47E71F71-6193-4DB6-AA80-933060006B93}" dt="2024-10-30T19:55:03.016" v="664" actId="26606"/>
          <ac:cxnSpMkLst>
            <pc:docMk/>
            <pc:sldMk cId="3404734767" sldId="263"/>
            <ac:cxnSpMk id="12" creationId="{C8F51B3F-8331-4E4A-AE96-D47B1006EEAD}"/>
          </ac:cxnSpMkLst>
        </pc:cxnChg>
        <pc:cxnChg chg="add del">
          <ac:chgData name="ajay poreddy" userId="a76d0cce41846b4c" providerId="LiveId" clId="{47E71F71-6193-4DB6-AA80-933060006B93}" dt="2024-10-30T19:55:11.566" v="668" actId="26606"/>
          <ac:cxnSpMkLst>
            <pc:docMk/>
            <pc:sldMk cId="3404734767" sldId="263"/>
            <ac:cxnSpMk id="27" creationId="{6CF1BAF6-AD41-4082-B212-8A1F9A2E8779}"/>
          </ac:cxnSpMkLst>
        </pc:cxnChg>
      </pc:sldChg>
      <pc:sldChg chg="addSp delSp modSp new del mod">
        <pc:chgData name="ajay poreddy" userId="a76d0cce41846b4c" providerId="LiveId" clId="{47E71F71-6193-4DB6-AA80-933060006B93}" dt="2024-10-30T19:43:04.822" v="548" actId="2696"/>
        <pc:sldMkLst>
          <pc:docMk/>
          <pc:sldMk cId="468167866" sldId="264"/>
        </pc:sldMkLst>
        <pc:spChg chg="mod">
          <ac:chgData name="ajay poreddy" userId="a76d0cce41846b4c" providerId="LiveId" clId="{47E71F71-6193-4DB6-AA80-933060006B93}" dt="2024-10-30T19:10:53.936" v="234" actId="113"/>
          <ac:spMkLst>
            <pc:docMk/>
            <pc:sldMk cId="468167866" sldId="264"/>
            <ac:spMk id="2" creationId="{85023362-E526-B505-7DC5-E9782312B5E3}"/>
          </ac:spMkLst>
        </pc:spChg>
        <pc:spChg chg="del">
          <ac:chgData name="ajay poreddy" userId="a76d0cce41846b4c" providerId="LiveId" clId="{47E71F71-6193-4DB6-AA80-933060006B93}" dt="2024-10-30T19:09:02.881" v="189"/>
          <ac:spMkLst>
            <pc:docMk/>
            <pc:sldMk cId="468167866" sldId="264"/>
            <ac:spMk id="3" creationId="{212C54FE-FA37-B82E-97C9-E0228F737A8F}"/>
          </ac:spMkLst>
        </pc:spChg>
        <pc:spChg chg="add mod">
          <ac:chgData name="ajay poreddy" userId="a76d0cce41846b4c" providerId="LiveId" clId="{47E71F71-6193-4DB6-AA80-933060006B93}" dt="2024-10-30T19:41:58.261" v="540" actId="1076"/>
          <ac:spMkLst>
            <pc:docMk/>
            <pc:sldMk cId="468167866" sldId="264"/>
            <ac:spMk id="4" creationId="{0541353C-DE54-59A7-36A4-95DA819D7912}"/>
          </ac:spMkLst>
        </pc:spChg>
      </pc:sldChg>
      <pc:sldChg chg="addSp delSp modSp new mod">
        <pc:chgData name="ajay poreddy" userId="a76d0cce41846b4c" providerId="LiveId" clId="{47E71F71-6193-4DB6-AA80-933060006B93}" dt="2024-10-30T19:13:10.749" v="310" actId="9405"/>
        <pc:sldMkLst>
          <pc:docMk/>
          <pc:sldMk cId="68972709" sldId="265"/>
        </pc:sldMkLst>
        <pc:spChg chg="mod">
          <ac:chgData name="ajay poreddy" userId="a76d0cce41846b4c" providerId="LiveId" clId="{47E71F71-6193-4DB6-AA80-933060006B93}" dt="2024-10-30T19:11:42.808" v="282" actId="122"/>
          <ac:spMkLst>
            <pc:docMk/>
            <pc:sldMk cId="68972709" sldId="265"/>
            <ac:spMk id="2" creationId="{36AAF16F-201A-A7C6-19AE-1A94184302F4}"/>
          </ac:spMkLst>
        </pc:spChg>
        <pc:spChg chg="mod">
          <ac:chgData name="ajay poreddy" userId="a76d0cce41846b4c" providerId="LiveId" clId="{47E71F71-6193-4DB6-AA80-933060006B93}" dt="2024-10-30T19:12:36.011" v="305" actId="20577"/>
          <ac:spMkLst>
            <pc:docMk/>
            <pc:sldMk cId="68972709" sldId="265"/>
            <ac:spMk id="3" creationId="{EF8136D1-E747-82E0-200F-535A87A6E3B6}"/>
          </ac:spMkLst>
        </pc:spChg>
        <pc:picChg chg="add mod">
          <ac:chgData name="ajay poreddy" userId="a76d0cce41846b4c" providerId="LiveId" clId="{47E71F71-6193-4DB6-AA80-933060006B93}" dt="2024-10-30T19:12:40.825" v="307" actId="1076"/>
          <ac:picMkLst>
            <pc:docMk/>
            <pc:sldMk cId="68972709" sldId="265"/>
            <ac:picMk id="5" creationId="{AE48CCBE-68BB-78AF-EB9C-D3298A26623E}"/>
          </ac:picMkLst>
        </pc:picChg>
        <pc:inkChg chg="add del">
          <ac:chgData name="ajay poreddy" userId="a76d0cce41846b4c" providerId="LiveId" clId="{47E71F71-6193-4DB6-AA80-933060006B93}" dt="2024-10-30T19:12:59.320" v="309" actId="9405"/>
          <ac:inkMkLst>
            <pc:docMk/>
            <pc:sldMk cId="68972709" sldId="265"/>
            <ac:inkMk id="6" creationId="{367F0AA8-0677-E917-78C0-CE0FB0B41E2E}"/>
          </ac:inkMkLst>
        </pc:inkChg>
        <pc:inkChg chg="add">
          <ac:chgData name="ajay poreddy" userId="a76d0cce41846b4c" providerId="LiveId" clId="{47E71F71-6193-4DB6-AA80-933060006B93}" dt="2024-10-30T19:13:10.749" v="310" actId="9405"/>
          <ac:inkMkLst>
            <pc:docMk/>
            <pc:sldMk cId="68972709" sldId="265"/>
            <ac:inkMk id="7" creationId="{A23CE934-121F-3C9C-DE45-2F31165F62DC}"/>
          </ac:inkMkLst>
        </pc:inkChg>
      </pc:sldChg>
      <pc:sldChg chg="addSp delSp modSp new mod setBg">
        <pc:chgData name="ajay poreddy" userId="a76d0cce41846b4c" providerId="LiveId" clId="{47E71F71-6193-4DB6-AA80-933060006B93}" dt="2024-10-30T19:57:50.274" v="687" actId="26606"/>
        <pc:sldMkLst>
          <pc:docMk/>
          <pc:sldMk cId="891530402" sldId="266"/>
        </pc:sldMkLst>
        <pc:spChg chg="mod">
          <ac:chgData name="ajay poreddy" userId="a76d0cce41846b4c" providerId="LiveId" clId="{47E71F71-6193-4DB6-AA80-933060006B93}" dt="2024-10-30T19:57:50.274" v="687" actId="26606"/>
          <ac:spMkLst>
            <pc:docMk/>
            <pc:sldMk cId="891530402" sldId="266"/>
            <ac:spMk id="2" creationId="{ECEA556C-0E9C-D6EC-2FD4-2D5C0AEB3122}"/>
          </ac:spMkLst>
        </pc:spChg>
        <pc:spChg chg="mod">
          <ac:chgData name="ajay poreddy" userId="a76d0cce41846b4c" providerId="LiveId" clId="{47E71F71-6193-4DB6-AA80-933060006B93}" dt="2024-10-30T19:57:50.274" v="687" actId="26606"/>
          <ac:spMkLst>
            <pc:docMk/>
            <pc:sldMk cId="891530402" sldId="266"/>
            <ac:spMk id="3" creationId="{983314B2-4553-1007-2993-D712E1B2C19F}"/>
          </ac:spMkLst>
        </pc:spChg>
        <pc:spChg chg="add del">
          <ac:chgData name="ajay poreddy" userId="a76d0cce41846b4c" providerId="LiveId" clId="{47E71F71-6193-4DB6-AA80-933060006B93}" dt="2024-10-30T19:57:50.274" v="687" actId="26606"/>
          <ac:spMkLst>
            <pc:docMk/>
            <pc:sldMk cId="891530402" sldId="266"/>
            <ac:spMk id="11" creationId="{743AA782-23D1-4521-8CAD-47662984AA08}"/>
          </ac:spMkLst>
        </pc:spChg>
        <pc:spChg chg="add del">
          <ac:chgData name="ajay poreddy" userId="a76d0cce41846b4c" providerId="LiveId" clId="{47E71F71-6193-4DB6-AA80-933060006B93}" dt="2024-10-30T19:57:50.274" v="687" actId="26606"/>
          <ac:spMkLst>
            <pc:docMk/>
            <pc:sldMk cId="891530402" sldId="266"/>
            <ac:spMk id="13" creationId="{71877DBC-BB60-40F0-AC93-2ACDBAAE60CE}"/>
          </ac:spMkLst>
        </pc:spChg>
        <pc:picChg chg="add mod">
          <ac:chgData name="ajay poreddy" userId="a76d0cce41846b4c" providerId="LiveId" clId="{47E71F71-6193-4DB6-AA80-933060006B93}" dt="2024-10-30T19:57:50.274" v="687" actId="26606"/>
          <ac:picMkLst>
            <pc:docMk/>
            <pc:sldMk cId="891530402" sldId="266"/>
            <ac:picMk id="5" creationId="{7D41E0E0-D7F9-C1DB-3887-5D0635215F8D}"/>
          </ac:picMkLst>
        </pc:picChg>
        <pc:inkChg chg="add mod">
          <ac:chgData name="ajay poreddy" userId="a76d0cce41846b4c" providerId="LiveId" clId="{47E71F71-6193-4DB6-AA80-933060006B93}" dt="2024-10-30T19:57:50.274" v="687" actId="26606"/>
          <ac:inkMkLst>
            <pc:docMk/>
            <pc:sldMk cId="891530402" sldId="266"/>
            <ac:inkMk id="6" creationId="{E5AAD19A-0813-1B4B-140C-4B332BA985A2}"/>
          </ac:inkMkLst>
        </pc:inkChg>
      </pc:sldChg>
      <pc:sldChg chg="addSp delSp modSp new mod">
        <pc:chgData name="ajay poreddy" userId="a76d0cce41846b4c" providerId="LiveId" clId="{47E71F71-6193-4DB6-AA80-933060006B93}" dt="2024-10-30T20:35:56.386" v="779" actId="207"/>
        <pc:sldMkLst>
          <pc:docMk/>
          <pc:sldMk cId="1672268209" sldId="267"/>
        </pc:sldMkLst>
        <pc:spChg chg="mod">
          <ac:chgData name="ajay poreddy" userId="a76d0cce41846b4c" providerId="LiveId" clId="{47E71F71-6193-4DB6-AA80-933060006B93}" dt="2024-10-30T20:35:56.386" v="779" actId="207"/>
          <ac:spMkLst>
            <pc:docMk/>
            <pc:sldMk cId="1672268209" sldId="267"/>
            <ac:spMk id="2" creationId="{2A0C6DF3-383E-BFDC-0E8A-010451FDE27D}"/>
          </ac:spMkLst>
        </pc:spChg>
        <pc:spChg chg="del">
          <ac:chgData name="ajay poreddy" userId="a76d0cce41846b4c" providerId="LiveId" clId="{47E71F71-6193-4DB6-AA80-933060006B93}" dt="2024-10-30T19:22:24.621" v="375" actId="22"/>
          <ac:spMkLst>
            <pc:docMk/>
            <pc:sldMk cId="1672268209" sldId="267"/>
            <ac:spMk id="3" creationId="{F21BD508-158A-0277-9D99-0DC71028DA90}"/>
          </ac:spMkLst>
        </pc:spChg>
        <pc:picChg chg="add mod ord">
          <ac:chgData name="ajay poreddy" userId="a76d0cce41846b4c" providerId="LiveId" clId="{47E71F71-6193-4DB6-AA80-933060006B93}" dt="2024-10-30T19:23:52.350" v="413" actId="1076"/>
          <ac:picMkLst>
            <pc:docMk/>
            <pc:sldMk cId="1672268209" sldId="267"/>
            <ac:picMk id="5" creationId="{90B02AA2-C99C-2B0C-7CA9-62C2876E2362}"/>
          </ac:picMkLst>
        </pc:picChg>
        <pc:inkChg chg="add del">
          <ac:chgData name="ajay poreddy" userId="a76d0cce41846b4c" providerId="LiveId" clId="{47E71F71-6193-4DB6-AA80-933060006B93}" dt="2024-10-30T19:24:22.798" v="415" actId="9405"/>
          <ac:inkMkLst>
            <pc:docMk/>
            <pc:sldMk cId="1672268209" sldId="267"/>
            <ac:inkMk id="6" creationId="{54275575-680C-30A9-D33F-B585EDC425AA}"/>
          </ac:inkMkLst>
        </pc:inkChg>
        <pc:inkChg chg="add del">
          <ac:chgData name="ajay poreddy" userId="a76d0cce41846b4c" providerId="LiveId" clId="{47E71F71-6193-4DB6-AA80-933060006B93}" dt="2024-10-30T19:24:31.762" v="417" actId="9405"/>
          <ac:inkMkLst>
            <pc:docMk/>
            <pc:sldMk cId="1672268209" sldId="267"/>
            <ac:inkMk id="7" creationId="{CB1D01D0-1E34-6B99-9634-CE2CC0AF3D2F}"/>
          </ac:inkMkLst>
        </pc:inkChg>
        <pc:inkChg chg="add del">
          <ac:chgData name="ajay poreddy" userId="a76d0cce41846b4c" providerId="LiveId" clId="{47E71F71-6193-4DB6-AA80-933060006B93}" dt="2024-10-30T19:24:46.530" v="419" actId="9405"/>
          <ac:inkMkLst>
            <pc:docMk/>
            <pc:sldMk cId="1672268209" sldId="267"/>
            <ac:inkMk id="8" creationId="{0557BB08-8F8E-5AB4-D911-E92C65A26AC7}"/>
          </ac:inkMkLst>
        </pc:inkChg>
        <pc:inkChg chg="add">
          <ac:chgData name="ajay poreddy" userId="a76d0cce41846b4c" providerId="LiveId" clId="{47E71F71-6193-4DB6-AA80-933060006B93}" dt="2024-10-30T19:25:00.480" v="420" actId="9405"/>
          <ac:inkMkLst>
            <pc:docMk/>
            <pc:sldMk cId="1672268209" sldId="267"/>
            <ac:inkMk id="9" creationId="{24FD8D5B-747C-C038-800D-542186086B7B}"/>
          </ac:inkMkLst>
        </pc:inkChg>
      </pc:sldChg>
      <pc:sldChg chg="addSp delSp modSp new mod">
        <pc:chgData name="ajay poreddy" userId="a76d0cce41846b4c" providerId="LiveId" clId="{47E71F71-6193-4DB6-AA80-933060006B93}" dt="2024-10-30T20:35:49.545" v="778" actId="207"/>
        <pc:sldMkLst>
          <pc:docMk/>
          <pc:sldMk cId="3682963602" sldId="268"/>
        </pc:sldMkLst>
        <pc:spChg chg="mod">
          <ac:chgData name="ajay poreddy" userId="a76d0cce41846b4c" providerId="LiveId" clId="{47E71F71-6193-4DB6-AA80-933060006B93}" dt="2024-10-30T20:35:49.545" v="778" actId="207"/>
          <ac:spMkLst>
            <pc:docMk/>
            <pc:sldMk cId="3682963602" sldId="268"/>
            <ac:spMk id="2" creationId="{760F20C0-7CCC-6EAE-20AE-E2E0A8159653}"/>
          </ac:spMkLst>
        </pc:spChg>
        <pc:spChg chg="del">
          <ac:chgData name="ajay poreddy" userId="a76d0cce41846b4c" providerId="LiveId" clId="{47E71F71-6193-4DB6-AA80-933060006B93}" dt="2024-10-30T19:23:32.499" v="407" actId="22"/>
          <ac:spMkLst>
            <pc:docMk/>
            <pc:sldMk cId="3682963602" sldId="268"/>
            <ac:spMk id="3" creationId="{04058D0E-34D7-AD7E-4484-65A87ABA50EC}"/>
          </ac:spMkLst>
        </pc:spChg>
        <pc:picChg chg="add mod ord">
          <ac:chgData name="ajay poreddy" userId="a76d0cce41846b4c" providerId="LiveId" clId="{47E71F71-6193-4DB6-AA80-933060006B93}" dt="2024-10-30T19:23:45.627" v="410" actId="1076"/>
          <ac:picMkLst>
            <pc:docMk/>
            <pc:sldMk cId="3682963602" sldId="268"/>
            <ac:picMk id="5" creationId="{AFCBFED7-D4FA-F5B7-230A-BA4054D0088A}"/>
          </ac:picMkLst>
        </pc:picChg>
        <pc:inkChg chg="add del">
          <ac:chgData name="ajay poreddy" userId="a76d0cce41846b4c" providerId="LiveId" clId="{47E71F71-6193-4DB6-AA80-933060006B93}" dt="2024-10-30T19:25:20.230" v="422" actId="9405"/>
          <ac:inkMkLst>
            <pc:docMk/>
            <pc:sldMk cId="3682963602" sldId="268"/>
            <ac:inkMk id="6" creationId="{7445E52E-C175-D2BD-65C4-6F5027C19862}"/>
          </ac:inkMkLst>
        </pc:inkChg>
        <pc:inkChg chg="add del">
          <ac:chgData name="ajay poreddy" userId="a76d0cce41846b4c" providerId="LiveId" clId="{47E71F71-6193-4DB6-AA80-933060006B93}" dt="2024-10-30T19:25:25.266" v="424" actId="9405"/>
          <ac:inkMkLst>
            <pc:docMk/>
            <pc:sldMk cId="3682963602" sldId="268"/>
            <ac:inkMk id="7" creationId="{B54ECD00-B234-1AFB-E1FD-01A1DA1D1693}"/>
          </ac:inkMkLst>
        </pc:inkChg>
        <pc:inkChg chg="add del">
          <ac:chgData name="ajay poreddy" userId="a76d0cce41846b4c" providerId="LiveId" clId="{47E71F71-6193-4DB6-AA80-933060006B93}" dt="2024-10-30T19:25:33.377" v="426" actId="9405"/>
          <ac:inkMkLst>
            <pc:docMk/>
            <pc:sldMk cId="3682963602" sldId="268"/>
            <ac:inkMk id="8" creationId="{EE4668C3-4348-9E3F-013D-FB14017D2055}"/>
          </ac:inkMkLst>
        </pc:inkChg>
        <pc:inkChg chg="add del">
          <ac:chgData name="ajay poreddy" userId="a76d0cce41846b4c" providerId="LiveId" clId="{47E71F71-6193-4DB6-AA80-933060006B93}" dt="2024-10-30T19:25:40.010" v="428" actId="9405"/>
          <ac:inkMkLst>
            <pc:docMk/>
            <pc:sldMk cId="3682963602" sldId="268"/>
            <ac:inkMk id="9" creationId="{06517B8B-82C4-94C9-CB6F-D71DCF5A9811}"/>
          </ac:inkMkLst>
        </pc:inkChg>
        <pc:inkChg chg="add">
          <ac:chgData name="ajay poreddy" userId="a76d0cce41846b4c" providerId="LiveId" clId="{47E71F71-6193-4DB6-AA80-933060006B93}" dt="2024-10-30T19:25:45.155" v="429" actId="9405"/>
          <ac:inkMkLst>
            <pc:docMk/>
            <pc:sldMk cId="3682963602" sldId="268"/>
            <ac:inkMk id="10" creationId="{27A77157-E47C-1356-8854-FC2C71BA6179}"/>
          </ac:inkMkLst>
        </pc:inkChg>
      </pc:sldChg>
      <pc:sldChg chg="addSp delSp modSp new mod setBg">
        <pc:chgData name="ajay poreddy" userId="a76d0cce41846b4c" providerId="LiveId" clId="{47E71F71-6193-4DB6-AA80-933060006B93}" dt="2024-10-30T20:01:15.789" v="704" actId="1076"/>
        <pc:sldMkLst>
          <pc:docMk/>
          <pc:sldMk cId="4048737246" sldId="269"/>
        </pc:sldMkLst>
        <pc:spChg chg="del">
          <ac:chgData name="ajay poreddy" userId="a76d0cce41846b4c" providerId="LiveId" clId="{47E71F71-6193-4DB6-AA80-933060006B93}" dt="2024-10-30T19:29:49.393" v="448" actId="21"/>
          <ac:spMkLst>
            <pc:docMk/>
            <pc:sldMk cId="4048737246" sldId="269"/>
            <ac:spMk id="2" creationId="{88DD12B9-6CED-F4E7-4E00-F237E78A1BA0}"/>
          </ac:spMkLst>
        </pc:spChg>
        <pc:spChg chg="del mod">
          <ac:chgData name="ajay poreddy" userId="a76d0cce41846b4c" providerId="LiveId" clId="{47E71F71-6193-4DB6-AA80-933060006B93}" dt="2024-10-30T20:00:15.284" v="700" actId="21"/>
          <ac:spMkLst>
            <pc:docMk/>
            <pc:sldMk cId="4048737246" sldId="269"/>
            <ac:spMk id="3" creationId="{7449C77C-5888-792A-71F5-DF03DA6209B2}"/>
          </ac:spMkLst>
        </pc:spChg>
        <pc:spChg chg="add mod ord">
          <ac:chgData name="ajay poreddy" userId="a76d0cce41846b4c" providerId="LiveId" clId="{47E71F71-6193-4DB6-AA80-933060006B93}" dt="2024-10-30T20:01:15.789" v="704" actId="1076"/>
          <ac:spMkLst>
            <pc:docMk/>
            <pc:sldMk cId="4048737246" sldId="269"/>
            <ac:spMk id="4" creationId="{6FEB85FD-7D7C-55D5-9480-E1CECF2ECBF6}"/>
          </ac:spMkLst>
        </pc:spChg>
        <pc:spChg chg="add">
          <ac:chgData name="ajay poreddy" userId="a76d0cce41846b4c" providerId="LiveId" clId="{47E71F71-6193-4DB6-AA80-933060006B93}" dt="2024-10-30T20:00:50.543" v="701" actId="26606"/>
          <ac:spMkLst>
            <pc:docMk/>
            <pc:sldMk cId="4048737246" sldId="269"/>
            <ac:spMk id="9" creationId="{46F1F2C8-798B-4CCE-A851-94AFAF350BED}"/>
          </ac:spMkLst>
        </pc:spChg>
        <pc:spChg chg="add">
          <ac:chgData name="ajay poreddy" userId="a76d0cce41846b4c" providerId="LiveId" clId="{47E71F71-6193-4DB6-AA80-933060006B93}" dt="2024-10-30T20:00:50.543" v="701" actId="26606"/>
          <ac:spMkLst>
            <pc:docMk/>
            <pc:sldMk cId="4048737246" sldId="269"/>
            <ac:spMk id="11" creationId="{755E9CD0-04B0-4A3C-B291-AD913379C713}"/>
          </ac:spMkLst>
        </pc:spChg>
        <pc:spChg chg="add">
          <ac:chgData name="ajay poreddy" userId="a76d0cce41846b4c" providerId="LiveId" clId="{47E71F71-6193-4DB6-AA80-933060006B93}" dt="2024-10-30T20:00:50.543" v="701" actId="26606"/>
          <ac:spMkLst>
            <pc:docMk/>
            <pc:sldMk cId="4048737246" sldId="269"/>
            <ac:spMk id="13" creationId="{1DD8BF3B-6066-418C-8D1A-75C5E396FC04}"/>
          </ac:spMkLst>
        </pc:spChg>
        <pc:spChg chg="add">
          <ac:chgData name="ajay poreddy" userId="a76d0cce41846b4c" providerId="LiveId" clId="{47E71F71-6193-4DB6-AA80-933060006B93}" dt="2024-10-30T20:00:50.543" v="701" actId="26606"/>
          <ac:spMkLst>
            <pc:docMk/>
            <pc:sldMk cId="4048737246" sldId="269"/>
            <ac:spMk id="15" creationId="{80BC66F9-7A74-4286-AD22-1174052CC22C}"/>
          </ac:spMkLst>
        </pc:spChg>
        <pc:spChg chg="add">
          <ac:chgData name="ajay poreddy" userId="a76d0cce41846b4c" providerId="LiveId" clId="{47E71F71-6193-4DB6-AA80-933060006B93}" dt="2024-10-30T20:00:50.543" v="701" actId="26606"/>
          <ac:spMkLst>
            <pc:docMk/>
            <pc:sldMk cId="4048737246" sldId="269"/>
            <ac:spMk id="17" creationId="{D8142CC3-2B5C-48E6-9DF0-6C8ACBAF23EF}"/>
          </ac:spMkLst>
        </pc:spChg>
        <pc:spChg chg="add">
          <ac:chgData name="ajay poreddy" userId="a76d0cce41846b4c" providerId="LiveId" clId="{47E71F71-6193-4DB6-AA80-933060006B93}" dt="2024-10-30T20:00:50.543" v="701" actId="26606"/>
          <ac:spMkLst>
            <pc:docMk/>
            <pc:sldMk cId="4048737246" sldId="269"/>
            <ac:spMk id="21" creationId="{46A89C79-8EF3-4AF9-B3D9-59A883F41C83}"/>
          </ac:spMkLst>
        </pc:spChg>
        <pc:spChg chg="add">
          <ac:chgData name="ajay poreddy" userId="a76d0cce41846b4c" providerId="LiveId" clId="{47E71F71-6193-4DB6-AA80-933060006B93}" dt="2024-10-30T20:00:50.543" v="701" actId="26606"/>
          <ac:spMkLst>
            <pc:docMk/>
            <pc:sldMk cId="4048737246" sldId="269"/>
            <ac:spMk id="23" creationId="{EFE5CE34-4543-42E5-B82C-1F3D12422CDD}"/>
          </ac:spMkLst>
        </pc:spChg>
        <pc:spChg chg="add">
          <ac:chgData name="ajay poreddy" userId="a76d0cce41846b4c" providerId="LiveId" clId="{47E71F71-6193-4DB6-AA80-933060006B93}" dt="2024-10-30T20:00:50.543" v="701" actId="26606"/>
          <ac:spMkLst>
            <pc:docMk/>
            <pc:sldMk cId="4048737246" sldId="269"/>
            <ac:spMk id="25" creationId="{72AF41FE-63D7-4695-81D2-66D2510E4486}"/>
          </ac:spMkLst>
        </pc:spChg>
        <pc:cxnChg chg="add">
          <ac:chgData name="ajay poreddy" userId="a76d0cce41846b4c" providerId="LiveId" clId="{47E71F71-6193-4DB6-AA80-933060006B93}" dt="2024-10-30T20:00:50.543" v="701" actId="26606"/>
          <ac:cxnSpMkLst>
            <pc:docMk/>
            <pc:sldMk cId="4048737246" sldId="269"/>
            <ac:cxnSpMk id="19" creationId="{7B2D303B-3DD0-4319-9EAD-361847FEC71D}"/>
          </ac:cxnSpMkLst>
        </pc:cxnChg>
      </pc:sldChg>
      <pc:sldChg chg="addSp delSp modSp new mod">
        <pc:chgData name="ajay poreddy" userId="a76d0cce41846b4c" providerId="LiveId" clId="{47E71F71-6193-4DB6-AA80-933060006B93}" dt="2024-10-30T19:55:33.642" v="670" actId="26606"/>
        <pc:sldMkLst>
          <pc:docMk/>
          <pc:sldMk cId="1662239838" sldId="270"/>
        </pc:sldMkLst>
        <pc:spChg chg="mod">
          <ac:chgData name="ajay poreddy" userId="a76d0cce41846b4c" providerId="LiveId" clId="{47E71F71-6193-4DB6-AA80-933060006B93}" dt="2024-10-30T19:34:18.090" v="456" actId="122"/>
          <ac:spMkLst>
            <pc:docMk/>
            <pc:sldMk cId="1662239838" sldId="270"/>
            <ac:spMk id="2" creationId="{CA18C2DC-2622-46F8-E671-C8361DF2C162}"/>
          </ac:spMkLst>
        </pc:spChg>
        <pc:spChg chg="del">
          <ac:chgData name="ajay poreddy" userId="a76d0cce41846b4c" providerId="LiveId" clId="{47E71F71-6193-4DB6-AA80-933060006B93}" dt="2024-10-30T19:34:44.117" v="457"/>
          <ac:spMkLst>
            <pc:docMk/>
            <pc:sldMk cId="1662239838" sldId="270"/>
            <ac:spMk id="3" creationId="{7ECC90B6-30D6-615A-7AEB-56E9B2CEF2CE}"/>
          </ac:spMkLst>
        </pc:spChg>
        <pc:spChg chg="add del mod">
          <ac:chgData name="ajay poreddy" userId="a76d0cce41846b4c" providerId="LiveId" clId="{47E71F71-6193-4DB6-AA80-933060006B93}" dt="2024-10-30T19:55:33.642" v="670" actId="26606"/>
          <ac:spMkLst>
            <pc:docMk/>
            <pc:sldMk cId="1662239838" sldId="270"/>
            <ac:spMk id="4" creationId="{767C3492-0D79-FBEF-A60E-370898705C73}"/>
          </ac:spMkLst>
        </pc:spChg>
        <pc:graphicFrameChg chg="add">
          <ac:chgData name="ajay poreddy" userId="a76d0cce41846b4c" providerId="LiveId" clId="{47E71F71-6193-4DB6-AA80-933060006B93}" dt="2024-10-30T19:55:33.642" v="670" actId="26606"/>
          <ac:graphicFrameMkLst>
            <pc:docMk/>
            <pc:sldMk cId="1662239838" sldId="270"/>
            <ac:graphicFrameMk id="6" creationId="{4899677E-984F-FAB3-21D8-7783CA38A6B4}"/>
          </ac:graphicFrameMkLst>
        </pc:graphicFrameChg>
      </pc:sldChg>
      <pc:sldChg chg="addSp delSp modSp new mod setBg">
        <pc:chgData name="ajay poreddy" userId="a76d0cce41846b4c" providerId="LiveId" clId="{47E71F71-6193-4DB6-AA80-933060006B93}" dt="2024-10-30T20:45:40.953" v="784" actId="113"/>
        <pc:sldMkLst>
          <pc:docMk/>
          <pc:sldMk cId="1418702723" sldId="271"/>
        </pc:sldMkLst>
        <pc:spChg chg="mod">
          <ac:chgData name="ajay poreddy" userId="a76d0cce41846b4c" providerId="LiveId" clId="{47E71F71-6193-4DB6-AA80-933060006B93}" dt="2024-10-30T19:57:21.019" v="685" actId="26606"/>
          <ac:spMkLst>
            <pc:docMk/>
            <pc:sldMk cId="1418702723" sldId="271"/>
            <ac:spMk id="2" creationId="{7D83D0B7-7F4D-176D-AEC9-6B7A36379E52}"/>
          </ac:spMkLst>
        </pc:spChg>
        <pc:spChg chg="del mod">
          <ac:chgData name="ajay poreddy" userId="a76d0cce41846b4c" providerId="LiveId" clId="{47E71F71-6193-4DB6-AA80-933060006B93}" dt="2024-10-30T19:38:48.762" v="484"/>
          <ac:spMkLst>
            <pc:docMk/>
            <pc:sldMk cId="1418702723" sldId="271"/>
            <ac:spMk id="3" creationId="{EEBBA092-F503-1BB2-6AE7-9A3DFAA351CF}"/>
          </ac:spMkLst>
        </pc:spChg>
        <pc:spChg chg="add">
          <ac:chgData name="ajay poreddy" userId="a76d0cce41846b4c" providerId="LiveId" clId="{47E71F71-6193-4DB6-AA80-933060006B93}" dt="2024-10-30T19:37:12.548" v="468"/>
          <ac:spMkLst>
            <pc:docMk/>
            <pc:sldMk cId="1418702723" sldId="271"/>
            <ac:spMk id="4" creationId="{E9348266-DB3A-FC0E-AF88-2BB9B207399F}"/>
          </ac:spMkLst>
        </pc:spChg>
        <pc:spChg chg="add">
          <ac:chgData name="ajay poreddy" userId="a76d0cce41846b4c" providerId="LiveId" clId="{47E71F71-6193-4DB6-AA80-933060006B93}" dt="2024-10-30T19:37:17.564" v="470"/>
          <ac:spMkLst>
            <pc:docMk/>
            <pc:sldMk cId="1418702723" sldId="271"/>
            <ac:spMk id="5" creationId="{D9592F5E-E453-AD8F-47EE-76E7D3451256}"/>
          </ac:spMkLst>
        </pc:spChg>
        <pc:spChg chg="add">
          <ac:chgData name="ajay poreddy" userId="a76d0cce41846b4c" providerId="LiveId" clId="{47E71F71-6193-4DB6-AA80-933060006B93}" dt="2024-10-30T19:37:28.751" v="472"/>
          <ac:spMkLst>
            <pc:docMk/>
            <pc:sldMk cId="1418702723" sldId="271"/>
            <ac:spMk id="6" creationId="{5E970D40-3457-D146-D7EE-FD1A2A766281}"/>
          </ac:spMkLst>
        </pc:spChg>
        <pc:spChg chg="add">
          <ac:chgData name="ajay poreddy" userId="a76d0cce41846b4c" providerId="LiveId" clId="{47E71F71-6193-4DB6-AA80-933060006B93}" dt="2024-10-30T19:37:33.993" v="473"/>
          <ac:spMkLst>
            <pc:docMk/>
            <pc:sldMk cId="1418702723" sldId="271"/>
            <ac:spMk id="7" creationId="{2D83A4F7-053F-FF99-02CB-A04144D199CC}"/>
          </ac:spMkLst>
        </pc:spChg>
        <pc:spChg chg="add">
          <ac:chgData name="ajay poreddy" userId="a76d0cce41846b4c" providerId="LiveId" clId="{47E71F71-6193-4DB6-AA80-933060006B93}" dt="2024-10-30T19:37:42.813" v="474"/>
          <ac:spMkLst>
            <pc:docMk/>
            <pc:sldMk cId="1418702723" sldId="271"/>
            <ac:spMk id="8" creationId="{B90675D5-B437-FB6F-AD2C-B7DEDFB7DCAB}"/>
          </ac:spMkLst>
        </pc:spChg>
        <pc:spChg chg="add">
          <ac:chgData name="ajay poreddy" userId="a76d0cce41846b4c" providerId="LiveId" clId="{47E71F71-6193-4DB6-AA80-933060006B93}" dt="2024-10-30T19:38:02.552" v="476"/>
          <ac:spMkLst>
            <pc:docMk/>
            <pc:sldMk cId="1418702723" sldId="271"/>
            <ac:spMk id="9" creationId="{9E6375FE-4A69-BEC9-86CD-E9178FE40577}"/>
          </ac:spMkLst>
        </pc:spChg>
        <pc:spChg chg="add">
          <ac:chgData name="ajay poreddy" userId="a76d0cce41846b4c" providerId="LiveId" clId="{47E71F71-6193-4DB6-AA80-933060006B93}" dt="2024-10-30T19:38:23.836" v="477"/>
          <ac:spMkLst>
            <pc:docMk/>
            <pc:sldMk cId="1418702723" sldId="271"/>
            <ac:spMk id="10" creationId="{7C82EFF4-B3A2-B05F-EA44-E082E2E54232}"/>
          </ac:spMkLst>
        </pc:spChg>
        <pc:spChg chg="add">
          <ac:chgData name="ajay poreddy" userId="a76d0cce41846b4c" providerId="LiveId" clId="{47E71F71-6193-4DB6-AA80-933060006B93}" dt="2024-10-30T19:38:42.923" v="482"/>
          <ac:spMkLst>
            <pc:docMk/>
            <pc:sldMk cId="1418702723" sldId="271"/>
            <ac:spMk id="11" creationId="{3B256A56-B7F9-B613-C725-4D65E426981E}"/>
          </ac:spMkLst>
        </pc:spChg>
        <pc:spChg chg="add del mod">
          <ac:chgData name="ajay poreddy" userId="a76d0cce41846b4c" providerId="LiveId" clId="{47E71F71-6193-4DB6-AA80-933060006B93}" dt="2024-10-30T19:57:08.112" v="683" actId="26606"/>
          <ac:spMkLst>
            <pc:docMk/>
            <pc:sldMk cId="1418702723" sldId="271"/>
            <ac:spMk id="12" creationId="{E7FECB25-F24F-5DFC-77F1-DB7C07A7B72F}"/>
          </ac:spMkLst>
        </pc:spChg>
        <pc:spChg chg="add del">
          <ac:chgData name="ajay poreddy" userId="a76d0cce41846b4c" providerId="LiveId" clId="{47E71F71-6193-4DB6-AA80-933060006B93}" dt="2024-10-30T19:57:08.104" v="682" actId="26606"/>
          <ac:spMkLst>
            <pc:docMk/>
            <pc:sldMk cId="1418702723" sldId="271"/>
            <ac:spMk id="17" creationId="{907EF6B7-1338-4443-8C46-6A318D952DFD}"/>
          </ac:spMkLst>
        </pc:spChg>
        <pc:spChg chg="add del">
          <ac:chgData name="ajay poreddy" userId="a76d0cce41846b4c" providerId="LiveId" clId="{47E71F71-6193-4DB6-AA80-933060006B93}" dt="2024-10-30T19:56:47.683" v="672" actId="26606"/>
          <ac:spMkLst>
            <pc:docMk/>
            <pc:sldMk cId="1418702723" sldId="271"/>
            <ac:spMk id="18" creationId="{9F7D5CDA-D291-4307-BF55-1381FED29634}"/>
          </ac:spMkLst>
        </pc:spChg>
        <pc:spChg chg="add del">
          <ac:chgData name="ajay poreddy" userId="a76d0cce41846b4c" providerId="LiveId" clId="{47E71F71-6193-4DB6-AA80-933060006B93}" dt="2024-10-30T19:56:52.633" v="676" actId="26606"/>
          <ac:spMkLst>
            <pc:docMk/>
            <pc:sldMk cId="1418702723" sldId="271"/>
            <ac:spMk id="19" creationId="{245A9F99-D9B1-4094-A2E2-B90AC1DB7B9C}"/>
          </ac:spMkLst>
        </pc:spChg>
        <pc:spChg chg="add del">
          <ac:chgData name="ajay poreddy" userId="a76d0cce41846b4c" providerId="LiveId" clId="{47E71F71-6193-4DB6-AA80-933060006B93}" dt="2024-10-30T19:56:59.809" v="678" actId="26606"/>
          <ac:spMkLst>
            <pc:docMk/>
            <pc:sldMk cId="1418702723" sldId="271"/>
            <ac:spMk id="21" creationId="{975D1CFA-2CDB-4B64-BD9F-85744E8DA12F}"/>
          </ac:spMkLst>
        </pc:spChg>
        <pc:spChg chg="add del">
          <ac:chgData name="ajay poreddy" userId="a76d0cce41846b4c" providerId="LiveId" clId="{47E71F71-6193-4DB6-AA80-933060006B93}" dt="2024-10-30T19:56:51.617" v="674" actId="26606"/>
          <ac:spMkLst>
            <pc:docMk/>
            <pc:sldMk cId="1418702723" sldId="271"/>
            <ac:spMk id="24" creationId="{D9A7F3BF-8763-4074-AD77-92790AF314D1}"/>
          </ac:spMkLst>
        </pc:spChg>
        <pc:spChg chg="add del">
          <ac:chgData name="ajay poreddy" userId="a76d0cce41846b4c" providerId="LiveId" clId="{47E71F71-6193-4DB6-AA80-933060006B93}" dt="2024-10-30T19:56:52.633" v="676" actId="26606"/>
          <ac:spMkLst>
            <pc:docMk/>
            <pc:sldMk cId="1418702723" sldId="271"/>
            <ac:spMk id="28" creationId="{B7FAF607-473A-4A43-A23D-BBFF5C4117BB}"/>
          </ac:spMkLst>
        </pc:spChg>
        <pc:spChg chg="add del">
          <ac:chgData name="ajay poreddy" userId="a76d0cce41846b4c" providerId="LiveId" clId="{47E71F71-6193-4DB6-AA80-933060006B93}" dt="2024-10-30T19:56:52.633" v="676" actId="26606"/>
          <ac:spMkLst>
            <pc:docMk/>
            <pc:sldMk cId="1418702723" sldId="271"/>
            <ac:spMk id="29" creationId="{E7FECB25-F24F-5DFC-77F1-DB7C07A7B72F}"/>
          </ac:spMkLst>
        </pc:spChg>
        <pc:spChg chg="add del">
          <ac:chgData name="ajay poreddy" userId="a76d0cce41846b4c" providerId="LiveId" clId="{47E71F71-6193-4DB6-AA80-933060006B93}" dt="2024-10-30T19:56:59.809" v="678" actId="26606"/>
          <ac:spMkLst>
            <pc:docMk/>
            <pc:sldMk cId="1418702723" sldId="271"/>
            <ac:spMk id="35" creationId="{EDDBB197-D710-4A4F-A9CA-FD2177498BE8}"/>
          </ac:spMkLst>
        </pc:spChg>
        <pc:spChg chg="add del">
          <ac:chgData name="ajay poreddy" userId="a76d0cce41846b4c" providerId="LiveId" clId="{47E71F71-6193-4DB6-AA80-933060006B93}" dt="2024-10-30T19:56:59.809" v="678" actId="26606"/>
          <ac:spMkLst>
            <pc:docMk/>
            <pc:sldMk cId="1418702723" sldId="271"/>
            <ac:spMk id="36" creationId="{E7FECB25-F24F-5DFC-77F1-DB7C07A7B72F}"/>
          </ac:spMkLst>
        </pc:spChg>
        <pc:spChg chg="add del">
          <ac:chgData name="ajay poreddy" userId="a76d0cce41846b4c" providerId="LiveId" clId="{47E71F71-6193-4DB6-AA80-933060006B93}" dt="2024-10-30T19:57:04.998" v="680" actId="26606"/>
          <ac:spMkLst>
            <pc:docMk/>
            <pc:sldMk cId="1418702723" sldId="271"/>
            <ac:spMk id="42" creationId="{C0763A76-9F1C-4FC5-82B7-DD475DA461B2}"/>
          </ac:spMkLst>
        </pc:spChg>
        <pc:spChg chg="add del">
          <ac:chgData name="ajay poreddy" userId="a76d0cce41846b4c" providerId="LiveId" clId="{47E71F71-6193-4DB6-AA80-933060006B93}" dt="2024-10-30T19:57:04.998" v="680" actId="26606"/>
          <ac:spMkLst>
            <pc:docMk/>
            <pc:sldMk cId="1418702723" sldId="271"/>
            <ac:spMk id="43" creationId="{E81BF4F6-F2CF-4984-9D14-D6966D92F99F}"/>
          </ac:spMkLst>
        </pc:spChg>
        <pc:spChg chg="add del">
          <ac:chgData name="ajay poreddy" userId="a76d0cce41846b4c" providerId="LiveId" clId="{47E71F71-6193-4DB6-AA80-933060006B93}" dt="2024-10-30T19:57:04.998" v="680" actId="26606"/>
          <ac:spMkLst>
            <pc:docMk/>
            <pc:sldMk cId="1418702723" sldId="271"/>
            <ac:spMk id="44" creationId="{E7FECB25-F24F-5DFC-77F1-DB7C07A7B72F}"/>
          </ac:spMkLst>
        </pc:spChg>
        <pc:spChg chg="add del">
          <ac:chgData name="ajay poreddy" userId="a76d0cce41846b4c" providerId="LiveId" clId="{47E71F71-6193-4DB6-AA80-933060006B93}" dt="2024-10-30T19:57:08.104" v="682" actId="26606"/>
          <ac:spMkLst>
            <pc:docMk/>
            <pc:sldMk cId="1418702723" sldId="271"/>
            <ac:spMk id="47" creationId="{DAAE4CDD-124C-4DCF-9584-B6033B545DD5}"/>
          </ac:spMkLst>
        </pc:spChg>
        <pc:spChg chg="add del">
          <ac:chgData name="ajay poreddy" userId="a76d0cce41846b4c" providerId="LiveId" clId="{47E71F71-6193-4DB6-AA80-933060006B93}" dt="2024-10-30T19:57:08.104" v="682" actId="26606"/>
          <ac:spMkLst>
            <pc:docMk/>
            <pc:sldMk cId="1418702723" sldId="271"/>
            <ac:spMk id="48" creationId="{081E4A58-353D-44AE-B2FC-2A74E2E400F7}"/>
          </ac:spMkLst>
        </pc:spChg>
        <pc:spChg chg="add del">
          <ac:chgData name="ajay poreddy" userId="a76d0cce41846b4c" providerId="LiveId" clId="{47E71F71-6193-4DB6-AA80-933060006B93}" dt="2024-10-30T19:57:08.104" v="682" actId="26606"/>
          <ac:spMkLst>
            <pc:docMk/>
            <pc:sldMk cId="1418702723" sldId="271"/>
            <ac:spMk id="49" creationId="{E7FECB25-F24F-5DFC-77F1-DB7C07A7B72F}"/>
          </ac:spMkLst>
        </pc:spChg>
        <pc:spChg chg="add del">
          <ac:chgData name="ajay poreddy" userId="a76d0cce41846b4c" providerId="LiveId" clId="{47E71F71-6193-4DB6-AA80-933060006B93}" dt="2024-10-30T19:57:21.019" v="685" actId="26606"/>
          <ac:spMkLst>
            <pc:docMk/>
            <pc:sldMk cId="1418702723" sldId="271"/>
            <ac:spMk id="51" creationId="{B6CDA21F-E7AF-4C75-8395-33F58D5B0E45}"/>
          </ac:spMkLst>
        </pc:spChg>
        <pc:spChg chg="add del">
          <ac:chgData name="ajay poreddy" userId="a76d0cce41846b4c" providerId="LiveId" clId="{47E71F71-6193-4DB6-AA80-933060006B93}" dt="2024-10-30T19:57:21.019" v="685" actId="26606"/>
          <ac:spMkLst>
            <pc:docMk/>
            <pc:sldMk cId="1418702723" sldId="271"/>
            <ac:spMk id="55" creationId="{D5B0017B-2ECA-49AF-B397-DC140825DF8D}"/>
          </ac:spMkLst>
        </pc:spChg>
        <pc:spChg chg="add mod">
          <ac:chgData name="ajay poreddy" userId="a76d0cce41846b4c" providerId="LiveId" clId="{47E71F71-6193-4DB6-AA80-933060006B93}" dt="2024-10-30T20:45:40.953" v="784" actId="113"/>
          <ac:spMkLst>
            <pc:docMk/>
            <pc:sldMk cId="1418702723" sldId="271"/>
            <ac:spMk id="56" creationId="{E7FECB25-F24F-5DFC-77F1-DB7C07A7B72F}"/>
          </ac:spMkLst>
        </pc:spChg>
        <pc:spChg chg="add del">
          <ac:chgData name="ajay poreddy" userId="a76d0cce41846b4c" providerId="LiveId" clId="{47E71F71-6193-4DB6-AA80-933060006B93}" dt="2024-10-30T19:57:21.019" v="685" actId="26606"/>
          <ac:spMkLst>
            <pc:docMk/>
            <pc:sldMk cId="1418702723" sldId="271"/>
            <ac:spMk id="62" creationId="{84697CDA-BDB7-4883-B48B-1D4EDB2F0E93}"/>
          </ac:spMkLst>
        </pc:spChg>
        <pc:spChg chg="add del">
          <ac:chgData name="ajay poreddy" userId="a76d0cce41846b4c" providerId="LiveId" clId="{47E71F71-6193-4DB6-AA80-933060006B93}" dt="2024-10-30T19:57:21.019" v="685" actId="26606"/>
          <ac:spMkLst>
            <pc:docMk/>
            <pc:sldMk cId="1418702723" sldId="271"/>
            <ac:spMk id="64" creationId="{6295B176-FA0E-4B6A-A190-5E2E82BEA57A}"/>
          </ac:spMkLst>
        </pc:spChg>
        <pc:spChg chg="add del">
          <ac:chgData name="ajay poreddy" userId="a76d0cce41846b4c" providerId="LiveId" clId="{47E71F71-6193-4DB6-AA80-933060006B93}" dt="2024-10-30T19:57:21.019" v="685" actId="26606"/>
          <ac:spMkLst>
            <pc:docMk/>
            <pc:sldMk cId="1418702723" sldId="271"/>
            <ac:spMk id="66" creationId="{48F779DE-4744-42D6-9C74-33EC94460CCC}"/>
          </ac:spMkLst>
        </pc:spChg>
        <pc:grpChg chg="add del">
          <ac:chgData name="ajay poreddy" userId="a76d0cce41846b4c" providerId="LiveId" clId="{47E71F71-6193-4DB6-AA80-933060006B93}" dt="2024-10-30T19:56:51.617" v="674" actId="26606"/>
          <ac:grpSpMkLst>
            <pc:docMk/>
            <pc:sldMk cId="1418702723" sldId="271"/>
            <ac:grpSpMk id="20" creationId="{7A9648D6-B41B-42D0-A817-AE2607B0B5B8}"/>
          </ac:grpSpMkLst>
        </pc:grpChg>
        <pc:grpChg chg="add del">
          <ac:chgData name="ajay poreddy" userId="a76d0cce41846b4c" providerId="LiveId" clId="{47E71F71-6193-4DB6-AA80-933060006B93}" dt="2024-10-30T19:56:59.809" v="678" actId="26606"/>
          <ac:grpSpMkLst>
            <pc:docMk/>
            <pc:sldMk cId="1418702723" sldId="271"/>
            <ac:grpSpMk id="23" creationId="{25EE5136-01F1-466C-962D-BA9B4C6757AA}"/>
          </ac:grpSpMkLst>
        </pc:grpChg>
        <pc:grpChg chg="add del">
          <ac:chgData name="ajay poreddy" userId="a76d0cce41846b4c" providerId="LiveId" clId="{47E71F71-6193-4DB6-AA80-933060006B93}" dt="2024-10-30T19:56:52.633" v="676" actId="26606"/>
          <ac:grpSpMkLst>
            <pc:docMk/>
            <pc:sldMk cId="1418702723" sldId="271"/>
            <ac:grpSpMk id="30" creationId="{C5F6476F-D303-44D3-B30F-1BA348F0F64A}"/>
          </ac:grpSpMkLst>
        </pc:grpChg>
        <pc:grpChg chg="add del">
          <ac:chgData name="ajay poreddy" userId="a76d0cce41846b4c" providerId="LiveId" clId="{47E71F71-6193-4DB6-AA80-933060006B93}" dt="2024-10-30T19:57:21.019" v="685" actId="26606"/>
          <ac:grpSpMkLst>
            <pc:docMk/>
            <pc:sldMk cId="1418702723" sldId="271"/>
            <ac:grpSpMk id="52" creationId="{AE1C45F0-260A-458C-96ED-C1F6D2151219}"/>
          </ac:grpSpMkLst>
        </pc:grpChg>
        <pc:graphicFrameChg chg="add del">
          <ac:chgData name="ajay poreddy" userId="a76d0cce41846b4c" providerId="LiveId" clId="{47E71F71-6193-4DB6-AA80-933060006B93}" dt="2024-10-30T19:56:51.617" v="674" actId="26606"/>
          <ac:graphicFrameMkLst>
            <pc:docMk/>
            <pc:sldMk cId="1418702723" sldId="271"/>
            <ac:graphicFrameMk id="26" creationId="{D80A4156-E756-4FCF-2747-0A04125C29F6}"/>
          </ac:graphicFrameMkLst>
        </pc:graphicFrameChg>
        <pc:picChg chg="add del">
          <ac:chgData name="ajay poreddy" userId="a76d0cce41846b4c" providerId="LiveId" clId="{47E71F71-6193-4DB6-AA80-933060006B93}" dt="2024-10-30T19:56:47.683" v="672" actId="26606"/>
          <ac:picMkLst>
            <pc:docMk/>
            <pc:sldMk cId="1418702723" sldId="271"/>
            <ac:picMk id="14" creationId="{3D36ED38-0D93-737C-640F-A6062EF7F5B9}"/>
          </ac:picMkLst>
        </pc:picChg>
        <pc:picChg chg="add del">
          <ac:chgData name="ajay poreddy" userId="a76d0cce41846b4c" providerId="LiveId" clId="{47E71F71-6193-4DB6-AA80-933060006B93}" dt="2024-10-30T19:56:52.633" v="676" actId="26606"/>
          <ac:picMkLst>
            <pc:docMk/>
            <pc:sldMk cId="1418702723" sldId="271"/>
            <ac:picMk id="16" creationId="{DD507EEB-A9FB-109B-5D1F-DE2E749E1C04}"/>
          </ac:picMkLst>
        </pc:picChg>
        <pc:picChg chg="add del">
          <ac:chgData name="ajay poreddy" userId="a76d0cce41846b4c" providerId="LiveId" clId="{47E71F71-6193-4DB6-AA80-933060006B93}" dt="2024-10-30T19:56:59.809" v="678" actId="26606"/>
          <ac:picMkLst>
            <pc:docMk/>
            <pc:sldMk cId="1418702723" sldId="271"/>
            <ac:picMk id="40" creationId="{F53962F1-74AE-D6E4-9866-700D7F4A06AF}"/>
          </ac:picMkLst>
        </pc:picChg>
        <pc:picChg chg="add del">
          <ac:chgData name="ajay poreddy" userId="a76d0cce41846b4c" providerId="LiveId" clId="{47E71F71-6193-4DB6-AA80-933060006B93}" dt="2024-10-30T19:57:04.998" v="680" actId="26606"/>
          <ac:picMkLst>
            <pc:docMk/>
            <pc:sldMk cId="1418702723" sldId="271"/>
            <ac:picMk id="45" creationId="{C60A93AF-9715-A96E-E174-B86E3FF2199E}"/>
          </ac:picMkLst>
        </pc:picChg>
        <pc:cxnChg chg="add del">
          <ac:chgData name="ajay poreddy" userId="a76d0cce41846b4c" providerId="LiveId" clId="{47E71F71-6193-4DB6-AA80-933060006B93}" dt="2024-10-30T19:56:51.617" v="674" actId="26606"/>
          <ac:cxnSpMkLst>
            <pc:docMk/>
            <pc:sldMk cId="1418702723" sldId="271"/>
            <ac:cxnSpMk id="25" creationId="{C49DA8F6-BCC1-4447-B54C-57856834B94B}"/>
          </ac:cxnSpMkLst>
        </pc:cxnChg>
        <pc:cxnChg chg="add del">
          <ac:chgData name="ajay poreddy" userId="a76d0cce41846b4c" providerId="LiveId" clId="{47E71F71-6193-4DB6-AA80-933060006B93}" dt="2024-10-30T19:57:21.019" v="685" actId="26606"/>
          <ac:cxnSpMkLst>
            <pc:docMk/>
            <pc:sldMk cId="1418702723" sldId="271"/>
            <ac:cxnSpMk id="57" creationId="{6CF1BAF6-AD41-4082-B212-8A1F9A2E8779}"/>
          </ac:cxnSpMkLst>
        </pc:cxnChg>
      </pc:sldChg>
      <pc:sldChg chg="addSp delSp modSp mod setBg">
        <pc:chgData name="ajay poreddy" userId="a76d0cce41846b4c" providerId="LiveId" clId="{47E71F71-6193-4DB6-AA80-933060006B93}" dt="2024-10-30T20:27:39.711" v="777" actId="26606"/>
        <pc:sldMkLst>
          <pc:docMk/>
          <pc:sldMk cId="2854724812" sldId="272"/>
        </pc:sldMkLst>
        <pc:spChg chg="mod">
          <ac:chgData name="ajay poreddy" userId="a76d0cce41846b4c" providerId="LiveId" clId="{47E71F71-6193-4DB6-AA80-933060006B93}" dt="2024-10-30T20:27:39.711" v="777" actId="26606"/>
          <ac:spMkLst>
            <pc:docMk/>
            <pc:sldMk cId="2854724812" sldId="272"/>
            <ac:spMk id="2" creationId="{55E30F28-ACD4-1F85-8146-90A3B7E61315}"/>
          </ac:spMkLst>
        </pc:spChg>
        <pc:spChg chg="add del">
          <ac:chgData name="ajay poreddy" userId="a76d0cce41846b4c" providerId="LiveId" clId="{47E71F71-6193-4DB6-AA80-933060006B93}" dt="2024-10-30T20:27:39.711" v="777" actId="26606"/>
          <ac:spMkLst>
            <pc:docMk/>
            <pc:sldMk cId="2854724812" sldId="272"/>
            <ac:spMk id="3" creationId="{4D57346A-242B-5C7D-E9B4-25D87D2A789F}"/>
          </ac:spMkLst>
        </pc:spChg>
        <pc:spChg chg="add">
          <ac:chgData name="ajay poreddy" userId="a76d0cce41846b4c" providerId="LiveId" clId="{47E71F71-6193-4DB6-AA80-933060006B93}" dt="2024-10-30T20:27:39.711" v="777" actId="26606"/>
          <ac:spMkLst>
            <pc:docMk/>
            <pc:sldMk cId="2854724812" sldId="272"/>
            <ac:spMk id="6" creationId="{BACC6370-2D7E-4714-9D71-7542949D7D5D}"/>
          </ac:spMkLst>
        </pc:spChg>
        <pc:spChg chg="add">
          <ac:chgData name="ajay poreddy" userId="a76d0cce41846b4c" providerId="LiveId" clId="{47E71F71-6193-4DB6-AA80-933060006B93}" dt="2024-10-30T20:27:39.711" v="777" actId="26606"/>
          <ac:spMkLst>
            <pc:docMk/>
            <pc:sldMk cId="2854724812" sldId="272"/>
            <ac:spMk id="8" creationId="{F68B3F68-107C-434F-AA38-110D5EA91B85}"/>
          </ac:spMkLst>
        </pc:spChg>
        <pc:spChg chg="add del">
          <ac:chgData name="ajay poreddy" userId="a76d0cce41846b4c" providerId="LiveId" clId="{47E71F71-6193-4DB6-AA80-933060006B93}" dt="2024-10-30T20:14:10.304" v="747" actId="26606"/>
          <ac:spMkLst>
            <pc:docMk/>
            <pc:sldMk cId="2854724812" sldId="272"/>
            <ac:spMk id="9" creationId="{BACC6370-2D7E-4714-9D71-7542949D7D5D}"/>
          </ac:spMkLst>
        </pc:spChg>
        <pc:spChg chg="add del">
          <ac:chgData name="ajay poreddy" userId="a76d0cce41846b4c" providerId="LiveId" clId="{47E71F71-6193-4DB6-AA80-933060006B93}" dt="2024-10-30T20:14:10.304" v="747" actId="26606"/>
          <ac:spMkLst>
            <pc:docMk/>
            <pc:sldMk cId="2854724812" sldId="272"/>
            <ac:spMk id="11" creationId="{F68B3F68-107C-434F-AA38-110D5EA91B85}"/>
          </ac:spMkLst>
        </pc:spChg>
        <pc:spChg chg="add">
          <ac:chgData name="ajay poreddy" userId="a76d0cce41846b4c" providerId="LiveId" clId="{47E71F71-6193-4DB6-AA80-933060006B93}" dt="2024-10-30T20:27:39.711" v="777" actId="26606"/>
          <ac:spMkLst>
            <pc:docMk/>
            <pc:sldMk cId="2854724812" sldId="272"/>
            <ac:spMk id="12" creationId="{AAD0DBB9-1A4B-4391-81D4-CB19F9AB918A}"/>
          </ac:spMkLst>
        </pc:spChg>
        <pc:spChg chg="add del">
          <ac:chgData name="ajay poreddy" userId="a76d0cce41846b4c" providerId="LiveId" clId="{47E71F71-6193-4DB6-AA80-933060006B93}" dt="2024-10-30T20:14:10.304" v="747" actId="26606"/>
          <ac:spMkLst>
            <pc:docMk/>
            <pc:sldMk cId="2854724812" sldId="272"/>
            <ac:spMk id="13" creationId="{AAD0DBB9-1A4B-4391-81D4-CB19F9AB918A}"/>
          </ac:spMkLst>
        </pc:spChg>
        <pc:spChg chg="add">
          <ac:chgData name="ajay poreddy" userId="a76d0cce41846b4c" providerId="LiveId" clId="{47E71F71-6193-4DB6-AA80-933060006B93}" dt="2024-10-30T20:27:39.711" v="777" actId="26606"/>
          <ac:spMkLst>
            <pc:docMk/>
            <pc:sldMk cId="2854724812" sldId="272"/>
            <ac:spMk id="14" creationId="{063BBA22-50EA-4C4D-BE05-F1CE4E63AA56}"/>
          </ac:spMkLst>
        </pc:spChg>
        <pc:spChg chg="add del">
          <ac:chgData name="ajay poreddy" userId="a76d0cce41846b4c" providerId="LiveId" clId="{47E71F71-6193-4DB6-AA80-933060006B93}" dt="2024-10-30T20:14:10.304" v="747" actId="26606"/>
          <ac:spMkLst>
            <pc:docMk/>
            <pc:sldMk cId="2854724812" sldId="272"/>
            <ac:spMk id="15" creationId="{063BBA22-50EA-4C4D-BE05-F1CE4E63AA56}"/>
          </ac:spMkLst>
        </pc:spChg>
        <pc:spChg chg="add del">
          <ac:chgData name="ajay poreddy" userId="a76d0cce41846b4c" providerId="LiveId" clId="{47E71F71-6193-4DB6-AA80-933060006B93}" dt="2024-10-30T20:14:17.849" v="749" actId="26606"/>
          <ac:spMkLst>
            <pc:docMk/>
            <pc:sldMk cId="2854724812" sldId="272"/>
            <ac:spMk id="17" creationId="{AE2B703B-46F9-481A-A605-82E2A828C4FA}"/>
          </ac:spMkLst>
        </pc:spChg>
        <pc:spChg chg="add del">
          <ac:chgData name="ajay poreddy" userId="a76d0cce41846b4c" providerId="LiveId" clId="{47E71F71-6193-4DB6-AA80-933060006B93}" dt="2024-10-30T20:14:17.849" v="749" actId="26606"/>
          <ac:spMkLst>
            <pc:docMk/>
            <pc:sldMk cId="2854724812" sldId="272"/>
            <ac:spMk id="18" creationId="{F13BE4D7-0C3D-4906-B230-A1C5B4665CCF}"/>
          </ac:spMkLst>
        </pc:spChg>
        <pc:spChg chg="add del">
          <ac:chgData name="ajay poreddy" userId="a76d0cce41846b4c" providerId="LiveId" clId="{47E71F71-6193-4DB6-AA80-933060006B93}" dt="2024-10-30T20:14:39.325" v="751" actId="26606"/>
          <ac:spMkLst>
            <pc:docMk/>
            <pc:sldMk cId="2854724812" sldId="272"/>
            <ac:spMk id="21" creationId="{89A320C9-9735-4D13-8279-C1C674841392}"/>
          </ac:spMkLst>
        </pc:spChg>
        <pc:spChg chg="add del">
          <ac:chgData name="ajay poreddy" userId="a76d0cce41846b4c" providerId="LiveId" clId="{47E71F71-6193-4DB6-AA80-933060006B93}" dt="2024-10-30T20:14:39.325" v="751" actId="26606"/>
          <ac:spMkLst>
            <pc:docMk/>
            <pc:sldMk cId="2854724812" sldId="272"/>
            <ac:spMk id="22" creationId="{92544CF4-9B52-4A7B-A4B3-88C72729B77D}"/>
          </ac:spMkLst>
        </pc:spChg>
        <pc:spChg chg="add del">
          <ac:chgData name="ajay poreddy" userId="a76d0cce41846b4c" providerId="LiveId" clId="{47E71F71-6193-4DB6-AA80-933060006B93}" dt="2024-10-30T20:14:39.325" v="751" actId="26606"/>
          <ac:spMkLst>
            <pc:docMk/>
            <pc:sldMk cId="2854724812" sldId="272"/>
            <ac:spMk id="23" creationId="{E75862C5-5C00-4421-BC7B-9B7B86DBC80D}"/>
          </ac:spMkLst>
        </pc:spChg>
        <pc:spChg chg="add del">
          <ac:chgData name="ajay poreddy" userId="a76d0cce41846b4c" providerId="LiveId" clId="{47E71F71-6193-4DB6-AA80-933060006B93}" dt="2024-10-30T20:14:39.325" v="751" actId="26606"/>
          <ac:spMkLst>
            <pc:docMk/>
            <pc:sldMk cId="2854724812" sldId="272"/>
            <ac:spMk id="24" creationId="{089440EF-9BE9-4AE9-8C28-00B02296CDB6}"/>
          </ac:spMkLst>
        </pc:spChg>
        <pc:spChg chg="add del">
          <ac:chgData name="ajay poreddy" userId="a76d0cce41846b4c" providerId="LiveId" clId="{47E71F71-6193-4DB6-AA80-933060006B93}" dt="2024-10-30T20:15:38.835" v="761" actId="26606"/>
          <ac:spMkLst>
            <pc:docMk/>
            <pc:sldMk cId="2854724812" sldId="272"/>
            <ac:spMk id="26" creationId="{D93394DA-E684-47C2-9020-13225823F40A}"/>
          </ac:spMkLst>
        </pc:spChg>
        <pc:spChg chg="add del">
          <ac:chgData name="ajay poreddy" userId="a76d0cce41846b4c" providerId="LiveId" clId="{47E71F71-6193-4DB6-AA80-933060006B93}" dt="2024-10-30T20:15:40.930" v="763" actId="26606"/>
          <ac:spMkLst>
            <pc:docMk/>
            <pc:sldMk cId="2854724812" sldId="272"/>
            <ac:spMk id="29" creationId="{D1D34770-47A8-402C-AF23-2B653F2D88C1}"/>
          </ac:spMkLst>
        </pc:spChg>
        <pc:graphicFrameChg chg="add del">
          <ac:chgData name="ajay poreddy" userId="a76d0cce41846b4c" providerId="LiveId" clId="{47E71F71-6193-4DB6-AA80-933060006B93}" dt="2024-10-30T20:14:00.438" v="743" actId="26606"/>
          <ac:graphicFrameMkLst>
            <pc:docMk/>
            <pc:sldMk cId="2854724812" sldId="272"/>
            <ac:graphicFrameMk id="5" creationId="{2CDFF9D9-EBCE-6F31-8C1C-CB4DA443C9EB}"/>
          </ac:graphicFrameMkLst>
        </pc:graphicFrameChg>
        <pc:graphicFrameChg chg="add del">
          <ac:chgData name="ajay poreddy" userId="a76d0cce41846b4c" providerId="LiveId" clId="{47E71F71-6193-4DB6-AA80-933060006B93}" dt="2024-10-30T20:14:08.792" v="745" actId="26606"/>
          <ac:graphicFrameMkLst>
            <pc:docMk/>
            <pc:sldMk cId="2854724812" sldId="272"/>
            <ac:graphicFrameMk id="7" creationId="{B72C4475-D93B-C7E9-02DC-5C28021B9608}"/>
          </ac:graphicFrameMkLst>
        </pc:graphicFrameChg>
        <pc:graphicFrameChg chg="add del">
          <ac:chgData name="ajay poreddy" userId="a76d0cce41846b4c" providerId="LiveId" clId="{47E71F71-6193-4DB6-AA80-933060006B93}" dt="2024-10-30T20:14:10.304" v="747" actId="26606"/>
          <ac:graphicFrameMkLst>
            <pc:docMk/>
            <pc:sldMk cId="2854724812" sldId="272"/>
            <ac:graphicFrameMk id="10" creationId="{7532AF6A-4150-BF98-4CDF-C8894D7B0701}"/>
          </ac:graphicFrameMkLst>
        </pc:graphicFrameChg>
        <pc:graphicFrameChg chg="add">
          <ac:chgData name="ajay poreddy" userId="a76d0cce41846b4c" providerId="LiveId" clId="{47E71F71-6193-4DB6-AA80-933060006B93}" dt="2024-10-30T20:27:39.711" v="777" actId="26606"/>
          <ac:graphicFrameMkLst>
            <pc:docMk/>
            <pc:sldMk cId="2854724812" sldId="272"/>
            <ac:graphicFrameMk id="16" creationId="{F6B4F838-BE86-5B51-3883-BF9FB163B9F0}"/>
          </ac:graphicFrameMkLst>
        </pc:graphicFrameChg>
        <pc:graphicFrameChg chg="add del mod modGraphic">
          <ac:chgData name="ajay poreddy" userId="a76d0cce41846b4c" providerId="LiveId" clId="{47E71F71-6193-4DB6-AA80-933060006B93}" dt="2024-10-30T20:15:40.930" v="763" actId="26606"/>
          <ac:graphicFrameMkLst>
            <pc:docMk/>
            <pc:sldMk cId="2854724812" sldId="272"/>
            <ac:graphicFrameMk id="19" creationId="{FD67FF49-605F-943D-E030-097DED8B7B03}"/>
          </ac:graphicFrameMkLst>
        </pc:graphicFrameChg>
        <pc:graphicFrameChg chg="add del">
          <ac:chgData name="ajay poreddy" userId="a76d0cce41846b4c" providerId="LiveId" clId="{47E71F71-6193-4DB6-AA80-933060006B93}" dt="2024-10-30T20:14:39.325" v="751" actId="26606"/>
          <ac:graphicFrameMkLst>
            <pc:docMk/>
            <pc:sldMk cId="2854724812" sldId="272"/>
            <ac:graphicFrameMk id="25" creationId="{B4FAE1B8-2188-FC18-B2BD-EC74417CE4EF}"/>
          </ac:graphicFrameMkLst>
        </pc:graphicFrameChg>
        <pc:picChg chg="add del">
          <ac:chgData name="ajay poreddy" userId="a76d0cce41846b4c" providerId="LiveId" clId="{47E71F71-6193-4DB6-AA80-933060006B93}" dt="2024-10-30T20:15:38.835" v="761" actId="26606"/>
          <ac:picMkLst>
            <pc:docMk/>
            <pc:sldMk cId="2854724812" sldId="272"/>
            <ac:picMk id="27" creationId="{EC0A9C2A-3EAA-8321-B4BD-2C50C0479D77}"/>
          </ac:picMkLst>
        </pc:picChg>
        <pc:picChg chg="add del">
          <ac:chgData name="ajay poreddy" userId="a76d0cce41846b4c" providerId="LiveId" clId="{47E71F71-6193-4DB6-AA80-933060006B93}" dt="2024-10-30T20:15:40.930" v="763" actId="26606"/>
          <ac:picMkLst>
            <pc:docMk/>
            <pc:sldMk cId="2854724812" sldId="272"/>
            <ac:picMk id="30" creationId="{DA4B61C6-3227-E453-EE15-915CE91FDD8E}"/>
          </ac:picMkLst>
        </pc:picChg>
      </pc:sldChg>
      <pc:sldMasterChg chg="add del addSldLayout delSldLayout">
        <pc:chgData name="ajay poreddy" userId="a76d0cce41846b4c" providerId="LiveId" clId="{47E71F71-6193-4DB6-AA80-933060006B93}" dt="2024-10-30T18:15:02.597" v="31" actId="26606"/>
        <pc:sldMasterMkLst>
          <pc:docMk/>
          <pc:sldMasterMk cId="1339990350" sldId="2147483648"/>
        </pc:sldMasterMkLst>
        <pc:sldLayoutChg chg="add del">
          <pc:chgData name="ajay poreddy" userId="a76d0cce41846b4c" providerId="LiveId" clId="{47E71F71-6193-4DB6-AA80-933060006B93}" dt="2024-10-30T18:15:02.597" v="31" actId="26606"/>
          <pc:sldLayoutMkLst>
            <pc:docMk/>
            <pc:sldMasterMk cId="1339990350" sldId="2147483648"/>
            <pc:sldLayoutMk cId="2484113361" sldId="2147483649"/>
          </pc:sldLayoutMkLst>
        </pc:sldLayoutChg>
        <pc:sldLayoutChg chg="add del">
          <pc:chgData name="ajay poreddy" userId="a76d0cce41846b4c" providerId="LiveId" clId="{47E71F71-6193-4DB6-AA80-933060006B93}" dt="2024-10-30T18:15:02.597" v="31" actId="26606"/>
          <pc:sldLayoutMkLst>
            <pc:docMk/>
            <pc:sldMasterMk cId="1339990350" sldId="2147483648"/>
            <pc:sldLayoutMk cId="989439736" sldId="2147483650"/>
          </pc:sldLayoutMkLst>
        </pc:sldLayoutChg>
        <pc:sldLayoutChg chg="add del">
          <pc:chgData name="ajay poreddy" userId="a76d0cce41846b4c" providerId="LiveId" clId="{47E71F71-6193-4DB6-AA80-933060006B93}" dt="2024-10-30T18:15:02.597" v="31" actId="26606"/>
          <pc:sldLayoutMkLst>
            <pc:docMk/>
            <pc:sldMasterMk cId="1339990350" sldId="2147483648"/>
            <pc:sldLayoutMk cId="1698272887" sldId="2147483651"/>
          </pc:sldLayoutMkLst>
        </pc:sldLayoutChg>
        <pc:sldLayoutChg chg="add del">
          <pc:chgData name="ajay poreddy" userId="a76d0cce41846b4c" providerId="LiveId" clId="{47E71F71-6193-4DB6-AA80-933060006B93}" dt="2024-10-30T18:15:02.597" v="31" actId="26606"/>
          <pc:sldLayoutMkLst>
            <pc:docMk/>
            <pc:sldMasterMk cId="1339990350" sldId="2147483648"/>
            <pc:sldLayoutMk cId="755122007" sldId="2147483652"/>
          </pc:sldLayoutMkLst>
        </pc:sldLayoutChg>
        <pc:sldLayoutChg chg="add del">
          <pc:chgData name="ajay poreddy" userId="a76d0cce41846b4c" providerId="LiveId" clId="{47E71F71-6193-4DB6-AA80-933060006B93}" dt="2024-10-30T18:15:02.597" v="31" actId="26606"/>
          <pc:sldLayoutMkLst>
            <pc:docMk/>
            <pc:sldMasterMk cId="1339990350" sldId="2147483648"/>
            <pc:sldLayoutMk cId="3931923349" sldId="2147483653"/>
          </pc:sldLayoutMkLst>
        </pc:sldLayoutChg>
        <pc:sldLayoutChg chg="add del">
          <pc:chgData name="ajay poreddy" userId="a76d0cce41846b4c" providerId="LiveId" clId="{47E71F71-6193-4DB6-AA80-933060006B93}" dt="2024-10-30T18:15:02.597" v="31" actId="26606"/>
          <pc:sldLayoutMkLst>
            <pc:docMk/>
            <pc:sldMasterMk cId="1339990350" sldId="2147483648"/>
            <pc:sldLayoutMk cId="162328628" sldId="2147483654"/>
          </pc:sldLayoutMkLst>
        </pc:sldLayoutChg>
        <pc:sldLayoutChg chg="add del">
          <pc:chgData name="ajay poreddy" userId="a76d0cce41846b4c" providerId="LiveId" clId="{47E71F71-6193-4DB6-AA80-933060006B93}" dt="2024-10-30T18:15:02.597" v="31" actId="26606"/>
          <pc:sldLayoutMkLst>
            <pc:docMk/>
            <pc:sldMasterMk cId="1339990350" sldId="2147483648"/>
            <pc:sldLayoutMk cId="2610038513" sldId="2147483655"/>
          </pc:sldLayoutMkLst>
        </pc:sldLayoutChg>
        <pc:sldLayoutChg chg="add del">
          <pc:chgData name="ajay poreddy" userId="a76d0cce41846b4c" providerId="LiveId" clId="{47E71F71-6193-4DB6-AA80-933060006B93}" dt="2024-10-30T18:15:02.597" v="31" actId="26606"/>
          <pc:sldLayoutMkLst>
            <pc:docMk/>
            <pc:sldMasterMk cId="1339990350" sldId="2147483648"/>
            <pc:sldLayoutMk cId="3288043112" sldId="2147483656"/>
          </pc:sldLayoutMkLst>
        </pc:sldLayoutChg>
        <pc:sldLayoutChg chg="add del">
          <pc:chgData name="ajay poreddy" userId="a76d0cce41846b4c" providerId="LiveId" clId="{47E71F71-6193-4DB6-AA80-933060006B93}" dt="2024-10-30T18:15:02.597" v="31" actId="26606"/>
          <pc:sldLayoutMkLst>
            <pc:docMk/>
            <pc:sldMasterMk cId="1339990350" sldId="2147483648"/>
            <pc:sldLayoutMk cId="4057856247" sldId="2147483657"/>
          </pc:sldLayoutMkLst>
        </pc:sldLayoutChg>
        <pc:sldLayoutChg chg="add del">
          <pc:chgData name="ajay poreddy" userId="a76d0cce41846b4c" providerId="LiveId" clId="{47E71F71-6193-4DB6-AA80-933060006B93}" dt="2024-10-30T18:15:02.597" v="31" actId="26606"/>
          <pc:sldLayoutMkLst>
            <pc:docMk/>
            <pc:sldMasterMk cId="1339990350" sldId="2147483648"/>
            <pc:sldLayoutMk cId="3416121425" sldId="2147483658"/>
          </pc:sldLayoutMkLst>
        </pc:sldLayoutChg>
        <pc:sldLayoutChg chg="add del">
          <pc:chgData name="ajay poreddy" userId="a76d0cce41846b4c" providerId="LiveId" clId="{47E71F71-6193-4DB6-AA80-933060006B93}" dt="2024-10-30T18:15:02.597" v="31" actId="26606"/>
          <pc:sldLayoutMkLst>
            <pc:docMk/>
            <pc:sldMasterMk cId="1339990350" sldId="2147483648"/>
            <pc:sldLayoutMk cId="2017807792" sldId="2147483659"/>
          </pc:sldLayoutMkLst>
        </pc:sldLayoutChg>
      </pc:sldMasterChg>
      <pc:sldMasterChg chg="add del replId addSldLayout delSldLayout">
        <pc:chgData name="ajay poreddy" userId="a76d0cce41846b4c" providerId="LiveId" clId="{47E71F71-6193-4DB6-AA80-933060006B93}" dt="2024-10-30T18:15:02.597" v="31" actId="26606"/>
        <pc:sldMasterMkLst>
          <pc:docMk/>
          <pc:sldMasterMk cId="832415754" sldId="2147483660"/>
        </pc:sldMasterMkLst>
        <pc:sldLayoutChg chg="add del">
          <pc:chgData name="ajay poreddy" userId="a76d0cce41846b4c" providerId="LiveId" clId="{47E71F71-6193-4DB6-AA80-933060006B93}" dt="2024-10-30T18:15:02.597" v="31" actId="26606"/>
          <pc:sldLayoutMkLst>
            <pc:docMk/>
            <pc:sldMasterMk cId="832415754" sldId="2147483660"/>
            <pc:sldLayoutMk cId="2642115558" sldId="2147483661"/>
          </pc:sldLayoutMkLst>
        </pc:sldLayoutChg>
        <pc:sldLayoutChg chg="add del replId">
          <pc:chgData name="ajay poreddy" userId="a76d0cce41846b4c" providerId="LiveId" clId="{47E71F71-6193-4DB6-AA80-933060006B93}" dt="2024-10-30T18:15:02.597" v="31" actId="26606"/>
          <pc:sldLayoutMkLst>
            <pc:docMk/>
            <pc:sldMasterMk cId="832415754" sldId="2147483660"/>
            <pc:sldLayoutMk cId="4197817865" sldId="2147483662"/>
          </pc:sldLayoutMkLst>
        </pc:sldLayoutChg>
        <pc:sldLayoutChg chg="add del replId">
          <pc:chgData name="ajay poreddy" userId="a76d0cce41846b4c" providerId="LiveId" clId="{47E71F71-6193-4DB6-AA80-933060006B93}" dt="2024-10-30T18:15:02.597" v="31" actId="26606"/>
          <pc:sldLayoutMkLst>
            <pc:docMk/>
            <pc:sldMasterMk cId="832415754" sldId="2147483660"/>
            <pc:sldLayoutMk cId="1361580535" sldId="2147483663"/>
          </pc:sldLayoutMkLst>
        </pc:sldLayoutChg>
        <pc:sldLayoutChg chg="add del replId">
          <pc:chgData name="ajay poreddy" userId="a76d0cce41846b4c" providerId="LiveId" clId="{47E71F71-6193-4DB6-AA80-933060006B93}" dt="2024-10-30T18:15:02.597" v="31" actId="26606"/>
          <pc:sldLayoutMkLst>
            <pc:docMk/>
            <pc:sldMasterMk cId="832415754" sldId="2147483660"/>
            <pc:sldLayoutMk cId="4017732725" sldId="2147483664"/>
          </pc:sldLayoutMkLst>
        </pc:sldLayoutChg>
        <pc:sldLayoutChg chg="add del replId">
          <pc:chgData name="ajay poreddy" userId="a76d0cce41846b4c" providerId="LiveId" clId="{47E71F71-6193-4DB6-AA80-933060006B93}" dt="2024-10-30T18:15:02.597" v="31" actId="26606"/>
          <pc:sldLayoutMkLst>
            <pc:docMk/>
            <pc:sldMasterMk cId="832415754" sldId="2147483660"/>
            <pc:sldLayoutMk cId="1372365055" sldId="2147483665"/>
          </pc:sldLayoutMkLst>
        </pc:sldLayoutChg>
        <pc:sldLayoutChg chg="add del replId">
          <pc:chgData name="ajay poreddy" userId="a76d0cce41846b4c" providerId="LiveId" clId="{47E71F71-6193-4DB6-AA80-933060006B93}" dt="2024-10-30T18:15:02.597" v="31" actId="26606"/>
          <pc:sldLayoutMkLst>
            <pc:docMk/>
            <pc:sldMasterMk cId="832415754" sldId="2147483660"/>
            <pc:sldLayoutMk cId="484599224" sldId="2147483666"/>
          </pc:sldLayoutMkLst>
        </pc:sldLayoutChg>
        <pc:sldLayoutChg chg="add del replId">
          <pc:chgData name="ajay poreddy" userId="a76d0cce41846b4c" providerId="LiveId" clId="{47E71F71-6193-4DB6-AA80-933060006B93}" dt="2024-10-30T18:15:02.597" v="31" actId="26606"/>
          <pc:sldLayoutMkLst>
            <pc:docMk/>
            <pc:sldMasterMk cId="832415754" sldId="2147483660"/>
            <pc:sldLayoutMk cId="1570061685" sldId="2147483667"/>
          </pc:sldLayoutMkLst>
        </pc:sldLayoutChg>
        <pc:sldLayoutChg chg="add del replId">
          <pc:chgData name="ajay poreddy" userId="a76d0cce41846b4c" providerId="LiveId" clId="{47E71F71-6193-4DB6-AA80-933060006B93}" dt="2024-10-30T18:15:02.597" v="31" actId="26606"/>
          <pc:sldLayoutMkLst>
            <pc:docMk/>
            <pc:sldMasterMk cId="832415754" sldId="2147483660"/>
            <pc:sldLayoutMk cId="1822438870" sldId="2147483668"/>
          </pc:sldLayoutMkLst>
        </pc:sldLayoutChg>
        <pc:sldLayoutChg chg="add del replId">
          <pc:chgData name="ajay poreddy" userId="a76d0cce41846b4c" providerId="LiveId" clId="{47E71F71-6193-4DB6-AA80-933060006B93}" dt="2024-10-30T18:15:02.597" v="31" actId="26606"/>
          <pc:sldLayoutMkLst>
            <pc:docMk/>
            <pc:sldMasterMk cId="832415754" sldId="2147483660"/>
            <pc:sldLayoutMk cId="275626550" sldId="2147483669"/>
          </pc:sldLayoutMkLst>
        </pc:sldLayoutChg>
        <pc:sldLayoutChg chg="add del replId">
          <pc:chgData name="ajay poreddy" userId="a76d0cce41846b4c" providerId="LiveId" clId="{47E71F71-6193-4DB6-AA80-933060006B93}" dt="2024-10-30T18:15:02.597" v="31" actId="26606"/>
          <pc:sldLayoutMkLst>
            <pc:docMk/>
            <pc:sldMasterMk cId="832415754" sldId="2147483660"/>
            <pc:sldLayoutMk cId="1683494154" sldId="2147483670"/>
          </pc:sldLayoutMkLst>
        </pc:sldLayoutChg>
        <pc:sldLayoutChg chg="add del replId">
          <pc:chgData name="ajay poreddy" userId="a76d0cce41846b4c" providerId="LiveId" clId="{47E71F71-6193-4DB6-AA80-933060006B93}" dt="2024-10-30T18:15:02.597" v="31" actId="26606"/>
          <pc:sldLayoutMkLst>
            <pc:docMk/>
            <pc:sldMasterMk cId="832415754" sldId="2147483660"/>
            <pc:sldLayoutMk cId="949101863" sldId="2147483671"/>
          </pc:sldLayoutMkLst>
        </pc:sldLayoutChg>
      </pc:sldMasterChg>
      <pc:sldMasterChg chg="add del addSldLayout delSldLayout">
        <pc:chgData name="ajay poreddy" userId="a76d0cce41846b4c" providerId="LiveId" clId="{47E71F71-6193-4DB6-AA80-933060006B93}" dt="2024-10-30T17:52:41.297" v="8" actId="26606"/>
        <pc:sldMasterMkLst>
          <pc:docMk/>
          <pc:sldMasterMk cId="410281681" sldId="2147483673"/>
        </pc:sldMasterMkLst>
        <pc:sldLayoutChg chg="add del">
          <pc:chgData name="ajay poreddy" userId="a76d0cce41846b4c" providerId="LiveId" clId="{47E71F71-6193-4DB6-AA80-933060006B93}" dt="2024-10-30T17:52:41.297" v="8" actId="26606"/>
          <pc:sldLayoutMkLst>
            <pc:docMk/>
            <pc:sldMasterMk cId="410281681" sldId="2147483673"/>
            <pc:sldLayoutMk cId="3049245729" sldId="2147483662"/>
          </pc:sldLayoutMkLst>
        </pc:sldLayoutChg>
        <pc:sldLayoutChg chg="add del">
          <pc:chgData name="ajay poreddy" userId="a76d0cce41846b4c" providerId="LiveId" clId="{47E71F71-6193-4DB6-AA80-933060006B93}" dt="2024-10-30T17:52:41.297" v="8" actId="26606"/>
          <pc:sldLayoutMkLst>
            <pc:docMk/>
            <pc:sldMasterMk cId="410281681" sldId="2147483673"/>
            <pc:sldLayoutMk cId="1369022578" sldId="2147483663"/>
          </pc:sldLayoutMkLst>
        </pc:sldLayoutChg>
        <pc:sldLayoutChg chg="add del">
          <pc:chgData name="ajay poreddy" userId="a76d0cce41846b4c" providerId="LiveId" clId="{47E71F71-6193-4DB6-AA80-933060006B93}" dt="2024-10-30T17:52:41.297" v="8" actId="26606"/>
          <pc:sldLayoutMkLst>
            <pc:docMk/>
            <pc:sldMasterMk cId="410281681" sldId="2147483673"/>
            <pc:sldLayoutMk cId="4107552462" sldId="2147483664"/>
          </pc:sldLayoutMkLst>
        </pc:sldLayoutChg>
        <pc:sldLayoutChg chg="add del">
          <pc:chgData name="ajay poreddy" userId="a76d0cce41846b4c" providerId="LiveId" clId="{47E71F71-6193-4DB6-AA80-933060006B93}" dt="2024-10-30T17:52:41.297" v="8" actId="26606"/>
          <pc:sldLayoutMkLst>
            <pc:docMk/>
            <pc:sldMasterMk cId="410281681" sldId="2147483673"/>
            <pc:sldLayoutMk cId="3699244312" sldId="2147483665"/>
          </pc:sldLayoutMkLst>
        </pc:sldLayoutChg>
        <pc:sldLayoutChg chg="add del">
          <pc:chgData name="ajay poreddy" userId="a76d0cce41846b4c" providerId="LiveId" clId="{47E71F71-6193-4DB6-AA80-933060006B93}" dt="2024-10-30T17:52:41.297" v="8" actId="26606"/>
          <pc:sldLayoutMkLst>
            <pc:docMk/>
            <pc:sldMasterMk cId="410281681" sldId="2147483673"/>
            <pc:sldLayoutMk cId="2453057854" sldId="2147483666"/>
          </pc:sldLayoutMkLst>
        </pc:sldLayoutChg>
        <pc:sldLayoutChg chg="add del">
          <pc:chgData name="ajay poreddy" userId="a76d0cce41846b4c" providerId="LiveId" clId="{47E71F71-6193-4DB6-AA80-933060006B93}" dt="2024-10-30T17:52:41.297" v="8" actId="26606"/>
          <pc:sldLayoutMkLst>
            <pc:docMk/>
            <pc:sldMasterMk cId="410281681" sldId="2147483673"/>
            <pc:sldLayoutMk cId="3557928454" sldId="2147483667"/>
          </pc:sldLayoutMkLst>
        </pc:sldLayoutChg>
        <pc:sldLayoutChg chg="add del">
          <pc:chgData name="ajay poreddy" userId="a76d0cce41846b4c" providerId="LiveId" clId="{47E71F71-6193-4DB6-AA80-933060006B93}" dt="2024-10-30T17:52:41.297" v="8" actId="26606"/>
          <pc:sldLayoutMkLst>
            <pc:docMk/>
            <pc:sldMasterMk cId="410281681" sldId="2147483673"/>
            <pc:sldLayoutMk cId="2421140625" sldId="2147483668"/>
          </pc:sldLayoutMkLst>
        </pc:sldLayoutChg>
        <pc:sldLayoutChg chg="add del">
          <pc:chgData name="ajay poreddy" userId="a76d0cce41846b4c" providerId="LiveId" clId="{47E71F71-6193-4DB6-AA80-933060006B93}" dt="2024-10-30T17:52:41.297" v="8" actId="26606"/>
          <pc:sldLayoutMkLst>
            <pc:docMk/>
            <pc:sldMasterMk cId="410281681" sldId="2147483673"/>
            <pc:sldLayoutMk cId="391145967" sldId="2147483669"/>
          </pc:sldLayoutMkLst>
        </pc:sldLayoutChg>
        <pc:sldLayoutChg chg="add del">
          <pc:chgData name="ajay poreddy" userId="a76d0cce41846b4c" providerId="LiveId" clId="{47E71F71-6193-4DB6-AA80-933060006B93}" dt="2024-10-30T17:52:41.297" v="8" actId="26606"/>
          <pc:sldLayoutMkLst>
            <pc:docMk/>
            <pc:sldMasterMk cId="410281681" sldId="2147483673"/>
            <pc:sldLayoutMk cId="1354860350" sldId="2147483670"/>
          </pc:sldLayoutMkLst>
        </pc:sldLayoutChg>
        <pc:sldLayoutChg chg="add del">
          <pc:chgData name="ajay poreddy" userId="a76d0cce41846b4c" providerId="LiveId" clId="{47E71F71-6193-4DB6-AA80-933060006B93}" dt="2024-10-30T17:52:41.297" v="8" actId="26606"/>
          <pc:sldLayoutMkLst>
            <pc:docMk/>
            <pc:sldMasterMk cId="410281681" sldId="2147483673"/>
            <pc:sldLayoutMk cId="1619990527" sldId="2147483671"/>
          </pc:sldLayoutMkLst>
        </pc:sldLayoutChg>
        <pc:sldLayoutChg chg="add del">
          <pc:chgData name="ajay poreddy" userId="a76d0cce41846b4c" providerId="LiveId" clId="{47E71F71-6193-4DB6-AA80-933060006B93}" dt="2024-10-30T17:52:41.297" v="8" actId="26606"/>
          <pc:sldLayoutMkLst>
            <pc:docMk/>
            <pc:sldMasterMk cId="410281681" sldId="2147483673"/>
            <pc:sldLayoutMk cId="3251038538" sldId="2147483672"/>
          </pc:sldLayoutMkLst>
        </pc:sldLayoutChg>
      </pc:sldMasterChg>
      <pc:sldMasterChg chg="add del addSldLayout delSldLayout">
        <pc:chgData name="ajay poreddy" userId="a76d0cce41846b4c" providerId="LiveId" clId="{47E71F71-6193-4DB6-AA80-933060006B93}" dt="2024-10-30T17:55:13.732" v="12" actId="26606"/>
        <pc:sldMasterMkLst>
          <pc:docMk/>
          <pc:sldMasterMk cId="3148223779" sldId="2147483699"/>
        </pc:sldMasterMkLst>
        <pc:sldLayoutChg chg="add del">
          <pc:chgData name="ajay poreddy" userId="a76d0cce41846b4c" providerId="LiveId" clId="{47E71F71-6193-4DB6-AA80-933060006B93}" dt="2024-10-30T17:55:13.732" v="12" actId="26606"/>
          <pc:sldLayoutMkLst>
            <pc:docMk/>
            <pc:sldMasterMk cId="3148223779" sldId="2147483699"/>
            <pc:sldLayoutMk cId="4253903914" sldId="2147483688"/>
          </pc:sldLayoutMkLst>
        </pc:sldLayoutChg>
        <pc:sldLayoutChg chg="add del">
          <pc:chgData name="ajay poreddy" userId="a76d0cce41846b4c" providerId="LiveId" clId="{47E71F71-6193-4DB6-AA80-933060006B93}" dt="2024-10-30T17:55:13.732" v="12" actId="26606"/>
          <pc:sldLayoutMkLst>
            <pc:docMk/>
            <pc:sldMasterMk cId="3148223779" sldId="2147483699"/>
            <pc:sldLayoutMk cId="909879712" sldId="2147483689"/>
          </pc:sldLayoutMkLst>
        </pc:sldLayoutChg>
        <pc:sldLayoutChg chg="add del">
          <pc:chgData name="ajay poreddy" userId="a76d0cce41846b4c" providerId="LiveId" clId="{47E71F71-6193-4DB6-AA80-933060006B93}" dt="2024-10-30T17:55:13.732" v="12" actId="26606"/>
          <pc:sldLayoutMkLst>
            <pc:docMk/>
            <pc:sldMasterMk cId="3148223779" sldId="2147483699"/>
            <pc:sldLayoutMk cId="2738412646" sldId="2147483690"/>
          </pc:sldLayoutMkLst>
        </pc:sldLayoutChg>
        <pc:sldLayoutChg chg="add del">
          <pc:chgData name="ajay poreddy" userId="a76d0cce41846b4c" providerId="LiveId" clId="{47E71F71-6193-4DB6-AA80-933060006B93}" dt="2024-10-30T17:55:13.732" v="12" actId="26606"/>
          <pc:sldLayoutMkLst>
            <pc:docMk/>
            <pc:sldMasterMk cId="3148223779" sldId="2147483699"/>
            <pc:sldLayoutMk cId="585381328" sldId="2147483691"/>
          </pc:sldLayoutMkLst>
        </pc:sldLayoutChg>
        <pc:sldLayoutChg chg="add del">
          <pc:chgData name="ajay poreddy" userId="a76d0cce41846b4c" providerId="LiveId" clId="{47E71F71-6193-4DB6-AA80-933060006B93}" dt="2024-10-30T17:55:13.732" v="12" actId="26606"/>
          <pc:sldLayoutMkLst>
            <pc:docMk/>
            <pc:sldMasterMk cId="3148223779" sldId="2147483699"/>
            <pc:sldLayoutMk cId="427371921" sldId="2147483692"/>
          </pc:sldLayoutMkLst>
        </pc:sldLayoutChg>
        <pc:sldLayoutChg chg="add del">
          <pc:chgData name="ajay poreddy" userId="a76d0cce41846b4c" providerId="LiveId" clId="{47E71F71-6193-4DB6-AA80-933060006B93}" dt="2024-10-30T17:55:13.732" v="12" actId="26606"/>
          <pc:sldLayoutMkLst>
            <pc:docMk/>
            <pc:sldMasterMk cId="3148223779" sldId="2147483699"/>
            <pc:sldLayoutMk cId="2421607703" sldId="2147483693"/>
          </pc:sldLayoutMkLst>
        </pc:sldLayoutChg>
        <pc:sldLayoutChg chg="add del">
          <pc:chgData name="ajay poreddy" userId="a76d0cce41846b4c" providerId="LiveId" clId="{47E71F71-6193-4DB6-AA80-933060006B93}" dt="2024-10-30T17:55:13.732" v="12" actId="26606"/>
          <pc:sldLayoutMkLst>
            <pc:docMk/>
            <pc:sldMasterMk cId="3148223779" sldId="2147483699"/>
            <pc:sldLayoutMk cId="1839397780" sldId="2147483694"/>
          </pc:sldLayoutMkLst>
        </pc:sldLayoutChg>
        <pc:sldLayoutChg chg="add del">
          <pc:chgData name="ajay poreddy" userId="a76d0cce41846b4c" providerId="LiveId" clId="{47E71F71-6193-4DB6-AA80-933060006B93}" dt="2024-10-30T17:55:13.732" v="12" actId="26606"/>
          <pc:sldLayoutMkLst>
            <pc:docMk/>
            <pc:sldMasterMk cId="3148223779" sldId="2147483699"/>
            <pc:sldLayoutMk cId="1266628591" sldId="2147483695"/>
          </pc:sldLayoutMkLst>
        </pc:sldLayoutChg>
        <pc:sldLayoutChg chg="add del">
          <pc:chgData name="ajay poreddy" userId="a76d0cce41846b4c" providerId="LiveId" clId="{47E71F71-6193-4DB6-AA80-933060006B93}" dt="2024-10-30T17:55:13.732" v="12" actId="26606"/>
          <pc:sldLayoutMkLst>
            <pc:docMk/>
            <pc:sldMasterMk cId="3148223779" sldId="2147483699"/>
            <pc:sldLayoutMk cId="663958922" sldId="2147483696"/>
          </pc:sldLayoutMkLst>
        </pc:sldLayoutChg>
        <pc:sldLayoutChg chg="add del">
          <pc:chgData name="ajay poreddy" userId="a76d0cce41846b4c" providerId="LiveId" clId="{47E71F71-6193-4DB6-AA80-933060006B93}" dt="2024-10-30T17:55:13.732" v="12" actId="26606"/>
          <pc:sldLayoutMkLst>
            <pc:docMk/>
            <pc:sldMasterMk cId="3148223779" sldId="2147483699"/>
            <pc:sldLayoutMk cId="3028398231" sldId="2147483697"/>
          </pc:sldLayoutMkLst>
        </pc:sldLayoutChg>
        <pc:sldLayoutChg chg="add del">
          <pc:chgData name="ajay poreddy" userId="a76d0cce41846b4c" providerId="LiveId" clId="{47E71F71-6193-4DB6-AA80-933060006B93}" dt="2024-10-30T17:55:13.732" v="12" actId="26606"/>
          <pc:sldLayoutMkLst>
            <pc:docMk/>
            <pc:sldMasterMk cId="3148223779" sldId="2147483699"/>
            <pc:sldLayoutMk cId="3284416732" sldId="2147483698"/>
          </pc:sldLayoutMkLst>
        </pc:sldLayoutChg>
      </pc:sldMasterChg>
      <pc:sldMasterChg chg="add del addSldLayout delSldLayout">
        <pc:chgData name="ajay poreddy" userId="a76d0cce41846b4c" providerId="LiveId" clId="{47E71F71-6193-4DB6-AA80-933060006B93}" dt="2024-10-30T18:13:46.465" v="20" actId="26606"/>
        <pc:sldMasterMkLst>
          <pc:docMk/>
          <pc:sldMasterMk cId="3612517462" sldId="2147483699"/>
        </pc:sldMasterMkLst>
        <pc:sldLayoutChg chg="add del">
          <pc:chgData name="ajay poreddy" userId="a76d0cce41846b4c" providerId="LiveId" clId="{47E71F71-6193-4DB6-AA80-933060006B93}" dt="2024-10-30T18:13:46.465" v="20" actId="26606"/>
          <pc:sldLayoutMkLst>
            <pc:docMk/>
            <pc:sldMasterMk cId="3612517462" sldId="2147483699"/>
            <pc:sldLayoutMk cId="2502104154" sldId="2147483688"/>
          </pc:sldLayoutMkLst>
        </pc:sldLayoutChg>
        <pc:sldLayoutChg chg="add del">
          <pc:chgData name="ajay poreddy" userId="a76d0cce41846b4c" providerId="LiveId" clId="{47E71F71-6193-4DB6-AA80-933060006B93}" dt="2024-10-30T18:13:46.465" v="20" actId="26606"/>
          <pc:sldLayoutMkLst>
            <pc:docMk/>
            <pc:sldMasterMk cId="3612517462" sldId="2147483699"/>
            <pc:sldLayoutMk cId="2676211373" sldId="2147483689"/>
          </pc:sldLayoutMkLst>
        </pc:sldLayoutChg>
        <pc:sldLayoutChg chg="add del">
          <pc:chgData name="ajay poreddy" userId="a76d0cce41846b4c" providerId="LiveId" clId="{47E71F71-6193-4DB6-AA80-933060006B93}" dt="2024-10-30T18:13:46.465" v="20" actId="26606"/>
          <pc:sldLayoutMkLst>
            <pc:docMk/>
            <pc:sldMasterMk cId="3612517462" sldId="2147483699"/>
            <pc:sldLayoutMk cId="3355092543" sldId="2147483690"/>
          </pc:sldLayoutMkLst>
        </pc:sldLayoutChg>
        <pc:sldLayoutChg chg="add del">
          <pc:chgData name="ajay poreddy" userId="a76d0cce41846b4c" providerId="LiveId" clId="{47E71F71-6193-4DB6-AA80-933060006B93}" dt="2024-10-30T18:13:46.465" v="20" actId="26606"/>
          <pc:sldLayoutMkLst>
            <pc:docMk/>
            <pc:sldMasterMk cId="3612517462" sldId="2147483699"/>
            <pc:sldLayoutMk cId="3121706433" sldId="2147483691"/>
          </pc:sldLayoutMkLst>
        </pc:sldLayoutChg>
        <pc:sldLayoutChg chg="add del">
          <pc:chgData name="ajay poreddy" userId="a76d0cce41846b4c" providerId="LiveId" clId="{47E71F71-6193-4DB6-AA80-933060006B93}" dt="2024-10-30T18:13:46.465" v="20" actId="26606"/>
          <pc:sldLayoutMkLst>
            <pc:docMk/>
            <pc:sldMasterMk cId="3612517462" sldId="2147483699"/>
            <pc:sldLayoutMk cId="3289910818" sldId="2147483692"/>
          </pc:sldLayoutMkLst>
        </pc:sldLayoutChg>
        <pc:sldLayoutChg chg="add del">
          <pc:chgData name="ajay poreddy" userId="a76d0cce41846b4c" providerId="LiveId" clId="{47E71F71-6193-4DB6-AA80-933060006B93}" dt="2024-10-30T18:13:46.465" v="20" actId="26606"/>
          <pc:sldLayoutMkLst>
            <pc:docMk/>
            <pc:sldMasterMk cId="3612517462" sldId="2147483699"/>
            <pc:sldLayoutMk cId="794780365" sldId="2147483693"/>
          </pc:sldLayoutMkLst>
        </pc:sldLayoutChg>
        <pc:sldLayoutChg chg="add del">
          <pc:chgData name="ajay poreddy" userId="a76d0cce41846b4c" providerId="LiveId" clId="{47E71F71-6193-4DB6-AA80-933060006B93}" dt="2024-10-30T18:13:46.465" v="20" actId="26606"/>
          <pc:sldLayoutMkLst>
            <pc:docMk/>
            <pc:sldMasterMk cId="3612517462" sldId="2147483699"/>
            <pc:sldLayoutMk cId="920501066" sldId="2147483694"/>
          </pc:sldLayoutMkLst>
        </pc:sldLayoutChg>
        <pc:sldLayoutChg chg="add del">
          <pc:chgData name="ajay poreddy" userId="a76d0cce41846b4c" providerId="LiveId" clId="{47E71F71-6193-4DB6-AA80-933060006B93}" dt="2024-10-30T18:13:46.465" v="20" actId="26606"/>
          <pc:sldLayoutMkLst>
            <pc:docMk/>
            <pc:sldMasterMk cId="3612517462" sldId="2147483699"/>
            <pc:sldLayoutMk cId="161879992" sldId="2147483695"/>
          </pc:sldLayoutMkLst>
        </pc:sldLayoutChg>
        <pc:sldLayoutChg chg="add del">
          <pc:chgData name="ajay poreddy" userId="a76d0cce41846b4c" providerId="LiveId" clId="{47E71F71-6193-4DB6-AA80-933060006B93}" dt="2024-10-30T18:13:46.465" v="20" actId="26606"/>
          <pc:sldLayoutMkLst>
            <pc:docMk/>
            <pc:sldMasterMk cId="3612517462" sldId="2147483699"/>
            <pc:sldLayoutMk cId="1163075279" sldId="2147483696"/>
          </pc:sldLayoutMkLst>
        </pc:sldLayoutChg>
        <pc:sldLayoutChg chg="add del">
          <pc:chgData name="ajay poreddy" userId="a76d0cce41846b4c" providerId="LiveId" clId="{47E71F71-6193-4DB6-AA80-933060006B93}" dt="2024-10-30T18:13:46.465" v="20" actId="26606"/>
          <pc:sldLayoutMkLst>
            <pc:docMk/>
            <pc:sldMasterMk cId="3612517462" sldId="2147483699"/>
            <pc:sldLayoutMk cId="2152570830" sldId="2147483697"/>
          </pc:sldLayoutMkLst>
        </pc:sldLayoutChg>
        <pc:sldLayoutChg chg="add del">
          <pc:chgData name="ajay poreddy" userId="a76d0cce41846b4c" providerId="LiveId" clId="{47E71F71-6193-4DB6-AA80-933060006B93}" dt="2024-10-30T18:13:46.465" v="20" actId="26606"/>
          <pc:sldLayoutMkLst>
            <pc:docMk/>
            <pc:sldMasterMk cId="3612517462" sldId="2147483699"/>
            <pc:sldLayoutMk cId="389522353" sldId="2147483698"/>
          </pc:sldLayoutMkLst>
        </pc:sldLayoutChg>
      </pc:sldMasterChg>
      <pc:sldMasterChg chg="add del addSldLayout delSldLayout">
        <pc:chgData name="ajay poreddy" userId="a76d0cce41846b4c" providerId="LiveId" clId="{47E71F71-6193-4DB6-AA80-933060006B93}" dt="2024-10-30T18:14:41.221" v="27" actId="26606"/>
        <pc:sldMasterMkLst>
          <pc:docMk/>
          <pc:sldMasterMk cId="3884072318" sldId="2147483712"/>
        </pc:sldMasterMkLst>
        <pc:sldLayoutChg chg="add del">
          <pc:chgData name="ajay poreddy" userId="a76d0cce41846b4c" providerId="LiveId" clId="{47E71F71-6193-4DB6-AA80-933060006B93}" dt="2024-10-30T18:14:41.221" v="27" actId="26606"/>
          <pc:sldLayoutMkLst>
            <pc:docMk/>
            <pc:sldMasterMk cId="3884072318" sldId="2147483712"/>
            <pc:sldLayoutMk cId="295975156" sldId="2147483701"/>
          </pc:sldLayoutMkLst>
        </pc:sldLayoutChg>
        <pc:sldLayoutChg chg="add del">
          <pc:chgData name="ajay poreddy" userId="a76d0cce41846b4c" providerId="LiveId" clId="{47E71F71-6193-4DB6-AA80-933060006B93}" dt="2024-10-30T18:14:41.221" v="27" actId="26606"/>
          <pc:sldLayoutMkLst>
            <pc:docMk/>
            <pc:sldMasterMk cId="3884072318" sldId="2147483712"/>
            <pc:sldLayoutMk cId="1657721212" sldId="2147483702"/>
          </pc:sldLayoutMkLst>
        </pc:sldLayoutChg>
        <pc:sldLayoutChg chg="add del">
          <pc:chgData name="ajay poreddy" userId="a76d0cce41846b4c" providerId="LiveId" clId="{47E71F71-6193-4DB6-AA80-933060006B93}" dt="2024-10-30T18:14:41.221" v="27" actId="26606"/>
          <pc:sldLayoutMkLst>
            <pc:docMk/>
            <pc:sldMasterMk cId="3884072318" sldId="2147483712"/>
            <pc:sldLayoutMk cId="1837004793" sldId="2147483703"/>
          </pc:sldLayoutMkLst>
        </pc:sldLayoutChg>
        <pc:sldLayoutChg chg="add del">
          <pc:chgData name="ajay poreddy" userId="a76d0cce41846b4c" providerId="LiveId" clId="{47E71F71-6193-4DB6-AA80-933060006B93}" dt="2024-10-30T18:14:41.221" v="27" actId="26606"/>
          <pc:sldLayoutMkLst>
            <pc:docMk/>
            <pc:sldMasterMk cId="3884072318" sldId="2147483712"/>
            <pc:sldLayoutMk cId="1182893647" sldId="2147483704"/>
          </pc:sldLayoutMkLst>
        </pc:sldLayoutChg>
        <pc:sldLayoutChg chg="add del">
          <pc:chgData name="ajay poreddy" userId="a76d0cce41846b4c" providerId="LiveId" clId="{47E71F71-6193-4DB6-AA80-933060006B93}" dt="2024-10-30T18:14:41.221" v="27" actId="26606"/>
          <pc:sldLayoutMkLst>
            <pc:docMk/>
            <pc:sldMasterMk cId="3884072318" sldId="2147483712"/>
            <pc:sldLayoutMk cId="1792675562" sldId="2147483705"/>
          </pc:sldLayoutMkLst>
        </pc:sldLayoutChg>
        <pc:sldLayoutChg chg="add del">
          <pc:chgData name="ajay poreddy" userId="a76d0cce41846b4c" providerId="LiveId" clId="{47E71F71-6193-4DB6-AA80-933060006B93}" dt="2024-10-30T18:14:41.221" v="27" actId="26606"/>
          <pc:sldLayoutMkLst>
            <pc:docMk/>
            <pc:sldMasterMk cId="3884072318" sldId="2147483712"/>
            <pc:sldLayoutMk cId="995804927" sldId="2147483706"/>
          </pc:sldLayoutMkLst>
        </pc:sldLayoutChg>
        <pc:sldLayoutChg chg="add del">
          <pc:chgData name="ajay poreddy" userId="a76d0cce41846b4c" providerId="LiveId" clId="{47E71F71-6193-4DB6-AA80-933060006B93}" dt="2024-10-30T18:14:41.221" v="27" actId="26606"/>
          <pc:sldLayoutMkLst>
            <pc:docMk/>
            <pc:sldMasterMk cId="3884072318" sldId="2147483712"/>
            <pc:sldLayoutMk cId="1126347019" sldId="2147483707"/>
          </pc:sldLayoutMkLst>
        </pc:sldLayoutChg>
        <pc:sldLayoutChg chg="add del">
          <pc:chgData name="ajay poreddy" userId="a76d0cce41846b4c" providerId="LiveId" clId="{47E71F71-6193-4DB6-AA80-933060006B93}" dt="2024-10-30T18:14:41.221" v="27" actId="26606"/>
          <pc:sldLayoutMkLst>
            <pc:docMk/>
            <pc:sldMasterMk cId="3884072318" sldId="2147483712"/>
            <pc:sldLayoutMk cId="2511549659" sldId="2147483708"/>
          </pc:sldLayoutMkLst>
        </pc:sldLayoutChg>
        <pc:sldLayoutChg chg="add del">
          <pc:chgData name="ajay poreddy" userId="a76d0cce41846b4c" providerId="LiveId" clId="{47E71F71-6193-4DB6-AA80-933060006B93}" dt="2024-10-30T18:14:41.221" v="27" actId="26606"/>
          <pc:sldLayoutMkLst>
            <pc:docMk/>
            <pc:sldMasterMk cId="3884072318" sldId="2147483712"/>
            <pc:sldLayoutMk cId="3763828775" sldId="2147483709"/>
          </pc:sldLayoutMkLst>
        </pc:sldLayoutChg>
        <pc:sldLayoutChg chg="add del">
          <pc:chgData name="ajay poreddy" userId="a76d0cce41846b4c" providerId="LiveId" clId="{47E71F71-6193-4DB6-AA80-933060006B93}" dt="2024-10-30T18:14:41.221" v="27" actId="26606"/>
          <pc:sldLayoutMkLst>
            <pc:docMk/>
            <pc:sldMasterMk cId="3884072318" sldId="2147483712"/>
            <pc:sldLayoutMk cId="2681159781" sldId="2147483710"/>
          </pc:sldLayoutMkLst>
        </pc:sldLayoutChg>
        <pc:sldLayoutChg chg="add del">
          <pc:chgData name="ajay poreddy" userId="a76d0cce41846b4c" providerId="LiveId" clId="{47E71F71-6193-4DB6-AA80-933060006B93}" dt="2024-10-30T18:14:41.221" v="27" actId="26606"/>
          <pc:sldLayoutMkLst>
            <pc:docMk/>
            <pc:sldMasterMk cId="3884072318" sldId="2147483712"/>
            <pc:sldLayoutMk cId="2868328254" sldId="2147483711"/>
          </pc:sldLayoutMkLst>
        </pc:sldLayoutChg>
      </pc:sldMasterChg>
      <pc:sldMasterChg chg="add del addSldLayout delSldLayout">
        <pc:chgData name="ajay poreddy" userId="a76d0cce41846b4c" providerId="LiveId" clId="{47E71F71-6193-4DB6-AA80-933060006B93}" dt="2024-10-30T17:55:48.829" v="14" actId="26606"/>
        <pc:sldMasterMkLst>
          <pc:docMk/>
          <pc:sldMasterMk cId="3421962238" sldId="2147483738"/>
        </pc:sldMasterMkLst>
        <pc:sldLayoutChg chg="add del">
          <pc:chgData name="ajay poreddy" userId="a76d0cce41846b4c" providerId="LiveId" clId="{47E71F71-6193-4DB6-AA80-933060006B93}" dt="2024-10-30T17:55:48.829" v="14" actId="26606"/>
          <pc:sldLayoutMkLst>
            <pc:docMk/>
            <pc:sldMasterMk cId="3421962238" sldId="2147483738"/>
            <pc:sldLayoutMk cId="4004503056" sldId="2147483727"/>
          </pc:sldLayoutMkLst>
        </pc:sldLayoutChg>
        <pc:sldLayoutChg chg="add del">
          <pc:chgData name="ajay poreddy" userId="a76d0cce41846b4c" providerId="LiveId" clId="{47E71F71-6193-4DB6-AA80-933060006B93}" dt="2024-10-30T17:55:48.829" v="14" actId="26606"/>
          <pc:sldLayoutMkLst>
            <pc:docMk/>
            <pc:sldMasterMk cId="3421962238" sldId="2147483738"/>
            <pc:sldLayoutMk cId="1833962641" sldId="2147483728"/>
          </pc:sldLayoutMkLst>
        </pc:sldLayoutChg>
        <pc:sldLayoutChg chg="add del">
          <pc:chgData name="ajay poreddy" userId="a76d0cce41846b4c" providerId="LiveId" clId="{47E71F71-6193-4DB6-AA80-933060006B93}" dt="2024-10-30T17:55:48.829" v="14" actId="26606"/>
          <pc:sldLayoutMkLst>
            <pc:docMk/>
            <pc:sldMasterMk cId="3421962238" sldId="2147483738"/>
            <pc:sldLayoutMk cId="2435859445" sldId="2147483729"/>
          </pc:sldLayoutMkLst>
        </pc:sldLayoutChg>
        <pc:sldLayoutChg chg="add del">
          <pc:chgData name="ajay poreddy" userId="a76d0cce41846b4c" providerId="LiveId" clId="{47E71F71-6193-4DB6-AA80-933060006B93}" dt="2024-10-30T17:55:48.829" v="14" actId="26606"/>
          <pc:sldLayoutMkLst>
            <pc:docMk/>
            <pc:sldMasterMk cId="3421962238" sldId="2147483738"/>
            <pc:sldLayoutMk cId="1801672451" sldId="2147483730"/>
          </pc:sldLayoutMkLst>
        </pc:sldLayoutChg>
        <pc:sldLayoutChg chg="add del">
          <pc:chgData name="ajay poreddy" userId="a76d0cce41846b4c" providerId="LiveId" clId="{47E71F71-6193-4DB6-AA80-933060006B93}" dt="2024-10-30T17:55:48.829" v="14" actId="26606"/>
          <pc:sldLayoutMkLst>
            <pc:docMk/>
            <pc:sldMasterMk cId="3421962238" sldId="2147483738"/>
            <pc:sldLayoutMk cId="968208412" sldId="2147483731"/>
          </pc:sldLayoutMkLst>
        </pc:sldLayoutChg>
        <pc:sldLayoutChg chg="add del">
          <pc:chgData name="ajay poreddy" userId="a76d0cce41846b4c" providerId="LiveId" clId="{47E71F71-6193-4DB6-AA80-933060006B93}" dt="2024-10-30T17:55:48.829" v="14" actId="26606"/>
          <pc:sldLayoutMkLst>
            <pc:docMk/>
            <pc:sldMasterMk cId="3421962238" sldId="2147483738"/>
            <pc:sldLayoutMk cId="53334152" sldId="2147483732"/>
          </pc:sldLayoutMkLst>
        </pc:sldLayoutChg>
        <pc:sldLayoutChg chg="add del">
          <pc:chgData name="ajay poreddy" userId="a76d0cce41846b4c" providerId="LiveId" clId="{47E71F71-6193-4DB6-AA80-933060006B93}" dt="2024-10-30T17:55:48.829" v="14" actId="26606"/>
          <pc:sldLayoutMkLst>
            <pc:docMk/>
            <pc:sldMasterMk cId="3421962238" sldId="2147483738"/>
            <pc:sldLayoutMk cId="3930848211" sldId="2147483733"/>
          </pc:sldLayoutMkLst>
        </pc:sldLayoutChg>
        <pc:sldLayoutChg chg="add del">
          <pc:chgData name="ajay poreddy" userId="a76d0cce41846b4c" providerId="LiveId" clId="{47E71F71-6193-4DB6-AA80-933060006B93}" dt="2024-10-30T17:55:48.829" v="14" actId="26606"/>
          <pc:sldLayoutMkLst>
            <pc:docMk/>
            <pc:sldMasterMk cId="3421962238" sldId="2147483738"/>
            <pc:sldLayoutMk cId="275889894" sldId="2147483734"/>
          </pc:sldLayoutMkLst>
        </pc:sldLayoutChg>
        <pc:sldLayoutChg chg="add del">
          <pc:chgData name="ajay poreddy" userId="a76d0cce41846b4c" providerId="LiveId" clId="{47E71F71-6193-4DB6-AA80-933060006B93}" dt="2024-10-30T17:55:48.829" v="14" actId="26606"/>
          <pc:sldLayoutMkLst>
            <pc:docMk/>
            <pc:sldMasterMk cId="3421962238" sldId="2147483738"/>
            <pc:sldLayoutMk cId="388038458" sldId="2147483735"/>
          </pc:sldLayoutMkLst>
        </pc:sldLayoutChg>
        <pc:sldLayoutChg chg="add del">
          <pc:chgData name="ajay poreddy" userId="a76d0cce41846b4c" providerId="LiveId" clId="{47E71F71-6193-4DB6-AA80-933060006B93}" dt="2024-10-30T17:55:48.829" v="14" actId="26606"/>
          <pc:sldLayoutMkLst>
            <pc:docMk/>
            <pc:sldMasterMk cId="3421962238" sldId="2147483738"/>
            <pc:sldLayoutMk cId="3519162707" sldId="2147483736"/>
          </pc:sldLayoutMkLst>
        </pc:sldLayoutChg>
        <pc:sldLayoutChg chg="add del">
          <pc:chgData name="ajay poreddy" userId="a76d0cce41846b4c" providerId="LiveId" clId="{47E71F71-6193-4DB6-AA80-933060006B93}" dt="2024-10-30T17:55:48.829" v="14" actId="26606"/>
          <pc:sldLayoutMkLst>
            <pc:docMk/>
            <pc:sldMasterMk cId="3421962238" sldId="2147483738"/>
            <pc:sldLayoutMk cId="623418602" sldId="2147483737"/>
          </pc:sldLayoutMkLst>
        </pc:sldLayoutChg>
      </pc:sldMasterChg>
      <pc:sldMasterChg chg="add del addSldLayout delSldLayout">
        <pc:chgData name="ajay poreddy" userId="a76d0cce41846b4c" providerId="LiveId" clId="{47E71F71-6193-4DB6-AA80-933060006B93}" dt="2024-10-30T17:55:57.251" v="16" actId="26606"/>
        <pc:sldMasterMkLst>
          <pc:docMk/>
          <pc:sldMasterMk cId="447967035" sldId="2147483751"/>
        </pc:sldMasterMkLst>
        <pc:sldLayoutChg chg="add del">
          <pc:chgData name="ajay poreddy" userId="a76d0cce41846b4c" providerId="LiveId" clId="{47E71F71-6193-4DB6-AA80-933060006B93}" dt="2024-10-30T17:55:57.251" v="16" actId="26606"/>
          <pc:sldLayoutMkLst>
            <pc:docMk/>
            <pc:sldMasterMk cId="447967035" sldId="2147483751"/>
            <pc:sldLayoutMk cId="1711493489" sldId="2147483740"/>
          </pc:sldLayoutMkLst>
        </pc:sldLayoutChg>
        <pc:sldLayoutChg chg="add del">
          <pc:chgData name="ajay poreddy" userId="a76d0cce41846b4c" providerId="LiveId" clId="{47E71F71-6193-4DB6-AA80-933060006B93}" dt="2024-10-30T17:55:57.251" v="16" actId="26606"/>
          <pc:sldLayoutMkLst>
            <pc:docMk/>
            <pc:sldMasterMk cId="447967035" sldId="2147483751"/>
            <pc:sldLayoutMk cId="1554683193" sldId="2147483741"/>
          </pc:sldLayoutMkLst>
        </pc:sldLayoutChg>
        <pc:sldLayoutChg chg="add del">
          <pc:chgData name="ajay poreddy" userId="a76d0cce41846b4c" providerId="LiveId" clId="{47E71F71-6193-4DB6-AA80-933060006B93}" dt="2024-10-30T17:55:57.251" v="16" actId="26606"/>
          <pc:sldLayoutMkLst>
            <pc:docMk/>
            <pc:sldMasterMk cId="447967035" sldId="2147483751"/>
            <pc:sldLayoutMk cId="998105571" sldId="2147483742"/>
          </pc:sldLayoutMkLst>
        </pc:sldLayoutChg>
        <pc:sldLayoutChg chg="add del">
          <pc:chgData name="ajay poreddy" userId="a76d0cce41846b4c" providerId="LiveId" clId="{47E71F71-6193-4DB6-AA80-933060006B93}" dt="2024-10-30T17:55:57.251" v="16" actId="26606"/>
          <pc:sldLayoutMkLst>
            <pc:docMk/>
            <pc:sldMasterMk cId="447967035" sldId="2147483751"/>
            <pc:sldLayoutMk cId="1419222363" sldId="2147483743"/>
          </pc:sldLayoutMkLst>
        </pc:sldLayoutChg>
        <pc:sldLayoutChg chg="add del">
          <pc:chgData name="ajay poreddy" userId="a76d0cce41846b4c" providerId="LiveId" clId="{47E71F71-6193-4DB6-AA80-933060006B93}" dt="2024-10-30T17:55:57.251" v="16" actId="26606"/>
          <pc:sldLayoutMkLst>
            <pc:docMk/>
            <pc:sldMasterMk cId="447967035" sldId="2147483751"/>
            <pc:sldLayoutMk cId="4036622714" sldId="2147483744"/>
          </pc:sldLayoutMkLst>
        </pc:sldLayoutChg>
        <pc:sldLayoutChg chg="add del">
          <pc:chgData name="ajay poreddy" userId="a76d0cce41846b4c" providerId="LiveId" clId="{47E71F71-6193-4DB6-AA80-933060006B93}" dt="2024-10-30T17:55:57.251" v="16" actId="26606"/>
          <pc:sldLayoutMkLst>
            <pc:docMk/>
            <pc:sldMasterMk cId="447967035" sldId="2147483751"/>
            <pc:sldLayoutMk cId="104625309" sldId="2147483745"/>
          </pc:sldLayoutMkLst>
        </pc:sldLayoutChg>
        <pc:sldLayoutChg chg="add del">
          <pc:chgData name="ajay poreddy" userId="a76d0cce41846b4c" providerId="LiveId" clId="{47E71F71-6193-4DB6-AA80-933060006B93}" dt="2024-10-30T17:55:57.251" v="16" actId="26606"/>
          <pc:sldLayoutMkLst>
            <pc:docMk/>
            <pc:sldMasterMk cId="447967035" sldId="2147483751"/>
            <pc:sldLayoutMk cId="2546086174" sldId="2147483746"/>
          </pc:sldLayoutMkLst>
        </pc:sldLayoutChg>
        <pc:sldLayoutChg chg="add del">
          <pc:chgData name="ajay poreddy" userId="a76d0cce41846b4c" providerId="LiveId" clId="{47E71F71-6193-4DB6-AA80-933060006B93}" dt="2024-10-30T17:55:57.251" v="16" actId="26606"/>
          <pc:sldLayoutMkLst>
            <pc:docMk/>
            <pc:sldMasterMk cId="447967035" sldId="2147483751"/>
            <pc:sldLayoutMk cId="3856558004" sldId="2147483747"/>
          </pc:sldLayoutMkLst>
        </pc:sldLayoutChg>
        <pc:sldLayoutChg chg="add del">
          <pc:chgData name="ajay poreddy" userId="a76d0cce41846b4c" providerId="LiveId" clId="{47E71F71-6193-4DB6-AA80-933060006B93}" dt="2024-10-30T17:55:57.251" v="16" actId="26606"/>
          <pc:sldLayoutMkLst>
            <pc:docMk/>
            <pc:sldMasterMk cId="447967035" sldId="2147483751"/>
            <pc:sldLayoutMk cId="2140636148" sldId="2147483748"/>
          </pc:sldLayoutMkLst>
        </pc:sldLayoutChg>
        <pc:sldLayoutChg chg="add del">
          <pc:chgData name="ajay poreddy" userId="a76d0cce41846b4c" providerId="LiveId" clId="{47E71F71-6193-4DB6-AA80-933060006B93}" dt="2024-10-30T17:55:57.251" v="16" actId="26606"/>
          <pc:sldLayoutMkLst>
            <pc:docMk/>
            <pc:sldMasterMk cId="447967035" sldId="2147483751"/>
            <pc:sldLayoutMk cId="4242097777" sldId="2147483749"/>
          </pc:sldLayoutMkLst>
        </pc:sldLayoutChg>
        <pc:sldLayoutChg chg="add del">
          <pc:chgData name="ajay poreddy" userId="a76d0cce41846b4c" providerId="LiveId" clId="{47E71F71-6193-4DB6-AA80-933060006B93}" dt="2024-10-30T17:55:57.251" v="16" actId="26606"/>
          <pc:sldLayoutMkLst>
            <pc:docMk/>
            <pc:sldMasterMk cId="447967035" sldId="2147483751"/>
            <pc:sldLayoutMk cId="456198627" sldId="2147483750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19E9AA-1CA0-45D4-B2AB-D518E9E6183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BAA8EA-113C-4367-AF01-339A72FC461C}">
      <dgm:prSet/>
      <dgm:spPr/>
      <dgm:t>
        <a:bodyPr/>
        <a:lstStyle/>
        <a:p>
          <a:r>
            <a:rPr lang="en-US" b="0" i="0" baseline="0"/>
            <a:t>Defense method to boost model resilience against adversarial attacks.</a:t>
          </a:r>
          <a:endParaRPr lang="en-US"/>
        </a:p>
      </dgm:t>
    </dgm:pt>
    <dgm:pt modelId="{B08799DC-C7F3-40D2-BE2D-FAEFA24FE4E3}" type="parTrans" cxnId="{5DA193CF-4A97-4492-BFD1-CC04A954C28A}">
      <dgm:prSet/>
      <dgm:spPr/>
      <dgm:t>
        <a:bodyPr/>
        <a:lstStyle/>
        <a:p>
          <a:endParaRPr lang="en-US"/>
        </a:p>
      </dgm:t>
    </dgm:pt>
    <dgm:pt modelId="{43781B9C-4C1E-4633-963D-8A36B9CF6E0C}" type="sibTrans" cxnId="{5DA193CF-4A97-4492-BFD1-CC04A954C28A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87BC9A43-8202-42B6-9EBB-2CB79F50E057}">
      <dgm:prSet/>
      <dgm:spPr/>
      <dgm:t>
        <a:bodyPr/>
        <a:lstStyle/>
        <a:p>
          <a:r>
            <a:rPr lang="en-US" b="1" i="0" baseline="0"/>
            <a:t>Purpose</a:t>
          </a:r>
          <a:r>
            <a:rPr lang="en-US" b="0" i="0" baseline="0"/>
            <a:t>: Models are trained on both clean and adversarial perturbed data to recognize and resist manipulations.</a:t>
          </a:r>
          <a:endParaRPr lang="en-US"/>
        </a:p>
      </dgm:t>
    </dgm:pt>
    <dgm:pt modelId="{FB4B1945-DCD1-4F51-803E-DA5E2D523E07}" type="parTrans" cxnId="{FCE20E76-AE4B-4C24-B0EB-04B608673467}">
      <dgm:prSet/>
      <dgm:spPr/>
      <dgm:t>
        <a:bodyPr/>
        <a:lstStyle/>
        <a:p>
          <a:endParaRPr lang="en-US"/>
        </a:p>
      </dgm:t>
    </dgm:pt>
    <dgm:pt modelId="{F730D033-15C7-4BAA-BB57-1504A1428BBA}" type="sibTrans" cxnId="{FCE20E76-AE4B-4C24-B0EB-04B608673467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E4D2C5C2-444B-41E7-A539-A691E4804CC5}">
      <dgm:prSet/>
      <dgm:spPr/>
      <dgm:t>
        <a:bodyPr/>
        <a:lstStyle/>
        <a:p>
          <a:r>
            <a:rPr lang="en-US" b="1" i="0" baseline="0"/>
            <a:t>Outcome</a:t>
          </a:r>
          <a:r>
            <a:rPr lang="en-US" b="0" i="0" baseline="0"/>
            <a:t>: Enhanced robustness, protecting ML systems from malicious input that could lead to incorrect predictions. </a:t>
          </a:r>
          <a:endParaRPr lang="en-US"/>
        </a:p>
      </dgm:t>
    </dgm:pt>
    <dgm:pt modelId="{D3ECC841-4ABB-43D5-A8B7-5D95059662EA}" type="parTrans" cxnId="{9E2CA694-27CE-47C6-88FA-2FE270D27A5E}">
      <dgm:prSet/>
      <dgm:spPr/>
      <dgm:t>
        <a:bodyPr/>
        <a:lstStyle/>
        <a:p>
          <a:endParaRPr lang="en-US"/>
        </a:p>
      </dgm:t>
    </dgm:pt>
    <dgm:pt modelId="{EAABA900-D4C4-48C8-8905-8EB423A84856}" type="sibTrans" cxnId="{9E2CA694-27CE-47C6-88FA-2FE270D27A5E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3970116E-D2B8-41C2-9E57-BBFE23B1C423}" type="pres">
      <dgm:prSet presAssocID="{0919E9AA-1CA0-45D4-B2AB-D518E9E61837}" presName="Name0" presStyleCnt="0">
        <dgm:presLayoutVars>
          <dgm:animLvl val="lvl"/>
          <dgm:resizeHandles val="exact"/>
        </dgm:presLayoutVars>
      </dgm:prSet>
      <dgm:spPr/>
    </dgm:pt>
    <dgm:pt modelId="{F79406DE-5618-4521-B1C1-03080EF708C2}" type="pres">
      <dgm:prSet presAssocID="{AFBAA8EA-113C-4367-AF01-339A72FC461C}" presName="compositeNode" presStyleCnt="0">
        <dgm:presLayoutVars>
          <dgm:bulletEnabled val="1"/>
        </dgm:presLayoutVars>
      </dgm:prSet>
      <dgm:spPr/>
    </dgm:pt>
    <dgm:pt modelId="{324CE565-E6EF-46B3-B90B-590DA6A2E0AE}" type="pres">
      <dgm:prSet presAssocID="{AFBAA8EA-113C-4367-AF01-339A72FC461C}" presName="bgRect" presStyleLbl="alignNode1" presStyleIdx="0" presStyleCnt="3"/>
      <dgm:spPr/>
    </dgm:pt>
    <dgm:pt modelId="{DEDCE1AF-7CF3-475E-A028-FC2C82DB6DA4}" type="pres">
      <dgm:prSet presAssocID="{43781B9C-4C1E-4633-963D-8A36B9CF6E0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2F40F7D-7427-411C-A309-269031BFAB58}" type="pres">
      <dgm:prSet presAssocID="{AFBAA8EA-113C-4367-AF01-339A72FC461C}" presName="nodeRect" presStyleLbl="alignNode1" presStyleIdx="0" presStyleCnt="3">
        <dgm:presLayoutVars>
          <dgm:bulletEnabled val="1"/>
        </dgm:presLayoutVars>
      </dgm:prSet>
      <dgm:spPr/>
    </dgm:pt>
    <dgm:pt modelId="{A9B53464-2D31-460D-91E8-C8D3B52A4895}" type="pres">
      <dgm:prSet presAssocID="{43781B9C-4C1E-4633-963D-8A36B9CF6E0C}" presName="sibTrans" presStyleCnt="0"/>
      <dgm:spPr/>
    </dgm:pt>
    <dgm:pt modelId="{9FE03F83-2B93-4F06-9160-8166D7C2FFA4}" type="pres">
      <dgm:prSet presAssocID="{87BC9A43-8202-42B6-9EBB-2CB79F50E057}" presName="compositeNode" presStyleCnt="0">
        <dgm:presLayoutVars>
          <dgm:bulletEnabled val="1"/>
        </dgm:presLayoutVars>
      </dgm:prSet>
      <dgm:spPr/>
    </dgm:pt>
    <dgm:pt modelId="{C7688B30-7DE8-4CA1-8691-340A7443003E}" type="pres">
      <dgm:prSet presAssocID="{87BC9A43-8202-42B6-9EBB-2CB79F50E057}" presName="bgRect" presStyleLbl="alignNode1" presStyleIdx="1" presStyleCnt="3"/>
      <dgm:spPr/>
    </dgm:pt>
    <dgm:pt modelId="{33C13210-52EB-4AA8-BCA1-A2855763D592}" type="pres">
      <dgm:prSet presAssocID="{F730D033-15C7-4BAA-BB57-1504A1428BB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D4C5BB6-99B5-4F59-8B22-B5CBE5F704BF}" type="pres">
      <dgm:prSet presAssocID="{87BC9A43-8202-42B6-9EBB-2CB79F50E057}" presName="nodeRect" presStyleLbl="alignNode1" presStyleIdx="1" presStyleCnt="3">
        <dgm:presLayoutVars>
          <dgm:bulletEnabled val="1"/>
        </dgm:presLayoutVars>
      </dgm:prSet>
      <dgm:spPr/>
    </dgm:pt>
    <dgm:pt modelId="{B8A26873-DA07-438C-A647-EA1F71ED59A8}" type="pres">
      <dgm:prSet presAssocID="{F730D033-15C7-4BAA-BB57-1504A1428BBA}" presName="sibTrans" presStyleCnt="0"/>
      <dgm:spPr/>
    </dgm:pt>
    <dgm:pt modelId="{0328225B-C6B0-4732-9FDE-5D5A51686184}" type="pres">
      <dgm:prSet presAssocID="{E4D2C5C2-444B-41E7-A539-A691E4804CC5}" presName="compositeNode" presStyleCnt="0">
        <dgm:presLayoutVars>
          <dgm:bulletEnabled val="1"/>
        </dgm:presLayoutVars>
      </dgm:prSet>
      <dgm:spPr/>
    </dgm:pt>
    <dgm:pt modelId="{928F484C-8B6B-4044-8E86-771C98DD8D91}" type="pres">
      <dgm:prSet presAssocID="{E4D2C5C2-444B-41E7-A539-A691E4804CC5}" presName="bgRect" presStyleLbl="alignNode1" presStyleIdx="2" presStyleCnt="3"/>
      <dgm:spPr/>
    </dgm:pt>
    <dgm:pt modelId="{205FEE1B-DA13-4516-9EFF-74AF9B12BBF1}" type="pres">
      <dgm:prSet presAssocID="{EAABA900-D4C4-48C8-8905-8EB423A8485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49C0143-3393-4ED3-9D80-4D8788288FE4}" type="pres">
      <dgm:prSet presAssocID="{E4D2C5C2-444B-41E7-A539-A691E4804CC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BB1A70D-4127-4AAB-A024-B1809A3C7C9A}" type="presOf" srcId="{43781B9C-4C1E-4633-963D-8A36B9CF6E0C}" destId="{DEDCE1AF-7CF3-475E-A028-FC2C82DB6DA4}" srcOrd="0" destOrd="0" presId="urn:microsoft.com/office/officeart/2016/7/layout/LinearBlockProcessNumbered"/>
    <dgm:cxn modelId="{60F9AA1D-57CC-49BC-826C-1081D6938200}" type="presOf" srcId="{AFBAA8EA-113C-4367-AF01-339A72FC461C}" destId="{22F40F7D-7427-411C-A309-269031BFAB58}" srcOrd="1" destOrd="0" presId="urn:microsoft.com/office/officeart/2016/7/layout/LinearBlockProcessNumbered"/>
    <dgm:cxn modelId="{16D05230-9A30-48CD-8FF9-F86FBD2AF3A8}" type="presOf" srcId="{87BC9A43-8202-42B6-9EBB-2CB79F50E057}" destId="{C7688B30-7DE8-4CA1-8691-340A7443003E}" srcOrd="0" destOrd="0" presId="urn:microsoft.com/office/officeart/2016/7/layout/LinearBlockProcessNumbered"/>
    <dgm:cxn modelId="{8B4A3460-F93A-47E1-B070-8BEE0C19D953}" type="presOf" srcId="{E4D2C5C2-444B-41E7-A539-A691E4804CC5}" destId="{928F484C-8B6B-4044-8E86-771C98DD8D91}" srcOrd="0" destOrd="0" presId="urn:microsoft.com/office/officeart/2016/7/layout/LinearBlockProcessNumbered"/>
    <dgm:cxn modelId="{373B0868-8FF4-48BB-9E61-6756F76A4584}" type="presOf" srcId="{F730D033-15C7-4BAA-BB57-1504A1428BBA}" destId="{33C13210-52EB-4AA8-BCA1-A2855763D592}" srcOrd="0" destOrd="0" presId="urn:microsoft.com/office/officeart/2016/7/layout/LinearBlockProcessNumbered"/>
    <dgm:cxn modelId="{D47F7E70-3B18-4B78-B037-BE6C7C6AE51A}" type="presOf" srcId="{EAABA900-D4C4-48C8-8905-8EB423A84856}" destId="{205FEE1B-DA13-4516-9EFF-74AF9B12BBF1}" srcOrd="0" destOrd="0" presId="urn:microsoft.com/office/officeart/2016/7/layout/LinearBlockProcessNumbered"/>
    <dgm:cxn modelId="{FCE20E76-AE4B-4C24-B0EB-04B608673467}" srcId="{0919E9AA-1CA0-45D4-B2AB-D518E9E61837}" destId="{87BC9A43-8202-42B6-9EBB-2CB79F50E057}" srcOrd="1" destOrd="0" parTransId="{FB4B1945-DCD1-4F51-803E-DA5E2D523E07}" sibTransId="{F730D033-15C7-4BAA-BB57-1504A1428BBA}"/>
    <dgm:cxn modelId="{9E2CA694-27CE-47C6-88FA-2FE270D27A5E}" srcId="{0919E9AA-1CA0-45D4-B2AB-D518E9E61837}" destId="{E4D2C5C2-444B-41E7-A539-A691E4804CC5}" srcOrd="2" destOrd="0" parTransId="{D3ECC841-4ABB-43D5-A8B7-5D95059662EA}" sibTransId="{EAABA900-D4C4-48C8-8905-8EB423A84856}"/>
    <dgm:cxn modelId="{B199E2C1-B2AA-4A39-B5D5-973F14E539ED}" type="presOf" srcId="{0919E9AA-1CA0-45D4-B2AB-D518E9E61837}" destId="{3970116E-D2B8-41C2-9E57-BBFE23B1C423}" srcOrd="0" destOrd="0" presId="urn:microsoft.com/office/officeart/2016/7/layout/LinearBlockProcessNumbered"/>
    <dgm:cxn modelId="{8EB1BCCC-D1DC-41E6-8AF6-7A817CB7DF45}" type="presOf" srcId="{E4D2C5C2-444B-41E7-A539-A691E4804CC5}" destId="{749C0143-3393-4ED3-9D80-4D8788288FE4}" srcOrd="1" destOrd="0" presId="urn:microsoft.com/office/officeart/2016/7/layout/LinearBlockProcessNumbered"/>
    <dgm:cxn modelId="{5DA193CF-4A97-4492-BFD1-CC04A954C28A}" srcId="{0919E9AA-1CA0-45D4-B2AB-D518E9E61837}" destId="{AFBAA8EA-113C-4367-AF01-339A72FC461C}" srcOrd="0" destOrd="0" parTransId="{B08799DC-C7F3-40D2-BE2D-FAEFA24FE4E3}" sibTransId="{43781B9C-4C1E-4633-963D-8A36B9CF6E0C}"/>
    <dgm:cxn modelId="{9B1AD5EC-EDA4-4BF8-AD58-0F8FBE04CB32}" type="presOf" srcId="{AFBAA8EA-113C-4367-AF01-339A72FC461C}" destId="{324CE565-E6EF-46B3-B90B-590DA6A2E0AE}" srcOrd="0" destOrd="0" presId="urn:microsoft.com/office/officeart/2016/7/layout/LinearBlockProcessNumbered"/>
    <dgm:cxn modelId="{6EFC44FC-532C-4990-9D01-57189DB40A65}" type="presOf" srcId="{87BC9A43-8202-42B6-9EBB-2CB79F50E057}" destId="{6D4C5BB6-99B5-4F59-8B22-B5CBE5F704BF}" srcOrd="1" destOrd="0" presId="urn:microsoft.com/office/officeart/2016/7/layout/LinearBlockProcessNumbered"/>
    <dgm:cxn modelId="{3FF634F1-9A67-424B-B5FD-E6C9D7477FAB}" type="presParOf" srcId="{3970116E-D2B8-41C2-9E57-BBFE23B1C423}" destId="{F79406DE-5618-4521-B1C1-03080EF708C2}" srcOrd="0" destOrd="0" presId="urn:microsoft.com/office/officeart/2016/7/layout/LinearBlockProcessNumbered"/>
    <dgm:cxn modelId="{0167C571-F350-4200-8D54-D5F85B694048}" type="presParOf" srcId="{F79406DE-5618-4521-B1C1-03080EF708C2}" destId="{324CE565-E6EF-46B3-B90B-590DA6A2E0AE}" srcOrd="0" destOrd="0" presId="urn:microsoft.com/office/officeart/2016/7/layout/LinearBlockProcessNumbered"/>
    <dgm:cxn modelId="{3A314D37-50C7-4E0D-A5B1-DE40F16F3A76}" type="presParOf" srcId="{F79406DE-5618-4521-B1C1-03080EF708C2}" destId="{DEDCE1AF-7CF3-475E-A028-FC2C82DB6DA4}" srcOrd="1" destOrd="0" presId="urn:microsoft.com/office/officeart/2016/7/layout/LinearBlockProcessNumbered"/>
    <dgm:cxn modelId="{F4431AF2-AA0E-4FD9-A114-33EEA3B94145}" type="presParOf" srcId="{F79406DE-5618-4521-B1C1-03080EF708C2}" destId="{22F40F7D-7427-411C-A309-269031BFAB58}" srcOrd="2" destOrd="0" presId="urn:microsoft.com/office/officeart/2016/7/layout/LinearBlockProcessNumbered"/>
    <dgm:cxn modelId="{02AC7A83-235E-46ED-8A53-C3DB8E437AA2}" type="presParOf" srcId="{3970116E-D2B8-41C2-9E57-BBFE23B1C423}" destId="{A9B53464-2D31-460D-91E8-C8D3B52A4895}" srcOrd="1" destOrd="0" presId="urn:microsoft.com/office/officeart/2016/7/layout/LinearBlockProcessNumbered"/>
    <dgm:cxn modelId="{AF0689F9-AC1A-4F4F-982E-70CE9DDA6C55}" type="presParOf" srcId="{3970116E-D2B8-41C2-9E57-BBFE23B1C423}" destId="{9FE03F83-2B93-4F06-9160-8166D7C2FFA4}" srcOrd="2" destOrd="0" presId="urn:microsoft.com/office/officeart/2016/7/layout/LinearBlockProcessNumbered"/>
    <dgm:cxn modelId="{F6B4A983-47A1-4BA9-93B0-59F27838FF77}" type="presParOf" srcId="{9FE03F83-2B93-4F06-9160-8166D7C2FFA4}" destId="{C7688B30-7DE8-4CA1-8691-340A7443003E}" srcOrd="0" destOrd="0" presId="urn:microsoft.com/office/officeart/2016/7/layout/LinearBlockProcessNumbered"/>
    <dgm:cxn modelId="{0F0B1B6C-CF77-477C-AA8E-B1887988B223}" type="presParOf" srcId="{9FE03F83-2B93-4F06-9160-8166D7C2FFA4}" destId="{33C13210-52EB-4AA8-BCA1-A2855763D592}" srcOrd="1" destOrd="0" presId="urn:microsoft.com/office/officeart/2016/7/layout/LinearBlockProcessNumbered"/>
    <dgm:cxn modelId="{9A2E0827-E36F-4970-9383-74370E6315E5}" type="presParOf" srcId="{9FE03F83-2B93-4F06-9160-8166D7C2FFA4}" destId="{6D4C5BB6-99B5-4F59-8B22-B5CBE5F704BF}" srcOrd="2" destOrd="0" presId="urn:microsoft.com/office/officeart/2016/7/layout/LinearBlockProcessNumbered"/>
    <dgm:cxn modelId="{5CFC0189-351E-450A-A0CB-EDB5DE71625D}" type="presParOf" srcId="{3970116E-D2B8-41C2-9E57-BBFE23B1C423}" destId="{B8A26873-DA07-438C-A647-EA1F71ED59A8}" srcOrd="3" destOrd="0" presId="urn:microsoft.com/office/officeart/2016/7/layout/LinearBlockProcessNumbered"/>
    <dgm:cxn modelId="{BAFBB3E8-680D-4B65-B0ED-5ED91BDF69DD}" type="presParOf" srcId="{3970116E-D2B8-41C2-9E57-BBFE23B1C423}" destId="{0328225B-C6B0-4732-9FDE-5D5A51686184}" srcOrd="4" destOrd="0" presId="urn:microsoft.com/office/officeart/2016/7/layout/LinearBlockProcessNumbered"/>
    <dgm:cxn modelId="{024E070F-6D86-4872-AD0D-98E5B5296097}" type="presParOf" srcId="{0328225B-C6B0-4732-9FDE-5D5A51686184}" destId="{928F484C-8B6B-4044-8E86-771C98DD8D91}" srcOrd="0" destOrd="0" presId="urn:microsoft.com/office/officeart/2016/7/layout/LinearBlockProcessNumbered"/>
    <dgm:cxn modelId="{69C2AD21-D3D3-4CE0-B8B0-06DC2FA35908}" type="presParOf" srcId="{0328225B-C6B0-4732-9FDE-5D5A51686184}" destId="{205FEE1B-DA13-4516-9EFF-74AF9B12BBF1}" srcOrd="1" destOrd="0" presId="urn:microsoft.com/office/officeart/2016/7/layout/LinearBlockProcessNumbered"/>
    <dgm:cxn modelId="{B9278060-BD78-4876-BF68-26C7DC653211}" type="presParOf" srcId="{0328225B-C6B0-4732-9FDE-5D5A51686184}" destId="{749C0143-3393-4ED3-9D80-4D8788288FE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969EF1-EA75-440E-A266-D3CEA9FEA535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170131-0FC5-4DA4-AB41-FA472D35E3A6}">
      <dgm:prSet custT="1"/>
      <dgm:spPr/>
      <dgm:t>
        <a:bodyPr/>
        <a:lstStyle/>
        <a:p>
          <a:r>
            <a:rPr lang="en-US" sz="1600" b="1" i="0" baseline="0"/>
            <a:t>Step 1</a:t>
          </a:r>
          <a:r>
            <a:rPr lang="en-US" sz="1600" b="0" i="0" baseline="0"/>
            <a:t>: Model Selection – Use robust architectures like ResNet or MobileNet for CIFAR-10.</a:t>
          </a:r>
          <a:endParaRPr lang="en-US" sz="1600"/>
        </a:p>
      </dgm:t>
    </dgm:pt>
    <dgm:pt modelId="{26C1AD0B-4D07-4C36-B9FD-A2CB67614F05}" type="parTrans" cxnId="{FC5677D9-0462-463D-AF5F-5EFBB630EF44}">
      <dgm:prSet/>
      <dgm:spPr/>
      <dgm:t>
        <a:bodyPr/>
        <a:lstStyle/>
        <a:p>
          <a:endParaRPr lang="en-US"/>
        </a:p>
      </dgm:t>
    </dgm:pt>
    <dgm:pt modelId="{DBBE1056-CED4-4225-93F9-71535C997A00}" type="sibTrans" cxnId="{FC5677D9-0462-463D-AF5F-5EFBB630EF4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FF25992-CF41-4477-BCEB-436F0D774EF8}">
      <dgm:prSet custT="1"/>
      <dgm:spPr/>
      <dgm:t>
        <a:bodyPr/>
        <a:lstStyle/>
        <a:p>
          <a:r>
            <a:rPr lang="en-US" sz="1600" b="1" i="0" baseline="0"/>
            <a:t>Step 2</a:t>
          </a:r>
          <a:r>
            <a:rPr lang="en-US" sz="1600" b="0" i="0" baseline="0"/>
            <a:t>: Attack Generation – Generate adversarial examples using methods like FGSM or PGD.</a:t>
          </a:r>
          <a:endParaRPr lang="en-US" sz="1600"/>
        </a:p>
      </dgm:t>
    </dgm:pt>
    <dgm:pt modelId="{A71CC905-A715-43E9-A8DA-016ECC30143A}" type="parTrans" cxnId="{92B1E44A-A2BC-46D8-948F-636ED50771E7}">
      <dgm:prSet/>
      <dgm:spPr/>
      <dgm:t>
        <a:bodyPr/>
        <a:lstStyle/>
        <a:p>
          <a:endParaRPr lang="en-US"/>
        </a:p>
      </dgm:t>
    </dgm:pt>
    <dgm:pt modelId="{24193809-69C9-46CE-B7AF-6DFDF5A5597C}" type="sibTrans" cxnId="{92B1E44A-A2BC-46D8-948F-636ED50771E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3105E7C-8BED-45FE-AC79-C4552D9CD67C}">
      <dgm:prSet/>
      <dgm:spPr/>
      <dgm:t>
        <a:bodyPr/>
        <a:lstStyle/>
        <a:p>
          <a:r>
            <a:rPr lang="en-US" b="1" i="0" baseline="0"/>
            <a:t>Step 3</a:t>
          </a:r>
          <a:r>
            <a:rPr lang="en-US" b="0" i="0" baseline="0"/>
            <a:t>: Training Procedure:</a:t>
          </a:r>
          <a:endParaRPr lang="en-US"/>
        </a:p>
      </dgm:t>
    </dgm:pt>
    <dgm:pt modelId="{41299475-F6EE-40CE-9DCB-5046623810E8}" type="parTrans" cxnId="{5CBCFF75-B279-4559-983B-675804D0EE3E}">
      <dgm:prSet/>
      <dgm:spPr/>
      <dgm:t>
        <a:bodyPr/>
        <a:lstStyle/>
        <a:p>
          <a:endParaRPr lang="en-US"/>
        </a:p>
      </dgm:t>
    </dgm:pt>
    <dgm:pt modelId="{4728A3C3-294D-4568-9B76-BCF548592DD9}" type="sibTrans" cxnId="{5CBCFF75-B279-4559-983B-675804D0EE3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E8F7B14-CBD7-403C-9CB8-F048D586B5D2}">
      <dgm:prSet/>
      <dgm:spPr/>
      <dgm:t>
        <a:bodyPr/>
        <a:lstStyle/>
        <a:p>
          <a:r>
            <a:rPr lang="en-US" b="0" i="0" baseline="0"/>
            <a:t>Train the model on clean data.</a:t>
          </a:r>
          <a:endParaRPr lang="en-US"/>
        </a:p>
      </dgm:t>
    </dgm:pt>
    <dgm:pt modelId="{FEC0DE62-4EC8-48A4-98C2-2D40BE4AE09B}" type="parTrans" cxnId="{09E75504-8D73-4231-8E35-737D481A4E63}">
      <dgm:prSet/>
      <dgm:spPr/>
      <dgm:t>
        <a:bodyPr/>
        <a:lstStyle/>
        <a:p>
          <a:endParaRPr lang="en-US"/>
        </a:p>
      </dgm:t>
    </dgm:pt>
    <dgm:pt modelId="{DAE8C5E7-E37D-4ADA-884B-D3ECA711D85A}" type="sibTrans" cxnId="{09E75504-8D73-4231-8E35-737D481A4E63}">
      <dgm:prSet/>
      <dgm:spPr/>
      <dgm:t>
        <a:bodyPr/>
        <a:lstStyle/>
        <a:p>
          <a:endParaRPr lang="en-US"/>
        </a:p>
      </dgm:t>
    </dgm:pt>
    <dgm:pt modelId="{97089563-1084-4EC6-9CBD-575CFC9531E0}">
      <dgm:prSet/>
      <dgm:spPr/>
      <dgm:t>
        <a:bodyPr/>
        <a:lstStyle/>
        <a:p>
          <a:r>
            <a:rPr lang="en-US" b="0" i="0" baseline="0"/>
            <a:t>Add adversarial examples to the training batch.</a:t>
          </a:r>
          <a:endParaRPr lang="en-US"/>
        </a:p>
      </dgm:t>
    </dgm:pt>
    <dgm:pt modelId="{107332B2-BE2A-472F-BE53-2F079F4C4782}" type="parTrans" cxnId="{1288EE60-ADA2-453E-861B-27EDB0019110}">
      <dgm:prSet/>
      <dgm:spPr/>
      <dgm:t>
        <a:bodyPr/>
        <a:lstStyle/>
        <a:p>
          <a:endParaRPr lang="en-US"/>
        </a:p>
      </dgm:t>
    </dgm:pt>
    <dgm:pt modelId="{AF553E82-4EBB-4BCF-A4EE-DF1568537755}" type="sibTrans" cxnId="{1288EE60-ADA2-453E-861B-27EDB0019110}">
      <dgm:prSet/>
      <dgm:spPr/>
      <dgm:t>
        <a:bodyPr/>
        <a:lstStyle/>
        <a:p>
          <a:endParaRPr lang="en-US"/>
        </a:p>
      </dgm:t>
    </dgm:pt>
    <dgm:pt modelId="{E82797E8-CB60-44D9-AB96-DAEE8F5CA5C9}">
      <dgm:prSet/>
      <dgm:spPr/>
      <dgm:t>
        <a:bodyPr/>
        <a:lstStyle/>
        <a:p>
          <a:r>
            <a:rPr lang="en-US" b="0" i="0" baseline="0"/>
            <a:t>Fine-tune the model with both data types to improve robustness.</a:t>
          </a:r>
          <a:endParaRPr lang="en-US"/>
        </a:p>
      </dgm:t>
    </dgm:pt>
    <dgm:pt modelId="{DF57E17B-DA5C-4552-A75A-F8BC31E5B521}" type="parTrans" cxnId="{451C625F-299F-49C3-947D-1AD37E3BEF8E}">
      <dgm:prSet/>
      <dgm:spPr/>
      <dgm:t>
        <a:bodyPr/>
        <a:lstStyle/>
        <a:p>
          <a:endParaRPr lang="en-US"/>
        </a:p>
      </dgm:t>
    </dgm:pt>
    <dgm:pt modelId="{F2058AEB-6AD6-4833-A383-1EED5512EB63}" type="sibTrans" cxnId="{451C625F-299F-49C3-947D-1AD37E3BEF8E}">
      <dgm:prSet/>
      <dgm:spPr/>
      <dgm:t>
        <a:bodyPr/>
        <a:lstStyle/>
        <a:p>
          <a:endParaRPr lang="en-US"/>
        </a:p>
      </dgm:t>
    </dgm:pt>
    <dgm:pt modelId="{80B1A7D3-508B-4F58-B405-5C7BC9AF9E43}">
      <dgm:prSet custT="1"/>
      <dgm:spPr/>
      <dgm:t>
        <a:bodyPr/>
        <a:lstStyle/>
        <a:p>
          <a:r>
            <a:rPr lang="en-US" sz="1400" b="1" i="0" baseline="0"/>
            <a:t>Step 4</a:t>
          </a:r>
          <a:r>
            <a:rPr lang="en-US" sz="1400" b="0" i="0" baseline="0"/>
            <a:t>: Evaluation – Test model resilience to multiple adversarial attacks. </a:t>
          </a:r>
          <a:endParaRPr lang="en-US" sz="1400"/>
        </a:p>
      </dgm:t>
    </dgm:pt>
    <dgm:pt modelId="{B0CB0A0D-A8B0-4B16-BEAC-4CC8ABD61CF1}" type="parTrans" cxnId="{EE708DCF-1380-404D-B6F8-77BA89D0BFCA}">
      <dgm:prSet/>
      <dgm:spPr/>
      <dgm:t>
        <a:bodyPr/>
        <a:lstStyle/>
        <a:p>
          <a:endParaRPr lang="en-US"/>
        </a:p>
      </dgm:t>
    </dgm:pt>
    <dgm:pt modelId="{D238187D-81B8-405D-AE82-E9A468F6279A}" type="sibTrans" cxnId="{EE708DCF-1380-404D-B6F8-77BA89D0BFC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04DCAE3-A8D6-4A11-A95D-71302FDC851B}" type="pres">
      <dgm:prSet presAssocID="{69969EF1-EA75-440E-A266-D3CEA9FEA535}" presName="linearFlow" presStyleCnt="0">
        <dgm:presLayoutVars>
          <dgm:dir/>
          <dgm:animLvl val="lvl"/>
          <dgm:resizeHandles val="exact"/>
        </dgm:presLayoutVars>
      </dgm:prSet>
      <dgm:spPr/>
    </dgm:pt>
    <dgm:pt modelId="{49D60874-35C4-4B61-AC89-61D69199607A}" type="pres">
      <dgm:prSet presAssocID="{EB170131-0FC5-4DA4-AB41-FA472D35E3A6}" presName="compositeNode" presStyleCnt="0"/>
      <dgm:spPr/>
    </dgm:pt>
    <dgm:pt modelId="{2689644F-CAB2-42F2-855B-F886CCD776C2}" type="pres">
      <dgm:prSet presAssocID="{EB170131-0FC5-4DA4-AB41-FA472D35E3A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DC34865-E9C2-476E-A856-FED7342F1D9A}" type="pres">
      <dgm:prSet presAssocID="{EB170131-0FC5-4DA4-AB41-FA472D35E3A6}" presName="parSh" presStyleCnt="0"/>
      <dgm:spPr/>
    </dgm:pt>
    <dgm:pt modelId="{35897293-0D24-40BC-988C-25614F5E2692}" type="pres">
      <dgm:prSet presAssocID="{EB170131-0FC5-4DA4-AB41-FA472D35E3A6}" presName="lineNode" presStyleLbl="alignAccFollowNode1" presStyleIdx="0" presStyleCnt="12"/>
      <dgm:spPr/>
    </dgm:pt>
    <dgm:pt modelId="{77381A4C-09EE-4777-A56D-434894DAF54E}" type="pres">
      <dgm:prSet presAssocID="{EB170131-0FC5-4DA4-AB41-FA472D35E3A6}" presName="lineArrowNode" presStyleLbl="alignAccFollowNode1" presStyleIdx="1" presStyleCnt="12"/>
      <dgm:spPr/>
    </dgm:pt>
    <dgm:pt modelId="{87793889-4D11-4754-9E98-99B9631F7AE5}" type="pres">
      <dgm:prSet presAssocID="{DBBE1056-CED4-4225-93F9-71535C997A00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56ED93CC-CC97-4388-93CC-40F328536AFF}" type="pres">
      <dgm:prSet presAssocID="{DBBE1056-CED4-4225-93F9-71535C997A00}" presName="spacerBetweenCircleAndCallout" presStyleCnt="0">
        <dgm:presLayoutVars/>
      </dgm:prSet>
      <dgm:spPr/>
    </dgm:pt>
    <dgm:pt modelId="{0E20D049-BD52-4717-871D-3889325D1B77}" type="pres">
      <dgm:prSet presAssocID="{EB170131-0FC5-4DA4-AB41-FA472D35E3A6}" presName="nodeText" presStyleLbl="alignAccFollowNode1" presStyleIdx="2" presStyleCnt="12">
        <dgm:presLayoutVars>
          <dgm:bulletEnabled val="1"/>
        </dgm:presLayoutVars>
      </dgm:prSet>
      <dgm:spPr/>
    </dgm:pt>
    <dgm:pt modelId="{535153FD-6E7C-41D9-88D4-F7A54F9C4D1A}" type="pres">
      <dgm:prSet presAssocID="{DBBE1056-CED4-4225-93F9-71535C997A00}" presName="sibTransComposite" presStyleCnt="0"/>
      <dgm:spPr/>
    </dgm:pt>
    <dgm:pt modelId="{7B75B7A1-4DB5-414E-9BFD-2A0A5D8A22A4}" type="pres">
      <dgm:prSet presAssocID="{DFF25992-CF41-4477-BCEB-436F0D774EF8}" presName="compositeNode" presStyleCnt="0"/>
      <dgm:spPr/>
    </dgm:pt>
    <dgm:pt modelId="{A902880E-BB37-463A-9C03-4217B992FB5B}" type="pres">
      <dgm:prSet presAssocID="{DFF25992-CF41-4477-BCEB-436F0D774EF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CC15E73-62CE-4ABD-8E3F-C5029DB02C70}" type="pres">
      <dgm:prSet presAssocID="{DFF25992-CF41-4477-BCEB-436F0D774EF8}" presName="parSh" presStyleCnt="0"/>
      <dgm:spPr/>
    </dgm:pt>
    <dgm:pt modelId="{7F11E06B-2D92-4497-BF6A-EDDF27F505D2}" type="pres">
      <dgm:prSet presAssocID="{DFF25992-CF41-4477-BCEB-436F0D774EF8}" presName="lineNode" presStyleLbl="alignAccFollowNode1" presStyleIdx="3" presStyleCnt="12"/>
      <dgm:spPr/>
    </dgm:pt>
    <dgm:pt modelId="{AB9BCA63-7BDD-4EF6-83C9-8025DAD2B762}" type="pres">
      <dgm:prSet presAssocID="{DFF25992-CF41-4477-BCEB-436F0D774EF8}" presName="lineArrowNode" presStyleLbl="alignAccFollowNode1" presStyleIdx="4" presStyleCnt="12"/>
      <dgm:spPr/>
    </dgm:pt>
    <dgm:pt modelId="{2B564CB5-93CF-4288-8DF7-F1D52BB65D0B}" type="pres">
      <dgm:prSet presAssocID="{24193809-69C9-46CE-B7AF-6DFDF5A5597C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4847AED6-278C-47AB-BD5E-67F0F2180690}" type="pres">
      <dgm:prSet presAssocID="{24193809-69C9-46CE-B7AF-6DFDF5A5597C}" presName="spacerBetweenCircleAndCallout" presStyleCnt="0">
        <dgm:presLayoutVars/>
      </dgm:prSet>
      <dgm:spPr/>
    </dgm:pt>
    <dgm:pt modelId="{80E8CF07-946C-4CC4-9ACA-2CFB6F4F6CF6}" type="pres">
      <dgm:prSet presAssocID="{DFF25992-CF41-4477-BCEB-436F0D774EF8}" presName="nodeText" presStyleLbl="alignAccFollowNode1" presStyleIdx="5" presStyleCnt="12">
        <dgm:presLayoutVars>
          <dgm:bulletEnabled val="1"/>
        </dgm:presLayoutVars>
      </dgm:prSet>
      <dgm:spPr/>
    </dgm:pt>
    <dgm:pt modelId="{782C9124-8E6F-429A-9833-B30881F4C897}" type="pres">
      <dgm:prSet presAssocID="{24193809-69C9-46CE-B7AF-6DFDF5A5597C}" presName="sibTransComposite" presStyleCnt="0"/>
      <dgm:spPr/>
    </dgm:pt>
    <dgm:pt modelId="{C0F04747-EFA4-447C-880A-90705C3B7ABC}" type="pres">
      <dgm:prSet presAssocID="{B3105E7C-8BED-45FE-AC79-C4552D9CD67C}" presName="compositeNode" presStyleCnt="0"/>
      <dgm:spPr/>
    </dgm:pt>
    <dgm:pt modelId="{4E993710-7D0E-4725-8DFD-12763DDA52A3}" type="pres">
      <dgm:prSet presAssocID="{B3105E7C-8BED-45FE-AC79-C4552D9CD67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3E142C7-8FAE-4415-83DD-DD78B2FCA31F}" type="pres">
      <dgm:prSet presAssocID="{B3105E7C-8BED-45FE-AC79-C4552D9CD67C}" presName="parSh" presStyleCnt="0"/>
      <dgm:spPr/>
    </dgm:pt>
    <dgm:pt modelId="{84208BE4-2FDC-4480-87F5-BDEC94F54380}" type="pres">
      <dgm:prSet presAssocID="{B3105E7C-8BED-45FE-AC79-C4552D9CD67C}" presName="lineNode" presStyleLbl="alignAccFollowNode1" presStyleIdx="6" presStyleCnt="12"/>
      <dgm:spPr/>
    </dgm:pt>
    <dgm:pt modelId="{9365991F-A762-46BF-A4C2-E5ADAFE47801}" type="pres">
      <dgm:prSet presAssocID="{B3105E7C-8BED-45FE-AC79-C4552D9CD67C}" presName="lineArrowNode" presStyleLbl="alignAccFollowNode1" presStyleIdx="7" presStyleCnt="12"/>
      <dgm:spPr/>
    </dgm:pt>
    <dgm:pt modelId="{471A2A5C-18E6-4F38-AC53-8D4EB9C22E2A}" type="pres">
      <dgm:prSet presAssocID="{4728A3C3-294D-4568-9B76-BCF548592DD9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CD7D4D85-761B-444E-BC19-579F98CADF59}" type="pres">
      <dgm:prSet presAssocID="{4728A3C3-294D-4568-9B76-BCF548592DD9}" presName="spacerBetweenCircleAndCallout" presStyleCnt="0">
        <dgm:presLayoutVars/>
      </dgm:prSet>
      <dgm:spPr/>
    </dgm:pt>
    <dgm:pt modelId="{8772A93A-BE3D-440A-B364-B792A6B0D7AE}" type="pres">
      <dgm:prSet presAssocID="{B3105E7C-8BED-45FE-AC79-C4552D9CD67C}" presName="nodeText" presStyleLbl="alignAccFollowNode1" presStyleIdx="8" presStyleCnt="12" custScaleY="100000">
        <dgm:presLayoutVars>
          <dgm:bulletEnabled val="1"/>
        </dgm:presLayoutVars>
      </dgm:prSet>
      <dgm:spPr/>
    </dgm:pt>
    <dgm:pt modelId="{CF53515C-C245-4C99-8378-AD9C2F4B609C}" type="pres">
      <dgm:prSet presAssocID="{4728A3C3-294D-4568-9B76-BCF548592DD9}" presName="sibTransComposite" presStyleCnt="0"/>
      <dgm:spPr/>
    </dgm:pt>
    <dgm:pt modelId="{6B44F64F-4C96-417C-B134-CE4932C812D0}" type="pres">
      <dgm:prSet presAssocID="{80B1A7D3-508B-4F58-B405-5C7BC9AF9E43}" presName="compositeNode" presStyleCnt="0"/>
      <dgm:spPr/>
    </dgm:pt>
    <dgm:pt modelId="{B3B46822-FA2B-494B-84F4-BBB1B3C33C62}" type="pres">
      <dgm:prSet presAssocID="{80B1A7D3-508B-4F58-B405-5C7BC9AF9E4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317F777-A5BB-445A-B713-8C2D6A111B31}" type="pres">
      <dgm:prSet presAssocID="{80B1A7D3-508B-4F58-B405-5C7BC9AF9E43}" presName="parSh" presStyleCnt="0"/>
      <dgm:spPr/>
    </dgm:pt>
    <dgm:pt modelId="{E505C771-C841-49EC-96E3-52CEE0A24967}" type="pres">
      <dgm:prSet presAssocID="{80B1A7D3-508B-4F58-B405-5C7BC9AF9E43}" presName="lineNode" presStyleLbl="alignAccFollowNode1" presStyleIdx="9" presStyleCnt="12"/>
      <dgm:spPr/>
    </dgm:pt>
    <dgm:pt modelId="{721C934F-1F1D-4168-8FA4-A4DCFA0FDBBE}" type="pres">
      <dgm:prSet presAssocID="{80B1A7D3-508B-4F58-B405-5C7BC9AF9E43}" presName="lineArrowNode" presStyleLbl="alignAccFollowNode1" presStyleIdx="10" presStyleCnt="12"/>
      <dgm:spPr/>
    </dgm:pt>
    <dgm:pt modelId="{26BEE928-1F35-482B-8C79-E2A873CFB2AC}" type="pres">
      <dgm:prSet presAssocID="{D238187D-81B8-405D-AE82-E9A468F6279A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F35E2533-BED6-4AA1-AA55-AC8B59E4CD06}" type="pres">
      <dgm:prSet presAssocID="{D238187D-81B8-405D-AE82-E9A468F6279A}" presName="spacerBetweenCircleAndCallout" presStyleCnt="0">
        <dgm:presLayoutVars/>
      </dgm:prSet>
      <dgm:spPr/>
    </dgm:pt>
    <dgm:pt modelId="{85045B63-37A2-479E-B74B-6285643B7CC8}" type="pres">
      <dgm:prSet presAssocID="{80B1A7D3-508B-4F58-B405-5C7BC9AF9E43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A7FB6B04-F507-44D3-824E-2324B18E2D9D}" type="presOf" srcId="{69969EF1-EA75-440E-A266-D3CEA9FEA535}" destId="{104DCAE3-A8D6-4A11-A95D-71302FDC851B}" srcOrd="0" destOrd="0" presId="urn:microsoft.com/office/officeart/2016/7/layout/LinearArrowProcessNumbered"/>
    <dgm:cxn modelId="{09E75504-8D73-4231-8E35-737D481A4E63}" srcId="{B3105E7C-8BED-45FE-AC79-C4552D9CD67C}" destId="{6E8F7B14-CBD7-403C-9CB8-F048D586B5D2}" srcOrd="0" destOrd="0" parTransId="{FEC0DE62-4EC8-48A4-98C2-2D40BE4AE09B}" sibTransId="{DAE8C5E7-E37D-4ADA-884B-D3ECA711D85A}"/>
    <dgm:cxn modelId="{0F55D806-3DED-42E5-98E4-137F417846CC}" type="presOf" srcId="{24193809-69C9-46CE-B7AF-6DFDF5A5597C}" destId="{2B564CB5-93CF-4288-8DF7-F1D52BB65D0B}" srcOrd="0" destOrd="0" presId="urn:microsoft.com/office/officeart/2016/7/layout/LinearArrowProcessNumbered"/>
    <dgm:cxn modelId="{044A5607-219F-4535-8489-E5173FA04C13}" type="presOf" srcId="{E82797E8-CB60-44D9-AB96-DAEE8F5CA5C9}" destId="{8772A93A-BE3D-440A-B364-B792A6B0D7AE}" srcOrd="0" destOrd="3" presId="urn:microsoft.com/office/officeart/2016/7/layout/LinearArrowProcessNumbered"/>
    <dgm:cxn modelId="{BBBC8A10-CE62-456F-9660-8CC3F3A2B4EB}" type="presOf" srcId="{80B1A7D3-508B-4F58-B405-5C7BC9AF9E43}" destId="{85045B63-37A2-479E-B74B-6285643B7CC8}" srcOrd="0" destOrd="0" presId="urn:microsoft.com/office/officeart/2016/7/layout/LinearArrowProcessNumbered"/>
    <dgm:cxn modelId="{E650E711-5BFF-494A-A7C5-7AAEC646CFB7}" type="presOf" srcId="{DBBE1056-CED4-4225-93F9-71535C997A00}" destId="{87793889-4D11-4754-9E98-99B9631F7AE5}" srcOrd="0" destOrd="0" presId="urn:microsoft.com/office/officeart/2016/7/layout/LinearArrowProcessNumbered"/>
    <dgm:cxn modelId="{78889E12-7195-4BEE-9743-F1BF4C383D44}" type="presOf" srcId="{B3105E7C-8BED-45FE-AC79-C4552D9CD67C}" destId="{8772A93A-BE3D-440A-B364-B792A6B0D7AE}" srcOrd="0" destOrd="0" presId="urn:microsoft.com/office/officeart/2016/7/layout/LinearArrowProcessNumbered"/>
    <dgm:cxn modelId="{451C625F-299F-49C3-947D-1AD37E3BEF8E}" srcId="{B3105E7C-8BED-45FE-AC79-C4552D9CD67C}" destId="{E82797E8-CB60-44D9-AB96-DAEE8F5CA5C9}" srcOrd="2" destOrd="0" parTransId="{DF57E17B-DA5C-4552-A75A-F8BC31E5B521}" sibTransId="{F2058AEB-6AD6-4833-A383-1EED5512EB63}"/>
    <dgm:cxn modelId="{1288EE60-ADA2-453E-861B-27EDB0019110}" srcId="{B3105E7C-8BED-45FE-AC79-C4552D9CD67C}" destId="{97089563-1084-4EC6-9CBD-575CFC9531E0}" srcOrd="1" destOrd="0" parTransId="{107332B2-BE2A-472F-BE53-2F079F4C4782}" sibTransId="{AF553E82-4EBB-4BCF-A4EE-DF1568537755}"/>
    <dgm:cxn modelId="{14CDF843-AB3C-4F94-9169-18714A6544A6}" type="presOf" srcId="{6E8F7B14-CBD7-403C-9CB8-F048D586B5D2}" destId="{8772A93A-BE3D-440A-B364-B792A6B0D7AE}" srcOrd="0" destOrd="1" presId="urn:microsoft.com/office/officeart/2016/7/layout/LinearArrowProcessNumbered"/>
    <dgm:cxn modelId="{7543AE4A-7DFD-4557-B358-901265AB4528}" type="presOf" srcId="{EB170131-0FC5-4DA4-AB41-FA472D35E3A6}" destId="{0E20D049-BD52-4717-871D-3889325D1B77}" srcOrd="0" destOrd="0" presId="urn:microsoft.com/office/officeart/2016/7/layout/LinearArrowProcessNumbered"/>
    <dgm:cxn modelId="{92B1E44A-A2BC-46D8-948F-636ED50771E7}" srcId="{69969EF1-EA75-440E-A266-D3CEA9FEA535}" destId="{DFF25992-CF41-4477-BCEB-436F0D774EF8}" srcOrd="1" destOrd="0" parTransId="{A71CC905-A715-43E9-A8DA-016ECC30143A}" sibTransId="{24193809-69C9-46CE-B7AF-6DFDF5A5597C}"/>
    <dgm:cxn modelId="{5CBCFF75-B279-4559-983B-675804D0EE3E}" srcId="{69969EF1-EA75-440E-A266-D3CEA9FEA535}" destId="{B3105E7C-8BED-45FE-AC79-C4552D9CD67C}" srcOrd="2" destOrd="0" parTransId="{41299475-F6EE-40CE-9DCB-5046623810E8}" sibTransId="{4728A3C3-294D-4568-9B76-BCF548592DD9}"/>
    <dgm:cxn modelId="{D4744979-89ED-426A-845E-4CCA36C01380}" type="presOf" srcId="{DFF25992-CF41-4477-BCEB-436F0D774EF8}" destId="{80E8CF07-946C-4CC4-9ACA-2CFB6F4F6CF6}" srcOrd="0" destOrd="0" presId="urn:microsoft.com/office/officeart/2016/7/layout/LinearArrowProcessNumbered"/>
    <dgm:cxn modelId="{AE4F969C-C341-4965-9F79-3DBEE15C5FC3}" type="presOf" srcId="{D238187D-81B8-405D-AE82-E9A468F6279A}" destId="{26BEE928-1F35-482B-8C79-E2A873CFB2AC}" srcOrd="0" destOrd="0" presId="urn:microsoft.com/office/officeart/2016/7/layout/LinearArrowProcessNumbered"/>
    <dgm:cxn modelId="{EE708DCF-1380-404D-B6F8-77BA89D0BFCA}" srcId="{69969EF1-EA75-440E-A266-D3CEA9FEA535}" destId="{80B1A7D3-508B-4F58-B405-5C7BC9AF9E43}" srcOrd="3" destOrd="0" parTransId="{B0CB0A0D-A8B0-4B16-BEAC-4CC8ABD61CF1}" sibTransId="{D238187D-81B8-405D-AE82-E9A468F6279A}"/>
    <dgm:cxn modelId="{BECA78D4-15AD-4D1C-BD00-C43F418B3125}" type="presOf" srcId="{4728A3C3-294D-4568-9B76-BCF548592DD9}" destId="{471A2A5C-18E6-4F38-AC53-8D4EB9C22E2A}" srcOrd="0" destOrd="0" presId="urn:microsoft.com/office/officeart/2016/7/layout/LinearArrowProcessNumbered"/>
    <dgm:cxn modelId="{FC5677D9-0462-463D-AF5F-5EFBB630EF44}" srcId="{69969EF1-EA75-440E-A266-D3CEA9FEA535}" destId="{EB170131-0FC5-4DA4-AB41-FA472D35E3A6}" srcOrd="0" destOrd="0" parTransId="{26C1AD0B-4D07-4C36-B9FD-A2CB67614F05}" sibTransId="{DBBE1056-CED4-4225-93F9-71535C997A00}"/>
    <dgm:cxn modelId="{B59641DF-12C7-4422-9708-7D5E657BA37F}" type="presOf" srcId="{97089563-1084-4EC6-9CBD-575CFC9531E0}" destId="{8772A93A-BE3D-440A-B364-B792A6B0D7AE}" srcOrd="0" destOrd="2" presId="urn:microsoft.com/office/officeart/2016/7/layout/LinearArrowProcessNumbered"/>
    <dgm:cxn modelId="{43987934-BECB-4B79-908F-E1E7C32DE595}" type="presParOf" srcId="{104DCAE3-A8D6-4A11-A95D-71302FDC851B}" destId="{49D60874-35C4-4B61-AC89-61D69199607A}" srcOrd="0" destOrd="0" presId="urn:microsoft.com/office/officeart/2016/7/layout/LinearArrowProcessNumbered"/>
    <dgm:cxn modelId="{EC90F75E-6E99-4C89-B590-88F54843727E}" type="presParOf" srcId="{49D60874-35C4-4B61-AC89-61D69199607A}" destId="{2689644F-CAB2-42F2-855B-F886CCD776C2}" srcOrd="0" destOrd="0" presId="urn:microsoft.com/office/officeart/2016/7/layout/LinearArrowProcessNumbered"/>
    <dgm:cxn modelId="{BCD18242-B89C-4282-BBBB-4874F3BBD9F0}" type="presParOf" srcId="{49D60874-35C4-4B61-AC89-61D69199607A}" destId="{2DC34865-E9C2-476E-A856-FED7342F1D9A}" srcOrd="1" destOrd="0" presId="urn:microsoft.com/office/officeart/2016/7/layout/LinearArrowProcessNumbered"/>
    <dgm:cxn modelId="{EE2F2B65-564A-46A7-B16A-2EE4342D7BC3}" type="presParOf" srcId="{2DC34865-E9C2-476E-A856-FED7342F1D9A}" destId="{35897293-0D24-40BC-988C-25614F5E2692}" srcOrd="0" destOrd="0" presId="urn:microsoft.com/office/officeart/2016/7/layout/LinearArrowProcessNumbered"/>
    <dgm:cxn modelId="{32397123-EDBF-4FEC-AC40-8157273D65AD}" type="presParOf" srcId="{2DC34865-E9C2-476E-A856-FED7342F1D9A}" destId="{77381A4C-09EE-4777-A56D-434894DAF54E}" srcOrd="1" destOrd="0" presId="urn:microsoft.com/office/officeart/2016/7/layout/LinearArrowProcessNumbered"/>
    <dgm:cxn modelId="{DBC40BE7-287E-4B4E-9709-08DD65648DE9}" type="presParOf" srcId="{2DC34865-E9C2-476E-A856-FED7342F1D9A}" destId="{87793889-4D11-4754-9E98-99B9631F7AE5}" srcOrd="2" destOrd="0" presId="urn:microsoft.com/office/officeart/2016/7/layout/LinearArrowProcessNumbered"/>
    <dgm:cxn modelId="{18A96C13-ADEF-4E4A-B3B0-F45DC6B3D360}" type="presParOf" srcId="{2DC34865-E9C2-476E-A856-FED7342F1D9A}" destId="{56ED93CC-CC97-4388-93CC-40F328536AFF}" srcOrd="3" destOrd="0" presId="urn:microsoft.com/office/officeart/2016/7/layout/LinearArrowProcessNumbered"/>
    <dgm:cxn modelId="{C6F77EDC-9B2E-4741-B5F9-EB78407E38BC}" type="presParOf" srcId="{49D60874-35C4-4B61-AC89-61D69199607A}" destId="{0E20D049-BD52-4717-871D-3889325D1B77}" srcOrd="2" destOrd="0" presId="urn:microsoft.com/office/officeart/2016/7/layout/LinearArrowProcessNumbered"/>
    <dgm:cxn modelId="{EC8CCA50-C0B9-488E-86E2-E12DCE1B619B}" type="presParOf" srcId="{104DCAE3-A8D6-4A11-A95D-71302FDC851B}" destId="{535153FD-6E7C-41D9-88D4-F7A54F9C4D1A}" srcOrd="1" destOrd="0" presId="urn:microsoft.com/office/officeart/2016/7/layout/LinearArrowProcessNumbered"/>
    <dgm:cxn modelId="{80FE507A-B84D-491C-A285-5DA2AD90CCD0}" type="presParOf" srcId="{104DCAE3-A8D6-4A11-A95D-71302FDC851B}" destId="{7B75B7A1-4DB5-414E-9BFD-2A0A5D8A22A4}" srcOrd="2" destOrd="0" presId="urn:microsoft.com/office/officeart/2016/7/layout/LinearArrowProcessNumbered"/>
    <dgm:cxn modelId="{CBE7862D-7634-43F5-849C-826C4BA4E615}" type="presParOf" srcId="{7B75B7A1-4DB5-414E-9BFD-2A0A5D8A22A4}" destId="{A902880E-BB37-463A-9C03-4217B992FB5B}" srcOrd="0" destOrd="0" presId="urn:microsoft.com/office/officeart/2016/7/layout/LinearArrowProcessNumbered"/>
    <dgm:cxn modelId="{DE946AE8-F2B9-42DF-A68C-F95F56ACFB8A}" type="presParOf" srcId="{7B75B7A1-4DB5-414E-9BFD-2A0A5D8A22A4}" destId="{6CC15E73-62CE-4ABD-8E3F-C5029DB02C70}" srcOrd="1" destOrd="0" presId="urn:microsoft.com/office/officeart/2016/7/layout/LinearArrowProcessNumbered"/>
    <dgm:cxn modelId="{12FD5393-8AE9-403B-98B7-FE02625A6133}" type="presParOf" srcId="{6CC15E73-62CE-4ABD-8E3F-C5029DB02C70}" destId="{7F11E06B-2D92-4497-BF6A-EDDF27F505D2}" srcOrd="0" destOrd="0" presId="urn:microsoft.com/office/officeart/2016/7/layout/LinearArrowProcessNumbered"/>
    <dgm:cxn modelId="{DE8BBCD8-821D-46FC-BA0E-B7FA73CDEE83}" type="presParOf" srcId="{6CC15E73-62CE-4ABD-8E3F-C5029DB02C70}" destId="{AB9BCA63-7BDD-4EF6-83C9-8025DAD2B762}" srcOrd="1" destOrd="0" presId="urn:microsoft.com/office/officeart/2016/7/layout/LinearArrowProcessNumbered"/>
    <dgm:cxn modelId="{089229A5-DA60-48E1-8231-024670280A92}" type="presParOf" srcId="{6CC15E73-62CE-4ABD-8E3F-C5029DB02C70}" destId="{2B564CB5-93CF-4288-8DF7-F1D52BB65D0B}" srcOrd="2" destOrd="0" presId="urn:microsoft.com/office/officeart/2016/7/layout/LinearArrowProcessNumbered"/>
    <dgm:cxn modelId="{33999B23-2C3A-4188-B2E6-C484D5D2373B}" type="presParOf" srcId="{6CC15E73-62CE-4ABD-8E3F-C5029DB02C70}" destId="{4847AED6-278C-47AB-BD5E-67F0F2180690}" srcOrd="3" destOrd="0" presId="urn:microsoft.com/office/officeart/2016/7/layout/LinearArrowProcessNumbered"/>
    <dgm:cxn modelId="{54BE352E-180B-46CC-821A-1F687C21DC30}" type="presParOf" srcId="{7B75B7A1-4DB5-414E-9BFD-2A0A5D8A22A4}" destId="{80E8CF07-946C-4CC4-9ACA-2CFB6F4F6CF6}" srcOrd="2" destOrd="0" presId="urn:microsoft.com/office/officeart/2016/7/layout/LinearArrowProcessNumbered"/>
    <dgm:cxn modelId="{E5074CEC-631E-49F3-B908-AB5B5A9D4745}" type="presParOf" srcId="{104DCAE3-A8D6-4A11-A95D-71302FDC851B}" destId="{782C9124-8E6F-429A-9833-B30881F4C897}" srcOrd="3" destOrd="0" presId="urn:microsoft.com/office/officeart/2016/7/layout/LinearArrowProcessNumbered"/>
    <dgm:cxn modelId="{278D499D-1F98-499C-B6D8-B5EFE23F19AF}" type="presParOf" srcId="{104DCAE3-A8D6-4A11-A95D-71302FDC851B}" destId="{C0F04747-EFA4-447C-880A-90705C3B7ABC}" srcOrd="4" destOrd="0" presId="urn:microsoft.com/office/officeart/2016/7/layout/LinearArrowProcessNumbered"/>
    <dgm:cxn modelId="{0CFFC1E3-BB31-4DCE-9939-9357E03D39E8}" type="presParOf" srcId="{C0F04747-EFA4-447C-880A-90705C3B7ABC}" destId="{4E993710-7D0E-4725-8DFD-12763DDA52A3}" srcOrd="0" destOrd="0" presId="urn:microsoft.com/office/officeart/2016/7/layout/LinearArrowProcessNumbered"/>
    <dgm:cxn modelId="{E75881E9-005D-4C48-B6CD-217E968F325E}" type="presParOf" srcId="{C0F04747-EFA4-447C-880A-90705C3B7ABC}" destId="{13E142C7-8FAE-4415-83DD-DD78B2FCA31F}" srcOrd="1" destOrd="0" presId="urn:microsoft.com/office/officeart/2016/7/layout/LinearArrowProcessNumbered"/>
    <dgm:cxn modelId="{2B749E06-C040-44A0-BA78-F21BFE374636}" type="presParOf" srcId="{13E142C7-8FAE-4415-83DD-DD78B2FCA31F}" destId="{84208BE4-2FDC-4480-87F5-BDEC94F54380}" srcOrd="0" destOrd="0" presId="urn:microsoft.com/office/officeart/2016/7/layout/LinearArrowProcessNumbered"/>
    <dgm:cxn modelId="{CD079346-9DDA-48D7-A720-A5D7057379C7}" type="presParOf" srcId="{13E142C7-8FAE-4415-83DD-DD78B2FCA31F}" destId="{9365991F-A762-46BF-A4C2-E5ADAFE47801}" srcOrd="1" destOrd="0" presId="urn:microsoft.com/office/officeart/2016/7/layout/LinearArrowProcessNumbered"/>
    <dgm:cxn modelId="{7773115C-2F52-45B3-AE8B-EB9D66C17676}" type="presParOf" srcId="{13E142C7-8FAE-4415-83DD-DD78B2FCA31F}" destId="{471A2A5C-18E6-4F38-AC53-8D4EB9C22E2A}" srcOrd="2" destOrd="0" presId="urn:microsoft.com/office/officeart/2016/7/layout/LinearArrowProcessNumbered"/>
    <dgm:cxn modelId="{6BAB2CBD-1F0B-479B-974A-FF719B6D42D6}" type="presParOf" srcId="{13E142C7-8FAE-4415-83DD-DD78B2FCA31F}" destId="{CD7D4D85-761B-444E-BC19-579F98CADF59}" srcOrd="3" destOrd="0" presId="urn:microsoft.com/office/officeart/2016/7/layout/LinearArrowProcessNumbered"/>
    <dgm:cxn modelId="{32C6FD0B-727E-4B37-B698-74D9BAA507C6}" type="presParOf" srcId="{C0F04747-EFA4-447C-880A-90705C3B7ABC}" destId="{8772A93A-BE3D-440A-B364-B792A6B0D7AE}" srcOrd="2" destOrd="0" presId="urn:microsoft.com/office/officeart/2016/7/layout/LinearArrowProcessNumbered"/>
    <dgm:cxn modelId="{169FB076-AB18-482B-BAE7-AFFE67E17084}" type="presParOf" srcId="{104DCAE3-A8D6-4A11-A95D-71302FDC851B}" destId="{CF53515C-C245-4C99-8378-AD9C2F4B609C}" srcOrd="5" destOrd="0" presId="urn:microsoft.com/office/officeart/2016/7/layout/LinearArrowProcessNumbered"/>
    <dgm:cxn modelId="{E9C26143-6011-4A9D-8A46-19247DF0C203}" type="presParOf" srcId="{104DCAE3-A8D6-4A11-A95D-71302FDC851B}" destId="{6B44F64F-4C96-417C-B134-CE4932C812D0}" srcOrd="6" destOrd="0" presId="urn:microsoft.com/office/officeart/2016/7/layout/LinearArrowProcessNumbered"/>
    <dgm:cxn modelId="{549A7E57-3C36-4547-AD33-6E8775D9F791}" type="presParOf" srcId="{6B44F64F-4C96-417C-B134-CE4932C812D0}" destId="{B3B46822-FA2B-494B-84F4-BBB1B3C33C62}" srcOrd="0" destOrd="0" presId="urn:microsoft.com/office/officeart/2016/7/layout/LinearArrowProcessNumbered"/>
    <dgm:cxn modelId="{B3D2880D-A04D-4D6D-8DA3-32FF228E072C}" type="presParOf" srcId="{6B44F64F-4C96-417C-B134-CE4932C812D0}" destId="{F317F777-A5BB-445A-B713-8C2D6A111B31}" srcOrd="1" destOrd="0" presId="urn:microsoft.com/office/officeart/2016/7/layout/LinearArrowProcessNumbered"/>
    <dgm:cxn modelId="{80024CCA-EEC5-4328-9145-72E93393135F}" type="presParOf" srcId="{F317F777-A5BB-445A-B713-8C2D6A111B31}" destId="{E505C771-C841-49EC-96E3-52CEE0A24967}" srcOrd="0" destOrd="0" presId="urn:microsoft.com/office/officeart/2016/7/layout/LinearArrowProcessNumbered"/>
    <dgm:cxn modelId="{60478D78-5CC0-4325-81F0-81692F177CFA}" type="presParOf" srcId="{F317F777-A5BB-445A-B713-8C2D6A111B31}" destId="{721C934F-1F1D-4168-8FA4-A4DCFA0FDBBE}" srcOrd="1" destOrd="0" presId="urn:microsoft.com/office/officeart/2016/7/layout/LinearArrowProcessNumbered"/>
    <dgm:cxn modelId="{57BC7789-95E8-472B-98FC-3FEECD7AFA8B}" type="presParOf" srcId="{F317F777-A5BB-445A-B713-8C2D6A111B31}" destId="{26BEE928-1F35-482B-8C79-E2A873CFB2AC}" srcOrd="2" destOrd="0" presId="urn:microsoft.com/office/officeart/2016/7/layout/LinearArrowProcessNumbered"/>
    <dgm:cxn modelId="{626C8798-EE3B-45B0-895D-D2FD64D625A6}" type="presParOf" srcId="{F317F777-A5BB-445A-B713-8C2D6A111B31}" destId="{F35E2533-BED6-4AA1-AA55-AC8B59E4CD06}" srcOrd="3" destOrd="0" presId="urn:microsoft.com/office/officeart/2016/7/layout/LinearArrowProcessNumbered"/>
    <dgm:cxn modelId="{A1591FE5-D81D-4558-AC7D-4255D05E86F2}" type="presParOf" srcId="{6B44F64F-4C96-417C-B134-CE4932C812D0}" destId="{85045B63-37A2-479E-B74B-6285643B7CC8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06628D-F764-4227-AF4D-F1F97663C86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138BDD-4904-4087-BEE6-B98B4B5826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 baseline="0"/>
            <a:t>Computational Expense</a:t>
          </a:r>
          <a:endParaRPr lang="en-US"/>
        </a:p>
      </dgm:t>
    </dgm:pt>
    <dgm:pt modelId="{2E89AF97-6676-4D0C-A860-DC143474907E}" type="parTrans" cxnId="{64EDB3FD-20CD-408D-8937-A948689798FB}">
      <dgm:prSet/>
      <dgm:spPr/>
      <dgm:t>
        <a:bodyPr/>
        <a:lstStyle/>
        <a:p>
          <a:endParaRPr lang="en-US"/>
        </a:p>
      </dgm:t>
    </dgm:pt>
    <dgm:pt modelId="{1647CCBB-ED60-4F5F-AAF5-D29689579036}" type="sibTrans" cxnId="{64EDB3FD-20CD-408D-8937-A948689798FB}">
      <dgm:prSet/>
      <dgm:spPr/>
      <dgm:t>
        <a:bodyPr/>
        <a:lstStyle/>
        <a:p>
          <a:endParaRPr lang="en-US"/>
        </a:p>
      </dgm:t>
    </dgm:pt>
    <dgm:pt modelId="{E7AAA8A0-DBF6-473F-A0AB-D70C6BF70A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 baseline="0"/>
            <a:t>Overfitting to Specific Attacks</a:t>
          </a:r>
          <a:endParaRPr lang="en-US"/>
        </a:p>
      </dgm:t>
    </dgm:pt>
    <dgm:pt modelId="{DCC19E8B-4992-4D1B-8604-3DD3E5ED0DC5}" type="parTrans" cxnId="{A50D6073-679A-4691-A7BE-3C7C282B3E19}">
      <dgm:prSet/>
      <dgm:spPr/>
      <dgm:t>
        <a:bodyPr/>
        <a:lstStyle/>
        <a:p>
          <a:endParaRPr lang="en-US"/>
        </a:p>
      </dgm:t>
    </dgm:pt>
    <dgm:pt modelId="{4FB5199C-1CCB-49E4-9061-10E46D79C0D5}" type="sibTrans" cxnId="{A50D6073-679A-4691-A7BE-3C7C282B3E19}">
      <dgm:prSet/>
      <dgm:spPr/>
      <dgm:t>
        <a:bodyPr/>
        <a:lstStyle/>
        <a:p>
          <a:endParaRPr lang="en-US"/>
        </a:p>
      </dgm:t>
    </dgm:pt>
    <dgm:pt modelId="{3331B230-3C1C-43E8-99D5-79AEEA527B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 baseline="0"/>
            <a:t>Transferability</a:t>
          </a:r>
          <a:endParaRPr lang="en-US"/>
        </a:p>
      </dgm:t>
    </dgm:pt>
    <dgm:pt modelId="{2DEC5E41-2123-4E81-8106-B247CF93AEAC}" type="parTrans" cxnId="{24A136D5-4F42-4EAD-B307-88AB800AC8C1}">
      <dgm:prSet/>
      <dgm:spPr/>
      <dgm:t>
        <a:bodyPr/>
        <a:lstStyle/>
        <a:p>
          <a:endParaRPr lang="en-US"/>
        </a:p>
      </dgm:t>
    </dgm:pt>
    <dgm:pt modelId="{F0FE7AEF-282D-4CD6-BAD6-02F87842EA73}" type="sibTrans" cxnId="{24A136D5-4F42-4EAD-B307-88AB800AC8C1}">
      <dgm:prSet/>
      <dgm:spPr/>
      <dgm:t>
        <a:bodyPr/>
        <a:lstStyle/>
        <a:p>
          <a:endParaRPr lang="en-US"/>
        </a:p>
      </dgm:t>
    </dgm:pt>
    <dgm:pt modelId="{CD42A0AB-48FB-4367-999D-7E90477DE1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 baseline="0"/>
            <a:t>Balancing Robustness and Accuracy</a:t>
          </a:r>
          <a:endParaRPr lang="en-US"/>
        </a:p>
      </dgm:t>
    </dgm:pt>
    <dgm:pt modelId="{44829656-22F1-470A-8D55-C61B5E6E2062}" type="parTrans" cxnId="{6ADD26B9-E1AF-49D9-945D-ACCC3E3EE5C7}">
      <dgm:prSet/>
      <dgm:spPr/>
      <dgm:t>
        <a:bodyPr/>
        <a:lstStyle/>
        <a:p>
          <a:endParaRPr lang="en-US"/>
        </a:p>
      </dgm:t>
    </dgm:pt>
    <dgm:pt modelId="{6F8F2EB6-4019-4084-B039-2E65E17D2335}" type="sibTrans" cxnId="{6ADD26B9-E1AF-49D9-945D-ACCC3E3EE5C7}">
      <dgm:prSet/>
      <dgm:spPr/>
      <dgm:t>
        <a:bodyPr/>
        <a:lstStyle/>
        <a:p>
          <a:endParaRPr lang="en-US"/>
        </a:p>
      </dgm:t>
    </dgm:pt>
    <dgm:pt modelId="{F22C64A1-F684-464B-9804-5AAE7B6F2C3B}" type="pres">
      <dgm:prSet presAssocID="{EA06628D-F764-4227-AF4D-F1F97663C865}" presName="root" presStyleCnt="0">
        <dgm:presLayoutVars>
          <dgm:dir/>
          <dgm:resizeHandles val="exact"/>
        </dgm:presLayoutVars>
      </dgm:prSet>
      <dgm:spPr/>
    </dgm:pt>
    <dgm:pt modelId="{FB88171B-F007-404B-B3EE-C858CB7CA226}" type="pres">
      <dgm:prSet presAssocID="{B2138BDD-4904-4087-BEE6-B98B4B582674}" presName="compNode" presStyleCnt="0"/>
      <dgm:spPr/>
    </dgm:pt>
    <dgm:pt modelId="{49D74969-B7D7-4113-A1A8-8D868FD90626}" type="pres">
      <dgm:prSet presAssocID="{B2138BDD-4904-4087-BEE6-B98B4B582674}" presName="iconBgRect" presStyleLbl="bgShp" presStyleIdx="0" presStyleCnt="4"/>
      <dgm:spPr/>
    </dgm:pt>
    <dgm:pt modelId="{F8691E2D-1733-4036-BD8D-0848DCC3B287}" type="pres">
      <dgm:prSet presAssocID="{B2138BDD-4904-4087-BEE6-B98B4B5826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3767D88-4B47-4B56-994F-85C7000E0B33}" type="pres">
      <dgm:prSet presAssocID="{B2138BDD-4904-4087-BEE6-B98B4B582674}" presName="spaceRect" presStyleCnt="0"/>
      <dgm:spPr/>
    </dgm:pt>
    <dgm:pt modelId="{49F02DE1-678A-42BA-AE0F-BF604D3EF364}" type="pres">
      <dgm:prSet presAssocID="{B2138BDD-4904-4087-BEE6-B98B4B582674}" presName="textRect" presStyleLbl="revTx" presStyleIdx="0" presStyleCnt="4">
        <dgm:presLayoutVars>
          <dgm:chMax val="1"/>
          <dgm:chPref val="1"/>
        </dgm:presLayoutVars>
      </dgm:prSet>
      <dgm:spPr/>
    </dgm:pt>
    <dgm:pt modelId="{27C18F85-908C-4BC5-8D29-4AFA84165656}" type="pres">
      <dgm:prSet presAssocID="{1647CCBB-ED60-4F5F-AAF5-D29689579036}" presName="sibTrans" presStyleCnt="0"/>
      <dgm:spPr/>
    </dgm:pt>
    <dgm:pt modelId="{C6227F8B-85AE-4F9D-BF1A-00824236FF71}" type="pres">
      <dgm:prSet presAssocID="{E7AAA8A0-DBF6-473F-A0AB-D70C6BF70ADB}" presName="compNode" presStyleCnt="0"/>
      <dgm:spPr/>
    </dgm:pt>
    <dgm:pt modelId="{7FEA4DDB-CC1A-4C4C-A0F9-65472ED2B9B8}" type="pres">
      <dgm:prSet presAssocID="{E7AAA8A0-DBF6-473F-A0AB-D70C6BF70ADB}" presName="iconBgRect" presStyleLbl="bgShp" presStyleIdx="1" presStyleCnt="4"/>
      <dgm:spPr/>
    </dgm:pt>
    <dgm:pt modelId="{F1543FDA-6155-4B4B-A6D4-B1A75BDE533F}" type="pres">
      <dgm:prSet presAssocID="{E7AAA8A0-DBF6-473F-A0AB-D70C6BF70A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F0750B55-2C37-49CC-8BEC-6C427F0F94DE}" type="pres">
      <dgm:prSet presAssocID="{E7AAA8A0-DBF6-473F-A0AB-D70C6BF70ADB}" presName="spaceRect" presStyleCnt="0"/>
      <dgm:spPr/>
    </dgm:pt>
    <dgm:pt modelId="{E22A3ACE-5668-4A4C-8828-6411E5D68691}" type="pres">
      <dgm:prSet presAssocID="{E7AAA8A0-DBF6-473F-A0AB-D70C6BF70ADB}" presName="textRect" presStyleLbl="revTx" presStyleIdx="1" presStyleCnt="4">
        <dgm:presLayoutVars>
          <dgm:chMax val="1"/>
          <dgm:chPref val="1"/>
        </dgm:presLayoutVars>
      </dgm:prSet>
      <dgm:spPr/>
    </dgm:pt>
    <dgm:pt modelId="{F01401F8-B103-4E1B-BBE5-4C28D4B60385}" type="pres">
      <dgm:prSet presAssocID="{4FB5199C-1CCB-49E4-9061-10E46D79C0D5}" presName="sibTrans" presStyleCnt="0"/>
      <dgm:spPr/>
    </dgm:pt>
    <dgm:pt modelId="{9EA56307-013C-4711-82BD-2579973EAC0A}" type="pres">
      <dgm:prSet presAssocID="{3331B230-3C1C-43E8-99D5-79AEEA527B28}" presName="compNode" presStyleCnt="0"/>
      <dgm:spPr/>
    </dgm:pt>
    <dgm:pt modelId="{AFE349D1-30F4-4E20-A538-E15455E0705F}" type="pres">
      <dgm:prSet presAssocID="{3331B230-3C1C-43E8-99D5-79AEEA527B28}" presName="iconBgRect" presStyleLbl="bgShp" presStyleIdx="2" presStyleCnt="4"/>
      <dgm:spPr/>
    </dgm:pt>
    <dgm:pt modelId="{4CE08C9D-56F3-44E6-AD74-BAA6D1D63EE8}" type="pres">
      <dgm:prSet presAssocID="{3331B230-3C1C-43E8-99D5-79AEEA527B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D8ECFB6-B548-4150-BB6E-8C55331A172B}" type="pres">
      <dgm:prSet presAssocID="{3331B230-3C1C-43E8-99D5-79AEEA527B28}" presName="spaceRect" presStyleCnt="0"/>
      <dgm:spPr/>
    </dgm:pt>
    <dgm:pt modelId="{52288190-1AF6-423B-A317-8CAAF328030F}" type="pres">
      <dgm:prSet presAssocID="{3331B230-3C1C-43E8-99D5-79AEEA527B28}" presName="textRect" presStyleLbl="revTx" presStyleIdx="2" presStyleCnt="4">
        <dgm:presLayoutVars>
          <dgm:chMax val="1"/>
          <dgm:chPref val="1"/>
        </dgm:presLayoutVars>
      </dgm:prSet>
      <dgm:spPr/>
    </dgm:pt>
    <dgm:pt modelId="{9F6FC110-4396-41C1-9E2B-60D4B6A2173D}" type="pres">
      <dgm:prSet presAssocID="{F0FE7AEF-282D-4CD6-BAD6-02F87842EA73}" presName="sibTrans" presStyleCnt="0"/>
      <dgm:spPr/>
    </dgm:pt>
    <dgm:pt modelId="{BC02F766-2DDC-4D55-88D5-476A2BD6F72A}" type="pres">
      <dgm:prSet presAssocID="{CD42A0AB-48FB-4367-999D-7E90477DE148}" presName="compNode" presStyleCnt="0"/>
      <dgm:spPr/>
    </dgm:pt>
    <dgm:pt modelId="{34C594B6-1EF0-4403-ADD5-FC51F68A3292}" type="pres">
      <dgm:prSet presAssocID="{CD42A0AB-48FB-4367-999D-7E90477DE148}" presName="iconBgRect" presStyleLbl="bgShp" presStyleIdx="3" presStyleCnt="4"/>
      <dgm:spPr/>
    </dgm:pt>
    <dgm:pt modelId="{F4D9BCE3-4752-43FC-A84E-00904022D1DD}" type="pres">
      <dgm:prSet presAssocID="{CD42A0AB-48FB-4367-999D-7E90477DE1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AE9BB898-6D33-46CD-B76A-7D7B2ADD5651}" type="pres">
      <dgm:prSet presAssocID="{CD42A0AB-48FB-4367-999D-7E90477DE148}" presName="spaceRect" presStyleCnt="0"/>
      <dgm:spPr/>
    </dgm:pt>
    <dgm:pt modelId="{22157791-BF82-4EF9-BDC4-661406B8C166}" type="pres">
      <dgm:prSet presAssocID="{CD42A0AB-48FB-4367-999D-7E90477DE1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67ADE1A-4EB6-4486-9661-E2DE9C3074F1}" type="presOf" srcId="{3331B230-3C1C-43E8-99D5-79AEEA527B28}" destId="{52288190-1AF6-423B-A317-8CAAF328030F}" srcOrd="0" destOrd="0" presId="urn:microsoft.com/office/officeart/2018/5/layout/IconCircleLabelList"/>
    <dgm:cxn modelId="{8A7C3D20-17D2-4777-A20C-701DA9A1E86A}" type="presOf" srcId="{E7AAA8A0-DBF6-473F-A0AB-D70C6BF70ADB}" destId="{E22A3ACE-5668-4A4C-8828-6411E5D68691}" srcOrd="0" destOrd="0" presId="urn:microsoft.com/office/officeart/2018/5/layout/IconCircleLabelList"/>
    <dgm:cxn modelId="{DFD0425B-CCD2-4688-8BDB-F44BE0943AC1}" type="presOf" srcId="{CD42A0AB-48FB-4367-999D-7E90477DE148}" destId="{22157791-BF82-4EF9-BDC4-661406B8C166}" srcOrd="0" destOrd="0" presId="urn:microsoft.com/office/officeart/2018/5/layout/IconCircleLabelList"/>
    <dgm:cxn modelId="{E06F525B-ABCA-4AB8-B3A6-746AFFE47707}" type="presOf" srcId="{B2138BDD-4904-4087-BEE6-B98B4B582674}" destId="{49F02DE1-678A-42BA-AE0F-BF604D3EF364}" srcOrd="0" destOrd="0" presId="urn:microsoft.com/office/officeart/2018/5/layout/IconCircleLabelList"/>
    <dgm:cxn modelId="{A50D6073-679A-4691-A7BE-3C7C282B3E19}" srcId="{EA06628D-F764-4227-AF4D-F1F97663C865}" destId="{E7AAA8A0-DBF6-473F-A0AB-D70C6BF70ADB}" srcOrd="1" destOrd="0" parTransId="{DCC19E8B-4992-4D1B-8604-3DD3E5ED0DC5}" sibTransId="{4FB5199C-1CCB-49E4-9061-10E46D79C0D5}"/>
    <dgm:cxn modelId="{6ADD26B9-E1AF-49D9-945D-ACCC3E3EE5C7}" srcId="{EA06628D-F764-4227-AF4D-F1F97663C865}" destId="{CD42A0AB-48FB-4367-999D-7E90477DE148}" srcOrd="3" destOrd="0" parTransId="{44829656-22F1-470A-8D55-C61B5E6E2062}" sibTransId="{6F8F2EB6-4019-4084-B039-2E65E17D2335}"/>
    <dgm:cxn modelId="{24A136D5-4F42-4EAD-B307-88AB800AC8C1}" srcId="{EA06628D-F764-4227-AF4D-F1F97663C865}" destId="{3331B230-3C1C-43E8-99D5-79AEEA527B28}" srcOrd="2" destOrd="0" parTransId="{2DEC5E41-2123-4E81-8106-B247CF93AEAC}" sibTransId="{F0FE7AEF-282D-4CD6-BAD6-02F87842EA73}"/>
    <dgm:cxn modelId="{D40B35EA-0233-4FB1-8ECB-57ED5F522A2A}" type="presOf" srcId="{EA06628D-F764-4227-AF4D-F1F97663C865}" destId="{F22C64A1-F684-464B-9804-5AAE7B6F2C3B}" srcOrd="0" destOrd="0" presId="urn:microsoft.com/office/officeart/2018/5/layout/IconCircleLabelList"/>
    <dgm:cxn modelId="{64EDB3FD-20CD-408D-8937-A948689798FB}" srcId="{EA06628D-F764-4227-AF4D-F1F97663C865}" destId="{B2138BDD-4904-4087-BEE6-B98B4B582674}" srcOrd="0" destOrd="0" parTransId="{2E89AF97-6676-4D0C-A860-DC143474907E}" sibTransId="{1647CCBB-ED60-4F5F-AAF5-D29689579036}"/>
    <dgm:cxn modelId="{750D986F-AD5C-40F8-BBBD-8834A7DAED27}" type="presParOf" srcId="{F22C64A1-F684-464B-9804-5AAE7B6F2C3B}" destId="{FB88171B-F007-404B-B3EE-C858CB7CA226}" srcOrd="0" destOrd="0" presId="urn:microsoft.com/office/officeart/2018/5/layout/IconCircleLabelList"/>
    <dgm:cxn modelId="{7B7C6CA4-C08E-493D-84CF-1B21E85257D3}" type="presParOf" srcId="{FB88171B-F007-404B-B3EE-C858CB7CA226}" destId="{49D74969-B7D7-4113-A1A8-8D868FD90626}" srcOrd="0" destOrd="0" presId="urn:microsoft.com/office/officeart/2018/5/layout/IconCircleLabelList"/>
    <dgm:cxn modelId="{86D07B68-FFB8-4202-8A14-90C38FFEFF73}" type="presParOf" srcId="{FB88171B-F007-404B-B3EE-C858CB7CA226}" destId="{F8691E2D-1733-4036-BD8D-0848DCC3B287}" srcOrd="1" destOrd="0" presId="urn:microsoft.com/office/officeart/2018/5/layout/IconCircleLabelList"/>
    <dgm:cxn modelId="{FDF949D3-A556-476F-A35C-299957FFBD4E}" type="presParOf" srcId="{FB88171B-F007-404B-B3EE-C858CB7CA226}" destId="{83767D88-4B47-4B56-994F-85C7000E0B33}" srcOrd="2" destOrd="0" presId="urn:microsoft.com/office/officeart/2018/5/layout/IconCircleLabelList"/>
    <dgm:cxn modelId="{07A12146-C400-4AD6-85BD-79E33F5F4032}" type="presParOf" srcId="{FB88171B-F007-404B-B3EE-C858CB7CA226}" destId="{49F02DE1-678A-42BA-AE0F-BF604D3EF364}" srcOrd="3" destOrd="0" presId="urn:microsoft.com/office/officeart/2018/5/layout/IconCircleLabelList"/>
    <dgm:cxn modelId="{37B23892-38EF-4FA4-8996-CB000B4C81F6}" type="presParOf" srcId="{F22C64A1-F684-464B-9804-5AAE7B6F2C3B}" destId="{27C18F85-908C-4BC5-8D29-4AFA84165656}" srcOrd="1" destOrd="0" presId="urn:microsoft.com/office/officeart/2018/5/layout/IconCircleLabelList"/>
    <dgm:cxn modelId="{C535EE41-A86B-46D9-8396-30FBC4365F30}" type="presParOf" srcId="{F22C64A1-F684-464B-9804-5AAE7B6F2C3B}" destId="{C6227F8B-85AE-4F9D-BF1A-00824236FF71}" srcOrd="2" destOrd="0" presId="urn:microsoft.com/office/officeart/2018/5/layout/IconCircleLabelList"/>
    <dgm:cxn modelId="{FA2B5ED5-135F-4686-B5F4-1B44CC17BD7A}" type="presParOf" srcId="{C6227F8B-85AE-4F9D-BF1A-00824236FF71}" destId="{7FEA4DDB-CC1A-4C4C-A0F9-65472ED2B9B8}" srcOrd="0" destOrd="0" presId="urn:microsoft.com/office/officeart/2018/5/layout/IconCircleLabelList"/>
    <dgm:cxn modelId="{477FBD70-CA62-460F-B59C-647C37558E27}" type="presParOf" srcId="{C6227F8B-85AE-4F9D-BF1A-00824236FF71}" destId="{F1543FDA-6155-4B4B-A6D4-B1A75BDE533F}" srcOrd="1" destOrd="0" presId="urn:microsoft.com/office/officeart/2018/5/layout/IconCircleLabelList"/>
    <dgm:cxn modelId="{4AACA24D-DB8B-4BF5-BD58-3D2CC700E148}" type="presParOf" srcId="{C6227F8B-85AE-4F9D-BF1A-00824236FF71}" destId="{F0750B55-2C37-49CC-8BEC-6C427F0F94DE}" srcOrd="2" destOrd="0" presId="urn:microsoft.com/office/officeart/2018/5/layout/IconCircleLabelList"/>
    <dgm:cxn modelId="{9BADA049-DAE1-41D2-9B1B-D7B806089352}" type="presParOf" srcId="{C6227F8B-85AE-4F9D-BF1A-00824236FF71}" destId="{E22A3ACE-5668-4A4C-8828-6411E5D68691}" srcOrd="3" destOrd="0" presId="urn:microsoft.com/office/officeart/2018/5/layout/IconCircleLabelList"/>
    <dgm:cxn modelId="{FA6F7472-CAD1-489A-823D-ED2F7588115C}" type="presParOf" srcId="{F22C64A1-F684-464B-9804-5AAE7B6F2C3B}" destId="{F01401F8-B103-4E1B-BBE5-4C28D4B60385}" srcOrd="3" destOrd="0" presId="urn:microsoft.com/office/officeart/2018/5/layout/IconCircleLabelList"/>
    <dgm:cxn modelId="{E6684E5D-607D-4C0B-8773-8CF28B1F16D5}" type="presParOf" srcId="{F22C64A1-F684-464B-9804-5AAE7B6F2C3B}" destId="{9EA56307-013C-4711-82BD-2579973EAC0A}" srcOrd="4" destOrd="0" presId="urn:microsoft.com/office/officeart/2018/5/layout/IconCircleLabelList"/>
    <dgm:cxn modelId="{83C0D52B-9F2F-4A61-84D6-1284528B8690}" type="presParOf" srcId="{9EA56307-013C-4711-82BD-2579973EAC0A}" destId="{AFE349D1-30F4-4E20-A538-E15455E0705F}" srcOrd="0" destOrd="0" presId="urn:microsoft.com/office/officeart/2018/5/layout/IconCircleLabelList"/>
    <dgm:cxn modelId="{29A32397-55F5-450B-963E-406187DFB6B6}" type="presParOf" srcId="{9EA56307-013C-4711-82BD-2579973EAC0A}" destId="{4CE08C9D-56F3-44E6-AD74-BAA6D1D63EE8}" srcOrd="1" destOrd="0" presId="urn:microsoft.com/office/officeart/2018/5/layout/IconCircleLabelList"/>
    <dgm:cxn modelId="{B3523EB1-668B-41CF-8E0F-A3678028F4E5}" type="presParOf" srcId="{9EA56307-013C-4711-82BD-2579973EAC0A}" destId="{9D8ECFB6-B548-4150-BB6E-8C55331A172B}" srcOrd="2" destOrd="0" presId="urn:microsoft.com/office/officeart/2018/5/layout/IconCircleLabelList"/>
    <dgm:cxn modelId="{4C07B923-B9DD-4AC3-84D8-68B0B7077385}" type="presParOf" srcId="{9EA56307-013C-4711-82BD-2579973EAC0A}" destId="{52288190-1AF6-423B-A317-8CAAF328030F}" srcOrd="3" destOrd="0" presId="urn:microsoft.com/office/officeart/2018/5/layout/IconCircleLabelList"/>
    <dgm:cxn modelId="{838B9B6D-3C49-469A-8E61-A1D412FF739A}" type="presParOf" srcId="{F22C64A1-F684-464B-9804-5AAE7B6F2C3B}" destId="{9F6FC110-4396-41C1-9E2B-60D4B6A2173D}" srcOrd="5" destOrd="0" presId="urn:microsoft.com/office/officeart/2018/5/layout/IconCircleLabelList"/>
    <dgm:cxn modelId="{75340AE7-6AA3-4283-880F-731384124FB1}" type="presParOf" srcId="{F22C64A1-F684-464B-9804-5AAE7B6F2C3B}" destId="{BC02F766-2DDC-4D55-88D5-476A2BD6F72A}" srcOrd="6" destOrd="0" presId="urn:microsoft.com/office/officeart/2018/5/layout/IconCircleLabelList"/>
    <dgm:cxn modelId="{174D6AEF-A7B5-47F0-AC14-3816ED57C153}" type="presParOf" srcId="{BC02F766-2DDC-4D55-88D5-476A2BD6F72A}" destId="{34C594B6-1EF0-4403-ADD5-FC51F68A3292}" srcOrd="0" destOrd="0" presId="urn:microsoft.com/office/officeart/2018/5/layout/IconCircleLabelList"/>
    <dgm:cxn modelId="{C40C46BE-5E88-4D65-B13E-6FDA49161C5E}" type="presParOf" srcId="{BC02F766-2DDC-4D55-88D5-476A2BD6F72A}" destId="{F4D9BCE3-4752-43FC-A84E-00904022D1DD}" srcOrd="1" destOrd="0" presId="urn:microsoft.com/office/officeart/2018/5/layout/IconCircleLabelList"/>
    <dgm:cxn modelId="{26A5075C-E801-4664-B1D2-7D92F8EDFC1E}" type="presParOf" srcId="{BC02F766-2DDC-4D55-88D5-476A2BD6F72A}" destId="{AE9BB898-6D33-46CD-B76A-7D7B2ADD5651}" srcOrd="2" destOrd="0" presId="urn:microsoft.com/office/officeart/2018/5/layout/IconCircleLabelList"/>
    <dgm:cxn modelId="{1ED5E014-F4D1-4A19-B753-0639CD37F3DD}" type="presParOf" srcId="{BC02F766-2DDC-4D55-88D5-476A2BD6F72A}" destId="{22157791-BF82-4EF9-BDC4-661406B8C16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F5C815-47BF-4473-A6D6-A96E20BC041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3E664-06A9-4C0E-BA03-F17D0C107D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Context</a:t>
          </a:r>
          <a:r>
            <a:rPr lang="en-US" b="0" i="0" baseline="0"/>
            <a:t>: Initial tests with 10 clients.</a:t>
          </a:r>
          <a:endParaRPr lang="en-US"/>
        </a:p>
      </dgm:t>
    </dgm:pt>
    <dgm:pt modelId="{0C340E3E-E3D9-411F-8C08-7DDEC59FC8D0}" type="parTrans" cxnId="{C9205836-B983-47C0-A09A-7E31F5A890AC}">
      <dgm:prSet/>
      <dgm:spPr/>
      <dgm:t>
        <a:bodyPr/>
        <a:lstStyle/>
        <a:p>
          <a:endParaRPr lang="en-US"/>
        </a:p>
      </dgm:t>
    </dgm:pt>
    <dgm:pt modelId="{C215F626-74B9-45DE-ADEB-BE709748BD3B}" type="sibTrans" cxnId="{C9205836-B983-47C0-A09A-7E31F5A890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8B56E5-E4A2-45BC-927D-8A9E4F4A9D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Issue</a:t>
          </a:r>
          <a:r>
            <a:rPr lang="en-US" b="0" i="0" baseline="0"/>
            <a:t>: Significant slowdown in the training process.</a:t>
          </a:r>
          <a:endParaRPr lang="en-US"/>
        </a:p>
      </dgm:t>
    </dgm:pt>
    <dgm:pt modelId="{FBC16FD5-0D76-4F3A-AAF8-CBA48FFA9057}" type="parTrans" cxnId="{C2736E1A-2864-43BA-861B-423D28234822}">
      <dgm:prSet/>
      <dgm:spPr/>
      <dgm:t>
        <a:bodyPr/>
        <a:lstStyle/>
        <a:p>
          <a:endParaRPr lang="en-US"/>
        </a:p>
      </dgm:t>
    </dgm:pt>
    <dgm:pt modelId="{7819070D-1123-4C5F-BDC3-C86B72B16822}" type="sibTrans" cxnId="{C2736E1A-2864-43BA-861B-423D282348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E78BD4-68A3-4853-A46D-F02625D555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Cause</a:t>
          </a:r>
          <a:r>
            <a:rPr lang="en-US" b="0" i="0" baseline="0"/>
            <a:t>: Large ResNet model weights (~44 MB) being transferred over the network.</a:t>
          </a:r>
          <a:endParaRPr lang="en-US"/>
        </a:p>
      </dgm:t>
    </dgm:pt>
    <dgm:pt modelId="{68FC0780-01DE-45B8-B285-9B1602560BC9}" type="parTrans" cxnId="{85CBD3F9-88D9-46A3-A16E-4F64DFBA4CD7}">
      <dgm:prSet/>
      <dgm:spPr/>
      <dgm:t>
        <a:bodyPr/>
        <a:lstStyle/>
        <a:p>
          <a:endParaRPr lang="en-US"/>
        </a:p>
      </dgm:t>
    </dgm:pt>
    <dgm:pt modelId="{96D0531B-2C67-47BE-9D35-2133256E65A6}" type="sibTrans" cxnId="{85CBD3F9-88D9-46A3-A16E-4F64DFBA4C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EF43F0-2673-47EC-8E97-44FA647A8E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Impact</a:t>
          </a:r>
          <a:r>
            <a:rPr lang="en-US" b="0" i="0" baseline="0"/>
            <a:t>: Time consumed in sending and receiving model weights between clients and the server affected overall training time. </a:t>
          </a:r>
          <a:endParaRPr lang="en-US"/>
        </a:p>
      </dgm:t>
    </dgm:pt>
    <dgm:pt modelId="{1024577A-87B5-4FB8-847F-1A3AB9D0AB03}" type="parTrans" cxnId="{2810E9BA-79D1-4D45-BF50-54D0EF186D48}">
      <dgm:prSet/>
      <dgm:spPr/>
      <dgm:t>
        <a:bodyPr/>
        <a:lstStyle/>
        <a:p>
          <a:endParaRPr lang="en-US"/>
        </a:p>
      </dgm:t>
    </dgm:pt>
    <dgm:pt modelId="{F5298589-7470-4CD4-A421-20951CE2D901}" type="sibTrans" cxnId="{2810E9BA-79D1-4D45-BF50-54D0EF186D48}">
      <dgm:prSet/>
      <dgm:spPr/>
      <dgm:t>
        <a:bodyPr/>
        <a:lstStyle/>
        <a:p>
          <a:endParaRPr lang="en-US"/>
        </a:p>
      </dgm:t>
    </dgm:pt>
    <dgm:pt modelId="{926E2EB8-5BA2-405A-AEA1-8E706D89E8DB}" type="pres">
      <dgm:prSet presAssocID="{C2F5C815-47BF-4473-A6D6-A96E20BC0417}" presName="root" presStyleCnt="0">
        <dgm:presLayoutVars>
          <dgm:dir/>
          <dgm:resizeHandles val="exact"/>
        </dgm:presLayoutVars>
      </dgm:prSet>
      <dgm:spPr/>
    </dgm:pt>
    <dgm:pt modelId="{8A87B907-D0A9-4195-866F-628645B65F49}" type="pres">
      <dgm:prSet presAssocID="{C2F5C815-47BF-4473-A6D6-A96E20BC0417}" presName="container" presStyleCnt="0">
        <dgm:presLayoutVars>
          <dgm:dir/>
          <dgm:resizeHandles val="exact"/>
        </dgm:presLayoutVars>
      </dgm:prSet>
      <dgm:spPr/>
    </dgm:pt>
    <dgm:pt modelId="{98712BB9-F5FC-4061-81C3-75151E71CF71}" type="pres">
      <dgm:prSet presAssocID="{1F13E664-06A9-4C0E-BA03-F17D0C107D78}" presName="compNode" presStyleCnt="0"/>
      <dgm:spPr/>
    </dgm:pt>
    <dgm:pt modelId="{DD6C07E7-F22F-44E5-BDAC-EA69295D8E1A}" type="pres">
      <dgm:prSet presAssocID="{1F13E664-06A9-4C0E-BA03-F17D0C107D78}" presName="iconBgRect" presStyleLbl="bgShp" presStyleIdx="0" presStyleCnt="4"/>
      <dgm:spPr/>
    </dgm:pt>
    <dgm:pt modelId="{5135E138-F557-4B77-AD43-75AB5B8E198E}" type="pres">
      <dgm:prSet presAssocID="{1F13E664-06A9-4C0E-BA03-F17D0C107D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18DE161-BE44-4D9F-89CD-A3760519ADB5}" type="pres">
      <dgm:prSet presAssocID="{1F13E664-06A9-4C0E-BA03-F17D0C107D78}" presName="spaceRect" presStyleCnt="0"/>
      <dgm:spPr/>
    </dgm:pt>
    <dgm:pt modelId="{49903FF6-2CE3-488A-A795-1CB3D0C8049E}" type="pres">
      <dgm:prSet presAssocID="{1F13E664-06A9-4C0E-BA03-F17D0C107D78}" presName="textRect" presStyleLbl="revTx" presStyleIdx="0" presStyleCnt="4">
        <dgm:presLayoutVars>
          <dgm:chMax val="1"/>
          <dgm:chPref val="1"/>
        </dgm:presLayoutVars>
      </dgm:prSet>
      <dgm:spPr/>
    </dgm:pt>
    <dgm:pt modelId="{9A3F83F5-CF2B-4777-B5C6-F275B778B5E7}" type="pres">
      <dgm:prSet presAssocID="{C215F626-74B9-45DE-ADEB-BE709748BD3B}" presName="sibTrans" presStyleLbl="sibTrans2D1" presStyleIdx="0" presStyleCnt="0"/>
      <dgm:spPr/>
    </dgm:pt>
    <dgm:pt modelId="{55F6F591-A674-4CB9-957C-31083752322E}" type="pres">
      <dgm:prSet presAssocID="{758B56E5-E4A2-45BC-927D-8A9E4F4A9D25}" presName="compNode" presStyleCnt="0"/>
      <dgm:spPr/>
    </dgm:pt>
    <dgm:pt modelId="{602801C7-9B2F-451A-BCD6-AD3660AE7EB0}" type="pres">
      <dgm:prSet presAssocID="{758B56E5-E4A2-45BC-927D-8A9E4F4A9D25}" presName="iconBgRect" presStyleLbl="bgShp" presStyleIdx="1" presStyleCnt="4"/>
      <dgm:spPr/>
    </dgm:pt>
    <dgm:pt modelId="{61F4AAB9-4977-46DC-95E1-B49A2DEC440D}" type="pres">
      <dgm:prSet presAssocID="{758B56E5-E4A2-45BC-927D-8A9E4F4A9D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B53A17A0-C90E-4DA0-9D06-13847DAB56FF}" type="pres">
      <dgm:prSet presAssocID="{758B56E5-E4A2-45BC-927D-8A9E4F4A9D25}" presName="spaceRect" presStyleCnt="0"/>
      <dgm:spPr/>
    </dgm:pt>
    <dgm:pt modelId="{784F1B82-811D-45D2-84D8-B8BE9D91B66C}" type="pres">
      <dgm:prSet presAssocID="{758B56E5-E4A2-45BC-927D-8A9E4F4A9D25}" presName="textRect" presStyleLbl="revTx" presStyleIdx="1" presStyleCnt="4">
        <dgm:presLayoutVars>
          <dgm:chMax val="1"/>
          <dgm:chPref val="1"/>
        </dgm:presLayoutVars>
      </dgm:prSet>
      <dgm:spPr/>
    </dgm:pt>
    <dgm:pt modelId="{9CEA8837-5ED4-4383-8E1E-1112829E4150}" type="pres">
      <dgm:prSet presAssocID="{7819070D-1123-4C5F-BDC3-C86B72B16822}" presName="sibTrans" presStyleLbl="sibTrans2D1" presStyleIdx="0" presStyleCnt="0"/>
      <dgm:spPr/>
    </dgm:pt>
    <dgm:pt modelId="{44B60DD3-A61C-4E41-9FDA-14C4C21F4BF4}" type="pres">
      <dgm:prSet presAssocID="{40E78BD4-68A3-4853-A46D-F02625D55514}" presName="compNode" presStyleCnt="0"/>
      <dgm:spPr/>
    </dgm:pt>
    <dgm:pt modelId="{EA747671-56B8-415E-A358-FEC8CA384C99}" type="pres">
      <dgm:prSet presAssocID="{40E78BD4-68A3-4853-A46D-F02625D55514}" presName="iconBgRect" presStyleLbl="bgShp" presStyleIdx="2" presStyleCnt="4"/>
      <dgm:spPr/>
    </dgm:pt>
    <dgm:pt modelId="{A9EDE49D-903D-4912-ADB0-32C67C00E136}" type="pres">
      <dgm:prSet presAssocID="{40E78BD4-68A3-4853-A46D-F02625D555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15816106-F4CC-4EDB-B09E-1ED487A20686}" type="pres">
      <dgm:prSet presAssocID="{40E78BD4-68A3-4853-A46D-F02625D55514}" presName="spaceRect" presStyleCnt="0"/>
      <dgm:spPr/>
    </dgm:pt>
    <dgm:pt modelId="{3EB4BF2B-2564-4CC8-AC73-A14C00DA7744}" type="pres">
      <dgm:prSet presAssocID="{40E78BD4-68A3-4853-A46D-F02625D55514}" presName="textRect" presStyleLbl="revTx" presStyleIdx="2" presStyleCnt="4">
        <dgm:presLayoutVars>
          <dgm:chMax val="1"/>
          <dgm:chPref val="1"/>
        </dgm:presLayoutVars>
      </dgm:prSet>
      <dgm:spPr/>
    </dgm:pt>
    <dgm:pt modelId="{872BED9D-0325-43C8-B039-5F76EA7FD1E9}" type="pres">
      <dgm:prSet presAssocID="{96D0531B-2C67-47BE-9D35-2133256E65A6}" presName="sibTrans" presStyleLbl="sibTrans2D1" presStyleIdx="0" presStyleCnt="0"/>
      <dgm:spPr/>
    </dgm:pt>
    <dgm:pt modelId="{EA083BF7-2C9C-481E-B650-8B8F93261621}" type="pres">
      <dgm:prSet presAssocID="{3CEF43F0-2673-47EC-8E97-44FA647A8E0A}" presName="compNode" presStyleCnt="0"/>
      <dgm:spPr/>
    </dgm:pt>
    <dgm:pt modelId="{AAE2ECC2-6F4B-4AA3-A45E-A5E41EEBD4F7}" type="pres">
      <dgm:prSet presAssocID="{3CEF43F0-2673-47EC-8E97-44FA647A8E0A}" presName="iconBgRect" presStyleLbl="bgShp" presStyleIdx="3" presStyleCnt="4"/>
      <dgm:spPr/>
    </dgm:pt>
    <dgm:pt modelId="{366CC0A7-7BD5-4BDD-88F5-345B9F96E45F}" type="pres">
      <dgm:prSet presAssocID="{3CEF43F0-2673-47EC-8E97-44FA647A8E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A2C2FFA-0607-410F-AD99-B6D07E01DD68}" type="pres">
      <dgm:prSet presAssocID="{3CEF43F0-2673-47EC-8E97-44FA647A8E0A}" presName="spaceRect" presStyleCnt="0"/>
      <dgm:spPr/>
    </dgm:pt>
    <dgm:pt modelId="{7EE3BEF2-C357-43CC-92E6-A3DCA3C59EA0}" type="pres">
      <dgm:prSet presAssocID="{3CEF43F0-2673-47EC-8E97-44FA647A8E0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3B89608-A7CF-4465-848D-CABD8D2489ED}" type="presOf" srcId="{1F13E664-06A9-4C0E-BA03-F17D0C107D78}" destId="{49903FF6-2CE3-488A-A795-1CB3D0C8049E}" srcOrd="0" destOrd="0" presId="urn:microsoft.com/office/officeart/2018/2/layout/IconCircleList"/>
    <dgm:cxn modelId="{C2736E1A-2864-43BA-861B-423D28234822}" srcId="{C2F5C815-47BF-4473-A6D6-A96E20BC0417}" destId="{758B56E5-E4A2-45BC-927D-8A9E4F4A9D25}" srcOrd="1" destOrd="0" parTransId="{FBC16FD5-0D76-4F3A-AAF8-CBA48FFA9057}" sibTransId="{7819070D-1123-4C5F-BDC3-C86B72B16822}"/>
    <dgm:cxn modelId="{EC303B24-4E47-4A55-9D92-A5801BB543A8}" type="presOf" srcId="{C215F626-74B9-45DE-ADEB-BE709748BD3B}" destId="{9A3F83F5-CF2B-4777-B5C6-F275B778B5E7}" srcOrd="0" destOrd="0" presId="urn:microsoft.com/office/officeart/2018/2/layout/IconCircleList"/>
    <dgm:cxn modelId="{C9205836-B983-47C0-A09A-7E31F5A890AC}" srcId="{C2F5C815-47BF-4473-A6D6-A96E20BC0417}" destId="{1F13E664-06A9-4C0E-BA03-F17D0C107D78}" srcOrd="0" destOrd="0" parTransId="{0C340E3E-E3D9-411F-8C08-7DDEC59FC8D0}" sibTransId="{C215F626-74B9-45DE-ADEB-BE709748BD3B}"/>
    <dgm:cxn modelId="{E993FE3A-E806-45E5-B059-C2E8BF5ED4B3}" type="presOf" srcId="{C2F5C815-47BF-4473-A6D6-A96E20BC0417}" destId="{926E2EB8-5BA2-405A-AEA1-8E706D89E8DB}" srcOrd="0" destOrd="0" presId="urn:microsoft.com/office/officeart/2018/2/layout/IconCircleList"/>
    <dgm:cxn modelId="{48DBF46A-37EC-427B-8FFA-E94F1DCE115C}" type="presOf" srcId="{7819070D-1123-4C5F-BDC3-C86B72B16822}" destId="{9CEA8837-5ED4-4383-8E1E-1112829E4150}" srcOrd="0" destOrd="0" presId="urn:microsoft.com/office/officeart/2018/2/layout/IconCircleList"/>
    <dgm:cxn modelId="{B6AF8954-E22E-49DB-A5DD-63363E76C6AD}" type="presOf" srcId="{96D0531B-2C67-47BE-9D35-2133256E65A6}" destId="{872BED9D-0325-43C8-B039-5F76EA7FD1E9}" srcOrd="0" destOrd="0" presId="urn:microsoft.com/office/officeart/2018/2/layout/IconCircleList"/>
    <dgm:cxn modelId="{5262D78B-3D97-4B29-8483-926A3B8823A6}" type="presOf" srcId="{758B56E5-E4A2-45BC-927D-8A9E4F4A9D25}" destId="{784F1B82-811D-45D2-84D8-B8BE9D91B66C}" srcOrd="0" destOrd="0" presId="urn:microsoft.com/office/officeart/2018/2/layout/IconCircleList"/>
    <dgm:cxn modelId="{2810E9BA-79D1-4D45-BF50-54D0EF186D48}" srcId="{C2F5C815-47BF-4473-A6D6-A96E20BC0417}" destId="{3CEF43F0-2673-47EC-8E97-44FA647A8E0A}" srcOrd="3" destOrd="0" parTransId="{1024577A-87B5-4FB8-847F-1A3AB9D0AB03}" sibTransId="{F5298589-7470-4CD4-A421-20951CE2D901}"/>
    <dgm:cxn modelId="{D89E51D8-BE1C-46A7-9F49-193E0ED7339F}" type="presOf" srcId="{3CEF43F0-2673-47EC-8E97-44FA647A8E0A}" destId="{7EE3BEF2-C357-43CC-92E6-A3DCA3C59EA0}" srcOrd="0" destOrd="0" presId="urn:microsoft.com/office/officeart/2018/2/layout/IconCircleList"/>
    <dgm:cxn modelId="{39E186DE-55A7-4A78-9805-D59969A1C51D}" type="presOf" srcId="{40E78BD4-68A3-4853-A46D-F02625D55514}" destId="{3EB4BF2B-2564-4CC8-AC73-A14C00DA7744}" srcOrd="0" destOrd="0" presId="urn:microsoft.com/office/officeart/2018/2/layout/IconCircleList"/>
    <dgm:cxn modelId="{85CBD3F9-88D9-46A3-A16E-4F64DFBA4CD7}" srcId="{C2F5C815-47BF-4473-A6D6-A96E20BC0417}" destId="{40E78BD4-68A3-4853-A46D-F02625D55514}" srcOrd="2" destOrd="0" parTransId="{68FC0780-01DE-45B8-B285-9B1602560BC9}" sibTransId="{96D0531B-2C67-47BE-9D35-2133256E65A6}"/>
    <dgm:cxn modelId="{B2DD8349-E538-443B-A272-A8231454CD5B}" type="presParOf" srcId="{926E2EB8-5BA2-405A-AEA1-8E706D89E8DB}" destId="{8A87B907-D0A9-4195-866F-628645B65F49}" srcOrd="0" destOrd="0" presId="urn:microsoft.com/office/officeart/2018/2/layout/IconCircleList"/>
    <dgm:cxn modelId="{41DC9449-B759-4914-9351-960F1DD580E3}" type="presParOf" srcId="{8A87B907-D0A9-4195-866F-628645B65F49}" destId="{98712BB9-F5FC-4061-81C3-75151E71CF71}" srcOrd="0" destOrd="0" presId="urn:microsoft.com/office/officeart/2018/2/layout/IconCircleList"/>
    <dgm:cxn modelId="{E33964FE-32F0-4F81-B993-091FB2D3ADD2}" type="presParOf" srcId="{98712BB9-F5FC-4061-81C3-75151E71CF71}" destId="{DD6C07E7-F22F-44E5-BDAC-EA69295D8E1A}" srcOrd="0" destOrd="0" presId="urn:microsoft.com/office/officeart/2018/2/layout/IconCircleList"/>
    <dgm:cxn modelId="{62BBE61D-2F3B-4EAE-BC8C-EF615FA92861}" type="presParOf" srcId="{98712BB9-F5FC-4061-81C3-75151E71CF71}" destId="{5135E138-F557-4B77-AD43-75AB5B8E198E}" srcOrd="1" destOrd="0" presId="urn:microsoft.com/office/officeart/2018/2/layout/IconCircleList"/>
    <dgm:cxn modelId="{A5EF958A-F91E-4DAA-BE43-F33F5AE090AB}" type="presParOf" srcId="{98712BB9-F5FC-4061-81C3-75151E71CF71}" destId="{C18DE161-BE44-4D9F-89CD-A3760519ADB5}" srcOrd="2" destOrd="0" presId="urn:microsoft.com/office/officeart/2018/2/layout/IconCircleList"/>
    <dgm:cxn modelId="{F25CD73F-1BDE-49FD-A227-8389F84D7B84}" type="presParOf" srcId="{98712BB9-F5FC-4061-81C3-75151E71CF71}" destId="{49903FF6-2CE3-488A-A795-1CB3D0C8049E}" srcOrd="3" destOrd="0" presId="urn:microsoft.com/office/officeart/2018/2/layout/IconCircleList"/>
    <dgm:cxn modelId="{34C9567F-09CE-4286-878A-C6912306C1F4}" type="presParOf" srcId="{8A87B907-D0A9-4195-866F-628645B65F49}" destId="{9A3F83F5-CF2B-4777-B5C6-F275B778B5E7}" srcOrd="1" destOrd="0" presId="urn:microsoft.com/office/officeart/2018/2/layout/IconCircleList"/>
    <dgm:cxn modelId="{C8EF48E5-8A65-4C12-895F-F81C146BC496}" type="presParOf" srcId="{8A87B907-D0A9-4195-866F-628645B65F49}" destId="{55F6F591-A674-4CB9-957C-31083752322E}" srcOrd="2" destOrd="0" presId="urn:microsoft.com/office/officeart/2018/2/layout/IconCircleList"/>
    <dgm:cxn modelId="{0138A278-798A-4A1D-8E2F-774705ECF7C3}" type="presParOf" srcId="{55F6F591-A674-4CB9-957C-31083752322E}" destId="{602801C7-9B2F-451A-BCD6-AD3660AE7EB0}" srcOrd="0" destOrd="0" presId="urn:microsoft.com/office/officeart/2018/2/layout/IconCircleList"/>
    <dgm:cxn modelId="{068EFFD8-F5C7-4CFF-A97A-629A38A81423}" type="presParOf" srcId="{55F6F591-A674-4CB9-957C-31083752322E}" destId="{61F4AAB9-4977-46DC-95E1-B49A2DEC440D}" srcOrd="1" destOrd="0" presId="urn:microsoft.com/office/officeart/2018/2/layout/IconCircleList"/>
    <dgm:cxn modelId="{F3CC107E-2CEC-4175-BC3E-E1BD189E4404}" type="presParOf" srcId="{55F6F591-A674-4CB9-957C-31083752322E}" destId="{B53A17A0-C90E-4DA0-9D06-13847DAB56FF}" srcOrd="2" destOrd="0" presId="urn:microsoft.com/office/officeart/2018/2/layout/IconCircleList"/>
    <dgm:cxn modelId="{26C98BE5-7AED-4D5B-AA6C-F56DADE076CC}" type="presParOf" srcId="{55F6F591-A674-4CB9-957C-31083752322E}" destId="{784F1B82-811D-45D2-84D8-B8BE9D91B66C}" srcOrd="3" destOrd="0" presId="urn:microsoft.com/office/officeart/2018/2/layout/IconCircleList"/>
    <dgm:cxn modelId="{2494239A-B3E4-4E82-A7AD-6807C37C1E5C}" type="presParOf" srcId="{8A87B907-D0A9-4195-866F-628645B65F49}" destId="{9CEA8837-5ED4-4383-8E1E-1112829E4150}" srcOrd="3" destOrd="0" presId="urn:microsoft.com/office/officeart/2018/2/layout/IconCircleList"/>
    <dgm:cxn modelId="{CF17EB08-43C6-45F6-B9AB-8C5BC5B60C03}" type="presParOf" srcId="{8A87B907-D0A9-4195-866F-628645B65F49}" destId="{44B60DD3-A61C-4E41-9FDA-14C4C21F4BF4}" srcOrd="4" destOrd="0" presId="urn:microsoft.com/office/officeart/2018/2/layout/IconCircleList"/>
    <dgm:cxn modelId="{A26EF05C-7384-4F0A-AA33-9BB256FFB8B0}" type="presParOf" srcId="{44B60DD3-A61C-4E41-9FDA-14C4C21F4BF4}" destId="{EA747671-56B8-415E-A358-FEC8CA384C99}" srcOrd="0" destOrd="0" presId="urn:microsoft.com/office/officeart/2018/2/layout/IconCircleList"/>
    <dgm:cxn modelId="{9764ED85-A3C1-445C-B408-ED39292BDD3F}" type="presParOf" srcId="{44B60DD3-A61C-4E41-9FDA-14C4C21F4BF4}" destId="{A9EDE49D-903D-4912-ADB0-32C67C00E136}" srcOrd="1" destOrd="0" presId="urn:microsoft.com/office/officeart/2018/2/layout/IconCircleList"/>
    <dgm:cxn modelId="{613B3E85-C56F-40CA-BCC4-A19A08B6B813}" type="presParOf" srcId="{44B60DD3-A61C-4E41-9FDA-14C4C21F4BF4}" destId="{15816106-F4CC-4EDB-B09E-1ED487A20686}" srcOrd="2" destOrd="0" presId="urn:microsoft.com/office/officeart/2018/2/layout/IconCircleList"/>
    <dgm:cxn modelId="{B7A2E694-DD57-4151-83DB-56706BC22645}" type="presParOf" srcId="{44B60DD3-A61C-4E41-9FDA-14C4C21F4BF4}" destId="{3EB4BF2B-2564-4CC8-AC73-A14C00DA7744}" srcOrd="3" destOrd="0" presId="urn:microsoft.com/office/officeart/2018/2/layout/IconCircleList"/>
    <dgm:cxn modelId="{C5244A6D-5B4A-43F3-AC27-F31F2B2CCCBE}" type="presParOf" srcId="{8A87B907-D0A9-4195-866F-628645B65F49}" destId="{872BED9D-0325-43C8-B039-5F76EA7FD1E9}" srcOrd="5" destOrd="0" presId="urn:microsoft.com/office/officeart/2018/2/layout/IconCircleList"/>
    <dgm:cxn modelId="{390279CF-0FDE-4D48-8E9F-8D0C15470F17}" type="presParOf" srcId="{8A87B907-D0A9-4195-866F-628645B65F49}" destId="{EA083BF7-2C9C-481E-B650-8B8F93261621}" srcOrd="6" destOrd="0" presId="urn:microsoft.com/office/officeart/2018/2/layout/IconCircleList"/>
    <dgm:cxn modelId="{589B0FD1-E0AC-4B50-9DE7-30C94A3FFB16}" type="presParOf" srcId="{EA083BF7-2C9C-481E-B650-8B8F93261621}" destId="{AAE2ECC2-6F4B-4AA3-A45E-A5E41EEBD4F7}" srcOrd="0" destOrd="0" presId="urn:microsoft.com/office/officeart/2018/2/layout/IconCircleList"/>
    <dgm:cxn modelId="{1E6E993F-4E99-469B-8CB4-C1B1FCFFB105}" type="presParOf" srcId="{EA083BF7-2C9C-481E-B650-8B8F93261621}" destId="{366CC0A7-7BD5-4BDD-88F5-345B9F96E45F}" srcOrd="1" destOrd="0" presId="urn:microsoft.com/office/officeart/2018/2/layout/IconCircleList"/>
    <dgm:cxn modelId="{8160FD5D-0A5C-4049-B01C-CFEFAB9CFCDC}" type="presParOf" srcId="{EA083BF7-2C9C-481E-B650-8B8F93261621}" destId="{6A2C2FFA-0607-410F-AD99-B6D07E01DD68}" srcOrd="2" destOrd="0" presId="urn:microsoft.com/office/officeart/2018/2/layout/IconCircleList"/>
    <dgm:cxn modelId="{4A9BDC02-AC7B-4387-B02B-D30CCA5E39CE}" type="presParOf" srcId="{EA083BF7-2C9C-481E-B650-8B8F93261621}" destId="{7EE3BEF2-C357-43CC-92E6-A3DCA3C59EA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3214A3-5382-4920-9AE6-F9C5429DB7D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E8B530-3D03-4E32-B165-A75E8ECAE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 the adversarial dataset made, train the model with both original and adversarial datasets.</a:t>
          </a:r>
        </a:p>
      </dgm:t>
    </dgm:pt>
    <dgm:pt modelId="{3E3DC5B6-FA6E-4CB8-A000-AA77D5ADDD95}" type="parTrans" cxnId="{4C2E84E4-7ABF-4D67-936B-1A5DEBBF4F59}">
      <dgm:prSet/>
      <dgm:spPr/>
      <dgm:t>
        <a:bodyPr/>
        <a:lstStyle/>
        <a:p>
          <a:endParaRPr lang="en-US"/>
        </a:p>
      </dgm:t>
    </dgm:pt>
    <dgm:pt modelId="{610199BD-5C79-434A-B2C5-6543EA62797E}" type="sibTrans" cxnId="{4C2E84E4-7ABF-4D67-936B-1A5DEBBF4F59}">
      <dgm:prSet/>
      <dgm:spPr/>
      <dgm:t>
        <a:bodyPr/>
        <a:lstStyle/>
        <a:p>
          <a:endParaRPr lang="en-US"/>
        </a:p>
      </dgm:t>
    </dgm:pt>
    <dgm:pt modelId="{6F276925-1635-4A12-B925-605B4452FB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training makes the model more robust towards adversarial attacks.</a:t>
          </a:r>
        </a:p>
      </dgm:t>
    </dgm:pt>
    <dgm:pt modelId="{22A60290-03A8-4778-9795-13E5A46FA898}" type="parTrans" cxnId="{FD9826DE-627A-4C67-BBC9-6F8B9A957207}">
      <dgm:prSet/>
      <dgm:spPr/>
      <dgm:t>
        <a:bodyPr/>
        <a:lstStyle/>
        <a:p>
          <a:endParaRPr lang="en-US"/>
        </a:p>
      </dgm:t>
    </dgm:pt>
    <dgm:pt modelId="{2B80F300-EC3A-4E09-881F-EC06E1A4A444}" type="sibTrans" cxnId="{FD9826DE-627A-4C67-BBC9-6F8B9A957207}">
      <dgm:prSet/>
      <dgm:spPr/>
      <dgm:t>
        <a:bodyPr/>
        <a:lstStyle/>
        <a:p>
          <a:endParaRPr lang="en-US"/>
        </a:p>
      </dgm:t>
    </dgm:pt>
    <dgm:pt modelId="{55BD9F57-ADE6-45AC-80DE-D4EE3A8CD8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But also reduces the accuracy on clean examples</a:t>
          </a:r>
          <a:r>
            <a:rPr lang="en-US">
              <a:latin typeface="Aptos Display" panose="02110004020202020204"/>
            </a:rPr>
            <a:t>(~10%).</a:t>
          </a:r>
          <a:endParaRPr lang="en-US"/>
        </a:p>
      </dgm:t>
    </dgm:pt>
    <dgm:pt modelId="{CDE2730A-C8EC-4017-B9AD-CAB41DDBBFEC}" type="parTrans" cxnId="{F0C8E367-290D-4680-A617-3490E5DCEA8B}">
      <dgm:prSet/>
      <dgm:spPr/>
      <dgm:t>
        <a:bodyPr/>
        <a:lstStyle/>
        <a:p>
          <a:endParaRPr lang="en-US"/>
        </a:p>
      </dgm:t>
    </dgm:pt>
    <dgm:pt modelId="{B708352D-0CC4-4DAD-B100-CCCAC0A3E88E}" type="sibTrans" cxnId="{F0C8E367-290D-4680-A617-3490E5DCEA8B}">
      <dgm:prSet/>
      <dgm:spPr/>
      <dgm:t>
        <a:bodyPr/>
        <a:lstStyle/>
        <a:p>
          <a:endParaRPr lang="en-US"/>
        </a:p>
      </dgm:t>
    </dgm:pt>
    <dgm:pt modelId="{A6E4C8C4-9774-472E-83F4-DAA39659198A}" type="pres">
      <dgm:prSet presAssocID="{943214A3-5382-4920-9AE6-F9C5429DB7D8}" presName="root" presStyleCnt="0">
        <dgm:presLayoutVars>
          <dgm:dir/>
          <dgm:resizeHandles val="exact"/>
        </dgm:presLayoutVars>
      </dgm:prSet>
      <dgm:spPr/>
    </dgm:pt>
    <dgm:pt modelId="{79009CC4-333E-4CB9-BA1E-EC14BAC32CFF}" type="pres">
      <dgm:prSet presAssocID="{29E8B530-3D03-4E32-B165-A75E8ECAE9CC}" presName="compNode" presStyleCnt="0"/>
      <dgm:spPr/>
    </dgm:pt>
    <dgm:pt modelId="{69C5DAFE-0290-410A-8EE0-43D352FAC870}" type="pres">
      <dgm:prSet presAssocID="{29E8B530-3D03-4E32-B165-A75E8ECAE9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1926DEB-DF34-4319-948E-7502083583C7}" type="pres">
      <dgm:prSet presAssocID="{29E8B530-3D03-4E32-B165-A75E8ECAE9CC}" presName="spaceRect" presStyleCnt="0"/>
      <dgm:spPr/>
    </dgm:pt>
    <dgm:pt modelId="{D628F9A0-D8BF-43F1-9F11-1433E02DE3FF}" type="pres">
      <dgm:prSet presAssocID="{29E8B530-3D03-4E32-B165-A75E8ECAE9CC}" presName="textRect" presStyleLbl="revTx" presStyleIdx="0" presStyleCnt="3">
        <dgm:presLayoutVars>
          <dgm:chMax val="1"/>
          <dgm:chPref val="1"/>
        </dgm:presLayoutVars>
      </dgm:prSet>
      <dgm:spPr/>
    </dgm:pt>
    <dgm:pt modelId="{96D7CA19-9ACF-4632-8349-4E061882D25D}" type="pres">
      <dgm:prSet presAssocID="{610199BD-5C79-434A-B2C5-6543EA62797E}" presName="sibTrans" presStyleCnt="0"/>
      <dgm:spPr/>
    </dgm:pt>
    <dgm:pt modelId="{217FD69B-903A-42D5-8BD7-5876F9FC5E77}" type="pres">
      <dgm:prSet presAssocID="{6F276925-1635-4A12-B925-605B4452FB6B}" presName="compNode" presStyleCnt="0"/>
      <dgm:spPr/>
    </dgm:pt>
    <dgm:pt modelId="{3D638E61-8CFD-4608-9979-5BE0B00CBE18}" type="pres">
      <dgm:prSet presAssocID="{6F276925-1635-4A12-B925-605B4452FB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5CDF599-7348-474C-933A-27CF3140178C}" type="pres">
      <dgm:prSet presAssocID="{6F276925-1635-4A12-B925-605B4452FB6B}" presName="spaceRect" presStyleCnt="0"/>
      <dgm:spPr/>
    </dgm:pt>
    <dgm:pt modelId="{420C7D15-7863-4FA7-ADC7-19388B228568}" type="pres">
      <dgm:prSet presAssocID="{6F276925-1635-4A12-B925-605B4452FB6B}" presName="textRect" presStyleLbl="revTx" presStyleIdx="1" presStyleCnt="3">
        <dgm:presLayoutVars>
          <dgm:chMax val="1"/>
          <dgm:chPref val="1"/>
        </dgm:presLayoutVars>
      </dgm:prSet>
      <dgm:spPr/>
    </dgm:pt>
    <dgm:pt modelId="{E0E5E21B-F9A6-4758-A096-377776E6D82B}" type="pres">
      <dgm:prSet presAssocID="{2B80F300-EC3A-4E09-881F-EC06E1A4A444}" presName="sibTrans" presStyleCnt="0"/>
      <dgm:spPr/>
    </dgm:pt>
    <dgm:pt modelId="{72D84384-F159-4B78-9003-2B39ACF1B930}" type="pres">
      <dgm:prSet presAssocID="{55BD9F57-ADE6-45AC-80DE-D4EE3A8CD854}" presName="compNode" presStyleCnt="0"/>
      <dgm:spPr/>
    </dgm:pt>
    <dgm:pt modelId="{3C157B10-67A0-49ED-A391-3F1601A59F40}" type="pres">
      <dgm:prSet presAssocID="{55BD9F57-ADE6-45AC-80DE-D4EE3A8CD8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183853D-9406-4D5A-95AB-567257237F90}" type="pres">
      <dgm:prSet presAssocID="{55BD9F57-ADE6-45AC-80DE-D4EE3A8CD854}" presName="spaceRect" presStyleCnt="0"/>
      <dgm:spPr/>
    </dgm:pt>
    <dgm:pt modelId="{C41D7387-AB81-485C-A474-D53785E51C62}" type="pres">
      <dgm:prSet presAssocID="{55BD9F57-ADE6-45AC-80DE-D4EE3A8CD8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FBA332-D21A-469D-A3B8-20FBAE727905}" type="presOf" srcId="{943214A3-5382-4920-9AE6-F9C5429DB7D8}" destId="{A6E4C8C4-9774-472E-83F4-DAA39659198A}" srcOrd="0" destOrd="0" presId="urn:microsoft.com/office/officeart/2018/2/layout/IconLabelList"/>
    <dgm:cxn modelId="{F0C8E367-290D-4680-A617-3490E5DCEA8B}" srcId="{943214A3-5382-4920-9AE6-F9C5429DB7D8}" destId="{55BD9F57-ADE6-45AC-80DE-D4EE3A8CD854}" srcOrd="2" destOrd="0" parTransId="{CDE2730A-C8EC-4017-B9AD-CAB41DDBBFEC}" sibTransId="{B708352D-0CC4-4DAD-B100-CCCAC0A3E88E}"/>
    <dgm:cxn modelId="{432E0AA1-9192-4669-8F51-B5D5A12F7C34}" type="presOf" srcId="{55BD9F57-ADE6-45AC-80DE-D4EE3A8CD854}" destId="{C41D7387-AB81-485C-A474-D53785E51C62}" srcOrd="0" destOrd="0" presId="urn:microsoft.com/office/officeart/2018/2/layout/IconLabelList"/>
    <dgm:cxn modelId="{CF7C06A4-3FC7-4728-90E5-78F209615B47}" type="presOf" srcId="{29E8B530-3D03-4E32-B165-A75E8ECAE9CC}" destId="{D628F9A0-D8BF-43F1-9F11-1433E02DE3FF}" srcOrd="0" destOrd="0" presId="urn:microsoft.com/office/officeart/2018/2/layout/IconLabelList"/>
    <dgm:cxn modelId="{D7A7F6B3-E6A6-46A5-A661-18638503CA1B}" type="presOf" srcId="{6F276925-1635-4A12-B925-605B4452FB6B}" destId="{420C7D15-7863-4FA7-ADC7-19388B228568}" srcOrd="0" destOrd="0" presId="urn:microsoft.com/office/officeart/2018/2/layout/IconLabelList"/>
    <dgm:cxn modelId="{FD9826DE-627A-4C67-BBC9-6F8B9A957207}" srcId="{943214A3-5382-4920-9AE6-F9C5429DB7D8}" destId="{6F276925-1635-4A12-B925-605B4452FB6B}" srcOrd="1" destOrd="0" parTransId="{22A60290-03A8-4778-9795-13E5A46FA898}" sibTransId="{2B80F300-EC3A-4E09-881F-EC06E1A4A444}"/>
    <dgm:cxn modelId="{4C2E84E4-7ABF-4D67-936B-1A5DEBBF4F59}" srcId="{943214A3-5382-4920-9AE6-F9C5429DB7D8}" destId="{29E8B530-3D03-4E32-B165-A75E8ECAE9CC}" srcOrd="0" destOrd="0" parTransId="{3E3DC5B6-FA6E-4CB8-A000-AA77D5ADDD95}" sibTransId="{610199BD-5C79-434A-B2C5-6543EA62797E}"/>
    <dgm:cxn modelId="{5398BC09-0D07-45FE-8FEF-EF1FA810A3A9}" type="presParOf" srcId="{A6E4C8C4-9774-472E-83F4-DAA39659198A}" destId="{79009CC4-333E-4CB9-BA1E-EC14BAC32CFF}" srcOrd="0" destOrd="0" presId="urn:microsoft.com/office/officeart/2018/2/layout/IconLabelList"/>
    <dgm:cxn modelId="{66CF82DE-B0A8-4313-A0EB-EB2F99F4DD79}" type="presParOf" srcId="{79009CC4-333E-4CB9-BA1E-EC14BAC32CFF}" destId="{69C5DAFE-0290-410A-8EE0-43D352FAC870}" srcOrd="0" destOrd="0" presId="urn:microsoft.com/office/officeart/2018/2/layout/IconLabelList"/>
    <dgm:cxn modelId="{AC498DA1-4D0E-4807-9536-84024D92138B}" type="presParOf" srcId="{79009CC4-333E-4CB9-BA1E-EC14BAC32CFF}" destId="{31926DEB-DF34-4319-948E-7502083583C7}" srcOrd="1" destOrd="0" presId="urn:microsoft.com/office/officeart/2018/2/layout/IconLabelList"/>
    <dgm:cxn modelId="{CF5EC70D-4BB7-4997-A66C-7647775AFEA3}" type="presParOf" srcId="{79009CC4-333E-4CB9-BA1E-EC14BAC32CFF}" destId="{D628F9A0-D8BF-43F1-9F11-1433E02DE3FF}" srcOrd="2" destOrd="0" presId="urn:microsoft.com/office/officeart/2018/2/layout/IconLabelList"/>
    <dgm:cxn modelId="{CAFAC7D7-E772-45C5-A801-B623B7BD0428}" type="presParOf" srcId="{A6E4C8C4-9774-472E-83F4-DAA39659198A}" destId="{96D7CA19-9ACF-4632-8349-4E061882D25D}" srcOrd="1" destOrd="0" presId="urn:microsoft.com/office/officeart/2018/2/layout/IconLabelList"/>
    <dgm:cxn modelId="{F85A697B-6EA1-49D1-844D-492D0F895270}" type="presParOf" srcId="{A6E4C8C4-9774-472E-83F4-DAA39659198A}" destId="{217FD69B-903A-42D5-8BD7-5876F9FC5E77}" srcOrd="2" destOrd="0" presId="urn:microsoft.com/office/officeart/2018/2/layout/IconLabelList"/>
    <dgm:cxn modelId="{94D71ECD-274C-43C3-9708-50D6C2AEA434}" type="presParOf" srcId="{217FD69B-903A-42D5-8BD7-5876F9FC5E77}" destId="{3D638E61-8CFD-4608-9979-5BE0B00CBE18}" srcOrd="0" destOrd="0" presId="urn:microsoft.com/office/officeart/2018/2/layout/IconLabelList"/>
    <dgm:cxn modelId="{5CD0E224-CA51-410A-89A7-FA14CB60021F}" type="presParOf" srcId="{217FD69B-903A-42D5-8BD7-5876F9FC5E77}" destId="{85CDF599-7348-474C-933A-27CF3140178C}" srcOrd="1" destOrd="0" presId="urn:microsoft.com/office/officeart/2018/2/layout/IconLabelList"/>
    <dgm:cxn modelId="{9D2DE479-2CA6-42AC-B6AF-AB5943418890}" type="presParOf" srcId="{217FD69B-903A-42D5-8BD7-5876F9FC5E77}" destId="{420C7D15-7863-4FA7-ADC7-19388B228568}" srcOrd="2" destOrd="0" presId="urn:microsoft.com/office/officeart/2018/2/layout/IconLabelList"/>
    <dgm:cxn modelId="{A4EF1DDB-8BEC-49B3-9AF2-E339EB195535}" type="presParOf" srcId="{A6E4C8C4-9774-472E-83F4-DAA39659198A}" destId="{E0E5E21B-F9A6-4758-A096-377776E6D82B}" srcOrd="3" destOrd="0" presId="urn:microsoft.com/office/officeart/2018/2/layout/IconLabelList"/>
    <dgm:cxn modelId="{42E43A8C-70F7-4639-A0A9-CD6C2C6929D6}" type="presParOf" srcId="{A6E4C8C4-9774-472E-83F4-DAA39659198A}" destId="{72D84384-F159-4B78-9003-2B39ACF1B930}" srcOrd="4" destOrd="0" presId="urn:microsoft.com/office/officeart/2018/2/layout/IconLabelList"/>
    <dgm:cxn modelId="{9FEBBC9F-2A9F-4C19-A303-147D97CCB6DE}" type="presParOf" srcId="{72D84384-F159-4B78-9003-2B39ACF1B930}" destId="{3C157B10-67A0-49ED-A391-3F1601A59F40}" srcOrd="0" destOrd="0" presId="urn:microsoft.com/office/officeart/2018/2/layout/IconLabelList"/>
    <dgm:cxn modelId="{665E1209-3798-4CAA-8E4C-749DAEE8E1FA}" type="presParOf" srcId="{72D84384-F159-4B78-9003-2B39ACF1B930}" destId="{C183853D-9406-4D5A-95AB-567257237F90}" srcOrd="1" destOrd="0" presId="urn:microsoft.com/office/officeart/2018/2/layout/IconLabelList"/>
    <dgm:cxn modelId="{4B16A53C-F525-4427-BD26-480C79817CE2}" type="presParOf" srcId="{72D84384-F159-4B78-9003-2B39ACF1B930}" destId="{C41D7387-AB81-485C-A474-D53785E51C6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CE565-E6EF-46B3-B90B-590DA6A2E0AE}">
      <dsp:nvSpPr>
        <dsp:cNvPr id="0" name=""/>
        <dsp:cNvSpPr/>
      </dsp:nvSpPr>
      <dsp:spPr>
        <a:xfrm>
          <a:off x="853" y="21822"/>
          <a:ext cx="3457633" cy="4149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Defense method to boost model resilience against adversarial attacks.</a:t>
          </a:r>
          <a:endParaRPr lang="en-US" sz="2200" kern="1200"/>
        </a:p>
      </dsp:txBody>
      <dsp:txXfrm>
        <a:off x="853" y="1681486"/>
        <a:ext cx="3457633" cy="2489496"/>
      </dsp:txXfrm>
    </dsp:sp>
    <dsp:sp modelId="{DEDCE1AF-7CF3-475E-A028-FC2C82DB6DA4}">
      <dsp:nvSpPr>
        <dsp:cNvPr id="0" name=""/>
        <dsp:cNvSpPr/>
      </dsp:nvSpPr>
      <dsp:spPr>
        <a:xfrm>
          <a:off x="853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3" y="21822"/>
        <a:ext cx="3457633" cy="1659664"/>
      </dsp:txXfrm>
    </dsp:sp>
    <dsp:sp modelId="{C7688B30-7DE8-4CA1-8691-340A7443003E}">
      <dsp:nvSpPr>
        <dsp:cNvPr id="0" name=""/>
        <dsp:cNvSpPr/>
      </dsp:nvSpPr>
      <dsp:spPr>
        <a:xfrm>
          <a:off x="3735097" y="21822"/>
          <a:ext cx="3457633" cy="4149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Purpose</a:t>
          </a:r>
          <a:r>
            <a:rPr lang="en-US" sz="2200" b="0" i="0" kern="1200" baseline="0"/>
            <a:t>: Models are trained on both clean and adversarial perturbed data to recognize and resist manipulations.</a:t>
          </a:r>
          <a:endParaRPr lang="en-US" sz="2200" kern="1200"/>
        </a:p>
      </dsp:txBody>
      <dsp:txXfrm>
        <a:off x="3735097" y="1681486"/>
        <a:ext cx="3457633" cy="2489496"/>
      </dsp:txXfrm>
    </dsp:sp>
    <dsp:sp modelId="{33C13210-52EB-4AA8-BCA1-A2855763D592}">
      <dsp:nvSpPr>
        <dsp:cNvPr id="0" name=""/>
        <dsp:cNvSpPr/>
      </dsp:nvSpPr>
      <dsp:spPr>
        <a:xfrm>
          <a:off x="3735097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35097" y="21822"/>
        <a:ext cx="3457633" cy="1659664"/>
      </dsp:txXfrm>
    </dsp:sp>
    <dsp:sp modelId="{928F484C-8B6B-4044-8E86-771C98DD8D91}">
      <dsp:nvSpPr>
        <dsp:cNvPr id="0" name=""/>
        <dsp:cNvSpPr/>
      </dsp:nvSpPr>
      <dsp:spPr>
        <a:xfrm>
          <a:off x="7469341" y="21822"/>
          <a:ext cx="3457633" cy="4149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Outcome</a:t>
          </a:r>
          <a:r>
            <a:rPr lang="en-US" sz="2200" b="0" i="0" kern="1200" baseline="0"/>
            <a:t>: Enhanced robustness, protecting ML systems from malicious input that could lead to incorrect predictions. </a:t>
          </a:r>
          <a:endParaRPr lang="en-US" sz="2200" kern="1200"/>
        </a:p>
      </dsp:txBody>
      <dsp:txXfrm>
        <a:off x="7469341" y="1681486"/>
        <a:ext cx="3457633" cy="2489496"/>
      </dsp:txXfrm>
    </dsp:sp>
    <dsp:sp modelId="{205FEE1B-DA13-4516-9EFF-74AF9B12BBF1}">
      <dsp:nvSpPr>
        <dsp:cNvPr id="0" name=""/>
        <dsp:cNvSpPr/>
      </dsp:nvSpPr>
      <dsp:spPr>
        <a:xfrm>
          <a:off x="7469341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69341" y="21822"/>
        <a:ext cx="3457633" cy="1659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97293-0D24-40BC-988C-25614F5E2692}">
      <dsp:nvSpPr>
        <dsp:cNvPr id="0" name=""/>
        <dsp:cNvSpPr/>
      </dsp:nvSpPr>
      <dsp:spPr>
        <a:xfrm>
          <a:off x="1306187" y="1110052"/>
          <a:ext cx="1041290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81A4C-09EE-4777-A56D-434894DAF54E}">
      <dsp:nvSpPr>
        <dsp:cNvPr id="0" name=""/>
        <dsp:cNvSpPr/>
      </dsp:nvSpPr>
      <dsp:spPr>
        <a:xfrm>
          <a:off x="2409956" y="1021754"/>
          <a:ext cx="119748" cy="227084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1085879"/>
            <a:satOff val="242"/>
            <a:lumOff val="36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085879"/>
              <a:satOff val="242"/>
              <a:lumOff val="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93889-4D11-4754-9E98-99B9631F7AE5}">
      <dsp:nvSpPr>
        <dsp:cNvPr id="0" name=""/>
        <dsp:cNvSpPr/>
      </dsp:nvSpPr>
      <dsp:spPr>
        <a:xfrm>
          <a:off x="627887" y="561949"/>
          <a:ext cx="1096277" cy="10962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88433" y="722495"/>
        <a:ext cx="775185" cy="775185"/>
      </dsp:txXfrm>
    </dsp:sp>
    <dsp:sp modelId="{0E20D049-BD52-4717-871D-3889325D1B77}">
      <dsp:nvSpPr>
        <dsp:cNvPr id="0" name=""/>
        <dsp:cNvSpPr/>
      </dsp:nvSpPr>
      <dsp:spPr>
        <a:xfrm>
          <a:off x="4574" y="1823824"/>
          <a:ext cx="234290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2171757"/>
            <a:satOff val="485"/>
            <a:lumOff val="73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2171757"/>
              <a:satOff val="485"/>
              <a:lumOff val="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11" tIns="165100" rIns="184811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Step 1</a:t>
          </a:r>
          <a:r>
            <a:rPr lang="en-US" sz="1600" b="0" i="0" kern="1200" baseline="0"/>
            <a:t>: Model Selection – Use robust architectures like ResNet or MobileNet for CIFAR-10.</a:t>
          </a:r>
          <a:endParaRPr lang="en-US" sz="1600" kern="1200"/>
        </a:p>
      </dsp:txBody>
      <dsp:txXfrm>
        <a:off x="4574" y="2216944"/>
        <a:ext cx="2342904" cy="1572480"/>
      </dsp:txXfrm>
    </dsp:sp>
    <dsp:sp modelId="{7F11E06B-2D92-4497-BF6A-EDDF27F505D2}">
      <dsp:nvSpPr>
        <dsp:cNvPr id="0" name=""/>
        <dsp:cNvSpPr/>
      </dsp:nvSpPr>
      <dsp:spPr>
        <a:xfrm>
          <a:off x="2607801" y="1110016"/>
          <a:ext cx="2342904" cy="71"/>
        </a:xfrm>
        <a:prstGeom prst="rect">
          <a:avLst/>
        </a:prstGeom>
        <a:solidFill>
          <a:schemeClr val="accent5">
            <a:tint val="40000"/>
            <a:alpha val="90000"/>
            <a:hueOff val="-3257636"/>
            <a:satOff val="727"/>
            <a:lumOff val="109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3257636"/>
              <a:satOff val="727"/>
              <a:lumOff val="1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BCA63-7BDD-4EF6-83C9-8025DAD2B762}">
      <dsp:nvSpPr>
        <dsp:cNvPr id="0" name=""/>
        <dsp:cNvSpPr/>
      </dsp:nvSpPr>
      <dsp:spPr>
        <a:xfrm>
          <a:off x="5013183" y="1021721"/>
          <a:ext cx="119748" cy="227130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343515"/>
            <a:satOff val="970"/>
            <a:lumOff val="146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4343515"/>
              <a:satOff val="970"/>
              <a:lumOff val="1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64CB5-93CF-4288-8DF7-F1D52BB65D0B}">
      <dsp:nvSpPr>
        <dsp:cNvPr id="0" name=""/>
        <dsp:cNvSpPr/>
      </dsp:nvSpPr>
      <dsp:spPr>
        <a:xfrm>
          <a:off x="3231115" y="561913"/>
          <a:ext cx="1096277" cy="1096277"/>
        </a:xfrm>
        <a:prstGeom prst="ellipse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391661" y="722459"/>
        <a:ext cx="775185" cy="775185"/>
      </dsp:txXfrm>
    </dsp:sp>
    <dsp:sp modelId="{80E8CF07-946C-4CC4-9ACA-2CFB6F4F6CF6}">
      <dsp:nvSpPr>
        <dsp:cNvPr id="0" name=""/>
        <dsp:cNvSpPr/>
      </dsp:nvSpPr>
      <dsp:spPr>
        <a:xfrm>
          <a:off x="2607801" y="1823785"/>
          <a:ext cx="234290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5429393"/>
            <a:satOff val="1212"/>
            <a:lumOff val="182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429393"/>
              <a:satOff val="1212"/>
              <a:lumOff val="1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11" tIns="165100" rIns="184811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Step 2</a:t>
          </a:r>
          <a:r>
            <a:rPr lang="en-US" sz="1600" b="0" i="0" kern="1200" baseline="0"/>
            <a:t>: Attack Generation – Generate adversarial examples using methods like FGSM or PGD.</a:t>
          </a:r>
          <a:endParaRPr lang="en-US" sz="1600" kern="1200"/>
        </a:p>
      </dsp:txBody>
      <dsp:txXfrm>
        <a:off x="2607801" y="2216905"/>
        <a:ext cx="2342904" cy="1572480"/>
      </dsp:txXfrm>
    </dsp:sp>
    <dsp:sp modelId="{84208BE4-2FDC-4480-87F5-BDEC94F54380}">
      <dsp:nvSpPr>
        <dsp:cNvPr id="0" name=""/>
        <dsp:cNvSpPr/>
      </dsp:nvSpPr>
      <dsp:spPr>
        <a:xfrm>
          <a:off x="5211028" y="1110033"/>
          <a:ext cx="2366010" cy="72"/>
        </a:xfrm>
        <a:prstGeom prst="rect">
          <a:avLst/>
        </a:prstGeom>
        <a:solidFill>
          <a:schemeClr val="accent5">
            <a:tint val="40000"/>
            <a:alpha val="90000"/>
            <a:hueOff val="-6515273"/>
            <a:satOff val="1455"/>
            <a:lumOff val="219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6515273"/>
              <a:satOff val="1455"/>
              <a:lumOff val="2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5991F-A762-46BF-A4C2-E5ADAFE47801}">
      <dsp:nvSpPr>
        <dsp:cNvPr id="0" name=""/>
        <dsp:cNvSpPr/>
      </dsp:nvSpPr>
      <dsp:spPr>
        <a:xfrm>
          <a:off x="7640132" y="1021735"/>
          <a:ext cx="120929" cy="227143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7601151"/>
            <a:satOff val="1697"/>
            <a:lumOff val="255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601151"/>
              <a:satOff val="1697"/>
              <a:lumOff val="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A2A5C-18E6-4F38-AC53-8D4EB9C22E2A}">
      <dsp:nvSpPr>
        <dsp:cNvPr id="0" name=""/>
        <dsp:cNvSpPr/>
      </dsp:nvSpPr>
      <dsp:spPr>
        <a:xfrm>
          <a:off x="5845895" y="561930"/>
          <a:ext cx="1096277" cy="1096277"/>
        </a:xfrm>
        <a:prstGeom prst="ellipse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006441" y="722476"/>
        <a:ext cx="775185" cy="775185"/>
      </dsp:txXfrm>
    </dsp:sp>
    <dsp:sp modelId="{8772A93A-BE3D-440A-B364-B792A6B0D7AE}">
      <dsp:nvSpPr>
        <dsp:cNvPr id="0" name=""/>
        <dsp:cNvSpPr/>
      </dsp:nvSpPr>
      <dsp:spPr>
        <a:xfrm>
          <a:off x="5211028" y="1823824"/>
          <a:ext cx="242709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8687030"/>
            <a:satOff val="1940"/>
            <a:lumOff val="292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8687030"/>
              <a:satOff val="1940"/>
              <a:lumOff val="2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452" tIns="165100" rIns="191452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Step 3</a:t>
          </a:r>
          <a:r>
            <a:rPr lang="en-US" sz="1400" b="0" i="0" kern="1200" baseline="0"/>
            <a:t>: Training Procedure: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Train the model on clean data.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Add adversarial examples to the training batch.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Fine-tune the model with both data types to improve robustness.</a:t>
          </a:r>
          <a:endParaRPr lang="en-US" sz="1100" kern="1200"/>
        </a:p>
      </dsp:txBody>
      <dsp:txXfrm>
        <a:off x="5211028" y="2216944"/>
        <a:ext cx="2427093" cy="1572480"/>
      </dsp:txXfrm>
    </dsp:sp>
    <dsp:sp modelId="{E505C771-C841-49EC-96E3-52CEE0A24967}">
      <dsp:nvSpPr>
        <dsp:cNvPr id="0" name=""/>
        <dsp:cNvSpPr/>
      </dsp:nvSpPr>
      <dsp:spPr>
        <a:xfrm>
          <a:off x="7907798" y="1110033"/>
          <a:ext cx="1171452" cy="72"/>
        </a:xfrm>
        <a:prstGeom prst="rect">
          <a:avLst/>
        </a:prstGeom>
        <a:solidFill>
          <a:schemeClr val="accent5">
            <a:tint val="40000"/>
            <a:alpha val="90000"/>
            <a:hueOff val="-9772908"/>
            <a:satOff val="2182"/>
            <a:lumOff val="328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9772908"/>
              <a:satOff val="2182"/>
              <a:lumOff val="3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EE928-1F35-482B-8C79-E2A873CFB2AC}">
      <dsp:nvSpPr>
        <dsp:cNvPr id="0" name=""/>
        <dsp:cNvSpPr/>
      </dsp:nvSpPr>
      <dsp:spPr>
        <a:xfrm>
          <a:off x="8531112" y="561930"/>
          <a:ext cx="1096277" cy="1096277"/>
        </a:xfrm>
        <a:prstGeom prst="ellips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691658" y="722476"/>
        <a:ext cx="775185" cy="775185"/>
      </dsp:txXfrm>
    </dsp:sp>
    <dsp:sp modelId="{85045B63-37A2-479E-B74B-6285643B7CC8}">
      <dsp:nvSpPr>
        <dsp:cNvPr id="0" name=""/>
        <dsp:cNvSpPr/>
      </dsp:nvSpPr>
      <dsp:spPr>
        <a:xfrm>
          <a:off x="7907798" y="1823824"/>
          <a:ext cx="234290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11" tIns="165100" rIns="184811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Step 4</a:t>
          </a:r>
          <a:r>
            <a:rPr lang="en-US" sz="1400" b="0" i="0" kern="1200" baseline="0"/>
            <a:t>: Evaluation – Test model resilience to multiple adversarial attacks. </a:t>
          </a:r>
          <a:endParaRPr lang="en-US" sz="1400" kern="1200"/>
        </a:p>
      </dsp:txBody>
      <dsp:txXfrm>
        <a:off x="7907798" y="2216944"/>
        <a:ext cx="2342904" cy="1572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74969-B7D7-4113-A1A8-8D868FD90626}">
      <dsp:nvSpPr>
        <dsp:cNvPr id="0" name=""/>
        <dsp:cNvSpPr/>
      </dsp:nvSpPr>
      <dsp:spPr>
        <a:xfrm>
          <a:off x="861950" y="500034"/>
          <a:ext cx="1259270" cy="12592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91E2D-1733-4036-BD8D-0848DCC3B287}">
      <dsp:nvSpPr>
        <dsp:cNvPr id="0" name=""/>
        <dsp:cNvSpPr/>
      </dsp:nvSpPr>
      <dsp:spPr>
        <a:xfrm>
          <a:off x="1130320" y="768403"/>
          <a:ext cx="722532" cy="7225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02DE1-678A-42BA-AE0F-BF604D3EF364}">
      <dsp:nvSpPr>
        <dsp:cNvPr id="0" name=""/>
        <dsp:cNvSpPr/>
      </dsp:nvSpPr>
      <dsp:spPr>
        <a:xfrm>
          <a:off x="459397" y="2151536"/>
          <a:ext cx="20643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i="0" kern="1200" baseline="0"/>
            <a:t>Computational Expense</a:t>
          </a:r>
          <a:endParaRPr lang="en-US" sz="1500" kern="1200"/>
        </a:p>
      </dsp:txBody>
      <dsp:txXfrm>
        <a:off x="459397" y="2151536"/>
        <a:ext cx="2064378" cy="720000"/>
      </dsp:txXfrm>
    </dsp:sp>
    <dsp:sp modelId="{7FEA4DDB-CC1A-4C4C-A0F9-65472ED2B9B8}">
      <dsp:nvSpPr>
        <dsp:cNvPr id="0" name=""/>
        <dsp:cNvSpPr/>
      </dsp:nvSpPr>
      <dsp:spPr>
        <a:xfrm>
          <a:off x="3287595" y="500034"/>
          <a:ext cx="1259270" cy="12592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43FDA-6155-4B4B-A6D4-B1A75BDE533F}">
      <dsp:nvSpPr>
        <dsp:cNvPr id="0" name=""/>
        <dsp:cNvSpPr/>
      </dsp:nvSpPr>
      <dsp:spPr>
        <a:xfrm>
          <a:off x="3555964" y="768403"/>
          <a:ext cx="722532" cy="7225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A3ACE-5668-4A4C-8828-6411E5D68691}">
      <dsp:nvSpPr>
        <dsp:cNvPr id="0" name=""/>
        <dsp:cNvSpPr/>
      </dsp:nvSpPr>
      <dsp:spPr>
        <a:xfrm>
          <a:off x="2885041" y="2151536"/>
          <a:ext cx="20643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i="0" kern="1200" baseline="0"/>
            <a:t>Overfitting to Specific Attacks</a:t>
          </a:r>
          <a:endParaRPr lang="en-US" sz="1500" kern="1200"/>
        </a:p>
      </dsp:txBody>
      <dsp:txXfrm>
        <a:off x="2885041" y="2151536"/>
        <a:ext cx="2064378" cy="720000"/>
      </dsp:txXfrm>
    </dsp:sp>
    <dsp:sp modelId="{AFE349D1-30F4-4E20-A538-E15455E0705F}">
      <dsp:nvSpPr>
        <dsp:cNvPr id="0" name=""/>
        <dsp:cNvSpPr/>
      </dsp:nvSpPr>
      <dsp:spPr>
        <a:xfrm>
          <a:off x="5713239" y="500034"/>
          <a:ext cx="1259270" cy="12592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08C9D-56F3-44E6-AD74-BAA6D1D63EE8}">
      <dsp:nvSpPr>
        <dsp:cNvPr id="0" name=""/>
        <dsp:cNvSpPr/>
      </dsp:nvSpPr>
      <dsp:spPr>
        <a:xfrm>
          <a:off x="5981609" y="768403"/>
          <a:ext cx="722532" cy="7225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88190-1AF6-423B-A317-8CAAF328030F}">
      <dsp:nvSpPr>
        <dsp:cNvPr id="0" name=""/>
        <dsp:cNvSpPr/>
      </dsp:nvSpPr>
      <dsp:spPr>
        <a:xfrm>
          <a:off x="5310686" y="2151536"/>
          <a:ext cx="20643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i="0" kern="1200" baseline="0"/>
            <a:t>Transferability</a:t>
          </a:r>
          <a:endParaRPr lang="en-US" sz="1500" kern="1200"/>
        </a:p>
      </dsp:txBody>
      <dsp:txXfrm>
        <a:off x="5310686" y="2151536"/>
        <a:ext cx="2064378" cy="720000"/>
      </dsp:txXfrm>
    </dsp:sp>
    <dsp:sp modelId="{34C594B6-1EF0-4403-ADD5-FC51F68A3292}">
      <dsp:nvSpPr>
        <dsp:cNvPr id="0" name=""/>
        <dsp:cNvSpPr/>
      </dsp:nvSpPr>
      <dsp:spPr>
        <a:xfrm>
          <a:off x="8138884" y="500034"/>
          <a:ext cx="1259270" cy="12592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9BCE3-4752-43FC-A84E-00904022D1DD}">
      <dsp:nvSpPr>
        <dsp:cNvPr id="0" name=""/>
        <dsp:cNvSpPr/>
      </dsp:nvSpPr>
      <dsp:spPr>
        <a:xfrm>
          <a:off x="8407253" y="768403"/>
          <a:ext cx="722532" cy="7225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57791-BF82-4EF9-BDC4-661406B8C166}">
      <dsp:nvSpPr>
        <dsp:cNvPr id="0" name=""/>
        <dsp:cNvSpPr/>
      </dsp:nvSpPr>
      <dsp:spPr>
        <a:xfrm>
          <a:off x="7736330" y="2151536"/>
          <a:ext cx="20643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i="0" kern="1200" baseline="0"/>
            <a:t>Balancing Robustness and Accuracy</a:t>
          </a:r>
          <a:endParaRPr lang="en-US" sz="1500" kern="1200"/>
        </a:p>
      </dsp:txBody>
      <dsp:txXfrm>
        <a:off x="7736330" y="2151536"/>
        <a:ext cx="2064378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C07E7-F22F-44E5-BDAC-EA69295D8E1A}">
      <dsp:nvSpPr>
        <dsp:cNvPr id="0" name=""/>
        <dsp:cNvSpPr/>
      </dsp:nvSpPr>
      <dsp:spPr>
        <a:xfrm>
          <a:off x="177747" y="150800"/>
          <a:ext cx="1318063" cy="13180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5E138-F557-4B77-AD43-75AB5B8E198E}">
      <dsp:nvSpPr>
        <dsp:cNvPr id="0" name=""/>
        <dsp:cNvSpPr/>
      </dsp:nvSpPr>
      <dsp:spPr>
        <a:xfrm>
          <a:off x="454541" y="427593"/>
          <a:ext cx="764476" cy="764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03FF6-2CE3-488A-A795-1CB3D0C8049E}">
      <dsp:nvSpPr>
        <dsp:cNvPr id="0" name=""/>
        <dsp:cNvSpPr/>
      </dsp:nvSpPr>
      <dsp:spPr>
        <a:xfrm>
          <a:off x="1778253" y="150800"/>
          <a:ext cx="3106863" cy="1318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Context</a:t>
          </a:r>
          <a:r>
            <a:rPr lang="en-US" sz="1700" b="0" i="0" kern="1200" baseline="0"/>
            <a:t>: Initial tests with 10 clients.</a:t>
          </a:r>
          <a:endParaRPr lang="en-US" sz="1700" kern="1200"/>
        </a:p>
      </dsp:txBody>
      <dsp:txXfrm>
        <a:off x="1778253" y="150800"/>
        <a:ext cx="3106863" cy="1318063"/>
      </dsp:txXfrm>
    </dsp:sp>
    <dsp:sp modelId="{602801C7-9B2F-451A-BCD6-AD3660AE7EB0}">
      <dsp:nvSpPr>
        <dsp:cNvPr id="0" name=""/>
        <dsp:cNvSpPr/>
      </dsp:nvSpPr>
      <dsp:spPr>
        <a:xfrm>
          <a:off x="5426464" y="150800"/>
          <a:ext cx="1318063" cy="13180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AAB9-4977-46DC-95E1-B49A2DEC440D}">
      <dsp:nvSpPr>
        <dsp:cNvPr id="0" name=""/>
        <dsp:cNvSpPr/>
      </dsp:nvSpPr>
      <dsp:spPr>
        <a:xfrm>
          <a:off x="5703257" y="427593"/>
          <a:ext cx="764476" cy="764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F1B82-811D-45D2-84D8-B8BE9D91B66C}">
      <dsp:nvSpPr>
        <dsp:cNvPr id="0" name=""/>
        <dsp:cNvSpPr/>
      </dsp:nvSpPr>
      <dsp:spPr>
        <a:xfrm>
          <a:off x="7026969" y="150800"/>
          <a:ext cx="3106863" cy="1318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Issue</a:t>
          </a:r>
          <a:r>
            <a:rPr lang="en-US" sz="1700" b="0" i="0" kern="1200" baseline="0"/>
            <a:t>: Significant slowdown in the training process.</a:t>
          </a:r>
          <a:endParaRPr lang="en-US" sz="1700" kern="1200"/>
        </a:p>
      </dsp:txBody>
      <dsp:txXfrm>
        <a:off x="7026969" y="150800"/>
        <a:ext cx="3106863" cy="1318063"/>
      </dsp:txXfrm>
    </dsp:sp>
    <dsp:sp modelId="{EA747671-56B8-415E-A358-FEC8CA384C99}">
      <dsp:nvSpPr>
        <dsp:cNvPr id="0" name=""/>
        <dsp:cNvSpPr/>
      </dsp:nvSpPr>
      <dsp:spPr>
        <a:xfrm>
          <a:off x="177747" y="2070566"/>
          <a:ext cx="1318063" cy="13180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DE49D-903D-4912-ADB0-32C67C00E136}">
      <dsp:nvSpPr>
        <dsp:cNvPr id="0" name=""/>
        <dsp:cNvSpPr/>
      </dsp:nvSpPr>
      <dsp:spPr>
        <a:xfrm>
          <a:off x="454541" y="2347359"/>
          <a:ext cx="764476" cy="764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4BF2B-2564-4CC8-AC73-A14C00DA7744}">
      <dsp:nvSpPr>
        <dsp:cNvPr id="0" name=""/>
        <dsp:cNvSpPr/>
      </dsp:nvSpPr>
      <dsp:spPr>
        <a:xfrm>
          <a:off x="1778253" y="2070566"/>
          <a:ext cx="3106863" cy="1318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Cause</a:t>
          </a:r>
          <a:r>
            <a:rPr lang="en-US" sz="1700" b="0" i="0" kern="1200" baseline="0"/>
            <a:t>: Large ResNet model weights (~44 MB) being transferred over the network.</a:t>
          </a:r>
          <a:endParaRPr lang="en-US" sz="1700" kern="1200"/>
        </a:p>
      </dsp:txBody>
      <dsp:txXfrm>
        <a:off x="1778253" y="2070566"/>
        <a:ext cx="3106863" cy="1318063"/>
      </dsp:txXfrm>
    </dsp:sp>
    <dsp:sp modelId="{AAE2ECC2-6F4B-4AA3-A45E-A5E41EEBD4F7}">
      <dsp:nvSpPr>
        <dsp:cNvPr id="0" name=""/>
        <dsp:cNvSpPr/>
      </dsp:nvSpPr>
      <dsp:spPr>
        <a:xfrm>
          <a:off x="5426464" y="2070566"/>
          <a:ext cx="1318063" cy="13180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CC0A7-7BD5-4BDD-88F5-345B9F96E45F}">
      <dsp:nvSpPr>
        <dsp:cNvPr id="0" name=""/>
        <dsp:cNvSpPr/>
      </dsp:nvSpPr>
      <dsp:spPr>
        <a:xfrm>
          <a:off x="5703257" y="2347359"/>
          <a:ext cx="764476" cy="764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3BEF2-C357-43CC-92E6-A3DCA3C59EA0}">
      <dsp:nvSpPr>
        <dsp:cNvPr id="0" name=""/>
        <dsp:cNvSpPr/>
      </dsp:nvSpPr>
      <dsp:spPr>
        <a:xfrm>
          <a:off x="7026969" y="2070566"/>
          <a:ext cx="3106863" cy="1318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Impact</a:t>
          </a:r>
          <a:r>
            <a:rPr lang="en-US" sz="1700" b="0" i="0" kern="1200" baseline="0"/>
            <a:t>: Time consumed in sending and receiving model weights between clients and the server affected overall training time. </a:t>
          </a:r>
          <a:endParaRPr lang="en-US" sz="1700" kern="1200"/>
        </a:p>
      </dsp:txBody>
      <dsp:txXfrm>
        <a:off x="7026969" y="2070566"/>
        <a:ext cx="3106863" cy="13180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5DAFE-0290-410A-8EE0-43D352FAC870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8F9A0-D8BF-43F1-9F11-1433E02DE3FF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Using the adversarial dataset made, train the model with both original and adversarial datasets.</a:t>
          </a:r>
        </a:p>
      </dsp:txBody>
      <dsp:txXfrm>
        <a:off x="59990" y="2654049"/>
        <a:ext cx="3226223" cy="720000"/>
      </dsp:txXfrm>
    </dsp:sp>
    <dsp:sp modelId="{3D638E61-8CFD-4608-9979-5BE0B00CBE18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C7D15-7863-4FA7-ADC7-19388B228568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training makes the model more robust towards adversarial attacks.</a:t>
          </a:r>
        </a:p>
      </dsp:txBody>
      <dsp:txXfrm>
        <a:off x="3850802" y="2654049"/>
        <a:ext cx="3226223" cy="720000"/>
      </dsp:txXfrm>
    </dsp:sp>
    <dsp:sp modelId="{3C157B10-67A0-49ED-A391-3F1601A59F40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D7387-AB81-485C-A474-D53785E51C62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But also reduces the accuracy on clean examples</a:t>
          </a:r>
          <a:r>
            <a:rPr lang="en-US" sz="1500" kern="1200">
              <a:latin typeface="Aptos Display" panose="02110004020202020204"/>
            </a:rPr>
            <a:t>(~10%).</a:t>
          </a:r>
          <a:endParaRPr lang="en-US" sz="1500" kern="120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19:13:10.7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30,'520'0,"-484"1,56 11,17 1,412-10,-267-5,988 2,-1044-17,-107 6,2-1,64-3,800 14,-450 2,-451-1,0 2,83 13,-75-7,1-3,123-5,-83-2,1315 2,-1251 14,6 0,1763-15,-1911-1,0 0,32-8,-31 4,48-2,485 7,-271 3,1036-2,-1159 14,3 0,888-15,-1005 3,52 10,39 1,544-11,-333-4,545 2,-877-2,0 0,42-11,-12 2,3 0,-33 6,-1 0,40-1,19 6,-57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19:14:59.8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214 85,'132'-2,"146"4,-198 7,-1 3,124 35,-3 0,-51-20,183 39,48 1,-69-31,110 17,-325-41,1-5,137-7,-98-2,2543 2,-1587-60,-965 49,464-65,2-1,-127 47,126-12,-488 27,-86 8,-39 2,-269-1,200 6,-975-13,-3-1,928 15,-1140-11,965 3,-750-26,701 6,-87-4,-448 29,444 4,-1279-2,1647 1,-136 20,218-20,0 0,0 0,0 0,0 1,0 0,0 0,1 0,-6 4,10-6,-1 0,0 1,1-1,-1 1,1-1,-1 1,1-1,-1 1,1 0,0-1,-1 1,1 0,0-1,-1 1,1 0,0-1,0 1,0 0,0-1,-1 1,1 0,0 0,0 1,1-1,0 1,-1-1,1 0,0 1,0-1,0 0,0 1,0-1,0 0,0 0,0 0,0 0,1 0,-1 0,3 1,19 13,2-2,0-1,32 11,90 24,-111-36,373 87,13-24,-307-55,-83-14,788 113,-255-107,-349-14,-46 1,241 5,-226 9,74 3,1552-14,-874-3,-382 0,594 5,-696 10,185 1,385-15,-668 15,-33 0,55-15,90 1,1 27,301 66,-602-79,179-10,-298-2,1 1,54 12,-9-1,265 4,-200-14,-135-3,0 2,0 1,-1 1,1 1,36 14,-48-16,1-1,-1 0,1-1,0 0,14-1,-16 1,-20 2,-27 4,30-6,-577 72,475-64,-475 21,-3-28,4-1,202 11,-134 2,79-18,-335 6,382 23,9 0,-357 18,230-10,436-30,-477 30,157 19,113-12,265-39,-759 62,149-49,-561-3,748-14,-1782 2,1989-10,-257-44,275 26,-155 12,239 15,1085 3,-482-4,5523 2,-7478-14,-154 0,872-2,651 12,-366-24,280 6,-471-38,-709 50,758 14,447-12,148 5,0-1,0 0,1-2,0-1,-36-16,50 20,0-2,1 1,0-1,-1 0,2 0,-1-1,1 0,-1 0,1 0,1 0,0-1,0 0,0 0,0 0,1 0,1-1,-1 1,1-1,-2-13,0-13,1 1,1-1,5-48,0 18,-4 58,2 1,-1-1,0 1,1-1,0 1,1-1,-1 1,1 0,0 0,0-1,1 2,-1-1,7-9,-4 9,-1 1,1 0,-1 0,1 0,1 1,-1-1,0 1,1 1,0-1,-1 1,1 0,8-2,9-1,0 1,-1 1,1 1,0 1,0 1,31 4,136 31,290 112,-133-35,118 7,12-45,338-36,7-39,-328-1,1218 2,-1514-14,-24 1,-58 12,-21 1,122-16,-73-3,186-2,-293 19,69-13,-49 6,120-29,-127 25,1 2,0 2,71-3,-82 12,5 0,-1-2,71-11,-73 7,0 2,55 1,-49 3,66-9,-23-1,161 3,-242 7,3 0,-1-1,0-1,1 0,-1-1,16-5,-106 57,-4-6,-3-4,-1-4,-1-4,-125 28,-268 35,108-24,-123-1,-3-49,460-20,19-1,0 1,0 0,1 2,-1 0,-21 6,37-5,10 0,15 1,425 5,-285-11,1285 1,-1079-31,-212 13,-130 17,360-28,-172 16,32 0,152 13,355 4,-457 10,128 2,977-17,-804 3,-398 13,-6 0,213-15,-375-1,51-9,11-1,111 9,-301-2,40 0,-137-6,-1497-51,1060 43,-908-26,-1 26,-3178 22,4085 10,116 0,-438-12,911 1,-55 9,-20 2,-166-11,148-3,-23-13,14 0,-376 13,248 3,240 0,0 1,-1 2,1 1,1 2,0 1,0 2,1 1,-39 20,54-21,2-1,-1 2,2 0,0 1,0 0,-20 27,-29 27,53-62,3-6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19:25:00.48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0 111,'768'0,"-746"-2,1 0,41-11,-11 2,4 0,-35 5,1 2,38-3,0 8,-40 0,-1 0,1-2,0 0,-1-1,25-7,-9 2,0 0,0 3,1 1,0 2,36 3,-25-1,0-1,54-9,-5-1,188 3,-181 8,-75 1,0 1,-1 1,51 15,-48-11,0-1,57 6,28 0,-76-6,46 0,735-6,-394-3,-376 3,10 0,-1-3,95-14,-101 9,0 2,106 5,-73 1,-61 1,0 0,29 8,-25-5,34 3,-41-6,1-1,-1-2,1 0,-1-1,1-1,-1-2,0 0,42-16,-51 16,0 0,0 1,1 1,-1 0,1 1,14 0,94 3,-51 2,58-5,119 5,-180 10,-52-8,1-2,20 3,61 8,-66-8,52 2,243-9,-308 0,1-1,36-8,-35 5,0 1,26-1,-10 4,-11 1,-1-1,47-8,-7-1,0 3,1 2,102 8,-45-1,-89 0,60 10,12 2,21 0,-78-7,56 1,1146-8,-538-2,-663 5,0 2,68 15,-67-9,107 6,509-16,-296-3,67 2,-416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19:25:45.15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60,'52'-3,"0"-1,74-18,-32 5,-7 9,0 2,99 8,-52 0,1721-2,-1674 14,-26-1,653-10,-414-6,2247 3,-2459 15,-10 0,835-14,-485-3,1697 2,-2196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983E-2E0B-051F-9F97-A092B932B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772D0-9424-351C-6F32-E62E9118F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BAAFE-FB60-AC43-1D0A-BD8ADDE8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A4CE-4BC7-4454-86B0-BDFF1D7163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083CE-F86B-F7B9-64CA-3309BA0A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7A8AB-54A2-53F6-63C2-49702E8F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40F-03C9-4D63-9DD4-BFBB9062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7BAA-AEA9-13B6-5C43-00DD40F4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48CB5-88E1-67AA-FB0E-19B6F87F0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BC088-4EF6-EC04-D27F-FB9AA8C6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A4CE-4BC7-4454-86B0-BDFF1D7163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41A3-E1DD-9786-CB1B-A58484C3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C349-AD97-FAC8-D953-AF843BFE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40F-03C9-4D63-9DD4-BFBB9062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2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8174D-1381-62AF-5AAE-2B07C6390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C48E9-C65B-947A-7C45-CCCFB2C2D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1BA-83B6-87A2-092A-6D236FD6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A4CE-4BC7-4454-86B0-BDFF1D7163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713E-6496-9472-3E91-AED8BB10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20F0B-4D47-D637-6F0A-5FDC6829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40F-03C9-4D63-9DD4-BFBB9062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0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2077-7E14-DB51-8A00-3BE123BB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12BE1-391D-88C8-5ABB-BF069207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9B389-A04D-0153-5C3F-D9F67B1B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A4CE-4BC7-4454-86B0-BDFF1D7163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94582-179E-BF9C-CA8F-8705FA8D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3DC81-C029-D593-3E3A-DC5DB045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40F-03C9-4D63-9DD4-BFBB9062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3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13A1-594B-20AA-CE8B-7D2BB192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F8F55-2619-3E0C-5795-E72D05145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F5A2-E443-7D1E-61BC-D84A9F3B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A4CE-4BC7-4454-86B0-BDFF1D7163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B7B56-B4C1-0332-B7B5-A6AAA433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796D5-F532-458E-F216-80297DA1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40F-03C9-4D63-9DD4-BFBB9062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7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C430-4E3E-8672-88C2-94117ACF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A3352-1881-9E7B-C5AD-380AF4160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CBB6E-8E5A-9F7B-DB1E-3C9FD8715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36F58-7F6E-5DDB-C8D3-94C29355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A4CE-4BC7-4454-86B0-BDFF1D7163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9A414-2559-B555-DEC1-40AE84B6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71A9-5FD1-8F42-0B5B-010195C8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40F-03C9-4D63-9DD4-BFBB9062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2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34BC-5F51-1E1A-D558-F886F2BB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26E51-F969-14B3-133C-6C9E3ABB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37574-0DDE-3CB2-63DE-813A4D32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C2CFB-A85D-16A9-1786-CC9D8DBBD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D89F7-8250-ACF8-F7FE-DCCFB9513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4533F-D07A-08BE-AD32-67B459FC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A4CE-4BC7-4454-86B0-BDFF1D7163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6CBFE-2334-E424-D53D-D18A7850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782F7-41A3-BA07-12FF-214979A7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40F-03C9-4D63-9DD4-BFBB9062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2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CDC1-B745-68E5-D59A-767184E0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00D66-4DBE-FA4A-F612-3BED7666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A4CE-4BC7-4454-86B0-BDFF1D7163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EE1C7-4B3F-7209-A4A0-927114C2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F6231-834A-9EBF-7A62-056B0513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40F-03C9-4D63-9DD4-BFBB9062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054C2-7B60-0442-0C32-BEF515B4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A4CE-4BC7-4454-86B0-BDFF1D7163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E1CE1-E80F-71ED-8542-1140390A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B28DD-829B-0941-5804-0FEBE37B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40F-03C9-4D63-9DD4-BFBB9062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3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949C-F338-25FB-75C0-E2208D4E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9767-77BE-A2D6-5F60-7CC8B7633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76C66-C831-A8D0-3A0B-3D76EF0A4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7794F-6884-0A99-B17D-ECA27B3E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A4CE-4BC7-4454-86B0-BDFF1D7163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834FB-BF37-2321-386C-920FB74C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9975-2185-52C5-F463-DDBAFAFF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40F-03C9-4D63-9DD4-BFBB9062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E73E-21BD-45DC-4C04-391F759E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A66DA-C4A6-2172-47DD-A2D51178B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B0DC9-6A2D-1E04-3E39-0A033DCED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B090D-FCFA-F42E-4E93-05C31889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A4CE-4BC7-4454-86B0-BDFF1D7163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41412-9762-C304-8162-59B32DEF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ED89F-22F5-5928-279B-59B310B1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A40F-03C9-4D63-9DD4-BFBB9062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5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904E8-B646-87F3-E96E-8185172B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8CD35-CCEB-7214-F4F7-0578B807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206B-26A5-60AB-A305-F5D6C1C87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96A4CE-4BC7-4454-86B0-BDFF1D71632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7B9E0-2953-4F97-52CC-05645FD8B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83D1F-5E26-ABAE-FFEA-60374ADD6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D8A40F-03C9-4D63-9DD4-BFBB9062E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9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C:\Users\ajayp\Downloads\client.p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file:///C:\Users\ajayp\Downloads\server.p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D8E52-D28F-D33E-97E9-5585CEB10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Adversarial Training :</a:t>
            </a:r>
            <a:br>
              <a:rPr lang="en-US" sz="6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Defense Mechanism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7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47E6584-692C-3A72-7EBB-9784E2D15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By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tx1">
                    <a:alpha val="80000"/>
                  </a:schemeClr>
                </a:solidFill>
              </a:rPr>
              <a:t>Deekshith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</a:rPr>
              <a:t>Machidi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 - 2246684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Monish Kamal 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</a:rPr>
              <a:t>Batini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- 2250471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Ajay Kumar Reddy Poreddy - 2247259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Vinay Kumar 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</a:rPr>
              <a:t>Posina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- 2248768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364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3D0B7-7F4D-176D-AEC9-6B7A3637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/>
              <a:t>Optimization Techniques Implemented</a:t>
            </a:r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E7FECB25-F24F-5DFC-77F1-DB7C07A7B7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Quantized Model Weight Compression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Reducing model parameter precision (e.g., from 32-bit to 16-bit).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Lowers memory usage and speeds up computation.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Enables use on resource-constrained devices.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Converting to 16-bit using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self.model.half()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.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Utilized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model.half()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 to compress weights to half precision, significantly reducing communication overhead.</a:t>
            </a: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Achieved over 90% accuracy on the full FashionMNIST dataset.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Differential Updates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Instead of sending full model weights, only the differences (deltas) are transmitted after each round.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l-GR" sz="1600" b="1"/>
              <a:t>Δ</a:t>
            </a:r>
            <a:r>
              <a:rPr lang="en-US" sz="1600" b="1"/>
              <a:t>Wt​=Wt​−Wt−1​</a:t>
            </a:r>
            <a:endParaRPr kumimoji="0" lang="en-US" altLang="en-US" sz="16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0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F16F-201A-A7C6-19AE-1A94184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Using the Quantization Technique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36D1-E747-82E0-200F-535A87A6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 action="ppaction://hlinkfile"/>
              </a:rPr>
              <a:t>Client.py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8CCBE-68BB-78AF-EB9C-D3298A266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457" y="2478708"/>
            <a:ext cx="7201524" cy="38331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23CE934-121F-3C9C-DE45-2F31165F62DC}"/>
                  </a:ext>
                </a:extLst>
              </p14:cNvPr>
              <p14:cNvContentPartPr/>
              <p14:nvPr/>
            </p14:nvContentPartPr>
            <p14:xfrm>
              <a:off x="2428537" y="3401148"/>
              <a:ext cx="5622840" cy="30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23CE934-121F-3C9C-DE45-2F31165F62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4537" y="3293148"/>
                <a:ext cx="5730480" cy="2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7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556C-0E9C-D6EC-2FD4-2D5C0AEB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Using the Quantization Technique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14B2-4553-1007-2993-D712E1B2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90" y="1825625"/>
            <a:ext cx="10515600" cy="4351338"/>
          </a:xfrm>
        </p:spPr>
        <p:txBody>
          <a:bodyPr/>
          <a:lstStyle/>
          <a:p>
            <a:r>
              <a:rPr lang="en-US">
                <a:hlinkClick r:id="rId2" action="ppaction://hlinkfile"/>
              </a:rPr>
              <a:t>Server.py</a:t>
            </a:r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1E0E0-D7F9-C1DB-3887-5D0635215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551" y="1919093"/>
            <a:ext cx="7552074" cy="47324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5AAD19A-0813-1B4B-140C-4B332BA985A2}"/>
                  </a:ext>
                </a:extLst>
              </p14:cNvPr>
              <p14:cNvContentPartPr/>
              <p14:nvPr/>
            </p14:nvContentPartPr>
            <p14:xfrm>
              <a:off x="3777488" y="6154068"/>
              <a:ext cx="5393160" cy="493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5AAD19A-0813-1B4B-140C-4B332BA985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3488" y="6045989"/>
                <a:ext cx="5500800" cy="7093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153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6DF3-383E-BFDC-0E8A-010451FD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tx2">
                    <a:lumMod val="75000"/>
                    <a:lumOff val="25000"/>
                  </a:schemeClr>
                </a:solidFill>
              </a:rPr>
              <a:t>Results: Before Attack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B02AA2-C99C-2B0C-7CA9-62C2876E2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457" y="1805961"/>
            <a:ext cx="9330813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FD8D5B-747C-C038-800D-542186086B7B}"/>
                  </a:ext>
                </a:extLst>
              </p14:cNvPr>
              <p14:cNvContentPartPr/>
              <p14:nvPr/>
            </p14:nvContentPartPr>
            <p14:xfrm>
              <a:off x="1927088" y="5603988"/>
              <a:ext cx="4257000" cy="50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FD8D5B-747C-C038-800D-542186086B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1088" y="5532499"/>
                <a:ext cx="4328640" cy="1930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226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20C0-7CCC-6EAE-20AE-E2E0A815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tx2">
                    <a:lumMod val="75000"/>
                    <a:lumOff val="25000"/>
                  </a:schemeClr>
                </a:solidFill>
              </a:rPr>
              <a:t>Results: After Attack</a:t>
            </a:r>
            <a:endParaRPr 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BFED7-D4FA-F5B7-230A-BA4054D00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935" y="1690688"/>
            <a:ext cx="7423355" cy="481207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A77157-E47C-1356-8854-FC2C71BA6179}"/>
                  </a:ext>
                </a:extLst>
              </p14:cNvPr>
              <p14:cNvContentPartPr/>
              <p14:nvPr/>
            </p14:nvContentPartPr>
            <p14:xfrm>
              <a:off x="2133728" y="5838708"/>
              <a:ext cx="3952080" cy="22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A77157-E47C-1356-8854-FC2C71BA61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7728" y="5766708"/>
                <a:ext cx="4023720" cy="1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2963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30F28-ACD4-1F85-8146-90A3B7E6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Plan of Action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6B4F838-BE86-5B51-3883-BF9FB163B9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02100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724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EB85FD-7D7C-55D5-9480-E1CECF2ECBF6}"/>
              </a:ext>
            </a:extLst>
          </p:cNvPr>
          <p:cNvSpPr/>
          <p:nvPr/>
        </p:nvSpPr>
        <p:spPr>
          <a:xfrm>
            <a:off x="1229944" y="1766669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cap="none" spc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3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E5DCF-283C-A84D-24C3-BB4C70F2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Why Adversarial Training</a:t>
            </a:r>
          </a:p>
        </p:txBody>
      </p:sp>
      <p:graphicFrame>
        <p:nvGraphicFramePr>
          <p:cNvPr id="14" name="Rectangle 1">
            <a:extLst>
              <a:ext uri="{FF2B5EF4-FFF2-40B4-BE49-F238E27FC236}">
                <a16:creationId xmlns:a16="http://schemas.microsoft.com/office/drawing/2014/main" id="{610B0C8A-667C-C67B-C752-C7627E245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86456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401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Hand with red strings">
            <a:extLst>
              <a:ext uri="{FF2B5EF4-FFF2-40B4-BE49-F238E27FC236}">
                <a16:creationId xmlns:a16="http://schemas.microsoft.com/office/drawing/2014/main" id="{DED26C8D-7638-464D-3684-B802493C69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664" r="2167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23430-44D9-EABD-945F-2A197214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b="1"/>
              <a:t>Key Adversarial Attack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2FBF-77D8-479F-89AE-DA0BF7A7B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b="1"/>
              <a:t>Fast Gradient Sign Method (FGSM)</a:t>
            </a:r>
            <a:r>
              <a:rPr lang="en-US" sz="1600"/>
              <a:t>:</a:t>
            </a:r>
          </a:p>
          <a:p>
            <a:pPr marL="457200" lvl="1" indent="0">
              <a:buNone/>
            </a:pPr>
            <a:r>
              <a:rPr lang="en-US" sz="1600"/>
              <a:t>Creates adversarial examples by adding small perturbations in the gradient's direction.</a:t>
            </a:r>
          </a:p>
          <a:p>
            <a:pPr>
              <a:buFont typeface="+mj-lt"/>
              <a:buAutoNum type="arabicPeriod"/>
            </a:pPr>
            <a:r>
              <a:rPr lang="en-US" sz="1600" b="1"/>
              <a:t>Projected Gradient Descent (PGD)</a:t>
            </a:r>
            <a:r>
              <a:rPr lang="en-US" sz="1600"/>
              <a:t>:</a:t>
            </a:r>
          </a:p>
          <a:p>
            <a:pPr marL="457200" lvl="1" indent="0">
              <a:buNone/>
            </a:pPr>
            <a:r>
              <a:rPr lang="en-US" sz="1600"/>
              <a:t>Extends FGSM by applying multiple small perturbations iteratively, projecting back into the feasible region.</a:t>
            </a:r>
          </a:p>
          <a:p>
            <a:pPr>
              <a:buFont typeface="+mj-lt"/>
              <a:buAutoNum type="arabicPeriod"/>
            </a:pPr>
            <a:r>
              <a:rPr lang="en-US" sz="1600" b="1"/>
              <a:t>DeepFool and Carlini &amp; Wagner (C&amp;W) Attacks</a:t>
            </a:r>
            <a:r>
              <a:rPr lang="en-US" sz="1600"/>
              <a:t>:</a:t>
            </a:r>
          </a:p>
          <a:p>
            <a:pPr marL="457200" lvl="1" indent="0">
              <a:buNone/>
            </a:pPr>
            <a:r>
              <a:rPr lang="en-US" sz="1600" b="1"/>
              <a:t>DeepFool</a:t>
            </a:r>
            <a:r>
              <a:rPr lang="en-US" sz="1600"/>
              <a:t>: Minimizes the perturbation by iterating until misclassification occurs.</a:t>
            </a:r>
          </a:p>
          <a:p>
            <a:pPr marL="457200" lvl="1" indent="0">
              <a:buNone/>
            </a:pPr>
            <a:r>
              <a:rPr lang="en-US" sz="1600" b="1"/>
              <a:t>C&amp;W</a:t>
            </a:r>
            <a:r>
              <a:rPr lang="en-US" sz="1600"/>
              <a:t>: Known for high success rates against defensive models by minimizing a specialized objective function.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8010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7BABA-832D-D811-EB64-F1B19120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</a:rPr>
              <a:t>Adversarial Training Techniques</a:t>
            </a:r>
            <a:br>
              <a:rPr lang="en-US" sz="3400" b="1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65B55F7-C9D8-BA60-C011-036B3F8A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Standard Adversarial Training</a:t>
            </a:r>
            <a:r>
              <a:rPr lang="en-US" sz="2000"/>
              <a:t>: Incorporates adversarial examples generated by a single attack (e.g., FGSM).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Pros: Simple and easy to implement.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Cons: May be overfit to the specific attack method.</a:t>
            </a:r>
          </a:p>
          <a:p>
            <a:pPr marL="0" indent="0">
              <a:buNone/>
            </a:pPr>
            <a:r>
              <a:rPr lang="en-US" sz="2000" b="1"/>
              <a:t>Mixed Attack Adversarial Training: </a:t>
            </a:r>
            <a:r>
              <a:rPr lang="en-US" sz="2000"/>
              <a:t>Trains with a mix of adversarial examples from different attack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More robust to diverse attack methods, better generalization.</a:t>
            </a:r>
          </a:p>
          <a:p>
            <a:pPr marL="0" indent="0">
              <a:buNone/>
            </a:pPr>
            <a:r>
              <a:rPr lang="en-US" sz="2000" b="1"/>
              <a:t>TRADES (Transferable Defense Strategy)</a:t>
            </a:r>
            <a:r>
              <a:rPr lang="en-US" sz="2000"/>
              <a:t>:Balances robustness and generalization by controlling the trade-off between clean and adversarial accuracy.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4836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691FA-B80C-509A-E342-A73CBDC9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b="1"/>
              <a:t>Implementation Workflow (Using PyTorch)</a:t>
            </a:r>
          </a:p>
        </p:txBody>
      </p:sp>
      <p:graphicFrame>
        <p:nvGraphicFramePr>
          <p:cNvPr id="70" name="Rectangle 1">
            <a:extLst>
              <a:ext uri="{FF2B5EF4-FFF2-40B4-BE49-F238E27FC236}">
                <a16:creationId xmlns:a16="http://schemas.microsoft.com/office/drawing/2014/main" id="{5E3C0CF2-8216-FD66-4356-7B3072263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1896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964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689E0-E2C4-3411-26D8-19C8FA39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chemeClr val="tx2"/>
                </a:solidFill>
              </a:rPr>
              <a:t>Case Study – Adversarial Training on CIFAR-10</a:t>
            </a:r>
          </a:p>
        </p:txBody>
      </p:sp>
      <p:pic>
        <p:nvPicPr>
          <p:cNvPr id="51" name="Graphic 50" descr="Flowchart">
            <a:extLst>
              <a:ext uri="{FF2B5EF4-FFF2-40B4-BE49-F238E27FC236}">
                <a16:creationId xmlns:a16="http://schemas.microsoft.com/office/drawing/2014/main" id="{7BDEE29D-04D1-5C8A-A46F-01FDADEE5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52" name="Rectangle 1">
            <a:extLst>
              <a:ext uri="{FF2B5EF4-FFF2-40B4-BE49-F238E27FC236}">
                <a16:creationId xmlns:a16="http://schemas.microsoft.com/office/drawing/2014/main" id="{DFBE8906-ADB5-D60E-64B8-EDEDC06B3B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0574" y="2421682"/>
            <a:ext cx="4977578" cy="3639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CIFAR-10 Dataset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ResNet or MobileNet (pretrained)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Adversarial Training Setup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Implement PGD and FGSM-based adversarial training on CIFAR-10.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Measure accuracy on </a:t>
            </a: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clean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and adversarial test sets.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Results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Comparison of robust accuracy on standard vs. adversarial trained models.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17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F3705-1C94-D14E-79E2-43D0D73A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Real-World Applications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53603410-B34C-BAC4-0AF8-CE50D0C099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0" y="820880"/>
            <a:ext cx="5257799" cy="4889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Autonomous Vehicles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Adversarial training helps detect and mitigate visual perturbations, improving safety.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Healthcare Diagnostics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Enhances robustness in diagnostic models to adversarial medical image manipulation.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Financial Fraud Detection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Reduces false positives/negatives by making systems less susceptible to adversarial transactions or behavior.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3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CDF13-1879-7BBF-8F4F-C9036626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Challenges in Adversarial Training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Rectangle 1">
            <a:extLst>
              <a:ext uri="{FF2B5EF4-FFF2-40B4-BE49-F238E27FC236}">
                <a16:creationId xmlns:a16="http://schemas.microsoft.com/office/drawing/2014/main" id="{4E1212F7-8627-DD90-FA02-BBBBE2F1C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901541"/>
              </p:ext>
            </p:extLst>
          </p:nvPr>
        </p:nvGraphicFramePr>
        <p:xfrm>
          <a:off x="1093694" y="2425605"/>
          <a:ext cx="10260106" cy="337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73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C2DC-2622-46F8-E671-C8361DF2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Model Training Delay Observations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899677E-984F-FAB3-21D8-7783CA38A6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31579"/>
          <a:ext cx="10311581" cy="353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223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36B7242-E349-4A93-BAA5-616F7FF2741A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Adversarial Training : A Defense Mechanism</vt:lpstr>
      <vt:lpstr>Why Adversarial Training</vt:lpstr>
      <vt:lpstr>Key Adversarial Attack Methods</vt:lpstr>
      <vt:lpstr>Adversarial Training Techniques </vt:lpstr>
      <vt:lpstr>Implementation Workflow (Using PyTorch)</vt:lpstr>
      <vt:lpstr>Case Study – Adversarial Training on CIFAR-10</vt:lpstr>
      <vt:lpstr>Real-World Applications</vt:lpstr>
      <vt:lpstr>Challenges in Adversarial Training</vt:lpstr>
      <vt:lpstr>Model Training Delay Observations</vt:lpstr>
      <vt:lpstr>Optimization Techniques Implemented</vt:lpstr>
      <vt:lpstr>Using the Quantization Technique </vt:lpstr>
      <vt:lpstr>Using the Quantization Technique </vt:lpstr>
      <vt:lpstr>Results: Before Attack</vt:lpstr>
      <vt:lpstr>Results: After Attack</vt:lpstr>
      <vt:lpstr>Plan of Action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poreddy</dc:creator>
  <cp:revision>1</cp:revision>
  <dcterms:created xsi:type="dcterms:W3CDTF">2024-10-30T17:49:26Z</dcterms:created>
  <dcterms:modified xsi:type="dcterms:W3CDTF">2024-10-30T20:45:50Z</dcterms:modified>
</cp:coreProperties>
</file>