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61" r:id="rId4"/>
    <p:sldId id="265" r:id="rId5"/>
    <p:sldId id="266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9E"/>
    <a:srgbClr val="37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4596F-9EA7-411E-8A1C-B232E51E3732}" v="32" dt="2024-09-18T21:00:10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90A3FF3-CA5C-4B16-8ABC-2126FE8494EF}"/>
    <pc:docChg chg="modSld">
      <pc:chgData name="Guest User" userId="" providerId="Windows Live" clId="Web-{A90A3FF3-CA5C-4B16-8ABC-2126FE8494EF}" dt="2024-09-11T21:35:12.733" v="10"/>
      <pc:docMkLst>
        <pc:docMk/>
      </pc:docMkLst>
      <pc:sldChg chg="addSp delSp modSp">
        <pc:chgData name="Guest User" userId="" providerId="Windows Live" clId="Web-{A90A3FF3-CA5C-4B16-8ABC-2126FE8494EF}" dt="2024-09-11T21:35:12.733" v="10"/>
        <pc:sldMkLst>
          <pc:docMk/>
          <pc:sldMk cId="742978745" sldId="257"/>
        </pc:sldMkLst>
        <pc:spChg chg="add del mod">
          <ac:chgData name="Guest User" userId="" providerId="Windows Live" clId="Web-{A90A3FF3-CA5C-4B16-8ABC-2126FE8494EF}" dt="2024-09-11T21:35:12.733" v="10"/>
          <ac:spMkLst>
            <pc:docMk/>
            <pc:sldMk cId="742978745" sldId="257"/>
            <ac:spMk id="154" creationId="{A18FF8FD-3A7E-551E-A6B6-B564EA8DBBE1}"/>
          </ac:spMkLst>
        </pc:spChg>
        <pc:graphicFrameChg chg="add del modGraphic">
          <ac:chgData name="Guest User" userId="" providerId="Windows Live" clId="Web-{A90A3FF3-CA5C-4B16-8ABC-2126FE8494EF}" dt="2024-09-11T21:35:12.733" v="10"/>
          <ac:graphicFrameMkLst>
            <pc:docMk/>
            <pc:sldMk cId="742978745" sldId="257"/>
            <ac:graphicFrameMk id="45" creationId="{EC41CD40-35A8-8FF1-6267-32239D3B5445}"/>
          </ac:graphicFrameMkLst>
        </pc:graphicFrameChg>
      </pc:sldChg>
    </pc:docChg>
  </pc:docChgLst>
  <pc:docChgLst>
    <pc:chgData name="ajay poreddy" userId="a76d0cce41846b4c" providerId="LiveId" clId="{91E4596F-9EA7-411E-8A1C-B232E51E3732}"/>
    <pc:docChg chg="undo redo custSel addSld delSld modSld sldOrd addMainMaster delMainMaster">
      <pc:chgData name="ajay poreddy" userId="a76d0cce41846b4c" providerId="LiveId" clId="{91E4596F-9EA7-411E-8A1C-B232E51E3732}" dt="2024-09-18T21:00:10.067" v="546" actId="20577"/>
      <pc:docMkLst>
        <pc:docMk/>
      </pc:docMkLst>
      <pc:sldChg chg="addSp delSp modSp mod modMedia setBg modClrScheme delAnim chgLayout">
        <pc:chgData name="ajay poreddy" userId="a76d0cce41846b4c" providerId="LiveId" clId="{91E4596F-9EA7-411E-8A1C-B232E51E3732}" dt="2024-09-11T20:04:45.234" v="278" actId="1076"/>
        <pc:sldMkLst>
          <pc:docMk/>
          <pc:sldMk cId="984753438" sldId="256"/>
        </pc:sldMkLst>
        <pc:spChg chg="mod">
          <ac:chgData name="ajay poreddy" userId="a76d0cce41846b4c" providerId="LiveId" clId="{91E4596F-9EA7-411E-8A1C-B232E51E3732}" dt="2024-09-11T20:04:40.812" v="277" actId="1076"/>
          <ac:spMkLst>
            <pc:docMk/>
            <pc:sldMk cId="984753438" sldId="256"/>
            <ac:spMk id="2" creationId="{0595541F-0D6A-37B7-5B50-8C78F46DDE55}"/>
          </ac:spMkLst>
        </pc:spChg>
        <pc:spChg chg="mod">
          <ac:chgData name="ajay poreddy" userId="a76d0cce41846b4c" providerId="LiveId" clId="{91E4596F-9EA7-411E-8A1C-B232E51E3732}" dt="2024-09-11T20:04:45.234" v="278" actId="1076"/>
          <ac:spMkLst>
            <pc:docMk/>
            <pc:sldMk cId="984753438" sldId="256"/>
            <ac:spMk id="3" creationId="{EE997FF0-E97D-1CE4-3A99-36F8C73C9D7E}"/>
          </ac:spMkLst>
        </pc:spChg>
        <pc:spChg chg="add">
          <ac:chgData name="ajay poreddy" userId="a76d0cce41846b4c" providerId="LiveId" clId="{91E4596F-9EA7-411E-8A1C-B232E51E3732}" dt="2024-09-11T05:06:43.839" v="34" actId="26606"/>
          <ac:spMkLst>
            <pc:docMk/>
            <pc:sldMk cId="984753438" sldId="256"/>
            <ac:spMk id="6" creationId="{8F626F98-F213-4034-8836-88A71501D0F0}"/>
          </ac:spMkLst>
        </pc:spChg>
        <pc:spChg chg="add">
          <ac:chgData name="ajay poreddy" userId="a76d0cce41846b4c" providerId="LiveId" clId="{91E4596F-9EA7-411E-8A1C-B232E51E3732}" dt="2024-09-11T05:06:43.839" v="34" actId="26606"/>
          <ac:spMkLst>
            <pc:docMk/>
            <pc:sldMk cId="984753438" sldId="256"/>
            <ac:spMk id="7" creationId="{6B3DAACF-D844-4480-94BE-2DE00ABEEB13}"/>
          </ac:spMkLst>
        </pc:spChg>
        <pc:spChg chg="add del">
          <ac:chgData name="ajay poreddy" userId="a76d0cce41846b4c" providerId="LiveId" clId="{91E4596F-9EA7-411E-8A1C-B232E51E3732}" dt="2024-09-11T05:04:28.356" v="5" actId="26606"/>
          <ac:spMkLst>
            <pc:docMk/>
            <pc:sldMk cId="984753438" sldId="256"/>
            <ac:spMk id="9" creationId="{AC8EEB0F-BA72-49AC-956F-331B60FDE79E}"/>
          </ac:spMkLst>
        </pc:spChg>
        <pc:spChg chg="add del">
          <ac:chgData name="ajay poreddy" userId="a76d0cce41846b4c" providerId="LiveId" clId="{91E4596F-9EA7-411E-8A1C-B232E51E3732}" dt="2024-09-11T05:04:28.356" v="5" actId="26606"/>
          <ac:spMkLst>
            <pc:docMk/>
            <pc:sldMk cId="984753438" sldId="256"/>
            <ac:spMk id="11" creationId="{F2621C38-FE94-4B56-ABB1-36B5A4B6AA10}"/>
          </ac:spMkLst>
        </pc:spChg>
        <pc:spChg chg="add del">
          <ac:chgData name="ajay poreddy" userId="a76d0cce41846b4c" providerId="LiveId" clId="{91E4596F-9EA7-411E-8A1C-B232E51E3732}" dt="2024-09-11T05:04:28.356" v="5" actId="26606"/>
          <ac:spMkLst>
            <pc:docMk/>
            <pc:sldMk cId="984753438" sldId="256"/>
            <ac:spMk id="13" creationId="{3C0AF70D-52CB-46E1-BF84-B75905683D6E}"/>
          </ac:spMkLst>
        </pc:spChg>
        <pc:spChg chg="add del">
          <ac:chgData name="ajay poreddy" userId="a76d0cce41846b4c" providerId="LiveId" clId="{91E4596F-9EA7-411E-8A1C-B232E51E3732}" dt="2024-09-11T05:04:28.356" v="5" actId="26606"/>
          <ac:spMkLst>
            <pc:docMk/>
            <pc:sldMk cId="984753438" sldId="256"/>
            <ac:spMk id="15" creationId="{9EE0B2B1-B908-4F09-B881-BA114A73DF83}"/>
          </ac:spMkLst>
        </pc:spChg>
        <pc:picChg chg="add mod">
          <ac:chgData name="ajay poreddy" userId="a76d0cce41846b4c" providerId="LiveId" clId="{91E4596F-9EA7-411E-8A1C-B232E51E3732}" dt="2024-09-11T20:04:14.237" v="275" actId="1076"/>
          <ac:picMkLst>
            <pc:docMk/>
            <pc:sldMk cId="984753438" sldId="256"/>
            <ac:picMk id="4" creationId="{362A0398-4BBA-0E04-79CC-DF925F95A5EA}"/>
          </ac:picMkLst>
        </pc:picChg>
        <pc:picChg chg="add del mod">
          <ac:chgData name="ajay poreddy" userId="a76d0cce41846b4c" providerId="LiveId" clId="{91E4596F-9EA7-411E-8A1C-B232E51E3732}" dt="2024-09-11T05:04:28.356" v="5" actId="26606"/>
          <ac:picMkLst>
            <pc:docMk/>
            <pc:sldMk cId="984753438" sldId="256"/>
            <ac:picMk id="5" creationId="{49569C93-F305-F46A-042C-F795C895B788}"/>
          </ac:picMkLst>
        </pc:picChg>
      </pc:sldChg>
      <pc:sldChg chg="addSp delSp modSp new del mod setBg">
        <pc:chgData name="ajay poreddy" userId="a76d0cce41846b4c" providerId="LiveId" clId="{91E4596F-9EA7-411E-8A1C-B232E51E3732}" dt="2024-09-18T17:12:56.026" v="295" actId="47"/>
        <pc:sldMkLst>
          <pc:docMk/>
          <pc:sldMk cId="742978745" sldId="257"/>
        </pc:sldMkLst>
        <pc:spChg chg="mod">
          <ac:chgData name="ajay poreddy" userId="a76d0cce41846b4c" providerId="LiveId" clId="{91E4596F-9EA7-411E-8A1C-B232E51E3732}" dt="2024-09-11T20:09:44.828" v="280" actId="1076"/>
          <ac:spMkLst>
            <pc:docMk/>
            <pc:sldMk cId="742978745" sldId="257"/>
            <ac:spMk id="2" creationId="{FC8C0C3F-9982-4B2F-459F-196923302443}"/>
          </ac:spMkLst>
        </pc:spChg>
        <pc:spChg chg="add del mod">
          <ac:chgData name="ajay poreddy" userId="a76d0cce41846b4c" providerId="LiveId" clId="{91E4596F-9EA7-411E-8A1C-B232E51E3732}" dt="2024-09-11T05:12:46.239" v="74" actId="26606"/>
          <ac:spMkLst>
            <pc:docMk/>
            <pc:sldMk cId="742978745" sldId="257"/>
            <ac:spMk id="3" creationId="{189CF4AF-0870-38A8-7774-0CAD423014E7}"/>
          </ac:spMkLst>
        </pc:spChg>
        <pc:spChg chg="add del">
          <ac:chgData name="ajay poreddy" userId="a76d0cce41846b4c" providerId="LiveId" clId="{91E4596F-9EA7-411E-8A1C-B232E51E3732}" dt="2024-09-11T05:11:38.811" v="57" actId="26606"/>
          <ac:spMkLst>
            <pc:docMk/>
            <pc:sldMk cId="742978745" sldId="257"/>
            <ac:spMk id="6" creationId="{9B518037-902F-4158-A488-74F1F967EA46}"/>
          </ac:spMkLst>
        </pc:spChg>
        <pc:spChg chg="add del">
          <ac:chgData name="ajay poreddy" userId="a76d0cce41846b4c" providerId="LiveId" clId="{91E4596F-9EA7-411E-8A1C-B232E51E3732}" dt="2024-09-11T05:11:05.530" v="47" actId="26606"/>
          <ac:spMkLst>
            <pc:docMk/>
            <pc:sldMk cId="742978745" sldId="257"/>
            <ac:spMk id="9" creationId="{8311CC1D-43CD-4F3D-9C43-B8D364FAC180}"/>
          </ac:spMkLst>
        </pc:spChg>
        <pc:spChg chg="add del">
          <ac:chgData name="ajay poreddy" userId="a76d0cce41846b4c" providerId="LiveId" clId="{91E4596F-9EA7-411E-8A1C-B232E51E3732}" dt="2024-09-11T05:11:47.747" v="59" actId="26606"/>
          <ac:spMkLst>
            <pc:docMk/>
            <pc:sldMk cId="742978745" sldId="257"/>
            <ac:spMk id="10" creationId="{8311CC1D-43CD-4F3D-9C43-B8D364FAC180}"/>
          </ac:spMkLst>
        </pc:spChg>
        <pc:spChg chg="add del">
          <ac:chgData name="ajay poreddy" userId="a76d0cce41846b4c" providerId="LiveId" clId="{91E4596F-9EA7-411E-8A1C-B232E51E3732}" dt="2024-09-11T05:11:57.239" v="61" actId="26606"/>
          <ac:spMkLst>
            <pc:docMk/>
            <pc:sldMk cId="742978745" sldId="257"/>
            <ac:spMk id="15" creationId="{59E00A88-1935-4C0F-AC5D-6C2322B30612}"/>
          </ac:spMkLst>
        </pc:spChg>
        <pc:spChg chg="add del">
          <ac:chgData name="ajay poreddy" userId="a76d0cce41846b4c" providerId="LiveId" clId="{91E4596F-9EA7-411E-8A1C-B232E51E3732}" dt="2024-09-11T05:12:17.273" v="63" actId="26606"/>
          <ac:spMkLst>
            <pc:docMk/>
            <pc:sldMk cId="742978745" sldId="257"/>
            <ac:spMk id="19" creationId="{9B518037-902F-4158-A488-74F1F967EA46}"/>
          </ac:spMkLst>
        </pc:spChg>
        <pc:spChg chg="add del">
          <ac:chgData name="ajay poreddy" userId="a76d0cce41846b4c" providerId="LiveId" clId="{91E4596F-9EA7-411E-8A1C-B232E51E3732}" dt="2024-09-11T05:12:19.700" v="65" actId="26606"/>
          <ac:spMkLst>
            <pc:docMk/>
            <pc:sldMk cId="742978745" sldId="257"/>
            <ac:spMk id="23" creationId="{59E00A88-1935-4C0F-AC5D-6C2322B30612}"/>
          </ac:spMkLst>
        </pc:spChg>
        <pc:spChg chg="add del">
          <ac:chgData name="ajay poreddy" userId="a76d0cce41846b4c" providerId="LiveId" clId="{91E4596F-9EA7-411E-8A1C-B232E51E3732}" dt="2024-09-11T05:12:26.218" v="67" actId="26606"/>
          <ac:spMkLst>
            <pc:docMk/>
            <pc:sldMk cId="742978745" sldId="257"/>
            <ac:spMk id="27" creationId="{49372631-E04E-4BD9-A3CC-25F69FA35AD4}"/>
          </ac:spMkLst>
        </pc:spChg>
        <pc:spChg chg="add del">
          <ac:chgData name="ajay poreddy" userId="a76d0cce41846b4c" providerId="LiveId" clId="{91E4596F-9EA7-411E-8A1C-B232E51E3732}" dt="2024-09-11T05:12:44.344" v="69" actId="26606"/>
          <ac:spMkLst>
            <pc:docMk/>
            <pc:sldMk cId="742978745" sldId="257"/>
            <ac:spMk id="31" creationId="{8311CC1D-43CD-4F3D-9C43-B8D364FAC180}"/>
          </ac:spMkLst>
        </pc:spChg>
        <pc:spChg chg="add del">
          <ac:chgData name="ajay poreddy" userId="a76d0cce41846b4c" providerId="LiveId" clId="{91E4596F-9EA7-411E-8A1C-B232E51E3732}" dt="2024-09-11T05:12:45.359" v="71" actId="26606"/>
          <ac:spMkLst>
            <pc:docMk/>
            <pc:sldMk cId="742978745" sldId="257"/>
            <ac:spMk id="35" creationId="{8311CC1D-43CD-4F3D-9C43-B8D364FAC180}"/>
          </ac:spMkLst>
        </pc:spChg>
        <pc:spChg chg="add del">
          <ac:chgData name="ajay poreddy" userId="a76d0cce41846b4c" providerId="LiveId" clId="{91E4596F-9EA7-411E-8A1C-B232E51E3732}" dt="2024-09-11T05:12:46.224" v="73" actId="26606"/>
          <ac:spMkLst>
            <pc:docMk/>
            <pc:sldMk cId="742978745" sldId="257"/>
            <ac:spMk id="39" creationId="{49372631-E04E-4BD9-A3CC-25F69FA35AD4}"/>
          </ac:spMkLst>
        </pc:spChg>
        <pc:spChg chg="add">
          <ac:chgData name="ajay poreddy" userId="a76d0cce41846b4c" providerId="LiveId" clId="{91E4596F-9EA7-411E-8A1C-B232E51E3732}" dt="2024-09-11T05:12:46.239" v="74" actId="26606"/>
          <ac:spMkLst>
            <pc:docMk/>
            <pc:sldMk cId="742978745" sldId="257"/>
            <ac:spMk id="43" creationId="{8311CC1D-43CD-4F3D-9C43-B8D364FAC180}"/>
          </ac:spMkLst>
        </pc:spChg>
        <pc:graphicFrameChg chg="add del">
          <ac:chgData name="ajay poreddy" userId="a76d0cce41846b4c" providerId="LiveId" clId="{91E4596F-9EA7-411E-8A1C-B232E51E3732}" dt="2024-09-11T05:11:05.530" v="47" actId="26606"/>
          <ac:graphicFrameMkLst>
            <pc:docMk/>
            <pc:sldMk cId="742978745" sldId="257"/>
            <ac:graphicFrameMk id="5" creationId="{806D6E12-2F7B-BEA2-456E-DD52E580C269}"/>
          </ac:graphicFrameMkLst>
        </pc:graphicFrameChg>
        <pc:graphicFrameChg chg="add del">
          <ac:chgData name="ajay poreddy" userId="a76d0cce41846b4c" providerId="LiveId" clId="{91E4596F-9EA7-411E-8A1C-B232E51E3732}" dt="2024-09-11T05:11:38.811" v="57" actId="26606"/>
          <ac:graphicFrameMkLst>
            <pc:docMk/>
            <pc:sldMk cId="742978745" sldId="257"/>
            <ac:graphicFrameMk id="8" creationId="{8AD34EF5-C94C-C252-DE38-9FC3EDCC1367}"/>
          </ac:graphicFrameMkLst>
        </pc:graphicFrameChg>
        <pc:graphicFrameChg chg="add del">
          <ac:chgData name="ajay poreddy" userId="a76d0cce41846b4c" providerId="LiveId" clId="{91E4596F-9EA7-411E-8A1C-B232E51E3732}" dt="2024-09-11T05:11:47.747" v="59" actId="26606"/>
          <ac:graphicFrameMkLst>
            <pc:docMk/>
            <pc:sldMk cId="742978745" sldId="257"/>
            <ac:graphicFrameMk id="13" creationId="{EC41CD40-35A8-8FF1-6267-32239D3B5445}"/>
          </ac:graphicFrameMkLst>
        </pc:graphicFrameChg>
        <pc:graphicFrameChg chg="add del">
          <ac:chgData name="ajay poreddy" userId="a76d0cce41846b4c" providerId="LiveId" clId="{91E4596F-9EA7-411E-8A1C-B232E51E3732}" dt="2024-09-11T05:11:57.239" v="61" actId="26606"/>
          <ac:graphicFrameMkLst>
            <pc:docMk/>
            <pc:sldMk cId="742978745" sldId="257"/>
            <ac:graphicFrameMk id="17" creationId="{948F406E-29AB-7003-12A9-4F0E06ED6D1D}"/>
          </ac:graphicFrameMkLst>
        </pc:graphicFrameChg>
        <pc:graphicFrameChg chg="add del">
          <ac:chgData name="ajay poreddy" userId="a76d0cce41846b4c" providerId="LiveId" clId="{91E4596F-9EA7-411E-8A1C-B232E51E3732}" dt="2024-09-11T05:12:17.273" v="63" actId="26606"/>
          <ac:graphicFrameMkLst>
            <pc:docMk/>
            <pc:sldMk cId="742978745" sldId="257"/>
            <ac:graphicFrameMk id="21" creationId="{8AD34EF5-C94C-C252-DE38-9FC3EDCC1367}"/>
          </ac:graphicFrameMkLst>
        </pc:graphicFrameChg>
        <pc:graphicFrameChg chg="add del">
          <ac:chgData name="ajay poreddy" userId="a76d0cce41846b4c" providerId="LiveId" clId="{91E4596F-9EA7-411E-8A1C-B232E51E3732}" dt="2024-09-11T05:12:19.700" v="65" actId="26606"/>
          <ac:graphicFrameMkLst>
            <pc:docMk/>
            <pc:sldMk cId="742978745" sldId="257"/>
            <ac:graphicFrameMk id="25" creationId="{948F406E-29AB-7003-12A9-4F0E06ED6D1D}"/>
          </ac:graphicFrameMkLst>
        </pc:graphicFrameChg>
        <pc:graphicFrameChg chg="add del">
          <ac:chgData name="ajay poreddy" userId="a76d0cce41846b4c" providerId="LiveId" clId="{91E4596F-9EA7-411E-8A1C-B232E51E3732}" dt="2024-09-11T05:12:26.218" v="67" actId="26606"/>
          <ac:graphicFrameMkLst>
            <pc:docMk/>
            <pc:sldMk cId="742978745" sldId="257"/>
            <ac:graphicFrameMk id="29" creationId="{893F1501-808C-027F-E48B-07820F922498}"/>
          </ac:graphicFrameMkLst>
        </pc:graphicFrameChg>
        <pc:graphicFrameChg chg="add del">
          <ac:chgData name="ajay poreddy" userId="a76d0cce41846b4c" providerId="LiveId" clId="{91E4596F-9EA7-411E-8A1C-B232E51E3732}" dt="2024-09-11T05:12:44.344" v="69" actId="26606"/>
          <ac:graphicFrameMkLst>
            <pc:docMk/>
            <pc:sldMk cId="742978745" sldId="257"/>
            <ac:graphicFrameMk id="33" creationId="{EC41CD40-35A8-8FF1-6267-32239D3B5445}"/>
          </ac:graphicFrameMkLst>
        </pc:graphicFrameChg>
        <pc:graphicFrameChg chg="add del">
          <ac:chgData name="ajay poreddy" userId="a76d0cce41846b4c" providerId="LiveId" clId="{91E4596F-9EA7-411E-8A1C-B232E51E3732}" dt="2024-09-11T05:12:45.359" v="71" actId="26606"/>
          <ac:graphicFrameMkLst>
            <pc:docMk/>
            <pc:sldMk cId="742978745" sldId="257"/>
            <ac:graphicFrameMk id="37" creationId="{3052A494-FA61-044F-74A9-331DC1709308}"/>
          </ac:graphicFrameMkLst>
        </pc:graphicFrameChg>
        <pc:graphicFrameChg chg="add del">
          <ac:chgData name="ajay poreddy" userId="a76d0cce41846b4c" providerId="LiveId" clId="{91E4596F-9EA7-411E-8A1C-B232E51E3732}" dt="2024-09-11T05:12:46.224" v="73" actId="26606"/>
          <ac:graphicFrameMkLst>
            <pc:docMk/>
            <pc:sldMk cId="742978745" sldId="257"/>
            <ac:graphicFrameMk id="41" creationId="{893F1501-808C-027F-E48B-07820F922498}"/>
          </ac:graphicFrameMkLst>
        </pc:graphicFrameChg>
        <pc:graphicFrameChg chg="add">
          <ac:chgData name="ajay poreddy" userId="a76d0cce41846b4c" providerId="LiveId" clId="{91E4596F-9EA7-411E-8A1C-B232E51E3732}" dt="2024-09-11T05:12:46.239" v="74" actId="26606"/>
          <ac:graphicFrameMkLst>
            <pc:docMk/>
            <pc:sldMk cId="742978745" sldId="257"/>
            <ac:graphicFrameMk id="45" creationId="{EC41CD40-35A8-8FF1-6267-32239D3B5445}"/>
          </ac:graphicFrameMkLst>
        </pc:graphicFrameChg>
        <pc:cxnChg chg="add del">
          <ac:chgData name="ajay poreddy" userId="a76d0cce41846b4c" providerId="LiveId" clId="{91E4596F-9EA7-411E-8A1C-B232E51E3732}" dt="2024-09-11T05:11:38.811" v="57" actId="26606"/>
          <ac:cxnSpMkLst>
            <pc:docMk/>
            <pc:sldMk cId="742978745" sldId="257"/>
            <ac:cxnSpMk id="7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11:05.530" v="47" actId="26606"/>
          <ac:cxnSpMkLst>
            <pc:docMk/>
            <pc:sldMk cId="742978745" sldId="257"/>
            <ac:cxnSpMk id="11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11:47.747" v="59" actId="26606"/>
          <ac:cxnSpMkLst>
            <pc:docMk/>
            <pc:sldMk cId="742978745" sldId="257"/>
            <ac:cxnSpMk id="12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11:57.239" v="61" actId="26606"/>
          <ac:cxnSpMkLst>
            <pc:docMk/>
            <pc:sldMk cId="742978745" sldId="257"/>
            <ac:cxnSpMk id="16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12:17.273" v="63" actId="26606"/>
          <ac:cxnSpMkLst>
            <pc:docMk/>
            <pc:sldMk cId="742978745" sldId="257"/>
            <ac:cxnSpMk id="20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12:19.700" v="65" actId="26606"/>
          <ac:cxnSpMkLst>
            <pc:docMk/>
            <pc:sldMk cId="742978745" sldId="257"/>
            <ac:cxnSpMk id="24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12:26.218" v="67" actId="26606"/>
          <ac:cxnSpMkLst>
            <pc:docMk/>
            <pc:sldMk cId="742978745" sldId="257"/>
            <ac:cxnSpMk id="28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12:44.344" v="69" actId="26606"/>
          <ac:cxnSpMkLst>
            <pc:docMk/>
            <pc:sldMk cId="742978745" sldId="257"/>
            <ac:cxnSpMk id="32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12:45.359" v="71" actId="26606"/>
          <ac:cxnSpMkLst>
            <pc:docMk/>
            <pc:sldMk cId="742978745" sldId="257"/>
            <ac:cxnSpMk id="36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12:46.224" v="73" actId="26606"/>
          <ac:cxnSpMkLst>
            <pc:docMk/>
            <pc:sldMk cId="742978745" sldId="257"/>
            <ac:cxnSpMk id="40" creationId="{B200CA7E-42AB-4F9C-8519-0EBCEC0AF26F}"/>
          </ac:cxnSpMkLst>
        </pc:cxnChg>
        <pc:cxnChg chg="add">
          <ac:chgData name="ajay poreddy" userId="a76d0cce41846b4c" providerId="LiveId" clId="{91E4596F-9EA7-411E-8A1C-B232E51E3732}" dt="2024-09-11T05:12:46.239" v="74" actId="26606"/>
          <ac:cxnSpMkLst>
            <pc:docMk/>
            <pc:sldMk cId="742978745" sldId="257"/>
            <ac:cxnSpMk id="44" creationId="{B200CA7E-42AB-4F9C-8519-0EBCEC0AF26F}"/>
          </ac:cxnSpMkLst>
        </pc:cxnChg>
      </pc:sldChg>
      <pc:sldChg chg="new del">
        <pc:chgData name="ajay poreddy" userId="a76d0cce41846b4c" providerId="LiveId" clId="{91E4596F-9EA7-411E-8A1C-B232E51E3732}" dt="2024-09-11T05:04:26.709" v="4" actId="680"/>
        <pc:sldMkLst>
          <pc:docMk/>
          <pc:sldMk cId="4141636266" sldId="257"/>
        </pc:sldMkLst>
      </pc:sldChg>
      <pc:sldChg chg="addSp delSp modSp new mod ord">
        <pc:chgData name="ajay poreddy" userId="a76d0cce41846b4c" providerId="LiveId" clId="{91E4596F-9EA7-411E-8A1C-B232E51E3732}" dt="2024-09-18T20:48:10.493" v="446" actId="207"/>
        <pc:sldMkLst>
          <pc:docMk/>
          <pc:sldMk cId="2079617074" sldId="258"/>
        </pc:sldMkLst>
        <pc:spChg chg="mod">
          <ac:chgData name="ajay poreddy" userId="a76d0cce41846b4c" providerId="LiveId" clId="{91E4596F-9EA7-411E-8A1C-B232E51E3732}" dt="2024-09-18T20:48:10.493" v="446" actId="207"/>
          <ac:spMkLst>
            <pc:docMk/>
            <pc:sldMk cId="2079617074" sldId="258"/>
            <ac:spMk id="2" creationId="{6C5947C7-9CEA-362B-BB5C-E1D2B20AE8E6}"/>
          </ac:spMkLst>
        </pc:spChg>
        <pc:spChg chg="add del mod">
          <ac:chgData name="ajay poreddy" userId="a76d0cce41846b4c" providerId="LiveId" clId="{91E4596F-9EA7-411E-8A1C-B232E51E3732}" dt="2024-09-11T05:14:50.458" v="85" actId="26606"/>
          <ac:spMkLst>
            <pc:docMk/>
            <pc:sldMk cId="2079617074" sldId="258"/>
            <ac:spMk id="3" creationId="{DEF49EF9-5B55-71AA-93E3-4DB278AA0D70}"/>
          </ac:spMkLst>
        </pc:spChg>
        <pc:graphicFrameChg chg="add del">
          <ac:chgData name="ajay poreddy" userId="a76d0cce41846b4c" providerId="LiveId" clId="{91E4596F-9EA7-411E-8A1C-B232E51E3732}" dt="2024-09-11T05:14:50.443" v="84" actId="26606"/>
          <ac:graphicFrameMkLst>
            <pc:docMk/>
            <pc:sldMk cId="2079617074" sldId="258"/>
            <ac:graphicFrameMk id="5" creationId="{1F964A22-5B60-70E8-D821-C6D984667AC1}"/>
          </ac:graphicFrameMkLst>
        </pc:graphicFrameChg>
        <pc:graphicFrameChg chg="add mod">
          <ac:chgData name="ajay poreddy" userId="a76d0cce41846b4c" providerId="LiveId" clId="{91E4596F-9EA7-411E-8A1C-B232E51E3732}" dt="2024-09-11T05:15:22.509" v="91" actId="20577"/>
          <ac:graphicFrameMkLst>
            <pc:docMk/>
            <pc:sldMk cId="2079617074" sldId="258"/>
            <ac:graphicFrameMk id="7" creationId="{7252D8D1-FE67-749E-91AF-DCFEE793AA0E}"/>
          </ac:graphicFrameMkLst>
        </pc:graphicFrameChg>
      </pc:sldChg>
      <pc:sldChg chg="addSp delSp modSp new del mod ord setBg">
        <pc:chgData name="ajay poreddy" userId="a76d0cce41846b4c" providerId="LiveId" clId="{91E4596F-9EA7-411E-8A1C-B232E51E3732}" dt="2024-09-18T17:12:53.592" v="294" actId="47"/>
        <pc:sldMkLst>
          <pc:docMk/>
          <pc:sldMk cId="1046501703" sldId="259"/>
        </pc:sldMkLst>
        <pc:spChg chg="mod">
          <ac:chgData name="ajay poreddy" userId="a76d0cce41846b4c" providerId="LiveId" clId="{91E4596F-9EA7-411E-8A1C-B232E51E3732}" dt="2024-09-11T05:21:44.205" v="118" actId="26606"/>
          <ac:spMkLst>
            <pc:docMk/>
            <pc:sldMk cId="1046501703" sldId="259"/>
            <ac:spMk id="2" creationId="{678760F6-6622-51EA-1372-D5B9194ADF22}"/>
          </ac:spMkLst>
        </pc:spChg>
        <pc:spChg chg="del mod">
          <ac:chgData name="ajay poreddy" userId="a76d0cce41846b4c" providerId="LiveId" clId="{91E4596F-9EA7-411E-8A1C-B232E51E3732}" dt="2024-09-11T05:21:20.250" v="108" actId="26606"/>
          <ac:spMkLst>
            <pc:docMk/>
            <pc:sldMk cId="1046501703" sldId="259"/>
            <ac:spMk id="3" creationId="{A34E3AE2-1DCB-FDC9-3DA0-E834F632162E}"/>
          </ac:spMkLst>
        </pc:spChg>
        <pc:spChg chg="add del">
          <ac:chgData name="ajay poreddy" userId="a76d0cce41846b4c" providerId="LiveId" clId="{91E4596F-9EA7-411E-8A1C-B232E51E3732}" dt="2024-09-11T05:21:36.726" v="117" actId="26606"/>
          <ac:spMkLst>
            <pc:docMk/>
            <pc:sldMk cId="1046501703" sldId="259"/>
            <ac:spMk id="9" creationId="{9B518037-902F-4158-A488-74F1F967EA46}"/>
          </ac:spMkLst>
        </pc:spChg>
        <pc:spChg chg="add del">
          <ac:chgData name="ajay poreddy" userId="a76d0cce41846b4c" providerId="LiveId" clId="{91E4596F-9EA7-411E-8A1C-B232E51E3732}" dt="2024-09-11T05:21:28.279" v="110" actId="26606"/>
          <ac:spMkLst>
            <pc:docMk/>
            <pc:sldMk cId="1046501703" sldId="259"/>
            <ac:spMk id="16" creationId="{9B518037-902F-4158-A488-74F1F967EA46}"/>
          </ac:spMkLst>
        </pc:spChg>
        <pc:spChg chg="add del">
          <ac:chgData name="ajay poreddy" userId="a76d0cce41846b4c" providerId="LiveId" clId="{91E4596F-9EA7-411E-8A1C-B232E51E3732}" dt="2024-09-11T05:21:29.822" v="112" actId="26606"/>
          <ac:spMkLst>
            <pc:docMk/>
            <pc:sldMk cId="1046501703" sldId="259"/>
            <ac:spMk id="20" creationId="{9B518037-902F-4158-A488-74F1F967EA46}"/>
          </ac:spMkLst>
        </pc:spChg>
        <pc:spChg chg="add del">
          <ac:chgData name="ajay poreddy" userId="a76d0cce41846b4c" providerId="LiveId" clId="{91E4596F-9EA7-411E-8A1C-B232E51E3732}" dt="2024-09-11T05:21:32.561" v="114" actId="26606"/>
          <ac:spMkLst>
            <pc:docMk/>
            <pc:sldMk cId="1046501703" sldId="259"/>
            <ac:spMk id="23" creationId="{59E00A88-1935-4C0F-AC5D-6C2322B30612}"/>
          </ac:spMkLst>
        </pc:spChg>
        <pc:spChg chg="add del">
          <ac:chgData name="ajay poreddy" userId="a76d0cce41846b4c" providerId="LiveId" clId="{91E4596F-9EA7-411E-8A1C-B232E51E3732}" dt="2024-09-11T05:21:36.706" v="116" actId="26606"/>
          <ac:spMkLst>
            <pc:docMk/>
            <pc:sldMk cId="1046501703" sldId="259"/>
            <ac:spMk id="26" creationId="{8311CC1D-43CD-4F3D-9C43-B8D364FAC180}"/>
          </ac:spMkLst>
        </pc:spChg>
        <pc:spChg chg="add del">
          <ac:chgData name="ajay poreddy" userId="a76d0cce41846b4c" providerId="LiveId" clId="{91E4596F-9EA7-411E-8A1C-B232E51E3732}" dt="2024-09-11T05:21:44.205" v="118" actId="26606"/>
          <ac:spMkLst>
            <pc:docMk/>
            <pc:sldMk cId="1046501703" sldId="259"/>
            <ac:spMk id="29" creationId="{49372631-E04E-4BD9-A3CC-25F69FA35AD4}"/>
          </ac:spMkLst>
        </pc:spChg>
        <pc:spChg chg="add">
          <ac:chgData name="ajay poreddy" userId="a76d0cce41846b4c" providerId="LiveId" clId="{91E4596F-9EA7-411E-8A1C-B232E51E3732}" dt="2024-09-11T05:21:44.205" v="118" actId="26606"/>
          <ac:spMkLst>
            <pc:docMk/>
            <pc:sldMk cId="1046501703" sldId="259"/>
            <ac:spMk id="35" creationId="{8311CC1D-43CD-4F3D-9C43-B8D364FAC180}"/>
          </ac:spMkLst>
        </pc:spChg>
        <pc:graphicFrameChg chg="add mod modGraphic">
          <ac:chgData name="ajay poreddy" userId="a76d0cce41846b4c" providerId="LiveId" clId="{91E4596F-9EA7-411E-8A1C-B232E51E3732}" dt="2024-09-11T05:21:44.205" v="118" actId="26606"/>
          <ac:graphicFrameMkLst>
            <pc:docMk/>
            <pc:sldMk cId="1046501703" sldId="259"/>
            <ac:graphicFrameMk id="5" creationId="{4B1400AE-29A3-FD3C-59AD-F59F9ED49787}"/>
          </ac:graphicFrameMkLst>
        </pc:graphicFrameChg>
        <pc:cxnChg chg="add del">
          <ac:chgData name="ajay poreddy" userId="a76d0cce41846b4c" providerId="LiveId" clId="{91E4596F-9EA7-411E-8A1C-B232E51E3732}" dt="2024-09-11T05:21:36.726" v="117" actId="26606"/>
          <ac:cxnSpMkLst>
            <pc:docMk/>
            <pc:sldMk cId="1046501703" sldId="259"/>
            <ac:cxnSpMk id="11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21:28.279" v="110" actId="26606"/>
          <ac:cxnSpMkLst>
            <pc:docMk/>
            <pc:sldMk cId="1046501703" sldId="259"/>
            <ac:cxnSpMk id="18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21:29.822" v="112" actId="26606"/>
          <ac:cxnSpMkLst>
            <pc:docMk/>
            <pc:sldMk cId="1046501703" sldId="259"/>
            <ac:cxnSpMk id="21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21:32.561" v="114" actId="26606"/>
          <ac:cxnSpMkLst>
            <pc:docMk/>
            <pc:sldMk cId="1046501703" sldId="259"/>
            <ac:cxnSpMk id="24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21:36.706" v="116" actId="26606"/>
          <ac:cxnSpMkLst>
            <pc:docMk/>
            <pc:sldMk cId="1046501703" sldId="259"/>
            <ac:cxnSpMk id="27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21:44.205" v="118" actId="26606"/>
          <ac:cxnSpMkLst>
            <pc:docMk/>
            <pc:sldMk cId="1046501703" sldId="259"/>
            <ac:cxnSpMk id="30" creationId="{B200CA7E-42AB-4F9C-8519-0EBCEC0AF26F}"/>
          </ac:cxnSpMkLst>
        </pc:cxnChg>
        <pc:cxnChg chg="add">
          <ac:chgData name="ajay poreddy" userId="a76d0cce41846b4c" providerId="LiveId" clId="{91E4596F-9EA7-411E-8A1C-B232E51E3732}" dt="2024-09-11T05:21:44.205" v="118" actId="26606"/>
          <ac:cxnSpMkLst>
            <pc:docMk/>
            <pc:sldMk cId="1046501703" sldId="259"/>
            <ac:cxnSpMk id="37" creationId="{B200CA7E-42AB-4F9C-8519-0EBCEC0AF26F}"/>
          </ac:cxnSpMkLst>
        </pc:cxnChg>
      </pc:sldChg>
      <pc:sldChg chg="addSp delSp modSp new mod ord setBg">
        <pc:chgData name="ajay poreddy" userId="a76d0cce41846b4c" providerId="LiveId" clId="{91E4596F-9EA7-411E-8A1C-B232E51E3732}" dt="2024-09-18T20:47:44.480" v="445"/>
        <pc:sldMkLst>
          <pc:docMk/>
          <pc:sldMk cId="2416447867" sldId="260"/>
        </pc:sldMkLst>
        <pc:spChg chg="mod">
          <ac:chgData name="ajay poreddy" userId="a76d0cce41846b4c" providerId="LiveId" clId="{91E4596F-9EA7-411E-8A1C-B232E51E3732}" dt="2024-09-11T05:25:05.781" v="150" actId="26606"/>
          <ac:spMkLst>
            <pc:docMk/>
            <pc:sldMk cId="2416447867" sldId="260"/>
            <ac:spMk id="2" creationId="{1CECF78F-4F8B-B96E-0FC6-16FD703B330F}"/>
          </ac:spMkLst>
        </pc:spChg>
        <pc:spChg chg="add del mod">
          <ac:chgData name="ajay poreddy" userId="a76d0cce41846b4c" providerId="LiveId" clId="{91E4596F-9EA7-411E-8A1C-B232E51E3732}" dt="2024-09-11T05:25:05.781" v="150" actId="26606"/>
          <ac:spMkLst>
            <pc:docMk/>
            <pc:sldMk cId="2416447867" sldId="260"/>
            <ac:spMk id="3" creationId="{49A94730-E7A4-2B4D-9D94-DF897153D5DD}"/>
          </ac:spMkLst>
        </pc:spChg>
        <pc:spChg chg="add del">
          <ac:chgData name="ajay poreddy" userId="a76d0cce41846b4c" providerId="LiveId" clId="{91E4596F-9EA7-411E-8A1C-B232E51E3732}" dt="2024-09-11T05:24:27.630" v="127" actId="26606"/>
          <ac:spMkLst>
            <pc:docMk/>
            <pc:sldMk cId="2416447867" sldId="260"/>
            <ac:spMk id="9" creationId="{8311CC1D-43CD-4F3D-9C43-B8D364FAC180}"/>
          </ac:spMkLst>
        </pc:spChg>
        <pc:spChg chg="add del">
          <ac:chgData name="ajay poreddy" userId="a76d0cce41846b4c" providerId="LiveId" clId="{91E4596F-9EA7-411E-8A1C-B232E51E3732}" dt="2024-09-11T05:24:58.557" v="147" actId="26606"/>
          <ac:spMkLst>
            <pc:docMk/>
            <pc:sldMk cId="2416447867" sldId="260"/>
            <ac:spMk id="10" creationId="{E2854FB4-497A-4904-92CC-4C2786A1E1CE}"/>
          </ac:spMkLst>
        </pc:spChg>
        <pc:spChg chg="add del">
          <ac:chgData name="ajay poreddy" userId="a76d0cce41846b4c" providerId="LiveId" clId="{91E4596F-9EA7-411E-8A1C-B232E51E3732}" dt="2024-09-11T05:24:45.074" v="133" actId="26606"/>
          <ac:spMkLst>
            <pc:docMk/>
            <pc:sldMk cId="2416447867" sldId="260"/>
            <ac:spMk id="17" creationId="{2D597836-B181-4A8D-B031-3D2F97030433}"/>
          </ac:spMkLst>
        </pc:spChg>
        <pc:spChg chg="add del">
          <ac:chgData name="ajay poreddy" userId="a76d0cce41846b4c" providerId="LiveId" clId="{91E4596F-9EA7-411E-8A1C-B232E51E3732}" dt="2024-09-11T05:24:48.633" v="135" actId="26606"/>
          <ac:spMkLst>
            <pc:docMk/>
            <pc:sldMk cId="2416447867" sldId="260"/>
            <ac:spMk id="21" creationId="{8311CC1D-43CD-4F3D-9C43-B8D364FAC180}"/>
          </ac:spMkLst>
        </pc:spChg>
        <pc:spChg chg="add del">
          <ac:chgData name="ajay poreddy" userId="a76d0cce41846b4c" providerId="LiveId" clId="{91E4596F-9EA7-411E-8A1C-B232E51E3732}" dt="2024-09-11T05:24:49.711" v="137" actId="26606"/>
          <ac:spMkLst>
            <pc:docMk/>
            <pc:sldMk cId="2416447867" sldId="260"/>
            <ac:spMk id="25" creationId="{8311CC1D-43CD-4F3D-9C43-B8D364FAC180}"/>
          </ac:spMkLst>
        </pc:spChg>
        <pc:spChg chg="add del">
          <ac:chgData name="ajay poreddy" userId="a76d0cce41846b4c" providerId="LiveId" clId="{91E4596F-9EA7-411E-8A1C-B232E51E3732}" dt="2024-09-11T05:24:51.131" v="139" actId="26606"/>
          <ac:spMkLst>
            <pc:docMk/>
            <pc:sldMk cId="2416447867" sldId="260"/>
            <ac:spMk id="29" creationId="{8311CC1D-43CD-4F3D-9C43-B8D364FAC180}"/>
          </ac:spMkLst>
        </pc:spChg>
        <pc:spChg chg="add del">
          <ac:chgData name="ajay poreddy" userId="a76d0cce41846b4c" providerId="LiveId" clId="{91E4596F-9EA7-411E-8A1C-B232E51E3732}" dt="2024-09-11T05:24:53.251" v="141" actId="26606"/>
          <ac:spMkLst>
            <pc:docMk/>
            <pc:sldMk cId="2416447867" sldId="260"/>
            <ac:spMk id="33" creationId="{49372631-E04E-4BD9-A3CC-25F69FA35AD4}"/>
          </ac:spMkLst>
        </pc:spChg>
        <pc:spChg chg="add del">
          <ac:chgData name="ajay poreddy" userId="a76d0cce41846b4c" providerId="LiveId" clId="{91E4596F-9EA7-411E-8A1C-B232E51E3732}" dt="2024-09-11T05:24:55.949" v="143" actId="26606"/>
          <ac:spMkLst>
            <pc:docMk/>
            <pc:sldMk cId="2416447867" sldId="260"/>
            <ac:spMk id="37" creationId="{9B518037-902F-4158-A488-74F1F967EA46}"/>
          </ac:spMkLst>
        </pc:spChg>
        <pc:spChg chg="add del">
          <ac:chgData name="ajay poreddy" userId="a76d0cce41846b4c" providerId="LiveId" clId="{91E4596F-9EA7-411E-8A1C-B232E51E3732}" dt="2024-09-11T05:24:57.378" v="145" actId="26606"/>
          <ac:spMkLst>
            <pc:docMk/>
            <pc:sldMk cId="2416447867" sldId="260"/>
            <ac:spMk id="41" creationId="{59E00A88-1935-4C0F-AC5D-6C2322B30612}"/>
          </ac:spMkLst>
        </pc:spChg>
        <pc:spChg chg="add del">
          <ac:chgData name="ajay poreddy" userId="a76d0cce41846b4c" providerId="LiveId" clId="{91E4596F-9EA7-411E-8A1C-B232E51E3732}" dt="2024-09-11T05:24:58.557" v="147" actId="26606"/>
          <ac:spMkLst>
            <pc:docMk/>
            <pc:sldMk cId="2416447867" sldId="260"/>
            <ac:spMk id="45" creationId="{49A94730-E7A4-2B4D-9D94-DF897153D5DD}"/>
          </ac:spMkLst>
        </pc:spChg>
        <pc:spChg chg="add">
          <ac:chgData name="ajay poreddy" userId="a76d0cce41846b4c" providerId="LiveId" clId="{91E4596F-9EA7-411E-8A1C-B232E51E3732}" dt="2024-09-11T05:25:05.781" v="150" actId="26606"/>
          <ac:spMkLst>
            <pc:docMk/>
            <pc:sldMk cId="2416447867" sldId="260"/>
            <ac:spMk id="49" creationId="{8311CC1D-43CD-4F3D-9C43-B8D364FAC180}"/>
          </ac:spMkLst>
        </pc:spChg>
        <pc:graphicFrameChg chg="add del">
          <ac:chgData name="ajay poreddy" userId="a76d0cce41846b4c" providerId="LiveId" clId="{91E4596F-9EA7-411E-8A1C-B232E51E3732}" dt="2024-09-11T05:24:27.630" v="127" actId="26606"/>
          <ac:graphicFrameMkLst>
            <pc:docMk/>
            <pc:sldMk cId="2416447867" sldId="260"/>
            <ac:graphicFrameMk id="5" creationId="{34BB4323-4DCB-9B2C-3E93-162B8205A9BC}"/>
          </ac:graphicFrameMkLst>
        </pc:graphicFrameChg>
        <pc:graphicFrameChg chg="add del">
          <ac:chgData name="ajay poreddy" userId="a76d0cce41846b4c" providerId="LiveId" clId="{91E4596F-9EA7-411E-8A1C-B232E51E3732}" dt="2024-09-11T05:24:29.913" v="129" actId="26606"/>
          <ac:graphicFrameMkLst>
            <pc:docMk/>
            <pc:sldMk cId="2416447867" sldId="260"/>
            <ac:graphicFrameMk id="13" creationId="{CD478603-72C7-2FFB-F6E2-56E39ED8A8F4}"/>
          </ac:graphicFrameMkLst>
        </pc:graphicFrameChg>
        <pc:graphicFrameChg chg="add del">
          <ac:chgData name="ajay poreddy" userId="a76d0cce41846b4c" providerId="LiveId" clId="{91E4596F-9EA7-411E-8A1C-B232E51E3732}" dt="2024-09-11T05:24:41.232" v="131" actId="26606"/>
          <ac:graphicFrameMkLst>
            <pc:docMk/>
            <pc:sldMk cId="2416447867" sldId="260"/>
            <ac:graphicFrameMk id="15" creationId="{B23D7E69-B1C7-582C-D87D-DE56EE81F55C}"/>
          </ac:graphicFrameMkLst>
        </pc:graphicFrameChg>
        <pc:graphicFrameChg chg="add del">
          <ac:chgData name="ajay poreddy" userId="a76d0cce41846b4c" providerId="LiveId" clId="{91E4596F-9EA7-411E-8A1C-B232E51E3732}" dt="2024-09-11T05:24:45.074" v="133" actId="26606"/>
          <ac:graphicFrameMkLst>
            <pc:docMk/>
            <pc:sldMk cId="2416447867" sldId="260"/>
            <ac:graphicFrameMk id="19" creationId="{E08F465E-D4F2-7E62-88B3-4EBC9C808B37}"/>
          </ac:graphicFrameMkLst>
        </pc:graphicFrameChg>
        <pc:graphicFrameChg chg="add del">
          <ac:chgData name="ajay poreddy" userId="a76d0cce41846b4c" providerId="LiveId" clId="{91E4596F-9EA7-411E-8A1C-B232E51E3732}" dt="2024-09-11T05:24:48.633" v="135" actId="26606"/>
          <ac:graphicFrameMkLst>
            <pc:docMk/>
            <pc:sldMk cId="2416447867" sldId="260"/>
            <ac:graphicFrameMk id="23" creationId="{34BB4323-4DCB-9B2C-3E93-162B8205A9BC}"/>
          </ac:graphicFrameMkLst>
        </pc:graphicFrameChg>
        <pc:graphicFrameChg chg="add del">
          <ac:chgData name="ajay poreddy" userId="a76d0cce41846b4c" providerId="LiveId" clId="{91E4596F-9EA7-411E-8A1C-B232E51E3732}" dt="2024-09-11T05:24:49.711" v="137" actId="26606"/>
          <ac:graphicFrameMkLst>
            <pc:docMk/>
            <pc:sldMk cId="2416447867" sldId="260"/>
            <ac:graphicFrameMk id="27" creationId="{8842A78E-FFE2-D145-94C4-AFB20B63882F}"/>
          </ac:graphicFrameMkLst>
        </pc:graphicFrameChg>
        <pc:graphicFrameChg chg="add del">
          <ac:chgData name="ajay poreddy" userId="a76d0cce41846b4c" providerId="LiveId" clId="{91E4596F-9EA7-411E-8A1C-B232E51E3732}" dt="2024-09-11T05:24:51.131" v="139" actId="26606"/>
          <ac:graphicFrameMkLst>
            <pc:docMk/>
            <pc:sldMk cId="2416447867" sldId="260"/>
            <ac:graphicFrameMk id="31" creationId="{DFE8A5CA-63E6-6974-8A40-BACDD3DAD191}"/>
          </ac:graphicFrameMkLst>
        </pc:graphicFrameChg>
        <pc:graphicFrameChg chg="add del">
          <ac:chgData name="ajay poreddy" userId="a76d0cce41846b4c" providerId="LiveId" clId="{91E4596F-9EA7-411E-8A1C-B232E51E3732}" dt="2024-09-11T05:24:53.251" v="141" actId="26606"/>
          <ac:graphicFrameMkLst>
            <pc:docMk/>
            <pc:sldMk cId="2416447867" sldId="260"/>
            <ac:graphicFrameMk id="35" creationId="{15668E17-4972-4E48-DC26-9D14CAE28171}"/>
          </ac:graphicFrameMkLst>
        </pc:graphicFrameChg>
        <pc:graphicFrameChg chg="add del">
          <ac:chgData name="ajay poreddy" userId="a76d0cce41846b4c" providerId="LiveId" clId="{91E4596F-9EA7-411E-8A1C-B232E51E3732}" dt="2024-09-11T05:24:55.949" v="143" actId="26606"/>
          <ac:graphicFrameMkLst>
            <pc:docMk/>
            <pc:sldMk cId="2416447867" sldId="260"/>
            <ac:graphicFrameMk id="39" creationId="{CBC1CE72-5333-52E4-736D-655B6A9F904F}"/>
          </ac:graphicFrameMkLst>
        </pc:graphicFrameChg>
        <pc:graphicFrameChg chg="add del">
          <ac:chgData name="ajay poreddy" userId="a76d0cce41846b4c" providerId="LiveId" clId="{91E4596F-9EA7-411E-8A1C-B232E51E3732}" dt="2024-09-11T05:24:57.378" v="145" actId="26606"/>
          <ac:graphicFrameMkLst>
            <pc:docMk/>
            <pc:sldMk cId="2416447867" sldId="260"/>
            <ac:graphicFrameMk id="43" creationId="{F8881EBD-2A30-3799-70DB-EC4908CC1190}"/>
          </ac:graphicFrameMkLst>
        </pc:graphicFrameChg>
        <pc:graphicFrameChg chg="add del">
          <ac:chgData name="ajay poreddy" userId="a76d0cce41846b4c" providerId="LiveId" clId="{91E4596F-9EA7-411E-8A1C-B232E51E3732}" dt="2024-09-11T05:25:05.765" v="149" actId="26606"/>
          <ac:graphicFrameMkLst>
            <pc:docMk/>
            <pc:sldMk cId="2416447867" sldId="260"/>
            <ac:graphicFrameMk id="47" creationId="{B23D7E69-B1C7-582C-D87D-DE56EE81F55C}"/>
          </ac:graphicFrameMkLst>
        </pc:graphicFrameChg>
        <pc:graphicFrameChg chg="add">
          <ac:chgData name="ajay poreddy" userId="a76d0cce41846b4c" providerId="LiveId" clId="{91E4596F-9EA7-411E-8A1C-B232E51E3732}" dt="2024-09-11T05:25:05.781" v="150" actId="26606"/>
          <ac:graphicFrameMkLst>
            <pc:docMk/>
            <pc:sldMk cId="2416447867" sldId="260"/>
            <ac:graphicFrameMk id="51" creationId="{34BB4323-4DCB-9B2C-3E93-162B8205A9BC}"/>
          </ac:graphicFrameMkLst>
        </pc:graphicFrameChg>
        <pc:picChg chg="add del">
          <ac:chgData name="ajay poreddy" userId="a76d0cce41846b4c" providerId="LiveId" clId="{91E4596F-9EA7-411E-8A1C-B232E51E3732}" dt="2024-09-11T05:24:58.557" v="147" actId="26606"/>
          <ac:picMkLst>
            <pc:docMk/>
            <pc:sldMk cId="2416447867" sldId="260"/>
            <ac:picMk id="7" creationId="{BA66DC72-FEE4-D80A-18E5-6375465E7307}"/>
          </ac:picMkLst>
        </pc:picChg>
        <pc:cxnChg chg="add del">
          <ac:chgData name="ajay poreddy" userId="a76d0cce41846b4c" providerId="LiveId" clId="{91E4596F-9EA7-411E-8A1C-B232E51E3732}" dt="2024-09-11T05:24:27.630" v="127" actId="26606"/>
          <ac:cxnSpMkLst>
            <pc:docMk/>
            <pc:sldMk cId="2416447867" sldId="260"/>
            <ac:cxnSpMk id="11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24:58.557" v="147" actId="26606"/>
          <ac:cxnSpMkLst>
            <pc:docMk/>
            <pc:sldMk cId="2416447867" sldId="260"/>
            <ac:cxnSpMk id="12" creationId="{BF883E84-3640-43A5-9526-442521C03ABD}"/>
          </ac:cxnSpMkLst>
        </pc:cxnChg>
        <pc:cxnChg chg="add del">
          <ac:chgData name="ajay poreddy" userId="a76d0cce41846b4c" providerId="LiveId" clId="{91E4596F-9EA7-411E-8A1C-B232E51E3732}" dt="2024-09-11T05:24:45.074" v="133" actId="26606"/>
          <ac:cxnSpMkLst>
            <pc:docMk/>
            <pc:sldMk cId="2416447867" sldId="260"/>
            <ac:cxnSpMk id="18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24:48.633" v="135" actId="26606"/>
          <ac:cxnSpMkLst>
            <pc:docMk/>
            <pc:sldMk cId="2416447867" sldId="260"/>
            <ac:cxnSpMk id="22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24:49.711" v="137" actId="26606"/>
          <ac:cxnSpMkLst>
            <pc:docMk/>
            <pc:sldMk cId="2416447867" sldId="260"/>
            <ac:cxnSpMk id="26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24:51.131" v="139" actId="26606"/>
          <ac:cxnSpMkLst>
            <pc:docMk/>
            <pc:sldMk cId="2416447867" sldId="260"/>
            <ac:cxnSpMk id="30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24:53.251" v="141" actId="26606"/>
          <ac:cxnSpMkLst>
            <pc:docMk/>
            <pc:sldMk cId="2416447867" sldId="260"/>
            <ac:cxnSpMk id="34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24:55.949" v="143" actId="26606"/>
          <ac:cxnSpMkLst>
            <pc:docMk/>
            <pc:sldMk cId="2416447867" sldId="260"/>
            <ac:cxnSpMk id="38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24:57.378" v="145" actId="26606"/>
          <ac:cxnSpMkLst>
            <pc:docMk/>
            <pc:sldMk cId="2416447867" sldId="260"/>
            <ac:cxnSpMk id="42" creationId="{B200CA7E-42AB-4F9C-8519-0EBCEC0AF26F}"/>
          </ac:cxnSpMkLst>
        </pc:cxnChg>
        <pc:cxnChg chg="add">
          <ac:chgData name="ajay poreddy" userId="a76d0cce41846b4c" providerId="LiveId" clId="{91E4596F-9EA7-411E-8A1C-B232E51E3732}" dt="2024-09-11T05:25:05.781" v="150" actId="26606"/>
          <ac:cxnSpMkLst>
            <pc:docMk/>
            <pc:sldMk cId="2416447867" sldId="260"/>
            <ac:cxnSpMk id="50" creationId="{B200CA7E-42AB-4F9C-8519-0EBCEC0AF26F}"/>
          </ac:cxnSpMkLst>
        </pc:cxnChg>
      </pc:sldChg>
      <pc:sldChg chg="addSp delSp modSp new mod ord setBg">
        <pc:chgData name="ajay poreddy" userId="a76d0cce41846b4c" providerId="LiveId" clId="{91E4596F-9EA7-411E-8A1C-B232E51E3732}" dt="2024-09-11T20:14:09.910" v="286" actId="207"/>
        <pc:sldMkLst>
          <pc:docMk/>
          <pc:sldMk cId="3818094234" sldId="261"/>
        </pc:sldMkLst>
        <pc:spChg chg="mod">
          <ac:chgData name="ajay poreddy" userId="a76d0cce41846b4c" providerId="LiveId" clId="{91E4596F-9EA7-411E-8A1C-B232E51E3732}" dt="2024-09-11T20:14:09.910" v="286" actId="207"/>
          <ac:spMkLst>
            <pc:docMk/>
            <pc:sldMk cId="3818094234" sldId="261"/>
            <ac:spMk id="2" creationId="{10216928-CF82-9859-A4D8-59C53B99097D}"/>
          </ac:spMkLst>
        </pc:spChg>
        <pc:spChg chg="del mod">
          <ac:chgData name="ajay poreddy" userId="a76d0cce41846b4c" providerId="LiveId" clId="{91E4596F-9EA7-411E-8A1C-B232E51E3732}" dt="2024-09-11T05:26:44.923" v="160" actId="26606"/>
          <ac:spMkLst>
            <pc:docMk/>
            <pc:sldMk cId="3818094234" sldId="261"/>
            <ac:spMk id="3" creationId="{CCE47D74-BD08-CF71-AD9A-726C0430C6C7}"/>
          </ac:spMkLst>
        </pc:spChg>
        <pc:spChg chg="add">
          <ac:chgData name="ajay poreddy" userId="a76d0cce41846b4c" providerId="LiveId" clId="{91E4596F-9EA7-411E-8A1C-B232E51E3732}" dt="2024-09-11T05:26:44.923" v="160" actId="26606"/>
          <ac:spMkLst>
            <pc:docMk/>
            <pc:sldMk cId="3818094234" sldId="261"/>
            <ac:spMk id="9" creationId="{9B518037-902F-4158-A488-74F1F967EA46}"/>
          </ac:spMkLst>
        </pc:spChg>
        <pc:spChg chg="add del">
          <ac:chgData name="ajay poreddy" userId="a76d0cce41846b4c" providerId="LiveId" clId="{91E4596F-9EA7-411E-8A1C-B232E51E3732}" dt="2024-09-11T05:26:44.907" v="159" actId="26606"/>
          <ac:spMkLst>
            <pc:docMk/>
            <pc:sldMk cId="3818094234" sldId="261"/>
            <ac:spMk id="10" creationId="{BCF03A2E-B266-4817-B378-45B9DC3EC971}"/>
          </ac:spMkLst>
        </pc:spChg>
        <pc:graphicFrameChg chg="add">
          <ac:chgData name="ajay poreddy" userId="a76d0cce41846b4c" providerId="LiveId" clId="{91E4596F-9EA7-411E-8A1C-B232E51E3732}" dt="2024-09-11T05:26:44.923" v="160" actId="26606"/>
          <ac:graphicFrameMkLst>
            <pc:docMk/>
            <pc:sldMk cId="3818094234" sldId="261"/>
            <ac:graphicFrameMk id="5" creationId="{9A1FD4E8-B89E-9673-FE22-872F702DE749}"/>
          </ac:graphicFrameMkLst>
        </pc:graphicFrameChg>
        <pc:picChg chg="add del">
          <ac:chgData name="ajay poreddy" userId="a76d0cce41846b4c" providerId="LiveId" clId="{91E4596F-9EA7-411E-8A1C-B232E51E3732}" dt="2024-09-11T05:26:44.907" v="159" actId="26606"/>
          <ac:picMkLst>
            <pc:docMk/>
            <pc:sldMk cId="3818094234" sldId="261"/>
            <ac:picMk id="7" creationId="{EEF93C6B-EB48-2CAC-9D15-616984485C00}"/>
          </ac:picMkLst>
        </pc:picChg>
        <pc:cxnChg chg="add">
          <ac:chgData name="ajay poreddy" userId="a76d0cce41846b4c" providerId="LiveId" clId="{91E4596F-9EA7-411E-8A1C-B232E51E3732}" dt="2024-09-11T05:26:44.923" v="160" actId="26606"/>
          <ac:cxnSpMkLst>
            <pc:docMk/>
            <pc:sldMk cId="3818094234" sldId="261"/>
            <ac:cxnSpMk id="11" creationId="{B200CA7E-42AB-4F9C-8519-0EBCEC0AF26F}"/>
          </ac:cxnSpMkLst>
        </pc:cxnChg>
        <pc:cxnChg chg="add del">
          <ac:chgData name="ajay poreddy" userId="a76d0cce41846b4c" providerId="LiveId" clId="{91E4596F-9EA7-411E-8A1C-B232E51E3732}" dt="2024-09-11T05:26:44.907" v="159" actId="26606"/>
          <ac:cxnSpMkLst>
            <pc:docMk/>
            <pc:sldMk cId="3818094234" sldId="261"/>
            <ac:cxnSpMk id="12" creationId="{7882FDDB-12BA-4531-A762-4803DABD6CF1}"/>
          </ac:cxnSpMkLst>
        </pc:cxnChg>
      </pc:sldChg>
      <pc:sldChg chg="addSp delSp modSp new del mod ord setBg">
        <pc:chgData name="ajay poreddy" userId="a76d0cce41846b4c" providerId="LiveId" clId="{91E4596F-9EA7-411E-8A1C-B232E51E3732}" dt="2024-09-18T16:27:18.028" v="292" actId="47"/>
        <pc:sldMkLst>
          <pc:docMk/>
          <pc:sldMk cId="1733062845" sldId="262"/>
        </pc:sldMkLst>
        <pc:spChg chg="mod">
          <ac:chgData name="ajay poreddy" userId="a76d0cce41846b4c" providerId="LiveId" clId="{91E4596F-9EA7-411E-8A1C-B232E51E3732}" dt="2024-09-11T05:30:53.576" v="183" actId="122"/>
          <ac:spMkLst>
            <pc:docMk/>
            <pc:sldMk cId="1733062845" sldId="262"/>
            <ac:spMk id="2" creationId="{2CA28FFD-AEBD-D9CA-A9CE-8D3775CA2FDB}"/>
          </ac:spMkLst>
        </pc:spChg>
        <pc:spChg chg="mod">
          <ac:chgData name="ajay poreddy" userId="a76d0cce41846b4c" providerId="LiveId" clId="{91E4596F-9EA7-411E-8A1C-B232E51E3732}" dt="2024-09-11T05:28:41.489" v="171" actId="26606"/>
          <ac:spMkLst>
            <pc:docMk/>
            <pc:sldMk cId="1733062845" sldId="262"/>
            <ac:spMk id="3" creationId="{17A0D93D-E379-DA41-2979-057687033634}"/>
          </ac:spMkLst>
        </pc:spChg>
        <pc:spChg chg="add del">
          <ac:chgData name="ajay poreddy" userId="a76d0cce41846b4c" providerId="LiveId" clId="{91E4596F-9EA7-411E-8A1C-B232E51E3732}" dt="2024-09-11T05:28:41.478" v="170" actId="26606"/>
          <ac:spMkLst>
            <pc:docMk/>
            <pc:sldMk cId="1733062845" sldId="262"/>
            <ac:spMk id="10" creationId="{BCF03A2E-B266-4817-B378-45B9DC3EC971}"/>
          </ac:spMkLst>
        </pc:spChg>
        <pc:spChg chg="add">
          <ac:chgData name="ajay poreddy" userId="a76d0cce41846b4c" providerId="LiveId" clId="{91E4596F-9EA7-411E-8A1C-B232E51E3732}" dt="2024-09-11T05:28:41.489" v="171" actId="26606"/>
          <ac:spMkLst>
            <pc:docMk/>
            <pc:sldMk cId="1733062845" sldId="262"/>
            <ac:spMk id="14" creationId="{BCF03A2E-B266-4817-B378-45B9DC3EC971}"/>
          </ac:spMkLst>
        </pc:spChg>
        <pc:picChg chg="add del">
          <ac:chgData name="ajay poreddy" userId="a76d0cce41846b4c" providerId="LiveId" clId="{91E4596F-9EA7-411E-8A1C-B232E51E3732}" dt="2024-09-11T05:28:41.478" v="170" actId="26606"/>
          <ac:picMkLst>
            <pc:docMk/>
            <pc:sldMk cId="1733062845" sldId="262"/>
            <ac:picMk id="7" creationId="{572D1E09-1F2D-1CF4-0848-05A3E1507CAE}"/>
          </ac:picMkLst>
        </pc:picChg>
        <pc:picChg chg="add">
          <ac:chgData name="ajay poreddy" userId="a76d0cce41846b4c" providerId="LiveId" clId="{91E4596F-9EA7-411E-8A1C-B232E51E3732}" dt="2024-09-11T05:28:41.489" v="171" actId="26606"/>
          <ac:picMkLst>
            <pc:docMk/>
            <pc:sldMk cId="1733062845" sldId="262"/>
            <ac:picMk id="15" creationId="{AF37E333-2A67-C860-5290-744CDC19F97A}"/>
          </ac:picMkLst>
        </pc:picChg>
        <pc:cxnChg chg="add del">
          <ac:chgData name="ajay poreddy" userId="a76d0cce41846b4c" providerId="LiveId" clId="{91E4596F-9EA7-411E-8A1C-B232E51E3732}" dt="2024-09-11T05:28:41.478" v="170" actId="26606"/>
          <ac:cxnSpMkLst>
            <pc:docMk/>
            <pc:sldMk cId="1733062845" sldId="262"/>
            <ac:cxnSpMk id="12" creationId="{7882FDDB-12BA-4531-A762-4803DABD6CF1}"/>
          </ac:cxnSpMkLst>
        </pc:cxnChg>
        <pc:cxnChg chg="add">
          <ac:chgData name="ajay poreddy" userId="a76d0cce41846b4c" providerId="LiveId" clId="{91E4596F-9EA7-411E-8A1C-B232E51E3732}" dt="2024-09-11T05:28:41.489" v="171" actId="26606"/>
          <ac:cxnSpMkLst>
            <pc:docMk/>
            <pc:sldMk cId="1733062845" sldId="262"/>
            <ac:cxnSpMk id="16" creationId="{7882FDDB-12BA-4531-A762-4803DABD6CF1}"/>
          </ac:cxnSpMkLst>
        </pc:cxnChg>
      </pc:sldChg>
      <pc:sldChg chg="addSp delSp modSp new del mod ord setBg">
        <pc:chgData name="ajay poreddy" userId="a76d0cce41846b4c" providerId="LiveId" clId="{91E4596F-9EA7-411E-8A1C-B232E51E3732}" dt="2024-09-18T17:12:49.932" v="293" actId="47"/>
        <pc:sldMkLst>
          <pc:docMk/>
          <pc:sldMk cId="3102394913" sldId="263"/>
        </pc:sldMkLst>
        <pc:spChg chg="mod">
          <ac:chgData name="ajay poreddy" userId="a76d0cce41846b4c" providerId="LiveId" clId="{91E4596F-9EA7-411E-8A1C-B232E51E3732}" dt="2024-09-11T05:30:39.267" v="181" actId="122"/>
          <ac:spMkLst>
            <pc:docMk/>
            <pc:sldMk cId="3102394913" sldId="263"/>
            <ac:spMk id="2" creationId="{CE10B132-73D3-64B5-F1C8-D0C08327C136}"/>
          </ac:spMkLst>
        </pc:spChg>
        <pc:spChg chg="del mod">
          <ac:chgData name="ajay poreddy" userId="a76d0cce41846b4c" providerId="LiveId" clId="{91E4596F-9EA7-411E-8A1C-B232E51E3732}" dt="2024-09-11T19:56:21.192" v="225" actId="26606"/>
          <ac:spMkLst>
            <pc:docMk/>
            <pc:sldMk cId="3102394913" sldId="263"/>
            <ac:spMk id="3" creationId="{85AAE2FC-D8E9-FD65-01E7-6116767B559C}"/>
          </ac:spMkLst>
        </pc:spChg>
        <pc:spChg chg="add">
          <ac:chgData name="ajay poreddy" userId="a76d0cce41846b4c" providerId="LiveId" clId="{91E4596F-9EA7-411E-8A1C-B232E51E3732}" dt="2024-09-11T05:30:27.943" v="179" actId="26606"/>
          <ac:spMkLst>
            <pc:docMk/>
            <pc:sldMk cId="3102394913" sldId="263"/>
            <ac:spMk id="10" creationId="{BCF03A2E-B266-4817-B378-45B9DC3EC971}"/>
          </ac:spMkLst>
        </pc:spChg>
        <pc:graphicFrameChg chg="add mod modGraphic">
          <ac:chgData name="ajay poreddy" userId="a76d0cce41846b4c" providerId="LiveId" clId="{91E4596F-9EA7-411E-8A1C-B232E51E3732}" dt="2024-09-11T20:15:22.959" v="288" actId="14100"/>
          <ac:graphicFrameMkLst>
            <pc:docMk/>
            <pc:sldMk cId="3102394913" sldId="263"/>
            <ac:graphicFrameMk id="14" creationId="{B0135794-6C57-55D4-8AAF-74E84F1BC9CF}"/>
          </ac:graphicFrameMkLst>
        </pc:graphicFrameChg>
        <pc:picChg chg="add">
          <ac:chgData name="ajay poreddy" userId="a76d0cce41846b4c" providerId="LiveId" clId="{91E4596F-9EA7-411E-8A1C-B232E51E3732}" dt="2024-09-11T05:30:27.943" v="179" actId="26606"/>
          <ac:picMkLst>
            <pc:docMk/>
            <pc:sldMk cId="3102394913" sldId="263"/>
            <ac:picMk id="7" creationId="{9E8BC1A7-9C41-5ABF-C450-8F51AE23FB25}"/>
          </ac:picMkLst>
        </pc:picChg>
        <pc:cxnChg chg="add">
          <ac:chgData name="ajay poreddy" userId="a76d0cce41846b4c" providerId="LiveId" clId="{91E4596F-9EA7-411E-8A1C-B232E51E3732}" dt="2024-09-11T05:30:27.943" v="179" actId="26606"/>
          <ac:cxnSpMkLst>
            <pc:docMk/>
            <pc:sldMk cId="3102394913" sldId="263"/>
            <ac:cxnSpMk id="12" creationId="{7882FDDB-12BA-4531-A762-4803DABD6CF1}"/>
          </ac:cxnSpMkLst>
        </pc:cxnChg>
      </pc:sldChg>
      <pc:sldChg chg="addSp delSp modSp new mod setBg addAnim delAnim">
        <pc:chgData name="ajay poreddy" userId="a76d0cce41846b4c" providerId="LiveId" clId="{91E4596F-9EA7-411E-8A1C-B232E51E3732}" dt="2024-09-11T20:00:31.208" v="248" actId="26606"/>
        <pc:sldMkLst>
          <pc:docMk/>
          <pc:sldMk cId="3890905141" sldId="264"/>
        </pc:sldMkLst>
        <pc:spChg chg="mod">
          <ac:chgData name="ajay poreddy" userId="a76d0cce41846b4c" providerId="LiveId" clId="{91E4596F-9EA7-411E-8A1C-B232E51E3732}" dt="2024-09-11T20:00:31.208" v="248" actId="26606"/>
          <ac:spMkLst>
            <pc:docMk/>
            <pc:sldMk cId="3890905141" sldId="264"/>
            <ac:spMk id="2" creationId="{A2169911-E902-7E96-2440-70F59FD9A98B}"/>
          </ac:spMkLst>
        </pc:spChg>
        <pc:spChg chg="add">
          <ac:chgData name="ajay poreddy" userId="a76d0cce41846b4c" providerId="LiveId" clId="{91E4596F-9EA7-411E-8A1C-B232E51E3732}" dt="2024-09-11T20:00:31.208" v="248" actId="26606"/>
          <ac:spMkLst>
            <pc:docMk/>
            <pc:sldMk cId="3890905141" sldId="264"/>
            <ac:spMk id="7" creationId="{D48F3080-6053-4B59-AB86-9DF7B48BE14E}"/>
          </ac:spMkLst>
        </pc:spChg>
        <pc:spChg chg="add del">
          <ac:chgData name="ajay poreddy" userId="a76d0cce41846b4c" providerId="LiveId" clId="{91E4596F-9EA7-411E-8A1C-B232E51E3732}" dt="2024-09-11T20:00:04.955" v="247" actId="26606"/>
          <ac:spMkLst>
            <pc:docMk/>
            <pc:sldMk cId="3890905141" sldId="264"/>
            <ac:spMk id="10" creationId="{7A963018-BBCE-48E1-8650-0EF073B0D0FB}"/>
          </ac:spMkLst>
        </pc:spChg>
        <pc:spChg chg="add del">
          <ac:chgData name="ajay poreddy" userId="a76d0cce41846b4c" providerId="LiveId" clId="{91E4596F-9EA7-411E-8A1C-B232E51E3732}" dt="2024-09-11T19:59:51.727" v="244" actId="26606"/>
          <ac:spMkLst>
            <pc:docMk/>
            <pc:sldMk cId="3890905141" sldId="264"/>
            <ac:spMk id="11" creationId="{5F65A513-D0E8-41DF-A3C9-73374F51244F}"/>
          </ac:spMkLst>
        </pc:spChg>
        <pc:spChg chg="add del">
          <ac:chgData name="ajay poreddy" userId="a76d0cce41846b4c" providerId="LiveId" clId="{91E4596F-9EA7-411E-8A1C-B232E51E3732}" dt="2024-09-11T20:00:04.955" v="247" actId="26606"/>
          <ac:spMkLst>
            <pc:docMk/>
            <pc:sldMk cId="3890905141" sldId="264"/>
            <ac:spMk id="12" creationId="{1FC8D519-5A24-4E2E-8D97-C6F37BD4892F}"/>
          </ac:spMkLst>
        </pc:spChg>
        <pc:picChg chg="add del">
          <ac:chgData name="ajay poreddy" userId="a76d0cce41846b4c" providerId="LiveId" clId="{91E4596F-9EA7-411E-8A1C-B232E51E3732}" dt="2024-09-11T20:00:04.955" v="247" actId="26606"/>
          <ac:picMkLst>
            <pc:docMk/>
            <pc:sldMk cId="3890905141" sldId="264"/>
            <ac:picMk id="4" creationId="{7A82287C-0AAE-F4F0-1464-5121BFF00EBD}"/>
          </ac:picMkLst>
        </pc:picChg>
        <pc:picChg chg="add del">
          <ac:chgData name="ajay poreddy" userId="a76d0cce41846b4c" providerId="LiveId" clId="{91E4596F-9EA7-411E-8A1C-B232E51E3732}" dt="2024-09-11T19:59:51.727" v="244" actId="26606"/>
          <ac:picMkLst>
            <pc:docMk/>
            <pc:sldMk cId="3890905141" sldId="264"/>
            <ac:picMk id="6" creationId="{F5C438C4-87BB-A70F-602A-FCFC1DC720D9}"/>
          </ac:picMkLst>
        </pc:picChg>
        <pc:picChg chg="add">
          <ac:chgData name="ajay poreddy" userId="a76d0cce41846b4c" providerId="LiveId" clId="{91E4596F-9EA7-411E-8A1C-B232E51E3732}" dt="2024-09-11T20:00:31.208" v="248" actId="26606"/>
          <ac:picMkLst>
            <pc:docMk/>
            <pc:sldMk cId="3890905141" sldId="264"/>
            <ac:picMk id="15" creationId="{BA413CF5-006A-8A53-9E0E-B745453A1284}"/>
          </ac:picMkLst>
        </pc:picChg>
        <pc:cxnChg chg="add">
          <ac:chgData name="ajay poreddy" userId="a76d0cce41846b4c" providerId="LiveId" clId="{91E4596F-9EA7-411E-8A1C-B232E51E3732}" dt="2024-09-11T20:00:31.208" v="248" actId="26606"/>
          <ac:cxnSpMkLst>
            <pc:docMk/>
            <pc:sldMk cId="3890905141" sldId="264"/>
            <ac:cxnSpMk id="5" creationId="{24A7CC8F-56A6-423D-B67A-8BA89D3EC911}"/>
          </ac:cxnSpMkLst>
        </pc:cxnChg>
        <pc:cxnChg chg="add del">
          <ac:chgData name="ajay poreddy" userId="a76d0cce41846b4c" providerId="LiveId" clId="{91E4596F-9EA7-411E-8A1C-B232E51E3732}" dt="2024-09-11T20:00:04.955" v="247" actId="26606"/>
          <ac:cxnSpMkLst>
            <pc:docMk/>
            <pc:sldMk cId="3890905141" sldId="264"/>
            <ac:cxnSpMk id="8" creationId="{24A7CC8F-56A6-423D-B67A-8BA89D3EC911}"/>
          </ac:cxnSpMkLst>
        </pc:cxnChg>
        <pc:cxnChg chg="add del">
          <ac:chgData name="ajay poreddy" userId="a76d0cce41846b4c" providerId="LiveId" clId="{91E4596F-9EA7-411E-8A1C-B232E51E3732}" dt="2024-09-11T19:59:51.727" v="244" actId="26606"/>
          <ac:cxnSpMkLst>
            <pc:docMk/>
            <pc:sldMk cId="3890905141" sldId="264"/>
            <ac:cxnSpMk id="9" creationId="{24A7CC8F-56A6-423D-B67A-8BA89D3EC911}"/>
          </ac:cxnSpMkLst>
        </pc:cxnChg>
        <pc:cxnChg chg="add del">
          <ac:chgData name="ajay poreddy" userId="a76d0cce41846b4c" providerId="LiveId" clId="{91E4596F-9EA7-411E-8A1C-B232E51E3732}" dt="2024-09-11T19:59:51.727" v="244" actId="26606"/>
          <ac:cxnSpMkLst>
            <pc:docMk/>
            <pc:sldMk cId="3890905141" sldId="264"/>
            <ac:cxnSpMk id="13" creationId="{3C341CBB-153E-47C8-A7C1-B11941C40121}"/>
          </ac:cxnSpMkLst>
        </pc:cxnChg>
        <pc:cxnChg chg="add del">
          <ac:chgData name="ajay poreddy" userId="a76d0cce41846b4c" providerId="LiveId" clId="{91E4596F-9EA7-411E-8A1C-B232E51E3732}" dt="2024-09-11T20:00:04.955" v="247" actId="26606"/>
          <ac:cxnSpMkLst>
            <pc:docMk/>
            <pc:sldMk cId="3890905141" sldId="264"/>
            <ac:cxnSpMk id="14" creationId="{BD1C99D0-461D-4A91-81EF-CCCD798B37A1}"/>
          </ac:cxnSpMkLst>
        </pc:cxnChg>
        <pc:cxnChg chg="add">
          <ac:chgData name="ajay poreddy" userId="a76d0cce41846b4c" providerId="LiveId" clId="{91E4596F-9EA7-411E-8A1C-B232E51E3732}" dt="2024-09-11T20:00:31.208" v="248" actId="26606"/>
          <ac:cxnSpMkLst>
            <pc:docMk/>
            <pc:sldMk cId="3890905141" sldId="264"/>
            <ac:cxnSpMk id="16" creationId="{F4E9D035-87BC-44DF-97D7-C41C9A7423C0}"/>
          </ac:cxnSpMkLst>
        </pc:cxnChg>
      </pc:sldChg>
      <pc:sldChg chg="addSp delSp modSp new mod">
        <pc:chgData name="ajay poreddy" userId="a76d0cce41846b4c" providerId="LiveId" clId="{91E4596F-9EA7-411E-8A1C-B232E51E3732}" dt="2024-09-18T21:00:10.067" v="546" actId="20577"/>
        <pc:sldMkLst>
          <pc:docMk/>
          <pc:sldMk cId="422735334" sldId="265"/>
        </pc:sldMkLst>
        <pc:spChg chg="mod">
          <ac:chgData name="ajay poreddy" userId="a76d0cce41846b4c" providerId="LiveId" clId="{91E4596F-9EA7-411E-8A1C-B232E51E3732}" dt="2024-09-18T20:38:35.391" v="439" actId="2711"/>
          <ac:spMkLst>
            <pc:docMk/>
            <pc:sldMk cId="422735334" sldId="265"/>
            <ac:spMk id="2" creationId="{4D83F97E-4A11-141B-1838-734448996F81}"/>
          </ac:spMkLst>
        </pc:spChg>
        <pc:spChg chg="add del mod">
          <ac:chgData name="ajay poreddy" userId="a76d0cce41846b4c" providerId="LiveId" clId="{91E4596F-9EA7-411E-8A1C-B232E51E3732}" dt="2024-09-18T17:23:46.564" v="436" actId="26606"/>
          <ac:spMkLst>
            <pc:docMk/>
            <pc:sldMk cId="422735334" sldId="265"/>
            <ac:spMk id="3" creationId="{44BABFB8-FD58-E36A-63CC-32D5E3ADC6E7}"/>
          </ac:spMkLst>
        </pc:spChg>
        <pc:graphicFrameChg chg="add del">
          <ac:chgData name="ajay poreddy" userId="a76d0cce41846b4c" providerId="LiveId" clId="{91E4596F-9EA7-411E-8A1C-B232E51E3732}" dt="2024-09-18T17:23:44.287" v="433" actId="26606"/>
          <ac:graphicFrameMkLst>
            <pc:docMk/>
            <pc:sldMk cId="422735334" sldId="265"/>
            <ac:graphicFrameMk id="5" creationId="{3936B651-7388-396E-300F-867E0DF1D6E4}"/>
          </ac:graphicFrameMkLst>
        </pc:graphicFrameChg>
        <pc:graphicFrameChg chg="add del">
          <ac:chgData name="ajay poreddy" userId="a76d0cce41846b4c" providerId="LiveId" clId="{91E4596F-9EA7-411E-8A1C-B232E51E3732}" dt="2024-09-18T17:23:46.530" v="435" actId="26606"/>
          <ac:graphicFrameMkLst>
            <pc:docMk/>
            <pc:sldMk cId="422735334" sldId="265"/>
            <ac:graphicFrameMk id="7" creationId="{97084D21-983F-BA44-59E2-A72A17DC19AF}"/>
          </ac:graphicFrameMkLst>
        </pc:graphicFrameChg>
        <pc:graphicFrameChg chg="add mod">
          <ac:chgData name="ajay poreddy" userId="a76d0cce41846b4c" providerId="LiveId" clId="{91E4596F-9EA7-411E-8A1C-B232E51E3732}" dt="2024-09-18T21:00:10.067" v="546" actId="20577"/>
          <ac:graphicFrameMkLst>
            <pc:docMk/>
            <pc:sldMk cId="422735334" sldId="265"/>
            <ac:graphicFrameMk id="9" creationId="{A5564FF4-95CA-33B7-FA9A-2449F7254212}"/>
          </ac:graphicFrameMkLst>
        </pc:graphicFrameChg>
      </pc:sldChg>
      <pc:sldChg chg="addSp modSp new mod setBg">
        <pc:chgData name="ajay poreddy" userId="a76d0cce41846b4c" providerId="LiveId" clId="{91E4596F-9EA7-411E-8A1C-B232E51E3732}" dt="2024-09-18T20:54:18.578" v="523" actId="122"/>
        <pc:sldMkLst>
          <pc:docMk/>
          <pc:sldMk cId="150941294" sldId="266"/>
        </pc:sldMkLst>
        <pc:spChg chg="mod">
          <ac:chgData name="ajay poreddy" userId="a76d0cce41846b4c" providerId="LiveId" clId="{91E4596F-9EA7-411E-8A1C-B232E51E3732}" dt="2024-09-18T20:54:18.578" v="523" actId="122"/>
          <ac:spMkLst>
            <pc:docMk/>
            <pc:sldMk cId="150941294" sldId="266"/>
            <ac:spMk id="2" creationId="{99425450-A2EC-F709-7278-4B5EB6809A8C}"/>
          </ac:spMkLst>
        </pc:spChg>
        <pc:spChg chg="mod">
          <ac:chgData name="ajay poreddy" userId="a76d0cce41846b4c" providerId="LiveId" clId="{91E4596F-9EA7-411E-8A1C-B232E51E3732}" dt="2024-09-18T20:54:12.999" v="522" actId="2711"/>
          <ac:spMkLst>
            <pc:docMk/>
            <pc:sldMk cId="150941294" sldId="266"/>
            <ac:spMk id="3" creationId="{FB8B2CC3-4E35-C34D-D986-520CBD458397}"/>
          </ac:spMkLst>
        </pc:spChg>
        <pc:spChg chg="add">
          <ac:chgData name="ajay poreddy" userId="a76d0cce41846b4c" providerId="LiveId" clId="{91E4596F-9EA7-411E-8A1C-B232E51E3732}" dt="2024-09-18T20:54:05.535" v="521" actId="26606"/>
          <ac:spMkLst>
            <pc:docMk/>
            <pc:sldMk cId="150941294" sldId="266"/>
            <ac:spMk id="10" creationId="{BCF03A2E-B266-4817-B378-45B9DC3EC971}"/>
          </ac:spMkLst>
        </pc:spChg>
        <pc:picChg chg="add">
          <ac:chgData name="ajay poreddy" userId="a76d0cce41846b4c" providerId="LiveId" clId="{91E4596F-9EA7-411E-8A1C-B232E51E3732}" dt="2024-09-18T20:54:05.535" v="521" actId="26606"/>
          <ac:picMkLst>
            <pc:docMk/>
            <pc:sldMk cId="150941294" sldId="266"/>
            <ac:picMk id="7" creationId="{42E1C9FA-EE06-3C80-AFE1-821EC80E8C58}"/>
          </ac:picMkLst>
        </pc:picChg>
        <pc:cxnChg chg="add">
          <ac:chgData name="ajay poreddy" userId="a76d0cce41846b4c" providerId="LiveId" clId="{91E4596F-9EA7-411E-8A1C-B232E51E3732}" dt="2024-09-18T20:54:05.535" v="521" actId="26606"/>
          <ac:cxnSpMkLst>
            <pc:docMk/>
            <pc:sldMk cId="150941294" sldId="266"/>
            <ac:cxnSpMk id="12" creationId="{7882FDDB-12BA-4531-A762-4803DABD6CF1}"/>
          </ac:cxnSpMkLst>
        </pc:cxnChg>
      </pc:sldChg>
      <pc:sldMasterChg chg="add del addSldLayout delSldLayout">
        <pc:chgData name="ajay poreddy" userId="a76d0cce41846b4c" providerId="LiveId" clId="{91E4596F-9EA7-411E-8A1C-B232E51E3732}" dt="2024-09-11T05:06:43.839" v="34" actId="26606"/>
        <pc:sldMasterMkLst>
          <pc:docMk/>
          <pc:sldMasterMk cId="1724187623" sldId="2147483648"/>
        </pc:sldMasterMkLst>
        <pc:sldLayoutChg chg="add del">
          <pc:chgData name="ajay poreddy" userId="a76d0cce41846b4c" providerId="LiveId" clId="{91E4596F-9EA7-411E-8A1C-B232E51E3732}" dt="2024-09-11T05:06:43.839" v="34" actId="26606"/>
          <pc:sldLayoutMkLst>
            <pc:docMk/>
            <pc:sldMasterMk cId="1724187623" sldId="2147483648"/>
            <pc:sldLayoutMk cId="3202205618" sldId="2147483649"/>
          </pc:sldLayoutMkLst>
        </pc:sldLayoutChg>
        <pc:sldLayoutChg chg="add del">
          <pc:chgData name="ajay poreddy" userId="a76d0cce41846b4c" providerId="LiveId" clId="{91E4596F-9EA7-411E-8A1C-B232E51E3732}" dt="2024-09-11T05:06:43.839" v="34" actId="26606"/>
          <pc:sldLayoutMkLst>
            <pc:docMk/>
            <pc:sldMasterMk cId="1724187623" sldId="2147483648"/>
            <pc:sldLayoutMk cId="1081264253" sldId="2147483650"/>
          </pc:sldLayoutMkLst>
        </pc:sldLayoutChg>
        <pc:sldLayoutChg chg="add del">
          <pc:chgData name="ajay poreddy" userId="a76d0cce41846b4c" providerId="LiveId" clId="{91E4596F-9EA7-411E-8A1C-B232E51E3732}" dt="2024-09-11T05:06:43.839" v="34" actId="26606"/>
          <pc:sldLayoutMkLst>
            <pc:docMk/>
            <pc:sldMasterMk cId="1724187623" sldId="2147483648"/>
            <pc:sldLayoutMk cId="3281658347" sldId="2147483651"/>
          </pc:sldLayoutMkLst>
        </pc:sldLayoutChg>
        <pc:sldLayoutChg chg="add del">
          <pc:chgData name="ajay poreddy" userId="a76d0cce41846b4c" providerId="LiveId" clId="{91E4596F-9EA7-411E-8A1C-B232E51E3732}" dt="2024-09-11T05:06:43.839" v="34" actId="26606"/>
          <pc:sldLayoutMkLst>
            <pc:docMk/>
            <pc:sldMasterMk cId="1724187623" sldId="2147483648"/>
            <pc:sldLayoutMk cId="4052990564" sldId="2147483652"/>
          </pc:sldLayoutMkLst>
        </pc:sldLayoutChg>
        <pc:sldLayoutChg chg="add del">
          <pc:chgData name="ajay poreddy" userId="a76d0cce41846b4c" providerId="LiveId" clId="{91E4596F-9EA7-411E-8A1C-B232E51E3732}" dt="2024-09-11T05:06:43.839" v="34" actId="26606"/>
          <pc:sldLayoutMkLst>
            <pc:docMk/>
            <pc:sldMasterMk cId="1724187623" sldId="2147483648"/>
            <pc:sldLayoutMk cId="3534927619" sldId="2147483653"/>
          </pc:sldLayoutMkLst>
        </pc:sldLayoutChg>
        <pc:sldLayoutChg chg="add del">
          <pc:chgData name="ajay poreddy" userId="a76d0cce41846b4c" providerId="LiveId" clId="{91E4596F-9EA7-411E-8A1C-B232E51E3732}" dt="2024-09-11T05:06:43.839" v="34" actId="26606"/>
          <pc:sldLayoutMkLst>
            <pc:docMk/>
            <pc:sldMasterMk cId="1724187623" sldId="2147483648"/>
            <pc:sldLayoutMk cId="1741357292" sldId="2147483654"/>
          </pc:sldLayoutMkLst>
        </pc:sldLayoutChg>
        <pc:sldLayoutChg chg="add del">
          <pc:chgData name="ajay poreddy" userId="a76d0cce41846b4c" providerId="LiveId" clId="{91E4596F-9EA7-411E-8A1C-B232E51E3732}" dt="2024-09-11T05:06:43.839" v="34" actId="26606"/>
          <pc:sldLayoutMkLst>
            <pc:docMk/>
            <pc:sldMasterMk cId="1724187623" sldId="2147483648"/>
            <pc:sldLayoutMk cId="241048477" sldId="2147483655"/>
          </pc:sldLayoutMkLst>
        </pc:sldLayoutChg>
        <pc:sldLayoutChg chg="add del">
          <pc:chgData name="ajay poreddy" userId="a76d0cce41846b4c" providerId="LiveId" clId="{91E4596F-9EA7-411E-8A1C-B232E51E3732}" dt="2024-09-11T05:06:43.839" v="34" actId="26606"/>
          <pc:sldLayoutMkLst>
            <pc:docMk/>
            <pc:sldMasterMk cId="1724187623" sldId="2147483648"/>
            <pc:sldLayoutMk cId="1832031568" sldId="2147483656"/>
          </pc:sldLayoutMkLst>
        </pc:sldLayoutChg>
        <pc:sldLayoutChg chg="add del">
          <pc:chgData name="ajay poreddy" userId="a76d0cce41846b4c" providerId="LiveId" clId="{91E4596F-9EA7-411E-8A1C-B232E51E3732}" dt="2024-09-11T05:06:43.839" v="34" actId="26606"/>
          <pc:sldLayoutMkLst>
            <pc:docMk/>
            <pc:sldMasterMk cId="1724187623" sldId="2147483648"/>
            <pc:sldLayoutMk cId="1726738055" sldId="2147483657"/>
          </pc:sldLayoutMkLst>
        </pc:sldLayoutChg>
        <pc:sldLayoutChg chg="add del">
          <pc:chgData name="ajay poreddy" userId="a76d0cce41846b4c" providerId="LiveId" clId="{91E4596F-9EA7-411E-8A1C-B232E51E3732}" dt="2024-09-11T05:06:43.839" v="34" actId="26606"/>
          <pc:sldLayoutMkLst>
            <pc:docMk/>
            <pc:sldMasterMk cId="1724187623" sldId="2147483648"/>
            <pc:sldLayoutMk cId="3737188826" sldId="2147483658"/>
          </pc:sldLayoutMkLst>
        </pc:sldLayoutChg>
        <pc:sldLayoutChg chg="add del">
          <pc:chgData name="ajay poreddy" userId="a76d0cce41846b4c" providerId="LiveId" clId="{91E4596F-9EA7-411E-8A1C-B232E51E3732}" dt="2024-09-11T05:06:43.839" v="34" actId="26606"/>
          <pc:sldLayoutMkLst>
            <pc:docMk/>
            <pc:sldMasterMk cId="1724187623" sldId="2147483648"/>
            <pc:sldLayoutMk cId="2343433407" sldId="2147483659"/>
          </pc:sldLayoutMkLst>
        </pc:sldLayoutChg>
      </pc:sldMasterChg>
      <pc:sldMasterChg chg="add del replId addSldLayout delSldLayout">
        <pc:chgData name="ajay poreddy" userId="a76d0cce41846b4c" providerId="LiveId" clId="{91E4596F-9EA7-411E-8A1C-B232E51E3732}" dt="2024-09-11T05:04:28.356" v="5" actId="26606"/>
        <pc:sldMasterMkLst>
          <pc:docMk/>
          <pc:sldMasterMk cId="2222646065" sldId="2147483660"/>
        </pc:sldMasterMkLst>
        <pc:sldLayoutChg chg="add del">
          <pc:chgData name="ajay poreddy" userId="a76d0cce41846b4c" providerId="LiveId" clId="{91E4596F-9EA7-411E-8A1C-B232E51E3732}" dt="2024-09-11T05:04:28.356" v="5" actId="26606"/>
          <pc:sldLayoutMkLst>
            <pc:docMk/>
            <pc:sldMasterMk cId="2222646065" sldId="2147483660"/>
            <pc:sldLayoutMk cId="2636628511" sldId="2147483661"/>
          </pc:sldLayoutMkLst>
        </pc:sldLayoutChg>
        <pc:sldLayoutChg chg="add del replId">
          <pc:chgData name="ajay poreddy" userId="a76d0cce41846b4c" providerId="LiveId" clId="{91E4596F-9EA7-411E-8A1C-B232E51E3732}" dt="2024-09-11T05:04:28.356" v="5" actId="26606"/>
          <pc:sldLayoutMkLst>
            <pc:docMk/>
            <pc:sldMasterMk cId="2222646065" sldId="2147483660"/>
            <pc:sldLayoutMk cId="914487316" sldId="2147483662"/>
          </pc:sldLayoutMkLst>
        </pc:sldLayoutChg>
        <pc:sldLayoutChg chg="add del replId">
          <pc:chgData name="ajay poreddy" userId="a76d0cce41846b4c" providerId="LiveId" clId="{91E4596F-9EA7-411E-8A1C-B232E51E3732}" dt="2024-09-11T05:04:28.356" v="5" actId="26606"/>
          <pc:sldLayoutMkLst>
            <pc:docMk/>
            <pc:sldMasterMk cId="2222646065" sldId="2147483660"/>
            <pc:sldLayoutMk cId="2262972308" sldId="2147483663"/>
          </pc:sldLayoutMkLst>
        </pc:sldLayoutChg>
        <pc:sldLayoutChg chg="add del replId">
          <pc:chgData name="ajay poreddy" userId="a76d0cce41846b4c" providerId="LiveId" clId="{91E4596F-9EA7-411E-8A1C-B232E51E3732}" dt="2024-09-11T05:04:28.356" v="5" actId="26606"/>
          <pc:sldLayoutMkLst>
            <pc:docMk/>
            <pc:sldMasterMk cId="2222646065" sldId="2147483660"/>
            <pc:sldLayoutMk cId="2092399630" sldId="2147483664"/>
          </pc:sldLayoutMkLst>
        </pc:sldLayoutChg>
        <pc:sldLayoutChg chg="add del replId">
          <pc:chgData name="ajay poreddy" userId="a76d0cce41846b4c" providerId="LiveId" clId="{91E4596F-9EA7-411E-8A1C-B232E51E3732}" dt="2024-09-11T05:04:28.356" v="5" actId="26606"/>
          <pc:sldLayoutMkLst>
            <pc:docMk/>
            <pc:sldMasterMk cId="2222646065" sldId="2147483660"/>
            <pc:sldLayoutMk cId="2244774058" sldId="2147483665"/>
          </pc:sldLayoutMkLst>
        </pc:sldLayoutChg>
        <pc:sldLayoutChg chg="add del replId">
          <pc:chgData name="ajay poreddy" userId="a76d0cce41846b4c" providerId="LiveId" clId="{91E4596F-9EA7-411E-8A1C-B232E51E3732}" dt="2024-09-11T05:04:28.356" v="5" actId="26606"/>
          <pc:sldLayoutMkLst>
            <pc:docMk/>
            <pc:sldMasterMk cId="2222646065" sldId="2147483660"/>
            <pc:sldLayoutMk cId="1049791888" sldId="2147483666"/>
          </pc:sldLayoutMkLst>
        </pc:sldLayoutChg>
        <pc:sldLayoutChg chg="add del replId">
          <pc:chgData name="ajay poreddy" userId="a76d0cce41846b4c" providerId="LiveId" clId="{91E4596F-9EA7-411E-8A1C-B232E51E3732}" dt="2024-09-11T05:04:28.356" v="5" actId="26606"/>
          <pc:sldLayoutMkLst>
            <pc:docMk/>
            <pc:sldMasterMk cId="2222646065" sldId="2147483660"/>
            <pc:sldLayoutMk cId="3477182651" sldId="2147483667"/>
          </pc:sldLayoutMkLst>
        </pc:sldLayoutChg>
        <pc:sldLayoutChg chg="add del replId">
          <pc:chgData name="ajay poreddy" userId="a76d0cce41846b4c" providerId="LiveId" clId="{91E4596F-9EA7-411E-8A1C-B232E51E3732}" dt="2024-09-11T05:04:28.356" v="5" actId="26606"/>
          <pc:sldLayoutMkLst>
            <pc:docMk/>
            <pc:sldMasterMk cId="2222646065" sldId="2147483660"/>
            <pc:sldLayoutMk cId="1663945957" sldId="2147483668"/>
          </pc:sldLayoutMkLst>
        </pc:sldLayoutChg>
        <pc:sldLayoutChg chg="add del replId">
          <pc:chgData name="ajay poreddy" userId="a76d0cce41846b4c" providerId="LiveId" clId="{91E4596F-9EA7-411E-8A1C-B232E51E3732}" dt="2024-09-11T05:04:28.356" v="5" actId="26606"/>
          <pc:sldLayoutMkLst>
            <pc:docMk/>
            <pc:sldMasterMk cId="2222646065" sldId="2147483660"/>
            <pc:sldLayoutMk cId="3429494309" sldId="2147483669"/>
          </pc:sldLayoutMkLst>
        </pc:sldLayoutChg>
        <pc:sldLayoutChg chg="add del replId">
          <pc:chgData name="ajay poreddy" userId="a76d0cce41846b4c" providerId="LiveId" clId="{91E4596F-9EA7-411E-8A1C-B232E51E3732}" dt="2024-09-11T05:04:28.356" v="5" actId="26606"/>
          <pc:sldLayoutMkLst>
            <pc:docMk/>
            <pc:sldMasterMk cId="2222646065" sldId="2147483660"/>
            <pc:sldLayoutMk cId="619959897" sldId="2147483670"/>
          </pc:sldLayoutMkLst>
        </pc:sldLayoutChg>
        <pc:sldLayoutChg chg="add del replId">
          <pc:chgData name="ajay poreddy" userId="a76d0cce41846b4c" providerId="LiveId" clId="{91E4596F-9EA7-411E-8A1C-B232E51E3732}" dt="2024-09-11T05:04:28.356" v="5" actId="26606"/>
          <pc:sldLayoutMkLst>
            <pc:docMk/>
            <pc:sldMasterMk cId="2222646065" sldId="2147483660"/>
            <pc:sldLayoutMk cId="3761831362" sldId="2147483671"/>
          </pc:sldLayoutMkLst>
        </pc:sldLayoutChg>
      </pc:sldMasterChg>
      <pc:sldMasterChg chg="add addSldLayout">
        <pc:chgData name="ajay poreddy" userId="a76d0cce41846b4c" providerId="LiveId" clId="{91E4596F-9EA7-411E-8A1C-B232E51E3732}" dt="2024-09-11T05:06:43.839" v="34" actId="26606"/>
        <pc:sldMasterMkLst>
          <pc:docMk/>
          <pc:sldMasterMk cId="2501907452" sldId="2147483739"/>
        </pc:sldMasterMkLst>
        <pc:sldLayoutChg chg="add">
          <pc:chgData name="ajay poreddy" userId="a76d0cce41846b4c" providerId="LiveId" clId="{91E4596F-9EA7-411E-8A1C-B232E51E3732}" dt="2024-09-11T05:06:43.839" v="34" actId="26606"/>
          <pc:sldLayoutMkLst>
            <pc:docMk/>
            <pc:sldMasterMk cId="2501907452" sldId="2147483739"/>
            <pc:sldLayoutMk cId="3392653000" sldId="2147483728"/>
          </pc:sldLayoutMkLst>
        </pc:sldLayoutChg>
        <pc:sldLayoutChg chg="add">
          <pc:chgData name="ajay poreddy" userId="a76d0cce41846b4c" providerId="LiveId" clId="{91E4596F-9EA7-411E-8A1C-B232E51E3732}" dt="2024-09-11T05:06:43.839" v="34" actId="26606"/>
          <pc:sldLayoutMkLst>
            <pc:docMk/>
            <pc:sldMasterMk cId="2501907452" sldId="2147483739"/>
            <pc:sldLayoutMk cId="4288854188" sldId="2147483729"/>
          </pc:sldLayoutMkLst>
        </pc:sldLayoutChg>
        <pc:sldLayoutChg chg="add">
          <pc:chgData name="ajay poreddy" userId="a76d0cce41846b4c" providerId="LiveId" clId="{91E4596F-9EA7-411E-8A1C-B232E51E3732}" dt="2024-09-11T05:06:43.839" v="34" actId="26606"/>
          <pc:sldLayoutMkLst>
            <pc:docMk/>
            <pc:sldMasterMk cId="2501907452" sldId="2147483739"/>
            <pc:sldLayoutMk cId="3861163628" sldId="2147483730"/>
          </pc:sldLayoutMkLst>
        </pc:sldLayoutChg>
        <pc:sldLayoutChg chg="add">
          <pc:chgData name="ajay poreddy" userId="a76d0cce41846b4c" providerId="LiveId" clId="{91E4596F-9EA7-411E-8A1C-B232E51E3732}" dt="2024-09-11T05:06:43.839" v="34" actId="26606"/>
          <pc:sldLayoutMkLst>
            <pc:docMk/>
            <pc:sldMasterMk cId="2501907452" sldId="2147483739"/>
            <pc:sldLayoutMk cId="3100275493" sldId="2147483731"/>
          </pc:sldLayoutMkLst>
        </pc:sldLayoutChg>
        <pc:sldLayoutChg chg="add">
          <pc:chgData name="ajay poreddy" userId="a76d0cce41846b4c" providerId="LiveId" clId="{91E4596F-9EA7-411E-8A1C-B232E51E3732}" dt="2024-09-11T05:06:43.839" v="34" actId="26606"/>
          <pc:sldLayoutMkLst>
            <pc:docMk/>
            <pc:sldMasterMk cId="2501907452" sldId="2147483739"/>
            <pc:sldLayoutMk cId="3352282421" sldId="2147483732"/>
          </pc:sldLayoutMkLst>
        </pc:sldLayoutChg>
        <pc:sldLayoutChg chg="add">
          <pc:chgData name="ajay poreddy" userId="a76d0cce41846b4c" providerId="LiveId" clId="{91E4596F-9EA7-411E-8A1C-B232E51E3732}" dt="2024-09-11T05:06:43.839" v="34" actId="26606"/>
          <pc:sldLayoutMkLst>
            <pc:docMk/>
            <pc:sldMasterMk cId="2501907452" sldId="2147483739"/>
            <pc:sldLayoutMk cId="806665211" sldId="2147483733"/>
          </pc:sldLayoutMkLst>
        </pc:sldLayoutChg>
        <pc:sldLayoutChg chg="add">
          <pc:chgData name="ajay poreddy" userId="a76d0cce41846b4c" providerId="LiveId" clId="{91E4596F-9EA7-411E-8A1C-B232E51E3732}" dt="2024-09-11T05:06:43.839" v="34" actId="26606"/>
          <pc:sldLayoutMkLst>
            <pc:docMk/>
            <pc:sldMasterMk cId="2501907452" sldId="2147483739"/>
            <pc:sldLayoutMk cId="373575203" sldId="2147483734"/>
          </pc:sldLayoutMkLst>
        </pc:sldLayoutChg>
        <pc:sldLayoutChg chg="add">
          <pc:chgData name="ajay poreddy" userId="a76d0cce41846b4c" providerId="LiveId" clId="{91E4596F-9EA7-411E-8A1C-B232E51E3732}" dt="2024-09-11T05:06:43.839" v="34" actId="26606"/>
          <pc:sldLayoutMkLst>
            <pc:docMk/>
            <pc:sldMasterMk cId="2501907452" sldId="2147483739"/>
            <pc:sldLayoutMk cId="4066752002" sldId="2147483735"/>
          </pc:sldLayoutMkLst>
        </pc:sldLayoutChg>
        <pc:sldLayoutChg chg="add">
          <pc:chgData name="ajay poreddy" userId="a76d0cce41846b4c" providerId="LiveId" clId="{91E4596F-9EA7-411E-8A1C-B232E51E3732}" dt="2024-09-11T05:06:43.839" v="34" actId="26606"/>
          <pc:sldLayoutMkLst>
            <pc:docMk/>
            <pc:sldMasterMk cId="2501907452" sldId="2147483739"/>
            <pc:sldLayoutMk cId="3820951539" sldId="2147483736"/>
          </pc:sldLayoutMkLst>
        </pc:sldLayoutChg>
        <pc:sldLayoutChg chg="add">
          <pc:chgData name="ajay poreddy" userId="a76d0cce41846b4c" providerId="LiveId" clId="{91E4596F-9EA7-411E-8A1C-B232E51E3732}" dt="2024-09-11T05:06:43.839" v="34" actId="26606"/>
          <pc:sldLayoutMkLst>
            <pc:docMk/>
            <pc:sldMasterMk cId="2501907452" sldId="2147483739"/>
            <pc:sldLayoutMk cId="3572045450" sldId="2147483737"/>
          </pc:sldLayoutMkLst>
        </pc:sldLayoutChg>
        <pc:sldLayoutChg chg="add">
          <pc:chgData name="ajay poreddy" userId="a76d0cce41846b4c" providerId="LiveId" clId="{91E4596F-9EA7-411E-8A1C-B232E51E3732}" dt="2024-09-11T05:06:43.839" v="34" actId="26606"/>
          <pc:sldLayoutMkLst>
            <pc:docMk/>
            <pc:sldMasterMk cId="2501907452" sldId="2147483739"/>
            <pc:sldLayoutMk cId="2296403873" sldId="2147483738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26C99-9EF5-4BC9-A850-9BAF66BDD90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10CBE4-A2CD-4B20-A0A8-09F68E9A57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more powerful and complex attack that it optimizes a custom loss function to generate examples that are harder to detect while still causing the misclassification.</a:t>
          </a:r>
        </a:p>
      </dgm:t>
    </dgm:pt>
    <dgm:pt modelId="{5CE4768D-3B6E-4EC5-8D6A-3385B7691A9D}" type="parTrans" cxnId="{9F94CFFF-A590-4AFB-BEB0-17641437D32E}">
      <dgm:prSet/>
      <dgm:spPr/>
      <dgm:t>
        <a:bodyPr/>
        <a:lstStyle/>
        <a:p>
          <a:endParaRPr lang="en-US"/>
        </a:p>
      </dgm:t>
    </dgm:pt>
    <dgm:pt modelId="{CC08482D-FF1B-4568-B3C8-2D6A8F7F2F0C}" type="sibTrans" cxnId="{9F94CFFF-A590-4AFB-BEB0-17641437D32E}">
      <dgm:prSet/>
      <dgm:spPr/>
      <dgm:t>
        <a:bodyPr/>
        <a:lstStyle/>
        <a:p>
          <a:endParaRPr lang="en-US"/>
        </a:p>
      </dgm:t>
    </dgm:pt>
    <dgm:pt modelId="{D947C339-7D67-4979-A401-78F05445F0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Attack focuses on finding the smallest perturbation possible to change the classification input.</a:t>
          </a:r>
        </a:p>
      </dgm:t>
    </dgm:pt>
    <dgm:pt modelId="{82BC0C20-9AF5-41C7-BB32-EFDEE2546258}" type="parTrans" cxnId="{613239FA-60F1-443B-9838-18CAE5093BE4}">
      <dgm:prSet/>
      <dgm:spPr/>
      <dgm:t>
        <a:bodyPr/>
        <a:lstStyle/>
        <a:p>
          <a:endParaRPr lang="en-US"/>
        </a:p>
      </dgm:t>
    </dgm:pt>
    <dgm:pt modelId="{2581C94D-A536-4BB0-AE77-E67D86F4C155}" type="sibTrans" cxnId="{613239FA-60F1-443B-9838-18CAE5093BE4}">
      <dgm:prSet/>
      <dgm:spPr/>
      <dgm:t>
        <a:bodyPr/>
        <a:lstStyle/>
        <a:p>
          <a:endParaRPr lang="en-US"/>
        </a:p>
      </dgm:t>
    </dgm:pt>
    <dgm:pt modelId="{417EAA43-A441-45CE-AE25-8060FC145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Attack type</a:t>
          </a:r>
          <a:r>
            <a:rPr lang="en-US"/>
            <a:t>:- White- box attack (fully knowledge attacker)</a:t>
          </a:r>
        </a:p>
      </dgm:t>
    </dgm:pt>
    <dgm:pt modelId="{62F5B48D-8DCB-44CF-A3CE-D68F36894B01}" type="parTrans" cxnId="{50A4679A-931D-42A5-B645-3782908FDB72}">
      <dgm:prSet/>
      <dgm:spPr/>
      <dgm:t>
        <a:bodyPr/>
        <a:lstStyle/>
        <a:p>
          <a:endParaRPr lang="en-US"/>
        </a:p>
      </dgm:t>
    </dgm:pt>
    <dgm:pt modelId="{A1FD3CD7-ACA4-4FB1-A246-90A68EFAB04B}" type="sibTrans" cxnId="{50A4679A-931D-42A5-B645-3782908FDB72}">
      <dgm:prSet/>
      <dgm:spPr/>
      <dgm:t>
        <a:bodyPr/>
        <a:lstStyle/>
        <a:p>
          <a:endParaRPr lang="en-US"/>
        </a:p>
      </dgm:t>
    </dgm:pt>
    <dgm:pt modelId="{0D3DA4A1-B92C-4EA2-8C5E-8EFBE0B28AFA}" type="pres">
      <dgm:prSet presAssocID="{4C826C99-9EF5-4BC9-A850-9BAF66BDD90F}" presName="root" presStyleCnt="0">
        <dgm:presLayoutVars>
          <dgm:dir/>
          <dgm:resizeHandles val="exact"/>
        </dgm:presLayoutVars>
      </dgm:prSet>
      <dgm:spPr/>
    </dgm:pt>
    <dgm:pt modelId="{D4E5E576-CEF0-4A0A-B2A8-387D82F9074A}" type="pres">
      <dgm:prSet presAssocID="{5810CBE4-A2CD-4B20-A0A8-09F68E9A5708}" presName="compNode" presStyleCnt="0"/>
      <dgm:spPr/>
    </dgm:pt>
    <dgm:pt modelId="{CC9808CA-CC22-48C1-8470-E9D381E044B8}" type="pres">
      <dgm:prSet presAssocID="{5810CBE4-A2CD-4B20-A0A8-09F68E9A5708}" presName="bgRect" presStyleLbl="bgShp" presStyleIdx="0" presStyleCnt="3"/>
      <dgm:spPr/>
    </dgm:pt>
    <dgm:pt modelId="{26017DBF-B319-4939-ACF0-78ADF3CA9F9F}" type="pres">
      <dgm:prSet presAssocID="{5810CBE4-A2CD-4B20-A0A8-09F68E9A57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C89060E-7C1E-4AE7-9C4A-51A6F3A537C5}" type="pres">
      <dgm:prSet presAssocID="{5810CBE4-A2CD-4B20-A0A8-09F68E9A5708}" presName="spaceRect" presStyleCnt="0"/>
      <dgm:spPr/>
    </dgm:pt>
    <dgm:pt modelId="{727E4C8A-96A0-4C45-BF37-41B1E7134791}" type="pres">
      <dgm:prSet presAssocID="{5810CBE4-A2CD-4B20-A0A8-09F68E9A5708}" presName="parTx" presStyleLbl="revTx" presStyleIdx="0" presStyleCnt="3">
        <dgm:presLayoutVars>
          <dgm:chMax val="0"/>
          <dgm:chPref val="0"/>
        </dgm:presLayoutVars>
      </dgm:prSet>
      <dgm:spPr/>
    </dgm:pt>
    <dgm:pt modelId="{466080A3-2133-4F68-8BCA-309D033BDD30}" type="pres">
      <dgm:prSet presAssocID="{CC08482D-FF1B-4568-B3C8-2D6A8F7F2F0C}" presName="sibTrans" presStyleCnt="0"/>
      <dgm:spPr/>
    </dgm:pt>
    <dgm:pt modelId="{8A9F37FD-D985-44F9-AF3B-4658CC2DE665}" type="pres">
      <dgm:prSet presAssocID="{D947C339-7D67-4979-A401-78F05445F021}" presName="compNode" presStyleCnt="0"/>
      <dgm:spPr/>
    </dgm:pt>
    <dgm:pt modelId="{553F6025-0B4C-4EE3-92E4-AE26E5379946}" type="pres">
      <dgm:prSet presAssocID="{D947C339-7D67-4979-A401-78F05445F021}" presName="bgRect" presStyleLbl="bgShp" presStyleIdx="1" presStyleCnt="3"/>
      <dgm:spPr/>
    </dgm:pt>
    <dgm:pt modelId="{E0A7842A-7159-4613-ABA8-7E5CF36EFF95}" type="pres">
      <dgm:prSet presAssocID="{D947C339-7D67-4979-A401-78F05445F0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D262850-B82A-408D-9E02-9AB423358747}" type="pres">
      <dgm:prSet presAssocID="{D947C339-7D67-4979-A401-78F05445F021}" presName="spaceRect" presStyleCnt="0"/>
      <dgm:spPr/>
    </dgm:pt>
    <dgm:pt modelId="{009F2383-6475-452D-84CB-21E1BA447909}" type="pres">
      <dgm:prSet presAssocID="{D947C339-7D67-4979-A401-78F05445F021}" presName="parTx" presStyleLbl="revTx" presStyleIdx="1" presStyleCnt="3">
        <dgm:presLayoutVars>
          <dgm:chMax val="0"/>
          <dgm:chPref val="0"/>
        </dgm:presLayoutVars>
      </dgm:prSet>
      <dgm:spPr/>
    </dgm:pt>
    <dgm:pt modelId="{7E03EAC1-7656-4E84-A64C-4CA664A8CA05}" type="pres">
      <dgm:prSet presAssocID="{2581C94D-A536-4BB0-AE77-E67D86F4C155}" presName="sibTrans" presStyleCnt="0"/>
      <dgm:spPr/>
    </dgm:pt>
    <dgm:pt modelId="{D8AA8297-543E-43DE-93F8-8F0E60DF4DF7}" type="pres">
      <dgm:prSet presAssocID="{417EAA43-A441-45CE-AE25-8060FC1452A2}" presName="compNode" presStyleCnt="0"/>
      <dgm:spPr/>
    </dgm:pt>
    <dgm:pt modelId="{52203661-0FF9-40A8-860F-4DD386B9A266}" type="pres">
      <dgm:prSet presAssocID="{417EAA43-A441-45CE-AE25-8060FC1452A2}" presName="bgRect" presStyleLbl="bgShp" presStyleIdx="2" presStyleCnt="3"/>
      <dgm:spPr/>
    </dgm:pt>
    <dgm:pt modelId="{485A6C55-C304-4E85-A8AB-C446CBD15BB0}" type="pres">
      <dgm:prSet presAssocID="{417EAA43-A441-45CE-AE25-8060FC1452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C551777-798D-4D11-9DD0-73E5855FDBA3}" type="pres">
      <dgm:prSet presAssocID="{417EAA43-A441-45CE-AE25-8060FC1452A2}" presName="spaceRect" presStyleCnt="0"/>
      <dgm:spPr/>
    </dgm:pt>
    <dgm:pt modelId="{CCC74A23-FDCF-4E1F-B56D-6E19F19553B8}" type="pres">
      <dgm:prSet presAssocID="{417EAA43-A441-45CE-AE25-8060FC1452A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587E01-5679-476B-AEC6-7E0BF6278A9A}" type="presOf" srcId="{5810CBE4-A2CD-4B20-A0A8-09F68E9A5708}" destId="{727E4C8A-96A0-4C45-BF37-41B1E7134791}" srcOrd="0" destOrd="0" presId="urn:microsoft.com/office/officeart/2018/2/layout/IconVerticalSolidList"/>
    <dgm:cxn modelId="{08B9DB96-D97C-4D9D-AE07-248869EDD2AA}" type="presOf" srcId="{4C826C99-9EF5-4BC9-A850-9BAF66BDD90F}" destId="{0D3DA4A1-B92C-4EA2-8C5E-8EFBE0B28AFA}" srcOrd="0" destOrd="0" presId="urn:microsoft.com/office/officeart/2018/2/layout/IconVerticalSolidList"/>
    <dgm:cxn modelId="{50A4679A-931D-42A5-B645-3782908FDB72}" srcId="{4C826C99-9EF5-4BC9-A850-9BAF66BDD90F}" destId="{417EAA43-A441-45CE-AE25-8060FC1452A2}" srcOrd="2" destOrd="0" parTransId="{62F5B48D-8DCB-44CF-A3CE-D68F36894B01}" sibTransId="{A1FD3CD7-ACA4-4FB1-A246-90A68EFAB04B}"/>
    <dgm:cxn modelId="{E50AC4AB-CE45-47BF-9176-9F5F51EFAF31}" type="presOf" srcId="{D947C339-7D67-4979-A401-78F05445F021}" destId="{009F2383-6475-452D-84CB-21E1BA447909}" srcOrd="0" destOrd="0" presId="urn:microsoft.com/office/officeart/2018/2/layout/IconVerticalSolidList"/>
    <dgm:cxn modelId="{F95FC2F3-0431-407F-AFF9-3D2B80034764}" type="presOf" srcId="{417EAA43-A441-45CE-AE25-8060FC1452A2}" destId="{CCC74A23-FDCF-4E1F-B56D-6E19F19553B8}" srcOrd="0" destOrd="0" presId="urn:microsoft.com/office/officeart/2018/2/layout/IconVerticalSolidList"/>
    <dgm:cxn modelId="{613239FA-60F1-443B-9838-18CAE5093BE4}" srcId="{4C826C99-9EF5-4BC9-A850-9BAF66BDD90F}" destId="{D947C339-7D67-4979-A401-78F05445F021}" srcOrd="1" destOrd="0" parTransId="{82BC0C20-9AF5-41C7-BB32-EFDEE2546258}" sibTransId="{2581C94D-A536-4BB0-AE77-E67D86F4C155}"/>
    <dgm:cxn modelId="{9F94CFFF-A590-4AFB-BEB0-17641437D32E}" srcId="{4C826C99-9EF5-4BC9-A850-9BAF66BDD90F}" destId="{5810CBE4-A2CD-4B20-A0A8-09F68E9A5708}" srcOrd="0" destOrd="0" parTransId="{5CE4768D-3B6E-4EC5-8D6A-3385B7691A9D}" sibTransId="{CC08482D-FF1B-4568-B3C8-2D6A8F7F2F0C}"/>
    <dgm:cxn modelId="{C361BEA7-A45E-47FB-8A31-BB4E42473416}" type="presParOf" srcId="{0D3DA4A1-B92C-4EA2-8C5E-8EFBE0B28AFA}" destId="{D4E5E576-CEF0-4A0A-B2A8-387D82F9074A}" srcOrd="0" destOrd="0" presId="urn:microsoft.com/office/officeart/2018/2/layout/IconVerticalSolidList"/>
    <dgm:cxn modelId="{C9FB7B80-0B95-4EDA-9C26-BE737E4B5CEA}" type="presParOf" srcId="{D4E5E576-CEF0-4A0A-B2A8-387D82F9074A}" destId="{CC9808CA-CC22-48C1-8470-E9D381E044B8}" srcOrd="0" destOrd="0" presId="urn:microsoft.com/office/officeart/2018/2/layout/IconVerticalSolidList"/>
    <dgm:cxn modelId="{54239AE0-DF44-42A6-BD32-CC8625F45BEC}" type="presParOf" srcId="{D4E5E576-CEF0-4A0A-B2A8-387D82F9074A}" destId="{26017DBF-B319-4939-ACF0-78ADF3CA9F9F}" srcOrd="1" destOrd="0" presId="urn:microsoft.com/office/officeart/2018/2/layout/IconVerticalSolidList"/>
    <dgm:cxn modelId="{6DCDE2C4-3E6E-4F49-8C8C-8F4ADA4EC7DC}" type="presParOf" srcId="{D4E5E576-CEF0-4A0A-B2A8-387D82F9074A}" destId="{EC89060E-7C1E-4AE7-9C4A-51A6F3A537C5}" srcOrd="2" destOrd="0" presId="urn:microsoft.com/office/officeart/2018/2/layout/IconVerticalSolidList"/>
    <dgm:cxn modelId="{040A4192-4680-43FE-8407-CA347BD27EED}" type="presParOf" srcId="{D4E5E576-CEF0-4A0A-B2A8-387D82F9074A}" destId="{727E4C8A-96A0-4C45-BF37-41B1E7134791}" srcOrd="3" destOrd="0" presId="urn:microsoft.com/office/officeart/2018/2/layout/IconVerticalSolidList"/>
    <dgm:cxn modelId="{4F5C3E0D-517B-443E-9C9F-8AE466E457E2}" type="presParOf" srcId="{0D3DA4A1-B92C-4EA2-8C5E-8EFBE0B28AFA}" destId="{466080A3-2133-4F68-8BCA-309D033BDD30}" srcOrd="1" destOrd="0" presId="urn:microsoft.com/office/officeart/2018/2/layout/IconVerticalSolidList"/>
    <dgm:cxn modelId="{094628F9-7822-4CD2-BFD1-F9EA29494A08}" type="presParOf" srcId="{0D3DA4A1-B92C-4EA2-8C5E-8EFBE0B28AFA}" destId="{8A9F37FD-D985-44F9-AF3B-4658CC2DE665}" srcOrd="2" destOrd="0" presId="urn:microsoft.com/office/officeart/2018/2/layout/IconVerticalSolidList"/>
    <dgm:cxn modelId="{7935E586-BEB8-46AC-9A5E-FFDFF7394C88}" type="presParOf" srcId="{8A9F37FD-D985-44F9-AF3B-4658CC2DE665}" destId="{553F6025-0B4C-4EE3-92E4-AE26E5379946}" srcOrd="0" destOrd="0" presId="urn:microsoft.com/office/officeart/2018/2/layout/IconVerticalSolidList"/>
    <dgm:cxn modelId="{B27FBF49-D29A-4861-AF44-C6496A0E31D8}" type="presParOf" srcId="{8A9F37FD-D985-44F9-AF3B-4658CC2DE665}" destId="{E0A7842A-7159-4613-ABA8-7E5CF36EFF95}" srcOrd="1" destOrd="0" presId="urn:microsoft.com/office/officeart/2018/2/layout/IconVerticalSolidList"/>
    <dgm:cxn modelId="{AC47E6D2-A51C-4264-AAAF-2C5056ED1536}" type="presParOf" srcId="{8A9F37FD-D985-44F9-AF3B-4658CC2DE665}" destId="{7D262850-B82A-408D-9E02-9AB423358747}" srcOrd="2" destOrd="0" presId="urn:microsoft.com/office/officeart/2018/2/layout/IconVerticalSolidList"/>
    <dgm:cxn modelId="{F2B2AE91-C60B-47F1-8BDC-391B4942F0BA}" type="presParOf" srcId="{8A9F37FD-D985-44F9-AF3B-4658CC2DE665}" destId="{009F2383-6475-452D-84CB-21E1BA447909}" srcOrd="3" destOrd="0" presId="urn:microsoft.com/office/officeart/2018/2/layout/IconVerticalSolidList"/>
    <dgm:cxn modelId="{9C7896BB-0F24-4967-B00D-6C6E01F2B974}" type="presParOf" srcId="{0D3DA4A1-B92C-4EA2-8C5E-8EFBE0B28AFA}" destId="{7E03EAC1-7656-4E84-A64C-4CA664A8CA05}" srcOrd="3" destOrd="0" presId="urn:microsoft.com/office/officeart/2018/2/layout/IconVerticalSolidList"/>
    <dgm:cxn modelId="{25A3664C-6FC8-4E6C-BE0D-291E2D57A3BF}" type="presParOf" srcId="{0D3DA4A1-B92C-4EA2-8C5E-8EFBE0B28AFA}" destId="{D8AA8297-543E-43DE-93F8-8F0E60DF4DF7}" srcOrd="4" destOrd="0" presId="urn:microsoft.com/office/officeart/2018/2/layout/IconVerticalSolidList"/>
    <dgm:cxn modelId="{83AF5F4D-0387-4333-BDDD-F9FEAF083B2E}" type="presParOf" srcId="{D8AA8297-543E-43DE-93F8-8F0E60DF4DF7}" destId="{52203661-0FF9-40A8-860F-4DD386B9A266}" srcOrd="0" destOrd="0" presId="urn:microsoft.com/office/officeart/2018/2/layout/IconVerticalSolidList"/>
    <dgm:cxn modelId="{6514579E-8269-4418-841D-AB313F46A587}" type="presParOf" srcId="{D8AA8297-543E-43DE-93F8-8F0E60DF4DF7}" destId="{485A6C55-C304-4E85-A8AB-C446CBD15BB0}" srcOrd="1" destOrd="0" presId="urn:microsoft.com/office/officeart/2018/2/layout/IconVerticalSolidList"/>
    <dgm:cxn modelId="{FE4F87BB-3C82-4CBF-9E90-15146CA90ABD}" type="presParOf" srcId="{D8AA8297-543E-43DE-93F8-8F0E60DF4DF7}" destId="{CC551777-798D-4D11-9DD0-73E5855FDBA3}" srcOrd="2" destOrd="0" presId="urn:microsoft.com/office/officeart/2018/2/layout/IconVerticalSolidList"/>
    <dgm:cxn modelId="{2D0473C3-8141-48B1-BFAF-FA2420794103}" type="presParOf" srcId="{D8AA8297-543E-43DE-93F8-8F0E60DF4DF7}" destId="{CCC74A23-FDCF-4E1F-B56D-6E19F19553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4A3A2-9361-4909-AE67-35A762593F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95C32FA-6510-40AE-BF44-B89BB33C40BE}">
      <dgm:prSet/>
      <dgm:spPr/>
      <dgm:t>
        <a:bodyPr/>
        <a:lstStyle/>
        <a:p>
          <a:r>
            <a:rPr lang="en-US"/>
            <a:t>PGD is considered one of the strongest and most reliable adversarial attacks. It is an extension of BIM, but it projects the perturbed input back into the allowable ε-neighborhood of the original input after each iteration, ensuring that the perturbation remains constrained.</a:t>
          </a:r>
        </a:p>
      </dgm:t>
    </dgm:pt>
    <dgm:pt modelId="{B8C48E42-C0A2-4E01-9395-C88FFA89E591}" type="parTrans" cxnId="{1EF64F55-FBBB-40E8-BDC4-62AD17046AB2}">
      <dgm:prSet/>
      <dgm:spPr/>
      <dgm:t>
        <a:bodyPr/>
        <a:lstStyle/>
        <a:p>
          <a:endParaRPr lang="en-US"/>
        </a:p>
      </dgm:t>
    </dgm:pt>
    <dgm:pt modelId="{8129307A-1EEC-471D-9242-388392A7455A}" type="sibTrans" cxnId="{1EF64F55-FBBB-40E8-BDC4-62AD17046AB2}">
      <dgm:prSet/>
      <dgm:spPr/>
      <dgm:t>
        <a:bodyPr/>
        <a:lstStyle/>
        <a:p>
          <a:endParaRPr lang="en-US"/>
        </a:p>
      </dgm:t>
    </dgm:pt>
    <dgm:pt modelId="{77CB8AA2-8859-4C12-AEBB-E51ACDE21867}">
      <dgm:prSet/>
      <dgm:spPr/>
      <dgm:t>
        <a:bodyPr/>
        <a:lstStyle/>
        <a:p>
          <a:r>
            <a:rPr lang="en-US"/>
            <a:t>One of the most effective attacks in adversarial training; often used to evaluate model robustness.</a:t>
          </a:r>
        </a:p>
      </dgm:t>
    </dgm:pt>
    <dgm:pt modelId="{E6E50F2C-3B9D-4BA1-9811-8BBA4BE7339D}" type="parTrans" cxnId="{BCB1A228-A221-4685-9C50-EC05BB12571B}">
      <dgm:prSet/>
      <dgm:spPr/>
      <dgm:t>
        <a:bodyPr/>
        <a:lstStyle/>
        <a:p>
          <a:endParaRPr lang="en-US"/>
        </a:p>
      </dgm:t>
    </dgm:pt>
    <dgm:pt modelId="{78A5EB2B-EE37-4685-AC81-55C3779797B0}" type="sibTrans" cxnId="{BCB1A228-A221-4685-9C50-EC05BB12571B}">
      <dgm:prSet/>
      <dgm:spPr/>
      <dgm:t>
        <a:bodyPr/>
        <a:lstStyle/>
        <a:p>
          <a:endParaRPr lang="en-US"/>
        </a:p>
      </dgm:t>
    </dgm:pt>
    <dgm:pt modelId="{A2C785AF-2A83-4800-B782-BF5534F2F5BA}">
      <dgm:prSet/>
      <dgm:spPr/>
      <dgm:t>
        <a:bodyPr/>
        <a:lstStyle/>
        <a:p>
          <a:r>
            <a:rPr lang="en-US" b="1"/>
            <a:t>Attack Type</a:t>
          </a:r>
          <a:r>
            <a:rPr lang="en-US"/>
            <a:t>: White-box attack.</a:t>
          </a:r>
        </a:p>
      </dgm:t>
    </dgm:pt>
    <dgm:pt modelId="{D0E7520B-9584-4889-80FE-BD2947AB6463}" type="parTrans" cxnId="{90718E75-5E29-49C7-B1C4-C14950DFD6BF}">
      <dgm:prSet/>
      <dgm:spPr/>
      <dgm:t>
        <a:bodyPr/>
        <a:lstStyle/>
        <a:p>
          <a:endParaRPr lang="en-US"/>
        </a:p>
      </dgm:t>
    </dgm:pt>
    <dgm:pt modelId="{65F9D963-2156-4D82-933F-002433BD08C5}" type="sibTrans" cxnId="{90718E75-5E29-49C7-B1C4-C14950DFD6BF}">
      <dgm:prSet/>
      <dgm:spPr/>
      <dgm:t>
        <a:bodyPr/>
        <a:lstStyle/>
        <a:p>
          <a:endParaRPr lang="en-US"/>
        </a:p>
      </dgm:t>
    </dgm:pt>
    <dgm:pt modelId="{F3F6CD60-315D-4CBF-B064-B4EBB4BA3295}" type="pres">
      <dgm:prSet presAssocID="{2334A3A2-9361-4909-AE67-35A762593F37}" presName="root" presStyleCnt="0">
        <dgm:presLayoutVars>
          <dgm:dir/>
          <dgm:resizeHandles val="exact"/>
        </dgm:presLayoutVars>
      </dgm:prSet>
      <dgm:spPr/>
    </dgm:pt>
    <dgm:pt modelId="{24FF78D3-CCBF-45F7-96B0-131872F79292}" type="pres">
      <dgm:prSet presAssocID="{B95C32FA-6510-40AE-BF44-B89BB33C40BE}" presName="compNode" presStyleCnt="0"/>
      <dgm:spPr/>
    </dgm:pt>
    <dgm:pt modelId="{3000A96B-3A6F-4ADE-BBE4-E5CDFB29510D}" type="pres">
      <dgm:prSet presAssocID="{B95C32FA-6510-40AE-BF44-B89BB33C40BE}" presName="bgRect" presStyleLbl="bgShp" presStyleIdx="0" presStyleCnt="3"/>
      <dgm:spPr/>
    </dgm:pt>
    <dgm:pt modelId="{8DA82B1D-8639-4D88-B5D3-C50FDA244127}" type="pres">
      <dgm:prSet presAssocID="{B95C32FA-6510-40AE-BF44-B89BB33C40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66B0287-D933-4B50-A043-F23FC9BD0B6D}" type="pres">
      <dgm:prSet presAssocID="{B95C32FA-6510-40AE-BF44-B89BB33C40BE}" presName="spaceRect" presStyleCnt="0"/>
      <dgm:spPr/>
    </dgm:pt>
    <dgm:pt modelId="{389DCE6A-7338-4D44-BF3F-641B29537046}" type="pres">
      <dgm:prSet presAssocID="{B95C32FA-6510-40AE-BF44-B89BB33C40BE}" presName="parTx" presStyleLbl="revTx" presStyleIdx="0" presStyleCnt="3">
        <dgm:presLayoutVars>
          <dgm:chMax val="0"/>
          <dgm:chPref val="0"/>
        </dgm:presLayoutVars>
      </dgm:prSet>
      <dgm:spPr/>
    </dgm:pt>
    <dgm:pt modelId="{AE083324-344F-4AD5-A12F-1D089154B41E}" type="pres">
      <dgm:prSet presAssocID="{8129307A-1EEC-471D-9242-388392A7455A}" presName="sibTrans" presStyleCnt="0"/>
      <dgm:spPr/>
    </dgm:pt>
    <dgm:pt modelId="{DAD04900-B5EB-42D1-BB05-50B5247E80C2}" type="pres">
      <dgm:prSet presAssocID="{77CB8AA2-8859-4C12-AEBB-E51ACDE21867}" presName="compNode" presStyleCnt="0"/>
      <dgm:spPr/>
    </dgm:pt>
    <dgm:pt modelId="{73BFC964-BAE4-4987-8C22-F509B121D84B}" type="pres">
      <dgm:prSet presAssocID="{77CB8AA2-8859-4C12-AEBB-E51ACDE21867}" presName="bgRect" presStyleLbl="bgShp" presStyleIdx="1" presStyleCnt="3"/>
      <dgm:spPr/>
    </dgm:pt>
    <dgm:pt modelId="{C193970D-6CF4-440B-8C4D-3DC3E91C79EA}" type="pres">
      <dgm:prSet presAssocID="{77CB8AA2-8859-4C12-AEBB-E51ACDE218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D790E5A-8488-4FDE-B5AC-F580E0C30E27}" type="pres">
      <dgm:prSet presAssocID="{77CB8AA2-8859-4C12-AEBB-E51ACDE21867}" presName="spaceRect" presStyleCnt="0"/>
      <dgm:spPr/>
    </dgm:pt>
    <dgm:pt modelId="{16DE5ADD-70B9-438D-A0EC-4FBAE95E25F4}" type="pres">
      <dgm:prSet presAssocID="{77CB8AA2-8859-4C12-AEBB-E51ACDE21867}" presName="parTx" presStyleLbl="revTx" presStyleIdx="1" presStyleCnt="3">
        <dgm:presLayoutVars>
          <dgm:chMax val="0"/>
          <dgm:chPref val="0"/>
        </dgm:presLayoutVars>
      </dgm:prSet>
      <dgm:spPr/>
    </dgm:pt>
    <dgm:pt modelId="{034DAF51-A3AA-4D10-A82F-2602D763B35E}" type="pres">
      <dgm:prSet presAssocID="{78A5EB2B-EE37-4685-AC81-55C3779797B0}" presName="sibTrans" presStyleCnt="0"/>
      <dgm:spPr/>
    </dgm:pt>
    <dgm:pt modelId="{A6A39993-94FE-40AB-A40D-6F47668F80FC}" type="pres">
      <dgm:prSet presAssocID="{A2C785AF-2A83-4800-B782-BF5534F2F5BA}" presName="compNode" presStyleCnt="0"/>
      <dgm:spPr/>
    </dgm:pt>
    <dgm:pt modelId="{C5A0EE1C-BD19-4EA0-BF29-6ECD513D44DF}" type="pres">
      <dgm:prSet presAssocID="{A2C785AF-2A83-4800-B782-BF5534F2F5BA}" presName="bgRect" presStyleLbl="bgShp" presStyleIdx="2" presStyleCnt="3"/>
      <dgm:spPr/>
    </dgm:pt>
    <dgm:pt modelId="{EE90F179-D40D-4F4F-A20C-13788A8BCFE4}" type="pres">
      <dgm:prSet presAssocID="{A2C785AF-2A83-4800-B782-BF5534F2F5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6E21367-7FD5-418E-B8F1-29847CC2A6D2}" type="pres">
      <dgm:prSet presAssocID="{A2C785AF-2A83-4800-B782-BF5534F2F5BA}" presName="spaceRect" presStyleCnt="0"/>
      <dgm:spPr/>
    </dgm:pt>
    <dgm:pt modelId="{BFFF885F-D3ED-424B-B562-4007A971390B}" type="pres">
      <dgm:prSet presAssocID="{A2C785AF-2A83-4800-B782-BF5534F2F5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A82B0B-CCA6-44CB-A3CE-802F843DD86F}" type="presOf" srcId="{A2C785AF-2A83-4800-B782-BF5534F2F5BA}" destId="{BFFF885F-D3ED-424B-B562-4007A971390B}" srcOrd="0" destOrd="0" presId="urn:microsoft.com/office/officeart/2018/2/layout/IconVerticalSolidList"/>
    <dgm:cxn modelId="{BCB1A228-A221-4685-9C50-EC05BB12571B}" srcId="{2334A3A2-9361-4909-AE67-35A762593F37}" destId="{77CB8AA2-8859-4C12-AEBB-E51ACDE21867}" srcOrd="1" destOrd="0" parTransId="{E6E50F2C-3B9D-4BA1-9811-8BBA4BE7339D}" sibTransId="{78A5EB2B-EE37-4685-AC81-55C3779797B0}"/>
    <dgm:cxn modelId="{1EF64F55-FBBB-40E8-BDC4-62AD17046AB2}" srcId="{2334A3A2-9361-4909-AE67-35A762593F37}" destId="{B95C32FA-6510-40AE-BF44-B89BB33C40BE}" srcOrd="0" destOrd="0" parTransId="{B8C48E42-C0A2-4E01-9395-C88FFA89E591}" sibTransId="{8129307A-1EEC-471D-9242-388392A7455A}"/>
    <dgm:cxn modelId="{90718E75-5E29-49C7-B1C4-C14950DFD6BF}" srcId="{2334A3A2-9361-4909-AE67-35A762593F37}" destId="{A2C785AF-2A83-4800-B782-BF5534F2F5BA}" srcOrd="2" destOrd="0" parTransId="{D0E7520B-9584-4889-80FE-BD2947AB6463}" sibTransId="{65F9D963-2156-4D82-933F-002433BD08C5}"/>
    <dgm:cxn modelId="{A9B49FB4-D7F9-441C-9AF7-03437F5AC3DD}" type="presOf" srcId="{77CB8AA2-8859-4C12-AEBB-E51ACDE21867}" destId="{16DE5ADD-70B9-438D-A0EC-4FBAE95E25F4}" srcOrd="0" destOrd="0" presId="urn:microsoft.com/office/officeart/2018/2/layout/IconVerticalSolidList"/>
    <dgm:cxn modelId="{E424FFCB-4452-4403-9AD3-D956F2BD4F06}" type="presOf" srcId="{B95C32FA-6510-40AE-BF44-B89BB33C40BE}" destId="{389DCE6A-7338-4D44-BF3F-641B29537046}" srcOrd="0" destOrd="0" presId="urn:microsoft.com/office/officeart/2018/2/layout/IconVerticalSolidList"/>
    <dgm:cxn modelId="{284BF8ED-60D5-4F88-9311-72712D1EA34A}" type="presOf" srcId="{2334A3A2-9361-4909-AE67-35A762593F37}" destId="{F3F6CD60-315D-4CBF-B064-B4EBB4BA3295}" srcOrd="0" destOrd="0" presId="urn:microsoft.com/office/officeart/2018/2/layout/IconVerticalSolidList"/>
    <dgm:cxn modelId="{326BB0CA-F65F-4CAF-AC6C-34CCC3B6F32C}" type="presParOf" srcId="{F3F6CD60-315D-4CBF-B064-B4EBB4BA3295}" destId="{24FF78D3-CCBF-45F7-96B0-131872F79292}" srcOrd="0" destOrd="0" presId="urn:microsoft.com/office/officeart/2018/2/layout/IconVerticalSolidList"/>
    <dgm:cxn modelId="{9BA255CC-8E3D-4B14-89E9-6C2E5E828495}" type="presParOf" srcId="{24FF78D3-CCBF-45F7-96B0-131872F79292}" destId="{3000A96B-3A6F-4ADE-BBE4-E5CDFB29510D}" srcOrd="0" destOrd="0" presId="urn:microsoft.com/office/officeart/2018/2/layout/IconVerticalSolidList"/>
    <dgm:cxn modelId="{47347316-EB94-4826-8D01-4D34824AE545}" type="presParOf" srcId="{24FF78D3-CCBF-45F7-96B0-131872F79292}" destId="{8DA82B1D-8639-4D88-B5D3-C50FDA244127}" srcOrd="1" destOrd="0" presId="urn:microsoft.com/office/officeart/2018/2/layout/IconVerticalSolidList"/>
    <dgm:cxn modelId="{110C1439-C3C2-45CF-A61B-6B7C101D2C05}" type="presParOf" srcId="{24FF78D3-CCBF-45F7-96B0-131872F79292}" destId="{066B0287-D933-4B50-A043-F23FC9BD0B6D}" srcOrd="2" destOrd="0" presId="urn:microsoft.com/office/officeart/2018/2/layout/IconVerticalSolidList"/>
    <dgm:cxn modelId="{136FC7D7-87EA-4906-A661-13E346A6E59D}" type="presParOf" srcId="{24FF78D3-CCBF-45F7-96B0-131872F79292}" destId="{389DCE6A-7338-4D44-BF3F-641B29537046}" srcOrd="3" destOrd="0" presId="urn:microsoft.com/office/officeart/2018/2/layout/IconVerticalSolidList"/>
    <dgm:cxn modelId="{73CAED28-02D0-4B2C-B9D5-69BA9BBC567D}" type="presParOf" srcId="{F3F6CD60-315D-4CBF-B064-B4EBB4BA3295}" destId="{AE083324-344F-4AD5-A12F-1D089154B41E}" srcOrd="1" destOrd="0" presId="urn:microsoft.com/office/officeart/2018/2/layout/IconVerticalSolidList"/>
    <dgm:cxn modelId="{EE832F4D-DE11-441D-B093-EE4C77A2F857}" type="presParOf" srcId="{F3F6CD60-315D-4CBF-B064-B4EBB4BA3295}" destId="{DAD04900-B5EB-42D1-BB05-50B5247E80C2}" srcOrd="2" destOrd="0" presId="urn:microsoft.com/office/officeart/2018/2/layout/IconVerticalSolidList"/>
    <dgm:cxn modelId="{085DE1E9-E6AE-46DA-9067-4DBCC224429F}" type="presParOf" srcId="{DAD04900-B5EB-42D1-BB05-50B5247E80C2}" destId="{73BFC964-BAE4-4987-8C22-F509B121D84B}" srcOrd="0" destOrd="0" presId="urn:microsoft.com/office/officeart/2018/2/layout/IconVerticalSolidList"/>
    <dgm:cxn modelId="{05E0C796-1DF2-44A2-9DC6-C0867A1AA6DF}" type="presParOf" srcId="{DAD04900-B5EB-42D1-BB05-50B5247E80C2}" destId="{C193970D-6CF4-440B-8C4D-3DC3E91C79EA}" srcOrd="1" destOrd="0" presId="urn:microsoft.com/office/officeart/2018/2/layout/IconVerticalSolidList"/>
    <dgm:cxn modelId="{6A0F6B68-0412-4786-BB90-FD505FE451D1}" type="presParOf" srcId="{DAD04900-B5EB-42D1-BB05-50B5247E80C2}" destId="{3D790E5A-8488-4FDE-B5AC-F580E0C30E27}" srcOrd="2" destOrd="0" presId="urn:microsoft.com/office/officeart/2018/2/layout/IconVerticalSolidList"/>
    <dgm:cxn modelId="{13BC8FC5-4F17-4D85-839A-50CCC90B70FC}" type="presParOf" srcId="{DAD04900-B5EB-42D1-BB05-50B5247E80C2}" destId="{16DE5ADD-70B9-438D-A0EC-4FBAE95E25F4}" srcOrd="3" destOrd="0" presId="urn:microsoft.com/office/officeart/2018/2/layout/IconVerticalSolidList"/>
    <dgm:cxn modelId="{AF52AFB7-3D8E-44D0-9222-0D819AF22C29}" type="presParOf" srcId="{F3F6CD60-315D-4CBF-B064-B4EBB4BA3295}" destId="{034DAF51-A3AA-4D10-A82F-2602D763B35E}" srcOrd="3" destOrd="0" presId="urn:microsoft.com/office/officeart/2018/2/layout/IconVerticalSolidList"/>
    <dgm:cxn modelId="{64EC9190-14F3-4089-A26A-E09A6214730C}" type="presParOf" srcId="{F3F6CD60-315D-4CBF-B064-B4EBB4BA3295}" destId="{A6A39993-94FE-40AB-A40D-6F47668F80FC}" srcOrd="4" destOrd="0" presId="urn:microsoft.com/office/officeart/2018/2/layout/IconVerticalSolidList"/>
    <dgm:cxn modelId="{869612A7-D7DE-4F85-A904-2133EC1C1BA1}" type="presParOf" srcId="{A6A39993-94FE-40AB-A40D-6F47668F80FC}" destId="{C5A0EE1C-BD19-4EA0-BF29-6ECD513D44DF}" srcOrd="0" destOrd="0" presId="urn:microsoft.com/office/officeart/2018/2/layout/IconVerticalSolidList"/>
    <dgm:cxn modelId="{1096E0D0-7DA0-44ED-94AD-C3136E2A1B55}" type="presParOf" srcId="{A6A39993-94FE-40AB-A40D-6F47668F80FC}" destId="{EE90F179-D40D-4F4F-A20C-13788A8BCFE4}" srcOrd="1" destOrd="0" presId="urn:microsoft.com/office/officeart/2018/2/layout/IconVerticalSolidList"/>
    <dgm:cxn modelId="{4F427A3E-DA97-4250-98EC-547071A12868}" type="presParOf" srcId="{A6A39993-94FE-40AB-A40D-6F47668F80FC}" destId="{46E21367-7FD5-418E-B8F1-29847CC2A6D2}" srcOrd="2" destOrd="0" presId="urn:microsoft.com/office/officeart/2018/2/layout/IconVerticalSolidList"/>
    <dgm:cxn modelId="{DFDE343C-A2B3-44C0-BB86-A13DA4BD7E7F}" type="presParOf" srcId="{A6A39993-94FE-40AB-A40D-6F47668F80FC}" destId="{BFFF885F-D3ED-424B-B562-4007A97139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3177D4-4689-4A9C-9628-F1986370C0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E94AC-7E25-4697-B238-A04E2BBC60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 is a powerful adversarial attack used to generate adversarial examples that fool neural networks by gradually perturbing input data.</a:t>
          </a:r>
        </a:p>
      </dgm:t>
    </dgm:pt>
    <dgm:pt modelId="{117773BC-0257-4E57-955D-78A80827D2F0}" type="parTrans" cxnId="{38891D0F-19CA-4DE4-9E11-8B05D93AA008}">
      <dgm:prSet/>
      <dgm:spPr/>
      <dgm:t>
        <a:bodyPr/>
        <a:lstStyle/>
        <a:p>
          <a:endParaRPr lang="en-US"/>
        </a:p>
      </dgm:t>
    </dgm:pt>
    <dgm:pt modelId="{8651D86B-BC04-48A4-95DA-220F409920A2}" type="sibTrans" cxnId="{38891D0F-19CA-4DE4-9E11-8B05D93AA008}">
      <dgm:prSet/>
      <dgm:spPr/>
      <dgm:t>
        <a:bodyPr/>
        <a:lstStyle/>
        <a:p>
          <a:endParaRPr lang="en-US"/>
        </a:p>
      </dgm:t>
    </dgm:pt>
    <dgm:pt modelId="{4C2133DD-E69B-4D8E-8066-0C65DA988E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Momentum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is incorporated into the attack process to stabilize the gradient-based optimization, allowing for more efficient and effective attacks over multiple iterations.</a:t>
          </a:r>
        </a:p>
      </dgm:t>
    </dgm:pt>
    <dgm:pt modelId="{F5DBA5F0-F247-4C9C-93EB-5F525A175CA8}" type="parTrans" cxnId="{4F778EBE-6309-4F1D-9B7F-AEFEEA5407C6}">
      <dgm:prSet/>
      <dgm:spPr/>
      <dgm:t>
        <a:bodyPr/>
        <a:lstStyle/>
        <a:p>
          <a:endParaRPr lang="en-US"/>
        </a:p>
      </dgm:t>
    </dgm:pt>
    <dgm:pt modelId="{8FB3689B-4055-4EE1-9BF6-52CB0E4E8858}" type="sibTrans" cxnId="{4F778EBE-6309-4F1D-9B7F-AEFEEA5407C6}">
      <dgm:prSet/>
      <dgm:spPr/>
      <dgm:t>
        <a:bodyPr/>
        <a:lstStyle/>
        <a:p>
          <a:endParaRPr lang="en-US"/>
        </a:p>
      </dgm:t>
    </dgm:pt>
    <dgm:pt modelId="{BEEEE51D-9E51-43B1-ADF7-23E4B9950B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 works based on the Iterative Attack and Momentum Update</a:t>
          </a:r>
        </a:p>
      </dgm:t>
    </dgm:pt>
    <dgm:pt modelId="{EFCB063E-A9B4-483B-8DB1-2ADADEA25176}" type="parTrans" cxnId="{1AD1EFE5-8B9D-495F-9AD9-3882A3E062FE}">
      <dgm:prSet/>
      <dgm:spPr/>
      <dgm:t>
        <a:bodyPr/>
        <a:lstStyle/>
        <a:p>
          <a:endParaRPr lang="en-US"/>
        </a:p>
      </dgm:t>
    </dgm:pt>
    <dgm:pt modelId="{2794218D-08CE-4723-A2A8-12B0B6B3614E}" type="sibTrans" cxnId="{1AD1EFE5-8B9D-495F-9AD9-3882A3E062FE}">
      <dgm:prSet/>
      <dgm:spPr/>
      <dgm:t>
        <a:bodyPr/>
        <a:lstStyle/>
        <a:p>
          <a:endParaRPr lang="en-US"/>
        </a:p>
      </dgm:t>
    </dgm:pt>
    <dgm:pt modelId="{54BA00C5-680B-4179-AEF4-F4E5050E634E}" type="pres">
      <dgm:prSet presAssocID="{E63177D4-4689-4A9C-9628-F1986370C0E7}" presName="root" presStyleCnt="0">
        <dgm:presLayoutVars>
          <dgm:dir/>
          <dgm:resizeHandles val="exact"/>
        </dgm:presLayoutVars>
      </dgm:prSet>
      <dgm:spPr/>
    </dgm:pt>
    <dgm:pt modelId="{00736075-9F4D-41A8-8E41-9E569013CB23}" type="pres">
      <dgm:prSet presAssocID="{E0EE94AC-7E25-4697-B238-A04E2BBC6083}" presName="compNode" presStyleCnt="0"/>
      <dgm:spPr/>
    </dgm:pt>
    <dgm:pt modelId="{F5C3FCA1-F8A1-4CC6-9164-E04BBBD65D30}" type="pres">
      <dgm:prSet presAssocID="{E0EE94AC-7E25-4697-B238-A04E2BBC6083}" presName="bgRect" presStyleLbl="bgShp" presStyleIdx="0" presStyleCnt="3"/>
      <dgm:spPr/>
    </dgm:pt>
    <dgm:pt modelId="{5F7B4E00-9251-4DF6-9E62-D901C50DCDE9}" type="pres">
      <dgm:prSet presAssocID="{E0EE94AC-7E25-4697-B238-A04E2BBC60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AB217FC-1F99-4C65-B603-66AFD508E1CC}" type="pres">
      <dgm:prSet presAssocID="{E0EE94AC-7E25-4697-B238-A04E2BBC6083}" presName="spaceRect" presStyleCnt="0"/>
      <dgm:spPr/>
    </dgm:pt>
    <dgm:pt modelId="{62E73694-2771-4759-815B-CB2660974F5A}" type="pres">
      <dgm:prSet presAssocID="{E0EE94AC-7E25-4697-B238-A04E2BBC6083}" presName="parTx" presStyleLbl="revTx" presStyleIdx="0" presStyleCnt="3">
        <dgm:presLayoutVars>
          <dgm:chMax val="0"/>
          <dgm:chPref val="0"/>
        </dgm:presLayoutVars>
      </dgm:prSet>
      <dgm:spPr/>
    </dgm:pt>
    <dgm:pt modelId="{ACE71209-EDD0-4D75-9CFB-D0D95CA4A561}" type="pres">
      <dgm:prSet presAssocID="{8651D86B-BC04-48A4-95DA-220F409920A2}" presName="sibTrans" presStyleCnt="0"/>
      <dgm:spPr/>
    </dgm:pt>
    <dgm:pt modelId="{9517FE29-81A4-4531-AEAD-8A1EB3102D52}" type="pres">
      <dgm:prSet presAssocID="{4C2133DD-E69B-4D8E-8066-0C65DA988ED5}" presName="compNode" presStyleCnt="0"/>
      <dgm:spPr/>
    </dgm:pt>
    <dgm:pt modelId="{8102E7A2-C2D3-4192-BAD2-E094B57B8922}" type="pres">
      <dgm:prSet presAssocID="{4C2133DD-E69B-4D8E-8066-0C65DA988ED5}" presName="bgRect" presStyleLbl="bgShp" presStyleIdx="1" presStyleCnt="3"/>
      <dgm:spPr/>
    </dgm:pt>
    <dgm:pt modelId="{8834B923-4FFE-4469-9781-905C1158867B}" type="pres">
      <dgm:prSet presAssocID="{4C2133DD-E69B-4D8E-8066-0C65DA988E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C0751DB9-4C17-4D73-8A6B-7561A90D0EF2}" type="pres">
      <dgm:prSet presAssocID="{4C2133DD-E69B-4D8E-8066-0C65DA988ED5}" presName="spaceRect" presStyleCnt="0"/>
      <dgm:spPr/>
    </dgm:pt>
    <dgm:pt modelId="{DBD14F14-1C4A-4263-AED0-62C9BDEEA9F8}" type="pres">
      <dgm:prSet presAssocID="{4C2133DD-E69B-4D8E-8066-0C65DA988ED5}" presName="parTx" presStyleLbl="revTx" presStyleIdx="1" presStyleCnt="3">
        <dgm:presLayoutVars>
          <dgm:chMax val="0"/>
          <dgm:chPref val="0"/>
        </dgm:presLayoutVars>
      </dgm:prSet>
      <dgm:spPr/>
    </dgm:pt>
    <dgm:pt modelId="{FAB0DCEB-5D29-4EB7-9416-C54ADE7382E1}" type="pres">
      <dgm:prSet presAssocID="{8FB3689B-4055-4EE1-9BF6-52CB0E4E8858}" presName="sibTrans" presStyleCnt="0"/>
      <dgm:spPr/>
    </dgm:pt>
    <dgm:pt modelId="{AD8A50FD-43C1-4FFD-8299-1FF3E6606336}" type="pres">
      <dgm:prSet presAssocID="{BEEEE51D-9E51-43B1-ADF7-23E4B9950B77}" presName="compNode" presStyleCnt="0"/>
      <dgm:spPr/>
    </dgm:pt>
    <dgm:pt modelId="{EF555C4B-2AF7-4EB0-9C24-E8E79FA1D16E}" type="pres">
      <dgm:prSet presAssocID="{BEEEE51D-9E51-43B1-ADF7-23E4B9950B77}" presName="bgRect" presStyleLbl="bgShp" presStyleIdx="2" presStyleCnt="3" custLinFactNeighborY="-2510"/>
      <dgm:spPr/>
    </dgm:pt>
    <dgm:pt modelId="{07CB0150-9004-4C57-A495-6594EDB5FCCA}" type="pres">
      <dgm:prSet presAssocID="{BEEEE51D-9E51-43B1-ADF7-23E4B9950B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BE656DA2-6621-4EE5-BA0A-5849C0E1A83E}" type="pres">
      <dgm:prSet presAssocID="{BEEEE51D-9E51-43B1-ADF7-23E4B9950B77}" presName="spaceRect" presStyleCnt="0"/>
      <dgm:spPr/>
    </dgm:pt>
    <dgm:pt modelId="{752E438D-B7B7-45A1-9DB8-69BA4A7F5221}" type="pres">
      <dgm:prSet presAssocID="{BEEEE51D-9E51-43B1-ADF7-23E4B9950B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8891D0F-19CA-4DE4-9E11-8B05D93AA008}" srcId="{E63177D4-4689-4A9C-9628-F1986370C0E7}" destId="{E0EE94AC-7E25-4697-B238-A04E2BBC6083}" srcOrd="0" destOrd="0" parTransId="{117773BC-0257-4E57-955D-78A80827D2F0}" sibTransId="{8651D86B-BC04-48A4-95DA-220F409920A2}"/>
    <dgm:cxn modelId="{DAA1AF47-C1EB-406A-8B34-600FD9A56609}" type="presOf" srcId="{E63177D4-4689-4A9C-9628-F1986370C0E7}" destId="{54BA00C5-680B-4179-AEF4-F4E5050E634E}" srcOrd="0" destOrd="0" presId="urn:microsoft.com/office/officeart/2018/2/layout/IconVerticalSolidList"/>
    <dgm:cxn modelId="{9966E456-89E4-42FA-B4A4-5808BF66CDC1}" type="presOf" srcId="{E0EE94AC-7E25-4697-B238-A04E2BBC6083}" destId="{62E73694-2771-4759-815B-CB2660974F5A}" srcOrd="0" destOrd="0" presId="urn:microsoft.com/office/officeart/2018/2/layout/IconVerticalSolidList"/>
    <dgm:cxn modelId="{B8D7C6B4-7357-45C6-9A43-19C8E07A3AC2}" type="presOf" srcId="{BEEEE51D-9E51-43B1-ADF7-23E4B9950B77}" destId="{752E438D-B7B7-45A1-9DB8-69BA4A7F5221}" srcOrd="0" destOrd="0" presId="urn:microsoft.com/office/officeart/2018/2/layout/IconVerticalSolidList"/>
    <dgm:cxn modelId="{98F742BB-24C3-4031-93B5-B69B59DA431A}" type="presOf" srcId="{4C2133DD-E69B-4D8E-8066-0C65DA988ED5}" destId="{DBD14F14-1C4A-4263-AED0-62C9BDEEA9F8}" srcOrd="0" destOrd="0" presId="urn:microsoft.com/office/officeart/2018/2/layout/IconVerticalSolidList"/>
    <dgm:cxn modelId="{4F778EBE-6309-4F1D-9B7F-AEFEEA5407C6}" srcId="{E63177D4-4689-4A9C-9628-F1986370C0E7}" destId="{4C2133DD-E69B-4D8E-8066-0C65DA988ED5}" srcOrd="1" destOrd="0" parTransId="{F5DBA5F0-F247-4C9C-93EB-5F525A175CA8}" sibTransId="{8FB3689B-4055-4EE1-9BF6-52CB0E4E8858}"/>
    <dgm:cxn modelId="{1AD1EFE5-8B9D-495F-9AD9-3882A3E062FE}" srcId="{E63177D4-4689-4A9C-9628-F1986370C0E7}" destId="{BEEEE51D-9E51-43B1-ADF7-23E4B9950B77}" srcOrd="2" destOrd="0" parTransId="{EFCB063E-A9B4-483B-8DB1-2ADADEA25176}" sibTransId="{2794218D-08CE-4723-A2A8-12B0B6B3614E}"/>
    <dgm:cxn modelId="{7C1B222F-787E-4E8C-AE9E-1A04C01586D4}" type="presParOf" srcId="{54BA00C5-680B-4179-AEF4-F4E5050E634E}" destId="{00736075-9F4D-41A8-8E41-9E569013CB23}" srcOrd="0" destOrd="0" presId="urn:microsoft.com/office/officeart/2018/2/layout/IconVerticalSolidList"/>
    <dgm:cxn modelId="{6BFCD9E0-93D7-4D1A-92D2-14E4E92D11D4}" type="presParOf" srcId="{00736075-9F4D-41A8-8E41-9E569013CB23}" destId="{F5C3FCA1-F8A1-4CC6-9164-E04BBBD65D30}" srcOrd="0" destOrd="0" presId="urn:microsoft.com/office/officeart/2018/2/layout/IconVerticalSolidList"/>
    <dgm:cxn modelId="{F1E1F401-4F65-41F8-9E80-56C0D8E2900D}" type="presParOf" srcId="{00736075-9F4D-41A8-8E41-9E569013CB23}" destId="{5F7B4E00-9251-4DF6-9E62-D901C50DCDE9}" srcOrd="1" destOrd="0" presId="urn:microsoft.com/office/officeart/2018/2/layout/IconVerticalSolidList"/>
    <dgm:cxn modelId="{95D6B331-7B77-4950-80F1-48D4EE7F1B8B}" type="presParOf" srcId="{00736075-9F4D-41A8-8E41-9E569013CB23}" destId="{CAB217FC-1F99-4C65-B603-66AFD508E1CC}" srcOrd="2" destOrd="0" presId="urn:microsoft.com/office/officeart/2018/2/layout/IconVerticalSolidList"/>
    <dgm:cxn modelId="{8270A8E5-363E-41A9-A34C-4FBF1771FDD0}" type="presParOf" srcId="{00736075-9F4D-41A8-8E41-9E569013CB23}" destId="{62E73694-2771-4759-815B-CB2660974F5A}" srcOrd="3" destOrd="0" presId="urn:microsoft.com/office/officeart/2018/2/layout/IconVerticalSolidList"/>
    <dgm:cxn modelId="{0C418EA3-A990-4AB8-8848-51525DD0AB29}" type="presParOf" srcId="{54BA00C5-680B-4179-AEF4-F4E5050E634E}" destId="{ACE71209-EDD0-4D75-9CFB-D0D95CA4A561}" srcOrd="1" destOrd="0" presId="urn:microsoft.com/office/officeart/2018/2/layout/IconVerticalSolidList"/>
    <dgm:cxn modelId="{B3F4011F-3C61-49EA-85B3-2D8E561C722F}" type="presParOf" srcId="{54BA00C5-680B-4179-AEF4-F4E5050E634E}" destId="{9517FE29-81A4-4531-AEAD-8A1EB3102D52}" srcOrd="2" destOrd="0" presId="urn:microsoft.com/office/officeart/2018/2/layout/IconVerticalSolidList"/>
    <dgm:cxn modelId="{C88182B6-0FAE-4489-85A7-2E3B89ED2DAE}" type="presParOf" srcId="{9517FE29-81A4-4531-AEAD-8A1EB3102D52}" destId="{8102E7A2-C2D3-4192-BAD2-E094B57B8922}" srcOrd="0" destOrd="0" presId="urn:microsoft.com/office/officeart/2018/2/layout/IconVerticalSolidList"/>
    <dgm:cxn modelId="{EFF8FF97-87CD-4B42-A4F1-986EC3855C38}" type="presParOf" srcId="{9517FE29-81A4-4531-AEAD-8A1EB3102D52}" destId="{8834B923-4FFE-4469-9781-905C1158867B}" srcOrd="1" destOrd="0" presId="urn:microsoft.com/office/officeart/2018/2/layout/IconVerticalSolidList"/>
    <dgm:cxn modelId="{7D93AFBA-B35D-4050-832D-DB91D5A8256D}" type="presParOf" srcId="{9517FE29-81A4-4531-AEAD-8A1EB3102D52}" destId="{C0751DB9-4C17-4D73-8A6B-7561A90D0EF2}" srcOrd="2" destOrd="0" presId="urn:microsoft.com/office/officeart/2018/2/layout/IconVerticalSolidList"/>
    <dgm:cxn modelId="{F626F4FE-732D-4F07-96A8-CC50109CBA2F}" type="presParOf" srcId="{9517FE29-81A4-4531-AEAD-8A1EB3102D52}" destId="{DBD14F14-1C4A-4263-AED0-62C9BDEEA9F8}" srcOrd="3" destOrd="0" presId="urn:microsoft.com/office/officeart/2018/2/layout/IconVerticalSolidList"/>
    <dgm:cxn modelId="{0832C591-2DE2-4F5D-9FD1-90E76C2D8BB8}" type="presParOf" srcId="{54BA00C5-680B-4179-AEF4-F4E5050E634E}" destId="{FAB0DCEB-5D29-4EB7-9416-C54ADE7382E1}" srcOrd="3" destOrd="0" presId="urn:microsoft.com/office/officeart/2018/2/layout/IconVerticalSolidList"/>
    <dgm:cxn modelId="{ECB4C732-9656-4207-9C4E-FB0C14A483BF}" type="presParOf" srcId="{54BA00C5-680B-4179-AEF4-F4E5050E634E}" destId="{AD8A50FD-43C1-4FFD-8299-1FF3E6606336}" srcOrd="4" destOrd="0" presId="urn:microsoft.com/office/officeart/2018/2/layout/IconVerticalSolidList"/>
    <dgm:cxn modelId="{41FE9375-B722-4679-A3B2-4C89D776A4ED}" type="presParOf" srcId="{AD8A50FD-43C1-4FFD-8299-1FF3E6606336}" destId="{EF555C4B-2AF7-4EB0-9C24-E8E79FA1D16E}" srcOrd="0" destOrd="0" presId="urn:microsoft.com/office/officeart/2018/2/layout/IconVerticalSolidList"/>
    <dgm:cxn modelId="{09148C42-5823-4D2B-A245-934091754AB0}" type="presParOf" srcId="{AD8A50FD-43C1-4FFD-8299-1FF3E6606336}" destId="{07CB0150-9004-4C57-A495-6594EDB5FCCA}" srcOrd="1" destOrd="0" presId="urn:microsoft.com/office/officeart/2018/2/layout/IconVerticalSolidList"/>
    <dgm:cxn modelId="{17DD634A-DAED-42B4-999B-DD3D8E7E2EE1}" type="presParOf" srcId="{AD8A50FD-43C1-4FFD-8299-1FF3E6606336}" destId="{BE656DA2-6621-4EE5-BA0A-5849C0E1A83E}" srcOrd="2" destOrd="0" presId="urn:microsoft.com/office/officeart/2018/2/layout/IconVerticalSolidList"/>
    <dgm:cxn modelId="{E4E9E2D8-A9C5-4D62-8C63-38BC02B5E478}" type="presParOf" srcId="{AD8A50FD-43C1-4FFD-8299-1FF3E6606336}" destId="{752E438D-B7B7-45A1-9DB8-69BA4A7F52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E4E3B5-8F72-402D-A245-71BD3BC64C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0A1FDF-486F-443E-8635-28D6DDA2077D}">
      <dgm:prSet/>
      <dgm:spPr/>
      <dgm:t>
        <a:bodyPr/>
        <a:lstStyle/>
        <a:p>
          <a:r>
            <a:rPr lang="en-US"/>
            <a:t>BIM is an iterative version of the FGSM attack. Instead of applying a single perturbation step, it repeatedly applies FGSM over multiple iterations with smaller step sizes, allowing for more refined and effective adversarial examples.</a:t>
          </a:r>
        </a:p>
      </dgm:t>
    </dgm:pt>
    <dgm:pt modelId="{E436702E-9EDF-4529-B0EE-061B855E6588}" type="parTrans" cxnId="{884ECE13-77A3-4B46-A077-1C08094A3211}">
      <dgm:prSet/>
      <dgm:spPr/>
      <dgm:t>
        <a:bodyPr/>
        <a:lstStyle/>
        <a:p>
          <a:endParaRPr lang="en-US"/>
        </a:p>
      </dgm:t>
    </dgm:pt>
    <dgm:pt modelId="{39FB0815-2865-40DE-8988-715C9BC2CE09}" type="sibTrans" cxnId="{884ECE13-77A3-4B46-A077-1C08094A3211}">
      <dgm:prSet/>
      <dgm:spPr/>
      <dgm:t>
        <a:bodyPr/>
        <a:lstStyle/>
        <a:p>
          <a:endParaRPr lang="en-US"/>
        </a:p>
      </dgm:t>
    </dgm:pt>
    <dgm:pt modelId="{CF7A9ADE-0CD1-48D4-9B84-828F268EDCC0}">
      <dgm:prSet/>
      <dgm:spPr/>
      <dgm:t>
        <a:bodyPr/>
        <a:lstStyle/>
        <a:p>
          <a:r>
            <a:rPr lang="en-US"/>
            <a:t>Used for stronger attacks, more likely to bypass simple defenses compared to FGSM.</a:t>
          </a:r>
        </a:p>
      </dgm:t>
    </dgm:pt>
    <dgm:pt modelId="{40265E7E-F75C-4096-A29B-A32DFE692CFE}" type="parTrans" cxnId="{1E86919C-E27D-431C-8C39-C19B2D67273A}">
      <dgm:prSet/>
      <dgm:spPr/>
      <dgm:t>
        <a:bodyPr/>
        <a:lstStyle/>
        <a:p>
          <a:endParaRPr lang="en-US"/>
        </a:p>
      </dgm:t>
    </dgm:pt>
    <dgm:pt modelId="{390B8530-E796-4F43-A125-BCDF7A9BFFC4}" type="sibTrans" cxnId="{1E86919C-E27D-431C-8C39-C19B2D67273A}">
      <dgm:prSet/>
      <dgm:spPr/>
      <dgm:t>
        <a:bodyPr/>
        <a:lstStyle/>
        <a:p>
          <a:endParaRPr lang="en-US"/>
        </a:p>
      </dgm:t>
    </dgm:pt>
    <dgm:pt modelId="{F8B5C72F-895D-440F-B128-7832BC54277F}">
      <dgm:prSet/>
      <dgm:spPr/>
      <dgm:t>
        <a:bodyPr/>
        <a:lstStyle/>
        <a:p>
          <a:r>
            <a:rPr lang="en-US" b="1"/>
            <a:t>Attack Type</a:t>
          </a:r>
          <a:r>
            <a:rPr lang="en-US"/>
            <a:t>: White-box attack.</a:t>
          </a:r>
        </a:p>
      </dgm:t>
    </dgm:pt>
    <dgm:pt modelId="{B886B0DD-627D-4DCF-A3A2-2FBAB979224D}" type="parTrans" cxnId="{FFC33F56-7A44-452A-BD67-887064726756}">
      <dgm:prSet/>
      <dgm:spPr/>
      <dgm:t>
        <a:bodyPr/>
        <a:lstStyle/>
        <a:p>
          <a:endParaRPr lang="en-US"/>
        </a:p>
      </dgm:t>
    </dgm:pt>
    <dgm:pt modelId="{9C702018-5217-4F1A-8DAB-B029FF7A475C}" type="sibTrans" cxnId="{FFC33F56-7A44-452A-BD67-887064726756}">
      <dgm:prSet/>
      <dgm:spPr/>
      <dgm:t>
        <a:bodyPr/>
        <a:lstStyle/>
        <a:p>
          <a:endParaRPr lang="en-US"/>
        </a:p>
      </dgm:t>
    </dgm:pt>
    <dgm:pt modelId="{0083607F-6961-4C0E-B82F-C8B9CAB04F7F}" type="pres">
      <dgm:prSet presAssocID="{2CE4E3B5-8F72-402D-A245-71BD3BC64CDE}" presName="root" presStyleCnt="0">
        <dgm:presLayoutVars>
          <dgm:dir/>
          <dgm:resizeHandles val="exact"/>
        </dgm:presLayoutVars>
      </dgm:prSet>
      <dgm:spPr/>
    </dgm:pt>
    <dgm:pt modelId="{C65E8C63-9EB3-4F45-AA1C-66856D659B75}" type="pres">
      <dgm:prSet presAssocID="{7F0A1FDF-486F-443E-8635-28D6DDA2077D}" presName="compNode" presStyleCnt="0"/>
      <dgm:spPr/>
    </dgm:pt>
    <dgm:pt modelId="{EF81BF7A-FCF4-4B3C-A1BF-AD37E71506B6}" type="pres">
      <dgm:prSet presAssocID="{7F0A1FDF-486F-443E-8635-28D6DDA2077D}" presName="bgRect" presStyleLbl="bgShp" presStyleIdx="0" presStyleCnt="3"/>
      <dgm:spPr/>
    </dgm:pt>
    <dgm:pt modelId="{49891D99-3ECC-4E4D-8C5D-C759A753AFC8}" type="pres">
      <dgm:prSet presAssocID="{7F0A1FDF-486F-443E-8635-28D6DDA207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DA05452-5F3F-4EBF-ABC9-758F8E5A55B9}" type="pres">
      <dgm:prSet presAssocID="{7F0A1FDF-486F-443E-8635-28D6DDA2077D}" presName="spaceRect" presStyleCnt="0"/>
      <dgm:spPr/>
    </dgm:pt>
    <dgm:pt modelId="{DBF36E4E-F64F-4B11-9B92-02D3CF5B5942}" type="pres">
      <dgm:prSet presAssocID="{7F0A1FDF-486F-443E-8635-28D6DDA2077D}" presName="parTx" presStyleLbl="revTx" presStyleIdx="0" presStyleCnt="3">
        <dgm:presLayoutVars>
          <dgm:chMax val="0"/>
          <dgm:chPref val="0"/>
        </dgm:presLayoutVars>
      </dgm:prSet>
      <dgm:spPr/>
    </dgm:pt>
    <dgm:pt modelId="{916BF903-8AC2-4C40-BA58-64CBFEC523BB}" type="pres">
      <dgm:prSet presAssocID="{39FB0815-2865-40DE-8988-715C9BC2CE09}" presName="sibTrans" presStyleCnt="0"/>
      <dgm:spPr/>
    </dgm:pt>
    <dgm:pt modelId="{7063C511-532B-48CD-8F00-BC0B2DA41724}" type="pres">
      <dgm:prSet presAssocID="{CF7A9ADE-0CD1-48D4-9B84-828F268EDCC0}" presName="compNode" presStyleCnt="0"/>
      <dgm:spPr/>
    </dgm:pt>
    <dgm:pt modelId="{7D78EE3B-68B7-4EFB-B9FD-F3C006C4DAB3}" type="pres">
      <dgm:prSet presAssocID="{CF7A9ADE-0CD1-48D4-9B84-828F268EDCC0}" presName="bgRect" presStyleLbl="bgShp" presStyleIdx="1" presStyleCnt="3"/>
      <dgm:spPr/>
    </dgm:pt>
    <dgm:pt modelId="{E7836692-349C-42CA-8F20-332A5409A04F}" type="pres">
      <dgm:prSet presAssocID="{CF7A9ADE-0CD1-48D4-9B84-828F268EDC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10623BA-24DF-42B8-914D-50DCCBF3AE99}" type="pres">
      <dgm:prSet presAssocID="{CF7A9ADE-0CD1-48D4-9B84-828F268EDCC0}" presName="spaceRect" presStyleCnt="0"/>
      <dgm:spPr/>
    </dgm:pt>
    <dgm:pt modelId="{87CB870E-670A-4131-984F-E6A8EF091D6C}" type="pres">
      <dgm:prSet presAssocID="{CF7A9ADE-0CD1-48D4-9B84-828F268EDCC0}" presName="parTx" presStyleLbl="revTx" presStyleIdx="1" presStyleCnt="3">
        <dgm:presLayoutVars>
          <dgm:chMax val="0"/>
          <dgm:chPref val="0"/>
        </dgm:presLayoutVars>
      </dgm:prSet>
      <dgm:spPr/>
    </dgm:pt>
    <dgm:pt modelId="{ED38061B-E5DD-4B22-9CB5-80463937B416}" type="pres">
      <dgm:prSet presAssocID="{390B8530-E796-4F43-A125-BCDF7A9BFFC4}" presName="sibTrans" presStyleCnt="0"/>
      <dgm:spPr/>
    </dgm:pt>
    <dgm:pt modelId="{059AD71F-B181-4A09-A488-52DAC26E002D}" type="pres">
      <dgm:prSet presAssocID="{F8B5C72F-895D-440F-B128-7832BC54277F}" presName="compNode" presStyleCnt="0"/>
      <dgm:spPr/>
    </dgm:pt>
    <dgm:pt modelId="{194F7103-13C1-41CF-9673-708D4FDF87C3}" type="pres">
      <dgm:prSet presAssocID="{F8B5C72F-895D-440F-B128-7832BC54277F}" presName="bgRect" presStyleLbl="bgShp" presStyleIdx="2" presStyleCnt="3"/>
      <dgm:spPr/>
    </dgm:pt>
    <dgm:pt modelId="{89473FFF-AB51-4082-B3A4-8428BF59AD3A}" type="pres">
      <dgm:prSet presAssocID="{F8B5C72F-895D-440F-B128-7832BC5427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74F634E-00F8-424E-A3C0-46BFC9D2F651}" type="pres">
      <dgm:prSet presAssocID="{F8B5C72F-895D-440F-B128-7832BC54277F}" presName="spaceRect" presStyleCnt="0"/>
      <dgm:spPr/>
    </dgm:pt>
    <dgm:pt modelId="{13DDD70D-62E9-45BE-A004-113435279883}" type="pres">
      <dgm:prSet presAssocID="{F8B5C72F-895D-440F-B128-7832BC5427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84ECE13-77A3-4B46-A077-1C08094A3211}" srcId="{2CE4E3B5-8F72-402D-A245-71BD3BC64CDE}" destId="{7F0A1FDF-486F-443E-8635-28D6DDA2077D}" srcOrd="0" destOrd="0" parTransId="{E436702E-9EDF-4529-B0EE-061B855E6588}" sibTransId="{39FB0815-2865-40DE-8988-715C9BC2CE09}"/>
    <dgm:cxn modelId="{2F1EBE18-E199-4245-8A9C-09E6CAD7150B}" type="presOf" srcId="{2CE4E3B5-8F72-402D-A245-71BD3BC64CDE}" destId="{0083607F-6961-4C0E-B82F-C8B9CAB04F7F}" srcOrd="0" destOrd="0" presId="urn:microsoft.com/office/officeart/2018/2/layout/IconVerticalSolidList"/>
    <dgm:cxn modelId="{E4E4E32F-DC50-4078-BAE8-88D81B9F70B8}" type="presOf" srcId="{CF7A9ADE-0CD1-48D4-9B84-828F268EDCC0}" destId="{87CB870E-670A-4131-984F-E6A8EF091D6C}" srcOrd="0" destOrd="0" presId="urn:microsoft.com/office/officeart/2018/2/layout/IconVerticalSolidList"/>
    <dgm:cxn modelId="{FFC33F56-7A44-452A-BD67-887064726756}" srcId="{2CE4E3B5-8F72-402D-A245-71BD3BC64CDE}" destId="{F8B5C72F-895D-440F-B128-7832BC54277F}" srcOrd="2" destOrd="0" parTransId="{B886B0DD-627D-4DCF-A3A2-2FBAB979224D}" sibTransId="{9C702018-5217-4F1A-8DAB-B029FF7A475C}"/>
    <dgm:cxn modelId="{1E86919C-E27D-431C-8C39-C19B2D67273A}" srcId="{2CE4E3B5-8F72-402D-A245-71BD3BC64CDE}" destId="{CF7A9ADE-0CD1-48D4-9B84-828F268EDCC0}" srcOrd="1" destOrd="0" parTransId="{40265E7E-F75C-4096-A29B-A32DFE692CFE}" sibTransId="{390B8530-E796-4F43-A125-BCDF7A9BFFC4}"/>
    <dgm:cxn modelId="{24A184F6-DBD8-4929-A425-D46E00D11257}" type="presOf" srcId="{F8B5C72F-895D-440F-B128-7832BC54277F}" destId="{13DDD70D-62E9-45BE-A004-113435279883}" srcOrd="0" destOrd="0" presId="urn:microsoft.com/office/officeart/2018/2/layout/IconVerticalSolidList"/>
    <dgm:cxn modelId="{FD4300F8-6201-42EE-AE66-39B3DF34D9EF}" type="presOf" srcId="{7F0A1FDF-486F-443E-8635-28D6DDA2077D}" destId="{DBF36E4E-F64F-4B11-9B92-02D3CF5B5942}" srcOrd="0" destOrd="0" presId="urn:microsoft.com/office/officeart/2018/2/layout/IconVerticalSolidList"/>
    <dgm:cxn modelId="{319795A8-CFFA-4A2C-A343-C77CE46056CD}" type="presParOf" srcId="{0083607F-6961-4C0E-B82F-C8B9CAB04F7F}" destId="{C65E8C63-9EB3-4F45-AA1C-66856D659B75}" srcOrd="0" destOrd="0" presId="urn:microsoft.com/office/officeart/2018/2/layout/IconVerticalSolidList"/>
    <dgm:cxn modelId="{A6D62B23-F2D6-49EE-BE76-A5EA96F933EA}" type="presParOf" srcId="{C65E8C63-9EB3-4F45-AA1C-66856D659B75}" destId="{EF81BF7A-FCF4-4B3C-A1BF-AD37E71506B6}" srcOrd="0" destOrd="0" presId="urn:microsoft.com/office/officeart/2018/2/layout/IconVerticalSolidList"/>
    <dgm:cxn modelId="{5B257772-2CEE-4002-B21F-D60942DDF118}" type="presParOf" srcId="{C65E8C63-9EB3-4F45-AA1C-66856D659B75}" destId="{49891D99-3ECC-4E4D-8C5D-C759A753AFC8}" srcOrd="1" destOrd="0" presId="urn:microsoft.com/office/officeart/2018/2/layout/IconVerticalSolidList"/>
    <dgm:cxn modelId="{6B6EB228-4B89-4DDC-A5D9-E4D56920065F}" type="presParOf" srcId="{C65E8C63-9EB3-4F45-AA1C-66856D659B75}" destId="{ADA05452-5F3F-4EBF-ABC9-758F8E5A55B9}" srcOrd="2" destOrd="0" presId="urn:microsoft.com/office/officeart/2018/2/layout/IconVerticalSolidList"/>
    <dgm:cxn modelId="{B72F1D13-FEF1-41AF-BC3D-03AF8B7F73D8}" type="presParOf" srcId="{C65E8C63-9EB3-4F45-AA1C-66856D659B75}" destId="{DBF36E4E-F64F-4B11-9B92-02D3CF5B5942}" srcOrd="3" destOrd="0" presId="urn:microsoft.com/office/officeart/2018/2/layout/IconVerticalSolidList"/>
    <dgm:cxn modelId="{63324F56-5349-4DB0-975A-626AF487122A}" type="presParOf" srcId="{0083607F-6961-4C0E-B82F-C8B9CAB04F7F}" destId="{916BF903-8AC2-4C40-BA58-64CBFEC523BB}" srcOrd="1" destOrd="0" presId="urn:microsoft.com/office/officeart/2018/2/layout/IconVerticalSolidList"/>
    <dgm:cxn modelId="{0B9EE610-48CB-4C19-8202-919DD26A5CCD}" type="presParOf" srcId="{0083607F-6961-4C0E-B82F-C8B9CAB04F7F}" destId="{7063C511-532B-48CD-8F00-BC0B2DA41724}" srcOrd="2" destOrd="0" presId="urn:microsoft.com/office/officeart/2018/2/layout/IconVerticalSolidList"/>
    <dgm:cxn modelId="{F929D8C6-DF24-4947-95D6-750CA0A16443}" type="presParOf" srcId="{7063C511-532B-48CD-8F00-BC0B2DA41724}" destId="{7D78EE3B-68B7-4EFB-B9FD-F3C006C4DAB3}" srcOrd="0" destOrd="0" presId="urn:microsoft.com/office/officeart/2018/2/layout/IconVerticalSolidList"/>
    <dgm:cxn modelId="{2CF3BF18-C042-4400-8AF6-64D131C8AFE7}" type="presParOf" srcId="{7063C511-532B-48CD-8F00-BC0B2DA41724}" destId="{E7836692-349C-42CA-8F20-332A5409A04F}" srcOrd="1" destOrd="0" presId="urn:microsoft.com/office/officeart/2018/2/layout/IconVerticalSolidList"/>
    <dgm:cxn modelId="{C2FC9A6A-C5A4-47B5-B45D-CF9AB9907812}" type="presParOf" srcId="{7063C511-532B-48CD-8F00-BC0B2DA41724}" destId="{010623BA-24DF-42B8-914D-50DCCBF3AE99}" srcOrd="2" destOrd="0" presId="urn:microsoft.com/office/officeart/2018/2/layout/IconVerticalSolidList"/>
    <dgm:cxn modelId="{F24A43E4-BAA7-43AD-B7AE-457902234556}" type="presParOf" srcId="{7063C511-532B-48CD-8F00-BC0B2DA41724}" destId="{87CB870E-670A-4131-984F-E6A8EF091D6C}" srcOrd="3" destOrd="0" presId="urn:microsoft.com/office/officeart/2018/2/layout/IconVerticalSolidList"/>
    <dgm:cxn modelId="{95B3E534-A1D9-45D7-80AB-D154617398CF}" type="presParOf" srcId="{0083607F-6961-4C0E-B82F-C8B9CAB04F7F}" destId="{ED38061B-E5DD-4B22-9CB5-80463937B416}" srcOrd="3" destOrd="0" presId="urn:microsoft.com/office/officeart/2018/2/layout/IconVerticalSolidList"/>
    <dgm:cxn modelId="{2A80F4E9-48FA-4760-8B02-6265B2263C53}" type="presParOf" srcId="{0083607F-6961-4C0E-B82F-C8B9CAB04F7F}" destId="{059AD71F-B181-4A09-A488-52DAC26E002D}" srcOrd="4" destOrd="0" presId="urn:microsoft.com/office/officeart/2018/2/layout/IconVerticalSolidList"/>
    <dgm:cxn modelId="{28C17E03-F63A-4A28-B1B3-28DFA603820C}" type="presParOf" srcId="{059AD71F-B181-4A09-A488-52DAC26E002D}" destId="{194F7103-13C1-41CF-9673-708D4FDF87C3}" srcOrd="0" destOrd="0" presId="urn:microsoft.com/office/officeart/2018/2/layout/IconVerticalSolidList"/>
    <dgm:cxn modelId="{D2F59243-8352-4766-B431-9594A7C22D90}" type="presParOf" srcId="{059AD71F-B181-4A09-A488-52DAC26E002D}" destId="{89473FFF-AB51-4082-B3A4-8428BF59AD3A}" srcOrd="1" destOrd="0" presId="urn:microsoft.com/office/officeart/2018/2/layout/IconVerticalSolidList"/>
    <dgm:cxn modelId="{73C3E6A3-5E5B-4574-87D1-02DAEA714353}" type="presParOf" srcId="{059AD71F-B181-4A09-A488-52DAC26E002D}" destId="{974F634E-00F8-424E-A3C0-46BFC9D2F651}" srcOrd="2" destOrd="0" presId="urn:microsoft.com/office/officeart/2018/2/layout/IconVerticalSolidList"/>
    <dgm:cxn modelId="{22DBFDCC-3C14-4579-A13F-4E0F95581E51}" type="presParOf" srcId="{059AD71F-B181-4A09-A488-52DAC26E002D}" destId="{13DDD70D-62E9-45BE-A004-1134352798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808CA-CC22-48C1-8470-E9D381E044B8}">
      <dsp:nvSpPr>
        <dsp:cNvPr id="0" name=""/>
        <dsp:cNvSpPr/>
      </dsp:nvSpPr>
      <dsp:spPr>
        <a:xfrm>
          <a:off x="0" y="502"/>
          <a:ext cx="10515600" cy="1175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17DBF-B319-4939-ACF0-78ADF3CA9F9F}">
      <dsp:nvSpPr>
        <dsp:cNvPr id="0" name=""/>
        <dsp:cNvSpPr/>
      </dsp:nvSpPr>
      <dsp:spPr>
        <a:xfrm>
          <a:off x="355549" y="264960"/>
          <a:ext cx="646453" cy="6464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E4C8A-96A0-4C45-BF37-41B1E7134791}">
      <dsp:nvSpPr>
        <dsp:cNvPr id="0" name=""/>
        <dsp:cNvSpPr/>
      </dsp:nvSpPr>
      <dsp:spPr>
        <a:xfrm>
          <a:off x="1357552" y="502"/>
          <a:ext cx="9158047" cy="117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93" tIns="124393" rIns="124393" bIns="12439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is more powerful and complex attack that it optimizes a custom loss function to generate examples that are harder to detect while still causing the misclassification.</a:t>
          </a:r>
        </a:p>
      </dsp:txBody>
      <dsp:txXfrm>
        <a:off x="1357552" y="502"/>
        <a:ext cx="9158047" cy="1175370"/>
      </dsp:txXfrm>
    </dsp:sp>
    <dsp:sp modelId="{553F6025-0B4C-4EE3-92E4-AE26E5379946}">
      <dsp:nvSpPr>
        <dsp:cNvPr id="0" name=""/>
        <dsp:cNvSpPr/>
      </dsp:nvSpPr>
      <dsp:spPr>
        <a:xfrm>
          <a:off x="0" y="1469715"/>
          <a:ext cx="10515600" cy="1175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7842A-7159-4613-ABA8-7E5CF36EFF95}">
      <dsp:nvSpPr>
        <dsp:cNvPr id="0" name=""/>
        <dsp:cNvSpPr/>
      </dsp:nvSpPr>
      <dsp:spPr>
        <a:xfrm>
          <a:off x="355549" y="1734173"/>
          <a:ext cx="646453" cy="646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F2383-6475-452D-84CB-21E1BA447909}">
      <dsp:nvSpPr>
        <dsp:cNvPr id="0" name=""/>
        <dsp:cNvSpPr/>
      </dsp:nvSpPr>
      <dsp:spPr>
        <a:xfrm>
          <a:off x="1357552" y="1469715"/>
          <a:ext cx="9158047" cy="117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93" tIns="124393" rIns="124393" bIns="12439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Attack focuses on finding the smallest perturbation possible to change the classification input.</a:t>
          </a:r>
        </a:p>
      </dsp:txBody>
      <dsp:txXfrm>
        <a:off x="1357552" y="1469715"/>
        <a:ext cx="9158047" cy="1175370"/>
      </dsp:txXfrm>
    </dsp:sp>
    <dsp:sp modelId="{52203661-0FF9-40A8-860F-4DD386B9A266}">
      <dsp:nvSpPr>
        <dsp:cNvPr id="0" name=""/>
        <dsp:cNvSpPr/>
      </dsp:nvSpPr>
      <dsp:spPr>
        <a:xfrm>
          <a:off x="0" y="2938928"/>
          <a:ext cx="10515600" cy="1175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A6C55-C304-4E85-A8AB-C446CBD15BB0}">
      <dsp:nvSpPr>
        <dsp:cNvPr id="0" name=""/>
        <dsp:cNvSpPr/>
      </dsp:nvSpPr>
      <dsp:spPr>
        <a:xfrm>
          <a:off x="355549" y="3203386"/>
          <a:ext cx="646453" cy="6464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74A23-FDCF-4E1F-B56D-6E19F19553B8}">
      <dsp:nvSpPr>
        <dsp:cNvPr id="0" name=""/>
        <dsp:cNvSpPr/>
      </dsp:nvSpPr>
      <dsp:spPr>
        <a:xfrm>
          <a:off x="1357552" y="2938928"/>
          <a:ext cx="9158047" cy="117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93" tIns="124393" rIns="124393" bIns="12439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Attack type</a:t>
          </a:r>
          <a:r>
            <a:rPr lang="en-US" sz="2100" kern="1200"/>
            <a:t>:- White- box attack (fully knowledge attacker)</a:t>
          </a:r>
        </a:p>
      </dsp:txBody>
      <dsp:txXfrm>
        <a:off x="1357552" y="2938928"/>
        <a:ext cx="9158047" cy="1175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0A96B-3A6F-4ADE-BBE4-E5CDFB29510D}">
      <dsp:nvSpPr>
        <dsp:cNvPr id="0" name=""/>
        <dsp:cNvSpPr/>
      </dsp:nvSpPr>
      <dsp:spPr>
        <a:xfrm>
          <a:off x="0" y="487"/>
          <a:ext cx="10515600" cy="1140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82B1D-8639-4D88-B5D3-C50FDA244127}">
      <dsp:nvSpPr>
        <dsp:cNvPr id="0" name=""/>
        <dsp:cNvSpPr/>
      </dsp:nvSpPr>
      <dsp:spPr>
        <a:xfrm>
          <a:off x="345110" y="257181"/>
          <a:ext cx="627474" cy="627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DCE6A-7338-4D44-BF3F-641B29537046}">
      <dsp:nvSpPr>
        <dsp:cNvPr id="0" name=""/>
        <dsp:cNvSpPr/>
      </dsp:nvSpPr>
      <dsp:spPr>
        <a:xfrm>
          <a:off x="1317695" y="487"/>
          <a:ext cx="9197904" cy="11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741" tIns="120741" rIns="120741" bIns="1207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PGD is considered one of the strongest and most reliable adversarial attacks. It is an extension of BIM, but it projects the perturbed input back into the allowable ε-neighborhood of the original input after each iteration, ensuring that the perturbation remains constrained.</a:t>
          </a:r>
        </a:p>
      </dsp:txBody>
      <dsp:txXfrm>
        <a:off x="1317695" y="487"/>
        <a:ext cx="9197904" cy="1140862"/>
      </dsp:txXfrm>
    </dsp:sp>
    <dsp:sp modelId="{73BFC964-BAE4-4987-8C22-F509B121D84B}">
      <dsp:nvSpPr>
        <dsp:cNvPr id="0" name=""/>
        <dsp:cNvSpPr/>
      </dsp:nvSpPr>
      <dsp:spPr>
        <a:xfrm>
          <a:off x="0" y="1426565"/>
          <a:ext cx="10515600" cy="11408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970D-6CF4-440B-8C4D-3DC3E91C79EA}">
      <dsp:nvSpPr>
        <dsp:cNvPr id="0" name=""/>
        <dsp:cNvSpPr/>
      </dsp:nvSpPr>
      <dsp:spPr>
        <a:xfrm>
          <a:off x="345110" y="1683259"/>
          <a:ext cx="627474" cy="627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E5ADD-70B9-438D-A0EC-4FBAE95E25F4}">
      <dsp:nvSpPr>
        <dsp:cNvPr id="0" name=""/>
        <dsp:cNvSpPr/>
      </dsp:nvSpPr>
      <dsp:spPr>
        <a:xfrm>
          <a:off x="1317695" y="1426565"/>
          <a:ext cx="9197904" cy="11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741" tIns="120741" rIns="120741" bIns="1207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 of the most effective attacks in adversarial training; often used to evaluate model robustness.</a:t>
          </a:r>
        </a:p>
      </dsp:txBody>
      <dsp:txXfrm>
        <a:off x="1317695" y="1426565"/>
        <a:ext cx="9197904" cy="1140862"/>
      </dsp:txXfrm>
    </dsp:sp>
    <dsp:sp modelId="{C5A0EE1C-BD19-4EA0-BF29-6ECD513D44DF}">
      <dsp:nvSpPr>
        <dsp:cNvPr id="0" name=""/>
        <dsp:cNvSpPr/>
      </dsp:nvSpPr>
      <dsp:spPr>
        <a:xfrm>
          <a:off x="0" y="2852643"/>
          <a:ext cx="10515600" cy="11408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0F179-D40D-4F4F-A20C-13788A8BCFE4}">
      <dsp:nvSpPr>
        <dsp:cNvPr id="0" name=""/>
        <dsp:cNvSpPr/>
      </dsp:nvSpPr>
      <dsp:spPr>
        <a:xfrm>
          <a:off x="345110" y="3109337"/>
          <a:ext cx="627474" cy="627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F885F-D3ED-424B-B562-4007A971390B}">
      <dsp:nvSpPr>
        <dsp:cNvPr id="0" name=""/>
        <dsp:cNvSpPr/>
      </dsp:nvSpPr>
      <dsp:spPr>
        <a:xfrm>
          <a:off x="1317695" y="2852643"/>
          <a:ext cx="9197904" cy="11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741" tIns="120741" rIns="120741" bIns="1207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Attack Type</a:t>
          </a:r>
          <a:r>
            <a:rPr lang="en-US" sz="1900" kern="1200"/>
            <a:t>: White-box attack.</a:t>
          </a:r>
        </a:p>
      </dsp:txBody>
      <dsp:txXfrm>
        <a:off x="1317695" y="2852643"/>
        <a:ext cx="9197904" cy="1140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3FCA1-F8A1-4CC6-9164-E04BBBD65D30}">
      <dsp:nvSpPr>
        <dsp:cNvPr id="0" name=""/>
        <dsp:cNvSpPr/>
      </dsp:nvSpPr>
      <dsp:spPr>
        <a:xfrm>
          <a:off x="0" y="502"/>
          <a:ext cx="10515600" cy="1175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B4E00-9251-4DF6-9E62-D901C50DCDE9}">
      <dsp:nvSpPr>
        <dsp:cNvPr id="0" name=""/>
        <dsp:cNvSpPr/>
      </dsp:nvSpPr>
      <dsp:spPr>
        <a:xfrm>
          <a:off x="355549" y="264960"/>
          <a:ext cx="646453" cy="6464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73694-2771-4759-815B-CB2660974F5A}">
      <dsp:nvSpPr>
        <dsp:cNvPr id="0" name=""/>
        <dsp:cNvSpPr/>
      </dsp:nvSpPr>
      <dsp:spPr>
        <a:xfrm>
          <a:off x="1357552" y="502"/>
          <a:ext cx="9158047" cy="117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93" tIns="124393" rIns="124393" bIns="12439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a powerful adversarial attack used to generate adversarial examples that fool neural networks by gradually perturbing input data.</a:t>
          </a:r>
        </a:p>
      </dsp:txBody>
      <dsp:txXfrm>
        <a:off x="1357552" y="502"/>
        <a:ext cx="9158047" cy="1175370"/>
      </dsp:txXfrm>
    </dsp:sp>
    <dsp:sp modelId="{8102E7A2-C2D3-4192-BAD2-E094B57B8922}">
      <dsp:nvSpPr>
        <dsp:cNvPr id="0" name=""/>
        <dsp:cNvSpPr/>
      </dsp:nvSpPr>
      <dsp:spPr>
        <a:xfrm>
          <a:off x="0" y="1469715"/>
          <a:ext cx="10515600" cy="1175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4B923-4FFE-4469-9781-905C1158867B}">
      <dsp:nvSpPr>
        <dsp:cNvPr id="0" name=""/>
        <dsp:cNvSpPr/>
      </dsp:nvSpPr>
      <dsp:spPr>
        <a:xfrm>
          <a:off x="355549" y="1734173"/>
          <a:ext cx="646453" cy="646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14F14-1C4A-4263-AED0-62C9BDEEA9F8}">
      <dsp:nvSpPr>
        <dsp:cNvPr id="0" name=""/>
        <dsp:cNvSpPr/>
      </dsp:nvSpPr>
      <dsp:spPr>
        <a:xfrm>
          <a:off x="1357552" y="1469715"/>
          <a:ext cx="9158047" cy="117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93" tIns="124393" rIns="124393" bIns="12439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Momentum 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is incorporated into the attack process to stabilize the gradient-based optimization, allowing for more efficient and effective attacks over multiple iterations.</a:t>
          </a:r>
        </a:p>
      </dsp:txBody>
      <dsp:txXfrm>
        <a:off x="1357552" y="1469715"/>
        <a:ext cx="9158047" cy="1175370"/>
      </dsp:txXfrm>
    </dsp:sp>
    <dsp:sp modelId="{EF555C4B-2AF7-4EB0-9C24-E8E79FA1D16E}">
      <dsp:nvSpPr>
        <dsp:cNvPr id="0" name=""/>
        <dsp:cNvSpPr/>
      </dsp:nvSpPr>
      <dsp:spPr>
        <a:xfrm>
          <a:off x="0" y="2909426"/>
          <a:ext cx="10515600" cy="1175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B0150-9004-4C57-A495-6594EDB5FCCA}">
      <dsp:nvSpPr>
        <dsp:cNvPr id="0" name=""/>
        <dsp:cNvSpPr/>
      </dsp:nvSpPr>
      <dsp:spPr>
        <a:xfrm>
          <a:off x="355549" y="3203386"/>
          <a:ext cx="646453" cy="6464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E438D-B7B7-45A1-9DB8-69BA4A7F5221}">
      <dsp:nvSpPr>
        <dsp:cNvPr id="0" name=""/>
        <dsp:cNvSpPr/>
      </dsp:nvSpPr>
      <dsp:spPr>
        <a:xfrm>
          <a:off x="1357552" y="2938928"/>
          <a:ext cx="9158047" cy="117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93" tIns="124393" rIns="124393" bIns="12439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works based on the Iterative Attack and Momentum Update</a:t>
          </a:r>
        </a:p>
      </dsp:txBody>
      <dsp:txXfrm>
        <a:off x="1357552" y="2938928"/>
        <a:ext cx="9158047" cy="1175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1BF7A-FCF4-4B3C-A1BF-AD37E71506B6}">
      <dsp:nvSpPr>
        <dsp:cNvPr id="0" name=""/>
        <dsp:cNvSpPr/>
      </dsp:nvSpPr>
      <dsp:spPr>
        <a:xfrm>
          <a:off x="0" y="656"/>
          <a:ext cx="6372366" cy="1536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91D99-3ECC-4E4D-8C5D-C759A753AFC8}">
      <dsp:nvSpPr>
        <dsp:cNvPr id="0" name=""/>
        <dsp:cNvSpPr/>
      </dsp:nvSpPr>
      <dsp:spPr>
        <a:xfrm>
          <a:off x="464885" y="346439"/>
          <a:ext cx="845245" cy="8452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36E4E-F64F-4B11-9B92-02D3CF5B5942}">
      <dsp:nvSpPr>
        <dsp:cNvPr id="0" name=""/>
        <dsp:cNvSpPr/>
      </dsp:nvSpPr>
      <dsp:spPr>
        <a:xfrm>
          <a:off x="1775015" y="656"/>
          <a:ext cx="4597350" cy="153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46" tIns="162646" rIns="162646" bIns="16264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BIM is an iterative version of the FGSM attack. Instead of applying a single perturbation step, it repeatedly applies FGSM over multiple iterations with smaller step sizes, allowing for more refined and effective adversarial examples.</a:t>
          </a:r>
        </a:p>
      </dsp:txBody>
      <dsp:txXfrm>
        <a:off x="1775015" y="656"/>
        <a:ext cx="4597350" cy="1536810"/>
      </dsp:txXfrm>
    </dsp:sp>
    <dsp:sp modelId="{7D78EE3B-68B7-4EFB-B9FD-F3C006C4DAB3}">
      <dsp:nvSpPr>
        <dsp:cNvPr id="0" name=""/>
        <dsp:cNvSpPr/>
      </dsp:nvSpPr>
      <dsp:spPr>
        <a:xfrm>
          <a:off x="0" y="1921669"/>
          <a:ext cx="6372366" cy="1536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36692-349C-42CA-8F20-332A5409A04F}">
      <dsp:nvSpPr>
        <dsp:cNvPr id="0" name=""/>
        <dsp:cNvSpPr/>
      </dsp:nvSpPr>
      <dsp:spPr>
        <a:xfrm>
          <a:off x="464885" y="2267451"/>
          <a:ext cx="845245" cy="8452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B870E-670A-4131-984F-E6A8EF091D6C}">
      <dsp:nvSpPr>
        <dsp:cNvPr id="0" name=""/>
        <dsp:cNvSpPr/>
      </dsp:nvSpPr>
      <dsp:spPr>
        <a:xfrm>
          <a:off x="1775015" y="1921669"/>
          <a:ext cx="4597350" cy="153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46" tIns="162646" rIns="162646" bIns="16264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for stronger attacks, more likely to bypass simple defenses compared to FGSM.</a:t>
          </a:r>
        </a:p>
      </dsp:txBody>
      <dsp:txXfrm>
        <a:off x="1775015" y="1921669"/>
        <a:ext cx="4597350" cy="1536810"/>
      </dsp:txXfrm>
    </dsp:sp>
    <dsp:sp modelId="{194F7103-13C1-41CF-9673-708D4FDF87C3}">
      <dsp:nvSpPr>
        <dsp:cNvPr id="0" name=""/>
        <dsp:cNvSpPr/>
      </dsp:nvSpPr>
      <dsp:spPr>
        <a:xfrm>
          <a:off x="0" y="3842682"/>
          <a:ext cx="6372366" cy="1536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73FFF-AB51-4082-B3A4-8428BF59AD3A}">
      <dsp:nvSpPr>
        <dsp:cNvPr id="0" name=""/>
        <dsp:cNvSpPr/>
      </dsp:nvSpPr>
      <dsp:spPr>
        <a:xfrm>
          <a:off x="464885" y="4188464"/>
          <a:ext cx="845245" cy="8452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DD70D-62E9-45BE-A004-113435279883}">
      <dsp:nvSpPr>
        <dsp:cNvPr id="0" name=""/>
        <dsp:cNvSpPr/>
      </dsp:nvSpPr>
      <dsp:spPr>
        <a:xfrm>
          <a:off x="1775015" y="3842682"/>
          <a:ext cx="4597350" cy="153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46" tIns="162646" rIns="162646" bIns="16264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Attack Type</a:t>
          </a:r>
          <a:r>
            <a:rPr lang="en-US" sz="1700" kern="1200"/>
            <a:t>: White-box attack.</a:t>
          </a:r>
        </a:p>
      </dsp:txBody>
      <dsp:txXfrm>
        <a:off x="1775015" y="3842682"/>
        <a:ext cx="4597350" cy="1536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5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4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0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6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7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8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5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5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colab.research.google.com/drive/1sWu5V6TgQlJiTBRAwMop9Xz-pDaTjD6h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colab.research.google.com/drive/1HcYu02BFMGlRY-C40VPFt5nfVUuVHqY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colab.research.google.com/drive/1lYdvgZMEoGgDNE02UbLi5ErHBWK1faIC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lab.research.google.com/drive/17TLPbluMplc5Ps4rt0CBkU7M3nlCIDU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colab.research.google.com/drive/14HDTI-cDRStFQzBnhZ_42s8IfX6v3TA7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A0398-4BBA-0E04-79CC-DF925F95A5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39614" b="4136"/>
          <a:stretch/>
        </p:blipFill>
        <p:spPr>
          <a:xfrm>
            <a:off x="0" y="66676"/>
            <a:ext cx="12191980" cy="6857999"/>
          </a:xfrm>
          <a:prstGeom prst="rect">
            <a:avLst/>
          </a:prstGeom>
        </p:spPr>
      </p:pic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5541F-0D6A-37B7-5B50-8C78F46DD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0" y="968537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sz="4600"/>
              <a:t>Interactive labs for Machine Learning Cybersecurity</a:t>
            </a:r>
            <a:br>
              <a:rPr lang="en-US" sz="4600"/>
            </a:br>
            <a:r>
              <a:rPr lang="en-US" sz="4600"/>
              <a:t>Adversarial attack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97FF0-E97D-1CE4-3A99-36F8C73C9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46" y="4254411"/>
            <a:ext cx="4054288" cy="1069144"/>
          </a:xfrm>
        </p:spPr>
        <p:txBody>
          <a:bodyPr>
            <a:noAutofit/>
          </a:bodyPr>
          <a:lstStyle/>
          <a:p>
            <a:endParaRPr lang="en-US" b="1"/>
          </a:p>
          <a:p>
            <a:r>
              <a:rPr lang="en-US" b="1"/>
              <a:t>By</a:t>
            </a:r>
          </a:p>
          <a:p>
            <a:r>
              <a:rPr lang="en-US" sz="1800" err="1"/>
              <a:t>Deekshith</a:t>
            </a:r>
            <a:r>
              <a:rPr lang="en-US" sz="1800"/>
              <a:t> </a:t>
            </a:r>
            <a:r>
              <a:rPr lang="en-US" sz="1800" err="1"/>
              <a:t>Machidi</a:t>
            </a:r>
            <a:r>
              <a:rPr lang="en-US" sz="1800"/>
              <a:t>  - 2246684</a:t>
            </a:r>
          </a:p>
          <a:p>
            <a:r>
              <a:rPr lang="en-US" sz="1800"/>
              <a:t>Monish Kamal </a:t>
            </a:r>
            <a:r>
              <a:rPr lang="en-US" sz="1800" err="1"/>
              <a:t>Batini</a:t>
            </a:r>
            <a:r>
              <a:rPr lang="en-US" sz="1800"/>
              <a:t> - 2250471</a:t>
            </a:r>
          </a:p>
          <a:p>
            <a:r>
              <a:rPr lang="en-US" sz="1800"/>
              <a:t>Ajay Kumar Reddy Poreddy - 2247259</a:t>
            </a:r>
          </a:p>
          <a:p>
            <a:r>
              <a:rPr lang="en-US" sz="1800"/>
              <a:t>Vinay Kumar </a:t>
            </a:r>
            <a:r>
              <a:rPr lang="en-US" sz="1800" err="1"/>
              <a:t>Posina</a:t>
            </a:r>
            <a:r>
              <a:rPr lang="en-US" sz="1800"/>
              <a:t> - 2248768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5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47C7-9CEA-362B-BB5C-E1D2B20A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kern="100" dirty="0" err="1">
                <a:solidFill>
                  <a:srgbClr val="005A9E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Carlini</a:t>
            </a:r>
            <a:r>
              <a:rPr lang="en-US" sz="3200" b="1" kern="100" dirty="0">
                <a:solidFill>
                  <a:srgbClr val="005A9E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-Wagner Attack (C&amp;W)</a:t>
            </a:r>
            <a:br>
              <a:rPr lang="en-US" sz="3200" kern="100" dirty="0">
                <a:solidFill>
                  <a:srgbClr val="005A9E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3200" dirty="0">
              <a:solidFill>
                <a:srgbClr val="005A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252D8D1-FE67-749E-91AF-DCFEE793A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513601"/>
              </p:ext>
            </p:extLst>
          </p:nvPr>
        </p:nvGraphicFramePr>
        <p:xfrm>
          <a:off x="838200" y="2061469"/>
          <a:ext cx="10515600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961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518037-902F-4158-A488-74F1F967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16928-CF82-9859-A4D8-59C53B99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93" y="315534"/>
            <a:ext cx="9937019" cy="1081822"/>
          </a:xfrm>
        </p:spPr>
        <p:txBody>
          <a:bodyPr>
            <a:normAutofit/>
          </a:bodyPr>
          <a:lstStyle/>
          <a:p>
            <a:pPr algn="ctr"/>
            <a:r>
              <a:rPr lang="en-US" sz="3400" b="1" kern="100">
                <a:solidFill>
                  <a:schemeClr val="bg2">
                    <a:lumMod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Projected Gradient Descent (PGD)</a:t>
            </a:r>
            <a:r>
              <a:rPr lang="en-US" sz="3400" kern="100">
                <a:solidFill>
                  <a:schemeClr val="bg2">
                    <a:lumMod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br>
              <a:rPr lang="en-US" sz="3400" kern="100">
                <a:solidFill>
                  <a:schemeClr val="bg2">
                    <a:lumMod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34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1FD4E8-B89E-9673-FE22-872F702DE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332239"/>
              </p:ext>
            </p:extLst>
          </p:nvPr>
        </p:nvGraphicFramePr>
        <p:xfrm>
          <a:off x="838200" y="2182969"/>
          <a:ext cx="10515600" cy="399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809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F97E-4A11-141B-1838-73444899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Momentum Iterative Method (MIM)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5564FF4-95CA-33B7-FA9A-2449F7254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559312"/>
              </p:ext>
            </p:extLst>
          </p:nvPr>
        </p:nvGraphicFramePr>
        <p:xfrm>
          <a:off x="838200" y="2061469"/>
          <a:ext cx="10515600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73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F03A2E-B266-4817-B378-45B9DC3EC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25450-A2EC-F709-7278-4B5EB68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720" y="681039"/>
            <a:ext cx="5770080" cy="16405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hlinkClick r:id="rId2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irst Gradient Sign Method</a:t>
            </a:r>
            <a:endParaRPr lang="en-US" dirty="0"/>
          </a:p>
        </p:txBody>
      </p:sp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42E1C9FA-EE06-3C80-AFE1-821EC80E8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1893124"/>
            <a:ext cx="3071752" cy="307175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815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2CC3-4E35-C34D-D986-520CBD458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20" y="2672370"/>
            <a:ext cx="5770079" cy="350459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Adversarial Attacks?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perturbations in input data can deceive neural networks.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FGSM?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to generate adversarial examples by adding perturbations in the gradient direction.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311CC1D-43CD-4F3D-9C43-B8D364FAC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CF78F-4F8B-B96E-0FC6-16FD703B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77" y="838200"/>
            <a:ext cx="3098583" cy="5181600"/>
          </a:xfrm>
        </p:spPr>
        <p:txBody>
          <a:bodyPr anchor="t">
            <a:normAutofit/>
          </a:bodyPr>
          <a:lstStyle/>
          <a:p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Basic Iterative Method (BIM)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:</a:t>
            </a:r>
            <a:b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09702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34BB4323-4DCB-9B2C-3E93-162B8205A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392624"/>
              </p:ext>
            </p:extLst>
          </p:nvPr>
        </p:nvGraphicFramePr>
        <p:xfrm>
          <a:off x="4981434" y="792051"/>
          <a:ext cx="6372366" cy="5380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644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A7CC8F-56A6-423D-B67A-8BA89D3E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48F3080-6053-4B59-AB86-9DF7B48BE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69911-E902-7E96-2440-70F59FD9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745" y="1122362"/>
            <a:ext cx="5907899" cy="36731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BA413CF5-006A-8A53-9E0E-B745453A1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379" y="1208134"/>
            <a:ext cx="3459018" cy="345901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E9D035-87BC-44DF-97D7-C41C9A74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05141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BC9B84"/>
      </a:accent1>
      <a:accent2>
        <a:srgbClr val="ABA175"/>
      </a:accent2>
      <a:accent3>
        <a:srgbClr val="9BA57D"/>
      </a:accent3>
      <a:accent4>
        <a:srgbClr val="88AC75"/>
      </a:accent4>
      <a:accent5>
        <a:srgbClr val="81AC84"/>
      </a:accent5>
      <a:accent6>
        <a:srgbClr val="77AE92"/>
      </a:accent6>
      <a:hlink>
        <a:srgbClr val="5986A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4796CE0-620C-4889-AF6F-6429624C163D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Felix Titling</vt:lpstr>
      <vt:lpstr>Goudy Old Style</vt:lpstr>
      <vt:lpstr>Times New Roman</vt:lpstr>
      <vt:lpstr>ArchwayVTI</vt:lpstr>
      <vt:lpstr>Interactive labs for Machine Learning Cybersecurity Adversarial attack types</vt:lpstr>
      <vt:lpstr>Carlini-Wagner Attack (C&amp;W) </vt:lpstr>
      <vt:lpstr>Projected Gradient Descent (PGD): </vt:lpstr>
      <vt:lpstr>Momentum Iterative Method (MIM)</vt:lpstr>
      <vt:lpstr>First Gradient Sign Method</vt:lpstr>
      <vt:lpstr>Basic Iterative Method (BIM):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poreddy</dc:creator>
  <cp:lastModifiedBy>ajay poreddy</cp:lastModifiedBy>
  <cp:revision>1</cp:revision>
  <dcterms:created xsi:type="dcterms:W3CDTF">2024-09-11T05:01:28Z</dcterms:created>
  <dcterms:modified xsi:type="dcterms:W3CDTF">2024-09-18T21:00:11Z</dcterms:modified>
</cp:coreProperties>
</file>