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F97E-498B-4C65-8A8D-10C250008736}" v="41" dt="2024-08-28T20:14:2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poreddy" userId="a76d0cce41846b4c" providerId="LiveId" clId="{61AEF97E-498B-4C65-8A8D-10C250008736}"/>
    <pc:docChg chg="undo redo custSel addSld delSld modSld sldOrd addMainMaster delMainMaster">
      <pc:chgData name="ajay poreddy" userId="a76d0cce41846b4c" providerId="LiveId" clId="{61AEF97E-498B-4C65-8A8D-10C250008736}" dt="2024-08-28T20:34:13.935" v="2102" actId="26606"/>
      <pc:docMkLst>
        <pc:docMk/>
      </pc:docMkLst>
      <pc:sldChg chg="addSp delSp modSp mod modTransition modMedia setBg modClrScheme addAnim delAnim setClrOvrMap chgLayout">
        <pc:chgData name="ajay poreddy" userId="a76d0cce41846b4c" providerId="LiveId" clId="{61AEF97E-498B-4C65-8A8D-10C250008736}" dt="2024-08-28T20:14:28.712" v="2079"/>
        <pc:sldMkLst>
          <pc:docMk/>
          <pc:sldMk cId="1633532751" sldId="256"/>
        </pc:sldMkLst>
        <pc:spChg chg="mod">
          <ac:chgData name="ajay poreddy" userId="a76d0cce41846b4c" providerId="LiveId" clId="{61AEF97E-498B-4C65-8A8D-10C250008736}" dt="2024-08-28T16:13:42.816" v="1452" actId="113"/>
          <ac:spMkLst>
            <pc:docMk/>
            <pc:sldMk cId="1633532751" sldId="256"/>
            <ac:spMk id="2" creationId="{5B0CAAC8-7AFA-C148-12AC-192AE4634B86}"/>
          </ac:spMkLst>
        </pc:spChg>
        <pc:spChg chg="mod">
          <ac:chgData name="ajay poreddy" userId="a76d0cce41846b4c" providerId="LiveId" clId="{61AEF97E-498B-4C65-8A8D-10C250008736}" dt="2024-08-28T20:00:43.510" v="2021"/>
          <ac:spMkLst>
            <pc:docMk/>
            <pc:sldMk cId="1633532751" sldId="256"/>
            <ac:spMk id="3" creationId="{6C12F7FA-B8C2-8BAC-5D7D-3E8651EADA75}"/>
          </ac:spMkLst>
        </pc:spChg>
        <pc:spChg chg="add del">
          <ac:chgData name="ajay poreddy" userId="a76d0cce41846b4c" providerId="LiveId" clId="{61AEF97E-498B-4C65-8A8D-10C250008736}" dt="2024-08-28T01:00:46.998" v="51" actId="26606"/>
          <ac:spMkLst>
            <pc:docMk/>
            <pc:sldMk cId="1633532751" sldId="256"/>
            <ac:spMk id="5" creationId="{6DA65B90-7B06-4499-91BA-CDDD36132481}"/>
          </ac:spMkLst>
        </pc:spChg>
        <pc:spChg chg="add del">
          <ac:chgData name="ajay poreddy" userId="a76d0cce41846b4c" providerId="LiveId" clId="{61AEF97E-498B-4C65-8A8D-10C250008736}" dt="2024-08-28T01:00:46.998" v="51" actId="26606"/>
          <ac:spMkLst>
            <pc:docMk/>
            <pc:sldMk cId="1633532751" sldId="256"/>
            <ac:spMk id="7" creationId="{55D2029A-A407-48E4-B880-B4F8D8EFAE92}"/>
          </ac:spMkLst>
        </pc:spChg>
        <pc:spChg chg="add">
          <ac:chgData name="ajay poreddy" userId="a76d0cce41846b4c" providerId="LiveId" clId="{61AEF97E-498B-4C65-8A8D-10C250008736}" dt="2024-08-28T01:01:03.415" v="52"/>
          <ac:spMkLst>
            <pc:docMk/>
            <pc:sldMk cId="1633532751" sldId="256"/>
            <ac:spMk id="8" creationId="{BFECD33D-14D0-E9B5-DDCA-6C28AE37582E}"/>
          </ac:spMkLst>
        </pc:spChg>
        <pc:spChg chg="add del">
          <ac:chgData name="ajay poreddy" userId="a76d0cce41846b4c" providerId="LiveId" clId="{61AEF97E-498B-4C65-8A8D-10C250008736}" dt="2024-08-28T00:57:40.547" v="16" actId="26606"/>
          <ac:spMkLst>
            <pc:docMk/>
            <pc:sldMk cId="1633532751" sldId="256"/>
            <ac:spMk id="9" creationId="{4D30F25F-7390-A3F6-08CD-ABD7C3A7A44D}"/>
          </ac:spMkLst>
        </pc:spChg>
        <pc:spChg chg="add del">
          <ac:chgData name="ajay poreddy" userId="a76d0cce41846b4c" providerId="LiveId" clId="{61AEF97E-498B-4C65-8A8D-10C250008736}" dt="2024-08-28T01:00:45.716" v="49" actId="26606"/>
          <ac:spMkLst>
            <pc:docMk/>
            <pc:sldMk cId="1633532751" sldId="256"/>
            <ac:spMk id="10" creationId="{B2C335F7-F61C-4EB4-80F2-4B1438FE66BB}"/>
          </ac:spMkLst>
        </pc:spChg>
        <pc:spChg chg="add del">
          <ac:chgData name="ajay poreddy" userId="a76d0cce41846b4c" providerId="LiveId" clId="{61AEF97E-498B-4C65-8A8D-10C250008736}" dt="2024-08-28T00:57:40.547" v="16" actId="26606"/>
          <ac:spMkLst>
            <pc:docMk/>
            <pc:sldMk cId="1633532751" sldId="256"/>
            <ac:spMk id="11" creationId="{47F8E9A3-29C0-2BE8-E41E-EDFE94D8737A}"/>
          </ac:spMkLst>
        </pc:spChg>
        <pc:spChg chg="add del">
          <ac:chgData name="ajay poreddy" userId="a76d0cce41846b4c" providerId="LiveId" clId="{61AEF97E-498B-4C65-8A8D-10C250008736}" dt="2024-08-28T01:00:45.716" v="49" actId="26606"/>
          <ac:spMkLst>
            <pc:docMk/>
            <pc:sldMk cId="1633532751" sldId="256"/>
            <ac:spMk id="12" creationId="{FF9FFCE1-E057-415B-A971-88EC7E22AF15}"/>
          </ac:spMkLst>
        </pc:spChg>
        <pc:spChg chg="add del">
          <ac:chgData name="ajay poreddy" userId="a76d0cce41846b4c" providerId="LiveId" clId="{61AEF97E-498B-4C65-8A8D-10C250008736}" dt="2024-08-28T01:00:45.716" v="49" actId="26606"/>
          <ac:spMkLst>
            <pc:docMk/>
            <pc:sldMk cId="1633532751" sldId="256"/>
            <ac:spMk id="13" creationId="{D58401B5-5F1B-4D21-9AC3-AAEC8D366502}"/>
          </ac:spMkLst>
        </pc:spChg>
        <pc:spChg chg="add del">
          <ac:chgData name="ajay poreddy" userId="a76d0cce41846b4c" providerId="LiveId" clId="{61AEF97E-498B-4C65-8A8D-10C250008736}" dt="2024-08-28T00:57:50.489" v="19" actId="26606"/>
          <ac:spMkLst>
            <pc:docMk/>
            <pc:sldMk cId="1633532751" sldId="256"/>
            <ac:spMk id="14" creationId="{9B37791B-B040-4694-BFDC-8DD132D86E8E}"/>
          </ac:spMkLst>
        </pc:spChg>
        <pc:spChg chg="add del">
          <ac:chgData name="ajay poreddy" userId="a76d0cce41846b4c" providerId="LiveId" clId="{61AEF97E-498B-4C65-8A8D-10C250008736}" dt="2024-08-28T01:00:32.231" v="35" actId="26606"/>
          <ac:spMkLst>
            <pc:docMk/>
            <pc:sldMk cId="1633532751" sldId="256"/>
            <ac:spMk id="17" creationId="{277BCF1F-1E1C-40E7-A7B1-3F567EA7BFBE}"/>
          </ac:spMkLst>
        </pc:spChg>
        <pc:spChg chg="add del">
          <ac:chgData name="ajay poreddy" userId="a76d0cce41846b4c" providerId="LiveId" clId="{61AEF97E-498B-4C65-8A8D-10C250008736}" dt="2024-08-28T00:58:06.541" v="23" actId="26606"/>
          <ac:spMkLst>
            <pc:docMk/>
            <pc:sldMk cId="1633532751" sldId="256"/>
            <ac:spMk id="18" creationId="{6DA65B90-7B06-4499-91BA-CDDD36132481}"/>
          </ac:spMkLst>
        </pc:spChg>
        <pc:spChg chg="add del">
          <ac:chgData name="ajay poreddy" userId="a76d0cce41846b4c" providerId="LiveId" clId="{61AEF97E-498B-4C65-8A8D-10C250008736}" dt="2024-08-28T00:58:06.541" v="23" actId="26606"/>
          <ac:spMkLst>
            <pc:docMk/>
            <pc:sldMk cId="1633532751" sldId="256"/>
            <ac:spMk id="20" creationId="{55D2029A-A407-48E4-B880-B4F8D8EFAE92}"/>
          </ac:spMkLst>
        </pc:spChg>
        <pc:spChg chg="add del">
          <ac:chgData name="ajay poreddy" userId="a76d0cce41846b4c" providerId="LiveId" clId="{61AEF97E-498B-4C65-8A8D-10C250008736}" dt="2024-08-28T01:00:32.231" v="35" actId="26606"/>
          <ac:spMkLst>
            <pc:docMk/>
            <pc:sldMk cId="1633532751" sldId="256"/>
            <ac:spMk id="21" creationId="{44ECD5E8-3FCB-41DC-8B77-590D5265A99C}"/>
          </ac:spMkLst>
        </pc:spChg>
        <pc:spChg chg="add del">
          <ac:chgData name="ajay poreddy" userId="a76d0cce41846b4c" providerId="LiveId" clId="{61AEF97E-498B-4C65-8A8D-10C250008736}" dt="2024-08-28T01:00:32.231" v="35" actId="26606"/>
          <ac:spMkLst>
            <pc:docMk/>
            <pc:sldMk cId="1633532751" sldId="256"/>
            <ac:spMk id="22" creationId="{ECE001FA-02B8-4073-B3B1-6BB414E19D97}"/>
          </ac:spMkLst>
        </pc:spChg>
        <pc:spChg chg="add del">
          <ac:chgData name="ajay poreddy" userId="a76d0cce41846b4c" providerId="LiveId" clId="{61AEF97E-498B-4C65-8A8D-10C250008736}" dt="2024-08-28T01:00:32.231" v="35" actId="26606"/>
          <ac:spMkLst>
            <pc:docMk/>
            <pc:sldMk cId="1633532751" sldId="256"/>
            <ac:spMk id="24" creationId="{4DDD66E1-3885-409E-A90C-365AFEC05DB7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26" creationId="{783F456C-8972-439A-90A4-D7C52FA3A032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28" creationId="{0390AF2C-728C-4687-B7A2-3F9C788EC361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30" creationId="{D1C510C0-DED1-4708-AA14-355E5AFF1262}"/>
          </ac:spMkLst>
        </pc:spChg>
        <pc:spChg chg="add del">
          <ac:chgData name="ajay poreddy" userId="a76d0cce41846b4c" providerId="LiveId" clId="{61AEF97E-498B-4C65-8A8D-10C250008736}" dt="2024-08-28T01:00:34.396" v="37" actId="26606"/>
          <ac:spMkLst>
            <pc:docMk/>
            <pc:sldMk cId="1633532751" sldId="256"/>
            <ac:spMk id="31" creationId="{F1174801-1395-44C5-9B00-CCAC45C056E7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34" creationId="{A232F408-BBCD-48EE-ABF6-95201EF72338}"/>
          </ac:spMkLst>
        </pc:spChg>
        <pc:spChg chg="add del">
          <ac:chgData name="ajay poreddy" userId="a76d0cce41846b4c" providerId="LiveId" clId="{61AEF97E-498B-4C65-8A8D-10C250008736}" dt="2024-08-28T01:00:34.396" v="37" actId="26606"/>
          <ac:spMkLst>
            <pc:docMk/>
            <pc:sldMk cId="1633532751" sldId="256"/>
            <ac:spMk id="35" creationId="{996DFAFB-BCE1-4BEC-82FB-D574234DEF0A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38" creationId="{79109165-7872-4D8A-A545-F48B3AF1D09E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40" creationId="{5438E66D-E34C-48D4-9F9D-021EBD568934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49" creationId="{FEFCF180-A212-449F-8D07-5EC94B281A2E}"/>
          </ac:spMkLst>
        </pc:spChg>
        <pc:spChg chg="add del">
          <ac:chgData name="ajay poreddy" userId="a76d0cce41846b4c" providerId="LiveId" clId="{61AEF97E-498B-4C65-8A8D-10C250008736}" dt="2024-08-28T01:00:35.894" v="39" actId="26606"/>
          <ac:spMkLst>
            <pc:docMk/>
            <pc:sldMk cId="1633532751" sldId="256"/>
            <ac:spMk id="50" creationId="{26B4480E-B7FF-4481-890E-043A69AE6FE2}"/>
          </ac:spMkLst>
        </pc:spChg>
        <pc:spChg chg="add del">
          <ac:chgData name="ajay poreddy" userId="a76d0cce41846b4c" providerId="LiveId" clId="{61AEF97E-498B-4C65-8A8D-10C250008736}" dt="2024-08-28T01:00:35.894" v="39" actId="26606"/>
          <ac:spMkLst>
            <pc:docMk/>
            <pc:sldMk cId="1633532751" sldId="256"/>
            <ac:spMk id="51" creationId="{8C2840C6-6494-4E12-A428-2012DA7DDF8A}"/>
          </ac:spMkLst>
        </pc:spChg>
        <pc:spChg chg="add del">
          <ac:chgData name="ajay poreddy" userId="a76d0cce41846b4c" providerId="LiveId" clId="{61AEF97E-498B-4C65-8A8D-10C250008736}" dt="2024-08-28T01:00:35.894" v="39" actId="26606"/>
          <ac:spMkLst>
            <pc:docMk/>
            <pc:sldMk cId="1633532751" sldId="256"/>
            <ac:spMk id="52" creationId="{8CF5084D-B617-4011-8406-A93B64723187}"/>
          </ac:spMkLst>
        </pc:spChg>
        <pc:spChg chg="add del">
          <ac:chgData name="ajay poreddy" userId="a76d0cce41846b4c" providerId="LiveId" clId="{61AEF97E-498B-4C65-8A8D-10C250008736}" dt="2024-08-28T01:01:11.337" v="54" actId="21"/>
          <ac:spMkLst>
            <pc:docMk/>
            <pc:sldMk cId="1633532751" sldId="256"/>
            <ac:spMk id="53" creationId="{D0BD3B9A-39E1-2F6B-FB9F-28BE5FEDB754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4" creationId="{3A397E3E-B90C-4D82-BAAA-36F7AC6A4565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5" creationId="{A19B25F6-D845-46F3-BA69-3D48CEF7EFE5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6" creationId="{5FAC0226-4651-4BF7-AA72-6DB611F80F94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7" creationId="{B8CCAA36-1E98-45B0-AAF9-D8807BA8EF22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8" creationId="{558C4F41-C97D-4755-8F7C-8C0A8E182FCF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59" creationId="{302D5D2F-11CF-47F1-B542-8ED3199DC02C}"/>
          </ac:spMkLst>
        </pc:spChg>
        <pc:spChg chg="add del">
          <ac:chgData name="ajay poreddy" userId="a76d0cce41846b4c" providerId="LiveId" clId="{61AEF97E-498B-4C65-8A8D-10C250008736}" dt="2024-08-28T01:00:37.592" v="41" actId="26606"/>
          <ac:spMkLst>
            <pc:docMk/>
            <pc:sldMk cId="1633532751" sldId="256"/>
            <ac:spMk id="61" creationId="{1400E1BC-11DC-49A0-856F-992F20EB435B}"/>
          </ac:spMkLst>
        </pc:spChg>
        <pc:spChg chg="add del">
          <ac:chgData name="ajay poreddy" userId="a76d0cce41846b4c" providerId="LiveId" clId="{61AEF97E-498B-4C65-8A8D-10C250008736}" dt="2024-08-28T01:00:42.740" v="43" actId="26606"/>
          <ac:spMkLst>
            <pc:docMk/>
            <pc:sldMk cId="1633532751" sldId="256"/>
            <ac:spMk id="63" creationId="{73C994B4-9721-4148-9EEC-6793CECDE8DD}"/>
          </ac:spMkLst>
        </pc:spChg>
        <pc:spChg chg="add del">
          <ac:chgData name="ajay poreddy" userId="a76d0cce41846b4c" providerId="LiveId" clId="{61AEF97E-498B-4C65-8A8D-10C250008736}" dt="2024-08-28T01:00:42.740" v="43" actId="26606"/>
          <ac:spMkLst>
            <pc:docMk/>
            <pc:sldMk cId="1633532751" sldId="256"/>
            <ac:spMk id="64" creationId="{F9D95E49-763A-4886-B038-82F734740554}"/>
          </ac:spMkLst>
        </pc:spChg>
        <pc:spChg chg="add del">
          <ac:chgData name="ajay poreddy" userId="a76d0cce41846b4c" providerId="LiveId" clId="{61AEF97E-498B-4C65-8A8D-10C250008736}" dt="2024-08-28T01:00:42.740" v="43" actId="26606"/>
          <ac:spMkLst>
            <pc:docMk/>
            <pc:sldMk cId="1633532751" sldId="256"/>
            <ac:spMk id="65" creationId="{541CEA24-8518-4C08-A11E-B7E64FB31F70}"/>
          </ac:spMkLst>
        </pc:spChg>
        <pc:spChg chg="add del">
          <ac:chgData name="ajay poreddy" userId="a76d0cce41846b4c" providerId="LiveId" clId="{61AEF97E-498B-4C65-8A8D-10C250008736}" dt="2024-08-28T01:00:42.740" v="43" actId="26606"/>
          <ac:spMkLst>
            <pc:docMk/>
            <pc:sldMk cId="1633532751" sldId="256"/>
            <ac:spMk id="66" creationId="{4AA74EAB-FD76-4F40-A962-CEADC30542B5}"/>
          </ac:spMkLst>
        </pc:spChg>
        <pc:spChg chg="add del">
          <ac:chgData name="ajay poreddy" userId="a76d0cce41846b4c" providerId="LiveId" clId="{61AEF97E-498B-4C65-8A8D-10C250008736}" dt="2024-08-28T01:01:44.259" v="60" actId="26606"/>
          <ac:spMkLst>
            <pc:docMk/>
            <pc:sldMk cId="1633532751" sldId="256"/>
            <ac:spMk id="74" creationId="{22A397E7-BF60-45B2-84C7-B074B76C37A7}"/>
          </ac:spMkLst>
        </pc:spChg>
        <pc:spChg chg="add del">
          <ac:chgData name="ajay poreddy" userId="a76d0cce41846b4c" providerId="LiveId" clId="{61AEF97E-498B-4C65-8A8D-10C250008736}" dt="2024-08-28T01:01:44.259" v="60" actId="26606"/>
          <ac:spMkLst>
            <pc:docMk/>
            <pc:sldMk cId="1633532751" sldId="256"/>
            <ac:spMk id="76" creationId="{890DEF05-784E-4B61-89E4-04C4ECF4E5A0}"/>
          </ac:spMkLst>
        </pc:spChg>
        <pc:spChg chg="add del">
          <ac:chgData name="ajay poreddy" userId="a76d0cce41846b4c" providerId="LiveId" clId="{61AEF97E-498B-4C65-8A8D-10C250008736}" dt="2024-08-28T01:01:52.438" v="63" actId="26606"/>
          <ac:spMkLst>
            <pc:docMk/>
            <pc:sldMk cId="1633532751" sldId="256"/>
            <ac:spMk id="80" creationId="{C73BBEEF-B456-4A39-B44B-5A53E698A15D}"/>
          </ac:spMkLst>
        </pc:spChg>
        <pc:spChg chg="add del">
          <ac:chgData name="ajay poreddy" userId="a76d0cce41846b4c" providerId="LiveId" clId="{61AEF97E-498B-4C65-8A8D-10C250008736}" dt="2024-08-28T01:01:52.438" v="63" actId="26606"/>
          <ac:spMkLst>
            <pc:docMk/>
            <pc:sldMk cId="1633532751" sldId="256"/>
            <ac:spMk id="81" creationId="{13A48C6C-3CC4-4EE5-A773-EC1EB7F59CD4}"/>
          </ac:spMkLst>
        </pc:spChg>
        <pc:spChg chg="add del">
          <ac:chgData name="ajay poreddy" userId="a76d0cce41846b4c" providerId="LiveId" clId="{61AEF97E-498B-4C65-8A8D-10C250008736}" dt="2024-08-28T01:01:52.438" v="63" actId="26606"/>
          <ac:spMkLst>
            <pc:docMk/>
            <pc:sldMk cId="1633532751" sldId="256"/>
            <ac:spMk id="82" creationId="{F489C2E0-4895-4B72-85EA-7EE9FAFFDC7E}"/>
          </ac:spMkLst>
        </pc:spChg>
        <pc:spChg chg="add del">
          <ac:chgData name="ajay poreddy" userId="a76d0cce41846b4c" providerId="LiveId" clId="{61AEF97E-498B-4C65-8A8D-10C250008736}" dt="2024-08-28T01:01:58.876" v="66" actId="26606"/>
          <ac:spMkLst>
            <pc:docMk/>
            <pc:sldMk cId="1633532751" sldId="256"/>
            <ac:spMk id="84" creationId="{22A397E7-BF60-45B2-84C7-B074B76C37A7}"/>
          </ac:spMkLst>
        </pc:spChg>
        <pc:spChg chg="add del">
          <ac:chgData name="ajay poreddy" userId="a76d0cce41846b4c" providerId="LiveId" clId="{61AEF97E-498B-4C65-8A8D-10C250008736}" dt="2024-08-28T01:01:58.876" v="66" actId="26606"/>
          <ac:spMkLst>
            <pc:docMk/>
            <pc:sldMk cId="1633532751" sldId="256"/>
            <ac:spMk id="85" creationId="{890DEF05-784E-4B61-89E4-04C4ECF4E5A0}"/>
          </ac:spMkLst>
        </pc:spChg>
        <pc:spChg chg="add del">
          <ac:chgData name="ajay poreddy" userId="a76d0cce41846b4c" providerId="LiveId" clId="{61AEF97E-498B-4C65-8A8D-10C250008736}" dt="2024-08-28T01:01:59.980" v="69" actId="26606"/>
          <ac:spMkLst>
            <pc:docMk/>
            <pc:sldMk cId="1633532751" sldId="256"/>
            <ac:spMk id="88" creationId="{C73BBEEF-B456-4A39-B44B-5A53E698A15D}"/>
          </ac:spMkLst>
        </pc:spChg>
        <pc:spChg chg="add del">
          <ac:chgData name="ajay poreddy" userId="a76d0cce41846b4c" providerId="LiveId" clId="{61AEF97E-498B-4C65-8A8D-10C250008736}" dt="2024-08-28T01:01:59.980" v="69" actId="26606"/>
          <ac:spMkLst>
            <pc:docMk/>
            <pc:sldMk cId="1633532751" sldId="256"/>
            <ac:spMk id="89" creationId="{13A48C6C-3CC4-4EE5-A773-EC1EB7F59CD4}"/>
          </ac:spMkLst>
        </pc:spChg>
        <pc:spChg chg="add del">
          <ac:chgData name="ajay poreddy" userId="a76d0cce41846b4c" providerId="LiveId" clId="{61AEF97E-498B-4C65-8A8D-10C250008736}" dt="2024-08-28T01:01:59.980" v="69" actId="26606"/>
          <ac:spMkLst>
            <pc:docMk/>
            <pc:sldMk cId="1633532751" sldId="256"/>
            <ac:spMk id="90" creationId="{F489C2E0-4895-4B72-85EA-7EE9FAFFDC7E}"/>
          </ac:spMkLst>
        </pc:spChg>
        <pc:spChg chg="add del">
          <ac:chgData name="ajay poreddy" userId="a76d0cce41846b4c" providerId="LiveId" clId="{61AEF97E-498B-4C65-8A8D-10C250008736}" dt="2024-08-28T01:02:05.509" v="71" actId="26606"/>
          <ac:spMkLst>
            <pc:docMk/>
            <pc:sldMk cId="1633532751" sldId="256"/>
            <ac:spMk id="92" creationId="{71B2258F-86CA-4D4D-8270-BC05FCDEBFB3}"/>
          </ac:spMkLst>
        </pc:spChg>
        <pc:spChg chg="add del">
          <ac:chgData name="ajay poreddy" userId="a76d0cce41846b4c" providerId="LiveId" clId="{61AEF97E-498B-4C65-8A8D-10C250008736}" dt="2024-08-28T01:02:11.130" v="73" actId="26606"/>
          <ac:spMkLst>
            <pc:docMk/>
            <pc:sldMk cId="1633532751" sldId="256"/>
            <ac:spMk id="94" creationId="{0671A8AE-40A1-4631-A6B8-581AFF065482}"/>
          </ac:spMkLst>
        </pc:spChg>
        <pc:spChg chg="add del">
          <ac:chgData name="ajay poreddy" userId="a76d0cce41846b4c" providerId="LiveId" clId="{61AEF97E-498B-4C65-8A8D-10C250008736}" dt="2024-08-28T01:02:11.130" v="73" actId="26606"/>
          <ac:spMkLst>
            <pc:docMk/>
            <pc:sldMk cId="1633532751" sldId="256"/>
            <ac:spMk id="95" creationId="{AB58EF07-17C2-48CF-ABB0-EEF1F17CB8F0}"/>
          </ac:spMkLst>
        </pc:spChg>
        <pc:spChg chg="add del">
          <ac:chgData name="ajay poreddy" userId="a76d0cce41846b4c" providerId="LiveId" clId="{61AEF97E-498B-4C65-8A8D-10C250008736}" dt="2024-08-28T01:02:11.130" v="73" actId="26606"/>
          <ac:spMkLst>
            <pc:docMk/>
            <pc:sldMk cId="1633532751" sldId="256"/>
            <ac:spMk id="96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1:02:11.130" v="73" actId="26606"/>
          <ac:spMkLst>
            <pc:docMk/>
            <pc:sldMk cId="1633532751" sldId="256"/>
            <ac:spMk id="97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1:02:18.398" v="75" actId="26606"/>
          <ac:spMkLst>
            <pc:docMk/>
            <pc:sldMk cId="1633532751" sldId="256"/>
            <ac:spMk id="99" creationId="{043017B7-DB56-477D-A4AE-8EC1B3C99C78}"/>
          </ac:spMkLst>
        </pc:spChg>
        <pc:spChg chg="add del">
          <ac:chgData name="ajay poreddy" userId="a76d0cce41846b4c" providerId="LiveId" clId="{61AEF97E-498B-4C65-8A8D-10C250008736}" dt="2024-08-28T01:02:18.398" v="75" actId="26606"/>
          <ac:spMkLst>
            <pc:docMk/>
            <pc:sldMk cId="1633532751" sldId="256"/>
            <ac:spMk id="102" creationId="{04357C93-F0CB-4A1C-8F77-4E9063789819}"/>
          </ac:spMkLst>
        </pc:spChg>
        <pc:spChg chg="add del">
          <ac:chgData name="ajay poreddy" userId="a76d0cce41846b4c" providerId="LiveId" clId="{61AEF97E-498B-4C65-8A8D-10C250008736}" dt="2024-08-28T01:02:22.837" v="77" actId="26606"/>
          <ac:spMkLst>
            <pc:docMk/>
            <pc:sldMk cId="1633532751" sldId="256"/>
            <ac:spMk id="104" creationId="{812CB9FF-7D0E-C6EE-FD1E-5414C1C2FEB3}"/>
          </ac:spMkLst>
        </pc:spChg>
        <pc:spChg chg="add del">
          <ac:chgData name="ajay poreddy" userId="a76d0cce41846b4c" providerId="LiveId" clId="{61AEF97E-498B-4C65-8A8D-10C250008736}" dt="2024-08-28T01:02:22.837" v="77" actId="26606"/>
          <ac:spMkLst>
            <pc:docMk/>
            <pc:sldMk cId="1633532751" sldId="256"/>
            <ac:spMk id="105" creationId="{E4AF4B06-53F0-C847-8C21-2E98F1814642}"/>
          </ac:spMkLst>
        </pc:spChg>
        <pc:spChg chg="add del">
          <ac:chgData name="ajay poreddy" userId="a76d0cce41846b4c" providerId="LiveId" clId="{61AEF97E-498B-4C65-8A8D-10C250008736}" dt="2024-08-28T01:02:22.837" v="77" actId="26606"/>
          <ac:spMkLst>
            <pc:docMk/>
            <pc:sldMk cId="1633532751" sldId="256"/>
            <ac:spMk id="106" creationId="{7F70A2C4-3347-EF31-F002-FB70BCCF4497}"/>
          </ac:spMkLst>
        </pc:spChg>
        <pc:spChg chg="add del">
          <ac:chgData name="ajay poreddy" userId="a76d0cce41846b4c" providerId="LiveId" clId="{61AEF97E-498B-4C65-8A8D-10C250008736}" dt="2024-08-28T01:02:25.235" v="79" actId="26606"/>
          <ac:spMkLst>
            <pc:docMk/>
            <pc:sldMk cId="1633532751" sldId="256"/>
            <ac:spMk id="108" creationId="{7F5310FC-9D96-4BFB-9AEC-77BF05D33338}"/>
          </ac:spMkLst>
        </pc:spChg>
        <pc:spChg chg="add del">
          <ac:chgData name="ajay poreddy" userId="a76d0cce41846b4c" providerId="LiveId" clId="{61AEF97E-498B-4C65-8A8D-10C250008736}" dt="2024-08-28T01:02:25.235" v="79" actId="26606"/>
          <ac:spMkLst>
            <pc:docMk/>
            <pc:sldMk cId="1633532751" sldId="256"/>
            <ac:spMk id="109" creationId="{5C857AFE-B908-46CA-B0B2-07548CC96833}"/>
          </ac:spMkLst>
        </pc:spChg>
        <pc:spChg chg="add del">
          <ac:chgData name="ajay poreddy" userId="a76d0cce41846b4c" providerId="LiveId" clId="{61AEF97E-498B-4C65-8A8D-10C250008736}" dt="2024-08-28T01:02:25.235" v="79" actId="26606"/>
          <ac:spMkLst>
            <pc:docMk/>
            <pc:sldMk cId="1633532751" sldId="256"/>
            <ac:spMk id="110" creationId="{13A48C6C-3CC4-4EE5-A773-EC1EB7F59CD4}"/>
          </ac:spMkLst>
        </pc:spChg>
        <pc:spChg chg="add del">
          <ac:chgData name="ajay poreddy" userId="a76d0cce41846b4c" providerId="LiveId" clId="{61AEF97E-498B-4C65-8A8D-10C250008736}" dt="2024-08-28T01:02:25.235" v="79" actId="26606"/>
          <ac:spMkLst>
            <pc:docMk/>
            <pc:sldMk cId="1633532751" sldId="256"/>
            <ac:spMk id="111" creationId="{F489C2E0-4895-4B72-85EA-7EE9FAFFDC7E}"/>
          </ac:spMkLst>
        </pc:spChg>
        <pc:spChg chg="add del">
          <ac:chgData name="ajay poreddy" userId="a76d0cce41846b4c" providerId="LiveId" clId="{61AEF97E-498B-4C65-8A8D-10C250008736}" dt="2024-08-28T01:02:47.289" v="81" actId="26606"/>
          <ac:spMkLst>
            <pc:docMk/>
            <pc:sldMk cId="1633532751" sldId="256"/>
            <ac:spMk id="114" creationId="{8EF32ACB-37F7-4E27-BDBC-67A94864F506}"/>
          </ac:spMkLst>
        </pc:spChg>
        <pc:spChg chg="add del">
          <ac:chgData name="ajay poreddy" userId="a76d0cce41846b4c" providerId="LiveId" clId="{61AEF97E-498B-4C65-8A8D-10C250008736}" dt="2024-08-28T01:02:47.289" v="81" actId="26606"/>
          <ac:spMkLst>
            <pc:docMk/>
            <pc:sldMk cId="1633532751" sldId="256"/>
            <ac:spMk id="115" creationId="{C793428C-8F10-4683-9136-B5C3CF15543D}"/>
          </ac:spMkLst>
        </pc:spChg>
        <pc:spChg chg="add del">
          <ac:chgData name="ajay poreddy" userId="a76d0cce41846b4c" providerId="LiveId" clId="{61AEF97E-498B-4C65-8A8D-10C250008736}" dt="2024-08-28T01:02:47.289" v="81" actId="26606"/>
          <ac:spMkLst>
            <pc:docMk/>
            <pc:sldMk cId="1633532751" sldId="256"/>
            <ac:spMk id="116" creationId="{111A7E51-5BB7-4A22-BC7D-1B317734FCEB}"/>
          </ac:spMkLst>
        </pc:spChg>
        <pc:spChg chg="add del">
          <ac:chgData name="ajay poreddy" userId="a76d0cce41846b4c" providerId="LiveId" clId="{61AEF97E-498B-4C65-8A8D-10C250008736}" dt="2024-08-28T01:02:56.886" v="83" actId="26606"/>
          <ac:spMkLst>
            <pc:docMk/>
            <pc:sldMk cId="1633532751" sldId="256"/>
            <ac:spMk id="118" creationId="{00E45B9B-5690-F156-E2ED-D88478B7627A}"/>
          </ac:spMkLst>
        </pc:spChg>
        <pc:spChg chg="add del">
          <ac:chgData name="ajay poreddy" userId="a76d0cce41846b4c" providerId="LiveId" clId="{61AEF97E-498B-4C65-8A8D-10C250008736}" dt="2024-08-28T01:02:56.886" v="83" actId="26606"/>
          <ac:spMkLst>
            <pc:docMk/>
            <pc:sldMk cId="1633532751" sldId="256"/>
            <ac:spMk id="119" creationId="{97081EE3-B6BE-9584-F5AF-E5F6484DA7A1}"/>
          </ac:spMkLst>
        </pc:spChg>
        <pc:spChg chg="add del">
          <ac:chgData name="ajay poreddy" userId="a76d0cce41846b4c" providerId="LiveId" clId="{61AEF97E-498B-4C65-8A8D-10C250008736}" dt="2024-08-28T01:02:56.886" v="83" actId="26606"/>
          <ac:spMkLst>
            <pc:docMk/>
            <pc:sldMk cId="1633532751" sldId="256"/>
            <ac:spMk id="120" creationId="{41A03FE5-7938-1573-2D18-E168CC7C0ABF}"/>
          </ac:spMkLst>
        </pc:spChg>
        <pc:spChg chg="add del">
          <ac:chgData name="ajay poreddy" userId="a76d0cce41846b4c" providerId="LiveId" clId="{61AEF97E-498B-4C65-8A8D-10C250008736}" dt="2024-08-28T01:03:15.858" v="86" actId="26606"/>
          <ac:spMkLst>
            <pc:docMk/>
            <pc:sldMk cId="1633532751" sldId="256"/>
            <ac:spMk id="122" creationId="{A599224A-F219-4DF9-8183-F7C098A5CE81}"/>
          </ac:spMkLst>
        </pc:spChg>
        <pc:spChg chg="add del">
          <ac:chgData name="ajay poreddy" userId="a76d0cce41846b4c" providerId="LiveId" clId="{61AEF97E-498B-4C65-8A8D-10C250008736}" dt="2024-08-28T01:03:15.858" v="86" actId="26606"/>
          <ac:spMkLst>
            <pc:docMk/>
            <pc:sldMk cId="1633532751" sldId="256"/>
            <ac:spMk id="123" creationId="{CC3B9006-4406-4E2F-8B42-6A968FCC8918}"/>
          </ac:spMkLst>
        </pc:spChg>
        <pc:spChg chg="add del">
          <ac:chgData name="ajay poreddy" userId="a76d0cce41846b4c" providerId="LiveId" clId="{61AEF97E-498B-4C65-8A8D-10C250008736}" dt="2024-08-28T16:12:40.862" v="1443" actId="26606"/>
          <ac:spMkLst>
            <pc:docMk/>
            <pc:sldMk cId="1633532751" sldId="256"/>
            <ac:spMk id="128" creationId="{6CCA5F87-1D1E-45CB-8D83-FC7EEFAD9935}"/>
          </ac:spMkLst>
        </pc:spChg>
        <pc:spChg chg="add del">
          <ac:chgData name="ajay poreddy" userId="a76d0cce41846b4c" providerId="LiveId" clId="{61AEF97E-498B-4C65-8A8D-10C250008736}" dt="2024-08-28T16:12:40.862" v="1443" actId="26606"/>
          <ac:spMkLst>
            <pc:docMk/>
            <pc:sldMk cId="1633532751" sldId="256"/>
            <ac:spMk id="130" creationId="{7CCFC2C6-6238-4A2F-93DE-2ADF74AF635E}"/>
          </ac:spMkLst>
        </pc:spChg>
        <pc:spChg chg="add del">
          <ac:chgData name="ajay poreddy" userId="a76d0cce41846b4c" providerId="LiveId" clId="{61AEF97E-498B-4C65-8A8D-10C250008736}" dt="2024-08-28T16:12:40.862" v="1443" actId="26606"/>
          <ac:spMkLst>
            <pc:docMk/>
            <pc:sldMk cId="1633532751" sldId="256"/>
            <ac:spMk id="132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16:12:40.862" v="1443" actId="26606"/>
          <ac:spMkLst>
            <pc:docMk/>
            <pc:sldMk cId="1633532751" sldId="256"/>
            <ac:spMk id="134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39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41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43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45" creationId="{94E4D846-3AFC-4F86-8C35-24B0542A269D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47" creationId="{4F981527-1C7E-4847-B180-945BFB1A8D73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49" creationId="{55D4142C-5077-457F-A6AD-3FECFDB39685}"/>
          </ac:spMkLst>
        </pc:spChg>
        <pc:spChg chg="add del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51" creationId="{7A5F0580-5EE9-419F-96EE-B6529EF6E7D0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56" creationId="{2D6FBB9D-1CAA-4D05-AB33-BABDFE17B843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58" creationId="{04727B71-B4B6-4823-80A1-68C40B475118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60" creationId="{79A6DB05-9FB5-4B07-8675-74C23D4FD89D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62" creationId="{94E4D846-3AFC-4F86-8C35-24B0542A269D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64" creationId="{4F981527-1C7E-4847-B180-945BFB1A8D73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66" creationId="{55D4142C-5077-457F-A6AD-3FECFDB39685}"/>
          </ac:spMkLst>
        </pc:spChg>
        <pc:spChg chg="add">
          <ac:chgData name="ajay poreddy" userId="a76d0cce41846b4c" providerId="LiveId" clId="{61AEF97E-498B-4C65-8A8D-10C250008736}" dt="2024-08-28T16:13:23.206" v="1449" actId="26606"/>
          <ac:spMkLst>
            <pc:docMk/>
            <pc:sldMk cId="1633532751" sldId="256"/>
            <ac:spMk id="168" creationId="{7A5F0580-5EE9-419F-96EE-B6529EF6E7D0}"/>
          </ac:spMkLst>
        </pc:spChg>
        <pc:grpChg chg="add del">
          <ac:chgData name="ajay poreddy" userId="a76d0cce41846b4c" providerId="LiveId" clId="{61AEF97E-498B-4C65-8A8D-10C250008736}" dt="2024-08-28T00:57:50.489" v="19" actId="26606"/>
          <ac:grpSpMkLst>
            <pc:docMk/>
            <pc:sldMk cId="1633532751" sldId="256"/>
            <ac:grpSpMk id="16" creationId="{564DEED3-BC52-4F15-8426-D33275CB0111}"/>
          </ac:grpSpMkLst>
        </pc:grpChg>
        <pc:grpChg chg="add del">
          <ac:chgData name="ajay poreddy" userId="a76d0cce41846b4c" providerId="LiveId" clId="{61AEF97E-498B-4C65-8A8D-10C250008736}" dt="2024-08-28T01:00:34.396" v="37" actId="26606"/>
          <ac:grpSpMkLst>
            <pc:docMk/>
            <pc:sldMk cId="1633532751" sldId="256"/>
            <ac:grpSpMk id="32" creationId="{1EDF0462-C0C2-4E84-A7EA-8EE60CEFF6D8}"/>
          </ac:grpSpMkLst>
        </pc:grpChg>
        <pc:grpChg chg="add del">
          <ac:chgData name="ajay poreddy" userId="a76d0cce41846b4c" providerId="LiveId" clId="{61AEF97E-498B-4C65-8A8D-10C250008736}" dt="2024-08-28T01:00:34.396" v="37" actId="26606"/>
          <ac:grpSpMkLst>
            <pc:docMk/>
            <pc:sldMk cId="1633532751" sldId="256"/>
            <ac:grpSpMk id="36" creationId="{B798A610-8506-4BC1-8108-8E1A31CAB879}"/>
          </ac:grpSpMkLst>
        </pc:grpChg>
        <pc:grpChg chg="add del">
          <ac:chgData name="ajay poreddy" userId="a76d0cce41846b4c" providerId="LiveId" clId="{61AEF97E-498B-4C65-8A8D-10C250008736}" dt="2024-08-28T01:00:37.592" v="41" actId="26606"/>
          <ac:grpSpMkLst>
            <pc:docMk/>
            <pc:sldMk cId="1633532751" sldId="256"/>
            <ac:grpSpMk id="42" creationId="{1BC9510C-172B-4086-A60F-7AF0FBF22216}"/>
          </ac:grpSpMkLst>
        </pc:grpChg>
        <pc:grpChg chg="add del">
          <ac:chgData name="ajay poreddy" userId="a76d0cce41846b4c" providerId="LiveId" clId="{61AEF97E-498B-4C65-8A8D-10C250008736}" dt="2024-08-28T01:00:34.396" v="37" actId="26606"/>
          <ac:grpSpMkLst>
            <pc:docMk/>
            <pc:sldMk cId="1633532751" sldId="256"/>
            <ac:grpSpMk id="47" creationId="{E4A71F22-0E43-4930-8185-0D8C17363485}"/>
          </ac:grpSpMkLst>
        </pc:grpChg>
        <pc:grpChg chg="add del">
          <ac:chgData name="ajay poreddy" userId="a76d0cce41846b4c" providerId="LiveId" clId="{61AEF97E-498B-4C65-8A8D-10C250008736}" dt="2024-08-28T01:02:18.398" v="75" actId="26606"/>
          <ac:grpSpMkLst>
            <pc:docMk/>
            <pc:sldMk cId="1633532751" sldId="256"/>
            <ac:grpSpMk id="100" creationId="{3AF6A671-C637-4547-85F4-51B6D1881399}"/>
          </ac:grpSpMkLst>
        </pc:grpChg>
        <pc:picChg chg="add del mod">
          <ac:chgData name="ajay poreddy" userId="a76d0cce41846b4c" providerId="LiveId" clId="{61AEF97E-498B-4C65-8A8D-10C250008736}" dt="2024-08-28T00:57:40.547" v="16" actId="26606"/>
          <ac:picMkLst>
            <pc:docMk/>
            <pc:sldMk cId="1633532751" sldId="256"/>
            <ac:picMk id="4" creationId="{8D4E1C2B-BA06-641C-69C2-B478DFB1CE06}"/>
          </ac:picMkLst>
        </pc:picChg>
        <pc:picChg chg="add del mod ord">
          <ac:chgData name="ajay poreddy" userId="a76d0cce41846b4c" providerId="LiveId" clId="{61AEF97E-498B-4C65-8A8D-10C250008736}" dt="2024-08-28T01:00:46.998" v="51" actId="26606"/>
          <ac:picMkLst>
            <pc:docMk/>
            <pc:sldMk cId="1633532751" sldId="256"/>
            <ac:picMk id="6" creationId="{C559A7C8-2517-5BBC-5D09-AC73D8F4E3E4}"/>
          </ac:picMkLst>
        </pc:picChg>
        <pc:picChg chg="add del">
          <ac:chgData name="ajay poreddy" userId="a76d0cce41846b4c" providerId="LiveId" clId="{61AEF97E-498B-4C65-8A8D-10C250008736}" dt="2024-08-28T00:57:50.489" v="19" actId="26606"/>
          <ac:picMkLst>
            <pc:docMk/>
            <pc:sldMk cId="1633532751" sldId="256"/>
            <ac:picMk id="15" creationId="{AC4BC748-37C2-9C56-395D-A874CC718E9A}"/>
          </ac:picMkLst>
        </pc:picChg>
        <pc:picChg chg="add del mod">
          <ac:chgData name="ajay poreddy" userId="a76d0cce41846b4c" providerId="LiveId" clId="{61AEF97E-498B-4C65-8A8D-10C250008736}" dt="2024-08-28T00:58:06.541" v="23" actId="26606"/>
          <ac:picMkLst>
            <pc:docMk/>
            <pc:sldMk cId="1633532751" sldId="256"/>
            <ac:picMk id="19" creationId="{017BEF39-CB4D-9108-AE55-ADAE34F32781}"/>
          </ac:picMkLst>
        </pc:picChg>
        <pc:picChg chg="add mod ord">
          <ac:chgData name="ajay poreddy" userId="a76d0cce41846b4c" providerId="LiveId" clId="{61AEF97E-498B-4C65-8A8D-10C250008736}" dt="2024-08-28T16:14:33.172" v="1463" actId="1076"/>
          <ac:picMkLst>
            <pc:docMk/>
            <pc:sldMk cId="1633532751" sldId="256"/>
            <ac:picMk id="69" creationId="{B0477675-38E9-75AC-53A1-C5D21FB88B35}"/>
          </ac:picMkLst>
        </pc:picChg>
        <pc:cxnChg chg="add del">
          <ac:chgData name="ajay poreddy" userId="a76d0cce41846b4c" providerId="LiveId" clId="{61AEF97E-498B-4C65-8A8D-10C250008736}" dt="2024-08-28T01:00:42.740" v="43" actId="26606"/>
          <ac:cxnSpMkLst>
            <pc:docMk/>
            <pc:sldMk cId="1633532751" sldId="256"/>
            <ac:cxnSpMk id="67" creationId="{6C87B12C-AB42-47DF-BEEB-69CD136A07F1}"/>
          </ac:cxnSpMkLst>
        </pc:cxnChg>
        <pc:cxnChg chg="add del">
          <ac:chgData name="ajay poreddy" userId="a76d0cce41846b4c" providerId="LiveId" clId="{61AEF97E-498B-4C65-8A8D-10C250008736}" dt="2024-08-28T01:00:42.740" v="43" actId="26606"/>
          <ac:cxnSpMkLst>
            <pc:docMk/>
            <pc:sldMk cId="1633532751" sldId="256"/>
            <ac:cxnSpMk id="68" creationId="{74085229-A9F2-470C-9EEA-CFA3B7CE1BE2}"/>
          </ac:cxnSpMkLst>
        </pc:cxnChg>
        <pc:cxnChg chg="add del">
          <ac:chgData name="ajay poreddy" userId="a76d0cce41846b4c" providerId="LiveId" clId="{61AEF97E-498B-4C65-8A8D-10C250008736}" dt="2024-08-28T01:01:44.259" v="60" actId="26606"/>
          <ac:cxnSpMkLst>
            <pc:docMk/>
            <pc:sldMk cId="1633532751" sldId="256"/>
            <ac:cxnSpMk id="78" creationId="{C41BAEC7-F7B0-4224-8B18-8F74B7D87F0B}"/>
          </ac:cxnSpMkLst>
        </pc:cxnChg>
        <pc:cxnChg chg="add del">
          <ac:chgData name="ajay poreddy" userId="a76d0cce41846b4c" providerId="LiveId" clId="{61AEF97E-498B-4C65-8A8D-10C250008736}" dt="2024-08-28T01:01:58.876" v="66" actId="26606"/>
          <ac:cxnSpMkLst>
            <pc:docMk/>
            <pc:sldMk cId="1633532751" sldId="256"/>
            <ac:cxnSpMk id="86" creationId="{C41BAEC7-F7B0-4224-8B18-8F74B7D87F0B}"/>
          </ac:cxnSpMkLst>
        </pc:cxnChg>
        <pc:cxnChg chg="add del">
          <ac:chgData name="ajay poreddy" userId="a76d0cce41846b4c" providerId="LiveId" clId="{61AEF97E-498B-4C65-8A8D-10C250008736}" dt="2024-08-28T01:02:25.235" v="79" actId="26606"/>
          <ac:cxnSpMkLst>
            <pc:docMk/>
            <pc:sldMk cId="1633532751" sldId="256"/>
            <ac:cxnSpMk id="112" creationId="{872DAFA4-5D2E-4391-AD38-B26F579F40C5}"/>
          </ac:cxnSpMkLst>
        </pc:cxnChg>
      </pc:sldChg>
      <pc:sldChg chg="addSp delSp modSp new mod setBg addAnim delAnim modAnim setClrOvrMap">
        <pc:chgData name="ajay poreddy" userId="a76d0cce41846b4c" providerId="LiveId" clId="{61AEF97E-498B-4C65-8A8D-10C250008736}" dt="2024-08-28T06:20:31.946" v="1078" actId="27636"/>
        <pc:sldMkLst>
          <pc:docMk/>
          <pc:sldMk cId="992697952" sldId="257"/>
        </pc:sldMkLst>
        <pc:spChg chg="mod">
          <ac:chgData name="ajay poreddy" userId="a76d0cce41846b4c" providerId="LiveId" clId="{61AEF97E-498B-4C65-8A8D-10C250008736}" dt="2024-08-28T06:20:31.946" v="1078" actId="27636"/>
          <ac:spMkLst>
            <pc:docMk/>
            <pc:sldMk cId="992697952" sldId="257"/>
            <ac:spMk id="2" creationId="{70354A67-B30A-6B14-AA61-1E78AF0C87A1}"/>
          </ac:spMkLst>
        </pc:spChg>
        <pc:spChg chg="mod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3" creationId="{3244185C-5CB2-EE0E-1D66-463879250804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8" creationId="{3E3ED910-979B-508F-0B2C-9AC32A060C78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10" creationId="{D36EA369-C517-71AE-A333-1FAED0106BAA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12" creationId="{E180C1AD-8416-EEC2-E3FC-A6A726BED306}"/>
          </ac:spMkLst>
        </pc:spChg>
        <pc:spChg chg="add del">
          <ac:chgData name="ajay poreddy" userId="a76d0cce41846b4c" providerId="LiveId" clId="{61AEF97E-498B-4C65-8A8D-10C250008736}" dt="2024-08-28T06:17:33.200" v="1040" actId="26606"/>
          <ac:spMkLst>
            <pc:docMk/>
            <pc:sldMk cId="992697952" sldId="257"/>
            <ac:spMk id="18" creationId="{0671A8AE-40A1-4631-A6B8-581AFF065482}"/>
          </ac:spMkLst>
        </pc:spChg>
        <pc:spChg chg="add del">
          <ac:chgData name="ajay poreddy" userId="a76d0cce41846b4c" providerId="LiveId" clId="{61AEF97E-498B-4C65-8A8D-10C250008736}" dt="2024-08-28T06:17:33.200" v="1040" actId="26606"/>
          <ac:spMkLst>
            <pc:docMk/>
            <pc:sldMk cId="992697952" sldId="257"/>
            <ac:spMk id="20" creationId="{A44CD100-6267-4E62-AA64-2182A3A6A1C0}"/>
          </ac:spMkLst>
        </pc:spChg>
        <pc:spChg chg="add del">
          <ac:chgData name="ajay poreddy" userId="a76d0cce41846b4c" providerId="LiveId" clId="{61AEF97E-498B-4C65-8A8D-10C250008736}" dt="2024-08-28T06:17:33.200" v="1040" actId="26606"/>
          <ac:spMkLst>
            <pc:docMk/>
            <pc:sldMk cId="992697952" sldId="257"/>
            <ac:spMk id="22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7:33.200" v="1040" actId="26606"/>
          <ac:spMkLst>
            <pc:docMk/>
            <pc:sldMk cId="992697952" sldId="257"/>
            <ac:spMk id="24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7:37.559" v="1044" actId="26606"/>
          <ac:spMkLst>
            <pc:docMk/>
            <pc:sldMk cId="992697952" sldId="257"/>
            <ac:spMk id="26" creationId="{90E701D1-A34F-CF86-7316-8761C7835E03}"/>
          </ac:spMkLst>
        </pc:spChg>
        <pc:spChg chg="add del">
          <ac:chgData name="ajay poreddy" userId="a76d0cce41846b4c" providerId="LiveId" clId="{61AEF97E-498B-4C65-8A8D-10C250008736}" dt="2024-08-28T06:17:37.559" v="1044" actId="26606"/>
          <ac:spMkLst>
            <pc:docMk/>
            <pc:sldMk cId="992697952" sldId="257"/>
            <ac:spMk id="27" creationId="{33E93247-6229-44AB-A550-739E971E690B}"/>
          </ac:spMkLst>
        </pc:spChg>
        <pc:spChg chg="add del">
          <ac:chgData name="ajay poreddy" userId="a76d0cce41846b4c" providerId="LiveId" clId="{61AEF97E-498B-4C65-8A8D-10C250008736}" dt="2024-08-28T06:17:37.559" v="1044" actId="26606"/>
          <ac:spMkLst>
            <pc:docMk/>
            <pc:sldMk cId="992697952" sldId="257"/>
            <ac:spMk id="30" creationId="{5144B498-CCDC-D4DC-B7BB-68A8A7A83CEA}"/>
          </ac:spMkLst>
        </pc:spChg>
        <pc:spChg chg="add del">
          <ac:chgData name="ajay poreddy" userId="a76d0cce41846b4c" providerId="LiveId" clId="{61AEF97E-498B-4C65-8A8D-10C250008736}" dt="2024-08-28T06:17:37.559" v="1044" actId="26606"/>
          <ac:spMkLst>
            <pc:docMk/>
            <pc:sldMk cId="992697952" sldId="257"/>
            <ac:spMk id="31" creationId="{2165A4AE-FFE9-B2D5-017C-17337DDB3F3B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33" creationId="{031EA4A4-5D79-4817-B146-24029A2F3CC7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35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20:23.419" v="1076" actId="26606"/>
          <ac:spMkLst>
            <pc:docMk/>
            <pc:sldMk cId="992697952" sldId="257"/>
            <ac:spMk id="36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7:55.377" v="1050" actId="26606"/>
          <ac:spMkLst>
            <pc:docMk/>
            <pc:sldMk cId="992697952" sldId="257"/>
            <ac:spMk id="41" creationId="{6CCA5F87-1D1E-45CB-8D83-FC7EEFAD9935}"/>
          </ac:spMkLst>
        </pc:spChg>
        <pc:spChg chg="add del">
          <ac:chgData name="ajay poreddy" userId="a76d0cce41846b4c" providerId="LiveId" clId="{61AEF97E-498B-4C65-8A8D-10C250008736}" dt="2024-08-28T06:17:55.377" v="1050" actId="26606"/>
          <ac:spMkLst>
            <pc:docMk/>
            <pc:sldMk cId="992697952" sldId="257"/>
            <ac:spMk id="43" creationId="{7CCFC2C6-6238-4A2F-93DE-2ADF74AF635E}"/>
          </ac:spMkLst>
        </pc:spChg>
        <pc:spChg chg="add del">
          <ac:chgData name="ajay poreddy" userId="a76d0cce41846b4c" providerId="LiveId" clId="{61AEF97E-498B-4C65-8A8D-10C250008736}" dt="2024-08-28T06:17:55.377" v="1050" actId="26606"/>
          <ac:spMkLst>
            <pc:docMk/>
            <pc:sldMk cId="992697952" sldId="257"/>
            <ac:spMk id="45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7:55.377" v="1050" actId="26606"/>
          <ac:spMkLst>
            <pc:docMk/>
            <pc:sldMk cId="992697952" sldId="257"/>
            <ac:spMk id="47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7:57.284" v="1052" actId="26606"/>
          <ac:spMkLst>
            <pc:docMk/>
            <pc:sldMk cId="992697952" sldId="257"/>
            <ac:spMk id="49" creationId="{0671A8AE-40A1-4631-A6B8-581AFF065482}"/>
          </ac:spMkLst>
        </pc:spChg>
        <pc:spChg chg="add del">
          <ac:chgData name="ajay poreddy" userId="a76d0cce41846b4c" providerId="LiveId" clId="{61AEF97E-498B-4C65-8A8D-10C250008736}" dt="2024-08-28T06:17:57.284" v="1052" actId="26606"/>
          <ac:spMkLst>
            <pc:docMk/>
            <pc:sldMk cId="992697952" sldId="257"/>
            <ac:spMk id="50" creationId="{A44CD100-6267-4E62-AA64-2182A3A6A1C0}"/>
          </ac:spMkLst>
        </pc:spChg>
        <pc:spChg chg="add del">
          <ac:chgData name="ajay poreddy" userId="a76d0cce41846b4c" providerId="LiveId" clId="{61AEF97E-498B-4C65-8A8D-10C250008736}" dt="2024-08-28T06:17:57.284" v="1052" actId="26606"/>
          <ac:spMkLst>
            <pc:docMk/>
            <pc:sldMk cId="992697952" sldId="257"/>
            <ac:spMk id="51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7:57.284" v="1052" actId="26606"/>
          <ac:spMkLst>
            <pc:docMk/>
            <pc:sldMk cId="992697952" sldId="257"/>
            <ac:spMk id="52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8:22.350" v="1054" actId="26606"/>
          <ac:spMkLst>
            <pc:docMk/>
            <pc:sldMk cId="992697952" sldId="257"/>
            <ac:spMk id="54" creationId="{6CCA5F87-1D1E-45CB-8D83-FC7EEFAD9935}"/>
          </ac:spMkLst>
        </pc:spChg>
        <pc:spChg chg="add del">
          <ac:chgData name="ajay poreddy" userId="a76d0cce41846b4c" providerId="LiveId" clId="{61AEF97E-498B-4C65-8A8D-10C250008736}" dt="2024-08-28T06:18:22.350" v="1054" actId="26606"/>
          <ac:spMkLst>
            <pc:docMk/>
            <pc:sldMk cId="992697952" sldId="257"/>
            <ac:spMk id="55" creationId="{7CCFC2C6-6238-4A2F-93DE-2ADF74AF635E}"/>
          </ac:spMkLst>
        </pc:spChg>
        <pc:spChg chg="add del">
          <ac:chgData name="ajay poreddy" userId="a76d0cce41846b4c" providerId="LiveId" clId="{61AEF97E-498B-4C65-8A8D-10C250008736}" dt="2024-08-28T06:18:22.350" v="1054" actId="26606"/>
          <ac:spMkLst>
            <pc:docMk/>
            <pc:sldMk cId="992697952" sldId="257"/>
            <ac:spMk id="56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8:22.350" v="1054" actId="26606"/>
          <ac:spMkLst>
            <pc:docMk/>
            <pc:sldMk cId="992697952" sldId="257"/>
            <ac:spMk id="57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8:25.924" v="1056" actId="26606"/>
          <ac:spMkLst>
            <pc:docMk/>
            <pc:sldMk cId="992697952" sldId="257"/>
            <ac:spMk id="59" creationId="{16F48AD3-C8B3-4F74-B546-F12937F7DD9F}"/>
          </ac:spMkLst>
        </pc:spChg>
        <pc:spChg chg="add del">
          <ac:chgData name="ajay poreddy" userId="a76d0cce41846b4c" providerId="LiveId" clId="{61AEF97E-498B-4C65-8A8D-10C250008736}" dt="2024-08-28T06:18:25.924" v="1056" actId="26606"/>
          <ac:spMkLst>
            <pc:docMk/>
            <pc:sldMk cId="992697952" sldId="257"/>
            <ac:spMk id="60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8:25.924" v="1056" actId="26606"/>
          <ac:spMkLst>
            <pc:docMk/>
            <pc:sldMk cId="992697952" sldId="257"/>
            <ac:spMk id="61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8:28.965" v="1058" actId="26606"/>
          <ac:spMkLst>
            <pc:docMk/>
            <pc:sldMk cId="992697952" sldId="257"/>
            <ac:spMk id="63" creationId="{E91DC736-0EF8-4F87-9146-EBF1D2EE4D3D}"/>
          </ac:spMkLst>
        </pc:spChg>
        <pc:spChg chg="add del">
          <ac:chgData name="ajay poreddy" userId="a76d0cce41846b4c" providerId="LiveId" clId="{61AEF97E-498B-4C65-8A8D-10C250008736}" dt="2024-08-28T06:18:28.965" v="1058" actId="26606"/>
          <ac:spMkLst>
            <pc:docMk/>
            <pc:sldMk cId="992697952" sldId="257"/>
            <ac:spMk id="64" creationId="{097CD68E-23E3-4007-8847-CD0944C4F7BE}"/>
          </ac:spMkLst>
        </pc:spChg>
        <pc:spChg chg="add del">
          <ac:chgData name="ajay poreddy" userId="a76d0cce41846b4c" providerId="LiveId" clId="{61AEF97E-498B-4C65-8A8D-10C250008736}" dt="2024-08-28T06:18:28.965" v="1058" actId="26606"/>
          <ac:spMkLst>
            <pc:docMk/>
            <pc:sldMk cId="992697952" sldId="257"/>
            <ac:spMk id="65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8:28.965" v="1058" actId="26606"/>
          <ac:spMkLst>
            <pc:docMk/>
            <pc:sldMk cId="992697952" sldId="257"/>
            <ac:spMk id="66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20:22.097" v="1074" actId="26606"/>
          <ac:spMkLst>
            <pc:docMk/>
            <pc:sldMk cId="992697952" sldId="257"/>
            <ac:spMk id="68" creationId="{6CCA5F87-1D1E-45CB-8D83-FC7EEFAD9935}"/>
          </ac:spMkLst>
        </pc:spChg>
        <pc:spChg chg="add del">
          <ac:chgData name="ajay poreddy" userId="a76d0cce41846b4c" providerId="LiveId" clId="{61AEF97E-498B-4C65-8A8D-10C250008736}" dt="2024-08-28T06:20:22.097" v="1074" actId="26606"/>
          <ac:spMkLst>
            <pc:docMk/>
            <pc:sldMk cId="992697952" sldId="257"/>
            <ac:spMk id="69" creationId="{7CCFC2C6-6238-4A2F-93DE-2ADF74AF635E}"/>
          </ac:spMkLst>
        </pc:spChg>
        <pc:spChg chg="add del">
          <ac:chgData name="ajay poreddy" userId="a76d0cce41846b4c" providerId="LiveId" clId="{61AEF97E-498B-4C65-8A8D-10C250008736}" dt="2024-08-28T06:20:22.097" v="1074" actId="26606"/>
          <ac:spMkLst>
            <pc:docMk/>
            <pc:sldMk cId="992697952" sldId="257"/>
            <ac:spMk id="70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20:22.097" v="1074" actId="26606"/>
          <ac:spMkLst>
            <pc:docMk/>
            <pc:sldMk cId="992697952" sldId="257"/>
            <ac:spMk id="71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19:05.718" v="1061" actId="26606"/>
          <ac:spMkLst>
            <pc:docMk/>
            <pc:sldMk cId="992697952" sldId="257"/>
            <ac:spMk id="76" creationId="{E91DC736-0EF8-4F87-9146-EBF1D2EE4D3D}"/>
          </ac:spMkLst>
        </pc:spChg>
        <pc:spChg chg="add del">
          <ac:chgData name="ajay poreddy" userId="a76d0cce41846b4c" providerId="LiveId" clId="{61AEF97E-498B-4C65-8A8D-10C250008736}" dt="2024-08-28T06:19:05.718" v="1061" actId="26606"/>
          <ac:spMkLst>
            <pc:docMk/>
            <pc:sldMk cId="992697952" sldId="257"/>
            <ac:spMk id="78" creationId="{097CD68E-23E3-4007-8847-CD0944C4F7BE}"/>
          </ac:spMkLst>
        </pc:spChg>
        <pc:spChg chg="add del">
          <ac:chgData name="ajay poreddy" userId="a76d0cce41846b4c" providerId="LiveId" clId="{61AEF97E-498B-4C65-8A8D-10C250008736}" dt="2024-08-28T06:19:05.718" v="1061" actId="26606"/>
          <ac:spMkLst>
            <pc:docMk/>
            <pc:sldMk cId="992697952" sldId="257"/>
            <ac:spMk id="80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19:05.718" v="1061" actId="26606"/>
          <ac:spMkLst>
            <pc:docMk/>
            <pc:sldMk cId="992697952" sldId="257"/>
            <ac:spMk id="82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20:21.643" v="1073" actId="26606"/>
          <ac:spMkLst>
            <pc:docMk/>
            <pc:sldMk cId="992697952" sldId="257"/>
            <ac:spMk id="84" creationId="{6CCA5F87-1D1E-45CB-8D83-FC7EEFAD9935}"/>
          </ac:spMkLst>
        </pc:spChg>
        <pc:spChg chg="add del">
          <ac:chgData name="ajay poreddy" userId="a76d0cce41846b4c" providerId="LiveId" clId="{61AEF97E-498B-4C65-8A8D-10C250008736}" dt="2024-08-28T06:20:21.643" v="1073" actId="26606"/>
          <ac:spMkLst>
            <pc:docMk/>
            <pc:sldMk cId="992697952" sldId="257"/>
            <ac:spMk id="85" creationId="{7CCFC2C6-6238-4A2F-93DE-2ADF74AF635E}"/>
          </ac:spMkLst>
        </pc:spChg>
        <pc:spChg chg="add del">
          <ac:chgData name="ajay poreddy" userId="a76d0cce41846b4c" providerId="LiveId" clId="{61AEF97E-498B-4C65-8A8D-10C250008736}" dt="2024-08-28T06:20:21.643" v="1073" actId="26606"/>
          <ac:spMkLst>
            <pc:docMk/>
            <pc:sldMk cId="992697952" sldId="257"/>
            <ac:spMk id="86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20:21.643" v="1073" actId="26606"/>
          <ac:spMkLst>
            <pc:docMk/>
            <pc:sldMk cId="992697952" sldId="257"/>
            <ac:spMk id="87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20:18.632" v="1069" actId="26606"/>
          <ac:spMkLst>
            <pc:docMk/>
            <pc:sldMk cId="992697952" sldId="257"/>
            <ac:spMk id="92" creationId="{0E2F58BF-12E5-4B5A-AD25-4DAAA2742A7B}"/>
          </ac:spMkLst>
        </pc:spChg>
        <pc:spChg chg="add del">
          <ac:chgData name="ajay poreddy" userId="a76d0cce41846b4c" providerId="LiveId" clId="{61AEF97E-498B-4C65-8A8D-10C250008736}" dt="2024-08-28T06:20:18.632" v="1069" actId="26606"/>
          <ac:spMkLst>
            <pc:docMk/>
            <pc:sldMk cId="992697952" sldId="257"/>
            <ac:spMk id="94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20:18.632" v="1069" actId="26606"/>
          <ac:spMkLst>
            <pc:docMk/>
            <pc:sldMk cId="992697952" sldId="257"/>
            <ac:spMk id="96" creationId="{08C9B587-E65E-4B52-B37C-ABEBB6E87928}"/>
          </ac:spMkLst>
        </pc:spChg>
        <pc:picChg chg="add del">
          <ac:chgData name="ajay poreddy" userId="a76d0cce41846b4c" providerId="LiveId" clId="{61AEF97E-498B-4C65-8A8D-10C250008736}" dt="2024-08-28T06:17:33.200" v="1040" actId="26606"/>
          <ac:picMkLst>
            <pc:docMk/>
            <pc:sldMk cId="992697952" sldId="257"/>
            <ac:picMk id="14" creationId="{E3A5EE9C-B2FA-D493-42D3-FB7343A1785B}"/>
          </ac:picMkLst>
        </pc:picChg>
        <pc:picChg chg="add del">
          <ac:chgData name="ajay poreddy" userId="a76d0cce41846b4c" providerId="LiveId" clId="{61AEF97E-498B-4C65-8A8D-10C250008736}" dt="2024-08-28T06:17:37.559" v="1044" actId="26606"/>
          <ac:picMkLst>
            <pc:docMk/>
            <pc:sldMk cId="992697952" sldId="257"/>
            <ac:picMk id="29" creationId="{4030C92A-6EEB-7D2B-F462-7BF3E16F26A0}"/>
          </ac:picMkLst>
        </pc:picChg>
        <pc:picChg chg="add del mod ord">
          <ac:chgData name="ajay poreddy" userId="a76d0cce41846b4c" providerId="LiveId" clId="{61AEF97E-498B-4C65-8A8D-10C250008736}" dt="2024-08-28T06:20:23.419" v="1076" actId="26606"/>
          <ac:picMkLst>
            <pc:docMk/>
            <pc:sldMk cId="992697952" sldId="257"/>
            <ac:picMk id="34" creationId="{3734603F-E994-749C-8E17-DBC02CB26874}"/>
          </ac:picMkLst>
        </pc:picChg>
        <pc:cxnChg chg="add del">
          <ac:chgData name="ajay poreddy" userId="a76d0cce41846b4c" providerId="LiveId" clId="{61AEF97E-498B-4C65-8A8D-10C250008736}" dt="2024-08-28T06:17:37.559" v="1044" actId="26606"/>
          <ac:cxnSpMkLst>
            <pc:docMk/>
            <pc:sldMk cId="992697952" sldId="257"/>
            <ac:cxnSpMk id="28" creationId="{EE2E603F-4A95-4FE8-BB06-211DFD75DBEF}"/>
          </ac:cxnSpMkLst>
        </pc:cxnChg>
      </pc:sldChg>
      <pc:sldChg chg="addSp delSp modSp new mod setBg addAnim delAnim">
        <pc:chgData name="ajay poreddy" userId="a76d0cce41846b4c" providerId="LiveId" clId="{61AEF97E-498B-4C65-8A8D-10C250008736}" dt="2024-08-28T19:26:48.016" v="1636" actId="20577"/>
        <pc:sldMkLst>
          <pc:docMk/>
          <pc:sldMk cId="1311092103" sldId="258"/>
        </pc:sldMkLst>
        <pc:spChg chg="mo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" creationId="{6C742416-7F7A-D6FB-7C2A-7DC8EF753D9F}"/>
          </ac:spMkLst>
        </pc:spChg>
        <pc:spChg chg="del mod">
          <ac:chgData name="ajay poreddy" userId="a76d0cce41846b4c" providerId="LiveId" clId="{61AEF97E-498B-4C65-8A8D-10C250008736}" dt="2024-08-28T01:33:02.251" v="144"/>
          <ac:spMkLst>
            <pc:docMk/>
            <pc:sldMk cId="1311092103" sldId="258"/>
            <ac:spMk id="3" creationId="{96714AFD-5D93-657B-9297-25E5B149B8FA}"/>
          </ac:spMkLst>
        </pc:spChg>
        <pc:spChg chg="add mod">
          <ac:chgData name="ajay poreddy" userId="a76d0cce41846b4c" providerId="LiveId" clId="{61AEF97E-498B-4C65-8A8D-10C250008736}" dt="2024-08-28T19:26:48.016" v="1636" actId="20577"/>
          <ac:spMkLst>
            <pc:docMk/>
            <pc:sldMk cId="1311092103" sldId="258"/>
            <ac:spMk id="4" creationId="{7729E925-9312-4B1E-8878-204B9511CA27}"/>
          </ac:spMkLst>
        </pc:spChg>
        <pc:spChg chg="add del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8" creationId="{3E3ED910-979B-508F-0B2C-9AC32A060C78}"/>
          </ac:spMkLst>
        </pc:spChg>
        <pc:spChg chg="add del">
          <ac:chgData name="ajay poreddy" userId="a76d0cce41846b4c" providerId="LiveId" clId="{61AEF97E-498B-4C65-8A8D-10C250008736}" dt="2024-08-28T01:30:56.531" v="136" actId="26606"/>
          <ac:spMkLst>
            <pc:docMk/>
            <pc:sldMk cId="1311092103" sldId="258"/>
            <ac:spMk id="9" creationId="{0671A8AE-40A1-4631-A6B8-581AFF065482}"/>
          </ac:spMkLst>
        </pc:spChg>
        <pc:spChg chg="add del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10" creationId="{D36EA369-C517-71AE-A333-1FAED0106BAA}"/>
          </ac:spMkLst>
        </pc:spChg>
        <pc:spChg chg="add del">
          <ac:chgData name="ajay poreddy" userId="a76d0cce41846b4c" providerId="LiveId" clId="{61AEF97E-498B-4C65-8A8D-10C250008736}" dt="2024-08-28T01:30:56.531" v="136" actId="26606"/>
          <ac:spMkLst>
            <pc:docMk/>
            <pc:sldMk cId="1311092103" sldId="258"/>
            <ac:spMk id="11" creationId="{A44CD100-6267-4E62-AA64-2182A3A6A1C0}"/>
          </ac:spMkLst>
        </pc:spChg>
        <pc:spChg chg="add del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12" creationId="{E180C1AD-8416-EEC2-E3FC-A6A726BED306}"/>
          </ac:spMkLst>
        </pc:spChg>
        <pc:spChg chg="add del">
          <ac:chgData name="ajay poreddy" userId="a76d0cce41846b4c" providerId="LiveId" clId="{61AEF97E-498B-4C65-8A8D-10C250008736}" dt="2024-08-28T01:30:56.531" v="136" actId="26606"/>
          <ac:spMkLst>
            <pc:docMk/>
            <pc:sldMk cId="1311092103" sldId="258"/>
            <ac:spMk id="13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1:30:56.531" v="136" actId="26606"/>
          <ac:spMkLst>
            <pc:docMk/>
            <pc:sldMk cId="1311092103" sldId="258"/>
            <ac:spMk id="15" creationId="{08C9B587-E65E-4B52-B37C-ABEBB6E87928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18" creationId="{2D6FBB9D-1CAA-4D05-AB33-BABDFE17B843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0" creationId="{04727B71-B4B6-4823-80A1-68C40B475118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2" creationId="{79A6DB05-9FB5-4B07-8675-74C23D4FD89D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4" creationId="{8380AD67-C5CA-4918-B4BB-C359BB03EEDD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6" creationId="{EABAD4DA-87BA-4F70-9EF0-45C6BCF17823}"/>
          </ac:spMkLst>
        </pc:spChg>
        <pc:spChg chg="add">
          <ac:chgData name="ajay poreddy" userId="a76d0cce41846b4c" providerId="LiveId" clId="{61AEF97E-498B-4C65-8A8D-10C250008736}" dt="2024-08-28T01:34:14.932" v="179" actId="26606"/>
          <ac:spMkLst>
            <pc:docMk/>
            <pc:sldMk cId="1311092103" sldId="258"/>
            <ac:spMk id="28" creationId="{915128D9-2797-47FA-B6FE-EC24E6B8437A}"/>
          </ac:spMkLst>
        </pc:spChg>
        <pc:picChg chg="add del">
          <ac:chgData name="ajay poreddy" userId="a76d0cce41846b4c" providerId="LiveId" clId="{61AEF97E-498B-4C65-8A8D-10C250008736}" dt="2024-08-28T01:30:56.531" v="136" actId="26606"/>
          <ac:picMkLst>
            <pc:docMk/>
            <pc:sldMk cId="1311092103" sldId="258"/>
            <ac:picMk id="5" creationId="{9588DCA9-BCF0-0233-F003-C8AF082402B1}"/>
          </ac:picMkLst>
        </pc:picChg>
        <pc:picChg chg="add">
          <ac:chgData name="ajay poreddy" userId="a76d0cce41846b4c" providerId="LiveId" clId="{61AEF97E-498B-4C65-8A8D-10C250008736}" dt="2024-08-28T01:34:14.932" v="179" actId="26606"/>
          <ac:picMkLst>
            <pc:docMk/>
            <pc:sldMk cId="1311092103" sldId="258"/>
            <ac:picMk id="14" creationId="{70F830D3-2E1B-1587-D158-2FDDEA0EE03E}"/>
          </ac:picMkLst>
        </pc:picChg>
      </pc:sldChg>
      <pc:sldChg chg="addSp delSp modSp new mod setBg setClrOvrMap">
        <pc:chgData name="ajay poreddy" userId="a76d0cce41846b4c" providerId="LiveId" clId="{61AEF97E-498B-4C65-8A8D-10C250008736}" dt="2024-08-28T06:48:52.184" v="1268" actId="20577"/>
        <pc:sldMkLst>
          <pc:docMk/>
          <pc:sldMk cId="3960440791" sldId="259"/>
        </pc:sldMkLst>
        <pc:spChg chg="mod">
          <ac:chgData name="ajay poreddy" userId="a76d0cce41846b4c" providerId="LiveId" clId="{61AEF97E-498B-4C65-8A8D-10C250008736}" dt="2024-08-28T02:03:09.354" v="589" actId="1076"/>
          <ac:spMkLst>
            <pc:docMk/>
            <pc:sldMk cId="3960440791" sldId="259"/>
            <ac:spMk id="2" creationId="{45BB222A-55D0-D2B3-1BC7-D91B3705EE89}"/>
          </ac:spMkLst>
        </pc:spChg>
        <pc:spChg chg="mod">
          <ac:chgData name="ajay poreddy" userId="a76d0cce41846b4c" providerId="LiveId" clId="{61AEF97E-498B-4C65-8A8D-10C250008736}" dt="2024-08-28T06:48:52.184" v="1268" actId="20577"/>
          <ac:spMkLst>
            <pc:docMk/>
            <pc:sldMk cId="3960440791" sldId="259"/>
            <ac:spMk id="3" creationId="{F5C5D135-0E5E-1B97-2AB4-1D7BAF3AEBBE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8" creationId="{3E3ED910-979B-508F-0B2C-9AC32A060C78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10" creationId="{D36EA369-C517-71AE-A333-1FAED0106BAA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12" creationId="{E180C1AD-8416-EEC2-E3FC-A6A726BED306}"/>
          </ac:spMkLst>
        </pc:spChg>
        <pc:spChg chg="add del">
          <ac:chgData name="ajay poreddy" userId="a76d0cce41846b4c" providerId="LiveId" clId="{61AEF97E-498B-4C65-8A8D-10C250008736}" dt="2024-08-28T01:59:55.754" v="542" actId="26606"/>
          <ac:spMkLst>
            <pc:docMk/>
            <pc:sldMk cId="3960440791" sldId="259"/>
            <ac:spMk id="15" creationId="{33E93247-6229-44AB-A550-739E971E690B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18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1:59:55.754" v="542" actId="26606"/>
          <ac:spMkLst>
            <pc:docMk/>
            <pc:sldMk cId="3960440791" sldId="259"/>
            <ac:spMk id="19" creationId="{5144B498-CCDC-D4DC-B7BB-68A8A7A83CEA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20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1:59:55.754" v="542" actId="26606"/>
          <ac:spMkLst>
            <pc:docMk/>
            <pc:sldMk cId="3960440791" sldId="259"/>
            <ac:spMk id="21" creationId="{2165A4AE-FFE9-B2D5-017C-17337DDB3F3B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22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1:59:55.754" v="542" actId="26606"/>
          <ac:spMkLst>
            <pc:docMk/>
            <pc:sldMk cId="3960440791" sldId="259"/>
            <ac:spMk id="23" creationId="{90E701D1-A34F-CF86-7316-8761C7835E03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24" creationId="{8380AD67-C5CA-4918-B4BB-C359BB03EEDD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25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26" creationId="{EABAD4DA-87BA-4F70-9EF0-45C6BCF17823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27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1:58:39.206" v="527" actId="26606"/>
          <ac:spMkLst>
            <pc:docMk/>
            <pc:sldMk cId="3960440791" sldId="259"/>
            <ac:spMk id="28" creationId="{915128D9-2797-47FA-B6FE-EC24E6B8437A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29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30" creationId="{8380AD67-C5CA-4918-B4BB-C359BB03EEDD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32" creationId="{EABAD4DA-87BA-4F70-9EF0-45C6BCF17823}"/>
          </ac:spMkLst>
        </pc:spChg>
        <pc:spChg chg="add del">
          <ac:chgData name="ajay poreddy" userId="a76d0cce41846b4c" providerId="LiveId" clId="{61AEF97E-498B-4C65-8A8D-10C250008736}" dt="2024-08-28T01:59:59.140" v="544" actId="26606"/>
          <ac:spMkLst>
            <pc:docMk/>
            <pc:sldMk cId="3960440791" sldId="259"/>
            <ac:spMk id="33" creationId="{915128D9-2797-47FA-B6FE-EC24E6B8437A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35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36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37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38" creationId="{1640B3DF-3C1C-49A7-8FA7-EE4A21CB0BDC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39" creationId="{AFF79527-C7F1-4E06-8126-A8E8C5FEBFCA}"/>
          </ac:spMkLst>
        </pc:spChg>
        <pc:spChg chg="add del">
          <ac:chgData name="ajay poreddy" userId="a76d0cce41846b4c" providerId="LiveId" clId="{61AEF97E-498B-4C65-8A8D-10C250008736}" dt="2024-08-28T02:00:00.540" v="546" actId="26606"/>
          <ac:spMkLst>
            <pc:docMk/>
            <pc:sldMk cId="3960440791" sldId="259"/>
            <ac:spMk id="40" creationId="{90FA739B-A75D-DA77-F75D-36ED592E9A34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2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3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4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5" creationId="{B4CE5841-C184-4A70-A609-5FE4A50783C7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6" creationId="{CD1AAA2C-FBBE-42AA-B869-31D524B7653F}"/>
          </ac:spMkLst>
        </pc:spChg>
        <pc:spChg chg="add del">
          <ac:chgData name="ajay poreddy" userId="a76d0cce41846b4c" providerId="LiveId" clId="{61AEF97E-498B-4C65-8A8D-10C250008736}" dt="2024-08-28T02:00:01.685" v="548" actId="26606"/>
          <ac:spMkLst>
            <pc:docMk/>
            <pc:sldMk cId="3960440791" sldId="259"/>
            <ac:spMk id="47" creationId="{5F937BBF-9326-4230-AB1B-F1795E350559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49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0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1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2" creationId="{2C9A9DA9-7DC8-488B-A882-123947B0F3D9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3" creationId="{57F6BDD4-E066-4008-8011-6CC31AEB4556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4" creationId="{2711A8FB-68FC-45FC-B01E-38F809E2D439}"/>
          </ac:spMkLst>
        </pc:spChg>
        <pc:spChg chg="add del">
          <ac:chgData name="ajay poreddy" userId="a76d0cce41846b4c" providerId="LiveId" clId="{61AEF97E-498B-4C65-8A8D-10C250008736}" dt="2024-08-28T02:00:09.834" v="550" actId="26606"/>
          <ac:spMkLst>
            <pc:docMk/>
            <pc:sldMk cId="3960440791" sldId="259"/>
            <ac:spMk id="55" creationId="{2A865FE3-5FC9-4049-87CF-30019C46C0F5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58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59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60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61" creationId="{8380AD67-C5CA-4918-B4BB-C359BB03EEDD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63" creationId="{EABAD4DA-87BA-4F70-9EF0-45C6BCF17823}"/>
          </ac:spMkLst>
        </pc:spChg>
        <pc:spChg chg="add del">
          <ac:chgData name="ajay poreddy" userId="a76d0cce41846b4c" providerId="LiveId" clId="{61AEF97E-498B-4C65-8A8D-10C250008736}" dt="2024-08-28T02:02:08.941" v="580" actId="26606"/>
          <ac:spMkLst>
            <pc:docMk/>
            <pc:sldMk cId="3960440791" sldId="259"/>
            <ac:spMk id="64" creationId="{915128D9-2797-47FA-B6FE-EC24E6B8437A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69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71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73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75" creationId="{2C9A9DA9-7DC8-488B-A882-123947B0F3D9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77" creationId="{57F6BDD4-E066-4008-8011-6CC31AEB4556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79" creationId="{2711A8FB-68FC-45FC-B01E-38F809E2D439}"/>
          </ac:spMkLst>
        </pc:spChg>
        <pc:spChg chg="add del">
          <ac:chgData name="ajay poreddy" userId="a76d0cce41846b4c" providerId="LiveId" clId="{61AEF97E-498B-4C65-8A8D-10C250008736}" dt="2024-08-28T02:02:04.842" v="573" actId="26606"/>
          <ac:spMkLst>
            <pc:docMk/>
            <pc:sldMk cId="3960440791" sldId="259"/>
            <ac:spMk id="81" creationId="{2A865FE3-5FC9-4049-87CF-30019C46C0F5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86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88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90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92" creationId="{2C9A9DA9-7DC8-488B-A882-123947B0F3D9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94" creationId="{57F6BDD4-E066-4008-8011-6CC31AEB4556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96" creationId="{2711A8FB-68FC-45FC-B01E-38F809E2D439}"/>
          </ac:spMkLst>
        </pc:spChg>
        <pc:spChg chg="add del">
          <ac:chgData name="ajay poreddy" userId="a76d0cce41846b4c" providerId="LiveId" clId="{61AEF97E-498B-4C65-8A8D-10C250008736}" dt="2024-08-28T02:01:54.845" v="566" actId="26606"/>
          <ac:spMkLst>
            <pc:docMk/>
            <pc:sldMk cId="3960440791" sldId="259"/>
            <ac:spMk id="98" creationId="{2A865FE3-5FC9-4049-87CF-30019C46C0F5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0" creationId="{2D6FBB9D-1CAA-4D05-AB33-BABDFE17B843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1" creationId="{04727B71-B4B6-4823-80A1-68C40B475118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2" creationId="{79A6DB05-9FB5-4B07-8675-74C23D4FD89D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3" creationId="{90D01200-0224-43C5-AB38-FB4D16B73FB7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4" creationId="{728A44A4-A002-4A88-9FC9-1D0566C97A47}"/>
          </ac:spMkLst>
        </pc:spChg>
        <pc:spChg chg="add del">
          <ac:chgData name="ajay poreddy" userId="a76d0cce41846b4c" providerId="LiveId" clId="{61AEF97E-498B-4C65-8A8D-10C250008736}" dt="2024-08-28T02:02:01.828" v="568" actId="26606"/>
          <ac:spMkLst>
            <pc:docMk/>
            <pc:sldMk cId="3960440791" sldId="259"/>
            <ac:spMk id="105" creationId="{3E7D5C7B-DD16-401B-85CE-4AAA2A4F5136}"/>
          </ac:spMkLst>
        </pc:spChg>
        <pc:picChg chg="add del">
          <ac:chgData name="ajay poreddy" userId="a76d0cce41846b4c" providerId="LiveId" clId="{61AEF97E-498B-4C65-8A8D-10C250008736}" dt="2024-08-28T01:58:39.206" v="527" actId="26606"/>
          <ac:picMkLst>
            <pc:docMk/>
            <pc:sldMk cId="3960440791" sldId="259"/>
            <ac:picMk id="14" creationId="{4FD8558E-DBE1-E02C-4B74-D28BE302D2A1}"/>
          </ac:picMkLst>
        </pc:picChg>
        <pc:picChg chg="add del">
          <ac:chgData name="ajay poreddy" userId="a76d0cce41846b4c" providerId="LiveId" clId="{61AEF97E-498B-4C65-8A8D-10C250008736}" dt="2024-08-28T01:59:55.754" v="542" actId="26606"/>
          <ac:picMkLst>
            <pc:docMk/>
            <pc:sldMk cId="3960440791" sldId="259"/>
            <ac:picMk id="17" creationId="{B89963FE-A1C2-99A4-5A1D-4C912ECD0DF9}"/>
          </ac:picMkLst>
        </pc:picChg>
        <pc:picChg chg="add del">
          <ac:chgData name="ajay poreddy" userId="a76d0cce41846b4c" providerId="LiveId" clId="{61AEF97E-498B-4C65-8A8D-10C250008736}" dt="2024-08-28T01:59:59.140" v="544" actId="26606"/>
          <ac:picMkLst>
            <pc:docMk/>
            <pc:sldMk cId="3960440791" sldId="259"/>
            <ac:picMk id="31" creationId="{2D785F7B-1E4B-69FF-816C-6F6CCDEA4538}"/>
          </ac:picMkLst>
        </pc:picChg>
        <pc:picChg chg="add del">
          <ac:chgData name="ajay poreddy" userId="a76d0cce41846b4c" providerId="LiveId" clId="{61AEF97E-498B-4C65-8A8D-10C250008736}" dt="2024-08-28T02:00:09.834" v="550" actId="26606"/>
          <ac:picMkLst>
            <pc:docMk/>
            <pc:sldMk cId="3960440791" sldId="259"/>
            <ac:picMk id="56" creationId="{3224924E-B115-89D1-C6F4-8062FC0B3246}"/>
          </ac:picMkLst>
        </pc:picChg>
        <pc:picChg chg="add del mod ord">
          <ac:chgData name="ajay poreddy" userId="a76d0cce41846b4c" providerId="LiveId" clId="{61AEF97E-498B-4C65-8A8D-10C250008736}" dt="2024-08-28T02:02:08.941" v="580" actId="26606"/>
          <ac:picMkLst>
            <pc:docMk/>
            <pc:sldMk cId="3960440791" sldId="259"/>
            <ac:picMk id="62" creationId="{2D785F7B-1E4B-69FF-816C-6F6CCDEA4538}"/>
          </ac:picMkLst>
        </pc:picChg>
        <pc:cxnChg chg="add del">
          <ac:chgData name="ajay poreddy" userId="a76d0cce41846b4c" providerId="LiveId" clId="{61AEF97E-498B-4C65-8A8D-10C250008736}" dt="2024-08-28T01:59:55.754" v="542" actId="26606"/>
          <ac:cxnSpMkLst>
            <pc:docMk/>
            <pc:sldMk cId="3960440791" sldId="259"/>
            <ac:cxnSpMk id="16" creationId="{EE2E603F-4A95-4FE8-BB06-211DFD75DBEF}"/>
          </ac:cxnSpMkLst>
        </pc:cxnChg>
      </pc:sldChg>
      <pc:sldChg chg="addSp delSp modSp new del mod ord setBg setClrOvrMap modShow">
        <pc:chgData name="ajay poreddy" userId="a76d0cce41846b4c" providerId="LiveId" clId="{61AEF97E-498B-4C65-8A8D-10C250008736}" dt="2024-08-28T19:08:48.413" v="1598" actId="2696"/>
        <pc:sldMkLst>
          <pc:docMk/>
          <pc:sldMk cId="1328468040" sldId="260"/>
        </pc:sldMkLst>
        <pc:spChg chg="mo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2" creationId="{83E4D57D-1552-4261-2739-E360C0C98F40}"/>
          </ac:spMkLst>
        </pc:spChg>
        <pc:spChg chg="mod">
          <ac:chgData name="ajay poreddy" userId="a76d0cce41846b4c" providerId="LiveId" clId="{61AEF97E-498B-4C65-8A8D-10C250008736}" dt="2024-08-28T02:20:51.156" v="633" actId="255"/>
          <ac:spMkLst>
            <pc:docMk/>
            <pc:sldMk cId="1328468040" sldId="260"/>
            <ac:spMk id="3" creationId="{D510D3A0-2593-AD0B-7325-7FC67A0B3A03}"/>
          </ac:spMkLst>
        </pc:spChg>
        <pc:spChg chg="add del">
          <ac:chgData name="ajay poreddy" userId="a76d0cce41846b4c" providerId="LiveId" clId="{61AEF97E-498B-4C65-8A8D-10C250008736}" dt="2024-08-28T02:19:53.504" v="622" actId="26606"/>
          <ac:spMkLst>
            <pc:docMk/>
            <pc:sldMk cId="1328468040" sldId="260"/>
            <ac:spMk id="8" creationId="{3E3ED910-979B-508F-0B2C-9AC32A060C78}"/>
          </ac:spMkLst>
        </pc:spChg>
        <pc:spChg chg="add del">
          <ac:chgData name="ajay poreddy" userId="a76d0cce41846b4c" providerId="LiveId" clId="{61AEF97E-498B-4C65-8A8D-10C250008736}" dt="2024-08-28T02:19:53.504" v="622" actId="26606"/>
          <ac:spMkLst>
            <pc:docMk/>
            <pc:sldMk cId="1328468040" sldId="260"/>
            <ac:spMk id="10" creationId="{D36EA369-C517-71AE-A333-1FAED0106BAA}"/>
          </ac:spMkLst>
        </pc:spChg>
        <pc:spChg chg="add del">
          <ac:chgData name="ajay poreddy" userId="a76d0cce41846b4c" providerId="LiveId" clId="{61AEF97E-498B-4C65-8A8D-10C250008736}" dt="2024-08-28T02:19:53.504" v="622" actId="26606"/>
          <ac:spMkLst>
            <pc:docMk/>
            <pc:sldMk cId="1328468040" sldId="260"/>
            <ac:spMk id="12" creationId="{E180C1AD-8416-EEC2-E3FC-A6A726BED306}"/>
          </ac:spMkLst>
        </pc:spChg>
        <pc:spChg chg="add del">
          <ac:chgData name="ajay poreddy" userId="a76d0cce41846b4c" providerId="LiveId" clId="{61AEF97E-498B-4C65-8A8D-10C250008736}" dt="2024-08-28T02:19:53.496" v="621" actId="26606"/>
          <ac:spMkLst>
            <pc:docMk/>
            <pc:sldMk cId="1328468040" sldId="260"/>
            <ac:spMk id="18" creationId="{33E93247-6229-44AB-A550-739E971E690B}"/>
          </ac:spMkLst>
        </pc:spChg>
        <pc:spChg chg="add del">
          <ac:chgData name="ajay poreddy" userId="a76d0cce41846b4c" providerId="LiveId" clId="{61AEF97E-498B-4C65-8A8D-10C250008736}" dt="2024-08-28T02:19:53.496" v="621" actId="26606"/>
          <ac:spMkLst>
            <pc:docMk/>
            <pc:sldMk cId="1328468040" sldId="260"/>
            <ac:spMk id="22" creationId="{5144B498-CCDC-D4DC-B7BB-68A8A7A83CEA}"/>
          </ac:spMkLst>
        </pc:spChg>
        <pc:spChg chg="add del">
          <ac:chgData name="ajay poreddy" userId="a76d0cce41846b4c" providerId="LiveId" clId="{61AEF97E-498B-4C65-8A8D-10C250008736}" dt="2024-08-28T02:19:53.496" v="621" actId="26606"/>
          <ac:spMkLst>
            <pc:docMk/>
            <pc:sldMk cId="1328468040" sldId="260"/>
            <ac:spMk id="24" creationId="{2165A4AE-FFE9-B2D5-017C-17337DDB3F3B}"/>
          </ac:spMkLst>
        </pc:spChg>
        <pc:spChg chg="add del">
          <ac:chgData name="ajay poreddy" userId="a76d0cce41846b4c" providerId="LiveId" clId="{61AEF97E-498B-4C65-8A8D-10C250008736}" dt="2024-08-28T02:19:53.496" v="621" actId="26606"/>
          <ac:spMkLst>
            <pc:docMk/>
            <pc:sldMk cId="1328468040" sldId="260"/>
            <ac:spMk id="26" creationId="{90E701D1-A34F-CF86-7316-8761C7835E03}"/>
          </ac:spMkLst>
        </pc:spChg>
        <pc:spChg chg="add del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28" creationId="{0671A8AE-40A1-4631-A6B8-581AFF065482}"/>
          </ac:spMkLst>
        </pc:spChg>
        <pc:spChg chg="add del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30" creationId="{A44CD100-6267-4E62-AA64-2182A3A6A1C0}"/>
          </ac:spMkLst>
        </pc:spChg>
        <pc:spChg chg="add del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31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32" creationId="{08C9B587-E65E-4B52-B37C-ABEBB6E87928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37" creationId="{2D6FBB9D-1CAA-4D05-AB33-BABDFE17B843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39" creationId="{04727B71-B4B6-4823-80A1-68C40B475118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41" creationId="{79A6DB05-9FB5-4B07-8675-74C23D4FD89D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43" creationId="{8380AD67-C5CA-4918-B4BB-C359BB03EEDD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45" creationId="{EABAD4DA-87BA-4F70-9EF0-45C6BCF17823}"/>
          </ac:spMkLst>
        </pc:spChg>
        <pc:spChg chg="add">
          <ac:chgData name="ajay poreddy" userId="a76d0cce41846b4c" providerId="LiveId" clId="{61AEF97E-498B-4C65-8A8D-10C250008736}" dt="2024-08-28T02:20:38.278" v="631" actId="26606"/>
          <ac:spMkLst>
            <pc:docMk/>
            <pc:sldMk cId="1328468040" sldId="260"/>
            <ac:spMk id="47" creationId="{915128D9-2797-47FA-B6FE-EC24E6B8437A}"/>
          </ac:spMkLst>
        </pc:spChg>
        <pc:picChg chg="add del">
          <ac:chgData name="ajay poreddy" userId="a76d0cce41846b4c" providerId="LiveId" clId="{61AEF97E-498B-4C65-8A8D-10C250008736}" dt="2024-08-28T02:19:53.496" v="621" actId="26606"/>
          <ac:picMkLst>
            <pc:docMk/>
            <pc:sldMk cId="1328468040" sldId="260"/>
            <ac:picMk id="14" creationId="{97540F82-5925-30E7-B055-F647020C7AF5}"/>
          </ac:picMkLst>
        </pc:picChg>
        <pc:picChg chg="add mod ord">
          <ac:chgData name="ajay poreddy" userId="a76d0cce41846b4c" providerId="LiveId" clId="{61AEF97E-498B-4C65-8A8D-10C250008736}" dt="2024-08-28T02:20:38.278" v="631" actId="26606"/>
          <ac:picMkLst>
            <pc:docMk/>
            <pc:sldMk cId="1328468040" sldId="260"/>
            <ac:picMk id="29" creationId="{54C38EE9-0F45-8EF9-0F63-7156C0A14F87}"/>
          </ac:picMkLst>
        </pc:picChg>
        <pc:cxnChg chg="add del">
          <ac:chgData name="ajay poreddy" userId="a76d0cce41846b4c" providerId="LiveId" clId="{61AEF97E-498B-4C65-8A8D-10C250008736}" dt="2024-08-28T02:19:53.496" v="621" actId="26606"/>
          <ac:cxnSpMkLst>
            <pc:docMk/>
            <pc:sldMk cId="1328468040" sldId="260"/>
            <ac:cxnSpMk id="20" creationId="{EE2E603F-4A95-4FE8-BB06-211DFD75DBEF}"/>
          </ac:cxnSpMkLst>
        </pc:cxnChg>
      </pc:sldChg>
      <pc:sldChg chg="addSp modSp new mod setBg">
        <pc:chgData name="ajay poreddy" userId="a76d0cce41846b4c" providerId="LiveId" clId="{61AEF97E-498B-4C65-8A8D-10C250008736}" dt="2024-08-28T06:32:15.273" v="1153" actId="1076"/>
        <pc:sldMkLst>
          <pc:docMk/>
          <pc:sldMk cId="625469142" sldId="261"/>
        </pc:sldMkLst>
        <pc:spChg chg="mod">
          <ac:chgData name="ajay poreddy" userId="a76d0cce41846b4c" providerId="LiveId" clId="{61AEF97E-498B-4C65-8A8D-10C250008736}" dt="2024-08-28T06:29:33.062" v="1133" actId="27636"/>
          <ac:spMkLst>
            <pc:docMk/>
            <pc:sldMk cId="625469142" sldId="261"/>
            <ac:spMk id="2" creationId="{59B0A1BD-90F9-50DA-548B-FB885598CAFF}"/>
          </ac:spMkLst>
        </pc:spChg>
        <pc:spChg chg="mod">
          <ac:chgData name="ajay poreddy" userId="a76d0cce41846b4c" providerId="LiveId" clId="{61AEF97E-498B-4C65-8A8D-10C250008736}" dt="2024-08-28T06:29:23.886" v="1131" actId="2711"/>
          <ac:spMkLst>
            <pc:docMk/>
            <pc:sldMk cId="625469142" sldId="261"/>
            <ac:spMk id="3" creationId="{D0C8E693-F3DA-1938-4227-62A7F66475F2}"/>
          </ac:spMkLst>
        </pc:spChg>
        <pc:spChg chg="add mod">
          <ac:chgData name="ajay poreddy" userId="a76d0cce41846b4c" providerId="LiveId" clId="{61AEF97E-498B-4C65-8A8D-10C250008736}" dt="2024-08-28T06:32:15.273" v="1153" actId="1076"/>
          <ac:spMkLst>
            <pc:docMk/>
            <pc:sldMk cId="625469142" sldId="261"/>
            <ac:spMk id="4" creationId="{BFC9CC11-01AD-1445-8BFA-8F5A60929DE7}"/>
          </ac:spMkLst>
        </pc:spChg>
        <pc:spChg chg="add">
          <ac:chgData name="ajay poreddy" userId="a76d0cce41846b4c" providerId="LiveId" clId="{61AEF97E-498B-4C65-8A8D-10C250008736}" dt="2024-08-28T06:27:17.130" v="1115" actId="26606"/>
          <ac:spMkLst>
            <pc:docMk/>
            <pc:sldMk cId="625469142" sldId="261"/>
            <ac:spMk id="8" creationId="{3E3ED910-979B-508F-0B2C-9AC32A060C78}"/>
          </ac:spMkLst>
        </pc:spChg>
        <pc:spChg chg="add">
          <ac:chgData name="ajay poreddy" userId="a76d0cce41846b4c" providerId="LiveId" clId="{61AEF97E-498B-4C65-8A8D-10C250008736}" dt="2024-08-28T06:27:17.130" v="1115" actId="26606"/>
          <ac:spMkLst>
            <pc:docMk/>
            <pc:sldMk cId="625469142" sldId="261"/>
            <ac:spMk id="10" creationId="{D36EA369-C517-71AE-A333-1FAED0106BAA}"/>
          </ac:spMkLst>
        </pc:spChg>
        <pc:spChg chg="add">
          <ac:chgData name="ajay poreddy" userId="a76d0cce41846b4c" providerId="LiveId" clId="{61AEF97E-498B-4C65-8A8D-10C250008736}" dt="2024-08-28T06:27:17.130" v="1115" actId="26606"/>
          <ac:spMkLst>
            <pc:docMk/>
            <pc:sldMk cId="625469142" sldId="261"/>
            <ac:spMk id="12" creationId="{E180C1AD-8416-EEC2-E3FC-A6A726BED306}"/>
          </ac:spMkLst>
        </pc:spChg>
      </pc:sldChg>
      <pc:sldChg chg="addSp delSp modSp new mod setBg addAnim">
        <pc:chgData name="ajay poreddy" userId="a76d0cce41846b4c" providerId="LiveId" clId="{61AEF97E-498B-4C65-8A8D-10C250008736}" dt="2024-08-28T19:06:20.051" v="1596" actId="20577"/>
        <pc:sldMkLst>
          <pc:docMk/>
          <pc:sldMk cId="3951007792" sldId="262"/>
        </pc:sldMkLst>
        <pc:spChg chg="mod">
          <ac:chgData name="ajay poreddy" userId="a76d0cce41846b4c" providerId="LiveId" clId="{61AEF97E-498B-4C65-8A8D-10C250008736}" dt="2024-08-28T06:15:52.684" v="1018" actId="122"/>
          <ac:spMkLst>
            <pc:docMk/>
            <pc:sldMk cId="3951007792" sldId="262"/>
            <ac:spMk id="2" creationId="{5D96607E-586E-DD48-BABF-30C17AE0AF7F}"/>
          </ac:spMkLst>
        </pc:spChg>
        <pc:spChg chg="mod ord">
          <ac:chgData name="ajay poreddy" userId="a76d0cce41846b4c" providerId="LiveId" clId="{61AEF97E-498B-4C65-8A8D-10C250008736}" dt="2024-08-28T19:06:20.051" v="1596" actId="20577"/>
          <ac:spMkLst>
            <pc:docMk/>
            <pc:sldMk cId="3951007792" sldId="262"/>
            <ac:spMk id="3" creationId="{4555D557-C535-0410-CB3E-E1EE396AA9D7}"/>
          </ac:spMkLst>
        </pc:spChg>
        <pc:spChg chg="add del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8" creationId="{3E3ED910-979B-508F-0B2C-9AC32A060C78}"/>
          </ac:spMkLst>
        </pc:spChg>
        <pc:spChg chg="add del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10" creationId="{D36EA369-C517-71AE-A333-1FAED0106BAA}"/>
          </ac:spMkLst>
        </pc:spChg>
        <pc:spChg chg="add del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12" creationId="{E180C1AD-8416-EEC2-E3FC-A6A726BED306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17" creationId="{2D6FBB9D-1CAA-4D05-AB33-BABDFE17B843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19" creationId="{04727B71-B4B6-4823-80A1-68C40B475118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21" creationId="{79A6DB05-9FB5-4B07-8675-74C23D4FD89D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23" creationId="{8108D317-7CBD-4897-BD1F-959436D2A3BE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25" creationId="{D6297641-8B9F-4767-9606-8A11313227BF}"/>
          </ac:spMkLst>
        </pc:spChg>
        <pc:spChg chg="add">
          <ac:chgData name="ajay poreddy" userId="a76d0cce41846b4c" providerId="LiveId" clId="{61AEF97E-498B-4C65-8A8D-10C250008736}" dt="2024-08-28T06:15:21.936" v="1014" actId="26606"/>
          <ac:spMkLst>
            <pc:docMk/>
            <pc:sldMk cId="3951007792" sldId="262"/>
            <ac:spMk id="27" creationId="{D8F3CA65-EA00-46B4-9616-39E6853F7BED}"/>
          </ac:spMkLst>
        </pc:spChg>
        <pc:picChg chg="add mod">
          <ac:chgData name="ajay poreddy" userId="a76d0cce41846b4c" providerId="LiveId" clId="{61AEF97E-498B-4C65-8A8D-10C250008736}" dt="2024-08-28T06:15:21.936" v="1014" actId="26606"/>
          <ac:picMkLst>
            <pc:docMk/>
            <pc:sldMk cId="3951007792" sldId="262"/>
            <ac:picMk id="5" creationId="{1EC03076-7086-FE69-911D-53EC276D927C}"/>
          </ac:picMkLst>
        </pc:picChg>
      </pc:sldChg>
      <pc:sldChg chg="addSp delSp modSp new mod setBg">
        <pc:chgData name="ajay poreddy" userId="a76d0cce41846b4c" providerId="LiveId" clId="{61AEF97E-498B-4C65-8A8D-10C250008736}" dt="2024-08-28T19:44:00.672" v="2010" actId="20577"/>
        <pc:sldMkLst>
          <pc:docMk/>
          <pc:sldMk cId="2809941268" sldId="263"/>
        </pc:sldMkLst>
        <pc:spChg chg="mod">
          <ac:chgData name="ajay poreddy" userId="a76d0cce41846b4c" providerId="LiveId" clId="{61AEF97E-498B-4C65-8A8D-10C250008736}" dt="2024-08-28T19:44:00.672" v="2010" actId="20577"/>
          <ac:spMkLst>
            <pc:docMk/>
            <pc:sldMk cId="2809941268" sldId="263"/>
            <ac:spMk id="2" creationId="{81BABB5A-D385-D2A8-E8DA-169DE0BCEABC}"/>
          </ac:spMkLst>
        </pc:spChg>
        <pc:spChg chg="add del mod">
          <ac:chgData name="ajay poreddy" userId="a76d0cce41846b4c" providerId="LiveId" clId="{61AEF97E-498B-4C65-8A8D-10C250008736}" dt="2024-08-28T19:43:51.756" v="2008" actId="1076"/>
          <ac:spMkLst>
            <pc:docMk/>
            <pc:sldMk cId="2809941268" sldId="263"/>
            <ac:spMk id="3" creationId="{524143AA-39C0-CD1C-F140-FDAF8EDA89F6}"/>
          </ac:spMkLst>
        </pc:spChg>
        <pc:spChg chg="add">
          <ac:chgData name="ajay poreddy" userId="a76d0cce41846b4c" providerId="LiveId" clId="{61AEF97E-498B-4C65-8A8D-10C250008736}" dt="2024-08-28T06:39:42.778" v="1182" actId="26606"/>
          <ac:spMkLst>
            <pc:docMk/>
            <pc:sldMk cId="2809941268" sldId="263"/>
            <ac:spMk id="10" creationId="{2C9A9DA9-7DC8-488B-A882-123947B0F3D9}"/>
          </ac:spMkLst>
        </pc:spChg>
        <pc:spChg chg="add">
          <ac:chgData name="ajay poreddy" userId="a76d0cce41846b4c" providerId="LiveId" clId="{61AEF97E-498B-4C65-8A8D-10C250008736}" dt="2024-08-28T06:39:42.778" v="1182" actId="26606"/>
          <ac:spMkLst>
            <pc:docMk/>
            <pc:sldMk cId="2809941268" sldId="263"/>
            <ac:spMk id="12" creationId="{57F6BDD4-E066-4008-8011-6CC31AEB4556}"/>
          </ac:spMkLst>
        </pc:spChg>
        <pc:spChg chg="add">
          <ac:chgData name="ajay poreddy" userId="a76d0cce41846b4c" providerId="LiveId" clId="{61AEF97E-498B-4C65-8A8D-10C250008736}" dt="2024-08-28T06:39:42.778" v="1182" actId="26606"/>
          <ac:spMkLst>
            <pc:docMk/>
            <pc:sldMk cId="2809941268" sldId="263"/>
            <ac:spMk id="14" creationId="{2711A8FB-68FC-45FC-B01E-38F809E2D439}"/>
          </ac:spMkLst>
        </pc:spChg>
        <pc:spChg chg="add">
          <ac:chgData name="ajay poreddy" userId="a76d0cce41846b4c" providerId="LiveId" clId="{61AEF97E-498B-4C65-8A8D-10C250008736}" dt="2024-08-28T06:39:42.778" v="1182" actId="26606"/>
          <ac:spMkLst>
            <pc:docMk/>
            <pc:sldMk cId="2809941268" sldId="263"/>
            <ac:spMk id="16" creationId="{2A865FE3-5FC9-4049-87CF-30019C46C0F5}"/>
          </ac:spMkLst>
        </pc:spChg>
        <pc:picChg chg="add del mod ord">
          <ac:chgData name="ajay poreddy" userId="a76d0cce41846b4c" providerId="LiveId" clId="{61AEF97E-498B-4C65-8A8D-10C250008736}" dt="2024-08-28T06:33:42.524" v="1156" actId="34307"/>
          <ac:picMkLst>
            <pc:docMk/>
            <pc:sldMk cId="2809941268" sldId="263"/>
            <ac:picMk id="4" creationId="{551923C7-2628-3043-D9B5-AC6878870E74}"/>
          </ac:picMkLst>
        </pc:picChg>
        <pc:picChg chg="add">
          <ac:chgData name="ajay poreddy" userId="a76d0cce41846b4c" providerId="LiveId" clId="{61AEF97E-498B-4C65-8A8D-10C250008736}" dt="2024-08-28T06:39:42.778" v="1182" actId="26606"/>
          <ac:picMkLst>
            <pc:docMk/>
            <pc:sldMk cId="2809941268" sldId="263"/>
            <ac:picMk id="7" creationId="{1FF1A9D4-1D3F-3258-B218-40605FE43D75}"/>
          </ac:picMkLst>
        </pc:picChg>
      </pc:sldChg>
      <pc:sldChg chg="addSp delSp modSp new mod setBg addAnim delAnim setClrOvrMap">
        <pc:chgData name="ajay poreddy" userId="a76d0cce41846b4c" providerId="LiveId" clId="{61AEF97E-498B-4C65-8A8D-10C250008736}" dt="2024-08-28T06:44:50.332" v="1213" actId="26606"/>
        <pc:sldMkLst>
          <pc:docMk/>
          <pc:sldMk cId="1399088865" sldId="264"/>
        </pc:sldMkLst>
        <pc:spChg chg="mo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2" creationId="{75D2042B-A966-328C-2015-6B63DE3DACBA}"/>
          </ac:spMkLst>
        </pc:spChg>
        <pc:spChg chg="del">
          <ac:chgData name="ajay poreddy" userId="a76d0cce41846b4c" providerId="LiveId" clId="{61AEF97E-498B-4C65-8A8D-10C250008736}" dt="2024-08-28T06:40:54.448" v="1190" actId="21"/>
          <ac:spMkLst>
            <pc:docMk/>
            <pc:sldMk cId="1399088865" sldId="264"/>
            <ac:spMk id="3" creationId="{05373E15-3E1D-C098-99EB-8245DC1F99C4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7" creationId="{8D06CE56-3881-4ADA-8CEF-D18B02C242A3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8" creationId="{8D06CE56-3881-4ADA-8CEF-D18B02C242A3}"/>
          </ac:spMkLst>
        </pc:spChg>
        <pc:spChg chg="add del">
          <ac:chgData name="ajay poreddy" userId="a76d0cce41846b4c" providerId="LiveId" clId="{61AEF97E-498B-4C65-8A8D-10C250008736}" dt="2024-08-28T06:44:45.204" v="1206" actId="26606"/>
          <ac:spMkLst>
            <pc:docMk/>
            <pc:sldMk cId="1399088865" sldId="264"/>
            <ac:spMk id="9" creationId="{8D06CE56-3881-4ADA-8CEF-D18B02C242A3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10" creationId="{79F3C543-62EC-4433-9C93-A2CD8764E9B4}"/>
          </ac:spMkLst>
        </pc:spChg>
        <pc:spChg chg="add del">
          <ac:chgData name="ajay poreddy" userId="a76d0cce41846b4c" providerId="LiveId" clId="{61AEF97E-498B-4C65-8A8D-10C250008736}" dt="2024-08-28T06:44:45.204" v="1206" actId="26606"/>
          <ac:spMkLst>
            <pc:docMk/>
            <pc:sldMk cId="1399088865" sldId="264"/>
            <ac:spMk id="11" creationId="{79F3C543-62EC-4433-9C93-A2CD8764E9B4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12" creationId="{33E93247-6229-44AB-A550-739E971E690B}"/>
          </ac:spMkLst>
        </pc:spChg>
        <pc:spChg chg="add del">
          <ac:chgData name="ajay poreddy" userId="a76d0cce41846b4c" providerId="LiveId" clId="{61AEF97E-498B-4C65-8A8D-10C250008736}" dt="2024-08-28T06:44:45.204" v="1206" actId="26606"/>
          <ac:spMkLst>
            <pc:docMk/>
            <pc:sldMk cId="1399088865" sldId="264"/>
            <ac:spMk id="13" creationId="{8EE94D8D-BC47-413E-91AB-A2FCCE172B57}"/>
          </ac:spMkLst>
        </pc:spChg>
        <pc:spChg chg="add del">
          <ac:chgData name="ajay poreddy" userId="a76d0cce41846b4c" providerId="LiveId" clId="{61AEF97E-498B-4C65-8A8D-10C250008736}" dt="2024-08-28T06:44:45.204" v="1206" actId="26606"/>
          <ac:spMkLst>
            <pc:docMk/>
            <pc:sldMk cId="1399088865" sldId="264"/>
            <ac:spMk id="15" creationId="{284A8429-F65A-490D-96E4-1158D3E8A026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16" creationId="{5144B498-CCDC-D4DC-B7BB-68A8A7A83CEA}"/>
          </ac:spMkLst>
        </pc:spChg>
        <pc:spChg chg="add del">
          <ac:chgData name="ajay poreddy" userId="a76d0cce41846b4c" providerId="LiveId" clId="{61AEF97E-498B-4C65-8A8D-10C250008736}" dt="2024-08-28T06:44:45.204" v="1206" actId="26606"/>
          <ac:spMkLst>
            <pc:docMk/>
            <pc:sldMk cId="1399088865" sldId="264"/>
            <ac:spMk id="17" creationId="{0F022291-A82B-4D23-A1E0-5F9BD684669E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18" creationId="{2165A4AE-FFE9-B2D5-017C-17337DDB3F3B}"/>
          </ac:spMkLst>
        </pc:spChg>
        <pc:spChg chg="add del">
          <ac:chgData name="ajay poreddy" userId="a76d0cce41846b4c" providerId="LiveId" clId="{61AEF97E-498B-4C65-8A8D-10C250008736}" dt="2024-08-28T06:44:47.368" v="1208" actId="26606"/>
          <ac:spMkLst>
            <pc:docMk/>
            <pc:sldMk cId="1399088865" sldId="264"/>
            <ac:spMk id="19" creationId="{8D06CE56-3881-4ADA-8CEF-D18B02C242A3}"/>
          </ac:spMkLst>
        </pc:spChg>
        <pc:spChg chg="add del">
          <ac:chgData name="ajay poreddy" userId="a76d0cce41846b4c" providerId="LiveId" clId="{61AEF97E-498B-4C65-8A8D-10C250008736}" dt="2024-08-28T06:44:44.015" v="1204" actId="26606"/>
          <ac:spMkLst>
            <pc:docMk/>
            <pc:sldMk cId="1399088865" sldId="264"/>
            <ac:spMk id="20" creationId="{90E701D1-A34F-CF86-7316-8761C7835E03}"/>
          </ac:spMkLst>
        </pc:spChg>
        <pc:spChg chg="add del">
          <ac:chgData name="ajay poreddy" userId="a76d0cce41846b4c" providerId="LiveId" clId="{61AEF97E-498B-4C65-8A8D-10C250008736}" dt="2024-08-28T06:44:47.368" v="1208" actId="26606"/>
          <ac:spMkLst>
            <pc:docMk/>
            <pc:sldMk cId="1399088865" sldId="264"/>
            <ac:spMk id="21" creationId="{79F3C543-62EC-4433-9C93-A2CD8764E9B4}"/>
          </ac:spMkLst>
        </pc:spChg>
        <pc:spChg chg="add del">
          <ac:chgData name="ajay poreddy" userId="a76d0cce41846b4c" providerId="LiveId" clId="{61AEF97E-498B-4C65-8A8D-10C250008736}" dt="2024-08-28T06:44:47.368" v="1208" actId="26606"/>
          <ac:spMkLst>
            <pc:docMk/>
            <pc:sldMk cId="1399088865" sldId="264"/>
            <ac:spMk id="22" creationId="{68AF5748-FED8-45BA-8631-26D1D10F3246}"/>
          </ac:spMkLst>
        </pc:spChg>
        <pc:spChg chg="add del">
          <ac:chgData name="ajay poreddy" userId="a76d0cce41846b4c" providerId="LiveId" clId="{61AEF97E-498B-4C65-8A8D-10C250008736}" dt="2024-08-28T06:44:47.368" v="1208" actId="26606"/>
          <ac:spMkLst>
            <pc:docMk/>
            <pc:sldMk cId="1399088865" sldId="264"/>
            <ac:spMk id="23" creationId="{AF2F604E-43BE-4DC3-B983-E071523364F8}"/>
          </ac:spMkLst>
        </pc:spChg>
        <pc:spChg chg="add del">
          <ac:chgData name="ajay poreddy" userId="a76d0cce41846b4c" providerId="LiveId" clId="{61AEF97E-498B-4C65-8A8D-10C250008736}" dt="2024-08-28T06:44:47.368" v="1208" actId="26606"/>
          <ac:spMkLst>
            <pc:docMk/>
            <pc:sldMk cId="1399088865" sldId="264"/>
            <ac:spMk id="24" creationId="{08C9B587-E65E-4B52-B37C-ABEBB6E87928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27" creationId="{79F3C543-62EC-4433-9C93-A2CD8764E9B4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28" creationId="{FFD48BC7-DC40-47DE-87EE-9F4B6ECB9ABB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29" creationId="{E502BBC7-2C76-46F3-BC24-5985BC13DB88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30" creationId="{9C45F024-2468-4D8A-9E11-BB2B1E0A3B37}"/>
          </ac:spMkLst>
        </pc:spChg>
        <pc:spChg chg="add del">
          <ac:chgData name="ajay poreddy" userId="a76d0cce41846b4c" providerId="LiveId" clId="{61AEF97E-498B-4C65-8A8D-10C250008736}" dt="2024-08-28T06:44:48.854" v="1210" actId="26606"/>
          <ac:spMkLst>
            <pc:docMk/>
            <pc:sldMk cId="1399088865" sldId="264"/>
            <ac:spMk id="31" creationId="{3629484E-3792-4B3D-89AD-7C8A1ED0E0D4}"/>
          </ac:spMkLst>
        </pc:spChg>
        <pc:spChg chg="add del">
          <ac:chgData name="ajay poreddy" userId="a76d0cce41846b4c" providerId="LiveId" clId="{61AEF97E-498B-4C65-8A8D-10C250008736}" dt="2024-08-28T06:44:50.319" v="1212" actId="26606"/>
          <ac:spMkLst>
            <pc:docMk/>
            <pc:sldMk cId="1399088865" sldId="264"/>
            <ac:spMk id="33" creationId="{8D06CE56-3881-4ADA-8CEF-D18B02C242A3}"/>
          </ac:spMkLst>
        </pc:spChg>
        <pc:spChg chg="add del">
          <ac:chgData name="ajay poreddy" userId="a76d0cce41846b4c" providerId="LiveId" clId="{61AEF97E-498B-4C65-8A8D-10C250008736}" dt="2024-08-28T06:44:50.319" v="1212" actId="26606"/>
          <ac:spMkLst>
            <pc:docMk/>
            <pc:sldMk cId="1399088865" sldId="264"/>
            <ac:spMk id="34" creationId="{79F3C543-62EC-4433-9C93-A2CD8764E9B4}"/>
          </ac:spMkLst>
        </pc:spChg>
        <pc:spChg chg="add del">
          <ac:chgData name="ajay poreddy" userId="a76d0cce41846b4c" providerId="LiveId" clId="{61AEF97E-498B-4C65-8A8D-10C250008736}" dt="2024-08-28T06:44:50.319" v="1212" actId="26606"/>
          <ac:spMkLst>
            <pc:docMk/>
            <pc:sldMk cId="1399088865" sldId="264"/>
            <ac:spMk id="35" creationId="{8EE94D8D-BC47-413E-91AB-A2FCCE172B57}"/>
          </ac:spMkLst>
        </pc:spChg>
        <pc:spChg chg="add del">
          <ac:chgData name="ajay poreddy" userId="a76d0cce41846b4c" providerId="LiveId" clId="{61AEF97E-498B-4C65-8A8D-10C250008736}" dt="2024-08-28T06:44:50.319" v="1212" actId="26606"/>
          <ac:spMkLst>
            <pc:docMk/>
            <pc:sldMk cId="1399088865" sldId="264"/>
            <ac:spMk id="36" creationId="{284A8429-F65A-490D-96E4-1158D3E8A026}"/>
          </ac:spMkLst>
        </pc:spChg>
        <pc:spChg chg="add del">
          <ac:chgData name="ajay poreddy" userId="a76d0cce41846b4c" providerId="LiveId" clId="{61AEF97E-498B-4C65-8A8D-10C250008736}" dt="2024-08-28T06:44:50.319" v="1212" actId="26606"/>
          <ac:spMkLst>
            <pc:docMk/>
            <pc:sldMk cId="1399088865" sldId="264"/>
            <ac:spMk id="38" creationId="{0F022291-A82B-4D23-A1E0-5F9BD684669E}"/>
          </ac:spMkLst>
        </pc:spChg>
        <pc:spChg chg="ad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40" creationId="{8D06CE56-3881-4ADA-8CEF-D18B02C242A3}"/>
          </ac:spMkLst>
        </pc:spChg>
        <pc:spChg chg="ad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41" creationId="{79F3C543-62EC-4433-9C93-A2CD8764E9B4}"/>
          </ac:spMkLst>
        </pc:spChg>
        <pc:spChg chg="ad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42" creationId="{68AF5748-FED8-45BA-8631-26D1D10F3246}"/>
          </ac:spMkLst>
        </pc:spChg>
        <pc:spChg chg="ad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43" creationId="{AF2F604E-43BE-4DC3-B983-E071523364F8}"/>
          </ac:spMkLst>
        </pc:spChg>
        <pc:spChg chg="add">
          <ac:chgData name="ajay poreddy" userId="a76d0cce41846b4c" providerId="LiveId" clId="{61AEF97E-498B-4C65-8A8D-10C250008736}" dt="2024-08-28T06:44:50.332" v="1213" actId="26606"/>
          <ac:spMkLst>
            <pc:docMk/>
            <pc:sldMk cId="1399088865" sldId="264"/>
            <ac:spMk id="44" creationId="{08C9B587-E65E-4B52-B37C-ABEBB6E87928}"/>
          </ac:spMkLst>
        </pc:spChg>
        <pc:picChg chg="add del">
          <ac:chgData name="ajay poreddy" userId="a76d0cce41846b4c" providerId="LiveId" clId="{61AEF97E-498B-4C65-8A8D-10C250008736}" dt="2024-08-28T06:44:44.015" v="1204" actId="26606"/>
          <ac:picMkLst>
            <pc:docMk/>
            <pc:sldMk cId="1399088865" sldId="264"/>
            <ac:picMk id="4" creationId="{97FD962F-DCBD-3B91-8E6E-9F41FC7F5E09}"/>
          </ac:picMkLst>
        </pc:picChg>
        <pc:picChg chg="add del">
          <ac:chgData name="ajay poreddy" userId="a76d0cce41846b4c" providerId="LiveId" clId="{61AEF97E-498B-4C65-8A8D-10C250008736}" dt="2024-08-28T06:44:45.204" v="1206" actId="26606"/>
          <ac:picMkLst>
            <pc:docMk/>
            <pc:sldMk cId="1399088865" sldId="264"/>
            <ac:picMk id="6" creationId="{2325EACB-DA2C-7313-207B-35DF10E7BB37}"/>
          </ac:picMkLst>
        </pc:picChg>
        <pc:picChg chg="add del">
          <ac:chgData name="ajay poreddy" userId="a76d0cce41846b4c" providerId="LiveId" clId="{61AEF97E-498B-4C65-8A8D-10C250008736}" dt="2024-08-28T06:44:47.368" v="1208" actId="26606"/>
          <ac:picMkLst>
            <pc:docMk/>
            <pc:sldMk cId="1399088865" sldId="264"/>
            <ac:picMk id="25" creationId="{421DE1F4-0496-02B2-04E6-44E9AA66B859}"/>
          </ac:picMkLst>
        </pc:picChg>
        <pc:picChg chg="add del">
          <ac:chgData name="ajay poreddy" userId="a76d0cce41846b4c" providerId="LiveId" clId="{61AEF97E-498B-4C65-8A8D-10C250008736}" dt="2024-08-28T06:44:50.319" v="1212" actId="26606"/>
          <ac:picMkLst>
            <pc:docMk/>
            <pc:sldMk cId="1399088865" sldId="264"/>
            <ac:picMk id="37" creationId="{2325EACB-DA2C-7313-207B-35DF10E7BB37}"/>
          </ac:picMkLst>
        </pc:picChg>
        <pc:picChg chg="add">
          <ac:chgData name="ajay poreddy" userId="a76d0cce41846b4c" providerId="LiveId" clId="{61AEF97E-498B-4C65-8A8D-10C250008736}" dt="2024-08-28T06:44:50.332" v="1213" actId="26606"/>
          <ac:picMkLst>
            <pc:docMk/>
            <pc:sldMk cId="1399088865" sldId="264"/>
            <ac:picMk id="45" creationId="{421DE1F4-0496-02B2-04E6-44E9AA66B859}"/>
          </ac:picMkLst>
        </pc:picChg>
        <pc:cxnChg chg="add del">
          <ac:chgData name="ajay poreddy" userId="a76d0cce41846b4c" providerId="LiveId" clId="{61AEF97E-498B-4C65-8A8D-10C250008736}" dt="2024-08-28T06:44:44.015" v="1204" actId="26606"/>
          <ac:cxnSpMkLst>
            <pc:docMk/>
            <pc:sldMk cId="1399088865" sldId="264"/>
            <ac:cxnSpMk id="14" creationId="{EE2E603F-4A95-4FE8-BB06-211DFD75DBEF}"/>
          </ac:cxnSpMkLst>
        </pc:cxnChg>
      </pc:sldChg>
      <pc:sldChg chg="addSp delSp modSp new mod setBg">
        <pc:chgData name="ajay poreddy" userId="a76d0cce41846b4c" providerId="LiveId" clId="{61AEF97E-498B-4C65-8A8D-10C250008736}" dt="2024-08-28T20:34:13.935" v="2102" actId="26606"/>
        <pc:sldMkLst>
          <pc:docMk/>
          <pc:sldMk cId="4256768585" sldId="265"/>
        </pc:sldMkLst>
        <pc:spChg chg="mo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2" creationId="{D0A7343E-7F4D-B133-B88D-79DDE4494294}"/>
          </ac:spMkLst>
        </pc:spChg>
        <pc:spChg chg="add del mo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3" creationId="{FE630C98-98C2-8063-79DC-C9F2ABDC09DC}"/>
          </ac:spMkLst>
        </pc:spChg>
        <pc:spChg chg="add del mod">
          <ac:chgData name="ajay poreddy" userId="a76d0cce41846b4c" providerId="LiveId" clId="{61AEF97E-498B-4C65-8A8D-10C250008736}" dt="2024-08-28T16:22:54.711" v="1523" actId="21"/>
          <ac:spMkLst>
            <pc:docMk/>
            <pc:sldMk cId="4256768585" sldId="265"/>
            <ac:spMk id="4" creationId="{7C37CDA7-8806-4425-CAAA-0F8D4BCBA431}"/>
          </ac:spMkLst>
        </pc:spChg>
        <pc:spChg chg="add del">
          <ac:chgData name="ajay poreddy" userId="a76d0cce41846b4c" providerId="LiveId" clId="{61AEF97E-498B-4C65-8A8D-10C250008736}" dt="2024-08-28T20:33:55.621" v="2091" actId="26606"/>
          <ac:spMkLst>
            <pc:docMk/>
            <pc:sldMk cId="4256768585" sldId="265"/>
            <ac:spMk id="9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20:34:11.679" v="2099" actId="26606"/>
          <ac:spMkLst>
            <pc:docMk/>
            <pc:sldMk cId="4256768585" sldId="265"/>
            <ac:spMk id="10" creationId="{5954F66B-3BF3-4495-BAEE-BEB2B018880D}"/>
          </ac:spMkLst>
        </pc:spChg>
        <pc:spChg chg="add del">
          <ac:chgData name="ajay poreddy" userId="a76d0cce41846b4c" providerId="LiveId" clId="{61AEF97E-498B-4C65-8A8D-10C250008736}" dt="2024-08-28T20:33:55.621" v="2091" actId="26606"/>
          <ac:spMkLst>
            <pc:docMk/>
            <pc:sldMk cId="4256768585" sldId="265"/>
            <ac:spMk id="11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20:34:11.679" v="2099" actId="26606"/>
          <ac:spMkLst>
            <pc:docMk/>
            <pc:sldMk cId="4256768585" sldId="265"/>
            <ac:spMk id="12" creationId="{EABAD4DA-87BA-4F70-9EF0-45C6BCF17823}"/>
          </ac:spMkLst>
        </pc:spChg>
        <pc:spChg chg="add del">
          <ac:chgData name="ajay poreddy" userId="a76d0cce41846b4c" providerId="LiveId" clId="{61AEF97E-498B-4C65-8A8D-10C250008736}" dt="2024-08-28T20:33:55.621" v="2091" actId="26606"/>
          <ac:spMkLst>
            <pc:docMk/>
            <pc:sldMk cId="4256768585" sldId="265"/>
            <ac:spMk id="13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20:34:11.679" v="2099" actId="26606"/>
          <ac:spMkLst>
            <pc:docMk/>
            <pc:sldMk cId="4256768585" sldId="265"/>
            <ac:spMk id="14" creationId="{915128D9-2797-47FA-B6FE-EC24E6B8437A}"/>
          </ac:spMkLst>
        </pc:spChg>
        <pc:spChg chg="add del">
          <ac:chgData name="ajay poreddy" userId="a76d0cce41846b4c" providerId="LiveId" clId="{61AEF97E-498B-4C65-8A8D-10C250008736}" dt="2024-08-28T20:33:55.621" v="2091" actId="26606"/>
          <ac:spMkLst>
            <pc:docMk/>
            <pc:sldMk cId="4256768585" sldId="265"/>
            <ac:spMk id="15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20:33:58.457" v="2093" actId="26606"/>
          <ac:spMkLst>
            <pc:docMk/>
            <pc:sldMk cId="4256768585" sldId="265"/>
            <ac:spMk id="17" creationId="{53B021B3-DE93-4AB7-8A18-CF5F1CED88B8}"/>
          </ac:spMkLst>
        </pc:spChg>
        <pc:spChg chg="add del">
          <ac:chgData name="ajay poreddy" userId="a76d0cce41846b4c" providerId="LiveId" clId="{61AEF97E-498B-4C65-8A8D-10C250008736}" dt="2024-08-28T20:33:58.457" v="2093" actId="26606"/>
          <ac:spMkLst>
            <pc:docMk/>
            <pc:sldMk cId="4256768585" sldId="265"/>
            <ac:spMk id="18" creationId="{52D502E5-F6B4-4D58-B4AE-FC466FF15EE8}"/>
          </ac:spMkLst>
        </pc:spChg>
        <pc:spChg chg="add del">
          <ac:chgData name="ajay poreddy" userId="a76d0cce41846b4c" providerId="LiveId" clId="{61AEF97E-498B-4C65-8A8D-10C250008736}" dt="2024-08-28T20:33:58.457" v="2093" actId="26606"/>
          <ac:spMkLst>
            <pc:docMk/>
            <pc:sldMk cId="4256768585" sldId="265"/>
            <ac:spMk id="19" creationId="{9DECDBF4-02B6-4BB4-B65B-B8107AD6A9E8}"/>
          </ac:spMkLst>
        </pc:spChg>
        <pc:spChg chg="add del">
          <ac:chgData name="ajay poreddy" userId="a76d0cce41846b4c" providerId="LiveId" clId="{61AEF97E-498B-4C65-8A8D-10C250008736}" dt="2024-08-28T20:34:03.996" v="2095" actId="26606"/>
          <ac:spMkLst>
            <pc:docMk/>
            <pc:sldMk cId="4256768585" sldId="265"/>
            <ac:spMk id="22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20:34:03.996" v="2095" actId="26606"/>
          <ac:spMkLst>
            <pc:docMk/>
            <pc:sldMk cId="4256768585" sldId="265"/>
            <ac:spMk id="23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20:34:03.996" v="2095" actId="26606"/>
          <ac:spMkLst>
            <pc:docMk/>
            <pc:sldMk cId="4256768585" sldId="265"/>
            <ac:spMk id="24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20:34:03.996" v="2095" actId="26606"/>
          <ac:spMkLst>
            <pc:docMk/>
            <pc:sldMk cId="4256768585" sldId="265"/>
            <ac:spMk id="25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20:34:08.698" v="2097" actId="26606"/>
          <ac:spMkLst>
            <pc:docMk/>
            <pc:sldMk cId="4256768585" sldId="265"/>
            <ac:spMk id="28" creationId="{AFF8D2E5-2C4E-47B1-930B-6C82B7C31331}"/>
          </ac:spMkLst>
        </pc:spChg>
        <pc:spChg chg="add del">
          <ac:chgData name="ajay poreddy" userId="a76d0cce41846b4c" providerId="LiveId" clId="{61AEF97E-498B-4C65-8A8D-10C250008736}" dt="2024-08-28T20:34:08.698" v="2097" actId="26606"/>
          <ac:spMkLst>
            <pc:docMk/>
            <pc:sldMk cId="4256768585" sldId="265"/>
            <ac:spMk id="29" creationId="{801E4ADA-0EA9-4930-846E-3C11E8BED6DD}"/>
          </ac:spMkLst>
        </pc:spChg>
        <pc:spChg chg="add del">
          <ac:chgData name="ajay poreddy" userId="a76d0cce41846b4c" providerId="LiveId" clId="{61AEF97E-498B-4C65-8A8D-10C250008736}" dt="2024-08-28T20:34:08.698" v="2097" actId="26606"/>
          <ac:spMkLst>
            <pc:docMk/>
            <pc:sldMk cId="4256768585" sldId="265"/>
            <ac:spMk id="30" creationId="{FB92FFCE-0C90-454E-AA25-D4EE9A6C39C5}"/>
          </ac:spMkLst>
        </pc:spChg>
        <pc:spChg chg="add del">
          <ac:chgData name="ajay poreddy" userId="a76d0cce41846b4c" providerId="LiveId" clId="{61AEF97E-498B-4C65-8A8D-10C250008736}" dt="2024-08-28T20:34:11.679" v="2099" actId="26606"/>
          <ac:spMkLst>
            <pc:docMk/>
            <pc:sldMk cId="4256768585" sldId="265"/>
            <ac:spMk id="33" creationId="{FE630C98-98C2-8063-79DC-C9F2ABDC09DC}"/>
          </ac:spMkLst>
        </pc:spChg>
        <pc:spChg chg="add del">
          <ac:chgData name="ajay poreddy" userId="a76d0cce41846b4c" providerId="LiveId" clId="{61AEF97E-498B-4C65-8A8D-10C250008736}" dt="2024-08-28T20:34:13.917" v="2101" actId="26606"/>
          <ac:spMkLst>
            <pc:docMk/>
            <pc:sldMk cId="4256768585" sldId="265"/>
            <ac:spMk id="35" creationId="{53B021B3-DE93-4AB7-8A18-CF5F1CED88B8}"/>
          </ac:spMkLst>
        </pc:spChg>
        <pc:spChg chg="add del">
          <ac:chgData name="ajay poreddy" userId="a76d0cce41846b4c" providerId="LiveId" clId="{61AEF97E-498B-4C65-8A8D-10C250008736}" dt="2024-08-28T20:34:13.917" v="2101" actId="26606"/>
          <ac:spMkLst>
            <pc:docMk/>
            <pc:sldMk cId="4256768585" sldId="265"/>
            <ac:spMk id="36" creationId="{52D502E5-F6B4-4D58-B4AE-FC466FF15EE8}"/>
          </ac:spMkLst>
        </pc:spChg>
        <pc:spChg chg="add del">
          <ac:chgData name="ajay poreddy" userId="a76d0cce41846b4c" providerId="LiveId" clId="{61AEF97E-498B-4C65-8A8D-10C250008736}" dt="2024-08-28T20:34:13.917" v="2101" actId="26606"/>
          <ac:spMkLst>
            <pc:docMk/>
            <pc:sldMk cId="4256768585" sldId="265"/>
            <ac:spMk id="37" creationId="{9DECDBF4-02B6-4BB4-B65B-B8107AD6A9E8}"/>
          </ac:spMkLst>
        </pc:spChg>
        <pc:spChg chg="ad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40" creationId="{7517A47C-B2E5-4B79-8061-D74B1311AF6E}"/>
          </ac:spMkLst>
        </pc:spChg>
        <pc:spChg chg="ad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41" creationId="{C505E780-2083-4CB5-A42A-5E0E2908ECC3}"/>
          </ac:spMkLst>
        </pc:spChg>
        <pc:spChg chg="ad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42" creationId="{D2C0AE1C-0118-41AE-8A10-7CDCBF10E96F}"/>
          </ac:spMkLst>
        </pc:spChg>
        <pc:spChg chg="add">
          <ac:chgData name="ajay poreddy" userId="a76d0cce41846b4c" providerId="LiveId" clId="{61AEF97E-498B-4C65-8A8D-10C250008736}" dt="2024-08-28T20:34:13.935" v="2102" actId="26606"/>
          <ac:spMkLst>
            <pc:docMk/>
            <pc:sldMk cId="4256768585" sldId="265"/>
            <ac:spMk id="43" creationId="{463EEC44-1BA3-44ED-81FC-A644B04B2A44}"/>
          </ac:spMkLst>
        </pc:spChg>
        <pc:graphicFrameChg chg="add del">
          <ac:chgData name="ajay poreddy" userId="a76d0cce41846b4c" providerId="LiveId" clId="{61AEF97E-498B-4C65-8A8D-10C250008736}" dt="2024-08-28T20:33:55.621" v="2091" actId="26606"/>
          <ac:graphicFrameMkLst>
            <pc:docMk/>
            <pc:sldMk cId="4256768585" sldId="265"/>
            <ac:graphicFrameMk id="5" creationId="{26A69D78-B316-293F-6FB8-066D7CA24EDE}"/>
          </ac:graphicFrameMkLst>
        </pc:graphicFrameChg>
        <pc:graphicFrameChg chg="add del">
          <ac:chgData name="ajay poreddy" userId="a76d0cce41846b4c" providerId="LiveId" clId="{61AEF97E-498B-4C65-8A8D-10C250008736}" dt="2024-08-28T20:33:58.457" v="2093" actId="26606"/>
          <ac:graphicFrameMkLst>
            <pc:docMk/>
            <pc:sldMk cId="4256768585" sldId="265"/>
            <ac:graphicFrameMk id="20" creationId="{54C5B9FF-AEF9-1AE4-B151-564F37BA93DA}"/>
          </ac:graphicFrameMkLst>
        </pc:graphicFrameChg>
        <pc:graphicFrameChg chg="add del">
          <ac:chgData name="ajay poreddy" userId="a76d0cce41846b4c" providerId="LiveId" clId="{61AEF97E-498B-4C65-8A8D-10C250008736}" dt="2024-08-28T20:34:03.996" v="2095" actId="26606"/>
          <ac:graphicFrameMkLst>
            <pc:docMk/>
            <pc:sldMk cId="4256768585" sldId="265"/>
            <ac:graphicFrameMk id="26" creationId="{E48257A0-F839-36A0-57B0-28368BA76A38}"/>
          </ac:graphicFrameMkLst>
        </pc:graphicFrameChg>
        <pc:graphicFrameChg chg="add del">
          <ac:chgData name="ajay poreddy" userId="a76d0cce41846b4c" providerId="LiveId" clId="{61AEF97E-498B-4C65-8A8D-10C250008736}" dt="2024-08-28T20:34:08.698" v="2097" actId="26606"/>
          <ac:graphicFrameMkLst>
            <pc:docMk/>
            <pc:sldMk cId="4256768585" sldId="265"/>
            <ac:graphicFrameMk id="31" creationId="{1F6C77FA-6B15-3129-7B37-205C5AEEE68F}"/>
          </ac:graphicFrameMkLst>
        </pc:graphicFrameChg>
        <pc:graphicFrameChg chg="add del">
          <ac:chgData name="ajay poreddy" userId="a76d0cce41846b4c" providerId="LiveId" clId="{61AEF97E-498B-4C65-8A8D-10C250008736}" dt="2024-08-28T20:34:13.917" v="2101" actId="26606"/>
          <ac:graphicFrameMkLst>
            <pc:docMk/>
            <pc:sldMk cId="4256768585" sldId="265"/>
            <ac:graphicFrameMk id="38" creationId="{54C5B9FF-AEF9-1AE4-B151-564F37BA93DA}"/>
          </ac:graphicFrameMkLst>
        </pc:graphicFrameChg>
        <pc:graphicFrameChg chg="add">
          <ac:chgData name="ajay poreddy" userId="a76d0cce41846b4c" providerId="LiveId" clId="{61AEF97E-498B-4C65-8A8D-10C250008736}" dt="2024-08-28T20:34:13.935" v="2102" actId="26606"/>
          <ac:graphicFrameMkLst>
            <pc:docMk/>
            <pc:sldMk cId="4256768585" sldId="265"/>
            <ac:graphicFrameMk id="44" creationId="{26A69D78-B316-293F-6FB8-066D7CA24EDE}"/>
          </ac:graphicFrameMkLst>
        </pc:graphicFrameChg>
        <pc:picChg chg="add del">
          <ac:chgData name="ajay poreddy" userId="a76d0cce41846b4c" providerId="LiveId" clId="{61AEF97E-498B-4C65-8A8D-10C250008736}" dt="2024-08-28T20:34:11.679" v="2099" actId="26606"/>
          <ac:picMkLst>
            <pc:docMk/>
            <pc:sldMk cId="4256768585" sldId="265"/>
            <ac:picMk id="7" creationId="{227B43B3-04B7-0E4D-BBCA-068B7B94A03F}"/>
          </ac:picMkLst>
        </pc:picChg>
      </pc:sldChg>
      <pc:sldChg chg="addSp delSp modSp new mod setBg">
        <pc:chgData name="ajay poreddy" userId="a76d0cce41846b4c" providerId="LiveId" clId="{61AEF97E-498B-4C65-8A8D-10C250008736}" dt="2024-08-28T19:39:08.291" v="1826" actId="26606"/>
        <pc:sldMkLst>
          <pc:docMk/>
          <pc:sldMk cId="3648626310" sldId="266"/>
        </pc:sldMkLst>
        <pc:spChg chg="mod">
          <ac:chgData name="ajay poreddy" userId="a76d0cce41846b4c" providerId="LiveId" clId="{61AEF97E-498B-4C65-8A8D-10C250008736}" dt="2024-08-28T19:39:08.291" v="1826" actId="26606"/>
          <ac:spMkLst>
            <pc:docMk/>
            <pc:sldMk cId="3648626310" sldId="266"/>
            <ac:spMk id="2" creationId="{3E5C92AA-99FB-B3D5-0807-F75DED4F51A3}"/>
          </ac:spMkLst>
        </pc:spChg>
        <pc:spChg chg="add del mod">
          <ac:chgData name="ajay poreddy" userId="a76d0cce41846b4c" providerId="LiveId" clId="{61AEF97E-498B-4C65-8A8D-10C250008736}" dt="2024-08-28T19:39:08.291" v="1826" actId="26606"/>
          <ac:spMkLst>
            <pc:docMk/>
            <pc:sldMk cId="3648626310" sldId="266"/>
            <ac:spMk id="3" creationId="{D75E1898-B736-B015-B77B-1A473CBD2E30}"/>
          </ac:spMkLst>
        </pc:spChg>
        <pc:spChg chg="add del">
          <ac:chgData name="ajay poreddy" userId="a76d0cce41846b4c" providerId="LiveId" clId="{61AEF97E-498B-4C65-8A8D-10C250008736}" dt="2024-08-28T19:38:36.965" v="1807" actId="26606"/>
          <ac:spMkLst>
            <pc:docMk/>
            <pc:sldMk cId="3648626310" sldId="266"/>
            <ac:spMk id="9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19:38:36.965" v="1807" actId="26606"/>
          <ac:spMkLst>
            <pc:docMk/>
            <pc:sldMk cId="3648626310" sldId="266"/>
            <ac:spMk id="11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19:38:36.965" v="1807" actId="26606"/>
          <ac:spMkLst>
            <pc:docMk/>
            <pc:sldMk cId="3648626310" sldId="266"/>
            <ac:spMk id="13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19:38:36.965" v="1807" actId="26606"/>
          <ac:spMkLst>
            <pc:docMk/>
            <pc:sldMk cId="3648626310" sldId="266"/>
            <ac:spMk id="15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19:38:37.868" v="1809" actId="26606"/>
          <ac:spMkLst>
            <pc:docMk/>
            <pc:sldMk cId="3648626310" sldId="266"/>
            <ac:spMk id="17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19:38:37.868" v="1809" actId="26606"/>
          <ac:spMkLst>
            <pc:docMk/>
            <pc:sldMk cId="3648626310" sldId="266"/>
            <ac:spMk id="18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19:38:37.868" v="1809" actId="26606"/>
          <ac:spMkLst>
            <pc:docMk/>
            <pc:sldMk cId="3648626310" sldId="266"/>
            <ac:spMk id="19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19:38:37.868" v="1809" actId="26606"/>
          <ac:spMkLst>
            <pc:docMk/>
            <pc:sldMk cId="3648626310" sldId="266"/>
            <ac:spMk id="20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19:38:38.801" v="1811" actId="26606"/>
          <ac:spMkLst>
            <pc:docMk/>
            <pc:sldMk cId="3648626310" sldId="266"/>
            <ac:spMk id="23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19:38:38.801" v="1811" actId="26606"/>
          <ac:spMkLst>
            <pc:docMk/>
            <pc:sldMk cId="3648626310" sldId="266"/>
            <ac:spMk id="24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19:38:38.801" v="1811" actId="26606"/>
          <ac:spMkLst>
            <pc:docMk/>
            <pc:sldMk cId="3648626310" sldId="266"/>
            <ac:spMk id="25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19:38:38.801" v="1811" actId="26606"/>
          <ac:spMkLst>
            <pc:docMk/>
            <pc:sldMk cId="3648626310" sldId="266"/>
            <ac:spMk id="26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19:38:40.621" v="1813" actId="26606"/>
          <ac:spMkLst>
            <pc:docMk/>
            <pc:sldMk cId="3648626310" sldId="266"/>
            <ac:spMk id="29" creationId="{E0C28A69-9B26-45AC-AFF7-719A7A50A092}"/>
          </ac:spMkLst>
        </pc:spChg>
        <pc:spChg chg="add del">
          <ac:chgData name="ajay poreddy" userId="a76d0cce41846b4c" providerId="LiveId" clId="{61AEF97E-498B-4C65-8A8D-10C250008736}" dt="2024-08-28T19:38:40.621" v="1813" actId="26606"/>
          <ac:spMkLst>
            <pc:docMk/>
            <pc:sldMk cId="3648626310" sldId="266"/>
            <ac:spMk id="31" creationId="{33AE4636-AEEC-45D6-84D4-7AC2DA48ECF8}"/>
          </ac:spMkLst>
        </pc:spChg>
        <pc:spChg chg="add del">
          <ac:chgData name="ajay poreddy" userId="a76d0cce41846b4c" providerId="LiveId" clId="{61AEF97E-498B-4C65-8A8D-10C250008736}" dt="2024-08-28T19:38:40.621" v="1813" actId="26606"/>
          <ac:spMkLst>
            <pc:docMk/>
            <pc:sldMk cId="3648626310" sldId="266"/>
            <ac:spMk id="32" creationId="{8D9CE0F4-2EB2-4F1F-8AAC-DB3571D9FE10}"/>
          </ac:spMkLst>
        </pc:spChg>
        <pc:spChg chg="add del">
          <ac:chgData name="ajay poreddy" userId="a76d0cce41846b4c" providerId="LiveId" clId="{61AEF97E-498B-4C65-8A8D-10C250008736}" dt="2024-08-28T19:38:40.621" v="1813" actId="26606"/>
          <ac:spMkLst>
            <pc:docMk/>
            <pc:sldMk cId="3648626310" sldId="266"/>
            <ac:spMk id="33" creationId="{D75E1898-B736-B015-B77B-1A473CBD2E30}"/>
          </ac:spMkLst>
        </pc:spChg>
        <pc:spChg chg="add del">
          <ac:chgData name="ajay poreddy" userId="a76d0cce41846b4c" providerId="LiveId" clId="{61AEF97E-498B-4C65-8A8D-10C250008736}" dt="2024-08-28T19:38:41.422" v="1815" actId="26606"/>
          <ac:spMkLst>
            <pc:docMk/>
            <pc:sldMk cId="3648626310" sldId="266"/>
            <ac:spMk id="35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19:38:41.422" v="1815" actId="26606"/>
          <ac:spMkLst>
            <pc:docMk/>
            <pc:sldMk cId="3648626310" sldId="266"/>
            <ac:spMk id="36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19:38:41.422" v="1815" actId="26606"/>
          <ac:spMkLst>
            <pc:docMk/>
            <pc:sldMk cId="3648626310" sldId="266"/>
            <ac:spMk id="37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19:38:41.422" v="1815" actId="26606"/>
          <ac:spMkLst>
            <pc:docMk/>
            <pc:sldMk cId="3648626310" sldId="266"/>
            <ac:spMk id="38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19:38:43.002" v="1817" actId="26606"/>
          <ac:spMkLst>
            <pc:docMk/>
            <pc:sldMk cId="3648626310" sldId="266"/>
            <ac:spMk id="41" creationId="{E0C28A69-9B26-45AC-AFF7-719A7A50A092}"/>
          </ac:spMkLst>
        </pc:spChg>
        <pc:spChg chg="add del">
          <ac:chgData name="ajay poreddy" userId="a76d0cce41846b4c" providerId="LiveId" clId="{61AEF97E-498B-4C65-8A8D-10C250008736}" dt="2024-08-28T19:38:43.002" v="1817" actId="26606"/>
          <ac:spMkLst>
            <pc:docMk/>
            <pc:sldMk cId="3648626310" sldId="266"/>
            <ac:spMk id="43" creationId="{33AE4636-AEEC-45D6-84D4-7AC2DA48ECF8}"/>
          </ac:spMkLst>
        </pc:spChg>
        <pc:spChg chg="add del">
          <ac:chgData name="ajay poreddy" userId="a76d0cce41846b4c" providerId="LiveId" clId="{61AEF97E-498B-4C65-8A8D-10C250008736}" dt="2024-08-28T19:38:43.002" v="1817" actId="26606"/>
          <ac:spMkLst>
            <pc:docMk/>
            <pc:sldMk cId="3648626310" sldId="266"/>
            <ac:spMk id="44" creationId="{8D9CE0F4-2EB2-4F1F-8AAC-DB3571D9FE10}"/>
          </ac:spMkLst>
        </pc:spChg>
        <pc:spChg chg="add del">
          <ac:chgData name="ajay poreddy" userId="a76d0cce41846b4c" providerId="LiveId" clId="{61AEF97E-498B-4C65-8A8D-10C250008736}" dt="2024-08-28T19:38:43.002" v="1817" actId="26606"/>
          <ac:spMkLst>
            <pc:docMk/>
            <pc:sldMk cId="3648626310" sldId="266"/>
            <ac:spMk id="45" creationId="{D75E1898-B736-B015-B77B-1A473CBD2E30}"/>
          </ac:spMkLst>
        </pc:spChg>
        <pc:spChg chg="add del">
          <ac:chgData name="ajay poreddy" userId="a76d0cce41846b4c" providerId="LiveId" clId="{61AEF97E-498B-4C65-8A8D-10C250008736}" dt="2024-08-28T19:38:47.755" v="1819" actId="26606"/>
          <ac:spMkLst>
            <pc:docMk/>
            <pc:sldMk cId="3648626310" sldId="266"/>
            <ac:spMk id="47" creationId="{7517A47C-B2E5-4B79-8061-D74B1311AF6E}"/>
          </ac:spMkLst>
        </pc:spChg>
        <pc:spChg chg="add del">
          <ac:chgData name="ajay poreddy" userId="a76d0cce41846b4c" providerId="LiveId" clId="{61AEF97E-498B-4C65-8A8D-10C250008736}" dt="2024-08-28T19:38:47.755" v="1819" actId="26606"/>
          <ac:spMkLst>
            <pc:docMk/>
            <pc:sldMk cId="3648626310" sldId="266"/>
            <ac:spMk id="48" creationId="{C505E780-2083-4CB5-A42A-5E0E2908ECC3}"/>
          </ac:spMkLst>
        </pc:spChg>
        <pc:spChg chg="add del">
          <ac:chgData name="ajay poreddy" userId="a76d0cce41846b4c" providerId="LiveId" clId="{61AEF97E-498B-4C65-8A8D-10C250008736}" dt="2024-08-28T19:38:47.755" v="1819" actId="26606"/>
          <ac:spMkLst>
            <pc:docMk/>
            <pc:sldMk cId="3648626310" sldId="266"/>
            <ac:spMk id="49" creationId="{D2C0AE1C-0118-41AE-8A10-7CDCBF10E96F}"/>
          </ac:spMkLst>
        </pc:spChg>
        <pc:spChg chg="add del">
          <ac:chgData name="ajay poreddy" userId="a76d0cce41846b4c" providerId="LiveId" clId="{61AEF97E-498B-4C65-8A8D-10C250008736}" dt="2024-08-28T19:38:47.755" v="1819" actId="26606"/>
          <ac:spMkLst>
            <pc:docMk/>
            <pc:sldMk cId="3648626310" sldId="266"/>
            <ac:spMk id="50" creationId="{463EEC44-1BA3-44ED-81FC-A644B04B2A44}"/>
          </ac:spMkLst>
        </pc:spChg>
        <pc:spChg chg="add del">
          <ac:chgData name="ajay poreddy" userId="a76d0cce41846b4c" providerId="LiveId" clId="{61AEF97E-498B-4C65-8A8D-10C250008736}" dt="2024-08-28T19:38:57.393" v="1821" actId="26606"/>
          <ac:spMkLst>
            <pc:docMk/>
            <pc:sldMk cId="3648626310" sldId="266"/>
            <ac:spMk id="53" creationId="{53B021B3-DE93-4AB7-8A18-CF5F1CED88B8}"/>
          </ac:spMkLst>
        </pc:spChg>
        <pc:spChg chg="add del">
          <ac:chgData name="ajay poreddy" userId="a76d0cce41846b4c" providerId="LiveId" clId="{61AEF97E-498B-4C65-8A8D-10C250008736}" dt="2024-08-28T19:38:57.393" v="1821" actId="26606"/>
          <ac:spMkLst>
            <pc:docMk/>
            <pc:sldMk cId="3648626310" sldId="266"/>
            <ac:spMk id="54" creationId="{52D502E5-F6B4-4D58-B4AE-FC466FF15EE8}"/>
          </ac:spMkLst>
        </pc:spChg>
        <pc:spChg chg="add del">
          <ac:chgData name="ajay poreddy" userId="a76d0cce41846b4c" providerId="LiveId" clId="{61AEF97E-498B-4C65-8A8D-10C250008736}" dt="2024-08-28T19:38:57.393" v="1821" actId="26606"/>
          <ac:spMkLst>
            <pc:docMk/>
            <pc:sldMk cId="3648626310" sldId="266"/>
            <ac:spMk id="55" creationId="{9DECDBF4-02B6-4BB4-B65B-B8107AD6A9E8}"/>
          </ac:spMkLst>
        </pc:spChg>
        <pc:spChg chg="add del">
          <ac:chgData name="ajay poreddy" userId="a76d0cce41846b4c" providerId="LiveId" clId="{61AEF97E-498B-4C65-8A8D-10C250008736}" dt="2024-08-28T19:39:00.951" v="1823" actId="26606"/>
          <ac:spMkLst>
            <pc:docMk/>
            <pc:sldMk cId="3648626310" sldId="266"/>
            <ac:spMk id="58" creationId="{7301F447-EEF7-48F5-AF73-7566EE7F64AD}"/>
          </ac:spMkLst>
        </pc:spChg>
        <pc:spChg chg="add del">
          <ac:chgData name="ajay poreddy" userId="a76d0cce41846b4c" providerId="LiveId" clId="{61AEF97E-498B-4C65-8A8D-10C250008736}" dt="2024-08-28T19:39:00.951" v="1823" actId="26606"/>
          <ac:spMkLst>
            <pc:docMk/>
            <pc:sldMk cId="3648626310" sldId="266"/>
            <ac:spMk id="59" creationId="{F7117410-A2A4-4085-9ADC-46744551DBDE}"/>
          </ac:spMkLst>
        </pc:spChg>
        <pc:spChg chg="add del">
          <ac:chgData name="ajay poreddy" userId="a76d0cce41846b4c" providerId="LiveId" clId="{61AEF97E-498B-4C65-8A8D-10C250008736}" dt="2024-08-28T19:39:00.951" v="1823" actId="26606"/>
          <ac:spMkLst>
            <pc:docMk/>
            <pc:sldMk cId="3648626310" sldId="266"/>
            <ac:spMk id="60" creationId="{99F74EB5-E547-4FB4-95F5-BCC788F3C4A0}"/>
          </ac:spMkLst>
        </pc:spChg>
        <pc:spChg chg="add del">
          <ac:chgData name="ajay poreddy" userId="a76d0cce41846b4c" providerId="LiveId" clId="{61AEF97E-498B-4C65-8A8D-10C250008736}" dt="2024-08-28T19:39:08.269" v="1825" actId="26606"/>
          <ac:spMkLst>
            <pc:docMk/>
            <pc:sldMk cId="3648626310" sldId="266"/>
            <ac:spMk id="63" creationId="{7301F447-EEF7-48F5-AF73-7566EE7F64AD}"/>
          </ac:spMkLst>
        </pc:spChg>
        <pc:spChg chg="add del">
          <ac:chgData name="ajay poreddy" userId="a76d0cce41846b4c" providerId="LiveId" clId="{61AEF97E-498B-4C65-8A8D-10C250008736}" dt="2024-08-28T19:39:08.269" v="1825" actId="26606"/>
          <ac:spMkLst>
            <pc:docMk/>
            <pc:sldMk cId="3648626310" sldId="266"/>
            <ac:spMk id="64" creationId="{F7117410-A2A4-4085-9ADC-46744551DBDE}"/>
          </ac:spMkLst>
        </pc:spChg>
        <pc:spChg chg="add del">
          <ac:chgData name="ajay poreddy" userId="a76d0cce41846b4c" providerId="LiveId" clId="{61AEF97E-498B-4C65-8A8D-10C250008736}" dt="2024-08-28T19:39:08.269" v="1825" actId="26606"/>
          <ac:spMkLst>
            <pc:docMk/>
            <pc:sldMk cId="3648626310" sldId="266"/>
            <ac:spMk id="65" creationId="{99F74EB5-E547-4FB4-95F5-BCC788F3C4A0}"/>
          </ac:spMkLst>
        </pc:spChg>
        <pc:spChg chg="add">
          <ac:chgData name="ajay poreddy" userId="a76d0cce41846b4c" providerId="LiveId" clId="{61AEF97E-498B-4C65-8A8D-10C250008736}" dt="2024-08-28T19:39:08.291" v="1826" actId="26606"/>
          <ac:spMkLst>
            <pc:docMk/>
            <pc:sldMk cId="3648626310" sldId="266"/>
            <ac:spMk id="68" creationId="{53B021B3-DE93-4AB7-8A18-CF5F1CED88B8}"/>
          </ac:spMkLst>
        </pc:spChg>
        <pc:spChg chg="add">
          <ac:chgData name="ajay poreddy" userId="a76d0cce41846b4c" providerId="LiveId" clId="{61AEF97E-498B-4C65-8A8D-10C250008736}" dt="2024-08-28T19:39:08.291" v="1826" actId="26606"/>
          <ac:spMkLst>
            <pc:docMk/>
            <pc:sldMk cId="3648626310" sldId="266"/>
            <ac:spMk id="69" creationId="{52D502E5-F6B4-4D58-B4AE-FC466FF15EE8}"/>
          </ac:spMkLst>
        </pc:spChg>
        <pc:spChg chg="add">
          <ac:chgData name="ajay poreddy" userId="a76d0cce41846b4c" providerId="LiveId" clId="{61AEF97E-498B-4C65-8A8D-10C250008736}" dt="2024-08-28T19:39:08.291" v="1826" actId="26606"/>
          <ac:spMkLst>
            <pc:docMk/>
            <pc:sldMk cId="3648626310" sldId="266"/>
            <ac:spMk id="70" creationId="{9DECDBF4-02B6-4BB4-B65B-B8107AD6A9E8}"/>
          </ac:spMkLst>
        </pc:spChg>
        <pc:graphicFrameChg chg="add del">
          <ac:chgData name="ajay poreddy" userId="a76d0cce41846b4c" providerId="LiveId" clId="{61AEF97E-498B-4C65-8A8D-10C250008736}" dt="2024-08-28T19:38:33.973" v="1805" actId="26606"/>
          <ac:graphicFrameMkLst>
            <pc:docMk/>
            <pc:sldMk cId="3648626310" sldId="266"/>
            <ac:graphicFrameMk id="5" creationId="{859504F2-C086-C44E-EC36-8B1759E2A7A2}"/>
          </ac:graphicFrameMkLst>
        </pc:graphicFrameChg>
        <pc:graphicFrameChg chg="add del">
          <ac:chgData name="ajay poreddy" userId="a76d0cce41846b4c" providerId="LiveId" clId="{61AEF97E-498B-4C65-8A8D-10C250008736}" dt="2024-08-28T19:38:36.965" v="1807" actId="26606"/>
          <ac:graphicFrameMkLst>
            <pc:docMk/>
            <pc:sldMk cId="3648626310" sldId="266"/>
            <ac:graphicFrameMk id="7" creationId="{9B30A224-69E1-D4C2-ACC1-A6374606FAAA}"/>
          </ac:graphicFrameMkLst>
        </pc:graphicFrameChg>
        <pc:graphicFrameChg chg="add del">
          <ac:chgData name="ajay poreddy" userId="a76d0cce41846b4c" providerId="LiveId" clId="{61AEF97E-498B-4C65-8A8D-10C250008736}" dt="2024-08-28T19:38:37.868" v="1809" actId="26606"/>
          <ac:graphicFrameMkLst>
            <pc:docMk/>
            <pc:sldMk cId="3648626310" sldId="266"/>
            <ac:graphicFrameMk id="21" creationId="{9298F50C-9148-0FA0-FC24-37A039285E6C}"/>
          </ac:graphicFrameMkLst>
        </pc:graphicFrameChg>
        <pc:graphicFrameChg chg="add del">
          <ac:chgData name="ajay poreddy" userId="a76d0cce41846b4c" providerId="LiveId" clId="{61AEF97E-498B-4C65-8A8D-10C250008736}" dt="2024-08-28T19:38:38.801" v="1811" actId="26606"/>
          <ac:graphicFrameMkLst>
            <pc:docMk/>
            <pc:sldMk cId="3648626310" sldId="266"/>
            <ac:graphicFrameMk id="27" creationId="{9B30A224-69E1-D4C2-ACC1-A6374606FAAA}"/>
          </ac:graphicFrameMkLst>
        </pc:graphicFrameChg>
        <pc:graphicFrameChg chg="add del">
          <ac:chgData name="ajay poreddy" userId="a76d0cce41846b4c" providerId="LiveId" clId="{61AEF97E-498B-4C65-8A8D-10C250008736}" dt="2024-08-28T19:38:41.422" v="1815" actId="26606"/>
          <ac:graphicFrameMkLst>
            <pc:docMk/>
            <pc:sldMk cId="3648626310" sldId="266"/>
            <ac:graphicFrameMk id="39" creationId="{9B30A224-69E1-D4C2-ACC1-A6374606FAAA}"/>
          </ac:graphicFrameMkLst>
        </pc:graphicFrameChg>
        <pc:graphicFrameChg chg="add del">
          <ac:chgData name="ajay poreddy" userId="a76d0cce41846b4c" providerId="LiveId" clId="{61AEF97E-498B-4C65-8A8D-10C250008736}" dt="2024-08-28T19:38:47.755" v="1819" actId="26606"/>
          <ac:graphicFrameMkLst>
            <pc:docMk/>
            <pc:sldMk cId="3648626310" sldId="266"/>
            <ac:graphicFrameMk id="51" creationId="{9B30A224-69E1-D4C2-ACC1-A6374606FAAA}"/>
          </ac:graphicFrameMkLst>
        </pc:graphicFrameChg>
        <pc:graphicFrameChg chg="add del">
          <ac:chgData name="ajay poreddy" userId="a76d0cce41846b4c" providerId="LiveId" clId="{61AEF97E-498B-4C65-8A8D-10C250008736}" dt="2024-08-28T19:38:57.393" v="1821" actId="26606"/>
          <ac:graphicFrameMkLst>
            <pc:docMk/>
            <pc:sldMk cId="3648626310" sldId="266"/>
            <ac:graphicFrameMk id="56" creationId="{1FB79134-BF63-CF67-1DA0-3FF6A090728C}"/>
          </ac:graphicFrameMkLst>
        </pc:graphicFrameChg>
        <pc:graphicFrameChg chg="add del">
          <ac:chgData name="ajay poreddy" userId="a76d0cce41846b4c" providerId="LiveId" clId="{61AEF97E-498B-4C65-8A8D-10C250008736}" dt="2024-08-28T19:39:00.951" v="1823" actId="26606"/>
          <ac:graphicFrameMkLst>
            <pc:docMk/>
            <pc:sldMk cId="3648626310" sldId="266"/>
            <ac:graphicFrameMk id="61" creationId="{668F4D9F-5520-9FE7-AC54-D299222C88BC}"/>
          </ac:graphicFrameMkLst>
        </pc:graphicFrameChg>
        <pc:graphicFrameChg chg="add del">
          <ac:chgData name="ajay poreddy" userId="a76d0cce41846b4c" providerId="LiveId" clId="{61AEF97E-498B-4C65-8A8D-10C250008736}" dt="2024-08-28T19:39:08.269" v="1825" actId="26606"/>
          <ac:graphicFrameMkLst>
            <pc:docMk/>
            <pc:sldMk cId="3648626310" sldId="266"/>
            <ac:graphicFrameMk id="66" creationId="{6AD46D4B-34BF-EA51-6D2D-C90BD1C6583D}"/>
          </ac:graphicFrameMkLst>
        </pc:graphicFrameChg>
        <pc:graphicFrameChg chg="add">
          <ac:chgData name="ajay poreddy" userId="a76d0cce41846b4c" providerId="LiveId" clId="{61AEF97E-498B-4C65-8A8D-10C250008736}" dt="2024-08-28T19:39:08.291" v="1826" actId="26606"/>
          <ac:graphicFrameMkLst>
            <pc:docMk/>
            <pc:sldMk cId="3648626310" sldId="266"/>
            <ac:graphicFrameMk id="71" creationId="{1FB79134-BF63-CF67-1DA0-3FF6A090728C}"/>
          </ac:graphicFrameMkLst>
        </pc:graphicFrameChg>
        <pc:picChg chg="add del">
          <ac:chgData name="ajay poreddy" userId="a76d0cce41846b4c" providerId="LiveId" clId="{61AEF97E-498B-4C65-8A8D-10C250008736}" dt="2024-08-28T19:38:40.621" v="1813" actId="26606"/>
          <ac:picMkLst>
            <pc:docMk/>
            <pc:sldMk cId="3648626310" sldId="266"/>
            <ac:picMk id="30" creationId="{AB8741B8-46B0-990F-3AA5-64F25714A30E}"/>
          </ac:picMkLst>
        </pc:picChg>
        <pc:picChg chg="add del">
          <ac:chgData name="ajay poreddy" userId="a76d0cce41846b4c" providerId="LiveId" clId="{61AEF97E-498B-4C65-8A8D-10C250008736}" dt="2024-08-28T19:38:43.002" v="1817" actId="26606"/>
          <ac:picMkLst>
            <pc:docMk/>
            <pc:sldMk cId="3648626310" sldId="266"/>
            <ac:picMk id="42" creationId="{AB8741B8-46B0-990F-3AA5-64F25714A30E}"/>
          </ac:picMkLst>
        </pc:picChg>
      </pc:sldChg>
      <pc:sldMasterChg chg="add del addSldLayout delSldLayout">
        <pc:chgData name="ajay poreddy" userId="a76d0cce41846b4c" providerId="LiveId" clId="{61AEF97E-498B-4C65-8A8D-10C250008736}" dt="2024-08-28T01:02:56.919" v="84" actId="26606"/>
        <pc:sldMasterMkLst>
          <pc:docMk/>
          <pc:sldMasterMk cId="3998455745" sldId="2147483648"/>
        </pc:sldMasterMkLst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4267351781" sldId="2147483649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3584219347" sldId="2147483650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3265171644" sldId="2147483651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4274412715" sldId="2147483652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21943937" sldId="2147483653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791534290" sldId="2147483654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3950434369" sldId="2147483655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48253503" sldId="2147483656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1455384460" sldId="2147483657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38191839" sldId="2147483658"/>
          </pc:sldLayoutMkLst>
        </pc:sldLayoutChg>
        <pc:sldLayoutChg chg="add del">
          <pc:chgData name="ajay poreddy" userId="a76d0cce41846b4c" providerId="LiveId" clId="{61AEF97E-498B-4C65-8A8D-10C250008736}" dt="2024-08-28T01:02:56.919" v="84" actId="26606"/>
          <pc:sldLayoutMkLst>
            <pc:docMk/>
            <pc:sldMasterMk cId="3998455745" sldId="2147483648"/>
            <pc:sldLayoutMk cId="1337283623" sldId="2147483659"/>
          </pc:sldLayoutMkLst>
        </pc:sldLayoutChg>
      </pc:sldMasterChg>
      <pc:sldMasterChg chg="add del replId addSldLayout delSldLayout">
        <pc:chgData name="ajay poreddy" userId="a76d0cce41846b4c" providerId="LiveId" clId="{61AEF97E-498B-4C65-8A8D-10C250008736}" dt="2024-08-28T00:57:40.547" v="16" actId="26606"/>
        <pc:sldMasterMkLst>
          <pc:docMk/>
          <pc:sldMasterMk cId="786496312" sldId="2147483660"/>
        </pc:sldMasterMkLst>
        <pc:sldLayoutChg chg="add del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2497879539" sldId="2147483661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2370021591" sldId="2147483662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2340316098" sldId="2147483663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637122471" sldId="2147483664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1904207982" sldId="2147483665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3840864558" sldId="2147483666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690364009" sldId="2147483667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848895590" sldId="2147483668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22039342" sldId="2147483669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728232082" sldId="2147483670"/>
          </pc:sldLayoutMkLst>
        </pc:sldLayoutChg>
        <pc:sldLayoutChg chg="add del replId">
          <pc:chgData name="ajay poreddy" userId="a76d0cce41846b4c" providerId="LiveId" clId="{61AEF97E-498B-4C65-8A8D-10C250008736}" dt="2024-08-28T00:57:40.547" v="16" actId="26606"/>
          <pc:sldLayoutMkLst>
            <pc:docMk/>
            <pc:sldMasterMk cId="786496312" sldId="2147483660"/>
            <pc:sldLayoutMk cId="3453660640" sldId="2147483671"/>
          </pc:sldLayoutMkLst>
        </pc:sldLayoutChg>
      </pc:sldMasterChg>
      <pc:sldMasterChg chg="add del replId addSldLayout delSldLayout">
        <pc:chgData name="ajay poreddy" userId="a76d0cce41846b4c" providerId="LiveId" clId="{61AEF97E-498B-4C65-8A8D-10C250008736}" dt="2024-08-28T00:58:06.541" v="23" actId="26606"/>
        <pc:sldMasterMkLst>
          <pc:docMk/>
          <pc:sldMasterMk cId="2072734060" sldId="2147483660"/>
        </pc:sldMasterMkLst>
        <pc:sldLayoutChg chg="add del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1408748726" sldId="2147483661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115934320" sldId="2147483662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661072059" sldId="2147483663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59317471" sldId="2147483664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823997150" sldId="2147483665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835185605" sldId="2147483666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51933618" sldId="2147483667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363190647" sldId="2147483668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678842033" sldId="2147483669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2721264699" sldId="2147483670"/>
          </pc:sldLayoutMkLst>
        </pc:sldLayoutChg>
        <pc:sldLayoutChg chg="add del replId">
          <pc:chgData name="ajay poreddy" userId="a76d0cce41846b4c" providerId="LiveId" clId="{61AEF97E-498B-4C65-8A8D-10C250008736}" dt="2024-08-28T00:58:06.541" v="23" actId="26606"/>
          <pc:sldLayoutMkLst>
            <pc:docMk/>
            <pc:sldMasterMk cId="2072734060" sldId="2147483660"/>
            <pc:sldLayoutMk cId="1260410536" sldId="2147483671"/>
          </pc:sldLayoutMkLst>
        </pc:sldLayoutChg>
      </pc:sldMasterChg>
      <pc:sldMasterChg chg="add del replId addSldLayout delSldLayout">
        <pc:chgData name="ajay poreddy" userId="a76d0cce41846b4c" providerId="LiveId" clId="{61AEF97E-498B-4C65-8A8D-10C250008736}" dt="2024-08-28T01:00:46.998" v="51" actId="26606"/>
        <pc:sldMasterMkLst>
          <pc:docMk/>
          <pc:sldMasterMk cId="2355723008" sldId="2147483660"/>
        </pc:sldMasterMkLst>
        <pc:sldLayoutChg chg="add del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1394855147" sldId="2147483661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1214344598" sldId="2147483662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3681823537" sldId="2147483663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868381449" sldId="2147483664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1107548209" sldId="2147483665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3317579580" sldId="2147483666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1370003127" sldId="2147483667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2004408074" sldId="2147483668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1049074463" sldId="2147483669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4174418005" sldId="2147483670"/>
          </pc:sldLayoutMkLst>
        </pc:sldLayoutChg>
        <pc:sldLayoutChg chg="add del replId">
          <pc:chgData name="ajay poreddy" userId="a76d0cce41846b4c" providerId="LiveId" clId="{61AEF97E-498B-4C65-8A8D-10C250008736}" dt="2024-08-28T01:00:46.998" v="51" actId="26606"/>
          <pc:sldLayoutMkLst>
            <pc:docMk/>
            <pc:sldMasterMk cId="2355723008" sldId="2147483660"/>
            <pc:sldLayoutMk cId="3616888415" sldId="2147483671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45.716" v="49" actId="26606"/>
        <pc:sldMasterMkLst>
          <pc:docMk/>
          <pc:sldMasterMk cId="2817468449" sldId="2147483672"/>
        </pc:sldMasterMkLst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1617113071" sldId="2147483673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3143374014" sldId="2147483674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2453060427" sldId="2147483675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237093553" sldId="2147483676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1666036805" sldId="2147483677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918866814" sldId="2147483678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3109453435" sldId="2147483679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3752552159" sldId="2147483680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1229318573" sldId="2147483681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2908794014" sldId="2147483682"/>
          </pc:sldLayoutMkLst>
        </pc:sldLayoutChg>
        <pc:sldLayoutChg chg="add del">
          <pc:chgData name="ajay poreddy" userId="a76d0cce41846b4c" providerId="LiveId" clId="{61AEF97E-498B-4C65-8A8D-10C250008736}" dt="2024-08-28T01:00:45.716" v="49" actId="26606"/>
          <pc:sldLayoutMkLst>
            <pc:docMk/>
            <pc:sldMasterMk cId="2817468449" sldId="2147483672"/>
            <pc:sldLayoutMk cId="2913053651" sldId="2147483683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0:57:50.489" v="19" actId="26606"/>
        <pc:sldMasterMkLst>
          <pc:docMk/>
          <pc:sldMasterMk cId="1416047116" sldId="2147483673"/>
        </pc:sldMasterMkLst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1193924958" sldId="2147483662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1007765254" sldId="2147483663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782461429" sldId="2147483664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920025779" sldId="2147483665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2726362611" sldId="2147483666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409292688" sldId="2147483667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44774466" sldId="2147483668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552722003" sldId="2147483669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448222514" sldId="2147483670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398038817" sldId="2147483671"/>
          </pc:sldLayoutMkLst>
        </pc:sldLayoutChg>
        <pc:sldLayoutChg chg="add del">
          <pc:chgData name="ajay poreddy" userId="a76d0cce41846b4c" providerId="LiveId" clId="{61AEF97E-498B-4C65-8A8D-10C250008736}" dt="2024-08-28T00:57:50.489" v="19" actId="26606"/>
          <pc:sldLayoutMkLst>
            <pc:docMk/>
            <pc:sldMasterMk cId="1416047116" sldId="2147483673"/>
            <pc:sldLayoutMk cId="72306047" sldId="2147483672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32.231" v="35" actId="26606"/>
        <pc:sldMasterMkLst>
          <pc:docMk/>
          <pc:sldMasterMk cId="2260135428" sldId="2147483697"/>
        </pc:sldMasterMkLst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1752347121" sldId="2147483686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2242052181" sldId="2147483687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1805700922" sldId="2147483688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586450048" sldId="2147483689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1218633117" sldId="2147483690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3987861141" sldId="2147483691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2385555527" sldId="2147483692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939752193" sldId="2147483693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1199003984" sldId="2147483694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941494875" sldId="2147483695"/>
          </pc:sldLayoutMkLst>
        </pc:sldLayoutChg>
        <pc:sldLayoutChg chg="add del">
          <pc:chgData name="ajay poreddy" userId="a76d0cce41846b4c" providerId="LiveId" clId="{61AEF97E-498B-4C65-8A8D-10C250008736}" dt="2024-08-28T01:00:32.231" v="35" actId="26606"/>
          <pc:sldLayoutMkLst>
            <pc:docMk/>
            <pc:sldMasterMk cId="2260135428" sldId="2147483697"/>
            <pc:sldLayoutMk cId="2760439212" sldId="2147483696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3:15.858" v="86" actId="26606"/>
        <pc:sldMasterMkLst>
          <pc:docMk/>
          <pc:sldMasterMk cId="449773659" sldId="2147483699"/>
        </pc:sldMasterMkLst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603961360" sldId="2147483688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3053853771" sldId="2147483689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3932195513" sldId="2147483690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2185769720" sldId="2147483691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1311581909" sldId="2147483692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3130926698" sldId="2147483693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4291816750" sldId="2147483694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4066841889" sldId="2147483695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3672530441" sldId="2147483696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58339636" sldId="2147483697"/>
          </pc:sldLayoutMkLst>
        </pc:sldLayoutChg>
        <pc:sldLayoutChg chg="add del">
          <pc:chgData name="ajay poreddy" userId="a76d0cce41846b4c" providerId="LiveId" clId="{61AEF97E-498B-4C65-8A8D-10C250008736}" dt="2024-08-28T01:03:15.858" v="86" actId="26606"/>
          <pc:sldLayoutMkLst>
            <pc:docMk/>
            <pc:sldMasterMk cId="449773659" sldId="2147483699"/>
            <pc:sldLayoutMk cId="3427758724" sldId="2147483698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2:22.837" v="77" actId="26606"/>
        <pc:sldMasterMkLst>
          <pc:docMk/>
          <pc:sldMasterMk cId="756323515" sldId="2147483699"/>
        </pc:sldMasterMkLst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1681832819" sldId="2147483688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3981667497" sldId="2147483689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1018227346" sldId="2147483690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471834287" sldId="2147483691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1008989376" sldId="2147483692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1957760556" sldId="2147483693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2385064113" sldId="2147483694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1405901741" sldId="2147483695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3997465768" sldId="2147483696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3190670783" sldId="2147483697"/>
          </pc:sldLayoutMkLst>
        </pc:sldLayoutChg>
        <pc:sldLayoutChg chg="add del">
          <pc:chgData name="ajay poreddy" userId="a76d0cce41846b4c" providerId="LiveId" clId="{61AEF97E-498B-4C65-8A8D-10C250008736}" dt="2024-08-28T01:02:22.837" v="77" actId="26606"/>
          <pc:sldLayoutMkLst>
            <pc:docMk/>
            <pc:sldMasterMk cId="756323515" sldId="2147483699"/>
            <pc:sldLayoutMk cId="2296225926" sldId="2147483698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34.396" v="37" actId="26606"/>
        <pc:sldMasterMkLst>
          <pc:docMk/>
          <pc:sldMasterMk cId="865428256" sldId="2147483710"/>
        </pc:sldMasterMkLst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639688032" sldId="2147483699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2614769756" sldId="2147483700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2279199244" sldId="2147483701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1676388785" sldId="2147483702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3702478580" sldId="2147483703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1748342121" sldId="2147483704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3658505024" sldId="2147483705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1673165752" sldId="2147483706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2384336334" sldId="2147483707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3775632885" sldId="2147483708"/>
          </pc:sldLayoutMkLst>
        </pc:sldLayoutChg>
        <pc:sldLayoutChg chg="add del">
          <pc:chgData name="ajay poreddy" userId="a76d0cce41846b4c" providerId="LiveId" clId="{61AEF97E-498B-4C65-8A8D-10C250008736}" dt="2024-08-28T01:00:34.396" v="37" actId="26606"/>
          <pc:sldLayoutMkLst>
            <pc:docMk/>
            <pc:sldMasterMk cId="865428256" sldId="2147483710"/>
            <pc:sldLayoutMk cId="3186907011" sldId="2147483709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35.894" v="39" actId="26606"/>
        <pc:sldMasterMkLst>
          <pc:docMk/>
          <pc:sldMasterMk cId="1642028838" sldId="2147483723"/>
        </pc:sldMasterMkLst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3310808018" sldId="2147483712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2633649070" sldId="2147483713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3499432056" sldId="2147483714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2494345631" sldId="2147483715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2163851582" sldId="2147483716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3167714024" sldId="2147483717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1844536671" sldId="2147483718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1802880258" sldId="2147483719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3057179903" sldId="2147483720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2440440361" sldId="2147483721"/>
          </pc:sldLayoutMkLst>
        </pc:sldLayoutChg>
        <pc:sldLayoutChg chg="add del">
          <pc:chgData name="ajay poreddy" userId="a76d0cce41846b4c" providerId="LiveId" clId="{61AEF97E-498B-4C65-8A8D-10C250008736}" dt="2024-08-28T01:00:35.894" v="39" actId="26606"/>
          <pc:sldLayoutMkLst>
            <pc:docMk/>
            <pc:sldMasterMk cId="1642028838" sldId="2147483723"/>
            <pc:sldLayoutMk cId="2746151770" sldId="2147483722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2:25.235" v="79" actId="26606"/>
        <pc:sldMasterMkLst>
          <pc:docMk/>
          <pc:sldMasterMk cId="144005104" sldId="2147483738"/>
        </pc:sldMasterMkLst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3433436609" sldId="2147483727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1581780580" sldId="2147483728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2441728367" sldId="2147483729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2767506966" sldId="2147483730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4112752901" sldId="2147483731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3876000388" sldId="2147483732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528402128" sldId="2147483733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361954033" sldId="2147483734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2476771275" sldId="2147483735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468092636" sldId="2147483736"/>
          </pc:sldLayoutMkLst>
        </pc:sldLayoutChg>
        <pc:sldLayoutChg chg="add del">
          <pc:chgData name="ajay poreddy" userId="a76d0cce41846b4c" providerId="LiveId" clId="{61AEF97E-498B-4C65-8A8D-10C250008736}" dt="2024-08-28T01:02:25.235" v="79" actId="26606"/>
          <pc:sldLayoutMkLst>
            <pc:docMk/>
            <pc:sldMasterMk cId="144005104" sldId="2147483738"/>
            <pc:sldLayoutMk cId="4035754601" sldId="2147483737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37.592" v="41" actId="26606"/>
        <pc:sldMasterMkLst>
          <pc:docMk/>
          <pc:sldMasterMk cId="1416263416" sldId="2147483749"/>
        </pc:sldMasterMkLst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2594182848" sldId="2147483738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4287146000" sldId="2147483739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814823137" sldId="2147483740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2369110288" sldId="2147483741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2616695507" sldId="2147483742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3449159620" sldId="2147483743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2506641463" sldId="2147483744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1612357404" sldId="2147483745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1345859042" sldId="2147483746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806801804" sldId="2147483747"/>
          </pc:sldLayoutMkLst>
        </pc:sldLayoutChg>
        <pc:sldLayoutChg chg="add del">
          <pc:chgData name="ajay poreddy" userId="a76d0cce41846b4c" providerId="LiveId" clId="{61AEF97E-498B-4C65-8A8D-10C250008736}" dt="2024-08-28T01:00:37.592" v="41" actId="26606"/>
          <pc:sldLayoutMkLst>
            <pc:docMk/>
            <pc:sldMasterMk cId="1416263416" sldId="2147483749"/>
            <pc:sldLayoutMk cId="774851320" sldId="2147483748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2:56.886" v="83" actId="26606"/>
        <pc:sldMasterMkLst>
          <pc:docMk/>
          <pc:sldMasterMk cId="2665959327" sldId="2147483751"/>
        </pc:sldMasterMkLst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1375416022" sldId="2147483740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3453310039" sldId="2147483741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3352094997" sldId="2147483742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3577245949" sldId="2147483743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452089482" sldId="2147483744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1177245945" sldId="2147483745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3703654658" sldId="2147483746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2602251900" sldId="2147483747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3294247116" sldId="2147483748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2613014028" sldId="2147483749"/>
          </pc:sldLayoutMkLst>
        </pc:sldLayoutChg>
        <pc:sldLayoutChg chg="add del">
          <pc:chgData name="ajay poreddy" userId="a76d0cce41846b4c" providerId="LiveId" clId="{61AEF97E-498B-4C65-8A8D-10C250008736}" dt="2024-08-28T01:02:56.886" v="83" actId="26606"/>
          <pc:sldLayoutMkLst>
            <pc:docMk/>
            <pc:sldMasterMk cId="2665959327" sldId="2147483751"/>
            <pc:sldLayoutMk cId="1236077678" sldId="2147483750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2:47.289" v="81" actId="26606"/>
        <pc:sldMasterMkLst>
          <pc:docMk/>
          <pc:sldMasterMk cId="3174563493" sldId="2147483751"/>
        </pc:sldMasterMkLst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3821264491" sldId="2147483740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2933382081" sldId="2147483741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1902766146" sldId="2147483742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3115416318" sldId="2147483743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2729203815" sldId="2147483744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1233134824" sldId="2147483745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175188436" sldId="2147483746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2782234178" sldId="2147483747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2153397567" sldId="2147483748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1583924728" sldId="2147483749"/>
          </pc:sldLayoutMkLst>
        </pc:sldLayoutChg>
        <pc:sldLayoutChg chg="add del">
          <pc:chgData name="ajay poreddy" userId="a76d0cce41846b4c" providerId="LiveId" clId="{61AEF97E-498B-4C65-8A8D-10C250008736}" dt="2024-08-28T01:02:47.289" v="81" actId="26606"/>
          <pc:sldLayoutMkLst>
            <pc:docMk/>
            <pc:sldMasterMk cId="3174563493" sldId="2147483751"/>
            <pc:sldLayoutMk cId="1182640868" sldId="2147483750"/>
          </pc:sldLayoutMkLst>
        </pc:sldLayoutChg>
      </pc:sldMasterChg>
      <pc:sldMasterChg chg="add del addSldLayout delSldLayout">
        <pc:chgData name="ajay poreddy" userId="a76d0cce41846b4c" providerId="LiveId" clId="{61AEF97E-498B-4C65-8A8D-10C250008736}" dt="2024-08-28T01:00:42.740" v="43" actId="26606"/>
        <pc:sldMasterMkLst>
          <pc:docMk/>
          <pc:sldMasterMk cId="3157735864" sldId="2147483765"/>
        </pc:sldMasterMkLst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75858227" sldId="2147483754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1758444925" sldId="2147483755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764099219" sldId="2147483756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3587889981" sldId="2147483757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1505395881" sldId="2147483758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206796795" sldId="2147483759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1349573269" sldId="2147483760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1803097687" sldId="2147483761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1132970188" sldId="2147483762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4183490483" sldId="2147483763"/>
          </pc:sldLayoutMkLst>
        </pc:sldLayoutChg>
        <pc:sldLayoutChg chg="add del">
          <pc:chgData name="ajay poreddy" userId="a76d0cce41846b4c" providerId="LiveId" clId="{61AEF97E-498B-4C65-8A8D-10C250008736}" dt="2024-08-28T01:00:42.740" v="43" actId="26606"/>
          <pc:sldLayoutMkLst>
            <pc:docMk/>
            <pc:sldMasterMk cId="3157735864" sldId="2147483765"/>
            <pc:sldLayoutMk cId="2350282765" sldId="2147483764"/>
          </pc:sldLayoutMkLst>
        </pc:sldLayoutChg>
      </pc:sldMasterChg>
      <pc:sldMasterChg chg="add addSldLayout">
        <pc:chgData name="ajay poreddy" userId="a76d0cce41846b4c" providerId="LiveId" clId="{61AEF97E-498B-4C65-8A8D-10C250008736}" dt="2024-08-28T01:03:15.858" v="86" actId="26606"/>
        <pc:sldMasterMkLst>
          <pc:docMk/>
          <pc:sldMasterMk cId="3629058440" sldId="2147483788"/>
        </pc:sldMasterMkLst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1380489839" sldId="2147483777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1546505936" sldId="2147483778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1212409242" sldId="2147483779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371812313" sldId="2147483780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173766230" sldId="2147483781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744506703" sldId="2147483782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2037346086" sldId="2147483783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514109014" sldId="2147483784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1530175436" sldId="2147483785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3929171280" sldId="2147483786"/>
          </pc:sldLayoutMkLst>
        </pc:sldLayoutChg>
        <pc:sldLayoutChg chg="add">
          <pc:chgData name="ajay poreddy" userId="a76d0cce41846b4c" providerId="LiveId" clId="{61AEF97E-498B-4C65-8A8D-10C250008736}" dt="2024-08-28T01:03:15.858" v="86" actId="26606"/>
          <pc:sldLayoutMkLst>
            <pc:docMk/>
            <pc:sldMasterMk cId="3629058440" sldId="2147483788"/>
            <pc:sldLayoutMk cId="2136393920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E0072-498D-4665-9B2D-60AF0F69C5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9FC028-AEF3-424E-9DB4-C9DEE532BA11}">
      <dgm:prSet/>
      <dgm:spPr/>
      <dgm:t>
        <a:bodyPr/>
        <a:lstStyle/>
        <a:p>
          <a:r>
            <a:rPr lang="en-US" dirty="0"/>
            <a:t>Unauthorized access</a:t>
          </a:r>
        </a:p>
      </dgm:t>
    </dgm:pt>
    <dgm:pt modelId="{A04EE6FE-B0F7-416D-A3F6-5D179B1ED241}" type="parTrans" cxnId="{14170AD1-C0A6-42C7-91DB-25CA35B385F6}">
      <dgm:prSet/>
      <dgm:spPr/>
      <dgm:t>
        <a:bodyPr/>
        <a:lstStyle/>
        <a:p>
          <a:endParaRPr lang="en-US"/>
        </a:p>
      </dgm:t>
    </dgm:pt>
    <dgm:pt modelId="{9AD0F17A-A603-4325-B918-676654F5E20D}" type="sibTrans" cxnId="{14170AD1-C0A6-42C7-91DB-25CA35B385F6}">
      <dgm:prSet/>
      <dgm:spPr/>
      <dgm:t>
        <a:bodyPr/>
        <a:lstStyle/>
        <a:p>
          <a:endParaRPr lang="en-US"/>
        </a:p>
      </dgm:t>
    </dgm:pt>
    <dgm:pt modelId="{2AE81C6A-D1C0-4FEB-B1A6-A654ACB8B09E}">
      <dgm:prSet/>
      <dgm:spPr/>
      <dgm:t>
        <a:bodyPr/>
        <a:lstStyle/>
        <a:p>
          <a:r>
            <a:rPr lang="en-US"/>
            <a:t>Malware attacks</a:t>
          </a:r>
        </a:p>
      </dgm:t>
    </dgm:pt>
    <dgm:pt modelId="{7E1D6B65-E59F-47D1-827E-6C9627FA2AD7}" type="parTrans" cxnId="{B502C21E-67F3-412E-95B5-61F5B1460EC1}">
      <dgm:prSet/>
      <dgm:spPr/>
      <dgm:t>
        <a:bodyPr/>
        <a:lstStyle/>
        <a:p>
          <a:endParaRPr lang="en-US"/>
        </a:p>
      </dgm:t>
    </dgm:pt>
    <dgm:pt modelId="{AD602B4D-3C47-4AB1-AE27-C286E6551115}" type="sibTrans" cxnId="{B502C21E-67F3-412E-95B5-61F5B1460EC1}">
      <dgm:prSet/>
      <dgm:spPr/>
      <dgm:t>
        <a:bodyPr/>
        <a:lstStyle/>
        <a:p>
          <a:endParaRPr lang="en-US"/>
        </a:p>
      </dgm:t>
    </dgm:pt>
    <dgm:pt modelId="{B919E3F9-54EF-42BF-805E-762442913DA0}">
      <dgm:prSet/>
      <dgm:spPr/>
      <dgm:t>
        <a:bodyPr/>
        <a:lstStyle/>
        <a:p>
          <a:r>
            <a:rPr lang="en-US"/>
            <a:t>Zero-day attacks</a:t>
          </a:r>
        </a:p>
      </dgm:t>
    </dgm:pt>
    <dgm:pt modelId="{D5C1D55B-7E3C-4365-A51A-15A262C6ABE1}" type="parTrans" cxnId="{7F533172-12A3-4702-B2B6-E0668B4CE8EA}">
      <dgm:prSet/>
      <dgm:spPr/>
      <dgm:t>
        <a:bodyPr/>
        <a:lstStyle/>
        <a:p>
          <a:endParaRPr lang="en-US"/>
        </a:p>
      </dgm:t>
    </dgm:pt>
    <dgm:pt modelId="{6C56A5E1-8EC7-4EC2-B052-0C4FD11FA9F8}" type="sibTrans" cxnId="{7F533172-12A3-4702-B2B6-E0668B4CE8EA}">
      <dgm:prSet/>
      <dgm:spPr/>
      <dgm:t>
        <a:bodyPr/>
        <a:lstStyle/>
        <a:p>
          <a:endParaRPr lang="en-US"/>
        </a:p>
      </dgm:t>
    </dgm:pt>
    <dgm:pt modelId="{C4D7EA54-6BCA-4D7C-8F66-CE080CCB3E24}">
      <dgm:prSet/>
      <dgm:spPr/>
      <dgm:t>
        <a:bodyPr/>
        <a:lstStyle/>
        <a:p>
          <a:r>
            <a:rPr lang="en-US"/>
            <a:t>Data breaches</a:t>
          </a:r>
        </a:p>
      </dgm:t>
    </dgm:pt>
    <dgm:pt modelId="{16FB8030-718D-4AEE-81DB-70274BED6EEA}" type="parTrans" cxnId="{D0D7EC45-8776-46E3-8798-92113E2DDC88}">
      <dgm:prSet/>
      <dgm:spPr/>
      <dgm:t>
        <a:bodyPr/>
        <a:lstStyle/>
        <a:p>
          <a:endParaRPr lang="en-US"/>
        </a:p>
      </dgm:t>
    </dgm:pt>
    <dgm:pt modelId="{106BB2DC-22F9-4182-9BD6-EDE9E4E857EF}" type="sibTrans" cxnId="{D0D7EC45-8776-46E3-8798-92113E2DDC88}">
      <dgm:prSet/>
      <dgm:spPr/>
      <dgm:t>
        <a:bodyPr/>
        <a:lstStyle/>
        <a:p>
          <a:endParaRPr lang="en-US"/>
        </a:p>
      </dgm:t>
    </dgm:pt>
    <dgm:pt modelId="{C589320C-54EF-49DA-B8DB-5DE4901EF17F}">
      <dgm:prSet/>
      <dgm:spPr/>
      <dgm:t>
        <a:bodyPr/>
        <a:lstStyle/>
        <a:p>
          <a:r>
            <a:rPr lang="en-US"/>
            <a:t>Phishing</a:t>
          </a:r>
        </a:p>
      </dgm:t>
    </dgm:pt>
    <dgm:pt modelId="{A027E433-003C-492B-9F19-543A509A3626}" type="parTrans" cxnId="{7D0010AC-4236-4A03-A3B2-5FEF5F60C698}">
      <dgm:prSet/>
      <dgm:spPr/>
      <dgm:t>
        <a:bodyPr/>
        <a:lstStyle/>
        <a:p>
          <a:endParaRPr lang="en-US"/>
        </a:p>
      </dgm:t>
    </dgm:pt>
    <dgm:pt modelId="{07481D3B-0F61-4C53-BC41-6F6CFEB3F842}" type="sibTrans" cxnId="{7D0010AC-4236-4A03-A3B2-5FEF5F60C698}">
      <dgm:prSet/>
      <dgm:spPr/>
      <dgm:t>
        <a:bodyPr/>
        <a:lstStyle/>
        <a:p>
          <a:endParaRPr lang="en-US"/>
        </a:p>
      </dgm:t>
    </dgm:pt>
    <dgm:pt modelId="{B32E9986-4752-40E6-87EE-695027D6B4F1}" type="pres">
      <dgm:prSet presAssocID="{E19E0072-498D-4665-9B2D-60AF0F69C5E2}" presName="root" presStyleCnt="0">
        <dgm:presLayoutVars>
          <dgm:dir/>
          <dgm:resizeHandles val="exact"/>
        </dgm:presLayoutVars>
      </dgm:prSet>
      <dgm:spPr/>
    </dgm:pt>
    <dgm:pt modelId="{7745EE36-F43B-4E79-B7CD-9673DC7A4BDD}" type="pres">
      <dgm:prSet presAssocID="{7F9FC028-AEF3-424E-9DB4-C9DEE532BA11}" presName="compNode" presStyleCnt="0"/>
      <dgm:spPr/>
    </dgm:pt>
    <dgm:pt modelId="{426C1367-498C-44CE-AB88-41862ECA4470}" type="pres">
      <dgm:prSet presAssocID="{7F9FC028-AEF3-424E-9DB4-C9DEE532BA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A34F791-8BCB-4E84-AECF-D5A90284E16A}" type="pres">
      <dgm:prSet presAssocID="{7F9FC028-AEF3-424E-9DB4-C9DEE532BA11}" presName="spaceRect" presStyleCnt="0"/>
      <dgm:spPr/>
    </dgm:pt>
    <dgm:pt modelId="{56147BC1-950F-40CA-9A73-78A6E73FBC30}" type="pres">
      <dgm:prSet presAssocID="{7F9FC028-AEF3-424E-9DB4-C9DEE532BA11}" presName="textRect" presStyleLbl="revTx" presStyleIdx="0" presStyleCnt="5">
        <dgm:presLayoutVars>
          <dgm:chMax val="1"/>
          <dgm:chPref val="1"/>
        </dgm:presLayoutVars>
      </dgm:prSet>
      <dgm:spPr/>
    </dgm:pt>
    <dgm:pt modelId="{4B9EB453-8D01-43D9-90C2-9B88EB80EF61}" type="pres">
      <dgm:prSet presAssocID="{9AD0F17A-A603-4325-B918-676654F5E20D}" presName="sibTrans" presStyleCnt="0"/>
      <dgm:spPr/>
    </dgm:pt>
    <dgm:pt modelId="{B278A7FF-D785-4644-9C56-C47C43323F7F}" type="pres">
      <dgm:prSet presAssocID="{2AE81C6A-D1C0-4FEB-B1A6-A654ACB8B09E}" presName="compNode" presStyleCnt="0"/>
      <dgm:spPr/>
    </dgm:pt>
    <dgm:pt modelId="{547B2A4A-053D-460F-AF0B-5DE8C9C7C405}" type="pres">
      <dgm:prSet presAssocID="{2AE81C6A-D1C0-4FEB-B1A6-A654ACB8B0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92D37A-FE25-4E83-BCC2-3E29D6AD28F5}" type="pres">
      <dgm:prSet presAssocID="{2AE81C6A-D1C0-4FEB-B1A6-A654ACB8B09E}" presName="spaceRect" presStyleCnt="0"/>
      <dgm:spPr/>
    </dgm:pt>
    <dgm:pt modelId="{12C18591-F5A6-4551-B2BD-BC28B2892AAB}" type="pres">
      <dgm:prSet presAssocID="{2AE81C6A-D1C0-4FEB-B1A6-A654ACB8B09E}" presName="textRect" presStyleLbl="revTx" presStyleIdx="1" presStyleCnt="5">
        <dgm:presLayoutVars>
          <dgm:chMax val="1"/>
          <dgm:chPref val="1"/>
        </dgm:presLayoutVars>
      </dgm:prSet>
      <dgm:spPr/>
    </dgm:pt>
    <dgm:pt modelId="{861E6A29-7BDC-4DDE-821D-EC35A72C01F0}" type="pres">
      <dgm:prSet presAssocID="{AD602B4D-3C47-4AB1-AE27-C286E6551115}" presName="sibTrans" presStyleCnt="0"/>
      <dgm:spPr/>
    </dgm:pt>
    <dgm:pt modelId="{FD984C8D-67FB-432B-8ADE-39AF71CBE6EF}" type="pres">
      <dgm:prSet presAssocID="{B919E3F9-54EF-42BF-805E-762442913DA0}" presName="compNode" presStyleCnt="0"/>
      <dgm:spPr/>
    </dgm:pt>
    <dgm:pt modelId="{7CF1E166-EA17-448C-A06E-E73A49DC8F37}" type="pres">
      <dgm:prSet presAssocID="{B919E3F9-54EF-42BF-805E-762442913D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0EC42FAB-ED56-40D4-8A7D-69BBA0521FD6}" type="pres">
      <dgm:prSet presAssocID="{B919E3F9-54EF-42BF-805E-762442913DA0}" presName="spaceRect" presStyleCnt="0"/>
      <dgm:spPr/>
    </dgm:pt>
    <dgm:pt modelId="{A76C90A9-0337-4FC6-9118-67D87A598218}" type="pres">
      <dgm:prSet presAssocID="{B919E3F9-54EF-42BF-805E-762442913DA0}" presName="textRect" presStyleLbl="revTx" presStyleIdx="2" presStyleCnt="5">
        <dgm:presLayoutVars>
          <dgm:chMax val="1"/>
          <dgm:chPref val="1"/>
        </dgm:presLayoutVars>
      </dgm:prSet>
      <dgm:spPr/>
    </dgm:pt>
    <dgm:pt modelId="{FC6549CD-9A22-4828-85C0-15E4AED18008}" type="pres">
      <dgm:prSet presAssocID="{6C56A5E1-8EC7-4EC2-B052-0C4FD11FA9F8}" presName="sibTrans" presStyleCnt="0"/>
      <dgm:spPr/>
    </dgm:pt>
    <dgm:pt modelId="{44FFEEA0-650C-4CD5-9907-27A66EF13100}" type="pres">
      <dgm:prSet presAssocID="{C4D7EA54-6BCA-4D7C-8F66-CE080CCB3E24}" presName="compNode" presStyleCnt="0"/>
      <dgm:spPr/>
    </dgm:pt>
    <dgm:pt modelId="{39913177-CF0A-4362-8F8C-ED8B4D170441}" type="pres">
      <dgm:prSet presAssocID="{C4D7EA54-6BCA-4D7C-8F66-CE080CCB3E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B0154D-E4C0-4413-943B-B4CA3D37D911}" type="pres">
      <dgm:prSet presAssocID="{C4D7EA54-6BCA-4D7C-8F66-CE080CCB3E24}" presName="spaceRect" presStyleCnt="0"/>
      <dgm:spPr/>
    </dgm:pt>
    <dgm:pt modelId="{DD280F21-4F9B-4544-9C99-E4D972A4F034}" type="pres">
      <dgm:prSet presAssocID="{C4D7EA54-6BCA-4D7C-8F66-CE080CCB3E24}" presName="textRect" presStyleLbl="revTx" presStyleIdx="3" presStyleCnt="5">
        <dgm:presLayoutVars>
          <dgm:chMax val="1"/>
          <dgm:chPref val="1"/>
        </dgm:presLayoutVars>
      </dgm:prSet>
      <dgm:spPr/>
    </dgm:pt>
    <dgm:pt modelId="{D82CD5DE-0A8D-4F08-AC6B-E1943EEB32F9}" type="pres">
      <dgm:prSet presAssocID="{106BB2DC-22F9-4182-9BD6-EDE9E4E857EF}" presName="sibTrans" presStyleCnt="0"/>
      <dgm:spPr/>
    </dgm:pt>
    <dgm:pt modelId="{9B20D30A-1719-462F-BFF9-8C4ACBAAE451}" type="pres">
      <dgm:prSet presAssocID="{C589320C-54EF-49DA-B8DB-5DE4901EF17F}" presName="compNode" presStyleCnt="0"/>
      <dgm:spPr/>
    </dgm:pt>
    <dgm:pt modelId="{8BE7CAB1-7D16-4DF7-A587-F3B307C7E54A}" type="pres">
      <dgm:prSet presAssocID="{C589320C-54EF-49DA-B8DB-5DE4901EF1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3964ED5-216E-42E4-9585-D0E2AA0EB9AA}" type="pres">
      <dgm:prSet presAssocID="{C589320C-54EF-49DA-B8DB-5DE4901EF17F}" presName="spaceRect" presStyleCnt="0"/>
      <dgm:spPr/>
    </dgm:pt>
    <dgm:pt modelId="{B194744D-3FFC-4CB3-846C-442E47ACAF01}" type="pres">
      <dgm:prSet presAssocID="{C589320C-54EF-49DA-B8DB-5DE4901EF1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502C21E-67F3-412E-95B5-61F5B1460EC1}" srcId="{E19E0072-498D-4665-9B2D-60AF0F69C5E2}" destId="{2AE81C6A-D1C0-4FEB-B1A6-A654ACB8B09E}" srcOrd="1" destOrd="0" parTransId="{7E1D6B65-E59F-47D1-827E-6C9627FA2AD7}" sibTransId="{AD602B4D-3C47-4AB1-AE27-C286E6551115}"/>
    <dgm:cxn modelId="{F46E0061-5290-4315-98EB-AD92C47F3586}" type="presOf" srcId="{C589320C-54EF-49DA-B8DB-5DE4901EF17F}" destId="{B194744D-3FFC-4CB3-846C-442E47ACAF01}" srcOrd="0" destOrd="0" presId="urn:microsoft.com/office/officeart/2018/2/layout/IconLabelList"/>
    <dgm:cxn modelId="{D0D7EC45-8776-46E3-8798-92113E2DDC88}" srcId="{E19E0072-498D-4665-9B2D-60AF0F69C5E2}" destId="{C4D7EA54-6BCA-4D7C-8F66-CE080CCB3E24}" srcOrd="3" destOrd="0" parTransId="{16FB8030-718D-4AEE-81DB-70274BED6EEA}" sibTransId="{106BB2DC-22F9-4182-9BD6-EDE9E4E857EF}"/>
    <dgm:cxn modelId="{14F71F4E-E428-402F-B4F3-39CF183A7CAB}" type="presOf" srcId="{E19E0072-498D-4665-9B2D-60AF0F69C5E2}" destId="{B32E9986-4752-40E6-87EE-695027D6B4F1}" srcOrd="0" destOrd="0" presId="urn:microsoft.com/office/officeart/2018/2/layout/IconLabelList"/>
    <dgm:cxn modelId="{7F533172-12A3-4702-B2B6-E0668B4CE8EA}" srcId="{E19E0072-498D-4665-9B2D-60AF0F69C5E2}" destId="{B919E3F9-54EF-42BF-805E-762442913DA0}" srcOrd="2" destOrd="0" parTransId="{D5C1D55B-7E3C-4365-A51A-15A262C6ABE1}" sibTransId="{6C56A5E1-8EC7-4EC2-B052-0C4FD11FA9F8}"/>
    <dgm:cxn modelId="{272F6E7B-0A13-48E3-8248-20A51295AF26}" type="presOf" srcId="{B919E3F9-54EF-42BF-805E-762442913DA0}" destId="{A76C90A9-0337-4FC6-9118-67D87A598218}" srcOrd="0" destOrd="0" presId="urn:microsoft.com/office/officeart/2018/2/layout/IconLabelList"/>
    <dgm:cxn modelId="{7D0010AC-4236-4A03-A3B2-5FEF5F60C698}" srcId="{E19E0072-498D-4665-9B2D-60AF0F69C5E2}" destId="{C589320C-54EF-49DA-B8DB-5DE4901EF17F}" srcOrd="4" destOrd="0" parTransId="{A027E433-003C-492B-9F19-543A509A3626}" sibTransId="{07481D3B-0F61-4C53-BC41-6F6CFEB3F842}"/>
    <dgm:cxn modelId="{E655F8BC-B36D-4A92-8F00-0F642F279B72}" type="presOf" srcId="{7F9FC028-AEF3-424E-9DB4-C9DEE532BA11}" destId="{56147BC1-950F-40CA-9A73-78A6E73FBC30}" srcOrd="0" destOrd="0" presId="urn:microsoft.com/office/officeart/2018/2/layout/IconLabelList"/>
    <dgm:cxn modelId="{14170AD1-C0A6-42C7-91DB-25CA35B385F6}" srcId="{E19E0072-498D-4665-9B2D-60AF0F69C5E2}" destId="{7F9FC028-AEF3-424E-9DB4-C9DEE532BA11}" srcOrd="0" destOrd="0" parTransId="{A04EE6FE-B0F7-416D-A3F6-5D179B1ED241}" sibTransId="{9AD0F17A-A603-4325-B918-676654F5E20D}"/>
    <dgm:cxn modelId="{52910ED3-B2AC-4980-BED6-A4057A5BD9AF}" type="presOf" srcId="{2AE81C6A-D1C0-4FEB-B1A6-A654ACB8B09E}" destId="{12C18591-F5A6-4551-B2BD-BC28B2892AAB}" srcOrd="0" destOrd="0" presId="urn:microsoft.com/office/officeart/2018/2/layout/IconLabelList"/>
    <dgm:cxn modelId="{DC5A45D8-D105-4FE9-9455-147ACAD24D2A}" type="presOf" srcId="{C4D7EA54-6BCA-4D7C-8F66-CE080CCB3E24}" destId="{DD280F21-4F9B-4544-9C99-E4D972A4F034}" srcOrd="0" destOrd="0" presId="urn:microsoft.com/office/officeart/2018/2/layout/IconLabelList"/>
    <dgm:cxn modelId="{EB9BB8ED-289E-4B9B-B844-D74D34A8A7B4}" type="presParOf" srcId="{B32E9986-4752-40E6-87EE-695027D6B4F1}" destId="{7745EE36-F43B-4E79-B7CD-9673DC7A4BDD}" srcOrd="0" destOrd="0" presId="urn:microsoft.com/office/officeart/2018/2/layout/IconLabelList"/>
    <dgm:cxn modelId="{87FB69C8-2BDC-4CA1-9330-E7922B40283C}" type="presParOf" srcId="{7745EE36-F43B-4E79-B7CD-9673DC7A4BDD}" destId="{426C1367-498C-44CE-AB88-41862ECA4470}" srcOrd="0" destOrd="0" presId="urn:microsoft.com/office/officeart/2018/2/layout/IconLabelList"/>
    <dgm:cxn modelId="{B5F6CC83-E500-4B45-B5ED-D555CBFD207E}" type="presParOf" srcId="{7745EE36-F43B-4E79-B7CD-9673DC7A4BDD}" destId="{0A34F791-8BCB-4E84-AECF-D5A90284E16A}" srcOrd="1" destOrd="0" presId="urn:microsoft.com/office/officeart/2018/2/layout/IconLabelList"/>
    <dgm:cxn modelId="{DE91B1AD-7A40-4243-8D70-D5019427CA84}" type="presParOf" srcId="{7745EE36-F43B-4E79-B7CD-9673DC7A4BDD}" destId="{56147BC1-950F-40CA-9A73-78A6E73FBC30}" srcOrd="2" destOrd="0" presId="urn:microsoft.com/office/officeart/2018/2/layout/IconLabelList"/>
    <dgm:cxn modelId="{6BE438F2-CD3E-4532-96F0-70C333480070}" type="presParOf" srcId="{B32E9986-4752-40E6-87EE-695027D6B4F1}" destId="{4B9EB453-8D01-43D9-90C2-9B88EB80EF61}" srcOrd="1" destOrd="0" presId="urn:microsoft.com/office/officeart/2018/2/layout/IconLabelList"/>
    <dgm:cxn modelId="{4044B2D3-AA10-4C09-AE59-6F8B0A2D4C5D}" type="presParOf" srcId="{B32E9986-4752-40E6-87EE-695027D6B4F1}" destId="{B278A7FF-D785-4644-9C56-C47C43323F7F}" srcOrd="2" destOrd="0" presId="urn:microsoft.com/office/officeart/2018/2/layout/IconLabelList"/>
    <dgm:cxn modelId="{05457CA9-C540-4038-A3AB-9992C6E59735}" type="presParOf" srcId="{B278A7FF-D785-4644-9C56-C47C43323F7F}" destId="{547B2A4A-053D-460F-AF0B-5DE8C9C7C405}" srcOrd="0" destOrd="0" presId="urn:microsoft.com/office/officeart/2018/2/layout/IconLabelList"/>
    <dgm:cxn modelId="{2BCE8D97-D0D9-4C0F-A75F-DEC2646CC20F}" type="presParOf" srcId="{B278A7FF-D785-4644-9C56-C47C43323F7F}" destId="{DE92D37A-FE25-4E83-BCC2-3E29D6AD28F5}" srcOrd="1" destOrd="0" presId="urn:microsoft.com/office/officeart/2018/2/layout/IconLabelList"/>
    <dgm:cxn modelId="{6921EB8E-D8E4-4D04-83C3-68F89C0FED27}" type="presParOf" srcId="{B278A7FF-D785-4644-9C56-C47C43323F7F}" destId="{12C18591-F5A6-4551-B2BD-BC28B2892AAB}" srcOrd="2" destOrd="0" presId="urn:microsoft.com/office/officeart/2018/2/layout/IconLabelList"/>
    <dgm:cxn modelId="{0758EE6F-7364-4B64-8184-F7E315EB3BB3}" type="presParOf" srcId="{B32E9986-4752-40E6-87EE-695027D6B4F1}" destId="{861E6A29-7BDC-4DDE-821D-EC35A72C01F0}" srcOrd="3" destOrd="0" presId="urn:microsoft.com/office/officeart/2018/2/layout/IconLabelList"/>
    <dgm:cxn modelId="{BB58EE80-BE2C-4626-A243-E198B2DCDE80}" type="presParOf" srcId="{B32E9986-4752-40E6-87EE-695027D6B4F1}" destId="{FD984C8D-67FB-432B-8ADE-39AF71CBE6EF}" srcOrd="4" destOrd="0" presId="urn:microsoft.com/office/officeart/2018/2/layout/IconLabelList"/>
    <dgm:cxn modelId="{C784C34E-8EE6-4F59-8F2D-66FF47D22013}" type="presParOf" srcId="{FD984C8D-67FB-432B-8ADE-39AF71CBE6EF}" destId="{7CF1E166-EA17-448C-A06E-E73A49DC8F37}" srcOrd="0" destOrd="0" presId="urn:microsoft.com/office/officeart/2018/2/layout/IconLabelList"/>
    <dgm:cxn modelId="{30366D31-6409-4C60-818B-456B956FCAC8}" type="presParOf" srcId="{FD984C8D-67FB-432B-8ADE-39AF71CBE6EF}" destId="{0EC42FAB-ED56-40D4-8A7D-69BBA0521FD6}" srcOrd="1" destOrd="0" presId="urn:microsoft.com/office/officeart/2018/2/layout/IconLabelList"/>
    <dgm:cxn modelId="{01EDED80-23A9-4DA0-9E6D-B8C4C9759C03}" type="presParOf" srcId="{FD984C8D-67FB-432B-8ADE-39AF71CBE6EF}" destId="{A76C90A9-0337-4FC6-9118-67D87A598218}" srcOrd="2" destOrd="0" presId="urn:microsoft.com/office/officeart/2018/2/layout/IconLabelList"/>
    <dgm:cxn modelId="{B3AA54E9-DAC8-4E88-8FCC-C131F821F91C}" type="presParOf" srcId="{B32E9986-4752-40E6-87EE-695027D6B4F1}" destId="{FC6549CD-9A22-4828-85C0-15E4AED18008}" srcOrd="5" destOrd="0" presId="urn:microsoft.com/office/officeart/2018/2/layout/IconLabelList"/>
    <dgm:cxn modelId="{215E2C38-AF83-474F-98A3-DAA751E70111}" type="presParOf" srcId="{B32E9986-4752-40E6-87EE-695027D6B4F1}" destId="{44FFEEA0-650C-4CD5-9907-27A66EF13100}" srcOrd="6" destOrd="0" presId="urn:microsoft.com/office/officeart/2018/2/layout/IconLabelList"/>
    <dgm:cxn modelId="{66717E87-3A14-40CF-83D9-CD277A44279D}" type="presParOf" srcId="{44FFEEA0-650C-4CD5-9907-27A66EF13100}" destId="{39913177-CF0A-4362-8F8C-ED8B4D170441}" srcOrd="0" destOrd="0" presId="urn:microsoft.com/office/officeart/2018/2/layout/IconLabelList"/>
    <dgm:cxn modelId="{8183C9CC-AA1D-4E3C-AF6C-F7D8F6C8B51B}" type="presParOf" srcId="{44FFEEA0-650C-4CD5-9907-27A66EF13100}" destId="{22B0154D-E4C0-4413-943B-B4CA3D37D911}" srcOrd="1" destOrd="0" presId="urn:microsoft.com/office/officeart/2018/2/layout/IconLabelList"/>
    <dgm:cxn modelId="{717CFA95-1CA6-4A9F-BDBA-1AC24CAE6717}" type="presParOf" srcId="{44FFEEA0-650C-4CD5-9907-27A66EF13100}" destId="{DD280F21-4F9B-4544-9C99-E4D972A4F034}" srcOrd="2" destOrd="0" presId="urn:microsoft.com/office/officeart/2018/2/layout/IconLabelList"/>
    <dgm:cxn modelId="{C6662835-6228-4246-9A19-8A8E10015A57}" type="presParOf" srcId="{B32E9986-4752-40E6-87EE-695027D6B4F1}" destId="{D82CD5DE-0A8D-4F08-AC6B-E1943EEB32F9}" srcOrd="7" destOrd="0" presId="urn:microsoft.com/office/officeart/2018/2/layout/IconLabelList"/>
    <dgm:cxn modelId="{5890F4E3-8843-4AA0-9822-92C4AA567762}" type="presParOf" srcId="{B32E9986-4752-40E6-87EE-695027D6B4F1}" destId="{9B20D30A-1719-462F-BFF9-8C4ACBAAE451}" srcOrd="8" destOrd="0" presId="urn:microsoft.com/office/officeart/2018/2/layout/IconLabelList"/>
    <dgm:cxn modelId="{CE6D8F5F-EC65-4228-B828-311C9BFA871F}" type="presParOf" srcId="{9B20D30A-1719-462F-BFF9-8C4ACBAAE451}" destId="{8BE7CAB1-7D16-4DF7-A587-F3B307C7E54A}" srcOrd="0" destOrd="0" presId="urn:microsoft.com/office/officeart/2018/2/layout/IconLabelList"/>
    <dgm:cxn modelId="{27D9151B-CD8E-4EB2-ACED-744EF73660B2}" type="presParOf" srcId="{9B20D30A-1719-462F-BFF9-8C4ACBAAE451}" destId="{33964ED5-216E-42E4-9585-D0E2AA0EB9AA}" srcOrd="1" destOrd="0" presId="urn:microsoft.com/office/officeart/2018/2/layout/IconLabelList"/>
    <dgm:cxn modelId="{46F90901-9F50-4959-92C1-44FA111E89BB}" type="presParOf" srcId="{9B20D30A-1719-462F-BFF9-8C4ACBAAE451}" destId="{B194744D-3FFC-4CB3-846C-442E47ACAF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700E7-9AD2-46CA-A3FE-12066CCF7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DB88A1-1E03-4781-937C-C7007149FB58}">
      <dgm:prSet/>
      <dgm:spPr/>
      <dgm:t>
        <a:bodyPr/>
        <a:lstStyle/>
        <a:p>
          <a:r>
            <a:rPr lang="en-US"/>
            <a:t>What kind of security incidents are we dealing in this project?</a:t>
          </a:r>
        </a:p>
      </dgm:t>
    </dgm:pt>
    <dgm:pt modelId="{6E34BFA5-2F13-4C18-B2A9-3FD7A1D8D09B}" type="parTrans" cxnId="{10091C44-8A2C-4034-A41B-2BB62CC86EDA}">
      <dgm:prSet/>
      <dgm:spPr/>
      <dgm:t>
        <a:bodyPr/>
        <a:lstStyle/>
        <a:p>
          <a:endParaRPr lang="en-US"/>
        </a:p>
      </dgm:t>
    </dgm:pt>
    <dgm:pt modelId="{CCF6A32F-39A9-4161-B0A6-30605283AD04}" type="sibTrans" cxnId="{10091C44-8A2C-4034-A41B-2BB62CC86EDA}">
      <dgm:prSet/>
      <dgm:spPr/>
      <dgm:t>
        <a:bodyPr/>
        <a:lstStyle/>
        <a:p>
          <a:endParaRPr lang="en-US"/>
        </a:p>
      </dgm:t>
    </dgm:pt>
    <dgm:pt modelId="{8E76067E-C1F6-4651-B4B2-92AE174260AF}">
      <dgm:prSet/>
      <dgm:spPr/>
      <dgm:t>
        <a:bodyPr/>
        <a:lstStyle/>
        <a:p>
          <a:r>
            <a:rPr lang="en-US"/>
            <a:t>What are the interactive labs ?</a:t>
          </a:r>
        </a:p>
      </dgm:t>
    </dgm:pt>
    <dgm:pt modelId="{697D19B3-2633-4A64-9004-C1DB9649BABC}" type="parTrans" cxnId="{2F392EDF-8EE1-493D-9A48-5F1F17D251E3}">
      <dgm:prSet/>
      <dgm:spPr/>
      <dgm:t>
        <a:bodyPr/>
        <a:lstStyle/>
        <a:p>
          <a:endParaRPr lang="en-US"/>
        </a:p>
      </dgm:t>
    </dgm:pt>
    <dgm:pt modelId="{B3B1050F-C111-4640-A03B-354A4FB473A6}" type="sibTrans" cxnId="{2F392EDF-8EE1-493D-9A48-5F1F17D251E3}">
      <dgm:prSet/>
      <dgm:spPr/>
      <dgm:t>
        <a:bodyPr/>
        <a:lstStyle/>
        <a:p>
          <a:endParaRPr lang="en-US"/>
        </a:p>
      </dgm:t>
    </dgm:pt>
    <dgm:pt modelId="{E3D4F242-C3F6-47DD-BD09-67ADB689FE4A}" type="pres">
      <dgm:prSet presAssocID="{0BC700E7-9AD2-46CA-A3FE-12066CCF7DCE}" presName="root" presStyleCnt="0">
        <dgm:presLayoutVars>
          <dgm:dir/>
          <dgm:resizeHandles val="exact"/>
        </dgm:presLayoutVars>
      </dgm:prSet>
      <dgm:spPr/>
    </dgm:pt>
    <dgm:pt modelId="{F32E0516-E542-43B5-81DC-87E2FDE6D069}" type="pres">
      <dgm:prSet presAssocID="{90DB88A1-1E03-4781-937C-C7007149FB58}" presName="compNode" presStyleCnt="0"/>
      <dgm:spPr/>
    </dgm:pt>
    <dgm:pt modelId="{165C662E-3AC7-491D-910C-E41D30CB8D1A}" type="pres">
      <dgm:prSet presAssocID="{90DB88A1-1E03-4781-937C-C7007149FB58}" presName="bgRect" presStyleLbl="bgShp" presStyleIdx="0" presStyleCnt="2"/>
      <dgm:spPr/>
    </dgm:pt>
    <dgm:pt modelId="{FC04F3D0-E57A-455F-8C86-494E8F0F2F47}" type="pres">
      <dgm:prSet presAssocID="{90DB88A1-1E03-4781-937C-C7007149FB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8C4B31D7-4B23-49C3-A257-3C377FCBED40}" type="pres">
      <dgm:prSet presAssocID="{90DB88A1-1E03-4781-937C-C7007149FB58}" presName="spaceRect" presStyleCnt="0"/>
      <dgm:spPr/>
    </dgm:pt>
    <dgm:pt modelId="{E4F8D4B1-196B-4300-A2C4-6C06440A9E51}" type="pres">
      <dgm:prSet presAssocID="{90DB88A1-1E03-4781-937C-C7007149FB58}" presName="parTx" presStyleLbl="revTx" presStyleIdx="0" presStyleCnt="2">
        <dgm:presLayoutVars>
          <dgm:chMax val="0"/>
          <dgm:chPref val="0"/>
        </dgm:presLayoutVars>
      </dgm:prSet>
      <dgm:spPr/>
    </dgm:pt>
    <dgm:pt modelId="{9D14B028-8C3E-4405-9515-D4200CD7167A}" type="pres">
      <dgm:prSet presAssocID="{CCF6A32F-39A9-4161-B0A6-30605283AD04}" presName="sibTrans" presStyleCnt="0"/>
      <dgm:spPr/>
    </dgm:pt>
    <dgm:pt modelId="{227D1940-1FCD-418A-BF25-1CC1E8A0F4DD}" type="pres">
      <dgm:prSet presAssocID="{8E76067E-C1F6-4651-B4B2-92AE174260AF}" presName="compNode" presStyleCnt="0"/>
      <dgm:spPr/>
    </dgm:pt>
    <dgm:pt modelId="{28C7BC0F-4E5B-4629-A9D9-11827C5E93B2}" type="pres">
      <dgm:prSet presAssocID="{8E76067E-C1F6-4651-B4B2-92AE174260AF}" presName="bgRect" presStyleLbl="bgShp" presStyleIdx="1" presStyleCnt="2"/>
      <dgm:spPr/>
    </dgm:pt>
    <dgm:pt modelId="{7ABB67AF-75E5-44D7-841D-8A99BF5ED8F8}" type="pres">
      <dgm:prSet presAssocID="{8E76067E-C1F6-4651-B4B2-92AE174260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2242D90-B0F3-40E2-9157-394E4D37B23D}" type="pres">
      <dgm:prSet presAssocID="{8E76067E-C1F6-4651-B4B2-92AE174260AF}" presName="spaceRect" presStyleCnt="0"/>
      <dgm:spPr/>
    </dgm:pt>
    <dgm:pt modelId="{23D57878-ABC4-47C3-8F3E-F156ABE2C291}" type="pres">
      <dgm:prSet presAssocID="{8E76067E-C1F6-4651-B4B2-92AE174260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014607-5BDB-4A83-8789-39A4F95F8532}" type="presOf" srcId="{90DB88A1-1E03-4781-937C-C7007149FB58}" destId="{E4F8D4B1-196B-4300-A2C4-6C06440A9E51}" srcOrd="0" destOrd="0" presId="urn:microsoft.com/office/officeart/2018/2/layout/IconVerticalSolidList"/>
    <dgm:cxn modelId="{10091C44-8A2C-4034-A41B-2BB62CC86EDA}" srcId="{0BC700E7-9AD2-46CA-A3FE-12066CCF7DCE}" destId="{90DB88A1-1E03-4781-937C-C7007149FB58}" srcOrd="0" destOrd="0" parTransId="{6E34BFA5-2F13-4C18-B2A9-3FD7A1D8D09B}" sibTransId="{CCF6A32F-39A9-4161-B0A6-30605283AD04}"/>
    <dgm:cxn modelId="{CEF1844F-EAA8-40F3-9546-39C3EC3E295B}" type="presOf" srcId="{0BC700E7-9AD2-46CA-A3FE-12066CCF7DCE}" destId="{E3D4F242-C3F6-47DD-BD09-67ADB689FE4A}" srcOrd="0" destOrd="0" presId="urn:microsoft.com/office/officeart/2018/2/layout/IconVerticalSolidList"/>
    <dgm:cxn modelId="{2F392EDF-8EE1-493D-9A48-5F1F17D251E3}" srcId="{0BC700E7-9AD2-46CA-A3FE-12066CCF7DCE}" destId="{8E76067E-C1F6-4651-B4B2-92AE174260AF}" srcOrd="1" destOrd="0" parTransId="{697D19B3-2633-4A64-9004-C1DB9649BABC}" sibTransId="{B3B1050F-C111-4640-A03B-354A4FB473A6}"/>
    <dgm:cxn modelId="{D6B814F1-CB34-445D-95AA-83DADFCADE6B}" type="presOf" srcId="{8E76067E-C1F6-4651-B4B2-92AE174260AF}" destId="{23D57878-ABC4-47C3-8F3E-F156ABE2C291}" srcOrd="0" destOrd="0" presId="urn:microsoft.com/office/officeart/2018/2/layout/IconVerticalSolidList"/>
    <dgm:cxn modelId="{E7BE4D72-9B69-4140-8607-21206EA5A5E8}" type="presParOf" srcId="{E3D4F242-C3F6-47DD-BD09-67ADB689FE4A}" destId="{F32E0516-E542-43B5-81DC-87E2FDE6D069}" srcOrd="0" destOrd="0" presId="urn:microsoft.com/office/officeart/2018/2/layout/IconVerticalSolidList"/>
    <dgm:cxn modelId="{760126BD-92F4-478A-8085-6EEF45E31303}" type="presParOf" srcId="{F32E0516-E542-43B5-81DC-87E2FDE6D069}" destId="{165C662E-3AC7-491D-910C-E41D30CB8D1A}" srcOrd="0" destOrd="0" presId="urn:microsoft.com/office/officeart/2018/2/layout/IconVerticalSolidList"/>
    <dgm:cxn modelId="{BD8A7BAF-E8DB-4A32-B810-30C3FE93511B}" type="presParOf" srcId="{F32E0516-E542-43B5-81DC-87E2FDE6D069}" destId="{FC04F3D0-E57A-455F-8C86-494E8F0F2F47}" srcOrd="1" destOrd="0" presId="urn:microsoft.com/office/officeart/2018/2/layout/IconVerticalSolidList"/>
    <dgm:cxn modelId="{771B6199-4163-463F-88C1-1164597487DB}" type="presParOf" srcId="{F32E0516-E542-43B5-81DC-87E2FDE6D069}" destId="{8C4B31D7-4B23-49C3-A257-3C377FCBED40}" srcOrd="2" destOrd="0" presId="urn:microsoft.com/office/officeart/2018/2/layout/IconVerticalSolidList"/>
    <dgm:cxn modelId="{BC9AA4ED-A275-4A93-9D57-29C9AEECFBAB}" type="presParOf" srcId="{F32E0516-E542-43B5-81DC-87E2FDE6D069}" destId="{E4F8D4B1-196B-4300-A2C4-6C06440A9E51}" srcOrd="3" destOrd="0" presId="urn:microsoft.com/office/officeart/2018/2/layout/IconVerticalSolidList"/>
    <dgm:cxn modelId="{0DD134F4-E309-4020-B899-F462747F4A73}" type="presParOf" srcId="{E3D4F242-C3F6-47DD-BD09-67ADB689FE4A}" destId="{9D14B028-8C3E-4405-9515-D4200CD7167A}" srcOrd="1" destOrd="0" presId="urn:microsoft.com/office/officeart/2018/2/layout/IconVerticalSolidList"/>
    <dgm:cxn modelId="{2094B4EB-E8F4-4204-820E-28A2B16317EA}" type="presParOf" srcId="{E3D4F242-C3F6-47DD-BD09-67ADB689FE4A}" destId="{227D1940-1FCD-418A-BF25-1CC1E8A0F4DD}" srcOrd="2" destOrd="0" presId="urn:microsoft.com/office/officeart/2018/2/layout/IconVerticalSolidList"/>
    <dgm:cxn modelId="{7243BB66-F6EC-4EF3-A11C-92FAF0410159}" type="presParOf" srcId="{227D1940-1FCD-418A-BF25-1CC1E8A0F4DD}" destId="{28C7BC0F-4E5B-4629-A9D9-11827C5E93B2}" srcOrd="0" destOrd="0" presId="urn:microsoft.com/office/officeart/2018/2/layout/IconVerticalSolidList"/>
    <dgm:cxn modelId="{C373048F-BFE1-4C30-9350-9AE11ED78D31}" type="presParOf" srcId="{227D1940-1FCD-418A-BF25-1CC1E8A0F4DD}" destId="{7ABB67AF-75E5-44D7-841D-8A99BF5ED8F8}" srcOrd="1" destOrd="0" presId="urn:microsoft.com/office/officeart/2018/2/layout/IconVerticalSolidList"/>
    <dgm:cxn modelId="{FD202E9D-D80C-4C70-87AC-36CABA8B3A56}" type="presParOf" srcId="{227D1940-1FCD-418A-BF25-1CC1E8A0F4DD}" destId="{62242D90-B0F3-40E2-9157-394E4D37B23D}" srcOrd="2" destOrd="0" presId="urn:microsoft.com/office/officeart/2018/2/layout/IconVerticalSolidList"/>
    <dgm:cxn modelId="{66CCB002-29A2-407D-991C-0A8B53560363}" type="presParOf" srcId="{227D1940-1FCD-418A-BF25-1CC1E8A0F4DD}" destId="{23D57878-ABC4-47C3-8F3E-F156ABE2C2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C1367-498C-44CE-AB88-41862ECA4470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47BC1-950F-40CA-9A73-78A6E73FBC30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Unauthorized access</a:t>
          </a:r>
        </a:p>
      </dsp:txBody>
      <dsp:txXfrm>
        <a:off x="127800" y="2358828"/>
        <a:ext cx="1800000" cy="720000"/>
      </dsp:txXfrm>
    </dsp:sp>
    <dsp:sp modelId="{547B2A4A-053D-460F-AF0B-5DE8C9C7C405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18591-F5A6-4551-B2BD-BC28B2892AAB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Malware attacks</a:t>
          </a:r>
        </a:p>
      </dsp:txBody>
      <dsp:txXfrm>
        <a:off x="2242800" y="2358828"/>
        <a:ext cx="1800000" cy="720000"/>
      </dsp:txXfrm>
    </dsp:sp>
    <dsp:sp modelId="{7CF1E166-EA17-448C-A06E-E73A49DC8F37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C90A9-0337-4FC6-9118-67D87A598218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Zero-day attacks</a:t>
          </a:r>
        </a:p>
      </dsp:txBody>
      <dsp:txXfrm>
        <a:off x="4357800" y="2358828"/>
        <a:ext cx="1800000" cy="720000"/>
      </dsp:txXfrm>
    </dsp:sp>
    <dsp:sp modelId="{39913177-CF0A-4362-8F8C-ED8B4D170441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80F21-4F9B-4544-9C99-E4D972A4F034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breaches</a:t>
          </a:r>
        </a:p>
      </dsp:txBody>
      <dsp:txXfrm>
        <a:off x="6472800" y="2358828"/>
        <a:ext cx="1800000" cy="720000"/>
      </dsp:txXfrm>
    </dsp:sp>
    <dsp:sp modelId="{8BE7CAB1-7D16-4DF7-A587-F3B307C7E54A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4744D-3FFC-4CB3-846C-442E47ACAF01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Phishing</a:t>
          </a:r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662E-3AC7-491D-910C-E41D30CB8D1A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4F3D0-E57A-455F-8C86-494E8F0F2F47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8D4B1-196B-4300-A2C4-6C06440A9E51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kind of security incidents are we dealing in this project?</a:t>
          </a:r>
        </a:p>
      </dsp:txBody>
      <dsp:txXfrm>
        <a:off x="1910542" y="895997"/>
        <a:ext cx="4453681" cy="1654149"/>
      </dsp:txXfrm>
    </dsp:sp>
    <dsp:sp modelId="{28C7BC0F-4E5B-4629-A9D9-11827C5E93B2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67AF-75E5-44D7-841D-8A99BF5ED8F8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57878-ABC4-47C3-8F3E-F156ABE2C291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interactive labs ?</a:t>
          </a:r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4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65VVs-aSU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0477675-38E9-75AC-53A1-C5D21FB8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r="-1" b="9880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CAAC8-7AFA-C148-12AC-192AE4634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dirty="0">
                <a:effectLst/>
                <a:highlight>
                  <a:srgbClr val="F2F2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Labs for Machine Learning Cybersecurity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2F7FA-B8C2-8BAC-5D7D-3E8651EA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385" y="3535769"/>
            <a:ext cx="439757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Deekshith Machidi  - 2246684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Monish Kamal Batini - 2250471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Kumar Reddy Poreddy - 2247259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Kumar Posina - 2248768</a:t>
            </a:r>
          </a:p>
        </p:txBody>
      </p:sp>
    </p:spTree>
    <p:extLst>
      <p:ext uri="{BB962C8B-B14F-4D97-AF65-F5344CB8AC3E}">
        <p14:creationId xmlns:p14="http://schemas.microsoft.com/office/powerpoint/2010/main" val="163353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042B-A966-328C-2015-6B63DE3D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 descr="Smiling Face with No Fill">
            <a:extLst>
              <a:ext uri="{FF2B5EF4-FFF2-40B4-BE49-F238E27FC236}">
                <a16:creationId xmlns:a16="http://schemas.microsoft.com/office/drawing/2014/main" id="{421DE1F4-0496-02B2-04E6-44E9AA66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54A67-B30A-6B14-AA61-1E78AF0C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8" y="869914"/>
            <a:ext cx="7690243" cy="940891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4185C-5CB2-EE0E-1D66-46387925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223" y="2495576"/>
            <a:ext cx="7959978" cy="3325870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has boosted system efficiency but also introduced new security risks.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AI-driven interactions bring added vulnerabilities, and cyber-attacks powered by AI are growing more advanced and harder to detect.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6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42416-7F7A-D6FB-7C2A-7DC8EF753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AI Threats in Cybersecurity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F830D3-2E1B-1587-D158-2FDDEA0E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0" r="31697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6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29E925-9312-4B1E-8878-204B9511CA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80216" y="3351276"/>
            <a:ext cx="6272784" cy="28256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Detection Evasion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Impersonation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Deepfake Creation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Adversarial Attacks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Data Poisoning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Misleading AI Models 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Manipulation of AI-Driven Systems </a:t>
            </a:r>
          </a:p>
        </p:txBody>
      </p:sp>
    </p:spTree>
    <p:extLst>
      <p:ext uri="{BB962C8B-B14F-4D97-AF65-F5344CB8AC3E}">
        <p14:creationId xmlns:p14="http://schemas.microsoft.com/office/powerpoint/2010/main" val="1311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222A-55D0-D2B3-1BC7-D91B3705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7" y="886336"/>
            <a:ext cx="7690243" cy="79340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D135-0E5E-1B97-2AB4-1D7BAF3A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816869"/>
            <a:ext cx="10849012" cy="4265830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Tesla Autopilot exploited to mislead vehicle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inputs confuse AI models (traffic signals).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recognition systems fooled by designed eyewear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Assistants by Manipulated Audio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recognition in medical areas (manipulating the reports).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cameras by altering the visuals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Robotics (abnormal behavior by wrong commands)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Systems (disabling the fraud transactions or manipulating the transaction receipts)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4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6607E-586E-DD48-BABF-30C17AE0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technology threat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03076-7086-FE69-911D-53EC276D9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r="1099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D557-C535-0410-CB3E-E1EE396AA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Altering the photos: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release version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Pixel 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have introduced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which make people easy to add another person or thing into the existing photos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me feature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C92AA-99FB-B3D5-0807-F75DED4F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security incidents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1FB79134-BF63-CF67-1DA0-3FF6A0907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1539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62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A1BD-90F9-50DA-548B-FB885598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8" y="884564"/>
            <a:ext cx="7690243" cy="783575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E693-F3DA-1938-4227-62A7F6647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850519"/>
            <a:ext cx="8780206" cy="1157766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labs for hands-on experience in AI threat mitigation.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CC11-01AD-1445-8BFA-8F5A60929DE7}"/>
              </a:ext>
            </a:extLst>
          </p:cNvPr>
          <p:cNvSpPr txBox="1"/>
          <p:nvPr/>
        </p:nvSpPr>
        <p:spPr>
          <a:xfrm>
            <a:off x="1406013" y="3624083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knowledge of machine learning vulnerabilities.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stronger detection and defense mechanisms.</a:t>
            </a:r>
          </a:p>
        </p:txBody>
      </p:sp>
    </p:spTree>
    <p:extLst>
      <p:ext uri="{BB962C8B-B14F-4D97-AF65-F5344CB8AC3E}">
        <p14:creationId xmlns:p14="http://schemas.microsoft.com/office/powerpoint/2010/main" val="62546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BB5A-D385-D2A8-E8DA-169DE0BC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519" y="970132"/>
            <a:ext cx="5991244" cy="11064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 Outcome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FF1A9D4-1D3F-3258-B218-40605FE43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43AA-39C0-CD1C-F140-FDAF8EDA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650" y="2388086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growing challenges in AI cybersecurity by training users with hands-on experience through interactive labs that simulate real-world threats.</a:t>
            </a:r>
          </a:p>
        </p:txBody>
      </p:sp>
    </p:spTree>
    <p:extLst>
      <p:ext uri="{BB962C8B-B14F-4D97-AF65-F5344CB8AC3E}">
        <p14:creationId xmlns:p14="http://schemas.microsoft.com/office/powerpoint/2010/main" val="280994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343E-7F4D-B133-B88D-79DDE449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26A69D78-B316-293F-6FB8-066D7CA24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0235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7685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64091B-CE47-4DBE-9DBE-42A6A829B68C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286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Neue Haas Grotesk Text Pro</vt:lpstr>
      <vt:lpstr>Times New Roman</vt:lpstr>
      <vt:lpstr>Wingdings</vt:lpstr>
      <vt:lpstr>AccentBoxVTI</vt:lpstr>
      <vt:lpstr>Interactive Labs for Machine Learning Cybersecurity</vt:lpstr>
      <vt:lpstr>Introduction</vt:lpstr>
      <vt:lpstr>AI Threats in Cybersecurity</vt:lpstr>
      <vt:lpstr>Real-World Examples</vt:lpstr>
      <vt:lpstr>Recent technology threat</vt:lpstr>
      <vt:lpstr>Types of security incidents</vt:lpstr>
      <vt:lpstr>Objective and Goal</vt:lpstr>
      <vt:lpstr> Expected Outcome</vt:lpstr>
      <vt:lpstr>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poreddy</dc:creator>
  <cp:lastModifiedBy>ajay poreddy</cp:lastModifiedBy>
  <cp:revision>1</cp:revision>
  <dcterms:created xsi:type="dcterms:W3CDTF">2024-08-28T00:51:30Z</dcterms:created>
  <dcterms:modified xsi:type="dcterms:W3CDTF">2024-08-28T20:34:20Z</dcterms:modified>
</cp:coreProperties>
</file>