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EC070-0432-4B96-93B3-3A6A5200AAA3}" v="26" dt="2023-11-27T04:12:32.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poreddy" userId="a76d0cce41846b4c" providerId="LiveId" clId="{0A9EC070-0432-4B96-93B3-3A6A5200AAA3}"/>
    <pc:docChg chg="undo custSel addSld delSld modSld">
      <pc:chgData name="ajay poreddy" userId="a76d0cce41846b4c" providerId="LiveId" clId="{0A9EC070-0432-4B96-93B3-3A6A5200AAA3}" dt="2023-11-27T04:22:47.313" v="392" actId="20577"/>
      <pc:docMkLst>
        <pc:docMk/>
      </pc:docMkLst>
      <pc:sldChg chg="addSp delSp modSp mod setBg delDesignElem">
        <pc:chgData name="ajay poreddy" userId="a76d0cce41846b4c" providerId="LiveId" clId="{0A9EC070-0432-4B96-93B3-3A6A5200AAA3}" dt="2023-11-27T04:12:32.826" v="267"/>
        <pc:sldMkLst>
          <pc:docMk/>
          <pc:sldMk cId="2721646272" sldId="256"/>
        </pc:sldMkLst>
        <pc:spChg chg="mod ord">
          <ac:chgData name="ajay poreddy" userId="a76d0cce41846b4c" providerId="LiveId" clId="{0A9EC070-0432-4B96-93B3-3A6A5200AAA3}" dt="2023-11-27T04:12:32.826" v="267"/>
          <ac:spMkLst>
            <pc:docMk/>
            <pc:sldMk cId="2721646272" sldId="256"/>
            <ac:spMk id="2" creationId="{0439EC90-3833-4A28-756E-719B84FFF171}"/>
          </ac:spMkLst>
        </pc:spChg>
        <pc:spChg chg="del">
          <ac:chgData name="ajay poreddy" userId="a76d0cce41846b4c" providerId="LiveId" clId="{0A9EC070-0432-4B96-93B3-3A6A5200AAA3}" dt="2023-11-27T03:53:03.838" v="55" actId="26606"/>
          <ac:spMkLst>
            <pc:docMk/>
            <pc:sldMk cId="2721646272" sldId="256"/>
            <ac:spMk id="8" creationId="{1DB043B4-68C6-45B9-82AC-A5800EADB8DB}"/>
          </ac:spMkLst>
        </pc:spChg>
        <pc:spChg chg="add del">
          <ac:chgData name="ajay poreddy" userId="a76d0cce41846b4c" providerId="LiveId" clId="{0A9EC070-0432-4B96-93B3-3A6A5200AAA3}" dt="2023-11-27T04:03:02.568" v="134" actId="26606"/>
          <ac:spMkLst>
            <pc:docMk/>
            <pc:sldMk cId="2721646272" sldId="256"/>
            <ac:spMk id="9" creationId="{5C28659E-412C-4600-B45E-BAE370BC24B9}"/>
          </ac:spMkLst>
        </pc:spChg>
        <pc:spChg chg="add del">
          <ac:chgData name="ajay poreddy" userId="a76d0cce41846b4c" providerId="LiveId" clId="{0A9EC070-0432-4B96-93B3-3A6A5200AAA3}" dt="2023-11-27T04:03:02.568" v="134" actId="26606"/>
          <ac:spMkLst>
            <pc:docMk/>
            <pc:sldMk cId="2721646272" sldId="256"/>
            <ac:spMk id="11" creationId="{AE95896B-6905-4618-A7DF-DED8A61FBC83}"/>
          </ac:spMkLst>
        </pc:spChg>
        <pc:spChg chg="add del">
          <ac:chgData name="ajay poreddy" userId="a76d0cce41846b4c" providerId="LiveId" clId="{0A9EC070-0432-4B96-93B3-3A6A5200AAA3}" dt="2023-11-27T04:03:02.568" v="134" actId="26606"/>
          <ac:spMkLst>
            <pc:docMk/>
            <pc:sldMk cId="2721646272" sldId="256"/>
            <ac:spMk id="13" creationId="{7748BD8C-4984-4138-94CA-2DC5F39DC379}"/>
          </ac:spMkLst>
        </pc:spChg>
        <pc:spChg chg="del">
          <ac:chgData name="ajay poreddy" userId="a76d0cce41846b4c" providerId="LiveId" clId="{0A9EC070-0432-4B96-93B3-3A6A5200AAA3}" dt="2023-11-27T03:53:03.838" v="55" actId="26606"/>
          <ac:spMkLst>
            <pc:docMk/>
            <pc:sldMk cId="2721646272" sldId="256"/>
            <ac:spMk id="14" creationId="{41AC6C06-99FE-4BA1-BC82-8406A424CD67}"/>
          </ac:spMkLst>
        </pc:spChg>
        <pc:spChg chg="add del">
          <ac:chgData name="ajay poreddy" userId="a76d0cce41846b4c" providerId="LiveId" clId="{0A9EC070-0432-4B96-93B3-3A6A5200AAA3}" dt="2023-11-27T04:12:32.826" v="267"/>
          <ac:spMkLst>
            <pc:docMk/>
            <pc:sldMk cId="2721646272" sldId="256"/>
            <ac:spMk id="15" creationId="{CD60390C-0E4C-4682-8246-AFA2E49856DA}"/>
          </ac:spMkLst>
        </pc:spChg>
        <pc:spChg chg="del">
          <ac:chgData name="ajay poreddy" userId="a76d0cce41846b4c" providerId="LiveId" clId="{0A9EC070-0432-4B96-93B3-3A6A5200AAA3}" dt="2023-11-27T03:53:03.838" v="55" actId="26606"/>
          <ac:spMkLst>
            <pc:docMk/>
            <pc:sldMk cId="2721646272" sldId="256"/>
            <ac:spMk id="16" creationId="{7AEC842D-C905-4DEA-B1C3-CA51995C572A}"/>
          </ac:spMkLst>
        </pc:spChg>
        <pc:spChg chg="add del">
          <ac:chgData name="ajay poreddy" userId="a76d0cce41846b4c" providerId="LiveId" clId="{0A9EC070-0432-4B96-93B3-3A6A5200AAA3}" dt="2023-11-27T04:12:32.826" v="267"/>
          <ac:spMkLst>
            <pc:docMk/>
            <pc:sldMk cId="2721646272" sldId="256"/>
            <ac:spMk id="17" creationId="{CEBA87F4-FB8A-4D91-B3F3-DFA78E0CC64D}"/>
          </ac:spMkLst>
        </pc:spChg>
        <pc:spChg chg="add del">
          <ac:chgData name="ajay poreddy" userId="a76d0cce41846b4c" providerId="LiveId" clId="{0A9EC070-0432-4B96-93B3-3A6A5200AAA3}" dt="2023-11-27T04:12:32.826" v="267"/>
          <ac:spMkLst>
            <pc:docMk/>
            <pc:sldMk cId="2721646272" sldId="256"/>
            <ac:spMk id="18" creationId="{D012A90F-45C2-4C9B-BAF6-9CE1F546C7EA}"/>
          </ac:spMkLst>
        </pc:spChg>
        <pc:spChg chg="add del">
          <ac:chgData name="ajay poreddy" userId="a76d0cce41846b4c" providerId="LiveId" clId="{0A9EC070-0432-4B96-93B3-3A6A5200AAA3}" dt="2023-11-27T04:01:38.019" v="118" actId="26606"/>
          <ac:spMkLst>
            <pc:docMk/>
            <pc:sldMk cId="2721646272" sldId="256"/>
            <ac:spMk id="21" creationId="{1DB043B4-68C6-45B9-82AC-A5800EADB8DB}"/>
          </ac:spMkLst>
        </pc:spChg>
        <pc:spChg chg="add del">
          <ac:chgData name="ajay poreddy" userId="a76d0cce41846b4c" providerId="LiveId" clId="{0A9EC070-0432-4B96-93B3-3A6A5200AAA3}" dt="2023-11-27T04:01:38.019" v="118" actId="26606"/>
          <ac:spMkLst>
            <pc:docMk/>
            <pc:sldMk cId="2721646272" sldId="256"/>
            <ac:spMk id="23" creationId="{D87560B9-86B8-4558-93E9-FAB8DBE40C16}"/>
          </ac:spMkLst>
        </pc:spChg>
        <pc:spChg chg="add del">
          <ac:chgData name="ajay poreddy" userId="a76d0cce41846b4c" providerId="LiveId" clId="{0A9EC070-0432-4B96-93B3-3A6A5200AAA3}" dt="2023-11-27T04:01:38.019" v="118" actId="26606"/>
          <ac:spMkLst>
            <pc:docMk/>
            <pc:sldMk cId="2721646272" sldId="256"/>
            <ac:spMk id="25" creationId="{71400469-1077-4353-BFB5-E4159ADF1921}"/>
          </ac:spMkLst>
        </pc:spChg>
        <pc:spChg chg="add del">
          <ac:chgData name="ajay poreddy" userId="a76d0cce41846b4c" providerId="LiveId" clId="{0A9EC070-0432-4B96-93B3-3A6A5200AAA3}" dt="2023-11-27T04:01:38.019" v="118" actId="26606"/>
          <ac:spMkLst>
            <pc:docMk/>
            <pc:sldMk cId="2721646272" sldId="256"/>
            <ac:spMk id="27" creationId="{F28851F7-6B20-43F1-90FF-B41CE11AFC7E}"/>
          </ac:spMkLst>
        </pc:spChg>
        <pc:spChg chg="add del">
          <ac:chgData name="ajay poreddy" userId="a76d0cce41846b4c" providerId="LiveId" clId="{0A9EC070-0432-4B96-93B3-3A6A5200AAA3}" dt="2023-11-27T04:01:38.019" v="118" actId="26606"/>
          <ac:spMkLst>
            <pc:docMk/>
            <pc:sldMk cId="2721646272" sldId="256"/>
            <ac:spMk id="29" creationId="{09E6BACC-8290-425B-A517-1914E16D829A}"/>
          </ac:spMkLst>
        </pc:spChg>
        <pc:spChg chg="add del">
          <ac:chgData name="ajay poreddy" userId="a76d0cce41846b4c" providerId="LiveId" clId="{0A9EC070-0432-4B96-93B3-3A6A5200AAA3}" dt="2023-11-27T04:02:44.212" v="129"/>
          <ac:spMkLst>
            <pc:docMk/>
            <pc:sldMk cId="2721646272" sldId="256"/>
            <ac:spMk id="34" creationId="{1DB043B4-68C6-45B9-82AC-A5800EADB8DB}"/>
          </ac:spMkLst>
        </pc:spChg>
        <pc:spChg chg="add del">
          <ac:chgData name="ajay poreddy" userId="a76d0cce41846b4c" providerId="LiveId" clId="{0A9EC070-0432-4B96-93B3-3A6A5200AAA3}" dt="2023-11-27T04:02:44.212" v="129"/>
          <ac:spMkLst>
            <pc:docMk/>
            <pc:sldMk cId="2721646272" sldId="256"/>
            <ac:spMk id="36" creationId="{3C64A91D-E535-4C24-A0E3-96A3810E3FDC}"/>
          </ac:spMkLst>
        </pc:spChg>
        <pc:spChg chg="add del">
          <ac:chgData name="ajay poreddy" userId="a76d0cce41846b4c" providerId="LiveId" clId="{0A9EC070-0432-4B96-93B3-3A6A5200AAA3}" dt="2023-11-27T04:02:44.212" v="129"/>
          <ac:spMkLst>
            <pc:docMk/>
            <pc:sldMk cId="2721646272" sldId="256"/>
            <ac:spMk id="38" creationId="{26FC4867-BA3E-4F8E-AB23-684F34DF3D31}"/>
          </ac:spMkLst>
        </pc:spChg>
        <pc:grpChg chg="del">
          <ac:chgData name="ajay poreddy" userId="a76d0cce41846b4c" providerId="LiveId" clId="{0A9EC070-0432-4B96-93B3-3A6A5200AAA3}" dt="2023-11-27T03:53:03.838" v="55" actId="26606"/>
          <ac:grpSpMkLst>
            <pc:docMk/>
            <pc:sldMk cId="2721646272" sldId="256"/>
            <ac:grpSpMk id="10" creationId="{4592A8CB-0B0A-43A5-86F4-712B0C469671}"/>
          </ac:grpSpMkLst>
        </pc:grpChg>
        <pc:picChg chg="mod">
          <ac:chgData name="ajay poreddy" userId="a76d0cce41846b4c" providerId="LiveId" clId="{0A9EC070-0432-4B96-93B3-3A6A5200AAA3}" dt="2023-11-27T04:03:02.600" v="135" actId="26606"/>
          <ac:picMkLst>
            <pc:docMk/>
            <pc:sldMk cId="2721646272" sldId="256"/>
            <ac:picMk id="4" creationId="{728BA8A6-82D3-E585-48F8-2C01C7C8210C}"/>
          </ac:picMkLst>
        </pc:picChg>
      </pc:sldChg>
      <pc:sldChg chg="addSp delSp modSp mod setBg setClrOvrMap delDesignElem">
        <pc:chgData name="ajay poreddy" userId="a76d0cce41846b4c" providerId="LiveId" clId="{0A9EC070-0432-4B96-93B3-3A6A5200AAA3}" dt="2023-11-27T04:21:21.538" v="379" actId="26606"/>
        <pc:sldMkLst>
          <pc:docMk/>
          <pc:sldMk cId="1882660599" sldId="257"/>
        </pc:sldMkLst>
        <pc:spChg chg="mod">
          <ac:chgData name="ajay poreddy" userId="a76d0cce41846b4c" providerId="LiveId" clId="{0A9EC070-0432-4B96-93B3-3A6A5200AAA3}" dt="2023-11-27T04:21:21.538" v="379" actId="26606"/>
          <ac:spMkLst>
            <pc:docMk/>
            <pc:sldMk cId="1882660599" sldId="257"/>
            <ac:spMk id="2" creationId="{9BC1FB65-E27A-3D0F-0EAD-0FC1C437058F}"/>
          </ac:spMkLst>
        </pc:spChg>
        <pc:spChg chg="mod">
          <ac:chgData name="ajay poreddy" userId="a76d0cce41846b4c" providerId="LiveId" clId="{0A9EC070-0432-4B96-93B3-3A6A5200AAA3}" dt="2023-11-27T04:21:21.538" v="379" actId="26606"/>
          <ac:spMkLst>
            <pc:docMk/>
            <pc:sldMk cId="1882660599" sldId="257"/>
            <ac:spMk id="3" creationId="{AC2DD4AD-8349-1BBF-0289-8F4A0B82C94D}"/>
          </ac:spMkLst>
        </pc:spChg>
        <pc:spChg chg="add del">
          <ac:chgData name="ajay poreddy" userId="a76d0cce41846b4c" providerId="LiveId" clId="{0A9EC070-0432-4B96-93B3-3A6A5200AAA3}" dt="2023-11-27T04:02:44.212" v="129"/>
          <ac:spMkLst>
            <pc:docMk/>
            <pc:sldMk cId="1882660599" sldId="257"/>
            <ac:spMk id="9" creationId="{A5931BE0-4B93-4D6C-878E-ACC59D6B4587}"/>
          </ac:spMkLst>
        </pc:spChg>
        <pc:spChg chg="add del">
          <ac:chgData name="ajay poreddy" userId="a76d0cce41846b4c" providerId="LiveId" clId="{0A9EC070-0432-4B96-93B3-3A6A5200AAA3}" dt="2023-11-27T04:20:54.128" v="360" actId="26606"/>
          <ac:spMkLst>
            <pc:docMk/>
            <pc:sldMk cId="1882660599" sldId="257"/>
            <ac:spMk id="10" creationId="{484E34F7-E155-426C-A88E-8AEA6CF3F7EC}"/>
          </ac:spMkLst>
        </pc:spChg>
        <pc:spChg chg="add del">
          <ac:chgData name="ajay poreddy" userId="a76d0cce41846b4c" providerId="LiveId" clId="{0A9EC070-0432-4B96-93B3-3A6A5200AAA3}" dt="2023-11-27T04:02:44.212" v="129"/>
          <ac:spMkLst>
            <pc:docMk/>
            <pc:sldMk cId="1882660599" sldId="257"/>
            <ac:spMk id="11" creationId="{6FF3A87B-2255-45E0-A551-C11FAF93290C}"/>
          </ac:spMkLst>
        </pc:spChg>
        <pc:spChg chg="add del">
          <ac:chgData name="ajay poreddy" userId="a76d0cce41846b4c" providerId="LiveId" clId="{0A9EC070-0432-4B96-93B3-3A6A5200AAA3}" dt="2023-11-27T04:20:23.481" v="351" actId="26606"/>
          <ac:spMkLst>
            <pc:docMk/>
            <pc:sldMk cId="1882660599" sldId="257"/>
            <ac:spMk id="16" creationId="{F79FF99C-BAA9-404F-9C96-6DD456B4F795}"/>
          </ac:spMkLst>
        </pc:spChg>
        <pc:spChg chg="add del">
          <ac:chgData name="ajay poreddy" userId="a76d0cce41846b4c" providerId="LiveId" clId="{0A9EC070-0432-4B96-93B3-3A6A5200AAA3}" dt="2023-11-27T04:20:23.481" v="351" actId="26606"/>
          <ac:spMkLst>
            <pc:docMk/>
            <pc:sldMk cId="1882660599" sldId="257"/>
            <ac:spMk id="18" creationId="{49C44AFD-C72D-4D9C-84C6-73E615CED884}"/>
          </ac:spMkLst>
        </pc:spChg>
        <pc:spChg chg="add del">
          <ac:chgData name="ajay poreddy" userId="a76d0cce41846b4c" providerId="LiveId" clId="{0A9EC070-0432-4B96-93B3-3A6A5200AAA3}" dt="2023-11-27T04:20:34.800" v="353" actId="26606"/>
          <ac:spMkLst>
            <pc:docMk/>
            <pc:sldMk cId="1882660599" sldId="257"/>
            <ac:spMk id="24" creationId="{89C8D586-1ECD-4981-BED2-97336112C0AD}"/>
          </ac:spMkLst>
        </pc:spChg>
        <pc:spChg chg="add del">
          <ac:chgData name="ajay poreddy" userId="a76d0cce41846b4c" providerId="LiveId" clId="{0A9EC070-0432-4B96-93B3-3A6A5200AAA3}" dt="2023-11-27T04:20:37.158" v="355" actId="26606"/>
          <ac:spMkLst>
            <pc:docMk/>
            <pc:sldMk cId="1882660599" sldId="257"/>
            <ac:spMk id="29" creationId="{3964958D-AF5D-4863-B5FB-83F6B8CB12A0}"/>
          </ac:spMkLst>
        </pc:spChg>
        <pc:spChg chg="add del">
          <ac:chgData name="ajay poreddy" userId="a76d0cce41846b4c" providerId="LiveId" clId="{0A9EC070-0432-4B96-93B3-3A6A5200AAA3}" dt="2023-11-27T04:20:54.092" v="359" actId="26606"/>
          <ac:spMkLst>
            <pc:docMk/>
            <pc:sldMk cId="1882660599" sldId="257"/>
            <ac:spMk id="37" creationId="{3964958D-AF5D-4863-B5FB-83F6B8CB12A0}"/>
          </ac:spMkLst>
        </pc:spChg>
        <pc:spChg chg="add del">
          <ac:chgData name="ajay poreddy" userId="a76d0cce41846b4c" providerId="LiveId" clId="{0A9EC070-0432-4B96-93B3-3A6A5200AAA3}" dt="2023-11-27T04:21:21.514" v="378" actId="26606"/>
          <ac:spMkLst>
            <pc:docMk/>
            <pc:sldMk cId="1882660599" sldId="257"/>
            <ac:spMk id="47" creationId="{2A0E4E09-FC02-4ADC-951A-3FFA90B6FE39}"/>
          </ac:spMkLst>
        </pc:spChg>
        <pc:spChg chg="add del">
          <ac:chgData name="ajay poreddy" userId="a76d0cce41846b4c" providerId="LiveId" clId="{0A9EC070-0432-4B96-93B3-3A6A5200AAA3}" dt="2023-11-27T04:21:21.514" v="378" actId="26606"/>
          <ac:spMkLst>
            <pc:docMk/>
            <pc:sldMk cId="1882660599" sldId="257"/>
            <ac:spMk id="49" creationId="{9453FF84-60C1-4EA8-B49B-1B8C2D0C589F}"/>
          </ac:spMkLst>
        </pc:spChg>
        <pc:spChg chg="add">
          <ac:chgData name="ajay poreddy" userId="a76d0cce41846b4c" providerId="LiveId" clId="{0A9EC070-0432-4B96-93B3-3A6A5200AAA3}" dt="2023-11-27T04:21:21.538" v="379" actId="26606"/>
          <ac:spMkLst>
            <pc:docMk/>
            <pc:sldMk cId="1882660599" sldId="257"/>
            <ac:spMk id="52" creationId="{CCF043BA-0C52-4068-BCF5-2B2D89BA9D36}"/>
          </ac:spMkLst>
        </pc:spChg>
        <pc:grpChg chg="add del">
          <ac:chgData name="ajay poreddy" userId="a76d0cce41846b4c" providerId="LiveId" clId="{0A9EC070-0432-4B96-93B3-3A6A5200AAA3}" dt="2023-11-27T04:20:23.481" v="351" actId="26606"/>
          <ac:grpSpMkLst>
            <pc:docMk/>
            <pc:sldMk cId="1882660599" sldId="257"/>
            <ac:grpSpMk id="20" creationId="{1D25B14F-36E0-41E8-956F-CABEF1ADD65F}"/>
          </ac:grpSpMkLst>
        </pc:grpChg>
        <pc:grpChg chg="add del">
          <ac:chgData name="ajay poreddy" userId="a76d0cce41846b4c" providerId="LiveId" clId="{0A9EC070-0432-4B96-93B3-3A6A5200AAA3}" dt="2023-11-27T04:20:34.800" v="353" actId="26606"/>
          <ac:grpSpMkLst>
            <pc:docMk/>
            <pc:sldMk cId="1882660599" sldId="257"/>
            <ac:grpSpMk id="26" creationId="{AF001A23-2767-4A31-BD30-56112DE9527E}"/>
          </ac:grpSpMkLst>
        </pc:grpChg>
        <pc:grpChg chg="add del">
          <ac:chgData name="ajay poreddy" userId="a76d0cce41846b4c" providerId="LiveId" clId="{0A9EC070-0432-4B96-93B3-3A6A5200AAA3}" dt="2023-11-27T04:20:37.158" v="355" actId="26606"/>
          <ac:grpSpMkLst>
            <pc:docMk/>
            <pc:sldMk cId="1882660599" sldId="257"/>
            <ac:grpSpMk id="31" creationId="{11002ACD-3B0C-4885-8754-8A00E926FE4B}"/>
          </ac:grpSpMkLst>
        </pc:grpChg>
        <pc:grpChg chg="add del">
          <ac:chgData name="ajay poreddy" userId="a76d0cce41846b4c" providerId="LiveId" clId="{0A9EC070-0432-4B96-93B3-3A6A5200AAA3}" dt="2023-11-27T04:20:54.092" v="359" actId="26606"/>
          <ac:grpSpMkLst>
            <pc:docMk/>
            <pc:sldMk cId="1882660599" sldId="257"/>
            <ac:grpSpMk id="39" creationId="{11002ACD-3B0C-4885-8754-8A00E926FE4B}"/>
          </ac:grpSpMkLst>
        </pc:grpChg>
        <pc:grpChg chg="add">
          <ac:chgData name="ajay poreddy" userId="a76d0cce41846b4c" providerId="LiveId" clId="{0A9EC070-0432-4B96-93B3-3A6A5200AAA3}" dt="2023-11-27T04:21:21.538" v="379" actId="26606"/>
          <ac:grpSpMkLst>
            <pc:docMk/>
            <pc:sldMk cId="1882660599" sldId="257"/>
            <ac:grpSpMk id="53" creationId="{789ACCC8-A635-400E-B9C0-AD9CA57109CE}"/>
          </ac:grpSpMkLst>
        </pc:grpChg>
        <pc:picChg chg="add del mod">
          <ac:chgData name="ajay poreddy" userId="a76d0cce41846b4c" providerId="LiveId" clId="{0A9EC070-0432-4B96-93B3-3A6A5200AAA3}" dt="2023-11-27T04:19:53.655" v="349" actId="21"/>
          <ac:picMkLst>
            <pc:docMk/>
            <pc:sldMk cId="1882660599" sldId="257"/>
            <ac:picMk id="5" creationId="{258C73D2-4614-E9FF-878A-DA8FE92D9545}"/>
          </ac:picMkLst>
        </pc:picChg>
        <pc:picChg chg="add del">
          <ac:chgData name="ajay poreddy" userId="a76d0cce41846b4c" providerId="LiveId" clId="{0A9EC070-0432-4B96-93B3-3A6A5200AAA3}" dt="2023-11-27T04:20:23.481" v="351" actId="26606"/>
          <ac:picMkLst>
            <pc:docMk/>
            <pc:sldMk cId="1882660599" sldId="257"/>
            <ac:picMk id="12" creationId="{0470498F-C960-CAF3-3F88-A44035293399}"/>
          </ac:picMkLst>
        </pc:picChg>
        <pc:picChg chg="add del">
          <ac:chgData name="ajay poreddy" userId="a76d0cce41846b4c" providerId="LiveId" clId="{0A9EC070-0432-4B96-93B3-3A6A5200AAA3}" dt="2023-11-27T04:20:34.800" v="353" actId="26606"/>
          <ac:picMkLst>
            <pc:docMk/>
            <pc:sldMk cId="1882660599" sldId="257"/>
            <ac:picMk id="25" creationId="{6A928DA8-B117-B28C-FF81-E0DBC8DB946A}"/>
          </ac:picMkLst>
        </pc:picChg>
        <pc:picChg chg="add del">
          <ac:chgData name="ajay poreddy" userId="a76d0cce41846b4c" providerId="LiveId" clId="{0A9EC070-0432-4B96-93B3-3A6A5200AAA3}" dt="2023-11-27T04:20:37.158" v="355" actId="26606"/>
          <ac:picMkLst>
            <pc:docMk/>
            <pc:sldMk cId="1882660599" sldId="257"/>
            <ac:picMk id="30" creationId="{BAC29239-75D1-93D7-455F-0558AD5915BA}"/>
          </ac:picMkLst>
        </pc:picChg>
        <pc:picChg chg="add del">
          <ac:chgData name="ajay poreddy" userId="a76d0cce41846b4c" providerId="LiveId" clId="{0A9EC070-0432-4B96-93B3-3A6A5200AAA3}" dt="2023-11-27T04:20:40.452" v="357" actId="26606"/>
          <ac:picMkLst>
            <pc:docMk/>
            <pc:sldMk cId="1882660599" sldId="257"/>
            <ac:picMk id="35" creationId="{A16BC2D6-556F-D559-4A95-8F6F4F0A1066}"/>
          </ac:picMkLst>
        </pc:picChg>
        <pc:picChg chg="add del">
          <ac:chgData name="ajay poreddy" userId="a76d0cce41846b4c" providerId="LiveId" clId="{0A9EC070-0432-4B96-93B3-3A6A5200AAA3}" dt="2023-11-27T04:20:54.092" v="359" actId="26606"/>
          <ac:picMkLst>
            <pc:docMk/>
            <pc:sldMk cId="1882660599" sldId="257"/>
            <ac:picMk id="38" creationId="{BAC29239-75D1-93D7-455F-0558AD5915BA}"/>
          </ac:picMkLst>
        </pc:picChg>
        <pc:picChg chg="add mod">
          <ac:chgData name="ajay poreddy" userId="a76d0cce41846b4c" providerId="LiveId" clId="{0A9EC070-0432-4B96-93B3-3A6A5200AAA3}" dt="2023-11-27T04:21:21.538" v="379" actId="26606"/>
          <ac:picMkLst>
            <pc:docMk/>
            <pc:sldMk cId="1882660599" sldId="257"/>
            <ac:picMk id="42" creationId="{A16BC2D6-556F-D559-4A95-8F6F4F0A1066}"/>
          </ac:picMkLst>
        </pc:picChg>
      </pc:sldChg>
      <pc:sldChg chg="addSp delSp modSp mod setBg delDesignElem">
        <pc:chgData name="ajay poreddy" userId="a76d0cce41846b4c" providerId="LiveId" clId="{0A9EC070-0432-4B96-93B3-3A6A5200AAA3}" dt="2023-11-27T04:12:32.826" v="267"/>
        <pc:sldMkLst>
          <pc:docMk/>
          <pc:sldMk cId="701283841" sldId="258"/>
        </pc:sldMkLst>
        <pc:spChg chg="mod">
          <ac:chgData name="ajay poreddy" userId="a76d0cce41846b4c" providerId="LiveId" clId="{0A9EC070-0432-4B96-93B3-3A6A5200AAA3}" dt="2023-11-27T04:12:32.826" v="267"/>
          <ac:spMkLst>
            <pc:docMk/>
            <pc:sldMk cId="701283841" sldId="258"/>
            <ac:spMk id="2" creationId="{E7EFD669-21E8-6F79-413B-AAFBB90EACCE}"/>
          </ac:spMkLst>
        </pc:spChg>
        <pc:spChg chg="add del">
          <ac:chgData name="ajay poreddy" userId="a76d0cce41846b4c" providerId="LiveId" clId="{0A9EC070-0432-4B96-93B3-3A6A5200AAA3}" dt="2023-11-27T04:02:44.212" v="129"/>
          <ac:spMkLst>
            <pc:docMk/>
            <pc:sldMk cId="701283841" sldId="258"/>
            <ac:spMk id="10" creationId="{82184FF4-7029-4ED7-813A-192E60608764}"/>
          </ac:spMkLst>
        </pc:spChg>
        <pc:spChg chg="add del">
          <ac:chgData name="ajay poreddy" userId="a76d0cce41846b4c" providerId="LiveId" clId="{0A9EC070-0432-4B96-93B3-3A6A5200AAA3}" dt="2023-11-27T04:02:44.212" v="129"/>
          <ac:spMkLst>
            <pc:docMk/>
            <pc:sldMk cId="701283841" sldId="258"/>
            <ac:spMk id="12" creationId="{AAA7AB09-557C-41AD-9113-FF9F68FA1035}"/>
          </ac:spMkLst>
        </pc:spChg>
        <pc:spChg chg="add del">
          <ac:chgData name="ajay poreddy" userId="a76d0cce41846b4c" providerId="LiveId" clId="{0A9EC070-0432-4B96-93B3-3A6A5200AAA3}" dt="2023-11-27T04:02:44.212" v="129"/>
          <ac:spMkLst>
            <pc:docMk/>
            <pc:sldMk cId="701283841" sldId="258"/>
            <ac:spMk id="14" creationId="{EF99ECAA-1F11-4937-BBA6-51935AB44C9D}"/>
          </ac:spMkLst>
        </pc:spChg>
        <pc:spChg chg="add del">
          <ac:chgData name="ajay poreddy" userId="a76d0cce41846b4c" providerId="LiveId" clId="{0A9EC070-0432-4B96-93B3-3A6A5200AAA3}" dt="2023-11-27T04:02:44.212" v="129"/>
          <ac:spMkLst>
            <pc:docMk/>
            <pc:sldMk cId="701283841" sldId="258"/>
            <ac:spMk id="22" creationId="{1DB043B4-68C6-45B9-82AC-A5800EADB8DB}"/>
          </ac:spMkLst>
        </pc:spChg>
        <pc:spChg chg="add del">
          <ac:chgData name="ajay poreddy" userId="a76d0cce41846b4c" providerId="LiveId" clId="{0A9EC070-0432-4B96-93B3-3A6A5200AAA3}" dt="2023-11-27T04:02:44.212" v="129"/>
          <ac:spMkLst>
            <pc:docMk/>
            <pc:sldMk cId="701283841" sldId="258"/>
            <ac:spMk id="24" creationId="{28A00A08-E4E6-4184-B484-E0E034072AE0}"/>
          </ac:spMkLst>
        </pc:spChg>
        <pc:grpChg chg="add del">
          <ac:chgData name="ajay poreddy" userId="a76d0cce41846b4c" providerId="LiveId" clId="{0A9EC070-0432-4B96-93B3-3A6A5200AAA3}" dt="2023-11-27T04:02:44.212" v="129"/>
          <ac:grpSpMkLst>
            <pc:docMk/>
            <pc:sldMk cId="701283841" sldId="258"/>
            <ac:grpSpMk id="16" creationId="{79DE9FAB-6BBA-4CFE-B67D-77B47F01ECA4}"/>
          </ac:grpSpMkLst>
        </pc:grpChg>
        <pc:grpChg chg="add del">
          <ac:chgData name="ajay poreddy" userId="a76d0cce41846b4c" providerId="LiveId" clId="{0A9EC070-0432-4B96-93B3-3A6A5200AAA3}" dt="2023-11-27T04:02:44.212" v="129"/>
          <ac:grpSpMkLst>
            <pc:docMk/>
            <pc:sldMk cId="701283841" sldId="258"/>
            <ac:grpSpMk id="26" creationId="{0780E404-3121-4F33-AF2D-65F659A97798}"/>
          </ac:grpSpMkLst>
        </pc:grpChg>
        <pc:grpChg chg="add del">
          <ac:chgData name="ajay poreddy" userId="a76d0cce41846b4c" providerId="LiveId" clId="{0A9EC070-0432-4B96-93B3-3A6A5200AAA3}" dt="2023-11-27T04:02:44.212" v="129"/>
          <ac:grpSpMkLst>
            <pc:docMk/>
            <pc:sldMk cId="701283841" sldId="258"/>
            <ac:grpSpMk id="30" creationId="{4B158E9A-DBF4-4AA7-B6B7-8C8EB2FBDD68}"/>
          </ac:grpSpMkLst>
        </pc:grpChg>
        <pc:picChg chg="mod">
          <ac:chgData name="ajay poreddy" userId="a76d0cce41846b4c" providerId="LiveId" clId="{0A9EC070-0432-4B96-93B3-3A6A5200AAA3}" dt="2023-11-27T03:54:15.976" v="60" actId="14100"/>
          <ac:picMkLst>
            <pc:docMk/>
            <pc:sldMk cId="701283841" sldId="258"/>
            <ac:picMk id="5" creationId="{08FB8724-BC5A-895C-3634-9FE7ED844E9D}"/>
          </ac:picMkLst>
        </pc:picChg>
      </pc:sldChg>
      <pc:sldChg chg="addSp delSp modSp mod setBg setClrOvrMap delDesignElem">
        <pc:chgData name="ajay poreddy" userId="a76d0cce41846b4c" providerId="LiveId" clId="{0A9EC070-0432-4B96-93B3-3A6A5200AAA3}" dt="2023-11-27T04:05:39.251" v="172" actId="14100"/>
        <pc:sldMkLst>
          <pc:docMk/>
          <pc:sldMk cId="539630122" sldId="259"/>
        </pc:sldMkLst>
        <pc:spChg chg="mod ord">
          <ac:chgData name="ajay poreddy" userId="a76d0cce41846b4c" providerId="LiveId" clId="{0A9EC070-0432-4B96-93B3-3A6A5200AAA3}" dt="2023-11-27T04:05:31.599" v="171" actId="26606"/>
          <ac:spMkLst>
            <pc:docMk/>
            <pc:sldMk cId="539630122" sldId="259"/>
            <ac:spMk id="2" creationId="{8F78075C-19F1-1C28-21EB-456AADCBADFA}"/>
          </ac:spMkLst>
        </pc:spChg>
        <pc:spChg chg="add del">
          <ac:chgData name="ajay poreddy" userId="a76d0cce41846b4c" providerId="LiveId" clId="{0A9EC070-0432-4B96-93B3-3A6A5200AAA3}" dt="2023-11-27T04:04:51.332" v="152" actId="26606"/>
          <ac:spMkLst>
            <pc:docMk/>
            <pc:sldMk cId="539630122" sldId="259"/>
            <ac:spMk id="13" creationId="{45873676-3D69-48B0-BA02-D759766A90D7}"/>
          </ac:spMkLst>
        </pc:spChg>
        <pc:spChg chg="add del">
          <ac:chgData name="ajay poreddy" userId="a76d0cce41846b4c" providerId="LiveId" clId="{0A9EC070-0432-4B96-93B3-3A6A5200AAA3}" dt="2023-11-27T04:04:29.071" v="138" actId="26606"/>
          <ac:spMkLst>
            <pc:docMk/>
            <pc:sldMk cId="539630122" sldId="259"/>
            <ac:spMk id="14" creationId="{7049A7D3-684C-4C59-A4B6-7B308A6AD34D}"/>
          </ac:spMkLst>
        </pc:spChg>
        <pc:spChg chg="add del">
          <ac:chgData name="ajay poreddy" userId="a76d0cce41846b4c" providerId="LiveId" clId="{0A9EC070-0432-4B96-93B3-3A6A5200AAA3}" dt="2023-11-27T04:04:29.071" v="138" actId="26606"/>
          <ac:spMkLst>
            <pc:docMk/>
            <pc:sldMk cId="539630122" sldId="259"/>
            <ac:spMk id="16" creationId="{D7B1087B-C592-40E7-B532-60B453A2FE6A}"/>
          </ac:spMkLst>
        </pc:spChg>
        <pc:spChg chg="add del">
          <ac:chgData name="ajay poreddy" userId="a76d0cce41846b4c" providerId="LiveId" clId="{0A9EC070-0432-4B96-93B3-3A6A5200AAA3}" dt="2023-11-27T04:04:29.071" v="138" actId="26606"/>
          <ac:spMkLst>
            <pc:docMk/>
            <pc:sldMk cId="539630122" sldId="259"/>
            <ac:spMk id="18" creationId="{14AE7447-E8F8-4A0F-9E3D-94842BFF886E}"/>
          </ac:spMkLst>
        </pc:spChg>
        <pc:spChg chg="add del">
          <ac:chgData name="ajay poreddy" userId="a76d0cce41846b4c" providerId="LiveId" clId="{0A9EC070-0432-4B96-93B3-3A6A5200AAA3}" dt="2023-11-27T04:04:29.071" v="138" actId="26606"/>
          <ac:spMkLst>
            <pc:docMk/>
            <pc:sldMk cId="539630122" sldId="259"/>
            <ac:spMk id="24" creationId="{9818A645-2267-4F2E-9342-266D4D1DC809}"/>
          </ac:spMkLst>
        </pc:spChg>
        <pc:spChg chg="add del">
          <ac:chgData name="ajay poreddy" userId="a76d0cce41846b4c" providerId="LiveId" clId="{0A9EC070-0432-4B96-93B3-3A6A5200AAA3}" dt="2023-11-27T04:04:29.071" v="138" actId="26606"/>
          <ac:spMkLst>
            <pc:docMk/>
            <pc:sldMk cId="539630122" sldId="259"/>
            <ac:spMk id="26" creationId="{CD60390C-0E4C-4682-8246-AFA2E49856DA}"/>
          </ac:spMkLst>
        </pc:spChg>
        <pc:spChg chg="add del">
          <ac:chgData name="ajay poreddy" userId="a76d0cce41846b4c" providerId="LiveId" clId="{0A9EC070-0432-4B96-93B3-3A6A5200AAA3}" dt="2023-11-27T04:04:53.013" v="154" actId="26606"/>
          <ac:spMkLst>
            <pc:docMk/>
            <pc:sldMk cId="539630122" sldId="259"/>
            <ac:spMk id="27" creationId="{31CA2540-FD07-4286-91E4-8D0DE4E50979}"/>
          </ac:spMkLst>
        </pc:spChg>
        <pc:spChg chg="add del">
          <ac:chgData name="ajay poreddy" userId="a76d0cce41846b4c" providerId="LiveId" clId="{0A9EC070-0432-4B96-93B3-3A6A5200AAA3}" dt="2023-11-27T04:04:29.071" v="138" actId="26606"/>
          <ac:spMkLst>
            <pc:docMk/>
            <pc:sldMk cId="539630122" sldId="259"/>
            <ac:spMk id="28" creationId="{CEBA87F4-FB8A-4D91-B3F3-DFA78E0CC64D}"/>
          </ac:spMkLst>
        </pc:spChg>
        <pc:spChg chg="add del">
          <ac:chgData name="ajay poreddy" userId="a76d0cce41846b4c" providerId="LiveId" clId="{0A9EC070-0432-4B96-93B3-3A6A5200AAA3}" dt="2023-11-27T04:04:29.071" v="138" actId="26606"/>
          <ac:spMkLst>
            <pc:docMk/>
            <pc:sldMk cId="539630122" sldId="259"/>
            <ac:spMk id="30" creationId="{D012A90F-45C2-4C9B-BAF6-9CE1F546C7EA}"/>
          </ac:spMkLst>
        </pc:spChg>
        <pc:spChg chg="add del">
          <ac:chgData name="ajay poreddy" userId="a76d0cce41846b4c" providerId="LiveId" clId="{0A9EC070-0432-4B96-93B3-3A6A5200AAA3}" dt="2023-11-27T03:54:38.302" v="65" actId="26606"/>
          <ac:spMkLst>
            <pc:docMk/>
            <pc:sldMk cId="539630122" sldId="259"/>
            <ac:spMk id="31" creationId="{82184FF4-7029-4ED7-813A-192E60608764}"/>
          </ac:spMkLst>
        </pc:spChg>
        <pc:spChg chg="add del">
          <ac:chgData name="ajay poreddy" userId="a76d0cce41846b4c" providerId="LiveId" clId="{0A9EC070-0432-4B96-93B3-3A6A5200AAA3}" dt="2023-11-27T04:04:31.956" v="140" actId="26606"/>
          <ac:spMkLst>
            <pc:docMk/>
            <pc:sldMk cId="539630122" sldId="259"/>
            <ac:spMk id="35" creationId="{7049A7D3-684C-4C59-A4B6-7B308A6AD34D}"/>
          </ac:spMkLst>
        </pc:spChg>
        <pc:spChg chg="add del">
          <ac:chgData name="ajay poreddy" userId="a76d0cce41846b4c" providerId="LiveId" clId="{0A9EC070-0432-4B96-93B3-3A6A5200AAA3}" dt="2023-11-27T03:54:38.302" v="65" actId="26606"/>
          <ac:spMkLst>
            <pc:docMk/>
            <pc:sldMk cId="539630122" sldId="259"/>
            <ac:spMk id="36" creationId="{AAA7AB09-557C-41AD-9113-FF9F68FA1035}"/>
          </ac:spMkLst>
        </pc:spChg>
        <pc:spChg chg="add del">
          <ac:chgData name="ajay poreddy" userId="a76d0cce41846b4c" providerId="LiveId" clId="{0A9EC070-0432-4B96-93B3-3A6A5200AAA3}" dt="2023-11-27T03:54:38.302" v="65" actId="26606"/>
          <ac:spMkLst>
            <pc:docMk/>
            <pc:sldMk cId="539630122" sldId="259"/>
            <ac:spMk id="37" creationId="{EF99ECAA-1F11-4937-BBA6-51935AB44C9D}"/>
          </ac:spMkLst>
        </pc:spChg>
        <pc:spChg chg="add del">
          <ac:chgData name="ajay poreddy" userId="a76d0cce41846b4c" providerId="LiveId" clId="{0A9EC070-0432-4B96-93B3-3A6A5200AAA3}" dt="2023-11-27T04:04:31.956" v="140" actId="26606"/>
          <ac:spMkLst>
            <pc:docMk/>
            <pc:sldMk cId="539630122" sldId="259"/>
            <ac:spMk id="39" creationId="{D7B1087B-C592-40E7-B532-60B453A2FE6A}"/>
          </ac:spMkLst>
        </pc:spChg>
        <pc:spChg chg="add del">
          <ac:chgData name="ajay poreddy" userId="a76d0cce41846b4c" providerId="LiveId" clId="{0A9EC070-0432-4B96-93B3-3A6A5200AAA3}" dt="2023-11-27T04:04:31.956" v="140" actId="26606"/>
          <ac:spMkLst>
            <pc:docMk/>
            <pc:sldMk cId="539630122" sldId="259"/>
            <ac:spMk id="40" creationId="{14AE7447-E8F8-4A0F-9E3D-94842BFF886E}"/>
          </ac:spMkLst>
        </pc:spChg>
        <pc:spChg chg="add del">
          <ac:chgData name="ajay poreddy" userId="a76d0cce41846b4c" providerId="LiveId" clId="{0A9EC070-0432-4B96-93B3-3A6A5200AAA3}" dt="2023-11-27T03:54:38.302" v="65" actId="26606"/>
          <ac:spMkLst>
            <pc:docMk/>
            <pc:sldMk cId="539630122" sldId="259"/>
            <ac:spMk id="43" creationId="{1DB043B4-68C6-45B9-82AC-A5800EADB8DB}"/>
          </ac:spMkLst>
        </pc:spChg>
        <pc:spChg chg="add del">
          <ac:chgData name="ajay poreddy" userId="a76d0cce41846b4c" providerId="LiveId" clId="{0A9EC070-0432-4B96-93B3-3A6A5200AAA3}" dt="2023-11-27T03:54:38.302" v="65" actId="26606"/>
          <ac:spMkLst>
            <pc:docMk/>
            <pc:sldMk cId="539630122" sldId="259"/>
            <ac:spMk id="44" creationId="{28A00A08-E4E6-4184-B484-E0E034072AE0}"/>
          </ac:spMkLst>
        </pc:spChg>
        <pc:spChg chg="add del">
          <ac:chgData name="ajay poreddy" userId="a76d0cce41846b4c" providerId="LiveId" clId="{0A9EC070-0432-4B96-93B3-3A6A5200AAA3}" dt="2023-11-27T04:04:31.956" v="140" actId="26606"/>
          <ac:spMkLst>
            <pc:docMk/>
            <pc:sldMk cId="539630122" sldId="259"/>
            <ac:spMk id="47" creationId="{FF0965A7-524A-44F1-B044-48411EA4FD85}"/>
          </ac:spMkLst>
        </pc:spChg>
        <pc:spChg chg="add del">
          <ac:chgData name="ajay poreddy" userId="a76d0cce41846b4c" providerId="LiveId" clId="{0A9EC070-0432-4B96-93B3-3A6A5200AAA3}" dt="2023-11-27T04:04:31.956" v="140" actId="26606"/>
          <ac:spMkLst>
            <pc:docMk/>
            <pc:sldMk cId="539630122" sldId="259"/>
            <ac:spMk id="48" creationId="{58EE5433-7B78-4432-965F-8790C3F425BE}"/>
          </ac:spMkLst>
        </pc:spChg>
        <pc:spChg chg="add del">
          <ac:chgData name="ajay poreddy" userId="a76d0cce41846b4c" providerId="LiveId" clId="{0A9EC070-0432-4B96-93B3-3A6A5200AAA3}" dt="2023-11-27T04:04:31.956" v="140" actId="26606"/>
          <ac:spMkLst>
            <pc:docMk/>
            <pc:sldMk cId="539630122" sldId="259"/>
            <ac:spMk id="49" creationId="{8F7AAA96-ECD9-48EA-B942-1172BB519BB0}"/>
          </ac:spMkLst>
        </pc:spChg>
        <pc:spChg chg="add del">
          <ac:chgData name="ajay poreddy" userId="a76d0cce41846b4c" providerId="LiveId" clId="{0A9EC070-0432-4B96-93B3-3A6A5200AAA3}" dt="2023-11-27T03:54:30.162" v="62" actId="26606"/>
          <ac:spMkLst>
            <pc:docMk/>
            <pc:sldMk cId="539630122" sldId="259"/>
            <ac:spMk id="50" creationId="{82184FF4-7029-4ED7-813A-192E60608764}"/>
          </ac:spMkLst>
        </pc:spChg>
        <pc:spChg chg="add del">
          <ac:chgData name="ajay poreddy" userId="a76d0cce41846b4c" providerId="LiveId" clId="{0A9EC070-0432-4B96-93B3-3A6A5200AAA3}" dt="2023-11-27T04:04:31.956" v="140" actId="26606"/>
          <ac:spMkLst>
            <pc:docMk/>
            <pc:sldMk cId="539630122" sldId="259"/>
            <ac:spMk id="51" creationId="{248BD5A8-902E-46F3-9C9F-F939987C5E32}"/>
          </ac:spMkLst>
        </pc:spChg>
        <pc:spChg chg="add del">
          <ac:chgData name="ajay poreddy" userId="a76d0cce41846b4c" providerId="LiveId" clId="{0A9EC070-0432-4B96-93B3-3A6A5200AAA3}" dt="2023-11-27T03:54:30.162" v="62" actId="26606"/>
          <ac:spMkLst>
            <pc:docMk/>
            <pc:sldMk cId="539630122" sldId="259"/>
            <ac:spMk id="52" creationId="{AAA7AB09-557C-41AD-9113-FF9F68FA1035}"/>
          </ac:spMkLst>
        </pc:spChg>
        <pc:spChg chg="add del">
          <ac:chgData name="ajay poreddy" userId="a76d0cce41846b4c" providerId="LiveId" clId="{0A9EC070-0432-4B96-93B3-3A6A5200AAA3}" dt="2023-11-27T03:54:30.162" v="62" actId="26606"/>
          <ac:spMkLst>
            <pc:docMk/>
            <pc:sldMk cId="539630122" sldId="259"/>
            <ac:spMk id="54" creationId="{EF99ECAA-1F11-4937-BBA6-51935AB44C9D}"/>
          </ac:spMkLst>
        </pc:spChg>
        <pc:spChg chg="add del">
          <ac:chgData name="ajay poreddy" userId="a76d0cce41846b4c" providerId="LiveId" clId="{0A9EC070-0432-4B96-93B3-3A6A5200AAA3}" dt="2023-11-27T04:05:31.599" v="171" actId="26606"/>
          <ac:spMkLst>
            <pc:docMk/>
            <pc:sldMk cId="539630122" sldId="259"/>
            <ac:spMk id="55" creationId="{2550AE69-AC86-4188-83E5-A856C4F1DCFF}"/>
          </ac:spMkLst>
        </pc:spChg>
        <pc:spChg chg="add del">
          <ac:chgData name="ajay poreddy" userId="a76d0cce41846b4c" providerId="LiveId" clId="{0A9EC070-0432-4B96-93B3-3A6A5200AAA3}" dt="2023-11-27T04:05:31.599" v="171" actId="26606"/>
          <ac:spMkLst>
            <pc:docMk/>
            <pc:sldMk cId="539630122" sldId="259"/>
            <ac:spMk id="57" creationId="{EC4CA156-2C9D-4F0C-B229-88D8B5E17BCF}"/>
          </ac:spMkLst>
        </pc:spChg>
        <pc:spChg chg="add del">
          <ac:chgData name="ajay poreddy" userId="a76d0cce41846b4c" providerId="LiveId" clId="{0A9EC070-0432-4B96-93B3-3A6A5200AAA3}" dt="2023-11-27T04:05:31.599" v="171" actId="26606"/>
          <ac:spMkLst>
            <pc:docMk/>
            <pc:sldMk cId="539630122" sldId="259"/>
            <ac:spMk id="58" creationId="{D7361ED3-EBE5-4EFC-8DA3-D0CE4BF2F4B1}"/>
          </ac:spMkLst>
        </pc:spChg>
        <pc:spChg chg="add del">
          <ac:chgData name="ajay poreddy" userId="a76d0cce41846b4c" providerId="LiveId" clId="{0A9EC070-0432-4B96-93B3-3A6A5200AAA3}" dt="2023-11-27T04:05:31.599" v="171" actId="26606"/>
          <ac:spMkLst>
            <pc:docMk/>
            <pc:sldMk cId="539630122" sldId="259"/>
            <ac:spMk id="60" creationId="{8363C3DA-5063-4048-965B-F5FDB35CCC78}"/>
          </ac:spMkLst>
        </pc:spChg>
        <pc:spChg chg="add del">
          <ac:chgData name="ajay poreddy" userId="a76d0cce41846b4c" providerId="LiveId" clId="{0A9EC070-0432-4B96-93B3-3A6A5200AAA3}" dt="2023-11-27T04:05:31.599" v="171" actId="26606"/>
          <ac:spMkLst>
            <pc:docMk/>
            <pc:sldMk cId="539630122" sldId="259"/>
            <ac:spMk id="61" creationId="{4BE79ECB-20D1-486E-B39D-0F98D69BEBAF}"/>
          </ac:spMkLst>
        </pc:spChg>
        <pc:spChg chg="add del">
          <ac:chgData name="ajay poreddy" userId="a76d0cce41846b4c" providerId="LiveId" clId="{0A9EC070-0432-4B96-93B3-3A6A5200AAA3}" dt="2023-11-27T03:54:30.162" v="62" actId="26606"/>
          <ac:spMkLst>
            <pc:docMk/>
            <pc:sldMk cId="539630122" sldId="259"/>
            <ac:spMk id="62" creationId="{1DB043B4-68C6-45B9-82AC-A5800EADB8DB}"/>
          </ac:spMkLst>
        </pc:spChg>
        <pc:spChg chg="add del">
          <ac:chgData name="ajay poreddy" userId="a76d0cce41846b4c" providerId="LiveId" clId="{0A9EC070-0432-4B96-93B3-3A6A5200AAA3}" dt="2023-11-27T04:05:31.599" v="171" actId="26606"/>
          <ac:spMkLst>
            <pc:docMk/>
            <pc:sldMk cId="539630122" sldId="259"/>
            <ac:spMk id="63" creationId="{E2F1DBD8-7930-4EF6-AF8F-F6A674303635}"/>
          </ac:spMkLst>
        </pc:spChg>
        <pc:spChg chg="add del">
          <ac:chgData name="ajay poreddy" userId="a76d0cce41846b4c" providerId="LiveId" clId="{0A9EC070-0432-4B96-93B3-3A6A5200AAA3}" dt="2023-11-27T03:54:30.162" v="62" actId="26606"/>
          <ac:spMkLst>
            <pc:docMk/>
            <pc:sldMk cId="539630122" sldId="259"/>
            <ac:spMk id="64" creationId="{5337EA23-6703-4C96-9EEB-A408CBDD67BD}"/>
          </ac:spMkLst>
        </pc:spChg>
        <pc:spChg chg="add del">
          <ac:chgData name="ajay poreddy" userId="a76d0cce41846b4c" providerId="LiveId" clId="{0A9EC070-0432-4B96-93B3-3A6A5200AAA3}" dt="2023-11-27T04:05:31.599" v="171" actId="26606"/>
          <ac:spMkLst>
            <pc:docMk/>
            <pc:sldMk cId="539630122" sldId="259"/>
            <ac:spMk id="65" creationId="{F39044D3-8725-4D57-BD64-A96E7C271A33}"/>
          </ac:spMkLst>
        </pc:spChg>
        <pc:spChg chg="add del">
          <ac:chgData name="ajay poreddy" userId="a76d0cce41846b4c" providerId="LiveId" clId="{0A9EC070-0432-4B96-93B3-3A6A5200AAA3}" dt="2023-11-27T03:54:38.288" v="64" actId="26606"/>
          <ac:spMkLst>
            <pc:docMk/>
            <pc:sldMk cId="539630122" sldId="259"/>
            <ac:spMk id="66" creationId="{1BC3C586-41D9-4369-AF7F-3A2DB21DBF81}"/>
          </ac:spMkLst>
        </pc:spChg>
        <pc:spChg chg="add del">
          <ac:chgData name="ajay poreddy" userId="a76d0cce41846b4c" providerId="LiveId" clId="{0A9EC070-0432-4B96-93B3-3A6A5200AAA3}" dt="2023-11-27T03:54:38.288" v="64" actId="26606"/>
          <ac:spMkLst>
            <pc:docMk/>
            <pc:sldMk cId="539630122" sldId="259"/>
            <ac:spMk id="67" creationId="{82184FF4-7029-4ED7-813A-192E60608764}"/>
          </ac:spMkLst>
        </pc:spChg>
        <pc:spChg chg="add del">
          <ac:chgData name="ajay poreddy" userId="a76d0cce41846b4c" providerId="LiveId" clId="{0A9EC070-0432-4B96-93B3-3A6A5200AAA3}" dt="2023-11-27T03:54:38.288" v="64" actId="26606"/>
          <ac:spMkLst>
            <pc:docMk/>
            <pc:sldMk cId="539630122" sldId="259"/>
            <ac:spMk id="68" creationId="{AAA7AB09-557C-41AD-9113-FF9F68FA1035}"/>
          </ac:spMkLst>
        </pc:spChg>
        <pc:spChg chg="add del">
          <ac:chgData name="ajay poreddy" userId="a76d0cce41846b4c" providerId="LiveId" clId="{0A9EC070-0432-4B96-93B3-3A6A5200AAA3}" dt="2023-11-27T03:54:38.288" v="64" actId="26606"/>
          <ac:spMkLst>
            <pc:docMk/>
            <pc:sldMk cId="539630122" sldId="259"/>
            <ac:spMk id="69" creationId="{EF99ECAA-1F11-4937-BBA6-51935AB44C9D}"/>
          </ac:spMkLst>
        </pc:spChg>
        <pc:spChg chg="add del">
          <ac:chgData name="ajay poreddy" userId="a76d0cce41846b4c" providerId="LiveId" clId="{0A9EC070-0432-4B96-93B3-3A6A5200AAA3}" dt="2023-11-27T04:04:54.866" v="156" actId="26606"/>
          <ac:spMkLst>
            <pc:docMk/>
            <pc:sldMk cId="539630122" sldId="259"/>
            <ac:spMk id="74" creationId="{31CA2540-FD07-4286-91E4-8D0DE4E50979}"/>
          </ac:spMkLst>
        </pc:spChg>
        <pc:spChg chg="add del">
          <ac:chgData name="ajay poreddy" userId="a76d0cce41846b4c" providerId="LiveId" clId="{0A9EC070-0432-4B96-93B3-3A6A5200AAA3}" dt="2023-11-27T03:54:38.288" v="64" actId="26606"/>
          <ac:spMkLst>
            <pc:docMk/>
            <pc:sldMk cId="539630122" sldId="259"/>
            <ac:spMk id="75" creationId="{1DB043B4-68C6-45B9-82AC-A5800EADB8DB}"/>
          </ac:spMkLst>
        </pc:spChg>
        <pc:spChg chg="add del">
          <ac:chgData name="ajay poreddy" userId="a76d0cce41846b4c" providerId="LiveId" clId="{0A9EC070-0432-4B96-93B3-3A6A5200AAA3}" dt="2023-11-27T03:54:38.288" v="64" actId="26606"/>
          <ac:spMkLst>
            <pc:docMk/>
            <pc:sldMk cId="539630122" sldId="259"/>
            <ac:spMk id="76" creationId="{D7750348-5249-48BE-B8D8-43608AD74ED1}"/>
          </ac:spMkLst>
        </pc:spChg>
        <pc:spChg chg="add del">
          <ac:chgData name="ajay poreddy" userId="a76d0cce41846b4c" providerId="LiveId" clId="{0A9EC070-0432-4B96-93B3-3A6A5200AAA3}" dt="2023-11-27T03:54:49.565" v="66" actId="26606"/>
          <ac:spMkLst>
            <pc:docMk/>
            <pc:sldMk cId="539630122" sldId="259"/>
            <ac:spMk id="78" creationId="{82184FF4-7029-4ED7-813A-192E60608764}"/>
          </ac:spMkLst>
        </pc:spChg>
        <pc:spChg chg="add del">
          <ac:chgData name="ajay poreddy" userId="a76d0cce41846b4c" providerId="LiveId" clId="{0A9EC070-0432-4B96-93B3-3A6A5200AAA3}" dt="2023-11-27T03:54:49.565" v="66" actId="26606"/>
          <ac:spMkLst>
            <pc:docMk/>
            <pc:sldMk cId="539630122" sldId="259"/>
            <ac:spMk id="79" creationId="{AAA7AB09-557C-41AD-9113-FF9F68FA1035}"/>
          </ac:spMkLst>
        </pc:spChg>
        <pc:spChg chg="add del">
          <ac:chgData name="ajay poreddy" userId="a76d0cce41846b4c" providerId="LiveId" clId="{0A9EC070-0432-4B96-93B3-3A6A5200AAA3}" dt="2023-11-27T03:54:49.565" v="66" actId="26606"/>
          <ac:spMkLst>
            <pc:docMk/>
            <pc:sldMk cId="539630122" sldId="259"/>
            <ac:spMk id="80" creationId="{EF99ECAA-1F11-4937-BBA6-51935AB44C9D}"/>
          </ac:spMkLst>
        </pc:spChg>
        <pc:spChg chg="add del">
          <ac:chgData name="ajay poreddy" userId="a76d0cce41846b4c" providerId="LiveId" clId="{0A9EC070-0432-4B96-93B3-3A6A5200AAA3}" dt="2023-11-27T03:54:49.565" v="66" actId="26606"/>
          <ac:spMkLst>
            <pc:docMk/>
            <pc:sldMk cId="539630122" sldId="259"/>
            <ac:spMk id="82" creationId="{1DB043B4-68C6-45B9-82AC-A5800EADB8DB}"/>
          </ac:spMkLst>
        </pc:spChg>
        <pc:spChg chg="add del">
          <ac:chgData name="ajay poreddy" userId="a76d0cce41846b4c" providerId="LiveId" clId="{0A9EC070-0432-4B96-93B3-3A6A5200AAA3}" dt="2023-11-27T03:54:49.565" v="66" actId="26606"/>
          <ac:spMkLst>
            <pc:docMk/>
            <pc:sldMk cId="539630122" sldId="259"/>
            <ac:spMk id="83" creationId="{5337EA23-6703-4C96-9EEB-A408CBDD67BD}"/>
          </ac:spMkLst>
        </pc:spChg>
        <pc:spChg chg="add del">
          <ac:chgData name="ajay poreddy" userId="a76d0cce41846b4c" providerId="LiveId" clId="{0A9EC070-0432-4B96-93B3-3A6A5200AAA3}" dt="2023-11-27T03:56:10.782" v="93" actId="26606"/>
          <ac:spMkLst>
            <pc:docMk/>
            <pc:sldMk cId="539630122" sldId="259"/>
            <ac:spMk id="88" creationId="{82184FF4-7029-4ED7-813A-192E60608764}"/>
          </ac:spMkLst>
        </pc:spChg>
        <pc:spChg chg="add del">
          <ac:chgData name="ajay poreddy" userId="a76d0cce41846b4c" providerId="LiveId" clId="{0A9EC070-0432-4B96-93B3-3A6A5200AAA3}" dt="2023-11-27T03:56:10.782" v="93" actId="26606"/>
          <ac:spMkLst>
            <pc:docMk/>
            <pc:sldMk cId="539630122" sldId="259"/>
            <ac:spMk id="90" creationId="{AAA7AB09-557C-41AD-9113-FF9F68FA1035}"/>
          </ac:spMkLst>
        </pc:spChg>
        <pc:spChg chg="add del">
          <ac:chgData name="ajay poreddy" userId="a76d0cce41846b4c" providerId="LiveId" clId="{0A9EC070-0432-4B96-93B3-3A6A5200AAA3}" dt="2023-11-27T04:04:56.405" v="158" actId="26606"/>
          <ac:spMkLst>
            <pc:docMk/>
            <pc:sldMk cId="539630122" sldId="259"/>
            <ac:spMk id="91" creationId="{2BFD9BBE-CACA-434E-973B-903707B17660}"/>
          </ac:spMkLst>
        </pc:spChg>
        <pc:spChg chg="add del">
          <ac:chgData name="ajay poreddy" userId="a76d0cce41846b4c" providerId="LiveId" clId="{0A9EC070-0432-4B96-93B3-3A6A5200AAA3}" dt="2023-11-27T03:56:10.782" v="93" actId="26606"/>
          <ac:spMkLst>
            <pc:docMk/>
            <pc:sldMk cId="539630122" sldId="259"/>
            <ac:spMk id="92" creationId="{EF99ECAA-1F11-4937-BBA6-51935AB44C9D}"/>
          </ac:spMkLst>
        </pc:spChg>
        <pc:spChg chg="add del">
          <ac:chgData name="ajay poreddy" userId="a76d0cce41846b4c" providerId="LiveId" clId="{0A9EC070-0432-4B96-93B3-3A6A5200AAA3}" dt="2023-11-27T04:04:56.405" v="158" actId="26606"/>
          <ac:spMkLst>
            <pc:docMk/>
            <pc:sldMk cId="539630122" sldId="259"/>
            <ac:spMk id="93" creationId="{DA335373-4C5E-45BD-8EFF-190A1E76CD89}"/>
          </ac:spMkLst>
        </pc:spChg>
        <pc:spChg chg="add del">
          <ac:chgData name="ajay poreddy" userId="a76d0cce41846b4c" providerId="LiveId" clId="{0A9EC070-0432-4B96-93B3-3A6A5200AAA3}" dt="2023-11-27T04:04:58.013" v="160" actId="26606"/>
          <ac:spMkLst>
            <pc:docMk/>
            <pc:sldMk cId="539630122" sldId="259"/>
            <ac:spMk id="99" creationId="{7E2BA2D5-46A3-46C0-98C9-A072D543B3AB}"/>
          </ac:spMkLst>
        </pc:spChg>
        <pc:spChg chg="add del">
          <ac:chgData name="ajay poreddy" userId="a76d0cce41846b4c" providerId="LiveId" clId="{0A9EC070-0432-4B96-93B3-3A6A5200AAA3}" dt="2023-11-27T03:56:10.782" v="93" actId="26606"/>
          <ac:spMkLst>
            <pc:docMk/>
            <pc:sldMk cId="539630122" sldId="259"/>
            <ac:spMk id="100" creationId="{1DB043B4-68C6-45B9-82AC-A5800EADB8DB}"/>
          </ac:spMkLst>
        </pc:spChg>
        <pc:spChg chg="add del">
          <ac:chgData name="ajay poreddy" userId="a76d0cce41846b4c" providerId="LiveId" clId="{0A9EC070-0432-4B96-93B3-3A6A5200AAA3}" dt="2023-11-27T03:56:10.782" v="93" actId="26606"/>
          <ac:spMkLst>
            <pc:docMk/>
            <pc:sldMk cId="539630122" sldId="259"/>
            <ac:spMk id="102" creationId="{31ACE9CC-FA52-49A8-A8CB-4C6772C48157}"/>
          </ac:spMkLst>
        </pc:spChg>
        <pc:spChg chg="add del">
          <ac:chgData name="ajay poreddy" userId="a76d0cce41846b4c" providerId="LiveId" clId="{0A9EC070-0432-4B96-93B3-3A6A5200AAA3}" dt="2023-11-27T03:56:10.782" v="93" actId="26606"/>
          <ac:spMkLst>
            <pc:docMk/>
            <pc:sldMk cId="539630122" sldId="259"/>
            <ac:spMk id="104" creationId="{28B56926-F216-4281-9196-1495BD306129}"/>
          </ac:spMkLst>
        </pc:spChg>
        <pc:spChg chg="add del">
          <ac:chgData name="ajay poreddy" userId="a76d0cce41846b4c" providerId="LiveId" clId="{0A9EC070-0432-4B96-93B3-3A6A5200AAA3}" dt="2023-11-27T04:05:08.484" v="162" actId="26606"/>
          <ac:spMkLst>
            <pc:docMk/>
            <pc:sldMk cId="539630122" sldId="259"/>
            <ac:spMk id="106" creationId="{B40FCD49-2060-48B9-8212-8A5F1DF4726F}"/>
          </ac:spMkLst>
        </pc:spChg>
        <pc:spChg chg="add del">
          <ac:chgData name="ajay poreddy" userId="a76d0cce41846b4c" providerId="LiveId" clId="{0A9EC070-0432-4B96-93B3-3A6A5200AAA3}" dt="2023-11-27T03:55:40.208" v="72" actId="26606"/>
          <ac:spMkLst>
            <pc:docMk/>
            <pc:sldMk cId="539630122" sldId="259"/>
            <ac:spMk id="109" creationId="{82184FF4-7029-4ED7-813A-192E60608764}"/>
          </ac:spMkLst>
        </pc:spChg>
        <pc:spChg chg="add del">
          <ac:chgData name="ajay poreddy" userId="a76d0cce41846b4c" providerId="LiveId" clId="{0A9EC070-0432-4B96-93B3-3A6A5200AAA3}" dt="2023-11-27T03:55:40.208" v="72" actId="26606"/>
          <ac:spMkLst>
            <pc:docMk/>
            <pc:sldMk cId="539630122" sldId="259"/>
            <ac:spMk id="111" creationId="{AAA7AB09-557C-41AD-9113-FF9F68FA1035}"/>
          </ac:spMkLst>
        </pc:spChg>
        <pc:spChg chg="add del">
          <ac:chgData name="ajay poreddy" userId="a76d0cce41846b4c" providerId="LiveId" clId="{0A9EC070-0432-4B96-93B3-3A6A5200AAA3}" dt="2023-11-27T03:55:40.208" v="72" actId="26606"/>
          <ac:spMkLst>
            <pc:docMk/>
            <pc:sldMk cId="539630122" sldId="259"/>
            <ac:spMk id="113" creationId="{EF99ECAA-1F11-4937-BBA6-51935AB44C9D}"/>
          </ac:spMkLst>
        </pc:spChg>
        <pc:spChg chg="add del">
          <ac:chgData name="ajay poreddy" userId="a76d0cce41846b4c" providerId="LiveId" clId="{0A9EC070-0432-4B96-93B3-3A6A5200AAA3}" dt="2023-11-27T04:05:11.716" v="166" actId="26606"/>
          <ac:spMkLst>
            <pc:docMk/>
            <pc:sldMk cId="539630122" sldId="259"/>
            <ac:spMk id="117" creationId="{7E2BA2D5-46A3-46C0-98C9-A072D543B3AB}"/>
          </ac:spMkLst>
        </pc:spChg>
        <pc:spChg chg="add del">
          <ac:chgData name="ajay poreddy" userId="a76d0cce41846b4c" providerId="LiveId" clId="{0A9EC070-0432-4B96-93B3-3A6A5200AAA3}" dt="2023-11-27T03:55:40.208" v="72" actId="26606"/>
          <ac:spMkLst>
            <pc:docMk/>
            <pc:sldMk cId="539630122" sldId="259"/>
            <ac:spMk id="121" creationId="{1DB043B4-68C6-45B9-82AC-A5800EADB8DB}"/>
          </ac:spMkLst>
        </pc:spChg>
        <pc:spChg chg="add del">
          <ac:chgData name="ajay poreddy" userId="a76d0cce41846b4c" providerId="LiveId" clId="{0A9EC070-0432-4B96-93B3-3A6A5200AAA3}" dt="2023-11-27T03:55:40.208" v="72" actId="26606"/>
          <ac:spMkLst>
            <pc:docMk/>
            <pc:sldMk cId="539630122" sldId="259"/>
            <ac:spMk id="123" creationId="{31ACE9CC-FA52-49A8-A8CB-4C6772C48157}"/>
          </ac:spMkLst>
        </pc:spChg>
        <pc:spChg chg="add del">
          <ac:chgData name="ajay poreddy" userId="a76d0cce41846b4c" providerId="LiveId" clId="{0A9EC070-0432-4B96-93B3-3A6A5200AAA3}" dt="2023-11-27T04:05:29.311" v="168" actId="26606"/>
          <ac:spMkLst>
            <pc:docMk/>
            <pc:sldMk cId="539630122" sldId="259"/>
            <ac:spMk id="124" creationId="{48EC41B9-2D25-48A6-BC40-DA8F79F3EBD8}"/>
          </ac:spMkLst>
        </pc:spChg>
        <pc:spChg chg="add del">
          <ac:chgData name="ajay poreddy" userId="a76d0cce41846b4c" providerId="LiveId" clId="{0A9EC070-0432-4B96-93B3-3A6A5200AAA3}" dt="2023-11-27T03:55:40.208" v="72" actId="26606"/>
          <ac:spMkLst>
            <pc:docMk/>
            <pc:sldMk cId="539630122" sldId="259"/>
            <ac:spMk id="125" creationId="{28B56926-F216-4281-9196-1495BD306129}"/>
          </ac:spMkLst>
        </pc:spChg>
        <pc:spChg chg="add del">
          <ac:chgData name="ajay poreddy" userId="a76d0cce41846b4c" providerId="LiveId" clId="{0A9EC070-0432-4B96-93B3-3A6A5200AAA3}" dt="2023-11-27T03:55:42.689" v="74" actId="26606"/>
          <ac:spMkLst>
            <pc:docMk/>
            <pc:sldMk cId="539630122" sldId="259"/>
            <ac:spMk id="127" creationId="{82184FF4-7029-4ED7-813A-192E60608764}"/>
          </ac:spMkLst>
        </pc:spChg>
        <pc:spChg chg="add del">
          <ac:chgData name="ajay poreddy" userId="a76d0cce41846b4c" providerId="LiveId" clId="{0A9EC070-0432-4B96-93B3-3A6A5200AAA3}" dt="2023-11-27T03:55:42.689" v="74" actId="26606"/>
          <ac:spMkLst>
            <pc:docMk/>
            <pc:sldMk cId="539630122" sldId="259"/>
            <ac:spMk id="128" creationId="{AAA7AB09-557C-41AD-9113-FF9F68FA1035}"/>
          </ac:spMkLst>
        </pc:spChg>
        <pc:spChg chg="add del">
          <ac:chgData name="ajay poreddy" userId="a76d0cce41846b4c" providerId="LiveId" clId="{0A9EC070-0432-4B96-93B3-3A6A5200AAA3}" dt="2023-11-27T03:55:42.689" v="74" actId="26606"/>
          <ac:spMkLst>
            <pc:docMk/>
            <pc:sldMk cId="539630122" sldId="259"/>
            <ac:spMk id="129" creationId="{EF99ECAA-1F11-4937-BBA6-51935AB44C9D}"/>
          </ac:spMkLst>
        </pc:spChg>
        <pc:spChg chg="add del">
          <ac:chgData name="ajay poreddy" userId="a76d0cce41846b4c" providerId="LiveId" clId="{0A9EC070-0432-4B96-93B3-3A6A5200AAA3}" dt="2023-11-27T03:55:42.689" v="74" actId="26606"/>
          <ac:spMkLst>
            <pc:docMk/>
            <pc:sldMk cId="539630122" sldId="259"/>
            <ac:spMk id="135" creationId="{1DB043B4-68C6-45B9-82AC-A5800EADB8DB}"/>
          </ac:spMkLst>
        </pc:spChg>
        <pc:spChg chg="add del">
          <ac:chgData name="ajay poreddy" userId="a76d0cce41846b4c" providerId="LiveId" clId="{0A9EC070-0432-4B96-93B3-3A6A5200AAA3}" dt="2023-11-27T03:55:42.689" v="74" actId="26606"/>
          <ac:spMkLst>
            <pc:docMk/>
            <pc:sldMk cId="539630122" sldId="259"/>
            <ac:spMk id="136" creationId="{B089A443-F4FA-43F4-9F47-CCCBDB135FE2}"/>
          </ac:spMkLst>
        </pc:spChg>
        <pc:spChg chg="add del">
          <ac:chgData name="ajay poreddy" userId="a76d0cce41846b4c" providerId="LiveId" clId="{0A9EC070-0432-4B96-93B3-3A6A5200AAA3}" dt="2023-11-27T03:55:46.547" v="76" actId="26606"/>
          <ac:spMkLst>
            <pc:docMk/>
            <pc:sldMk cId="539630122" sldId="259"/>
            <ac:spMk id="138" creationId="{82184FF4-7029-4ED7-813A-192E60608764}"/>
          </ac:spMkLst>
        </pc:spChg>
        <pc:spChg chg="add del">
          <ac:chgData name="ajay poreddy" userId="a76d0cce41846b4c" providerId="LiveId" clId="{0A9EC070-0432-4B96-93B3-3A6A5200AAA3}" dt="2023-11-27T03:55:46.547" v="76" actId="26606"/>
          <ac:spMkLst>
            <pc:docMk/>
            <pc:sldMk cId="539630122" sldId="259"/>
            <ac:spMk id="139" creationId="{AAA7AB09-557C-41AD-9113-FF9F68FA1035}"/>
          </ac:spMkLst>
        </pc:spChg>
        <pc:spChg chg="add del">
          <ac:chgData name="ajay poreddy" userId="a76d0cce41846b4c" providerId="LiveId" clId="{0A9EC070-0432-4B96-93B3-3A6A5200AAA3}" dt="2023-11-27T03:55:46.547" v="76" actId="26606"/>
          <ac:spMkLst>
            <pc:docMk/>
            <pc:sldMk cId="539630122" sldId="259"/>
            <ac:spMk id="140" creationId="{EF99ECAA-1F11-4937-BBA6-51935AB44C9D}"/>
          </ac:spMkLst>
        </pc:spChg>
        <pc:spChg chg="add del">
          <ac:chgData name="ajay poreddy" userId="a76d0cce41846b4c" providerId="LiveId" clId="{0A9EC070-0432-4B96-93B3-3A6A5200AAA3}" dt="2023-11-27T03:55:46.547" v="76" actId="26606"/>
          <ac:spMkLst>
            <pc:docMk/>
            <pc:sldMk cId="539630122" sldId="259"/>
            <ac:spMk id="142" creationId="{1DB043B4-68C6-45B9-82AC-A5800EADB8DB}"/>
          </ac:spMkLst>
        </pc:spChg>
        <pc:spChg chg="add del">
          <ac:chgData name="ajay poreddy" userId="a76d0cce41846b4c" providerId="LiveId" clId="{0A9EC070-0432-4B96-93B3-3A6A5200AAA3}" dt="2023-11-27T03:55:46.547" v="76" actId="26606"/>
          <ac:spMkLst>
            <pc:docMk/>
            <pc:sldMk cId="539630122" sldId="259"/>
            <ac:spMk id="143" creationId="{31ACE9CC-FA52-49A8-A8CB-4C6772C48157}"/>
          </ac:spMkLst>
        </pc:spChg>
        <pc:spChg chg="add del">
          <ac:chgData name="ajay poreddy" userId="a76d0cce41846b4c" providerId="LiveId" clId="{0A9EC070-0432-4B96-93B3-3A6A5200AAA3}" dt="2023-11-27T03:55:46.547" v="76" actId="26606"/>
          <ac:spMkLst>
            <pc:docMk/>
            <pc:sldMk cId="539630122" sldId="259"/>
            <ac:spMk id="144" creationId="{28B56926-F216-4281-9196-1495BD306129}"/>
          </ac:spMkLst>
        </pc:spChg>
        <pc:spChg chg="add del">
          <ac:chgData name="ajay poreddy" userId="a76d0cce41846b4c" providerId="LiveId" clId="{0A9EC070-0432-4B96-93B3-3A6A5200AAA3}" dt="2023-11-27T03:55:48.577" v="78" actId="26606"/>
          <ac:spMkLst>
            <pc:docMk/>
            <pc:sldMk cId="539630122" sldId="259"/>
            <ac:spMk id="146" creationId="{82184FF4-7029-4ED7-813A-192E60608764}"/>
          </ac:spMkLst>
        </pc:spChg>
        <pc:spChg chg="add del">
          <ac:chgData name="ajay poreddy" userId="a76d0cce41846b4c" providerId="LiveId" clId="{0A9EC070-0432-4B96-93B3-3A6A5200AAA3}" dt="2023-11-27T03:55:48.577" v="78" actId="26606"/>
          <ac:spMkLst>
            <pc:docMk/>
            <pc:sldMk cId="539630122" sldId="259"/>
            <ac:spMk id="147" creationId="{AAA7AB09-557C-41AD-9113-FF9F68FA1035}"/>
          </ac:spMkLst>
        </pc:spChg>
        <pc:spChg chg="add del">
          <ac:chgData name="ajay poreddy" userId="a76d0cce41846b4c" providerId="LiveId" clId="{0A9EC070-0432-4B96-93B3-3A6A5200AAA3}" dt="2023-11-27T03:55:48.577" v="78" actId="26606"/>
          <ac:spMkLst>
            <pc:docMk/>
            <pc:sldMk cId="539630122" sldId="259"/>
            <ac:spMk id="148" creationId="{EF99ECAA-1F11-4937-BBA6-51935AB44C9D}"/>
          </ac:spMkLst>
        </pc:spChg>
        <pc:spChg chg="add del">
          <ac:chgData name="ajay poreddy" userId="a76d0cce41846b4c" providerId="LiveId" clId="{0A9EC070-0432-4B96-93B3-3A6A5200AAA3}" dt="2023-11-27T03:55:48.577" v="78" actId="26606"/>
          <ac:spMkLst>
            <pc:docMk/>
            <pc:sldMk cId="539630122" sldId="259"/>
            <ac:spMk id="154" creationId="{1DB043B4-68C6-45B9-82AC-A5800EADB8DB}"/>
          </ac:spMkLst>
        </pc:spChg>
        <pc:spChg chg="add del">
          <ac:chgData name="ajay poreddy" userId="a76d0cce41846b4c" providerId="LiveId" clId="{0A9EC070-0432-4B96-93B3-3A6A5200AAA3}" dt="2023-11-27T03:55:48.577" v="78" actId="26606"/>
          <ac:spMkLst>
            <pc:docMk/>
            <pc:sldMk cId="539630122" sldId="259"/>
            <ac:spMk id="155" creationId="{5337EA23-6703-4C96-9EEB-A408CBDD67BD}"/>
          </ac:spMkLst>
        </pc:spChg>
        <pc:spChg chg="add del">
          <ac:chgData name="ajay poreddy" userId="a76d0cce41846b4c" providerId="LiveId" clId="{0A9EC070-0432-4B96-93B3-3A6A5200AAA3}" dt="2023-11-27T03:55:50.147" v="80" actId="26606"/>
          <ac:spMkLst>
            <pc:docMk/>
            <pc:sldMk cId="539630122" sldId="259"/>
            <ac:spMk id="157" creationId="{82184FF4-7029-4ED7-813A-192E60608764}"/>
          </ac:spMkLst>
        </pc:spChg>
        <pc:spChg chg="add del">
          <ac:chgData name="ajay poreddy" userId="a76d0cce41846b4c" providerId="LiveId" clId="{0A9EC070-0432-4B96-93B3-3A6A5200AAA3}" dt="2023-11-27T03:55:50.147" v="80" actId="26606"/>
          <ac:spMkLst>
            <pc:docMk/>
            <pc:sldMk cId="539630122" sldId="259"/>
            <ac:spMk id="158" creationId="{AAA7AB09-557C-41AD-9113-FF9F68FA1035}"/>
          </ac:spMkLst>
        </pc:spChg>
        <pc:spChg chg="add del">
          <ac:chgData name="ajay poreddy" userId="a76d0cce41846b4c" providerId="LiveId" clId="{0A9EC070-0432-4B96-93B3-3A6A5200AAA3}" dt="2023-11-27T03:55:50.147" v="80" actId="26606"/>
          <ac:spMkLst>
            <pc:docMk/>
            <pc:sldMk cId="539630122" sldId="259"/>
            <ac:spMk id="159" creationId="{EF99ECAA-1F11-4937-BBA6-51935AB44C9D}"/>
          </ac:spMkLst>
        </pc:spChg>
        <pc:spChg chg="add del">
          <ac:chgData name="ajay poreddy" userId="a76d0cce41846b4c" providerId="LiveId" clId="{0A9EC070-0432-4B96-93B3-3A6A5200AAA3}" dt="2023-11-27T03:55:50.147" v="80" actId="26606"/>
          <ac:spMkLst>
            <pc:docMk/>
            <pc:sldMk cId="539630122" sldId="259"/>
            <ac:spMk id="161" creationId="{1DB043B4-68C6-45B9-82AC-A5800EADB8DB}"/>
          </ac:spMkLst>
        </pc:spChg>
        <pc:spChg chg="add del">
          <ac:chgData name="ajay poreddy" userId="a76d0cce41846b4c" providerId="LiveId" clId="{0A9EC070-0432-4B96-93B3-3A6A5200AAA3}" dt="2023-11-27T03:55:50.147" v="80" actId="26606"/>
          <ac:spMkLst>
            <pc:docMk/>
            <pc:sldMk cId="539630122" sldId="259"/>
            <ac:spMk id="162" creationId="{B089A443-F4FA-43F4-9F47-CCCBDB135FE2}"/>
          </ac:spMkLst>
        </pc:spChg>
        <pc:spChg chg="add del">
          <ac:chgData name="ajay poreddy" userId="a76d0cce41846b4c" providerId="LiveId" clId="{0A9EC070-0432-4B96-93B3-3A6A5200AAA3}" dt="2023-11-27T03:55:58.270" v="82" actId="26606"/>
          <ac:spMkLst>
            <pc:docMk/>
            <pc:sldMk cId="539630122" sldId="259"/>
            <ac:spMk id="164" creationId="{82184FF4-7029-4ED7-813A-192E60608764}"/>
          </ac:spMkLst>
        </pc:spChg>
        <pc:spChg chg="add del">
          <ac:chgData name="ajay poreddy" userId="a76d0cce41846b4c" providerId="LiveId" clId="{0A9EC070-0432-4B96-93B3-3A6A5200AAA3}" dt="2023-11-27T03:55:58.270" v="82" actId="26606"/>
          <ac:spMkLst>
            <pc:docMk/>
            <pc:sldMk cId="539630122" sldId="259"/>
            <ac:spMk id="165" creationId="{AAA7AB09-557C-41AD-9113-FF9F68FA1035}"/>
          </ac:spMkLst>
        </pc:spChg>
        <pc:spChg chg="add del">
          <ac:chgData name="ajay poreddy" userId="a76d0cce41846b4c" providerId="LiveId" clId="{0A9EC070-0432-4B96-93B3-3A6A5200AAA3}" dt="2023-11-27T03:55:58.270" v="82" actId="26606"/>
          <ac:spMkLst>
            <pc:docMk/>
            <pc:sldMk cId="539630122" sldId="259"/>
            <ac:spMk id="166" creationId="{EF99ECAA-1F11-4937-BBA6-51935AB44C9D}"/>
          </ac:spMkLst>
        </pc:spChg>
        <pc:spChg chg="add del">
          <ac:chgData name="ajay poreddy" userId="a76d0cce41846b4c" providerId="LiveId" clId="{0A9EC070-0432-4B96-93B3-3A6A5200AAA3}" dt="2023-11-27T03:55:58.270" v="82" actId="26606"/>
          <ac:spMkLst>
            <pc:docMk/>
            <pc:sldMk cId="539630122" sldId="259"/>
            <ac:spMk id="172" creationId="{1DB043B4-68C6-45B9-82AC-A5800EADB8DB}"/>
          </ac:spMkLst>
        </pc:spChg>
        <pc:spChg chg="add del">
          <ac:chgData name="ajay poreddy" userId="a76d0cce41846b4c" providerId="LiveId" clId="{0A9EC070-0432-4B96-93B3-3A6A5200AAA3}" dt="2023-11-27T03:55:58.270" v="82" actId="26606"/>
          <ac:spMkLst>
            <pc:docMk/>
            <pc:sldMk cId="539630122" sldId="259"/>
            <ac:spMk id="173" creationId="{31ACE9CC-FA52-49A8-A8CB-4C6772C48157}"/>
          </ac:spMkLst>
        </pc:spChg>
        <pc:spChg chg="add del">
          <ac:chgData name="ajay poreddy" userId="a76d0cce41846b4c" providerId="LiveId" clId="{0A9EC070-0432-4B96-93B3-3A6A5200AAA3}" dt="2023-11-27T03:55:58.270" v="82" actId="26606"/>
          <ac:spMkLst>
            <pc:docMk/>
            <pc:sldMk cId="539630122" sldId="259"/>
            <ac:spMk id="174" creationId="{28B56926-F216-4281-9196-1495BD306129}"/>
          </ac:spMkLst>
        </pc:spChg>
        <pc:spChg chg="add del">
          <ac:chgData name="ajay poreddy" userId="a76d0cce41846b4c" providerId="LiveId" clId="{0A9EC070-0432-4B96-93B3-3A6A5200AAA3}" dt="2023-11-27T03:56:01.515" v="84" actId="26606"/>
          <ac:spMkLst>
            <pc:docMk/>
            <pc:sldMk cId="539630122" sldId="259"/>
            <ac:spMk id="176" creationId="{82184FF4-7029-4ED7-813A-192E60608764}"/>
          </ac:spMkLst>
        </pc:spChg>
        <pc:spChg chg="add del">
          <ac:chgData name="ajay poreddy" userId="a76d0cce41846b4c" providerId="LiveId" clId="{0A9EC070-0432-4B96-93B3-3A6A5200AAA3}" dt="2023-11-27T03:56:01.515" v="84" actId="26606"/>
          <ac:spMkLst>
            <pc:docMk/>
            <pc:sldMk cId="539630122" sldId="259"/>
            <ac:spMk id="177" creationId="{AAA7AB09-557C-41AD-9113-FF9F68FA1035}"/>
          </ac:spMkLst>
        </pc:spChg>
        <pc:spChg chg="add del">
          <ac:chgData name="ajay poreddy" userId="a76d0cce41846b4c" providerId="LiveId" clId="{0A9EC070-0432-4B96-93B3-3A6A5200AAA3}" dt="2023-11-27T03:56:01.515" v="84" actId="26606"/>
          <ac:spMkLst>
            <pc:docMk/>
            <pc:sldMk cId="539630122" sldId="259"/>
            <ac:spMk id="178" creationId="{EF99ECAA-1F11-4937-BBA6-51935AB44C9D}"/>
          </ac:spMkLst>
        </pc:spChg>
        <pc:spChg chg="add del">
          <ac:chgData name="ajay poreddy" userId="a76d0cce41846b4c" providerId="LiveId" clId="{0A9EC070-0432-4B96-93B3-3A6A5200AAA3}" dt="2023-11-27T03:56:01.515" v="84" actId="26606"/>
          <ac:spMkLst>
            <pc:docMk/>
            <pc:sldMk cId="539630122" sldId="259"/>
            <ac:spMk id="180" creationId="{1DB043B4-68C6-45B9-82AC-A5800EADB8DB}"/>
          </ac:spMkLst>
        </pc:spChg>
        <pc:spChg chg="add del">
          <ac:chgData name="ajay poreddy" userId="a76d0cce41846b4c" providerId="LiveId" clId="{0A9EC070-0432-4B96-93B3-3A6A5200AAA3}" dt="2023-11-27T03:56:01.515" v="84" actId="26606"/>
          <ac:spMkLst>
            <pc:docMk/>
            <pc:sldMk cId="539630122" sldId="259"/>
            <ac:spMk id="181" creationId="{3C64A91D-E535-4C24-A0E3-96A3810E3FDC}"/>
          </ac:spMkLst>
        </pc:spChg>
        <pc:spChg chg="add del">
          <ac:chgData name="ajay poreddy" userId="a76d0cce41846b4c" providerId="LiveId" clId="{0A9EC070-0432-4B96-93B3-3A6A5200AAA3}" dt="2023-11-27T03:56:01.515" v="84" actId="26606"/>
          <ac:spMkLst>
            <pc:docMk/>
            <pc:sldMk cId="539630122" sldId="259"/>
            <ac:spMk id="182" creationId="{26FC4867-BA3E-4F8E-AB23-684F34DF3D31}"/>
          </ac:spMkLst>
        </pc:spChg>
        <pc:spChg chg="add del">
          <ac:chgData name="ajay poreddy" userId="a76d0cce41846b4c" providerId="LiveId" clId="{0A9EC070-0432-4B96-93B3-3A6A5200AAA3}" dt="2023-11-27T03:56:03.817" v="86" actId="26606"/>
          <ac:spMkLst>
            <pc:docMk/>
            <pc:sldMk cId="539630122" sldId="259"/>
            <ac:spMk id="184" creationId="{82184FF4-7029-4ED7-813A-192E60608764}"/>
          </ac:spMkLst>
        </pc:spChg>
        <pc:spChg chg="add del">
          <ac:chgData name="ajay poreddy" userId="a76d0cce41846b4c" providerId="LiveId" clId="{0A9EC070-0432-4B96-93B3-3A6A5200AAA3}" dt="2023-11-27T03:56:03.817" v="86" actId="26606"/>
          <ac:spMkLst>
            <pc:docMk/>
            <pc:sldMk cId="539630122" sldId="259"/>
            <ac:spMk id="185" creationId="{AAA7AB09-557C-41AD-9113-FF9F68FA1035}"/>
          </ac:spMkLst>
        </pc:spChg>
        <pc:spChg chg="add del">
          <ac:chgData name="ajay poreddy" userId="a76d0cce41846b4c" providerId="LiveId" clId="{0A9EC070-0432-4B96-93B3-3A6A5200AAA3}" dt="2023-11-27T03:56:03.817" v="86" actId="26606"/>
          <ac:spMkLst>
            <pc:docMk/>
            <pc:sldMk cId="539630122" sldId="259"/>
            <ac:spMk id="186" creationId="{EF99ECAA-1F11-4937-BBA6-51935AB44C9D}"/>
          </ac:spMkLst>
        </pc:spChg>
        <pc:spChg chg="add del">
          <ac:chgData name="ajay poreddy" userId="a76d0cce41846b4c" providerId="LiveId" clId="{0A9EC070-0432-4B96-93B3-3A6A5200AAA3}" dt="2023-11-27T03:56:03.817" v="86" actId="26606"/>
          <ac:spMkLst>
            <pc:docMk/>
            <pc:sldMk cId="539630122" sldId="259"/>
            <ac:spMk id="192" creationId="{1DB043B4-68C6-45B9-82AC-A5800EADB8DB}"/>
          </ac:spMkLst>
        </pc:spChg>
        <pc:spChg chg="add del">
          <ac:chgData name="ajay poreddy" userId="a76d0cce41846b4c" providerId="LiveId" clId="{0A9EC070-0432-4B96-93B3-3A6A5200AAA3}" dt="2023-11-27T03:56:03.817" v="86" actId="26606"/>
          <ac:spMkLst>
            <pc:docMk/>
            <pc:sldMk cId="539630122" sldId="259"/>
            <ac:spMk id="193" creationId="{31ACE9CC-FA52-49A8-A8CB-4C6772C48157}"/>
          </ac:spMkLst>
        </pc:spChg>
        <pc:spChg chg="add del">
          <ac:chgData name="ajay poreddy" userId="a76d0cce41846b4c" providerId="LiveId" clId="{0A9EC070-0432-4B96-93B3-3A6A5200AAA3}" dt="2023-11-27T03:56:03.817" v="86" actId="26606"/>
          <ac:spMkLst>
            <pc:docMk/>
            <pc:sldMk cId="539630122" sldId="259"/>
            <ac:spMk id="194" creationId="{28B56926-F216-4281-9196-1495BD306129}"/>
          </ac:spMkLst>
        </pc:spChg>
        <pc:spChg chg="add del">
          <ac:chgData name="ajay poreddy" userId="a76d0cce41846b4c" providerId="LiveId" clId="{0A9EC070-0432-4B96-93B3-3A6A5200AAA3}" dt="2023-11-27T03:56:07.067" v="88" actId="26606"/>
          <ac:spMkLst>
            <pc:docMk/>
            <pc:sldMk cId="539630122" sldId="259"/>
            <ac:spMk id="196" creationId="{82184FF4-7029-4ED7-813A-192E60608764}"/>
          </ac:spMkLst>
        </pc:spChg>
        <pc:spChg chg="add del">
          <ac:chgData name="ajay poreddy" userId="a76d0cce41846b4c" providerId="LiveId" clId="{0A9EC070-0432-4B96-93B3-3A6A5200AAA3}" dt="2023-11-27T03:56:07.067" v="88" actId="26606"/>
          <ac:spMkLst>
            <pc:docMk/>
            <pc:sldMk cId="539630122" sldId="259"/>
            <ac:spMk id="197" creationId="{AAA7AB09-557C-41AD-9113-FF9F68FA1035}"/>
          </ac:spMkLst>
        </pc:spChg>
        <pc:spChg chg="add del">
          <ac:chgData name="ajay poreddy" userId="a76d0cce41846b4c" providerId="LiveId" clId="{0A9EC070-0432-4B96-93B3-3A6A5200AAA3}" dt="2023-11-27T03:56:07.067" v="88" actId="26606"/>
          <ac:spMkLst>
            <pc:docMk/>
            <pc:sldMk cId="539630122" sldId="259"/>
            <ac:spMk id="198" creationId="{EF99ECAA-1F11-4937-BBA6-51935AB44C9D}"/>
          </ac:spMkLst>
        </pc:spChg>
        <pc:spChg chg="add del">
          <ac:chgData name="ajay poreddy" userId="a76d0cce41846b4c" providerId="LiveId" clId="{0A9EC070-0432-4B96-93B3-3A6A5200AAA3}" dt="2023-11-27T03:56:07.067" v="88" actId="26606"/>
          <ac:spMkLst>
            <pc:docMk/>
            <pc:sldMk cId="539630122" sldId="259"/>
            <ac:spMk id="200" creationId="{1DB043B4-68C6-45B9-82AC-A5800EADB8DB}"/>
          </ac:spMkLst>
        </pc:spChg>
        <pc:spChg chg="add del">
          <ac:chgData name="ajay poreddy" userId="a76d0cce41846b4c" providerId="LiveId" clId="{0A9EC070-0432-4B96-93B3-3A6A5200AAA3}" dt="2023-11-27T03:56:07.067" v="88" actId="26606"/>
          <ac:spMkLst>
            <pc:docMk/>
            <pc:sldMk cId="539630122" sldId="259"/>
            <ac:spMk id="201" creationId="{28A00A08-E4E6-4184-B484-E0E034072AE0}"/>
          </ac:spMkLst>
        </pc:spChg>
        <pc:spChg chg="add del">
          <ac:chgData name="ajay poreddy" userId="a76d0cce41846b4c" providerId="LiveId" clId="{0A9EC070-0432-4B96-93B3-3A6A5200AAA3}" dt="2023-11-27T03:56:09.800" v="90" actId="26606"/>
          <ac:spMkLst>
            <pc:docMk/>
            <pc:sldMk cId="539630122" sldId="259"/>
            <ac:spMk id="207" creationId="{82184FF4-7029-4ED7-813A-192E60608764}"/>
          </ac:spMkLst>
        </pc:spChg>
        <pc:spChg chg="add del">
          <ac:chgData name="ajay poreddy" userId="a76d0cce41846b4c" providerId="LiveId" clId="{0A9EC070-0432-4B96-93B3-3A6A5200AAA3}" dt="2023-11-27T03:56:09.800" v="90" actId="26606"/>
          <ac:spMkLst>
            <pc:docMk/>
            <pc:sldMk cId="539630122" sldId="259"/>
            <ac:spMk id="208" creationId="{AAA7AB09-557C-41AD-9113-FF9F68FA1035}"/>
          </ac:spMkLst>
        </pc:spChg>
        <pc:spChg chg="add del">
          <ac:chgData name="ajay poreddy" userId="a76d0cce41846b4c" providerId="LiveId" clId="{0A9EC070-0432-4B96-93B3-3A6A5200AAA3}" dt="2023-11-27T03:56:09.800" v="90" actId="26606"/>
          <ac:spMkLst>
            <pc:docMk/>
            <pc:sldMk cId="539630122" sldId="259"/>
            <ac:spMk id="209" creationId="{EF99ECAA-1F11-4937-BBA6-51935AB44C9D}"/>
          </ac:spMkLst>
        </pc:spChg>
        <pc:spChg chg="add del">
          <ac:chgData name="ajay poreddy" userId="a76d0cce41846b4c" providerId="LiveId" clId="{0A9EC070-0432-4B96-93B3-3A6A5200AAA3}" dt="2023-11-27T03:56:09.800" v="90" actId="26606"/>
          <ac:spMkLst>
            <pc:docMk/>
            <pc:sldMk cId="539630122" sldId="259"/>
            <ac:spMk id="215" creationId="{1DB043B4-68C6-45B9-82AC-A5800EADB8DB}"/>
          </ac:spMkLst>
        </pc:spChg>
        <pc:spChg chg="add del">
          <ac:chgData name="ajay poreddy" userId="a76d0cce41846b4c" providerId="LiveId" clId="{0A9EC070-0432-4B96-93B3-3A6A5200AAA3}" dt="2023-11-27T03:56:09.800" v="90" actId="26606"/>
          <ac:spMkLst>
            <pc:docMk/>
            <pc:sldMk cId="539630122" sldId="259"/>
            <ac:spMk id="216" creationId="{61B0F92C-925A-4D2E-839E-EB381378C315}"/>
          </ac:spMkLst>
        </pc:spChg>
        <pc:spChg chg="add del">
          <ac:chgData name="ajay poreddy" userId="a76d0cce41846b4c" providerId="LiveId" clId="{0A9EC070-0432-4B96-93B3-3A6A5200AAA3}" dt="2023-11-27T03:56:10.764" v="92" actId="26606"/>
          <ac:spMkLst>
            <pc:docMk/>
            <pc:sldMk cId="539630122" sldId="259"/>
            <ac:spMk id="218" creationId="{82184FF4-7029-4ED7-813A-192E60608764}"/>
          </ac:spMkLst>
        </pc:spChg>
        <pc:spChg chg="add del">
          <ac:chgData name="ajay poreddy" userId="a76d0cce41846b4c" providerId="LiveId" clId="{0A9EC070-0432-4B96-93B3-3A6A5200AAA3}" dt="2023-11-27T03:56:10.764" v="92" actId="26606"/>
          <ac:spMkLst>
            <pc:docMk/>
            <pc:sldMk cId="539630122" sldId="259"/>
            <ac:spMk id="219" creationId="{AAA7AB09-557C-41AD-9113-FF9F68FA1035}"/>
          </ac:spMkLst>
        </pc:spChg>
        <pc:spChg chg="add del">
          <ac:chgData name="ajay poreddy" userId="a76d0cce41846b4c" providerId="LiveId" clId="{0A9EC070-0432-4B96-93B3-3A6A5200AAA3}" dt="2023-11-27T03:56:10.764" v="92" actId="26606"/>
          <ac:spMkLst>
            <pc:docMk/>
            <pc:sldMk cId="539630122" sldId="259"/>
            <ac:spMk id="220" creationId="{EF99ECAA-1F11-4937-BBA6-51935AB44C9D}"/>
          </ac:spMkLst>
        </pc:spChg>
        <pc:spChg chg="add del">
          <ac:chgData name="ajay poreddy" userId="a76d0cce41846b4c" providerId="LiveId" clId="{0A9EC070-0432-4B96-93B3-3A6A5200AAA3}" dt="2023-11-27T03:56:10.764" v="92" actId="26606"/>
          <ac:spMkLst>
            <pc:docMk/>
            <pc:sldMk cId="539630122" sldId="259"/>
            <ac:spMk id="222" creationId="{1DB043B4-68C6-45B9-82AC-A5800EADB8DB}"/>
          </ac:spMkLst>
        </pc:spChg>
        <pc:spChg chg="add del">
          <ac:chgData name="ajay poreddy" userId="a76d0cce41846b4c" providerId="LiveId" clId="{0A9EC070-0432-4B96-93B3-3A6A5200AAA3}" dt="2023-11-27T03:56:10.764" v="92" actId="26606"/>
          <ac:spMkLst>
            <pc:docMk/>
            <pc:sldMk cId="539630122" sldId="259"/>
            <ac:spMk id="223" creationId="{28A00A08-E4E6-4184-B484-E0E034072AE0}"/>
          </ac:spMkLst>
        </pc:spChg>
        <pc:spChg chg="add del">
          <ac:chgData name="ajay poreddy" userId="a76d0cce41846b4c" providerId="LiveId" clId="{0A9EC070-0432-4B96-93B3-3A6A5200AAA3}" dt="2023-11-27T04:02:44.212" v="129"/>
          <ac:spMkLst>
            <pc:docMk/>
            <pc:sldMk cId="539630122" sldId="259"/>
            <ac:spMk id="229" creationId="{82184FF4-7029-4ED7-813A-192E60608764}"/>
          </ac:spMkLst>
        </pc:spChg>
        <pc:spChg chg="add del">
          <ac:chgData name="ajay poreddy" userId="a76d0cce41846b4c" providerId="LiveId" clId="{0A9EC070-0432-4B96-93B3-3A6A5200AAA3}" dt="2023-11-27T04:02:44.212" v="129"/>
          <ac:spMkLst>
            <pc:docMk/>
            <pc:sldMk cId="539630122" sldId="259"/>
            <ac:spMk id="230" creationId="{AAA7AB09-557C-41AD-9113-FF9F68FA1035}"/>
          </ac:spMkLst>
        </pc:spChg>
        <pc:spChg chg="add del">
          <ac:chgData name="ajay poreddy" userId="a76d0cce41846b4c" providerId="LiveId" clId="{0A9EC070-0432-4B96-93B3-3A6A5200AAA3}" dt="2023-11-27T04:02:44.212" v="129"/>
          <ac:spMkLst>
            <pc:docMk/>
            <pc:sldMk cId="539630122" sldId="259"/>
            <ac:spMk id="231" creationId="{EF99ECAA-1F11-4937-BBA6-51935AB44C9D}"/>
          </ac:spMkLst>
        </pc:spChg>
        <pc:spChg chg="add del">
          <ac:chgData name="ajay poreddy" userId="a76d0cce41846b4c" providerId="LiveId" clId="{0A9EC070-0432-4B96-93B3-3A6A5200AAA3}" dt="2023-11-27T04:02:44.212" v="129"/>
          <ac:spMkLst>
            <pc:docMk/>
            <pc:sldMk cId="539630122" sldId="259"/>
            <ac:spMk id="237" creationId="{1DB043B4-68C6-45B9-82AC-A5800EADB8DB}"/>
          </ac:spMkLst>
        </pc:spChg>
        <pc:spChg chg="add del">
          <ac:chgData name="ajay poreddy" userId="a76d0cce41846b4c" providerId="LiveId" clId="{0A9EC070-0432-4B96-93B3-3A6A5200AAA3}" dt="2023-11-27T04:02:44.212" v="129"/>
          <ac:spMkLst>
            <pc:docMk/>
            <pc:sldMk cId="539630122" sldId="259"/>
            <ac:spMk id="238" creationId="{31ACE9CC-FA52-49A8-A8CB-4C6772C48157}"/>
          </ac:spMkLst>
        </pc:spChg>
        <pc:spChg chg="add del">
          <ac:chgData name="ajay poreddy" userId="a76d0cce41846b4c" providerId="LiveId" clId="{0A9EC070-0432-4B96-93B3-3A6A5200AAA3}" dt="2023-11-27T04:02:44.212" v="129"/>
          <ac:spMkLst>
            <pc:docMk/>
            <pc:sldMk cId="539630122" sldId="259"/>
            <ac:spMk id="239" creationId="{28B56926-F216-4281-9196-1495BD306129}"/>
          </ac:spMkLst>
        </pc:spChg>
        <pc:grpChg chg="add del">
          <ac:chgData name="ajay poreddy" userId="a76d0cce41846b4c" providerId="LiveId" clId="{0A9EC070-0432-4B96-93B3-3A6A5200AAA3}" dt="2023-11-27T04:04:29.071" v="138" actId="26606"/>
          <ac:grpSpMkLst>
            <pc:docMk/>
            <pc:sldMk cId="539630122" sldId="259"/>
            <ac:grpSpMk id="20" creationId="{85981F80-69EE-4E2B-82A8-47FDFD7720AC}"/>
          </ac:grpSpMkLst>
        </pc:grpChg>
        <pc:grpChg chg="add del">
          <ac:chgData name="ajay poreddy" userId="a76d0cce41846b4c" providerId="LiveId" clId="{0A9EC070-0432-4B96-93B3-3A6A5200AAA3}" dt="2023-11-27T03:54:38.302" v="65" actId="26606"/>
          <ac:grpSpMkLst>
            <pc:docMk/>
            <pc:sldMk cId="539630122" sldId="259"/>
            <ac:grpSpMk id="32" creationId="{4B158E9A-DBF4-4AA7-B6B7-8C8EB2FBDD68}"/>
          </ac:grpSpMkLst>
        </pc:grpChg>
        <pc:grpChg chg="add del">
          <ac:chgData name="ajay poreddy" userId="a76d0cce41846b4c" providerId="LiveId" clId="{0A9EC070-0432-4B96-93B3-3A6A5200AAA3}" dt="2023-11-27T03:54:38.302" v="65" actId="26606"/>
          <ac:grpSpMkLst>
            <pc:docMk/>
            <pc:sldMk cId="539630122" sldId="259"/>
            <ac:grpSpMk id="38" creationId="{79DE9FAB-6BBA-4CFE-B67D-77B47F01ECA4}"/>
          </ac:grpSpMkLst>
        </pc:grpChg>
        <pc:grpChg chg="add del">
          <ac:chgData name="ajay poreddy" userId="a76d0cce41846b4c" providerId="LiveId" clId="{0A9EC070-0432-4B96-93B3-3A6A5200AAA3}" dt="2023-11-27T04:04:31.956" v="140" actId="26606"/>
          <ac:grpSpMkLst>
            <pc:docMk/>
            <pc:sldMk cId="539630122" sldId="259"/>
            <ac:grpSpMk id="41" creationId="{85981F80-69EE-4E2B-82A8-47FDFD7720AC}"/>
          </ac:grpSpMkLst>
        </pc:grpChg>
        <pc:grpChg chg="add del">
          <ac:chgData name="ajay poreddy" userId="a76d0cce41846b4c" providerId="LiveId" clId="{0A9EC070-0432-4B96-93B3-3A6A5200AAA3}" dt="2023-11-27T03:54:38.302" v="65" actId="26606"/>
          <ac:grpSpMkLst>
            <pc:docMk/>
            <pc:sldMk cId="539630122" sldId="259"/>
            <ac:grpSpMk id="45" creationId="{0780E404-3121-4F33-AF2D-65F659A97798}"/>
          </ac:grpSpMkLst>
        </pc:grpChg>
        <pc:grpChg chg="add del">
          <ac:chgData name="ajay poreddy" userId="a76d0cce41846b4c" providerId="LiveId" clId="{0A9EC070-0432-4B96-93B3-3A6A5200AAA3}" dt="2023-11-27T04:04:31.956" v="140" actId="26606"/>
          <ac:grpSpMkLst>
            <pc:docMk/>
            <pc:sldMk cId="539630122" sldId="259"/>
            <ac:grpSpMk id="53" creationId="{3800B863-FA71-4FFB-9F30-56E95B0D3DF0}"/>
          </ac:grpSpMkLst>
        </pc:grpChg>
        <pc:grpChg chg="add del">
          <ac:chgData name="ajay poreddy" userId="a76d0cce41846b4c" providerId="LiveId" clId="{0A9EC070-0432-4B96-93B3-3A6A5200AAA3}" dt="2023-11-27T03:54:30.162" v="62" actId="26606"/>
          <ac:grpSpMkLst>
            <pc:docMk/>
            <pc:sldMk cId="539630122" sldId="259"/>
            <ac:grpSpMk id="56" creationId="{79DE9FAB-6BBA-4CFE-B67D-77B47F01ECA4}"/>
          </ac:grpSpMkLst>
        </pc:grpChg>
        <pc:grpChg chg="add del">
          <ac:chgData name="ajay poreddy" userId="a76d0cce41846b4c" providerId="LiveId" clId="{0A9EC070-0432-4B96-93B3-3A6A5200AAA3}" dt="2023-11-27T04:05:31.599" v="171" actId="26606"/>
          <ac:grpSpMkLst>
            <pc:docMk/>
            <pc:sldMk cId="539630122" sldId="259"/>
            <ac:grpSpMk id="59" creationId="{85105087-7F16-4C94-837C-C45445116665}"/>
          </ac:grpSpMkLst>
        </pc:grpChg>
        <pc:grpChg chg="add del">
          <ac:chgData name="ajay poreddy" userId="a76d0cce41846b4c" providerId="LiveId" clId="{0A9EC070-0432-4B96-93B3-3A6A5200AAA3}" dt="2023-11-27T03:54:38.288" v="64" actId="26606"/>
          <ac:grpSpMkLst>
            <pc:docMk/>
            <pc:sldMk cId="539630122" sldId="259"/>
            <ac:grpSpMk id="70" creationId="{79DE9FAB-6BBA-4CFE-B67D-77B47F01ECA4}"/>
          </ac:grpSpMkLst>
        </pc:grpChg>
        <pc:grpChg chg="add del">
          <ac:chgData name="ajay poreddy" userId="a76d0cce41846b4c" providerId="LiveId" clId="{0A9EC070-0432-4B96-93B3-3A6A5200AAA3}" dt="2023-11-27T04:05:31.599" v="171" actId="26606"/>
          <ac:grpSpMkLst>
            <pc:docMk/>
            <pc:sldMk cId="539630122" sldId="259"/>
            <ac:grpSpMk id="71" creationId="{8DCC089B-F750-4C12-822F-DF53F4DD36BE}"/>
          </ac:grpSpMkLst>
        </pc:grpChg>
        <pc:grpChg chg="add del">
          <ac:chgData name="ajay poreddy" userId="a76d0cce41846b4c" providerId="LiveId" clId="{0A9EC070-0432-4B96-93B3-3A6A5200AAA3}" dt="2023-11-27T03:54:49.565" v="66" actId="26606"/>
          <ac:grpSpMkLst>
            <pc:docMk/>
            <pc:sldMk cId="539630122" sldId="259"/>
            <ac:grpSpMk id="81" creationId="{79DE9FAB-6BBA-4CFE-B67D-77B47F01ECA4}"/>
          </ac:grpSpMkLst>
        </pc:grpChg>
        <pc:grpChg chg="add del">
          <ac:chgData name="ajay poreddy" userId="a76d0cce41846b4c" providerId="LiveId" clId="{0A9EC070-0432-4B96-93B3-3A6A5200AAA3}" dt="2023-11-27T03:56:10.782" v="93" actId="26606"/>
          <ac:grpSpMkLst>
            <pc:docMk/>
            <pc:sldMk cId="539630122" sldId="259"/>
            <ac:grpSpMk id="94" creationId="{79DE9FAB-6BBA-4CFE-B67D-77B47F01ECA4}"/>
          </ac:grpSpMkLst>
        </pc:grpChg>
        <pc:grpChg chg="add del">
          <ac:chgData name="ajay poreddy" userId="a76d0cce41846b4c" providerId="LiveId" clId="{0A9EC070-0432-4B96-93B3-3A6A5200AAA3}" dt="2023-11-27T03:55:40.208" v="72" actId="26606"/>
          <ac:grpSpMkLst>
            <pc:docMk/>
            <pc:sldMk cId="539630122" sldId="259"/>
            <ac:grpSpMk id="115" creationId="{79DE9FAB-6BBA-4CFE-B67D-77B47F01ECA4}"/>
          </ac:grpSpMkLst>
        </pc:grpChg>
        <pc:grpChg chg="add del">
          <ac:chgData name="ajay poreddy" userId="a76d0cce41846b4c" providerId="LiveId" clId="{0A9EC070-0432-4B96-93B3-3A6A5200AAA3}" dt="2023-11-27T03:55:42.689" v="74" actId="26606"/>
          <ac:grpSpMkLst>
            <pc:docMk/>
            <pc:sldMk cId="539630122" sldId="259"/>
            <ac:grpSpMk id="130" creationId="{79DE9FAB-6BBA-4CFE-B67D-77B47F01ECA4}"/>
          </ac:grpSpMkLst>
        </pc:grpChg>
        <pc:grpChg chg="add del">
          <ac:chgData name="ajay poreddy" userId="a76d0cce41846b4c" providerId="LiveId" clId="{0A9EC070-0432-4B96-93B3-3A6A5200AAA3}" dt="2023-11-27T03:55:46.547" v="76" actId="26606"/>
          <ac:grpSpMkLst>
            <pc:docMk/>
            <pc:sldMk cId="539630122" sldId="259"/>
            <ac:grpSpMk id="141" creationId="{79DE9FAB-6BBA-4CFE-B67D-77B47F01ECA4}"/>
          </ac:grpSpMkLst>
        </pc:grpChg>
        <pc:grpChg chg="add del">
          <ac:chgData name="ajay poreddy" userId="a76d0cce41846b4c" providerId="LiveId" clId="{0A9EC070-0432-4B96-93B3-3A6A5200AAA3}" dt="2023-11-27T03:55:48.577" v="78" actId="26606"/>
          <ac:grpSpMkLst>
            <pc:docMk/>
            <pc:sldMk cId="539630122" sldId="259"/>
            <ac:grpSpMk id="149" creationId="{79DE9FAB-6BBA-4CFE-B67D-77B47F01ECA4}"/>
          </ac:grpSpMkLst>
        </pc:grpChg>
        <pc:grpChg chg="add del">
          <ac:chgData name="ajay poreddy" userId="a76d0cce41846b4c" providerId="LiveId" clId="{0A9EC070-0432-4B96-93B3-3A6A5200AAA3}" dt="2023-11-27T03:55:50.147" v="80" actId="26606"/>
          <ac:grpSpMkLst>
            <pc:docMk/>
            <pc:sldMk cId="539630122" sldId="259"/>
            <ac:grpSpMk id="160" creationId="{79DE9FAB-6BBA-4CFE-B67D-77B47F01ECA4}"/>
          </ac:grpSpMkLst>
        </pc:grpChg>
        <pc:grpChg chg="add del">
          <ac:chgData name="ajay poreddy" userId="a76d0cce41846b4c" providerId="LiveId" clId="{0A9EC070-0432-4B96-93B3-3A6A5200AAA3}" dt="2023-11-27T03:55:58.270" v="82" actId="26606"/>
          <ac:grpSpMkLst>
            <pc:docMk/>
            <pc:sldMk cId="539630122" sldId="259"/>
            <ac:grpSpMk id="167" creationId="{79DE9FAB-6BBA-4CFE-B67D-77B47F01ECA4}"/>
          </ac:grpSpMkLst>
        </pc:grpChg>
        <pc:grpChg chg="add del">
          <ac:chgData name="ajay poreddy" userId="a76d0cce41846b4c" providerId="LiveId" clId="{0A9EC070-0432-4B96-93B3-3A6A5200AAA3}" dt="2023-11-27T03:56:01.515" v="84" actId="26606"/>
          <ac:grpSpMkLst>
            <pc:docMk/>
            <pc:sldMk cId="539630122" sldId="259"/>
            <ac:grpSpMk id="179" creationId="{79DE9FAB-6BBA-4CFE-B67D-77B47F01ECA4}"/>
          </ac:grpSpMkLst>
        </pc:grpChg>
        <pc:grpChg chg="add del">
          <ac:chgData name="ajay poreddy" userId="a76d0cce41846b4c" providerId="LiveId" clId="{0A9EC070-0432-4B96-93B3-3A6A5200AAA3}" dt="2023-11-27T03:56:03.817" v="86" actId="26606"/>
          <ac:grpSpMkLst>
            <pc:docMk/>
            <pc:sldMk cId="539630122" sldId="259"/>
            <ac:grpSpMk id="187" creationId="{79DE9FAB-6BBA-4CFE-B67D-77B47F01ECA4}"/>
          </ac:grpSpMkLst>
        </pc:grpChg>
        <pc:grpChg chg="add del">
          <ac:chgData name="ajay poreddy" userId="a76d0cce41846b4c" providerId="LiveId" clId="{0A9EC070-0432-4B96-93B3-3A6A5200AAA3}" dt="2023-11-27T03:56:07.067" v="88" actId="26606"/>
          <ac:grpSpMkLst>
            <pc:docMk/>
            <pc:sldMk cId="539630122" sldId="259"/>
            <ac:grpSpMk id="199" creationId="{79DE9FAB-6BBA-4CFE-B67D-77B47F01ECA4}"/>
          </ac:grpSpMkLst>
        </pc:grpChg>
        <pc:grpChg chg="add del">
          <ac:chgData name="ajay poreddy" userId="a76d0cce41846b4c" providerId="LiveId" clId="{0A9EC070-0432-4B96-93B3-3A6A5200AAA3}" dt="2023-11-27T03:56:07.067" v="88" actId="26606"/>
          <ac:grpSpMkLst>
            <pc:docMk/>
            <pc:sldMk cId="539630122" sldId="259"/>
            <ac:grpSpMk id="202" creationId="{0780E404-3121-4F33-AF2D-65F659A97798}"/>
          </ac:grpSpMkLst>
        </pc:grpChg>
        <pc:grpChg chg="add del">
          <ac:chgData name="ajay poreddy" userId="a76d0cce41846b4c" providerId="LiveId" clId="{0A9EC070-0432-4B96-93B3-3A6A5200AAA3}" dt="2023-11-27T03:56:07.067" v="88" actId="26606"/>
          <ac:grpSpMkLst>
            <pc:docMk/>
            <pc:sldMk cId="539630122" sldId="259"/>
            <ac:grpSpMk id="204" creationId="{4B158E9A-DBF4-4AA7-B6B7-8C8EB2FBDD68}"/>
          </ac:grpSpMkLst>
        </pc:grpChg>
        <pc:grpChg chg="add del">
          <ac:chgData name="ajay poreddy" userId="a76d0cce41846b4c" providerId="LiveId" clId="{0A9EC070-0432-4B96-93B3-3A6A5200AAA3}" dt="2023-11-27T03:56:09.800" v="90" actId="26606"/>
          <ac:grpSpMkLst>
            <pc:docMk/>
            <pc:sldMk cId="539630122" sldId="259"/>
            <ac:grpSpMk id="210" creationId="{79DE9FAB-6BBA-4CFE-B67D-77B47F01ECA4}"/>
          </ac:grpSpMkLst>
        </pc:grpChg>
        <pc:grpChg chg="add del">
          <ac:chgData name="ajay poreddy" userId="a76d0cce41846b4c" providerId="LiveId" clId="{0A9EC070-0432-4B96-93B3-3A6A5200AAA3}" dt="2023-11-27T03:56:10.764" v="92" actId="26606"/>
          <ac:grpSpMkLst>
            <pc:docMk/>
            <pc:sldMk cId="539630122" sldId="259"/>
            <ac:grpSpMk id="221" creationId="{79DE9FAB-6BBA-4CFE-B67D-77B47F01ECA4}"/>
          </ac:grpSpMkLst>
        </pc:grpChg>
        <pc:grpChg chg="add del">
          <ac:chgData name="ajay poreddy" userId="a76d0cce41846b4c" providerId="LiveId" clId="{0A9EC070-0432-4B96-93B3-3A6A5200AAA3}" dt="2023-11-27T03:56:10.764" v="92" actId="26606"/>
          <ac:grpSpMkLst>
            <pc:docMk/>
            <pc:sldMk cId="539630122" sldId="259"/>
            <ac:grpSpMk id="224" creationId="{0780E404-3121-4F33-AF2D-65F659A97798}"/>
          </ac:grpSpMkLst>
        </pc:grpChg>
        <pc:grpChg chg="add del">
          <ac:chgData name="ajay poreddy" userId="a76d0cce41846b4c" providerId="LiveId" clId="{0A9EC070-0432-4B96-93B3-3A6A5200AAA3}" dt="2023-11-27T03:56:10.764" v="92" actId="26606"/>
          <ac:grpSpMkLst>
            <pc:docMk/>
            <pc:sldMk cId="539630122" sldId="259"/>
            <ac:grpSpMk id="226" creationId="{4B158E9A-DBF4-4AA7-B6B7-8C8EB2FBDD68}"/>
          </ac:grpSpMkLst>
        </pc:grpChg>
        <pc:grpChg chg="add del">
          <ac:chgData name="ajay poreddy" userId="a76d0cce41846b4c" providerId="LiveId" clId="{0A9EC070-0432-4B96-93B3-3A6A5200AAA3}" dt="2023-11-27T04:02:44.212" v="129"/>
          <ac:grpSpMkLst>
            <pc:docMk/>
            <pc:sldMk cId="539630122" sldId="259"/>
            <ac:grpSpMk id="232" creationId="{79DE9FAB-6BBA-4CFE-B67D-77B47F01ECA4}"/>
          </ac:grpSpMkLst>
        </pc:grpChg>
        <pc:picChg chg="del mod">
          <ac:chgData name="ajay poreddy" userId="a76d0cce41846b4c" providerId="LiveId" clId="{0A9EC070-0432-4B96-93B3-3A6A5200AAA3}" dt="2023-11-27T03:55:21.278" v="67" actId="478"/>
          <ac:picMkLst>
            <pc:docMk/>
            <pc:sldMk cId="539630122" sldId="259"/>
            <ac:picMk id="7" creationId="{548E08B2-E94C-836A-7F90-C5B84EC48174}"/>
          </ac:picMkLst>
        </pc:picChg>
        <pc:picChg chg="add mod">
          <ac:chgData name="ajay poreddy" userId="a76d0cce41846b4c" providerId="LiveId" clId="{0A9EC070-0432-4B96-93B3-3A6A5200AAA3}" dt="2023-11-27T04:05:39.251" v="172" actId="14100"/>
          <ac:picMkLst>
            <pc:docMk/>
            <pc:sldMk cId="539630122" sldId="259"/>
            <ac:picMk id="9" creationId="{9EFC18A1-213C-FC20-1D1E-5FCF4E0FD33D}"/>
          </ac:picMkLst>
        </pc:picChg>
        <pc:picChg chg="add del">
          <ac:chgData name="ajay poreddy" userId="a76d0cce41846b4c" providerId="LiveId" clId="{0A9EC070-0432-4B96-93B3-3A6A5200AAA3}" dt="2023-11-27T04:04:51.332" v="152" actId="26606"/>
          <ac:picMkLst>
            <pc:docMk/>
            <pc:sldMk cId="539630122" sldId="259"/>
            <ac:picMk id="11" creationId="{22790EC5-ACA7-4536-8066-B60199F3C6DF}"/>
          </ac:picMkLst>
        </pc:picChg>
        <pc:picChg chg="add del">
          <ac:chgData name="ajay poreddy" userId="a76d0cce41846b4c" providerId="LiveId" clId="{0A9EC070-0432-4B96-93B3-3A6A5200AAA3}" dt="2023-11-27T04:04:51.332" v="152" actId="26606"/>
          <ac:picMkLst>
            <pc:docMk/>
            <pc:sldMk cId="539630122" sldId="259"/>
            <ac:picMk id="12" creationId="{CAD20AEA-7CAF-4A83-BE2E-EAF010B8B7FC}"/>
          </ac:picMkLst>
        </pc:picChg>
        <pc:picChg chg="add del">
          <ac:chgData name="ajay poreddy" userId="a76d0cce41846b4c" providerId="LiveId" clId="{0A9EC070-0432-4B96-93B3-3A6A5200AAA3}" dt="2023-11-27T04:04:51.332" v="152" actId="26606"/>
          <ac:picMkLst>
            <pc:docMk/>
            <pc:sldMk cId="539630122" sldId="259"/>
            <ac:picMk id="15" creationId="{248E96D7-6599-4607-9958-FD9E1000131D}"/>
          </ac:picMkLst>
        </pc:picChg>
        <pc:picChg chg="add del">
          <ac:chgData name="ajay poreddy" userId="a76d0cce41846b4c" providerId="LiveId" clId="{0A9EC070-0432-4B96-93B3-3A6A5200AAA3}" dt="2023-11-27T04:04:51.332" v="152" actId="26606"/>
          <ac:picMkLst>
            <pc:docMk/>
            <pc:sldMk cId="539630122" sldId="259"/>
            <ac:picMk id="19" creationId="{3CA8EEE2-DA9A-4635-9B41-33EB565145F4}"/>
          </ac:picMkLst>
        </pc:picChg>
        <pc:picChg chg="add del">
          <ac:chgData name="ajay poreddy" userId="a76d0cce41846b4c" providerId="LiveId" clId="{0A9EC070-0432-4B96-93B3-3A6A5200AAA3}" dt="2023-11-27T04:04:53.013" v="154" actId="26606"/>
          <ac:picMkLst>
            <pc:docMk/>
            <pc:sldMk cId="539630122" sldId="259"/>
            <ac:picMk id="23" creationId="{25496B42-CC46-4183-B481-887CD3E8C725}"/>
          </ac:picMkLst>
        </pc:picChg>
        <pc:picChg chg="add del">
          <ac:chgData name="ajay poreddy" userId="a76d0cce41846b4c" providerId="LiveId" clId="{0A9EC070-0432-4B96-93B3-3A6A5200AAA3}" dt="2023-11-27T04:04:53.013" v="154" actId="26606"/>
          <ac:picMkLst>
            <pc:docMk/>
            <pc:sldMk cId="539630122" sldId="259"/>
            <ac:picMk id="25" creationId="{E2758CE0-F916-4DCE-88D1-71430BE441B2}"/>
          </ac:picMkLst>
        </pc:picChg>
        <pc:picChg chg="add del">
          <ac:chgData name="ajay poreddy" userId="a76d0cce41846b4c" providerId="LiveId" clId="{0A9EC070-0432-4B96-93B3-3A6A5200AAA3}" dt="2023-11-27T04:04:53.013" v="154" actId="26606"/>
          <ac:picMkLst>
            <pc:docMk/>
            <pc:sldMk cId="539630122" sldId="259"/>
            <ac:picMk id="29" creationId="{214924F5-CDC2-4DFA-82F3-4843ADD678A7}"/>
          </ac:picMkLst>
        </pc:picChg>
        <pc:picChg chg="add del">
          <ac:chgData name="ajay poreddy" userId="a76d0cce41846b4c" providerId="LiveId" clId="{0A9EC070-0432-4B96-93B3-3A6A5200AAA3}" dt="2023-11-27T04:04:53.013" v="154" actId="26606"/>
          <ac:picMkLst>
            <pc:docMk/>
            <pc:sldMk cId="539630122" sldId="259"/>
            <ac:picMk id="33" creationId="{AED59812-6820-446C-B994-0D059C97DC3F}"/>
          </ac:picMkLst>
        </pc:picChg>
        <pc:picChg chg="add del">
          <ac:chgData name="ajay poreddy" userId="a76d0cce41846b4c" providerId="LiveId" clId="{0A9EC070-0432-4B96-93B3-3A6A5200AAA3}" dt="2023-11-27T04:04:53.013" v="154" actId="26606"/>
          <ac:picMkLst>
            <pc:docMk/>
            <pc:sldMk cId="539630122" sldId="259"/>
            <ac:picMk id="34" creationId="{E844ED7C-1917-40D8-8B42-1B1C27BC5A54}"/>
          </ac:picMkLst>
        </pc:picChg>
        <pc:picChg chg="add del">
          <ac:chgData name="ajay poreddy" userId="a76d0cce41846b4c" providerId="LiveId" clId="{0A9EC070-0432-4B96-93B3-3A6A5200AAA3}" dt="2023-11-27T04:04:54.866" v="156" actId="26606"/>
          <ac:picMkLst>
            <pc:docMk/>
            <pc:sldMk cId="539630122" sldId="259"/>
            <ac:picMk id="42" creationId="{25496B42-CC46-4183-B481-887CD3E8C725}"/>
          </ac:picMkLst>
        </pc:picChg>
        <pc:picChg chg="add del">
          <ac:chgData name="ajay poreddy" userId="a76d0cce41846b4c" providerId="LiveId" clId="{0A9EC070-0432-4B96-93B3-3A6A5200AAA3}" dt="2023-11-27T04:04:54.866" v="156" actId="26606"/>
          <ac:picMkLst>
            <pc:docMk/>
            <pc:sldMk cId="539630122" sldId="259"/>
            <ac:picMk id="46" creationId="{E2758CE0-F916-4DCE-88D1-71430BE441B2}"/>
          </ac:picMkLst>
        </pc:picChg>
        <pc:picChg chg="add del">
          <ac:chgData name="ajay poreddy" userId="a76d0cce41846b4c" providerId="LiveId" clId="{0A9EC070-0432-4B96-93B3-3A6A5200AAA3}" dt="2023-11-27T04:04:54.866" v="156" actId="26606"/>
          <ac:picMkLst>
            <pc:docMk/>
            <pc:sldMk cId="539630122" sldId="259"/>
            <ac:picMk id="77" creationId="{214924F5-CDC2-4DFA-82F3-4843ADD678A7}"/>
          </ac:picMkLst>
        </pc:picChg>
        <pc:picChg chg="add del">
          <ac:chgData name="ajay poreddy" userId="a76d0cce41846b4c" providerId="LiveId" clId="{0A9EC070-0432-4B96-93B3-3A6A5200AAA3}" dt="2023-11-27T04:04:54.866" v="156" actId="26606"/>
          <ac:picMkLst>
            <pc:docMk/>
            <pc:sldMk cId="539630122" sldId="259"/>
            <ac:picMk id="84" creationId="{AED59812-6820-446C-B994-0D059C97DC3F}"/>
          </ac:picMkLst>
        </pc:picChg>
        <pc:picChg chg="add del">
          <ac:chgData name="ajay poreddy" userId="a76d0cce41846b4c" providerId="LiveId" clId="{0A9EC070-0432-4B96-93B3-3A6A5200AAA3}" dt="2023-11-27T04:04:54.866" v="156" actId="26606"/>
          <ac:picMkLst>
            <pc:docMk/>
            <pc:sldMk cId="539630122" sldId="259"/>
            <ac:picMk id="85" creationId="{E844ED7C-1917-40D8-8B42-1B1C27BC5A54}"/>
          </ac:picMkLst>
        </pc:picChg>
        <pc:picChg chg="add del">
          <ac:chgData name="ajay poreddy" userId="a76d0cce41846b4c" providerId="LiveId" clId="{0A9EC070-0432-4B96-93B3-3A6A5200AAA3}" dt="2023-11-27T04:04:56.405" v="158" actId="26606"/>
          <ac:picMkLst>
            <pc:docMk/>
            <pc:sldMk cId="539630122" sldId="259"/>
            <ac:picMk id="87" creationId="{25496B42-CC46-4183-B481-887CD3E8C725}"/>
          </ac:picMkLst>
        </pc:picChg>
        <pc:picChg chg="add del">
          <ac:chgData name="ajay poreddy" userId="a76d0cce41846b4c" providerId="LiveId" clId="{0A9EC070-0432-4B96-93B3-3A6A5200AAA3}" dt="2023-11-27T04:04:56.405" v="158" actId="26606"/>
          <ac:picMkLst>
            <pc:docMk/>
            <pc:sldMk cId="539630122" sldId="259"/>
            <ac:picMk id="89" creationId="{E2758CE0-F916-4DCE-88D1-71430BE441B2}"/>
          </ac:picMkLst>
        </pc:picChg>
        <pc:picChg chg="add del">
          <ac:chgData name="ajay poreddy" userId="a76d0cce41846b4c" providerId="LiveId" clId="{0A9EC070-0432-4B96-93B3-3A6A5200AAA3}" dt="2023-11-27T04:04:56.405" v="158" actId="26606"/>
          <ac:picMkLst>
            <pc:docMk/>
            <pc:sldMk cId="539630122" sldId="259"/>
            <ac:picMk id="95" creationId="{FC559A65-05EE-4AF2-8C3B-B051D7A2AE2D}"/>
          </ac:picMkLst>
        </pc:picChg>
        <pc:picChg chg="add del">
          <ac:chgData name="ajay poreddy" userId="a76d0cce41846b4c" providerId="LiveId" clId="{0A9EC070-0432-4B96-93B3-3A6A5200AAA3}" dt="2023-11-27T04:04:58.013" v="160" actId="26606"/>
          <ac:picMkLst>
            <pc:docMk/>
            <pc:sldMk cId="539630122" sldId="259"/>
            <ac:picMk id="97" creationId="{25496B42-CC46-4183-B481-887CD3E8C725}"/>
          </ac:picMkLst>
        </pc:picChg>
        <pc:picChg chg="add del">
          <ac:chgData name="ajay poreddy" userId="a76d0cce41846b4c" providerId="LiveId" clId="{0A9EC070-0432-4B96-93B3-3A6A5200AAA3}" dt="2023-11-27T04:04:58.013" v="160" actId="26606"/>
          <ac:picMkLst>
            <pc:docMk/>
            <pc:sldMk cId="539630122" sldId="259"/>
            <ac:picMk id="98" creationId="{E2758CE0-F916-4DCE-88D1-71430BE441B2}"/>
          </ac:picMkLst>
        </pc:picChg>
        <pc:picChg chg="add del">
          <ac:chgData name="ajay poreddy" userId="a76d0cce41846b4c" providerId="LiveId" clId="{0A9EC070-0432-4B96-93B3-3A6A5200AAA3}" dt="2023-11-27T04:04:58.013" v="160" actId="26606"/>
          <ac:picMkLst>
            <pc:docMk/>
            <pc:sldMk cId="539630122" sldId="259"/>
            <ac:picMk id="101" creationId="{3573895B-DA42-4260-AE1E-182BA4123286}"/>
          </ac:picMkLst>
        </pc:picChg>
        <pc:picChg chg="add del">
          <ac:chgData name="ajay poreddy" userId="a76d0cce41846b4c" providerId="LiveId" clId="{0A9EC070-0432-4B96-93B3-3A6A5200AAA3}" dt="2023-11-27T04:05:08.484" v="162" actId="26606"/>
          <ac:picMkLst>
            <pc:docMk/>
            <pc:sldMk cId="539630122" sldId="259"/>
            <ac:picMk id="103" creationId="{22790EC5-ACA7-4536-8066-B60199F3C6DF}"/>
          </ac:picMkLst>
        </pc:picChg>
        <pc:picChg chg="add del">
          <ac:chgData name="ajay poreddy" userId="a76d0cce41846b4c" providerId="LiveId" clId="{0A9EC070-0432-4B96-93B3-3A6A5200AAA3}" dt="2023-11-27T04:05:08.484" v="162" actId="26606"/>
          <ac:picMkLst>
            <pc:docMk/>
            <pc:sldMk cId="539630122" sldId="259"/>
            <ac:picMk id="105" creationId="{CAD20AEA-7CAF-4A83-BE2E-EAF010B8B7FC}"/>
          </ac:picMkLst>
        </pc:picChg>
        <pc:picChg chg="add del">
          <ac:chgData name="ajay poreddy" userId="a76d0cce41846b4c" providerId="LiveId" clId="{0A9EC070-0432-4B96-93B3-3A6A5200AAA3}" dt="2023-11-27T04:05:08.484" v="162" actId="26606"/>
          <ac:picMkLst>
            <pc:docMk/>
            <pc:sldMk cId="539630122" sldId="259"/>
            <ac:picMk id="107" creationId="{83A45DCD-B5FB-4A86-88D2-91088C7FFC5F}"/>
          </ac:picMkLst>
        </pc:picChg>
        <pc:picChg chg="add del">
          <ac:chgData name="ajay poreddy" userId="a76d0cce41846b4c" providerId="LiveId" clId="{0A9EC070-0432-4B96-93B3-3A6A5200AAA3}" dt="2023-11-27T04:05:10.090" v="164" actId="26606"/>
          <ac:picMkLst>
            <pc:docMk/>
            <pc:sldMk cId="539630122" sldId="259"/>
            <ac:picMk id="110" creationId="{22790EC5-ACA7-4536-8066-B60199F3C6DF}"/>
          </ac:picMkLst>
        </pc:picChg>
        <pc:picChg chg="add del">
          <ac:chgData name="ajay poreddy" userId="a76d0cce41846b4c" providerId="LiveId" clId="{0A9EC070-0432-4B96-93B3-3A6A5200AAA3}" dt="2023-11-27T04:05:10.090" v="164" actId="26606"/>
          <ac:picMkLst>
            <pc:docMk/>
            <pc:sldMk cId="539630122" sldId="259"/>
            <ac:picMk id="112" creationId="{CAD20AEA-7CAF-4A83-BE2E-EAF010B8B7FC}"/>
          </ac:picMkLst>
        </pc:picChg>
        <pc:picChg chg="add del">
          <ac:chgData name="ajay poreddy" userId="a76d0cce41846b4c" providerId="LiveId" clId="{0A9EC070-0432-4B96-93B3-3A6A5200AAA3}" dt="2023-11-27T04:05:11.716" v="166" actId="26606"/>
          <ac:picMkLst>
            <pc:docMk/>
            <pc:sldMk cId="539630122" sldId="259"/>
            <ac:picMk id="114" creationId="{25496B42-CC46-4183-B481-887CD3E8C725}"/>
          </ac:picMkLst>
        </pc:picChg>
        <pc:picChg chg="add del">
          <ac:chgData name="ajay poreddy" userId="a76d0cce41846b4c" providerId="LiveId" clId="{0A9EC070-0432-4B96-93B3-3A6A5200AAA3}" dt="2023-11-27T04:05:11.716" v="166" actId="26606"/>
          <ac:picMkLst>
            <pc:docMk/>
            <pc:sldMk cId="539630122" sldId="259"/>
            <ac:picMk id="116" creationId="{E2758CE0-F916-4DCE-88D1-71430BE441B2}"/>
          </ac:picMkLst>
        </pc:picChg>
        <pc:picChg chg="add del">
          <ac:chgData name="ajay poreddy" userId="a76d0cce41846b4c" providerId="LiveId" clId="{0A9EC070-0432-4B96-93B3-3A6A5200AAA3}" dt="2023-11-27T04:05:11.716" v="166" actId="26606"/>
          <ac:picMkLst>
            <pc:docMk/>
            <pc:sldMk cId="539630122" sldId="259"/>
            <ac:picMk id="118" creationId="{3573895B-DA42-4260-AE1E-182BA4123286}"/>
          </ac:picMkLst>
        </pc:picChg>
        <pc:picChg chg="add del">
          <ac:chgData name="ajay poreddy" userId="a76d0cce41846b4c" providerId="LiveId" clId="{0A9EC070-0432-4B96-93B3-3A6A5200AAA3}" dt="2023-11-27T04:05:29.311" v="168" actId="26606"/>
          <ac:picMkLst>
            <pc:docMk/>
            <pc:sldMk cId="539630122" sldId="259"/>
            <ac:picMk id="120" creationId="{25496B42-CC46-4183-B481-887CD3E8C725}"/>
          </ac:picMkLst>
        </pc:picChg>
        <pc:picChg chg="add del">
          <ac:chgData name="ajay poreddy" userId="a76d0cce41846b4c" providerId="LiveId" clId="{0A9EC070-0432-4B96-93B3-3A6A5200AAA3}" dt="2023-11-27T04:05:29.311" v="168" actId="26606"/>
          <ac:picMkLst>
            <pc:docMk/>
            <pc:sldMk cId="539630122" sldId="259"/>
            <ac:picMk id="122" creationId="{E2758CE0-F916-4DCE-88D1-71430BE441B2}"/>
          </ac:picMkLst>
        </pc:picChg>
        <pc:picChg chg="add del">
          <ac:chgData name="ajay poreddy" userId="a76d0cce41846b4c" providerId="LiveId" clId="{0A9EC070-0432-4B96-93B3-3A6A5200AAA3}" dt="2023-11-27T04:05:29.311" v="168" actId="26606"/>
          <ac:picMkLst>
            <pc:docMk/>
            <pc:sldMk cId="539630122" sldId="259"/>
            <ac:picMk id="126" creationId="{F8F21547-A433-450A-B2A3-930DCFABD93F}"/>
          </ac:picMkLst>
        </pc:picChg>
        <pc:picChg chg="add del">
          <ac:chgData name="ajay poreddy" userId="a76d0cce41846b4c" providerId="LiveId" clId="{0A9EC070-0432-4B96-93B3-3A6A5200AAA3}" dt="2023-11-27T04:05:29.311" v="168" actId="26606"/>
          <ac:picMkLst>
            <pc:docMk/>
            <pc:sldMk cId="539630122" sldId="259"/>
            <ac:picMk id="131" creationId="{A73B520B-D7E7-436A-B263-0682940B4FB1}"/>
          </ac:picMkLst>
        </pc:picChg>
        <pc:cxnChg chg="add del">
          <ac:chgData name="ajay poreddy" userId="a76d0cce41846b4c" providerId="LiveId" clId="{0A9EC070-0432-4B96-93B3-3A6A5200AAA3}" dt="2023-11-27T04:04:51.332" v="152" actId="26606"/>
          <ac:cxnSpMkLst>
            <pc:docMk/>
            <pc:sldMk cId="539630122" sldId="259"/>
            <ac:cxnSpMk id="17" creationId="{99478AA5-D1D0-4B5E-9FDE-6F55026DA306}"/>
          </ac:cxnSpMkLst>
        </pc:cxnChg>
      </pc:sldChg>
      <pc:sldChg chg="addSp delSp modSp mod setBg delDesignElem">
        <pc:chgData name="ajay poreddy" userId="a76d0cce41846b4c" providerId="LiveId" clId="{0A9EC070-0432-4B96-93B3-3A6A5200AAA3}" dt="2023-11-27T04:12:32.826" v="267"/>
        <pc:sldMkLst>
          <pc:docMk/>
          <pc:sldMk cId="1884708195" sldId="260"/>
        </pc:sldMkLst>
        <pc:spChg chg="mod">
          <ac:chgData name="ajay poreddy" userId="a76d0cce41846b4c" providerId="LiveId" clId="{0A9EC070-0432-4B96-93B3-3A6A5200AAA3}" dt="2023-11-27T04:12:32.826" v="267"/>
          <ac:spMkLst>
            <pc:docMk/>
            <pc:sldMk cId="1884708195" sldId="260"/>
            <ac:spMk id="2" creationId="{3550F7E4-BBAB-4CE3-8417-B92CEA6BDFD6}"/>
          </ac:spMkLst>
        </pc:spChg>
        <pc:spChg chg="del">
          <ac:chgData name="ajay poreddy" userId="a76d0cce41846b4c" providerId="LiveId" clId="{0A9EC070-0432-4B96-93B3-3A6A5200AAA3}" dt="2023-11-27T03:48:13.796" v="2"/>
          <ac:spMkLst>
            <pc:docMk/>
            <pc:sldMk cId="1884708195" sldId="260"/>
            <ac:spMk id="3" creationId="{A90091B1-0672-0970-3909-61AAFCFEDFC7}"/>
          </ac:spMkLst>
        </pc:spChg>
        <pc:spChg chg="add del">
          <ac:chgData name="ajay poreddy" userId="a76d0cce41846b4c" providerId="LiveId" clId="{0A9EC070-0432-4B96-93B3-3A6A5200AAA3}" dt="2023-11-27T04:02:44.212" v="129"/>
          <ac:spMkLst>
            <pc:docMk/>
            <pc:sldMk cId="1884708195" sldId="260"/>
            <ac:spMk id="10" creationId="{82184FF4-7029-4ED7-813A-192E60608764}"/>
          </ac:spMkLst>
        </pc:spChg>
        <pc:spChg chg="add del">
          <ac:chgData name="ajay poreddy" userId="a76d0cce41846b4c" providerId="LiveId" clId="{0A9EC070-0432-4B96-93B3-3A6A5200AAA3}" dt="2023-11-27T04:02:44.212" v="129"/>
          <ac:spMkLst>
            <pc:docMk/>
            <pc:sldMk cId="1884708195" sldId="260"/>
            <ac:spMk id="12" creationId="{AAA7AB09-557C-41AD-9113-FF9F68FA1035}"/>
          </ac:spMkLst>
        </pc:spChg>
        <pc:spChg chg="add del">
          <ac:chgData name="ajay poreddy" userId="a76d0cce41846b4c" providerId="LiveId" clId="{0A9EC070-0432-4B96-93B3-3A6A5200AAA3}" dt="2023-11-27T04:02:44.212" v="129"/>
          <ac:spMkLst>
            <pc:docMk/>
            <pc:sldMk cId="1884708195" sldId="260"/>
            <ac:spMk id="14" creationId="{EF99ECAA-1F11-4937-BBA6-51935AB44C9D}"/>
          </ac:spMkLst>
        </pc:spChg>
        <pc:spChg chg="add del">
          <ac:chgData name="ajay poreddy" userId="a76d0cce41846b4c" providerId="LiveId" clId="{0A9EC070-0432-4B96-93B3-3A6A5200AAA3}" dt="2023-11-27T04:02:44.212" v="129"/>
          <ac:spMkLst>
            <pc:docMk/>
            <pc:sldMk cId="1884708195" sldId="260"/>
            <ac:spMk id="22" creationId="{1DB043B4-68C6-45B9-82AC-A5800EADB8DB}"/>
          </ac:spMkLst>
        </pc:spChg>
        <pc:spChg chg="add del">
          <ac:chgData name="ajay poreddy" userId="a76d0cce41846b4c" providerId="LiveId" clId="{0A9EC070-0432-4B96-93B3-3A6A5200AAA3}" dt="2023-11-27T04:02:44.212" v="129"/>
          <ac:spMkLst>
            <pc:docMk/>
            <pc:sldMk cId="1884708195" sldId="260"/>
            <ac:spMk id="24" creationId="{31ACE9CC-FA52-49A8-A8CB-4C6772C48157}"/>
          </ac:spMkLst>
        </pc:spChg>
        <pc:spChg chg="add del">
          <ac:chgData name="ajay poreddy" userId="a76d0cce41846b4c" providerId="LiveId" clId="{0A9EC070-0432-4B96-93B3-3A6A5200AAA3}" dt="2023-11-27T04:02:44.212" v="129"/>
          <ac:spMkLst>
            <pc:docMk/>
            <pc:sldMk cId="1884708195" sldId="260"/>
            <ac:spMk id="26" creationId="{28B56926-F216-4281-9196-1495BD306129}"/>
          </ac:spMkLst>
        </pc:spChg>
        <pc:grpChg chg="add del">
          <ac:chgData name="ajay poreddy" userId="a76d0cce41846b4c" providerId="LiveId" clId="{0A9EC070-0432-4B96-93B3-3A6A5200AAA3}" dt="2023-11-27T04:02:44.212" v="129"/>
          <ac:grpSpMkLst>
            <pc:docMk/>
            <pc:sldMk cId="1884708195" sldId="260"/>
            <ac:grpSpMk id="16" creationId="{79DE9FAB-6BBA-4CFE-B67D-77B47F01ECA4}"/>
          </ac:grpSpMkLst>
        </pc:grpChg>
        <pc:picChg chg="add mod">
          <ac:chgData name="ajay poreddy" userId="a76d0cce41846b4c" providerId="LiveId" clId="{0A9EC070-0432-4B96-93B3-3A6A5200AAA3}" dt="2023-11-27T04:11:22.582" v="255" actId="14100"/>
          <ac:picMkLst>
            <pc:docMk/>
            <pc:sldMk cId="1884708195" sldId="260"/>
            <ac:picMk id="5" creationId="{45091D5D-007E-74D3-76B8-4FA23C54F52D}"/>
          </ac:picMkLst>
        </pc:picChg>
      </pc:sldChg>
      <pc:sldChg chg="addSp delSp modSp mod setBg delDesignElem">
        <pc:chgData name="ajay poreddy" userId="a76d0cce41846b4c" providerId="LiveId" clId="{0A9EC070-0432-4B96-93B3-3A6A5200AAA3}" dt="2023-11-27T04:11:39.919" v="259" actId="14100"/>
        <pc:sldMkLst>
          <pc:docMk/>
          <pc:sldMk cId="2914248649" sldId="261"/>
        </pc:sldMkLst>
        <pc:spChg chg="mod ord">
          <ac:chgData name="ajay poreddy" userId="a76d0cce41846b4c" providerId="LiveId" clId="{0A9EC070-0432-4B96-93B3-3A6A5200AAA3}" dt="2023-11-27T04:08:15.578" v="205" actId="26606"/>
          <ac:spMkLst>
            <pc:docMk/>
            <pc:sldMk cId="2914248649" sldId="261"/>
            <ac:spMk id="2" creationId="{F6E950C2-24A2-8183-C65A-658F48CDD6F1}"/>
          </ac:spMkLst>
        </pc:spChg>
        <pc:spChg chg="del">
          <ac:chgData name="ajay poreddy" userId="a76d0cce41846b4c" providerId="LiveId" clId="{0A9EC070-0432-4B96-93B3-3A6A5200AAA3}" dt="2023-11-27T03:48:37.731" v="7"/>
          <ac:spMkLst>
            <pc:docMk/>
            <pc:sldMk cId="2914248649" sldId="261"/>
            <ac:spMk id="3" creationId="{67B5747A-B1A1-BDD8-FA28-17536E4616A3}"/>
          </ac:spMkLst>
        </pc:spChg>
        <pc:spChg chg="add del">
          <ac:chgData name="ajay poreddy" userId="a76d0cce41846b4c" providerId="LiveId" clId="{0A9EC070-0432-4B96-93B3-3A6A5200AAA3}" dt="2023-11-27T04:08:15.578" v="205" actId="26606"/>
          <ac:spMkLst>
            <pc:docMk/>
            <pc:sldMk cId="2914248649" sldId="261"/>
            <ac:spMk id="7" creationId="{E009DD9B-5EE2-4C0D-8B2B-351C8C102205}"/>
          </ac:spMkLst>
        </pc:spChg>
        <pc:spChg chg="add del">
          <ac:chgData name="ajay poreddy" userId="a76d0cce41846b4c" providerId="LiveId" clId="{0A9EC070-0432-4B96-93B3-3A6A5200AAA3}" dt="2023-11-27T04:08:15.578" v="205" actId="26606"/>
          <ac:spMkLst>
            <pc:docMk/>
            <pc:sldMk cId="2914248649" sldId="261"/>
            <ac:spMk id="8" creationId="{E720DB99-7745-4E75-9D96-AAB6D55C531E}"/>
          </ac:spMkLst>
        </pc:spChg>
        <pc:spChg chg="add del">
          <ac:chgData name="ajay poreddy" userId="a76d0cce41846b4c" providerId="LiveId" clId="{0A9EC070-0432-4B96-93B3-3A6A5200AAA3}" dt="2023-11-27T03:56:49.027" v="96" actId="26606"/>
          <ac:spMkLst>
            <pc:docMk/>
            <pc:sldMk cId="2914248649" sldId="261"/>
            <ac:spMk id="9" creationId="{FC03D085-6E8C-D1E3-ADAE-2E1F7BDA2E6D}"/>
          </ac:spMkLst>
        </pc:spChg>
        <pc:spChg chg="add del">
          <ac:chgData name="ajay poreddy" userId="a76d0cce41846b4c" providerId="LiveId" clId="{0A9EC070-0432-4B96-93B3-3A6A5200AAA3}" dt="2023-11-27T03:56:52.762" v="98" actId="26606"/>
          <ac:spMkLst>
            <pc:docMk/>
            <pc:sldMk cId="2914248649" sldId="261"/>
            <ac:spMk id="10" creationId="{82184FF4-7029-4ED7-813A-192E60608764}"/>
          </ac:spMkLst>
        </pc:spChg>
        <pc:spChg chg="add del">
          <ac:chgData name="ajay poreddy" userId="a76d0cce41846b4c" providerId="LiveId" clId="{0A9EC070-0432-4B96-93B3-3A6A5200AAA3}" dt="2023-11-27T04:08:15.578" v="205" actId="26606"/>
          <ac:spMkLst>
            <pc:docMk/>
            <pc:sldMk cId="2914248649" sldId="261"/>
            <ac:spMk id="11" creationId="{D68803C4-E159-4360-B7BB-74205C8F782D}"/>
          </ac:spMkLst>
        </pc:spChg>
        <pc:spChg chg="add del">
          <ac:chgData name="ajay poreddy" userId="a76d0cce41846b4c" providerId="LiveId" clId="{0A9EC070-0432-4B96-93B3-3A6A5200AAA3}" dt="2023-11-27T03:56:49.027" v="96" actId="26606"/>
          <ac:spMkLst>
            <pc:docMk/>
            <pc:sldMk cId="2914248649" sldId="261"/>
            <ac:spMk id="12" creationId="{A5931BE0-4B93-4D6C-878E-ACC59D6B4587}"/>
          </ac:spMkLst>
        </pc:spChg>
        <pc:spChg chg="add del">
          <ac:chgData name="ajay poreddy" userId="a76d0cce41846b4c" providerId="LiveId" clId="{0A9EC070-0432-4B96-93B3-3A6A5200AAA3}" dt="2023-11-27T04:08:15.578" v="205" actId="26606"/>
          <ac:spMkLst>
            <pc:docMk/>
            <pc:sldMk cId="2914248649" sldId="261"/>
            <ac:spMk id="13" creationId="{504B0465-3B07-49BF-BEA7-D81476246293}"/>
          </ac:spMkLst>
        </pc:spChg>
        <pc:spChg chg="add del">
          <ac:chgData name="ajay poreddy" userId="a76d0cce41846b4c" providerId="LiveId" clId="{0A9EC070-0432-4B96-93B3-3A6A5200AAA3}" dt="2023-11-27T03:56:49.027" v="96" actId="26606"/>
          <ac:spMkLst>
            <pc:docMk/>
            <pc:sldMk cId="2914248649" sldId="261"/>
            <ac:spMk id="14" creationId="{6FF3A87B-2255-45E0-A551-C11FAF93290C}"/>
          </ac:spMkLst>
        </pc:spChg>
        <pc:spChg chg="add del">
          <ac:chgData name="ajay poreddy" userId="a76d0cce41846b4c" providerId="LiveId" clId="{0A9EC070-0432-4B96-93B3-3A6A5200AAA3}" dt="2023-11-27T04:08:15.578" v="205" actId="26606"/>
          <ac:spMkLst>
            <pc:docMk/>
            <pc:sldMk cId="2914248649" sldId="261"/>
            <ac:spMk id="15" creationId="{334A1020-9E16-282D-F8A9-88A8EF1BBB63}"/>
          </ac:spMkLst>
        </pc:spChg>
        <pc:spChg chg="add del">
          <ac:chgData name="ajay poreddy" userId="a76d0cce41846b4c" providerId="LiveId" clId="{0A9EC070-0432-4B96-93B3-3A6A5200AAA3}" dt="2023-11-27T03:56:52.762" v="98" actId="26606"/>
          <ac:spMkLst>
            <pc:docMk/>
            <pc:sldMk cId="2914248649" sldId="261"/>
            <ac:spMk id="21" creationId="{AAA7AB09-557C-41AD-9113-FF9F68FA1035}"/>
          </ac:spMkLst>
        </pc:spChg>
        <pc:spChg chg="add del">
          <ac:chgData name="ajay poreddy" userId="a76d0cce41846b4c" providerId="LiveId" clId="{0A9EC070-0432-4B96-93B3-3A6A5200AAA3}" dt="2023-11-27T03:56:52.762" v="98" actId="26606"/>
          <ac:spMkLst>
            <pc:docMk/>
            <pc:sldMk cId="2914248649" sldId="261"/>
            <ac:spMk id="22" creationId="{1DB043B4-68C6-45B9-82AC-A5800EADB8DB}"/>
          </ac:spMkLst>
        </pc:spChg>
        <pc:spChg chg="add del">
          <ac:chgData name="ajay poreddy" userId="a76d0cce41846b4c" providerId="LiveId" clId="{0A9EC070-0432-4B96-93B3-3A6A5200AAA3}" dt="2023-11-27T03:56:52.762" v="98" actId="26606"/>
          <ac:spMkLst>
            <pc:docMk/>
            <pc:sldMk cId="2914248649" sldId="261"/>
            <ac:spMk id="23" creationId="{EF99ECAA-1F11-4937-BBA6-51935AB44C9D}"/>
          </ac:spMkLst>
        </pc:spChg>
        <pc:spChg chg="add del">
          <ac:chgData name="ajay poreddy" userId="a76d0cce41846b4c" providerId="LiveId" clId="{0A9EC070-0432-4B96-93B3-3A6A5200AAA3}" dt="2023-11-27T03:56:52.762" v="98" actId="26606"/>
          <ac:spMkLst>
            <pc:docMk/>
            <pc:sldMk cId="2914248649" sldId="261"/>
            <ac:spMk id="24" creationId="{31ACE9CC-FA52-49A8-A8CB-4C6772C48157}"/>
          </ac:spMkLst>
        </pc:spChg>
        <pc:spChg chg="add del">
          <ac:chgData name="ajay poreddy" userId="a76d0cce41846b4c" providerId="LiveId" clId="{0A9EC070-0432-4B96-93B3-3A6A5200AAA3}" dt="2023-11-27T04:08:15.578" v="205" actId="26606"/>
          <ac:spMkLst>
            <pc:docMk/>
            <pc:sldMk cId="2914248649" sldId="261"/>
            <ac:spMk id="25" creationId="{49B7FFA5-14CB-4A4F-9BCC-CA3AA5D9D276}"/>
          </ac:spMkLst>
        </pc:spChg>
        <pc:spChg chg="add del">
          <ac:chgData name="ajay poreddy" userId="a76d0cce41846b4c" providerId="LiveId" clId="{0A9EC070-0432-4B96-93B3-3A6A5200AAA3}" dt="2023-11-27T03:56:52.762" v="98" actId="26606"/>
          <ac:spMkLst>
            <pc:docMk/>
            <pc:sldMk cId="2914248649" sldId="261"/>
            <ac:spMk id="26" creationId="{28B56926-F216-4281-9196-1495BD306129}"/>
          </ac:spMkLst>
        </pc:spChg>
        <pc:spChg chg="add del">
          <ac:chgData name="ajay poreddy" userId="a76d0cce41846b4c" providerId="LiveId" clId="{0A9EC070-0432-4B96-93B3-3A6A5200AAA3}" dt="2023-11-27T04:08:15.578" v="205" actId="26606"/>
          <ac:spMkLst>
            <pc:docMk/>
            <pc:sldMk cId="2914248649" sldId="261"/>
            <ac:spMk id="27" creationId="{04E48745-7512-4EC2-9E20-9092D12150CA}"/>
          </ac:spMkLst>
        </pc:spChg>
        <pc:spChg chg="add del">
          <ac:chgData name="ajay poreddy" userId="a76d0cce41846b4c" providerId="LiveId" clId="{0A9EC070-0432-4B96-93B3-3A6A5200AAA3}" dt="2023-11-27T03:57:06.763" v="100" actId="26606"/>
          <ac:spMkLst>
            <pc:docMk/>
            <pc:sldMk cId="2914248649" sldId="261"/>
            <ac:spMk id="28" creationId="{82184FF4-7029-4ED7-813A-192E60608764}"/>
          </ac:spMkLst>
        </pc:spChg>
        <pc:spChg chg="add del">
          <ac:chgData name="ajay poreddy" userId="a76d0cce41846b4c" providerId="LiveId" clId="{0A9EC070-0432-4B96-93B3-3A6A5200AAA3}" dt="2023-11-27T03:57:06.763" v="100" actId="26606"/>
          <ac:spMkLst>
            <pc:docMk/>
            <pc:sldMk cId="2914248649" sldId="261"/>
            <ac:spMk id="29" creationId="{AAA7AB09-557C-41AD-9113-FF9F68FA1035}"/>
          </ac:spMkLst>
        </pc:spChg>
        <pc:spChg chg="add del">
          <ac:chgData name="ajay poreddy" userId="a76d0cce41846b4c" providerId="LiveId" clId="{0A9EC070-0432-4B96-93B3-3A6A5200AAA3}" dt="2023-11-27T03:57:06.763" v="100" actId="26606"/>
          <ac:spMkLst>
            <pc:docMk/>
            <pc:sldMk cId="2914248649" sldId="261"/>
            <ac:spMk id="30" creationId="{EF99ECAA-1F11-4937-BBA6-51935AB44C9D}"/>
          </ac:spMkLst>
        </pc:spChg>
        <pc:spChg chg="add del">
          <ac:chgData name="ajay poreddy" userId="a76d0cce41846b4c" providerId="LiveId" clId="{0A9EC070-0432-4B96-93B3-3A6A5200AAA3}" dt="2023-11-27T04:06:45.352" v="178" actId="26606"/>
          <ac:spMkLst>
            <pc:docMk/>
            <pc:sldMk cId="2914248649" sldId="261"/>
            <ac:spMk id="32" creationId="{2550AE69-AC86-4188-83E5-A856C4F1DCFF}"/>
          </ac:spMkLst>
        </pc:spChg>
        <pc:spChg chg="add del">
          <ac:chgData name="ajay poreddy" userId="a76d0cce41846b4c" providerId="LiveId" clId="{0A9EC070-0432-4B96-93B3-3A6A5200AAA3}" dt="2023-11-27T04:06:45.352" v="178" actId="26606"/>
          <ac:spMkLst>
            <pc:docMk/>
            <pc:sldMk cId="2914248649" sldId="261"/>
            <ac:spMk id="33" creationId="{D7361ED3-EBE5-4EFC-8DA3-D0CE4BF2F4B1}"/>
          </ac:spMkLst>
        </pc:spChg>
        <pc:spChg chg="add del">
          <ac:chgData name="ajay poreddy" userId="a76d0cce41846b4c" providerId="LiveId" clId="{0A9EC070-0432-4B96-93B3-3A6A5200AAA3}" dt="2023-11-27T04:06:45.352" v="178" actId="26606"/>
          <ac:spMkLst>
            <pc:docMk/>
            <pc:sldMk cId="2914248649" sldId="261"/>
            <ac:spMk id="34" creationId="{EC4CA156-2C9D-4F0C-B229-88D8B5E17BCF}"/>
          </ac:spMkLst>
        </pc:spChg>
        <pc:spChg chg="add del">
          <ac:chgData name="ajay poreddy" userId="a76d0cce41846b4c" providerId="LiveId" clId="{0A9EC070-0432-4B96-93B3-3A6A5200AAA3}" dt="2023-11-27T03:57:06.763" v="100" actId="26606"/>
          <ac:spMkLst>
            <pc:docMk/>
            <pc:sldMk cId="2914248649" sldId="261"/>
            <ac:spMk id="36" creationId="{1DB043B4-68C6-45B9-82AC-A5800EADB8DB}"/>
          </ac:spMkLst>
        </pc:spChg>
        <pc:spChg chg="add del">
          <ac:chgData name="ajay poreddy" userId="a76d0cce41846b4c" providerId="LiveId" clId="{0A9EC070-0432-4B96-93B3-3A6A5200AAA3}" dt="2023-11-27T03:57:06.763" v="100" actId="26606"/>
          <ac:spMkLst>
            <pc:docMk/>
            <pc:sldMk cId="2914248649" sldId="261"/>
            <ac:spMk id="37" creationId="{B089A443-F4FA-43F4-9F47-CCCBDB135FE2}"/>
          </ac:spMkLst>
        </pc:spChg>
        <pc:spChg chg="add del">
          <ac:chgData name="ajay poreddy" userId="a76d0cce41846b4c" providerId="LiveId" clId="{0A9EC070-0432-4B96-93B3-3A6A5200AAA3}" dt="2023-11-27T04:02:44.212" v="129"/>
          <ac:spMkLst>
            <pc:docMk/>
            <pc:sldMk cId="2914248649" sldId="261"/>
            <ac:spMk id="39" creationId="{82184FF4-7029-4ED7-813A-192E60608764}"/>
          </ac:spMkLst>
        </pc:spChg>
        <pc:spChg chg="add del">
          <ac:chgData name="ajay poreddy" userId="a76d0cce41846b4c" providerId="LiveId" clId="{0A9EC070-0432-4B96-93B3-3A6A5200AAA3}" dt="2023-11-27T04:02:44.212" v="129"/>
          <ac:spMkLst>
            <pc:docMk/>
            <pc:sldMk cId="2914248649" sldId="261"/>
            <ac:spMk id="40" creationId="{AAA7AB09-557C-41AD-9113-FF9F68FA1035}"/>
          </ac:spMkLst>
        </pc:spChg>
        <pc:spChg chg="add del">
          <ac:chgData name="ajay poreddy" userId="a76d0cce41846b4c" providerId="LiveId" clId="{0A9EC070-0432-4B96-93B3-3A6A5200AAA3}" dt="2023-11-27T04:02:44.212" v="129"/>
          <ac:spMkLst>
            <pc:docMk/>
            <pc:sldMk cId="2914248649" sldId="261"/>
            <ac:spMk id="41" creationId="{EF99ECAA-1F11-4937-BBA6-51935AB44C9D}"/>
          </ac:spMkLst>
        </pc:spChg>
        <pc:spChg chg="add del">
          <ac:chgData name="ajay poreddy" userId="a76d0cce41846b4c" providerId="LiveId" clId="{0A9EC070-0432-4B96-93B3-3A6A5200AAA3}" dt="2023-11-27T04:02:44.212" v="129"/>
          <ac:spMkLst>
            <pc:docMk/>
            <pc:sldMk cId="2914248649" sldId="261"/>
            <ac:spMk id="43" creationId="{1DB043B4-68C6-45B9-82AC-A5800EADB8DB}"/>
          </ac:spMkLst>
        </pc:spChg>
        <pc:spChg chg="add del">
          <ac:chgData name="ajay poreddy" userId="a76d0cce41846b4c" providerId="LiveId" clId="{0A9EC070-0432-4B96-93B3-3A6A5200AAA3}" dt="2023-11-27T04:02:44.212" v="129"/>
          <ac:spMkLst>
            <pc:docMk/>
            <pc:sldMk cId="2914248649" sldId="261"/>
            <ac:spMk id="44" creationId="{31ACE9CC-FA52-49A8-A8CB-4C6772C48157}"/>
          </ac:spMkLst>
        </pc:spChg>
        <pc:spChg chg="add del">
          <ac:chgData name="ajay poreddy" userId="a76d0cce41846b4c" providerId="LiveId" clId="{0A9EC070-0432-4B96-93B3-3A6A5200AAA3}" dt="2023-11-27T04:02:44.212" v="129"/>
          <ac:spMkLst>
            <pc:docMk/>
            <pc:sldMk cId="2914248649" sldId="261"/>
            <ac:spMk id="45" creationId="{28B56926-F216-4281-9196-1495BD306129}"/>
          </ac:spMkLst>
        </pc:spChg>
        <pc:spChg chg="add del">
          <ac:chgData name="ajay poreddy" userId="a76d0cce41846b4c" providerId="LiveId" clId="{0A9EC070-0432-4B96-93B3-3A6A5200AAA3}" dt="2023-11-27T04:06:45.352" v="178" actId="26606"/>
          <ac:spMkLst>
            <pc:docMk/>
            <pc:sldMk cId="2914248649" sldId="261"/>
            <ac:spMk id="46" creationId="{C4AE8163-578C-46A4-BF65-BD3AEEF2A05E}"/>
          </ac:spMkLst>
        </pc:spChg>
        <pc:spChg chg="add del">
          <ac:chgData name="ajay poreddy" userId="a76d0cce41846b4c" providerId="LiveId" clId="{0A9EC070-0432-4B96-93B3-3A6A5200AAA3}" dt="2023-11-27T04:07:37.179" v="198" actId="26606"/>
          <ac:spMkLst>
            <pc:docMk/>
            <pc:sldMk cId="2914248649" sldId="261"/>
            <ac:spMk id="47" creationId="{3A8C6BC2-E9E2-4780-8A41-064073CD436B}"/>
          </ac:spMkLst>
        </pc:spChg>
        <pc:spChg chg="add del">
          <ac:chgData name="ajay poreddy" userId="a76d0cce41846b4c" providerId="LiveId" clId="{0A9EC070-0432-4B96-93B3-3A6A5200AAA3}" dt="2023-11-27T04:06:45.352" v="178" actId="26606"/>
          <ac:spMkLst>
            <pc:docMk/>
            <pc:sldMk cId="2914248649" sldId="261"/>
            <ac:spMk id="48" creationId="{346F56CC-F97A-40DF-9A88-6D8BF7A6A75B}"/>
          </ac:spMkLst>
        </pc:spChg>
        <pc:spChg chg="add del">
          <ac:chgData name="ajay poreddy" userId="a76d0cce41846b4c" providerId="LiveId" clId="{0A9EC070-0432-4B96-93B3-3A6A5200AAA3}" dt="2023-11-27T04:06:45.352" v="178" actId="26606"/>
          <ac:spMkLst>
            <pc:docMk/>
            <pc:sldMk cId="2914248649" sldId="261"/>
            <ac:spMk id="49" creationId="{CFB57ED5-941D-44E2-9320-56A0A026F201}"/>
          </ac:spMkLst>
        </pc:spChg>
        <pc:spChg chg="add del">
          <ac:chgData name="ajay poreddy" userId="a76d0cce41846b4c" providerId="LiveId" clId="{0A9EC070-0432-4B96-93B3-3A6A5200AAA3}" dt="2023-11-27T04:07:37.179" v="198" actId="26606"/>
          <ac:spMkLst>
            <pc:docMk/>
            <pc:sldMk cId="2914248649" sldId="261"/>
            <ac:spMk id="51" creationId="{E70450CF-22E9-4B1D-B146-30FEE770C400}"/>
          </ac:spMkLst>
        </pc:spChg>
        <pc:spChg chg="add del">
          <ac:chgData name="ajay poreddy" userId="a76d0cce41846b4c" providerId="LiveId" clId="{0A9EC070-0432-4B96-93B3-3A6A5200AAA3}" dt="2023-11-27T04:07:37.179" v="198" actId="26606"/>
          <ac:spMkLst>
            <pc:docMk/>
            <pc:sldMk cId="2914248649" sldId="261"/>
            <ac:spMk id="52" creationId="{80238079-1F65-476A-BC6C-F2D3BD2683BA}"/>
          </ac:spMkLst>
        </pc:spChg>
        <pc:spChg chg="add del">
          <ac:chgData name="ajay poreddy" userId="a76d0cce41846b4c" providerId="LiveId" clId="{0A9EC070-0432-4B96-93B3-3A6A5200AAA3}" dt="2023-11-27T04:06:45.352" v="178" actId="26606"/>
          <ac:spMkLst>
            <pc:docMk/>
            <pc:sldMk cId="2914248649" sldId="261"/>
            <ac:spMk id="53" creationId="{7A1BE9A9-6FBF-4CF1-8F0C-BFCFF1FD962B}"/>
          </ac:spMkLst>
        </pc:spChg>
        <pc:spChg chg="add del">
          <ac:chgData name="ajay poreddy" userId="a76d0cce41846b4c" providerId="LiveId" clId="{0A9EC070-0432-4B96-93B3-3A6A5200AAA3}" dt="2023-11-27T04:07:37.179" v="198" actId="26606"/>
          <ac:spMkLst>
            <pc:docMk/>
            <pc:sldMk cId="2914248649" sldId="261"/>
            <ac:spMk id="54" creationId="{3740C935-D2D3-4F63-A4DA-CD768BB3F409}"/>
          </ac:spMkLst>
        </pc:spChg>
        <pc:spChg chg="add del">
          <ac:chgData name="ajay poreddy" userId="a76d0cce41846b4c" providerId="LiveId" clId="{0A9EC070-0432-4B96-93B3-3A6A5200AAA3}" dt="2023-11-27T04:06:49.162" v="180" actId="26606"/>
          <ac:spMkLst>
            <pc:docMk/>
            <pc:sldMk cId="2914248649" sldId="261"/>
            <ac:spMk id="55" creationId="{7049A7D3-684C-4C59-A4B6-7B308A6AD34D}"/>
          </ac:spMkLst>
        </pc:spChg>
        <pc:spChg chg="add del">
          <ac:chgData name="ajay poreddy" userId="a76d0cce41846b4c" providerId="LiveId" clId="{0A9EC070-0432-4B96-93B3-3A6A5200AAA3}" dt="2023-11-27T04:06:49.162" v="180" actId="26606"/>
          <ac:spMkLst>
            <pc:docMk/>
            <pc:sldMk cId="2914248649" sldId="261"/>
            <ac:spMk id="56" creationId="{D7B1087B-C592-40E7-B532-60B453A2FE6A}"/>
          </ac:spMkLst>
        </pc:spChg>
        <pc:spChg chg="add del">
          <ac:chgData name="ajay poreddy" userId="a76d0cce41846b4c" providerId="LiveId" clId="{0A9EC070-0432-4B96-93B3-3A6A5200AAA3}" dt="2023-11-27T04:06:49.162" v="180" actId="26606"/>
          <ac:spMkLst>
            <pc:docMk/>
            <pc:sldMk cId="2914248649" sldId="261"/>
            <ac:spMk id="57" creationId="{14AE7447-E8F8-4A0F-9E3D-94842BFF886E}"/>
          </ac:spMkLst>
        </pc:spChg>
        <pc:spChg chg="add del">
          <ac:chgData name="ajay poreddy" userId="a76d0cce41846b4c" providerId="LiveId" clId="{0A9EC070-0432-4B96-93B3-3A6A5200AAA3}" dt="2023-11-27T04:06:49.162" v="180" actId="26606"/>
          <ac:spMkLst>
            <pc:docMk/>
            <pc:sldMk cId="2914248649" sldId="261"/>
            <ac:spMk id="61" creationId="{0680B5D0-24EC-465A-A0E6-C4DF951E0043}"/>
          </ac:spMkLst>
        </pc:spChg>
        <pc:spChg chg="add del">
          <ac:chgData name="ajay poreddy" userId="a76d0cce41846b4c" providerId="LiveId" clId="{0A9EC070-0432-4B96-93B3-3A6A5200AAA3}" dt="2023-11-27T04:06:49.162" v="180" actId="26606"/>
          <ac:spMkLst>
            <pc:docMk/>
            <pc:sldMk cId="2914248649" sldId="261"/>
            <ac:spMk id="62" creationId="{30BF1B50-A83E-4ED6-A2AA-C943C1F89F85}"/>
          </ac:spMkLst>
        </pc:spChg>
        <pc:spChg chg="add del">
          <ac:chgData name="ajay poreddy" userId="a76d0cce41846b4c" providerId="LiveId" clId="{0A9EC070-0432-4B96-93B3-3A6A5200AAA3}" dt="2023-11-27T04:06:49.162" v="180" actId="26606"/>
          <ac:spMkLst>
            <pc:docMk/>
            <pc:sldMk cId="2914248649" sldId="261"/>
            <ac:spMk id="63" creationId="{1F31E8B2-210B-4B90-83BB-3B180732EF38}"/>
          </ac:spMkLst>
        </pc:spChg>
        <pc:spChg chg="add del">
          <ac:chgData name="ajay poreddy" userId="a76d0cce41846b4c" providerId="LiveId" clId="{0A9EC070-0432-4B96-93B3-3A6A5200AAA3}" dt="2023-11-27T04:06:49.162" v="180" actId="26606"/>
          <ac:spMkLst>
            <pc:docMk/>
            <pc:sldMk cId="2914248649" sldId="261"/>
            <ac:spMk id="64" creationId="{6B387409-2B98-40F8-A65F-EF7CF989512F}"/>
          </ac:spMkLst>
        </pc:spChg>
        <pc:spChg chg="add del">
          <ac:chgData name="ajay poreddy" userId="a76d0cce41846b4c" providerId="LiveId" clId="{0A9EC070-0432-4B96-93B3-3A6A5200AAA3}" dt="2023-11-27T04:07:37.179" v="198" actId="26606"/>
          <ac:spMkLst>
            <pc:docMk/>
            <pc:sldMk cId="2914248649" sldId="261"/>
            <ac:spMk id="68" creationId="{A093A349-1A08-4AF6-8637-F5B806D9F396}"/>
          </ac:spMkLst>
        </pc:spChg>
        <pc:spChg chg="add del">
          <ac:chgData name="ajay poreddy" userId="a76d0cce41846b4c" providerId="LiveId" clId="{0A9EC070-0432-4B96-93B3-3A6A5200AAA3}" dt="2023-11-27T04:06:51.597" v="182" actId="26606"/>
          <ac:spMkLst>
            <pc:docMk/>
            <pc:sldMk cId="2914248649" sldId="261"/>
            <ac:spMk id="69" creationId="{2550AE69-AC86-4188-83E5-A856C4F1DCFF}"/>
          </ac:spMkLst>
        </pc:spChg>
        <pc:spChg chg="add del">
          <ac:chgData name="ajay poreddy" userId="a76d0cce41846b4c" providerId="LiveId" clId="{0A9EC070-0432-4B96-93B3-3A6A5200AAA3}" dt="2023-11-27T04:06:51.597" v="182" actId="26606"/>
          <ac:spMkLst>
            <pc:docMk/>
            <pc:sldMk cId="2914248649" sldId="261"/>
            <ac:spMk id="70" creationId="{EC4CA156-2C9D-4F0C-B229-88D8B5E17BCF}"/>
          </ac:spMkLst>
        </pc:spChg>
        <pc:spChg chg="add del">
          <ac:chgData name="ajay poreddy" userId="a76d0cce41846b4c" providerId="LiveId" clId="{0A9EC070-0432-4B96-93B3-3A6A5200AAA3}" dt="2023-11-27T04:06:51.597" v="182" actId="26606"/>
          <ac:spMkLst>
            <pc:docMk/>
            <pc:sldMk cId="2914248649" sldId="261"/>
            <ac:spMk id="71" creationId="{D7361ED3-EBE5-4EFC-8DA3-D0CE4BF2F4B1}"/>
          </ac:spMkLst>
        </pc:spChg>
        <pc:spChg chg="add del">
          <ac:chgData name="ajay poreddy" userId="a76d0cce41846b4c" providerId="LiveId" clId="{0A9EC070-0432-4B96-93B3-3A6A5200AAA3}" dt="2023-11-27T04:07:37.179" v="198" actId="26606"/>
          <ac:spMkLst>
            <pc:docMk/>
            <pc:sldMk cId="2914248649" sldId="261"/>
            <ac:spMk id="73" creationId="{4938E77B-2D55-443A-B818-B0FAA91DB95B}"/>
          </ac:spMkLst>
        </pc:spChg>
        <pc:spChg chg="add del">
          <ac:chgData name="ajay poreddy" userId="a76d0cce41846b4c" providerId="LiveId" clId="{0A9EC070-0432-4B96-93B3-3A6A5200AAA3}" dt="2023-11-27T04:07:37.179" v="198" actId="26606"/>
          <ac:spMkLst>
            <pc:docMk/>
            <pc:sldMk cId="2914248649" sldId="261"/>
            <ac:spMk id="74" creationId="{6EC461B9-084D-4CA0-9EED-3423D95C802A}"/>
          </ac:spMkLst>
        </pc:spChg>
        <pc:spChg chg="add del">
          <ac:chgData name="ajay poreddy" userId="a76d0cce41846b4c" providerId="LiveId" clId="{0A9EC070-0432-4B96-93B3-3A6A5200AAA3}" dt="2023-11-27T04:06:51.597" v="182" actId="26606"/>
          <ac:spMkLst>
            <pc:docMk/>
            <pc:sldMk cId="2914248649" sldId="261"/>
            <ac:spMk id="75" creationId="{2A0E4E09-FC02-4ADC-951A-3FFA90B6FE39}"/>
          </ac:spMkLst>
        </pc:spChg>
        <pc:spChg chg="add del">
          <ac:chgData name="ajay poreddy" userId="a76d0cce41846b4c" providerId="LiveId" clId="{0A9EC070-0432-4B96-93B3-3A6A5200AAA3}" dt="2023-11-27T04:06:51.597" v="182" actId="26606"/>
          <ac:spMkLst>
            <pc:docMk/>
            <pc:sldMk cId="2914248649" sldId="261"/>
            <ac:spMk id="76" creationId="{0060CE1A-A2ED-43AC-857D-05822177FAD1}"/>
          </ac:spMkLst>
        </pc:spChg>
        <pc:spChg chg="add del">
          <ac:chgData name="ajay poreddy" userId="a76d0cce41846b4c" providerId="LiveId" clId="{0A9EC070-0432-4B96-93B3-3A6A5200AAA3}" dt="2023-11-27T04:07:37.179" v="198" actId="26606"/>
          <ac:spMkLst>
            <pc:docMk/>
            <pc:sldMk cId="2914248649" sldId="261"/>
            <ac:spMk id="77" creationId="{AA2D137E-4AAA-4448-A6B6-4AFD043D9402}"/>
          </ac:spMkLst>
        </pc:spChg>
        <pc:spChg chg="add del">
          <ac:chgData name="ajay poreddy" userId="a76d0cce41846b4c" providerId="LiveId" clId="{0A9EC070-0432-4B96-93B3-3A6A5200AAA3}" dt="2023-11-27T04:06:53.268" v="184" actId="26606"/>
          <ac:spMkLst>
            <pc:docMk/>
            <pc:sldMk cId="2914248649" sldId="261"/>
            <ac:spMk id="78" creationId="{7049A7D3-684C-4C59-A4B6-7B308A6AD34D}"/>
          </ac:spMkLst>
        </pc:spChg>
        <pc:spChg chg="add del">
          <ac:chgData name="ajay poreddy" userId="a76d0cce41846b4c" providerId="LiveId" clId="{0A9EC070-0432-4B96-93B3-3A6A5200AAA3}" dt="2023-11-27T04:06:53.268" v="184" actId="26606"/>
          <ac:spMkLst>
            <pc:docMk/>
            <pc:sldMk cId="2914248649" sldId="261"/>
            <ac:spMk id="79" creationId="{D7B1087B-C592-40E7-B532-60B453A2FE6A}"/>
          </ac:spMkLst>
        </pc:spChg>
        <pc:spChg chg="add del">
          <ac:chgData name="ajay poreddy" userId="a76d0cce41846b4c" providerId="LiveId" clId="{0A9EC070-0432-4B96-93B3-3A6A5200AAA3}" dt="2023-11-27T04:06:53.268" v="184" actId="26606"/>
          <ac:spMkLst>
            <pc:docMk/>
            <pc:sldMk cId="2914248649" sldId="261"/>
            <ac:spMk id="80" creationId="{14AE7447-E8F8-4A0F-9E3D-94842BFF886E}"/>
          </ac:spMkLst>
        </pc:spChg>
        <pc:spChg chg="add del">
          <ac:chgData name="ajay poreddy" userId="a76d0cce41846b4c" providerId="LiveId" clId="{0A9EC070-0432-4B96-93B3-3A6A5200AAA3}" dt="2023-11-27T04:07:37.179" v="198" actId="26606"/>
          <ac:spMkLst>
            <pc:docMk/>
            <pc:sldMk cId="2914248649" sldId="261"/>
            <ac:spMk id="82" creationId="{B5B8A1BE-4362-4A90-A8B7-02ABA232F6BC}"/>
          </ac:spMkLst>
        </pc:spChg>
        <pc:spChg chg="add del">
          <ac:chgData name="ajay poreddy" userId="a76d0cce41846b4c" providerId="LiveId" clId="{0A9EC070-0432-4B96-93B3-3A6A5200AAA3}" dt="2023-11-27T04:06:53.268" v="184" actId="26606"/>
          <ac:spMkLst>
            <pc:docMk/>
            <pc:sldMk cId="2914248649" sldId="261"/>
            <ac:spMk id="84" creationId="{F4664CB4-B2D2-4732-AB2C-939321E99D80}"/>
          </ac:spMkLst>
        </pc:spChg>
        <pc:spChg chg="add del">
          <ac:chgData name="ajay poreddy" userId="a76d0cce41846b4c" providerId="LiveId" clId="{0A9EC070-0432-4B96-93B3-3A6A5200AAA3}" dt="2023-11-27T04:06:53.268" v="184" actId="26606"/>
          <ac:spMkLst>
            <pc:docMk/>
            <pc:sldMk cId="2914248649" sldId="261"/>
            <ac:spMk id="85" creationId="{D03168EC-D910-4109-8158-A433124BB014}"/>
          </ac:spMkLst>
        </pc:spChg>
        <pc:spChg chg="add del">
          <ac:chgData name="ajay poreddy" userId="a76d0cce41846b4c" providerId="LiveId" clId="{0A9EC070-0432-4B96-93B3-3A6A5200AAA3}" dt="2023-11-27T04:06:53.268" v="184" actId="26606"/>
          <ac:spMkLst>
            <pc:docMk/>
            <pc:sldMk cId="2914248649" sldId="261"/>
            <ac:spMk id="86" creationId="{52EB50A5-ED88-4DB9-A0A0-1370FEEE64D0}"/>
          </ac:spMkLst>
        </pc:spChg>
        <pc:spChg chg="add del">
          <ac:chgData name="ajay poreddy" userId="a76d0cce41846b4c" providerId="LiveId" clId="{0A9EC070-0432-4B96-93B3-3A6A5200AAA3}" dt="2023-11-27T04:06:53.268" v="184" actId="26606"/>
          <ac:spMkLst>
            <pc:docMk/>
            <pc:sldMk cId="2914248649" sldId="261"/>
            <ac:spMk id="87" creationId="{0AA47C27-8894-42A7-8D01-C902DA9B703A}"/>
          </ac:spMkLst>
        </pc:spChg>
        <pc:spChg chg="add del">
          <ac:chgData name="ajay poreddy" userId="a76d0cce41846b4c" providerId="LiveId" clId="{0A9EC070-0432-4B96-93B3-3A6A5200AAA3}" dt="2023-11-27T04:07:01.197" v="186" actId="26606"/>
          <ac:spMkLst>
            <pc:docMk/>
            <pc:sldMk cId="2914248649" sldId="261"/>
            <ac:spMk id="90" creationId="{7049A7D3-684C-4C59-A4B6-7B308A6AD34D}"/>
          </ac:spMkLst>
        </pc:spChg>
        <pc:spChg chg="add del">
          <ac:chgData name="ajay poreddy" userId="a76d0cce41846b4c" providerId="LiveId" clId="{0A9EC070-0432-4B96-93B3-3A6A5200AAA3}" dt="2023-11-27T04:07:01.197" v="186" actId="26606"/>
          <ac:spMkLst>
            <pc:docMk/>
            <pc:sldMk cId="2914248649" sldId="261"/>
            <ac:spMk id="91" creationId="{D7B1087B-C592-40E7-B532-60B453A2FE6A}"/>
          </ac:spMkLst>
        </pc:spChg>
        <pc:spChg chg="add del">
          <ac:chgData name="ajay poreddy" userId="a76d0cce41846b4c" providerId="LiveId" clId="{0A9EC070-0432-4B96-93B3-3A6A5200AAA3}" dt="2023-11-27T04:07:01.197" v="186" actId="26606"/>
          <ac:spMkLst>
            <pc:docMk/>
            <pc:sldMk cId="2914248649" sldId="261"/>
            <ac:spMk id="92" creationId="{14AE7447-E8F8-4A0F-9E3D-94842BFF886E}"/>
          </ac:spMkLst>
        </pc:spChg>
        <pc:spChg chg="add del">
          <ac:chgData name="ajay poreddy" userId="a76d0cce41846b4c" providerId="LiveId" clId="{0A9EC070-0432-4B96-93B3-3A6A5200AAA3}" dt="2023-11-27T04:07:48.256" v="200" actId="26606"/>
          <ac:spMkLst>
            <pc:docMk/>
            <pc:sldMk cId="2914248649" sldId="261"/>
            <ac:spMk id="94" creationId="{3A8C6BC2-E9E2-4780-8A41-064073CD436B}"/>
          </ac:spMkLst>
        </pc:spChg>
        <pc:spChg chg="add del">
          <ac:chgData name="ajay poreddy" userId="a76d0cce41846b4c" providerId="LiveId" clId="{0A9EC070-0432-4B96-93B3-3A6A5200AAA3}" dt="2023-11-27T04:07:48.256" v="200" actId="26606"/>
          <ac:spMkLst>
            <pc:docMk/>
            <pc:sldMk cId="2914248649" sldId="261"/>
            <ac:spMk id="95" creationId="{E70450CF-22E9-4B1D-B146-30FEE770C400}"/>
          </ac:spMkLst>
        </pc:spChg>
        <pc:spChg chg="add del">
          <ac:chgData name="ajay poreddy" userId="a76d0cce41846b4c" providerId="LiveId" clId="{0A9EC070-0432-4B96-93B3-3A6A5200AAA3}" dt="2023-11-27T04:07:01.197" v="186" actId="26606"/>
          <ac:spMkLst>
            <pc:docMk/>
            <pc:sldMk cId="2914248649" sldId="261"/>
            <ac:spMk id="96" creationId="{FF0965A7-524A-44F1-B044-48411EA4FD85}"/>
          </ac:spMkLst>
        </pc:spChg>
        <pc:spChg chg="add del">
          <ac:chgData name="ajay poreddy" userId="a76d0cce41846b4c" providerId="LiveId" clId="{0A9EC070-0432-4B96-93B3-3A6A5200AAA3}" dt="2023-11-27T04:07:01.197" v="186" actId="26606"/>
          <ac:spMkLst>
            <pc:docMk/>
            <pc:sldMk cId="2914248649" sldId="261"/>
            <ac:spMk id="97" creationId="{58EE5433-7B78-4432-965F-8790C3F425BE}"/>
          </ac:spMkLst>
        </pc:spChg>
        <pc:spChg chg="add del">
          <ac:chgData name="ajay poreddy" userId="a76d0cce41846b4c" providerId="LiveId" clId="{0A9EC070-0432-4B96-93B3-3A6A5200AAA3}" dt="2023-11-27T04:07:01.197" v="186" actId="26606"/>
          <ac:spMkLst>
            <pc:docMk/>
            <pc:sldMk cId="2914248649" sldId="261"/>
            <ac:spMk id="98" creationId="{8F7AAA96-ECD9-48EA-B942-1172BB519BB0}"/>
          </ac:spMkLst>
        </pc:spChg>
        <pc:spChg chg="add del">
          <ac:chgData name="ajay poreddy" userId="a76d0cce41846b4c" providerId="LiveId" clId="{0A9EC070-0432-4B96-93B3-3A6A5200AAA3}" dt="2023-11-27T04:07:01.197" v="186" actId="26606"/>
          <ac:spMkLst>
            <pc:docMk/>
            <pc:sldMk cId="2914248649" sldId="261"/>
            <ac:spMk id="99" creationId="{248BD5A8-902E-46F3-9C9F-F939987C5E32}"/>
          </ac:spMkLst>
        </pc:spChg>
        <pc:spChg chg="add del">
          <ac:chgData name="ajay poreddy" userId="a76d0cce41846b4c" providerId="LiveId" clId="{0A9EC070-0432-4B96-93B3-3A6A5200AAA3}" dt="2023-11-27T04:07:48.256" v="200" actId="26606"/>
          <ac:spMkLst>
            <pc:docMk/>
            <pc:sldMk cId="2914248649" sldId="261"/>
            <ac:spMk id="101" creationId="{80238079-1F65-476A-BC6C-F2D3BD2683BA}"/>
          </ac:spMkLst>
        </pc:spChg>
        <pc:spChg chg="add del">
          <ac:chgData name="ajay poreddy" userId="a76d0cce41846b4c" providerId="LiveId" clId="{0A9EC070-0432-4B96-93B3-3A6A5200AAA3}" dt="2023-11-27T04:07:48.256" v="200" actId="26606"/>
          <ac:spMkLst>
            <pc:docMk/>
            <pc:sldMk cId="2914248649" sldId="261"/>
            <ac:spMk id="102" creationId="{3740C935-D2D3-4F63-A4DA-CD768BB3F409}"/>
          </ac:spMkLst>
        </pc:spChg>
        <pc:spChg chg="add del">
          <ac:chgData name="ajay poreddy" userId="a76d0cce41846b4c" providerId="LiveId" clId="{0A9EC070-0432-4B96-93B3-3A6A5200AAA3}" dt="2023-11-27T04:07:48.256" v="200" actId="26606"/>
          <ac:spMkLst>
            <pc:docMk/>
            <pc:sldMk cId="2914248649" sldId="261"/>
            <ac:spMk id="107" creationId="{9E1E7F64-0923-4A8C-8C57-8DA53D5B4BB6}"/>
          </ac:spMkLst>
        </pc:spChg>
        <pc:spChg chg="add del">
          <ac:chgData name="ajay poreddy" userId="a76d0cce41846b4c" providerId="LiveId" clId="{0A9EC070-0432-4B96-93B3-3A6A5200AAA3}" dt="2023-11-27T04:07:48.256" v="200" actId="26606"/>
          <ac:spMkLst>
            <pc:docMk/>
            <pc:sldMk cId="2914248649" sldId="261"/>
            <ac:spMk id="108" creationId="{09478849-EFF2-4DE4-983C-8EE3FA1EB98E}"/>
          </ac:spMkLst>
        </pc:spChg>
        <pc:spChg chg="add del">
          <ac:chgData name="ajay poreddy" userId="a76d0cce41846b4c" providerId="LiveId" clId="{0A9EC070-0432-4B96-93B3-3A6A5200AAA3}" dt="2023-11-27T04:07:48.256" v="200" actId="26606"/>
          <ac:spMkLst>
            <pc:docMk/>
            <pc:sldMk cId="2914248649" sldId="261"/>
            <ac:spMk id="109" creationId="{C7659007-D861-4E94-9C3A-A056785E9BAC}"/>
          </ac:spMkLst>
        </pc:spChg>
        <pc:spChg chg="add del">
          <ac:chgData name="ajay poreddy" userId="a76d0cce41846b4c" providerId="LiveId" clId="{0A9EC070-0432-4B96-93B3-3A6A5200AAA3}" dt="2023-11-27T04:07:48.256" v="200" actId="26606"/>
          <ac:spMkLst>
            <pc:docMk/>
            <pc:sldMk cId="2914248649" sldId="261"/>
            <ac:spMk id="110" creationId="{3510B89F-E2F1-498D-89E6-BBD1F7A83E09}"/>
          </ac:spMkLst>
        </pc:spChg>
        <pc:spChg chg="add del">
          <ac:chgData name="ajay poreddy" userId="a76d0cce41846b4c" providerId="LiveId" clId="{0A9EC070-0432-4B96-93B3-3A6A5200AAA3}" dt="2023-11-27T04:07:48.256" v="200" actId="26606"/>
          <ac:spMkLst>
            <pc:docMk/>
            <pc:sldMk cId="2914248649" sldId="261"/>
            <ac:spMk id="111" creationId="{9B98270E-648F-4E36-B844-0EDB47720FE5}"/>
          </ac:spMkLst>
        </pc:spChg>
        <pc:spChg chg="add del">
          <ac:chgData name="ajay poreddy" userId="a76d0cce41846b4c" providerId="LiveId" clId="{0A9EC070-0432-4B96-93B3-3A6A5200AAA3}" dt="2023-11-27T04:07:48.256" v="200" actId="26606"/>
          <ac:spMkLst>
            <pc:docMk/>
            <pc:sldMk cId="2914248649" sldId="261"/>
            <ac:spMk id="112" creationId="{FD928195-4D39-4483-8E9C-DDEF45288D0F}"/>
          </ac:spMkLst>
        </pc:spChg>
        <pc:grpChg chg="add del">
          <ac:chgData name="ajay poreddy" userId="a76d0cce41846b4c" providerId="LiveId" clId="{0A9EC070-0432-4B96-93B3-3A6A5200AAA3}" dt="2023-11-27T03:56:52.762" v="98" actId="26606"/>
          <ac:grpSpMkLst>
            <pc:docMk/>
            <pc:sldMk cId="2914248649" sldId="261"/>
            <ac:grpSpMk id="16" creationId="{79DE9FAB-6BBA-4CFE-B67D-77B47F01ECA4}"/>
          </ac:grpSpMkLst>
        </pc:grpChg>
        <pc:grpChg chg="add del">
          <ac:chgData name="ajay poreddy" userId="a76d0cce41846b4c" providerId="LiveId" clId="{0A9EC070-0432-4B96-93B3-3A6A5200AAA3}" dt="2023-11-27T03:57:06.763" v="100" actId="26606"/>
          <ac:grpSpMkLst>
            <pc:docMk/>
            <pc:sldMk cId="2914248649" sldId="261"/>
            <ac:grpSpMk id="31" creationId="{79DE9FAB-6BBA-4CFE-B67D-77B47F01ECA4}"/>
          </ac:grpSpMkLst>
        </pc:grpChg>
        <pc:grpChg chg="add del">
          <ac:chgData name="ajay poreddy" userId="a76d0cce41846b4c" providerId="LiveId" clId="{0A9EC070-0432-4B96-93B3-3A6A5200AAA3}" dt="2023-11-27T04:06:45.352" v="178" actId="26606"/>
          <ac:grpSpMkLst>
            <pc:docMk/>
            <pc:sldMk cId="2914248649" sldId="261"/>
            <ac:grpSpMk id="38" creationId="{85105087-7F16-4C94-837C-C45445116665}"/>
          </ac:grpSpMkLst>
        </pc:grpChg>
        <pc:grpChg chg="add del">
          <ac:chgData name="ajay poreddy" userId="a76d0cce41846b4c" providerId="LiveId" clId="{0A9EC070-0432-4B96-93B3-3A6A5200AAA3}" dt="2023-11-27T04:02:44.212" v="129"/>
          <ac:grpSpMkLst>
            <pc:docMk/>
            <pc:sldMk cId="2914248649" sldId="261"/>
            <ac:grpSpMk id="42" creationId="{79DE9FAB-6BBA-4CFE-B67D-77B47F01ECA4}"/>
          </ac:grpSpMkLst>
        </pc:grpChg>
        <pc:grpChg chg="add del">
          <ac:chgData name="ajay poreddy" userId="a76d0cce41846b4c" providerId="LiveId" clId="{0A9EC070-0432-4B96-93B3-3A6A5200AAA3}" dt="2023-11-27T04:06:45.352" v="178" actId="26606"/>
          <ac:grpSpMkLst>
            <pc:docMk/>
            <pc:sldMk cId="2914248649" sldId="261"/>
            <ac:grpSpMk id="50" creationId="{694818F1-2ACF-4181-B8B6-7637EB92BD6E}"/>
          </ac:grpSpMkLst>
        </pc:grpChg>
        <pc:grpChg chg="add del">
          <ac:chgData name="ajay poreddy" userId="a76d0cce41846b4c" providerId="LiveId" clId="{0A9EC070-0432-4B96-93B3-3A6A5200AAA3}" dt="2023-11-27T04:06:49.162" v="180" actId="26606"/>
          <ac:grpSpMkLst>
            <pc:docMk/>
            <pc:sldMk cId="2914248649" sldId="261"/>
            <ac:grpSpMk id="58" creationId="{85981F80-69EE-4E2B-82A8-47FDFD7720AC}"/>
          </ac:grpSpMkLst>
        </pc:grpChg>
        <pc:grpChg chg="add del">
          <ac:chgData name="ajay poreddy" userId="a76d0cce41846b4c" providerId="LiveId" clId="{0A9EC070-0432-4B96-93B3-3A6A5200AAA3}" dt="2023-11-27T04:07:37.179" v="198" actId="26606"/>
          <ac:grpSpMkLst>
            <pc:docMk/>
            <pc:sldMk cId="2914248649" sldId="261"/>
            <ac:grpSpMk id="59" creationId="{BE8D8045-0F80-4964-B591-0D599AB42DAF}"/>
          </ac:grpSpMkLst>
        </pc:grpChg>
        <pc:grpChg chg="add del">
          <ac:chgData name="ajay poreddy" userId="a76d0cce41846b4c" providerId="LiveId" clId="{0A9EC070-0432-4B96-93B3-3A6A5200AAA3}" dt="2023-11-27T04:06:49.162" v="180" actId="26606"/>
          <ac:grpSpMkLst>
            <pc:docMk/>
            <pc:sldMk cId="2914248649" sldId="261"/>
            <ac:grpSpMk id="65" creationId="{C9E5F284-A588-4AE7-A36D-1C93E4FD0241}"/>
          </ac:grpSpMkLst>
        </pc:grpChg>
        <pc:grpChg chg="add del">
          <ac:chgData name="ajay poreddy" userId="a76d0cce41846b4c" providerId="LiveId" clId="{0A9EC070-0432-4B96-93B3-3A6A5200AAA3}" dt="2023-11-27T04:06:51.597" v="182" actId="26606"/>
          <ac:grpSpMkLst>
            <pc:docMk/>
            <pc:sldMk cId="2914248649" sldId="261"/>
            <ac:grpSpMk id="72" creationId="{85105087-7F16-4C94-837C-C45445116665}"/>
          </ac:grpSpMkLst>
        </pc:grpChg>
        <pc:grpChg chg="add del">
          <ac:chgData name="ajay poreddy" userId="a76d0cce41846b4c" providerId="LiveId" clId="{0A9EC070-0432-4B96-93B3-3A6A5200AAA3}" dt="2023-11-27T04:06:53.268" v="184" actId="26606"/>
          <ac:grpSpMkLst>
            <pc:docMk/>
            <pc:sldMk cId="2914248649" sldId="261"/>
            <ac:grpSpMk id="81" creationId="{85981F80-69EE-4E2B-82A8-47FDFD7720AC}"/>
          </ac:grpSpMkLst>
        </pc:grpChg>
        <pc:grpChg chg="add del">
          <ac:chgData name="ajay poreddy" userId="a76d0cce41846b4c" providerId="LiveId" clId="{0A9EC070-0432-4B96-93B3-3A6A5200AAA3}" dt="2023-11-27T04:06:53.268" v="184" actId="26606"/>
          <ac:grpSpMkLst>
            <pc:docMk/>
            <pc:sldMk cId="2914248649" sldId="261"/>
            <ac:grpSpMk id="88" creationId="{8B4BD81D-EAC7-4C48-A5FD-A1156EC849E9}"/>
          </ac:grpSpMkLst>
        </pc:grpChg>
        <pc:grpChg chg="add del">
          <ac:chgData name="ajay poreddy" userId="a76d0cce41846b4c" providerId="LiveId" clId="{0A9EC070-0432-4B96-93B3-3A6A5200AAA3}" dt="2023-11-27T04:07:01.197" v="186" actId="26606"/>
          <ac:grpSpMkLst>
            <pc:docMk/>
            <pc:sldMk cId="2914248649" sldId="261"/>
            <ac:grpSpMk id="93" creationId="{85981F80-69EE-4E2B-82A8-47FDFD7720AC}"/>
          </ac:grpSpMkLst>
        </pc:grpChg>
        <pc:grpChg chg="add del">
          <ac:chgData name="ajay poreddy" userId="a76d0cce41846b4c" providerId="LiveId" clId="{0A9EC070-0432-4B96-93B3-3A6A5200AAA3}" dt="2023-11-27T04:07:01.197" v="186" actId="26606"/>
          <ac:grpSpMkLst>
            <pc:docMk/>
            <pc:sldMk cId="2914248649" sldId="261"/>
            <ac:grpSpMk id="100" creationId="{3800B863-FA71-4FFB-9F30-56E95B0D3DF0}"/>
          </ac:grpSpMkLst>
        </pc:grpChg>
        <pc:grpChg chg="add del">
          <ac:chgData name="ajay poreddy" userId="a76d0cce41846b4c" providerId="LiveId" clId="{0A9EC070-0432-4B96-93B3-3A6A5200AAA3}" dt="2023-11-27T04:07:48.256" v="200" actId="26606"/>
          <ac:grpSpMkLst>
            <pc:docMk/>
            <pc:sldMk cId="2914248649" sldId="261"/>
            <ac:grpSpMk id="103" creationId="{BE8D8045-0F80-4964-B591-0D599AB42DAF}"/>
          </ac:grpSpMkLst>
        </pc:grpChg>
        <pc:picChg chg="add mod">
          <ac:chgData name="ajay poreddy" userId="a76d0cce41846b4c" providerId="LiveId" clId="{0A9EC070-0432-4B96-93B3-3A6A5200AAA3}" dt="2023-11-27T04:11:39.919" v="259" actId="14100"/>
          <ac:picMkLst>
            <pc:docMk/>
            <pc:sldMk cId="2914248649" sldId="261"/>
            <ac:picMk id="5" creationId="{0CCCCE80-8485-9003-F8D5-452763E53017}"/>
          </ac:picMkLst>
        </pc:picChg>
        <pc:cxnChg chg="add del">
          <ac:chgData name="ajay poreddy" userId="a76d0cce41846b4c" providerId="LiveId" clId="{0A9EC070-0432-4B96-93B3-3A6A5200AAA3}" dt="2023-11-27T04:07:37.179" v="198" actId="26606"/>
          <ac:cxnSpMkLst>
            <pc:docMk/>
            <pc:sldMk cId="2914248649" sldId="261"/>
            <ac:cxnSpMk id="35" creationId="{278C6B5A-4F4B-4CCE-A018-D2FB78BF09E3}"/>
          </ac:cxnSpMkLst>
        </pc:cxnChg>
        <pc:cxnChg chg="add del">
          <ac:chgData name="ajay poreddy" userId="a76d0cce41846b4c" providerId="LiveId" clId="{0A9EC070-0432-4B96-93B3-3A6A5200AAA3}" dt="2023-11-27T04:07:37.179" v="198" actId="26606"/>
          <ac:cxnSpMkLst>
            <pc:docMk/>
            <pc:sldMk cId="2914248649" sldId="261"/>
            <ac:cxnSpMk id="83" creationId="{40F0D77D-9216-47F5-A7AC-E5C6262465EF}"/>
          </ac:cxnSpMkLst>
        </pc:cxnChg>
        <pc:cxnChg chg="add del">
          <ac:chgData name="ajay poreddy" userId="a76d0cce41846b4c" providerId="LiveId" clId="{0A9EC070-0432-4B96-93B3-3A6A5200AAA3}" dt="2023-11-27T04:07:37.179" v="198" actId="26606"/>
          <ac:cxnSpMkLst>
            <pc:docMk/>
            <pc:sldMk cId="2914248649" sldId="261"/>
            <ac:cxnSpMk id="89" creationId="{E0F24FB2-39B1-417D-90D1-C3E47390EAC0}"/>
          </ac:cxnSpMkLst>
        </pc:cxnChg>
        <pc:cxnChg chg="add del">
          <ac:chgData name="ajay poreddy" userId="a76d0cce41846b4c" providerId="LiveId" clId="{0A9EC070-0432-4B96-93B3-3A6A5200AAA3}" dt="2023-11-27T04:07:48.256" v="200" actId="26606"/>
          <ac:cxnSpMkLst>
            <pc:docMk/>
            <pc:sldMk cId="2914248649" sldId="261"/>
            <ac:cxnSpMk id="113" creationId="{D3C3AEFB-A180-42BA-A986-808141512B0F}"/>
          </ac:cxnSpMkLst>
        </pc:cxnChg>
        <pc:cxnChg chg="add del">
          <ac:chgData name="ajay poreddy" userId="a76d0cce41846b4c" providerId="LiveId" clId="{0A9EC070-0432-4B96-93B3-3A6A5200AAA3}" dt="2023-11-27T04:07:48.256" v="200" actId="26606"/>
          <ac:cxnSpMkLst>
            <pc:docMk/>
            <pc:sldMk cId="2914248649" sldId="261"/>
            <ac:cxnSpMk id="114" creationId="{BDC660CB-86B2-4824-BAAF-665CD18892FE}"/>
          </ac:cxnSpMkLst>
        </pc:cxnChg>
        <pc:cxnChg chg="add del">
          <ac:chgData name="ajay poreddy" userId="a76d0cce41846b4c" providerId="LiveId" clId="{0A9EC070-0432-4B96-93B3-3A6A5200AAA3}" dt="2023-11-27T04:07:48.256" v="200" actId="26606"/>
          <ac:cxnSpMkLst>
            <pc:docMk/>
            <pc:sldMk cId="2914248649" sldId="261"/>
            <ac:cxnSpMk id="115" creationId="{6355DF17-4368-44AA-A15E-16C1FC1482C6}"/>
          </ac:cxnSpMkLst>
        </pc:cxnChg>
      </pc:sldChg>
      <pc:sldChg chg="addSp delSp modSp new mod setBg delDesignElem">
        <pc:chgData name="ajay poreddy" userId="a76d0cce41846b4c" providerId="LiveId" clId="{0A9EC070-0432-4B96-93B3-3A6A5200AAA3}" dt="2023-11-27T04:02:44.212" v="129"/>
        <pc:sldMkLst>
          <pc:docMk/>
          <pc:sldMk cId="1872827980" sldId="262"/>
        </pc:sldMkLst>
        <pc:spChg chg="mod">
          <ac:chgData name="ajay poreddy" userId="a76d0cce41846b4c" providerId="LiveId" clId="{0A9EC070-0432-4B96-93B3-3A6A5200AAA3}" dt="2023-11-27T03:57:12.872" v="102" actId="26606"/>
          <ac:spMkLst>
            <pc:docMk/>
            <pc:sldMk cId="1872827980" sldId="262"/>
            <ac:spMk id="2" creationId="{8ED527D1-6A68-F79A-EBCD-F5784C1B6553}"/>
          </ac:spMkLst>
        </pc:spChg>
        <pc:spChg chg="del">
          <ac:chgData name="ajay poreddy" userId="a76d0cce41846b4c" providerId="LiveId" clId="{0A9EC070-0432-4B96-93B3-3A6A5200AAA3}" dt="2023-11-27T03:49:09.793" v="14"/>
          <ac:spMkLst>
            <pc:docMk/>
            <pc:sldMk cId="1872827980" sldId="262"/>
            <ac:spMk id="3" creationId="{F5ECCDFD-50C4-65AF-3B52-325163D35DDE}"/>
          </ac:spMkLst>
        </pc:spChg>
        <pc:spChg chg="add del">
          <ac:chgData name="ajay poreddy" userId="a76d0cce41846b4c" providerId="LiveId" clId="{0A9EC070-0432-4B96-93B3-3A6A5200AAA3}" dt="2023-11-27T04:02:44.212" v="129"/>
          <ac:spMkLst>
            <pc:docMk/>
            <pc:sldMk cId="1872827980" sldId="262"/>
            <ac:spMk id="10" creationId="{82184FF4-7029-4ED7-813A-192E60608764}"/>
          </ac:spMkLst>
        </pc:spChg>
        <pc:spChg chg="add del">
          <ac:chgData name="ajay poreddy" userId="a76d0cce41846b4c" providerId="LiveId" clId="{0A9EC070-0432-4B96-93B3-3A6A5200AAA3}" dt="2023-11-27T04:02:44.212" v="129"/>
          <ac:spMkLst>
            <pc:docMk/>
            <pc:sldMk cId="1872827980" sldId="262"/>
            <ac:spMk id="12" creationId="{AAA7AB09-557C-41AD-9113-FF9F68FA1035}"/>
          </ac:spMkLst>
        </pc:spChg>
        <pc:spChg chg="add del">
          <ac:chgData name="ajay poreddy" userId="a76d0cce41846b4c" providerId="LiveId" clId="{0A9EC070-0432-4B96-93B3-3A6A5200AAA3}" dt="2023-11-27T04:02:44.212" v="129"/>
          <ac:spMkLst>
            <pc:docMk/>
            <pc:sldMk cId="1872827980" sldId="262"/>
            <ac:spMk id="14" creationId="{EF99ECAA-1F11-4937-BBA6-51935AB44C9D}"/>
          </ac:spMkLst>
        </pc:spChg>
        <pc:spChg chg="add del">
          <ac:chgData name="ajay poreddy" userId="a76d0cce41846b4c" providerId="LiveId" clId="{0A9EC070-0432-4B96-93B3-3A6A5200AAA3}" dt="2023-11-27T04:02:44.212" v="129"/>
          <ac:spMkLst>
            <pc:docMk/>
            <pc:sldMk cId="1872827980" sldId="262"/>
            <ac:spMk id="22" creationId="{1DB043B4-68C6-45B9-82AC-A5800EADB8DB}"/>
          </ac:spMkLst>
        </pc:spChg>
        <pc:spChg chg="add del">
          <ac:chgData name="ajay poreddy" userId="a76d0cce41846b4c" providerId="LiveId" clId="{0A9EC070-0432-4B96-93B3-3A6A5200AAA3}" dt="2023-11-27T04:02:44.212" v="129"/>
          <ac:spMkLst>
            <pc:docMk/>
            <pc:sldMk cId="1872827980" sldId="262"/>
            <ac:spMk id="24" creationId="{28A00A08-E4E6-4184-B484-E0E034072AE0}"/>
          </ac:spMkLst>
        </pc:spChg>
        <pc:grpChg chg="add del">
          <ac:chgData name="ajay poreddy" userId="a76d0cce41846b4c" providerId="LiveId" clId="{0A9EC070-0432-4B96-93B3-3A6A5200AAA3}" dt="2023-11-27T04:02:44.212" v="129"/>
          <ac:grpSpMkLst>
            <pc:docMk/>
            <pc:sldMk cId="1872827980" sldId="262"/>
            <ac:grpSpMk id="16" creationId="{79DE9FAB-6BBA-4CFE-B67D-77B47F01ECA4}"/>
          </ac:grpSpMkLst>
        </pc:grpChg>
        <pc:grpChg chg="add del">
          <ac:chgData name="ajay poreddy" userId="a76d0cce41846b4c" providerId="LiveId" clId="{0A9EC070-0432-4B96-93B3-3A6A5200AAA3}" dt="2023-11-27T04:02:44.212" v="129"/>
          <ac:grpSpMkLst>
            <pc:docMk/>
            <pc:sldMk cId="1872827980" sldId="262"/>
            <ac:grpSpMk id="26" creationId="{0780E404-3121-4F33-AF2D-65F659A97798}"/>
          </ac:grpSpMkLst>
        </pc:grpChg>
        <pc:grpChg chg="add del">
          <ac:chgData name="ajay poreddy" userId="a76d0cce41846b4c" providerId="LiveId" clId="{0A9EC070-0432-4B96-93B3-3A6A5200AAA3}" dt="2023-11-27T04:02:44.212" v="129"/>
          <ac:grpSpMkLst>
            <pc:docMk/>
            <pc:sldMk cId="1872827980" sldId="262"/>
            <ac:grpSpMk id="30" creationId="{4B158E9A-DBF4-4AA7-B6B7-8C8EB2FBDD68}"/>
          </ac:grpSpMkLst>
        </pc:grpChg>
        <pc:picChg chg="add mod">
          <ac:chgData name="ajay poreddy" userId="a76d0cce41846b4c" providerId="LiveId" clId="{0A9EC070-0432-4B96-93B3-3A6A5200AAA3}" dt="2023-11-27T03:57:12.872" v="102" actId="26606"/>
          <ac:picMkLst>
            <pc:docMk/>
            <pc:sldMk cId="1872827980" sldId="262"/>
            <ac:picMk id="5" creationId="{52825388-5500-1606-F682-D3C66C20B9B9}"/>
          </ac:picMkLst>
        </pc:picChg>
      </pc:sldChg>
      <pc:sldChg chg="addSp delSp modSp new mod setBg delDesignElem">
        <pc:chgData name="ajay poreddy" userId="a76d0cce41846b4c" providerId="LiveId" clId="{0A9EC070-0432-4B96-93B3-3A6A5200AAA3}" dt="2023-11-27T04:14:07.693" v="280" actId="1076"/>
        <pc:sldMkLst>
          <pc:docMk/>
          <pc:sldMk cId="553037235" sldId="263"/>
        </pc:sldMkLst>
        <pc:spChg chg="mod">
          <ac:chgData name="ajay poreddy" userId="a76d0cce41846b4c" providerId="LiveId" clId="{0A9EC070-0432-4B96-93B3-3A6A5200AAA3}" dt="2023-11-27T04:13:52.431" v="279" actId="122"/>
          <ac:spMkLst>
            <pc:docMk/>
            <pc:sldMk cId="553037235" sldId="263"/>
            <ac:spMk id="2" creationId="{35A34011-B589-FE37-2345-A920189497FA}"/>
          </ac:spMkLst>
        </pc:spChg>
        <pc:spChg chg="del">
          <ac:chgData name="ajay poreddy" userId="a76d0cce41846b4c" providerId="LiveId" clId="{0A9EC070-0432-4B96-93B3-3A6A5200AAA3}" dt="2023-11-27T03:50:09.517" v="19"/>
          <ac:spMkLst>
            <pc:docMk/>
            <pc:sldMk cId="553037235" sldId="263"/>
            <ac:spMk id="3" creationId="{00546372-ABEF-E0F5-D4D4-CB5849E6F272}"/>
          </ac:spMkLst>
        </pc:spChg>
        <pc:spChg chg="add del">
          <ac:chgData name="ajay poreddy" userId="a76d0cce41846b4c" providerId="LiveId" clId="{0A9EC070-0432-4B96-93B3-3A6A5200AAA3}" dt="2023-11-27T04:09:36.114" v="229" actId="26606"/>
          <ac:spMkLst>
            <pc:docMk/>
            <pc:sldMk cId="553037235" sldId="263"/>
            <ac:spMk id="7" creationId="{E009DD9B-5EE2-4C0D-8B2B-351C8C102205}"/>
          </ac:spMkLst>
        </pc:spChg>
        <pc:spChg chg="add del">
          <ac:chgData name="ajay poreddy" userId="a76d0cce41846b4c" providerId="LiveId" clId="{0A9EC070-0432-4B96-93B3-3A6A5200AAA3}" dt="2023-11-27T04:09:36.114" v="229" actId="26606"/>
          <ac:spMkLst>
            <pc:docMk/>
            <pc:sldMk cId="553037235" sldId="263"/>
            <ac:spMk id="8" creationId="{E720DB99-7745-4E75-9D96-AAB6D55C531E}"/>
          </ac:spMkLst>
        </pc:spChg>
        <pc:spChg chg="add del">
          <ac:chgData name="ajay poreddy" userId="a76d0cce41846b4c" providerId="LiveId" clId="{0A9EC070-0432-4B96-93B3-3A6A5200AAA3}" dt="2023-11-27T04:09:36.114" v="229" actId="26606"/>
          <ac:spMkLst>
            <pc:docMk/>
            <pc:sldMk cId="553037235" sldId="263"/>
            <ac:spMk id="9" creationId="{4DA6C750-3898-EE1E-DD27-77FEC95C72E4}"/>
          </ac:spMkLst>
        </pc:spChg>
        <pc:spChg chg="add del">
          <ac:chgData name="ajay poreddy" userId="a76d0cce41846b4c" providerId="LiveId" clId="{0A9EC070-0432-4B96-93B3-3A6A5200AAA3}" dt="2023-11-27T04:02:44.212" v="129"/>
          <ac:spMkLst>
            <pc:docMk/>
            <pc:sldMk cId="553037235" sldId="263"/>
            <ac:spMk id="10" creationId="{82184FF4-7029-4ED7-813A-192E60608764}"/>
          </ac:spMkLst>
        </pc:spChg>
        <pc:spChg chg="add del">
          <ac:chgData name="ajay poreddy" userId="a76d0cce41846b4c" providerId="LiveId" clId="{0A9EC070-0432-4B96-93B3-3A6A5200AAA3}" dt="2023-11-27T04:09:36.114" v="229" actId="26606"/>
          <ac:spMkLst>
            <pc:docMk/>
            <pc:sldMk cId="553037235" sldId="263"/>
            <ac:spMk id="11" creationId="{D68803C4-E159-4360-B7BB-74205C8F782D}"/>
          </ac:spMkLst>
        </pc:spChg>
        <pc:spChg chg="add del">
          <ac:chgData name="ajay poreddy" userId="a76d0cce41846b4c" providerId="LiveId" clId="{0A9EC070-0432-4B96-93B3-3A6A5200AAA3}" dt="2023-11-27T04:02:44.212" v="129"/>
          <ac:spMkLst>
            <pc:docMk/>
            <pc:sldMk cId="553037235" sldId="263"/>
            <ac:spMk id="12" creationId="{AAA7AB09-557C-41AD-9113-FF9F68FA1035}"/>
          </ac:spMkLst>
        </pc:spChg>
        <pc:spChg chg="add del">
          <ac:chgData name="ajay poreddy" userId="a76d0cce41846b4c" providerId="LiveId" clId="{0A9EC070-0432-4B96-93B3-3A6A5200AAA3}" dt="2023-11-27T04:09:36.114" v="229" actId="26606"/>
          <ac:spMkLst>
            <pc:docMk/>
            <pc:sldMk cId="553037235" sldId="263"/>
            <ac:spMk id="13" creationId="{504B0465-3B07-49BF-BEA7-D81476246293}"/>
          </ac:spMkLst>
        </pc:spChg>
        <pc:spChg chg="add del">
          <ac:chgData name="ajay poreddy" userId="a76d0cce41846b4c" providerId="LiveId" clId="{0A9EC070-0432-4B96-93B3-3A6A5200AAA3}" dt="2023-11-27T04:02:44.212" v="129"/>
          <ac:spMkLst>
            <pc:docMk/>
            <pc:sldMk cId="553037235" sldId="263"/>
            <ac:spMk id="14" creationId="{EF99ECAA-1F11-4937-BBA6-51935AB44C9D}"/>
          </ac:spMkLst>
        </pc:spChg>
        <pc:spChg chg="add del">
          <ac:chgData name="ajay poreddy" userId="a76d0cce41846b4c" providerId="LiveId" clId="{0A9EC070-0432-4B96-93B3-3A6A5200AAA3}" dt="2023-11-27T04:09:36.114" v="229" actId="26606"/>
          <ac:spMkLst>
            <pc:docMk/>
            <pc:sldMk cId="553037235" sldId="263"/>
            <ac:spMk id="15" creationId="{49B7FFA5-14CB-4A4F-9BCC-CA3AA5D9D276}"/>
          </ac:spMkLst>
        </pc:spChg>
        <pc:spChg chg="add del">
          <ac:chgData name="ajay poreddy" userId="a76d0cce41846b4c" providerId="LiveId" clId="{0A9EC070-0432-4B96-93B3-3A6A5200AAA3}" dt="2023-11-27T04:09:36.114" v="229" actId="26606"/>
          <ac:spMkLst>
            <pc:docMk/>
            <pc:sldMk cId="553037235" sldId="263"/>
            <ac:spMk id="21" creationId="{04E48745-7512-4EC2-9E20-9092D12150CA}"/>
          </ac:spMkLst>
        </pc:spChg>
        <pc:spChg chg="add del">
          <ac:chgData name="ajay poreddy" userId="a76d0cce41846b4c" providerId="LiveId" clId="{0A9EC070-0432-4B96-93B3-3A6A5200AAA3}" dt="2023-11-27T04:02:44.212" v="129"/>
          <ac:spMkLst>
            <pc:docMk/>
            <pc:sldMk cId="553037235" sldId="263"/>
            <ac:spMk id="22" creationId="{1DB043B4-68C6-45B9-82AC-A5800EADB8DB}"/>
          </ac:spMkLst>
        </pc:spChg>
        <pc:spChg chg="add del">
          <ac:chgData name="ajay poreddy" userId="a76d0cce41846b4c" providerId="LiveId" clId="{0A9EC070-0432-4B96-93B3-3A6A5200AAA3}" dt="2023-11-27T04:09:37.030" v="231" actId="26606"/>
          <ac:spMkLst>
            <pc:docMk/>
            <pc:sldMk cId="553037235" sldId="263"/>
            <ac:spMk id="23" creationId="{7F41CC8C-BD34-A07D-7AFE-CF5231DB3D54}"/>
          </ac:spMkLst>
        </pc:spChg>
        <pc:spChg chg="add del">
          <ac:chgData name="ajay poreddy" userId="a76d0cce41846b4c" providerId="LiveId" clId="{0A9EC070-0432-4B96-93B3-3A6A5200AAA3}" dt="2023-11-27T04:02:44.212" v="129"/>
          <ac:spMkLst>
            <pc:docMk/>
            <pc:sldMk cId="553037235" sldId="263"/>
            <ac:spMk id="24" creationId="{28A00A08-E4E6-4184-B484-E0E034072AE0}"/>
          </ac:spMkLst>
        </pc:spChg>
        <pc:spChg chg="add del">
          <ac:chgData name="ajay poreddy" userId="a76d0cce41846b4c" providerId="LiveId" clId="{0A9EC070-0432-4B96-93B3-3A6A5200AAA3}" dt="2023-11-27T04:09:37.030" v="231" actId="26606"/>
          <ac:spMkLst>
            <pc:docMk/>
            <pc:sldMk cId="553037235" sldId="263"/>
            <ac:spMk id="25" creationId="{CAC6F186-990E-4A9E-9C75-88580953E2D2}"/>
          </ac:spMkLst>
        </pc:spChg>
        <pc:spChg chg="add del">
          <ac:chgData name="ajay poreddy" userId="a76d0cce41846b4c" providerId="LiveId" clId="{0A9EC070-0432-4B96-93B3-3A6A5200AAA3}" dt="2023-11-27T04:09:39.717" v="233" actId="26606"/>
          <ac:spMkLst>
            <pc:docMk/>
            <pc:sldMk cId="553037235" sldId="263"/>
            <ac:spMk id="29" creationId="{F3AF35CD-DA30-4E34-B0F3-32C27766DA05}"/>
          </ac:spMkLst>
        </pc:spChg>
        <pc:spChg chg="add del">
          <ac:chgData name="ajay poreddy" userId="a76d0cce41846b4c" providerId="LiveId" clId="{0A9EC070-0432-4B96-93B3-3A6A5200AAA3}" dt="2023-11-27T04:09:39.717" v="233" actId="26606"/>
          <ac:spMkLst>
            <pc:docMk/>
            <pc:sldMk cId="553037235" sldId="263"/>
            <ac:spMk id="34" creationId="{3F407070-E882-6F2B-F8AB-EBEEFC65243B}"/>
          </ac:spMkLst>
        </pc:spChg>
        <pc:spChg chg="add del">
          <ac:chgData name="ajay poreddy" userId="a76d0cce41846b4c" providerId="LiveId" clId="{0A9EC070-0432-4B96-93B3-3A6A5200AAA3}" dt="2023-11-27T04:09:41.915" v="235" actId="26606"/>
          <ac:spMkLst>
            <pc:docMk/>
            <pc:sldMk cId="553037235" sldId="263"/>
            <ac:spMk id="39" creationId="{1C7FF924-8DA0-4BE9-8C7E-095B0EC13A44}"/>
          </ac:spMkLst>
        </pc:spChg>
        <pc:spChg chg="add del">
          <ac:chgData name="ajay poreddy" userId="a76d0cce41846b4c" providerId="LiveId" clId="{0A9EC070-0432-4B96-93B3-3A6A5200AAA3}" dt="2023-11-27T04:09:41.915" v="235" actId="26606"/>
          <ac:spMkLst>
            <pc:docMk/>
            <pc:sldMk cId="553037235" sldId="263"/>
            <ac:spMk id="40" creationId="{DADD1462-A10D-6CFD-4AED-54B5CEF0D71F}"/>
          </ac:spMkLst>
        </pc:spChg>
        <pc:spChg chg="add del">
          <ac:chgData name="ajay poreddy" userId="a76d0cce41846b4c" providerId="LiveId" clId="{0A9EC070-0432-4B96-93B3-3A6A5200AAA3}" dt="2023-11-27T04:09:45.932" v="237" actId="26606"/>
          <ac:spMkLst>
            <pc:docMk/>
            <pc:sldMk cId="553037235" sldId="263"/>
            <ac:spMk id="45" creationId="{FD2B1A2E-C30E-AE6A-E184-6D135F01704F}"/>
          </ac:spMkLst>
        </pc:spChg>
        <pc:spChg chg="add del">
          <ac:chgData name="ajay poreddy" userId="a76d0cce41846b4c" providerId="LiveId" clId="{0A9EC070-0432-4B96-93B3-3A6A5200AAA3}" dt="2023-11-27T04:09:50.162" v="239" actId="26606"/>
          <ac:spMkLst>
            <pc:docMk/>
            <pc:sldMk cId="553037235" sldId="263"/>
            <ac:spMk id="47" creationId="{89C8D586-1ECD-4981-BED2-97336112C0AD}"/>
          </ac:spMkLst>
        </pc:spChg>
        <pc:spChg chg="add del">
          <ac:chgData name="ajay poreddy" userId="a76d0cce41846b4c" providerId="LiveId" clId="{0A9EC070-0432-4B96-93B3-3A6A5200AAA3}" dt="2023-11-27T04:09:50.162" v="239" actId="26606"/>
          <ac:spMkLst>
            <pc:docMk/>
            <pc:sldMk cId="553037235" sldId="263"/>
            <ac:spMk id="48" creationId="{E1757DC6-DBFB-4A4E-8334-9BD3366628BE}"/>
          </ac:spMkLst>
        </pc:spChg>
        <pc:grpChg chg="add del">
          <ac:chgData name="ajay poreddy" userId="a76d0cce41846b4c" providerId="LiveId" clId="{0A9EC070-0432-4B96-93B3-3A6A5200AAA3}" dt="2023-11-27T04:02:44.212" v="129"/>
          <ac:grpSpMkLst>
            <pc:docMk/>
            <pc:sldMk cId="553037235" sldId="263"/>
            <ac:grpSpMk id="16" creationId="{79DE9FAB-6BBA-4CFE-B67D-77B47F01ECA4}"/>
          </ac:grpSpMkLst>
        </pc:grpChg>
        <pc:grpChg chg="add del">
          <ac:chgData name="ajay poreddy" userId="a76d0cce41846b4c" providerId="LiveId" clId="{0A9EC070-0432-4B96-93B3-3A6A5200AAA3}" dt="2023-11-27T04:02:44.212" v="129"/>
          <ac:grpSpMkLst>
            <pc:docMk/>
            <pc:sldMk cId="553037235" sldId="263"/>
            <ac:grpSpMk id="26" creationId="{0780E404-3121-4F33-AF2D-65F659A97798}"/>
          </ac:grpSpMkLst>
        </pc:grpChg>
        <pc:grpChg chg="add del">
          <ac:chgData name="ajay poreddy" userId="a76d0cce41846b4c" providerId="LiveId" clId="{0A9EC070-0432-4B96-93B3-3A6A5200AAA3}" dt="2023-11-27T04:02:44.212" v="129"/>
          <ac:grpSpMkLst>
            <pc:docMk/>
            <pc:sldMk cId="553037235" sldId="263"/>
            <ac:grpSpMk id="30" creationId="{4B158E9A-DBF4-4AA7-B6B7-8C8EB2FBDD68}"/>
          </ac:grpSpMkLst>
        </pc:grpChg>
        <pc:grpChg chg="add del">
          <ac:chgData name="ajay poreddy" userId="a76d0cce41846b4c" providerId="LiveId" clId="{0A9EC070-0432-4B96-93B3-3A6A5200AAA3}" dt="2023-11-27T04:09:39.717" v="233" actId="26606"/>
          <ac:grpSpMkLst>
            <pc:docMk/>
            <pc:sldMk cId="553037235" sldId="263"/>
            <ac:grpSpMk id="35" creationId="{BCFC42DC-2C46-47C4-BC61-530557385DBD}"/>
          </ac:grpSpMkLst>
        </pc:grpChg>
        <pc:grpChg chg="add del">
          <ac:chgData name="ajay poreddy" userId="a76d0cce41846b4c" providerId="LiveId" clId="{0A9EC070-0432-4B96-93B3-3A6A5200AAA3}" dt="2023-11-27T04:09:41.915" v="235" actId="26606"/>
          <ac:grpSpMkLst>
            <pc:docMk/>
            <pc:sldMk cId="553037235" sldId="263"/>
            <ac:grpSpMk id="41" creationId="{5029B4A8-2CF0-48DC-B29E-F3B62EDDC445}"/>
          </ac:grpSpMkLst>
        </pc:grpChg>
        <pc:grpChg chg="add del">
          <ac:chgData name="ajay poreddy" userId="a76d0cce41846b4c" providerId="LiveId" clId="{0A9EC070-0432-4B96-93B3-3A6A5200AAA3}" dt="2023-11-27T04:09:50.162" v="239" actId="26606"/>
          <ac:grpSpMkLst>
            <pc:docMk/>
            <pc:sldMk cId="553037235" sldId="263"/>
            <ac:grpSpMk id="49" creationId="{AF001A23-2767-4A31-BD30-56112DE9527E}"/>
          </ac:grpSpMkLst>
        </pc:grpChg>
        <pc:picChg chg="add mod">
          <ac:chgData name="ajay poreddy" userId="a76d0cce41846b4c" providerId="LiveId" clId="{0A9EC070-0432-4B96-93B3-3A6A5200AAA3}" dt="2023-11-27T04:14:07.693" v="280" actId="1076"/>
          <ac:picMkLst>
            <pc:docMk/>
            <pc:sldMk cId="553037235" sldId="263"/>
            <ac:picMk id="5" creationId="{42AE4383-DB92-2A1B-AC81-02C207003943}"/>
          </ac:picMkLst>
        </pc:picChg>
      </pc:sldChg>
      <pc:sldChg chg="new del">
        <pc:chgData name="ajay poreddy" userId="a76d0cce41846b4c" providerId="LiveId" clId="{0A9EC070-0432-4B96-93B3-3A6A5200AAA3}" dt="2023-11-27T03:50:22.113" v="21" actId="680"/>
        <pc:sldMkLst>
          <pc:docMk/>
          <pc:sldMk cId="371883750" sldId="264"/>
        </pc:sldMkLst>
      </pc:sldChg>
      <pc:sldChg chg="addSp delSp modSp new mod setBg setClrOvrMap delDesignElem">
        <pc:chgData name="ajay poreddy" userId="a76d0cce41846b4c" providerId="LiveId" clId="{0A9EC070-0432-4B96-93B3-3A6A5200AAA3}" dt="2023-11-27T04:22:47.313" v="392" actId="20577"/>
        <pc:sldMkLst>
          <pc:docMk/>
          <pc:sldMk cId="1885262662" sldId="264"/>
        </pc:sldMkLst>
        <pc:spChg chg="mod">
          <ac:chgData name="ajay poreddy" userId="a76d0cce41846b4c" providerId="LiveId" clId="{0A9EC070-0432-4B96-93B3-3A6A5200AAA3}" dt="2023-11-27T04:18:33.847" v="318" actId="26606"/>
          <ac:spMkLst>
            <pc:docMk/>
            <pc:sldMk cId="1885262662" sldId="264"/>
            <ac:spMk id="2" creationId="{4E0E111C-3CE9-61FD-76D2-5F828343E9F9}"/>
          </ac:spMkLst>
        </pc:spChg>
        <pc:spChg chg="mod">
          <ac:chgData name="ajay poreddy" userId="a76d0cce41846b4c" providerId="LiveId" clId="{0A9EC070-0432-4B96-93B3-3A6A5200AAA3}" dt="2023-11-27T04:22:47.313" v="392" actId="20577"/>
          <ac:spMkLst>
            <pc:docMk/>
            <pc:sldMk cId="1885262662" sldId="264"/>
            <ac:spMk id="3" creationId="{4A1496B4-AB19-EEA7-59CA-64FCFF061BB8}"/>
          </ac:spMkLst>
        </pc:spChg>
        <pc:spChg chg="add del">
          <ac:chgData name="ajay poreddy" userId="a76d0cce41846b4c" providerId="LiveId" clId="{0A9EC070-0432-4B96-93B3-3A6A5200AAA3}" dt="2023-11-27T04:15:58.178" v="283" actId="26606"/>
          <ac:spMkLst>
            <pc:docMk/>
            <pc:sldMk cId="1885262662" sldId="264"/>
            <ac:spMk id="7" creationId="{F79FF99C-BAA9-404F-9C96-6DD456B4F795}"/>
          </ac:spMkLst>
        </pc:spChg>
        <pc:spChg chg="add del">
          <ac:chgData name="ajay poreddy" userId="a76d0cce41846b4c" providerId="LiveId" clId="{0A9EC070-0432-4B96-93B3-3A6A5200AAA3}" dt="2023-11-27T04:15:58.178" v="283" actId="26606"/>
          <ac:spMkLst>
            <pc:docMk/>
            <pc:sldMk cId="1885262662" sldId="264"/>
            <ac:spMk id="8" creationId="{49C44AFD-C72D-4D9C-84C6-73E615CED884}"/>
          </ac:spMkLst>
        </pc:spChg>
        <pc:spChg chg="add del">
          <ac:chgData name="ajay poreddy" userId="a76d0cce41846b4c" providerId="LiveId" clId="{0A9EC070-0432-4B96-93B3-3A6A5200AAA3}" dt="2023-11-27T04:02:44.212" v="129"/>
          <ac:spMkLst>
            <pc:docMk/>
            <pc:sldMk cId="1885262662" sldId="264"/>
            <ac:spMk id="9" creationId="{A5931BE0-4B93-4D6C-878E-ACC59D6B4587}"/>
          </ac:spMkLst>
        </pc:spChg>
        <pc:spChg chg="add del">
          <ac:chgData name="ajay poreddy" userId="a76d0cce41846b4c" providerId="LiveId" clId="{0A9EC070-0432-4B96-93B3-3A6A5200AAA3}" dt="2023-11-27T04:16:09.311" v="287" actId="26606"/>
          <ac:spMkLst>
            <pc:docMk/>
            <pc:sldMk cId="1885262662" sldId="264"/>
            <ac:spMk id="10" creationId="{E878380D-0E99-4278-9939-702074B88FAF}"/>
          </ac:spMkLst>
        </pc:spChg>
        <pc:spChg chg="add del">
          <ac:chgData name="ajay poreddy" userId="a76d0cce41846b4c" providerId="LiveId" clId="{0A9EC070-0432-4B96-93B3-3A6A5200AAA3}" dt="2023-11-27T04:02:44.212" v="129"/>
          <ac:spMkLst>
            <pc:docMk/>
            <pc:sldMk cId="1885262662" sldId="264"/>
            <ac:spMk id="11" creationId="{6FF3A87B-2255-45E0-A551-C11FAF93290C}"/>
          </ac:spMkLst>
        </pc:spChg>
        <pc:spChg chg="add del">
          <ac:chgData name="ajay poreddy" userId="a76d0cce41846b4c" providerId="LiveId" clId="{0A9EC070-0432-4B96-93B3-3A6A5200AAA3}" dt="2023-11-27T04:16:09.311" v="287" actId="26606"/>
          <ac:spMkLst>
            <pc:docMk/>
            <pc:sldMk cId="1885262662" sldId="264"/>
            <ac:spMk id="14" creationId="{F003ABC2-0D2A-42E5-9778-D9E8DBB5470E}"/>
          </ac:spMkLst>
        </pc:spChg>
        <pc:spChg chg="add">
          <ac:chgData name="ajay poreddy" userId="a76d0cce41846b4c" providerId="LiveId" clId="{0A9EC070-0432-4B96-93B3-3A6A5200AAA3}" dt="2023-11-27T04:18:33.847" v="318" actId="26606"/>
          <ac:spMkLst>
            <pc:docMk/>
            <pc:sldMk cId="1885262662" sldId="264"/>
            <ac:spMk id="15" creationId="{1C7FF924-8DA0-4BE9-8C7E-095B0EC13A44}"/>
          </ac:spMkLst>
        </pc:spChg>
        <pc:spChg chg="add del">
          <ac:chgData name="ajay poreddy" userId="a76d0cce41846b4c" providerId="LiveId" clId="{0A9EC070-0432-4B96-93B3-3A6A5200AAA3}" dt="2023-11-27T04:16:00.035" v="285" actId="26606"/>
          <ac:spMkLst>
            <pc:docMk/>
            <pc:sldMk cId="1885262662" sldId="264"/>
            <ac:spMk id="17" creationId="{362E11DD-B54B-4751-9C17-39DAF9EF46E7}"/>
          </ac:spMkLst>
        </pc:spChg>
        <pc:spChg chg="add del">
          <ac:chgData name="ajay poreddy" userId="a76d0cce41846b4c" providerId="LiveId" clId="{0A9EC070-0432-4B96-93B3-3A6A5200AAA3}" dt="2023-11-27T04:16:09.311" v="287" actId="26606"/>
          <ac:spMkLst>
            <pc:docMk/>
            <pc:sldMk cId="1885262662" sldId="264"/>
            <ac:spMk id="22" creationId="{3C4C5769-E723-4A1E-B4F6-F6BB27AE733F}"/>
          </ac:spMkLst>
        </pc:spChg>
        <pc:spChg chg="add del">
          <ac:chgData name="ajay poreddy" userId="a76d0cce41846b4c" providerId="LiveId" clId="{0A9EC070-0432-4B96-93B3-3A6A5200AAA3}" dt="2023-11-27T04:16:09.311" v="287" actId="26606"/>
          <ac:spMkLst>
            <pc:docMk/>
            <pc:sldMk cId="1885262662" sldId="264"/>
            <ac:spMk id="23" creationId="{75A92D53-A461-451B-87E6-8746F6FCEFDC}"/>
          </ac:spMkLst>
        </pc:spChg>
        <pc:spChg chg="add del">
          <ac:chgData name="ajay poreddy" userId="a76d0cce41846b4c" providerId="LiveId" clId="{0A9EC070-0432-4B96-93B3-3A6A5200AAA3}" dt="2023-11-27T04:17:26.769" v="303" actId="26606"/>
          <ac:spMkLst>
            <pc:docMk/>
            <pc:sldMk cId="1885262662" sldId="264"/>
            <ac:spMk id="25" creationId="{9FB3768C-1D21-400E-B059-EFF86063F588}"/>
          </ac:spMkLst>
        </pc:spChg>
        <pc:spChg chg="add del">
          <ac:chgData name="ajay poreddy" userId="a76d0cce41846b4c" providerId="LiveId" clId="{0A9EC070-0432-4B96-93B3-3A6A5200AAA3}" dt="2023-11-27T04:17:26.769" v="303" actId="26606"/>
          <ac:spMkLst>
            <pc:docMk/>
            <pc:sldMk cId="1885262662" sldId="264"/>
            <ac:spMk id="26" creationId="{4D87BCA1-45E6-44B3-B3DA-1F4144DE67CD}"/>
          </ac:spMkLst>
        </pc:spChg>
        <pc:spChg chg="add del">
          <ac:chgData name="ajay poreddy" userId="a76d0cce41846b4c" providerId="LiveId" clId="{0A9EC070-0432-4B96-93B3-3A6A5200AAA3}" dt="2023-11-27T04:16:38.964" v="290" actId="26606"/>
          <ac:spMkLst>
            <pc:docMk/>
            <pc:sldMk cId="1885262662" sldId="264"/>
            <ac:spMk id="33" creationId="{E009DD9B-5EE2-4C0D-8B2B-351C8C102205}"/>
          </ac:spMkLst>
        </pc:spChg>
        <pc:spChg chg="add del">
          <ac:chgData name="ajay poreddy" userId="a76d0cce41846b4c" providerId="LiveId" clId="{0A9EC070-0432-4B96-93B3-3A6A5200AAA3}" dt="2023-11-27T04:17:09.904" v="298" actId="26606"/>
          <ac:spMkLst>
            <pc:docMk/>
            <pc:sldMk cId="1885262662" sldId="264"/>
            <ac:spMk id="34" creationId="{362E11DD-B54B-4751-9C17-39DAF9EF46E7}"/>
          </ac:spMkLst>
        </pc:spChg>
        <pc:spChg chg="add del">
          <ac:chgData name="ajay poreddy" userId="a76d0cce41846b4c" providerId="LiveId" clId="{0A9EC070-0432-4B96-93B3-3A6A5200AAA3}" dt="2023-11-27T04:16:38.964" v="290" actId="26606"/>
          <ac:spMkLst>
            <pc:docMk/>
            <pc:sldMk cId="1885262662" sldId="264"/>
            <ac:spMk id="35" creationId="{E720DB99-7745-4E75-9D96-AAB6D55C531E}"/>
          </ac:spMkLst>
        </pc:spChg>
        <pc:spChg chg="add del">
          <ac:chgData name="ajay poreddy" userId="a76d0cce41846b4c" providerId="LiveId" clId="{0A9EC070-0432-4B96-93B3-3A6A5200AAA3}" dt="2023-11-27T04:16:38.964" v="290" actId="26606"/>
          <ac:spMkLst>
            <pc:docMk/>
            <pc:sldMk cId="1885262662" sldId="264"/>
            <ac:spMk id="37" creationId="{D68803C4-E159-4360-B7BB-74205C8F782D}"/>
          </ac:spMkLst>
        </pc:spChg>
        <pc:spChg chg="add del">
          <ac:chgData name="ajay poreddy" userId="a76d0cce41846b4c" providerId="LiveId" clId="{0A9EC070-0432-4B96-93B3-3A6A5200AAA3}" dt="2023-11-27T04:16:38.964" v="290" actId="26606"/>
          <ac:spMkLst>
            <pc:docMk/>
            <pc:sldMk cId="1885262662" sldId="264"/>
            <ac:spMk id="39" creationId="{504B0465-3B07-49BF-BEA7-D81476246293}"/>
          </ac:spMkLst>
        </pc:spChg>
        <pc:spChg chg="add del">
          <ac:chgData name="ajay poreddy" userId="a76d0cce41846b4c" providerId="LiveId" clId="{0A9EC070-0432-4B96-93B3-3A6A5200AAA3}" dt="2023-11-27T04:16:38.964" v="290" actId="26606"/>
          <ac:spMkLst>
            <pc:docMk/>
            <pc:sldMk cId="1885262662" sldId="264"/>
            <ac:spMk id="41" creationId="{49B7FFA5-14CB-4A4F-9BCC-CA3AA5D9D276}"/>
          </ac:spMkLst>
        </pc:spChg>
        <pc:spChg chg="add del">
          <ac:chgData name="ajay poreddy" userId="a76d0cce41846b4c" providerId="LiveId" clId="{0A9EC070-0432-4B96-93B3-3A6A5200AAA3}" dt="2023-11-27T04:16:38.964" v="290" actId="26606"/>
          <ac:spMkLst>
            <pc:docMk/>
            <pc:sldMk cId="1885262662" sldId="264"/>
            <ac:spMk id="43" creationId="{04E48745-7512-4EC2-9E20-9092D12150CA}"/>
          </ac:spMkLst>
        </pc:spChg>
        <pc:spChg chg="add del">
          <ac:chgData name="ajay poreddy" userId="a76d0cce41846b4c" providerId="LiveId" clId="{0A9EC070-0432-4B96-93B3-3A6A5200AAA3}" dt="2023-11-27T04:16:54.928" v="292" actId="26606"/>
          <ac:spMkLst>
            <pc:docMk/>
            <pc:sldMk cId="1885262662" sldId="264"/>
            <ac:spMk id="45" creationId="{3C06EAFD-0C69-4B3B-BEA7-E7E11DDF9C43}"/>
          </ac:spMkLst>
        </pc:spChg>
        <pc:spChg chg="add del">
          <ac:chgData name="ajay poreddy" userId="a76d0cce41846b4c" providerId="LiveId" clId="{0A9EC070-0432-4B96-93B3-3A6A5200AAA3}" dt="2023-11-27T04:16:54.928" v="292" actId="26606"/>
          <ac:spMkLst>
            <pc:docMk/>
            <pc:sldMk cId="1885262662" sldId="264"/>
            <ac:spMk id="46" creationId="{A4066C89-42FB-4624-9AFE-3A31B36491B5}"/>
          </ac:spMkLst>
        </pc:spChg>
        <pc:spChg chg="add del">
          <ac:chgData name="ajay poreddy" userId="a76d0cce41846b4c" providerId="LiveId" clId="{0A9EC070-0432-4B96-93B3-3A6A5200AAA3}" dt="2023-11-27T04:16:54.928" v="292" actId="26606"/>
          <ac:spMkLst>
            <pc:docMk/>
            <pc:sldMk cId="1885262662" sldId="264"/>
            <ac:spMk id="47" creationId="{BA218FBC-B2D6-48CA-9289-C4110162EDAD}"/>
          </ac:spMkLst>
        </pc:spChg>
        <pc:spChg chg="add del">
          <ac:chgData name="ajay poreddy" userId="a76d0cce41846b4c" providerId="LiveId" clId="{0A9EC070-0432-4B96-93B3-3A6A5200AAA3}" dt="2023-11-27T04:16:54.928" v="292" actId="26606"/>
          <ac:spMkLst>
            <pc:docMk/>
            <pc:sldMk cId="1885262662" sldId="264"/>
            <ac:spMk id="48" creationId="{2DED9084-49DA-4911-ACB7-5F9E4DEFA039}"/>
          </ac:spMkLst>
        </pc:spChg>
        <pc:spChg chg="add del">
          <ac:chgData name="ajay poreddy" userId="a76d0cce41846b4c" providerId="LiveId" clId="{0A9EC070-0432-4B96-93B3-3A6A5200AAA3}" dt="2023-11-27T04:16:59.942" v="294" actId="26606"/>
          <ac:spMkLst>
            <pc:docMk/>
            <pc:sldMk cId="1885262662" sldId="264"/>
            <ac:spMk id="50" creationId="{9D2AEDCB-3859-4EAD-AA65-4BDD2802A791}"/>
          </ac:spMkLst>
        </pc:spChg>
        <pc:spChg chg="add del">
          <ac:chgData name="ajay poreddy" userId="a76d0cce41846b4c" providerId="LiveId" clId="{0A9EC070-0432-4B96-93B3-3A6A5200AAA3}" dt="2023-11-27T04:16:59.942" v="294" actId="26606"/>
          <ac:spMkLst>
            <pc:docMk/>
            <pc:sldMk cId="1885262662" sldId="264"/>
            <ac:spMk id="51" creationId="{0B2AA709-28A2-4289-A11E-FD3AA53F0BF9}"/>
          </ac:spMkLst>
        </pc:spChg>
        <pc:spChg chg="add del">
          <ac:chgData name="ajay poreddy" userId="a76d0cce41846b4c" providerId="LiveId" clId="{0A9EC070-0432-4B96-93B3-3A6A5200AAA3}" dt="2023-11-27T04:16:59.942" v="294" actId="26606"/>
          <ac:spMkLst>
            <pc:docMk/>
            <pc:sldMk cId="1885262662" sldId="264"/>
            <ac:spMk id="52" creationId="{1608D5D4-689C-423B-9974-4733A30A4814}"/>
          </ac:spMkLst>
        </pc:spChg>
        <pc:spChg chg="add del">
          <ac:chgData name="ajay poreddy" userId="a76d0cce41846b4c" providerId="LiveId" clId="{0A9EC070-0432-4B96-93B3-3A6A5200AAA3}" dt="2023-11-27T04:16:59.942" v="294" actId="26606"/>
          <ac:spMkLst>
            <pc:docMk/>
            <pc:sldMk cId="1885262662" sldId="264"/>
            <ac:spMk id="53" creationId="{4A8673E8-250A-46DB-9A53-00144B5ABB03}"/>
          </ac:spMkLst>
        </pc:spChg>
        <pc:spChg chg="add del">
          <ac:chgData name="ajay poreddy" userId="a76d0cce41846b4c" providerId="LiveId" clId="{0A9EC070-0432-4B96-93B3-3A6A5200AAA3}" dt="2023-11-27T04:17:00.964" v="296" actId="26606"/>
          <ac:spMkLst>
            <pc:docMk/>
            <pc:sldMk cId="1885262662" sldId="264"/>
            <ac:spMk id="55" creationId="{3C4C5769-E723-4A1E-B4F6-F6BB27AE733F}"/>
          </ac:spMkLst>
        </pc:spChg>
        <pc:spChg chg="add del">
          <ac:chgData name="ajay poreddy" userId="a76d0cce41846b4c" providerId="LiveId" clId="{0A9EC070-0432-4B96-93B3-3A6A5200AAA3}" dt="2023-11-27T04:17:00.964" v="296" actId="26606"/>
          <ac:spMkLst>
            <pc:docMk/>
            <pc:sldMk cId="1885262662" sldId="264"/>
            <ac:spMk id="56" creationId="{E878380D-0E99-4278-9939-702074B88FAF}"/>
          </ac:spMkLst>
        </pc:spChg>
        <pc:spChg chg="add del">
          <ac:chgData name="ajay poreddy" userId="a76d0cce41846b4c" providerId="LiveId" clId="{0A9EC070-0432-4B96-93B3-3A6A5200AAA3}" dt="2023-11-27T04:17:00.964" v="296" actId="26606"/>
          <ac:spMkLst>
            <pc:docMk/>
            <pc:sldMk cId="1885262662" sldId="264"/>
            <ac:spMk id="57" creationId="{75A92D53-A461-451B-87E6-8746F6FCEFDC}"/>
          </ac:spMkLst>
        </pc:spChg>
        <pc:spChg chg="add del">
          <ac:chgData name="ajay poreddy" userId="a76d0cce41846b4c" providerId="LiveId" clId="{0A9EC070-0432-4B96-93B3-3A6A5200AAA3}" dt="2023-11-27T04:17:00.964" v="296" actId="26606"/>
          <ac:spMkLst>
            <pc:docMk/>
            <pc:sldMk cId="1885262662" sldId="264"/>
            <ac:spMk id="58" creationId="{F003ABC2-0D2A-42E5-9778-D9E8DBB5470E}"/>
          </ac:spMkLst>
        </pc:spChg>
        <pc:spChg chg="add del">
          <ac:chgData name="ajay poreddy" userId="a76d0cce41846b4c" providerId="LiveId" clId="{0A9EC070-0432-4B96-93B3-3A6A5200AAA3}" dt="2023-11-27T04:17:22.386" v="300" actId="26606"/>
          <ac:spMkLst>
            <pc:docMk/>
            <pc:sldMk cId="1885262662" sldId="264"/>
            <ac:spMk id="62" creationId="{3964958D-AF5D-4863-B5FB-83F6B8CB12A0}"/>
          </ac:spMkLst>
        </pc:spChg>
        <pc:spChg chg="add del">
          <ac:chgData name="ajay poreddy" userId="a76d0cce41846b4c" providerId="LiveId" clId="{0A9EC070-0432-4B96-93B3-3A6A5200AAA3}" dt="2023-11-27T04:17:26.761" v="302" actId="26606"/>
          <ac:spMkLst>
            <pc:docMk/>
            <pc:sldMk cId="1885262662" sldId="264"/>
            <ac:spMk id="68" creationId="{5118BA95-03E7-41B7-B442-0AF8C0A7FF68}"/>
          </ac:spMkLst>
        </pc:spChg>
        <pc:spChg chg="add del">
          <ac:chgData name="ajay poreddy" userId="a76d0cce41846b4c" providerId="LiveId" clId="{0A9EC070-0432-4B96-93B3-3A6A5200AAA3}" dt="2023-11-27T04:17:26.761" v="302" actId="26606"/>
          <ac:spMkLst>
            <pc:docMk/>
            <pc:sldMk cId="1885262662" sldId="264"/>
            <ac:spMk id="72" creationId="{AD9B3EAD-A2B3-42C4-927C-3455E3E69EE6}"/>
          </ac:spMkLst>
        </pc:spChg>
        <pc:grpChg chg="add del">
          <ac:chgData name="ajay poreddy" userId="a76d0cce41846b4c" providerId="LiveId" clId="{0A9EC070-0432-4B96-93B3-3A6A5200AAA3}" dt="2023-11-27T04:17:26.769" v="303" actId="26606"/>
          <ac:grpSpMkLst>
            <pc:docMk/>
            <pc:sldMk cId="1885262662" sldId="264"/>
            <ac:grpSpMk id="12" creationId="{9AE62FDA-E44C-440D-A3D3-5C188720D498}"/>
          </ac:grpSpMkLst>
        </pc:grpChg>
        <pc:grpChg chg="add del">
          <ac:chgData name="ajay poreddy" userId="a76d0cce41846b4c" providerId="LiveId" clId="{0A9EC070-0432-4B96-93B3-3A6A5200AAA3}" dt="2023-11-27T04:15:58.178" v="283" actId="26606"/>
          <ac:grpSpMkLst>
            <pc:docMk/>
            <pc:sldMk cId="1885262662" sldId="264"/>
            <ac:grpSpMk id="13" creationId="{1D25B14F-36E0-41E8-956F-CABEF1ADD65F}"/>
          </ac:grpSpMkLst>
        </pc:grpChg>
        <pc:grpChg chg="add del">
          <ac:chgData name="ajay poreddy" userId="a76d0cce41846b4c" providerId="LiveId" clId="{0A9EC070-0432-4B96-93B3-3A6A5200AAA3}" dt="2023-11-27T04:16:00.035" v="285" actId="26606"/>
          <ac:grpSpMkLst>
            <pc:docMk/>
            <pc:sldMk cId="1885262662" sldId="264"/>
            <ac:grpSpMk id="19" creationId="{B55DE4E1-F219-45A4-96D9-9A86D0E4DBD2}"/>
          </ac:grpSpMkLst>
        </pc:grpChg>
        <pc:grpChg chg="add">
          <ac:chgData name="ajay poreddy" userId="a76d0cce41846b4c" providerId="LiveId" clId="{0A9EC070-0432-4B96-93B3-3A6A5200AAA3}" dt="2023-11-27T04:18:33.847" v="318" actId="26606"/>
          <ac:grpSpMkLst>
            <pc:docMk/>
            <pc:sldMk cId="1885262662" sldId="264"/>
            <ac:grpSpMk id="20" creationId="{5029B4A8-2CF0-48DC-B29E-F3B62EDDC445}"/>
          </ac:grpSpMkLst>
        </pc:grpChg>
        <pc:grpChg chg="add del">
          <ac:chgData name="ajay poreddy" userId="a76d0cce41846b4c" providerId="LiveId" clId="{0A9EC070-0432-4B96-93B3-3A6A5200AAA3}" dt="2023-11-27T04:17:09.904" v="298" actId="26606"/>
          <ac:grpSpMkLst>
            <pc:docMk/>
            <pc:sldMk cId="1885262662" sldId="264"/>
            <ac:grpSpMk id="36" creationId="{B55DE4E1-F219-45A4-96D9-9A86D0E4DBD2}"/>
          </ac:grpSpMkLst>
        </pc:grpChg>
        <pc:grpChg chg="add del">
          <ac:chgData name="ajay poreddy" userId="a76d0cce41846b4c" providerId="LiveId" clId="{0A9EC070-0432-4B96-93B3-3A6A5200AAA3}" dt="2023-11-27T04:17:22.386" v="300" actId="26606"/>
          <ac:grpSpMkLst>
            <pc:docMk/>
            <pc:sldMk cId="1885262662" sldId="264"/>
            <ac:grpSpMk id="64" creationId="{11002ACD-3B0C-4885-8754-8A00E926FE4B}"/>
          </ac:grpSpMkLst>
        </pc:grpChg>
        <pc:grpChg chg="add del">
          <ac:chgData name="ajay poreddy" userId="a76d0cce41846b4c" providerId="LiveId" clId="{0A9EC070-0432-4B96-93B3-3A6A5200AAA3}" dt="2023-11-27T04:17:26.761" v="302" actId="26606"/>
          <ac:grpSpMkLst>
            <pc:docMk/>
            <pc:sldMk cId="1885262662" sldId="264"/>
            <ac:grpSpMk id="69" creationId="{E799C3D5-7D55-4046-808C-F290F456D6EF}"/>
          </ac:grpSpMkLst>
        </pc:grpChg>
        <pc:picChg chg="add del">
          <ac:chgData name="ajay poreddy" userId="a76d0cce41846b4c" providerId="LiveId" clId="{0A9EC070-0432-4B96-93B3-3A6A5200AAA3}" dt="2023-11-27T04:15:03.919" v="281" actId="478"/>
          <ac:picMkLst>
            <pc:docMk/>
            <pc:sldMk cId="1885262662" sldId="264"/>
            <ac:picMk id="5" creationId="{EC819177-C8DB-A47B-56B0-4BADD5268847}"/>
          </ac:picMkLst>
        </pc:picChg>
        <pc:picChg chg="add del">
          <ac:chgData name="ajay poreddy" userId="a76d0cce41846b4c" providerId="LiveId" clId="{0A9EC070-0432-4B96-93B3-3A6A5200AAA3}" dt="2023-11-27T04:15:58.178" v="283" actId="26606"/>
          <ac:picMkLst>
            <pc:docMk/>
            <pc:sldMk cId="1885262662" sldId="264"/>
            <ac:picMk id="6" creationId="{B0175EC0-EC15-52E7-8571-2E9973FC26AC}"/>
          </ac:picMkLst>
        </pc:picChg>
        <pc:picChg chg="add">
          <ac:chgData name="ajay poreddy" userId="a76d0cce41846b4c" providerId="LiveId" clId="{0A9EC070-0432-4B96-93B3-3A6A5200AAA3}" dt="2023-11-27T04:18:33.847" v="318" actId="26606"/>
          <ac:picMkLst>
            <pc:docMk/>
            <pc:sldMk cId="1885262662" sldId="264"/>
            <ac:picMk id="16" creationId="{5D923BB7-6AB7-28D6-DC3C-7C1E8A79FB3E}"/>
          </ac:picMkLst>
        </pc:picChg>
        <pc:picChg chg="add del">
          <ac:chgData name="ajay poreddy" userId="a76d0cce41846b4c" providerId="LiveId" clId="{0A9EC070-0432-4B96-93B3-3A6A5200AAA3}" dt="2023-11-27T04:16:00.035" v="285" actId="26606"/>
          <ac:picMkLst>
            <pc:docMk/>
            <pc:sldMk cId="1885262662" sldId="264"/>
            <ac:picMk id="18" creationId="{010EC6A2-E22C-A276-2FAA-B0069EB76955}"/>
          </ac:picMkLst>
        </pc:picChg>
        <pc:picChg chg="add del">
          <ac:chgData name="ajay poreddy" userId="a76d0cce41846b4c" providerId="LiveId" clId="{0A9EC070-0432-4B96-93B3-3A6A5200AAA3}" dt="2023-11-27T04:17:09.904" v="298" actId="26606"/>
          <ac:picMkLst>
            <pc:docMk/>
            <pc:sldMk cId="1885262662" sldId="264"/>
            <ac:picMk id="30" creationId="{1D496FA8-53FA-E178-815D-42B95CBF8A99}"/>
          </ac:picMkLst>
        </pc:picChg>
        <pc:picChg chg="add del">
          <ac:chgData name="ajay poreddy" userId="a76d0cce41846b4c" providerId="LiveId" clId="{0A9EC070-0432-4B96-93B3-3A6A5200AAA3}" dt="2023-11-27T04:17:22.386" v="300" actId="26606"/>
          <ac:picMkLst>
            <pc:docMk/>
            <pc:sldMk cId="1885262662" sldId="264"/>
            <ac:picMk id="63" creationId="{3882A475-EE16-59EE-65F0-F82633618100}"/>
          </ac:picMkLst>
        </pc:picChg>
        <pc:picChg chg="add del">
          <ac:chgData name="ajay poreddy" userId="a76d0cce41846b4c" providerId="LiveId" clId="{0A9EC070-0432-4B96-93B3-3A6A5200AAA3}" dt="2023-11-27T04:18:09.249" v="310" actId="21"/>
          <ac:picMkLst>
            <pc:docMk/>
            <pc:sldMk cId="1885262662" sldId="264"/>
            <ac:picMk id="74" creationId="{6714D6A1-8094-C2F3-A975-B374B1913687}"/>
          </ac:picMkLst>
        </pc:picChg>
      </pc:sldChg>
      <pc:sldChg chg="new del">
        <pc:chgData name="ajay poreddy" userId="a76d0cce41846b4c" providerId="LiveId" clId="{0A9EC070-0432-4B96-93B3-3A6A5200AAA3}" dt="2023-11-27T03:51:19.819" v="35" actId="2696"/>
        <pc:sldMkLst>
          <pc:docMk/>
          <pc:sldMk cId="481981833" sldId="265"/>
        </pc:sldMkLst>
      </pc:sldChg>
      <pc:sldChg chg="addSp delSp modSp new mod setBg setClrOvrMap delDesignElem">
        <pc:chgData name="ajay poreddy" userId="a76d0cce41846b4c" providerId="LiveId" clId="{0A9EC070-0432-4B96-93B3-3A6A5200AAA3}" dt="2023-11-27T04:19:01.612" v="332" actId="20577"/>
        <pc:sldMkLst>
          <pc:docMk/>
          <pc:sldMk cId="1037113741" sldId="265"/>
        </pc:sldMkLst>
        <pc:spChg chg="del">
          <ac:chgData name="ajay poreddy" userId="a76d0cce41846b4c" providerId="LiveId" clId="{0A9EC070-0432-4B96-93B3-3A6A5200AAA3}" dt="2023-11-27T03:51:39.209" v="37" actId="21"/>
          <ac:spMkLst>
            <pc:docMk/>
            <pc:sldMk cId="1037113741" sldId="265"/>
            <ac:spMk id="2" creationId="{57F35568-93D4-3670-8B92-29461A814B97}"/>
          </ac:spMkLst>
        </pc:spChg>
        <pc:spChg chg="mod">
          <ac:chgData name="ajay poreddy" userId="a76d0cce41846b4c" providerId="LiveId" clId="{0A9EC070-0432-4B96-93B3-3A6A5200AAA3}" dt="2023-11-27T04:19:01.612" v="332" actId="20577"/>
          <ac:spMkLst>
            <pc:docMk/>
            <pc:sldMk cId="1037113741" sldId="265"/>
            <ac:spMk id="3" creationId="{BAD4F76E-48CD-30A6-4140-2E570BFE7070}"/>
          </ac:spMkLst>
        </pc:spChg>
        <pc:spChg chg="add del">
          <ac:chgData name="ajay poreddy" userId="a76d0cce41846b4c" providerId="LiveId" clId="{0A9EC070-0432-4B96-93B3-3A6A5200AAA3}" dt="2023-11-27T04:17:59.677" v="307" actId="26606"/>
          <ac:spMkLst>
            <pc:docMk/>
            <pc:sldMk cId="1037113741" sldId="265"/>
            <ac:spMk id="9" creationId="{2A0E4E09-FC02-4ADC-951A-3FFA90B6FE39}"/>
          </ac:spMkLst>
        </pc:spChg>
        <pc:spChg chg="add del">
          <ac:chgData name="ajay poreddy" userId="a76d0cce41846b4c" providerId="LiveId" clId="{0A9EC070-0432-4B96-93B3-3A6A5200AAA3}" dt="2023-11-27T04:02:44.212" v="129"/>
          <ac:spMkLst>
            <pc:docMk/>
            <pc:sldMk cId="1037113741" sldId="265"/>
            <ac:spMk id="10" creationId="{A5931BE0-4B93-4D6C-878E-ACC59D6B4587}"/>
          </ac:spMkLst>
        </pc:spChg>
        <pc:spChg chg="add del">
          <ac:chgData name="ajay poreddy" userId="a76d0cce41846b4c" providerId="LiveId" clId="{0A9EC070-0432-4B96-93B3-3A6A5200AAA3}" dt="2023-11-27T04:02:44.212" v="129"/>
          <ac:spMkLst>
            <pc:docMk/>
            <pc:sldMk cId="1037113741" sldId="265"/>
            <ac:spMk id="12" creationId="{FD3E50C4-0603-4524-A349-442067B88BF6}"/>
          </ac:spMkLst>
        </pc:spChg>
        <pc:spChg chg="add del">
          <ac:chgData name="ajay poreddy" userId="a76d0cce41846b4c" providerId="LiveId" clId="{0A9EC070-0432-4B96-93B3-3A6A5200AAA3}" dt="2023-11-27T04:17:59.677" v="307" actId="26606"/>
          <ac:spMkLst>
            <pc:docMk/>
            <pc:sldMk cId="1037113741" sldId="265"/>
            <ac:spMk id="14" creationId="{E5821A2D-F010-4C2B-8819-23281D9C770F}"/>
          </ac:spMkLst>
        </pc:spChg>
        <pc:spChg chg="add del">
          <ac:chgData name="ajay poreddy" userId="a76d0cce41846b4c" providerId="LiveId" clId="{0A9EC070-0432-4B96-93B3-3A6A5200AAA3}" dt="2023-11-27T04:18:03.404" v="309" actId="26606"/>
          <ac:spMkLst>
            <pc:docMk/>
            <pc:sldMk cId="1037113741" sldId="265"/>
            <ac:spMk id="20" creationId="{F3AF35CD-DA30-4E34-B0F3-32C27766DA05}"/>
          </ac:spMkLst>
        </pc:spChg>
        <pc:grpChg chg="add del">
          <ac:chgData name="ajay poreddy" userId="a76d0cce41846b4c" providerId="LiveId" clId="{0A9EC070-0432-4B96-93B3-3A6A5200AAA3}" dt="2023-11-27T04:17:59.677" v="307" actId="26606"/>
          <ac:grpSpMkLst>
            <pc:docMk/>
            <pc:sldMk cId="1037113741" sldId="265"/>
            <ac:grpSpMk id="16" creationId="{D68B9961-F007-40D1-AF51-61B6DE5106CE}"/>
          </ac:grpSpMkLst>
        </pc:grpChg>
        <pc:grpChg chg="add del">
          <ac:chgData name="ajay poreddy" userId="a76d0cce41846b4c" providerId="LiveId" clId="{0A9EC070-0432-4B96-93B3-3A6A5200AAA3}" dt="2023-11-27T04:18:03.404" v="309" actId="26606"/>
          <ac:grpSpMkLst>
            <pc:docMk/>
            <pc:sldMk cId="1037113741" sldId="265"/>
            <ac:grpSpMk id="21" creationId="{BCFC42DC-2C46-47C4-BC61-530557385DBD}"/>
          </ac:grpSpMkLst>
        </pc:grpChg>
        <pc:picChg chg="add mod">
          <ac:chgData name="ajay poreddy" userId="a76d0cce41846b4c" providerId="LiveId" clId="{0A9EC070-0432-4B96-93B3-3A6A5200AAA3}" dt="2023-11-27T04:18:03.404" v="309" actId="26606"/>
          <ac:picMkLst>
            <pc:docMk/>
            <pc:sldMk cId="1037113741" sldId="265"/>
            <ac:picMk id="7" creationId="{64D5F52B-1938-EE75-2865-2F6E7A270CDE}"/>
          </ac:picMkLst>
        </pc:picChg>
      </pc:sldChg>
      <pc:sldChg chg="new del">
        <pc:chgData name="ajay poreddy" userId="a76d0cce41846b4c" providerId="LiveId" clId="{0A9EC070-0432-4B96-93B3-3A6A5200AAA3}" dt="2023-11-27T04:17:53.099" v="305" actId="2696"/>
        <pc:sldMkLst>
          <pc:docMk/>
          <pc:sldMk cId="266653033" sldId="266"/>
        </pc:sldMkLst>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Sunday, November 26, 2023</a:t>
            </a:fld>
            <a:endParaRPr lang="en-US" dirty="0"/>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BA1B0FB-D917-4C8C-928F-313BD683BF39}" type="slidenum">
              <a:rPr lang="en-US" smtClean="0"/>
              <a:t>‹#›</a:t>
            </a:fld>
            <a:endParaRPr lang="en-US"/>
          </a:p>
        </p:txBody>
      </p:sp>
    </p:spTree>
    <p:extLst>
      <p:ext uri="{BB962C8B-B14F-4D97-AF65-F5344CB8AC3E}">
        <p14:creationId xmlns:p14="http://schemas.microsoft.com/office/powerpoint/2010/main" val="161104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Sunday, November 26, 2023</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8205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Sunday, November 26, 2023</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3408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t>Sunday, November 26, 2023</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81768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E809929-0719-4517-94D6-FDF7F99E70F6}" type="datetime2">
              <a:rPr lang="en-US" smtClean="0"/>
              <a:t>Sunday, November 26, 2023</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Sample Footer</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BA1B0FB-D917-4C8C-928F-313BD683BF39}" type="slidenum">
              <a:rPr lang="en-US" smtClean="0"/>
              <a:t>‹#›</a:t>
            </a:fld>
            <a:endParaRPr lang="en-US"/>
          </a:p>
        </p:txBody>
      </p:sp>
    </p:spTree>
    <p:extLst>
      <p:ext uri="{BB962C8B-B14F-4D97-AF65-F5344CB8AC3E}">
        <p14:creationId xmlns:p14="http://schemas.microsoft.com/office/powerpoint/2010/main" val="402441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Sunday, November 26, 2023</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68292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Sunday, November 26, 2023</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711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Sunday, November 26, 2023</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60557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t>Sunday, November 26, 2023</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37878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1462FC-960E-4740-921F-B36862979F21}" type="datetime2">
              <a:rPr lang="en-US" smtClean="0"/>
              <a:t>Sunday, November 26, 2023</a:t>
            </a:fld>
            <a:endParaRPr lang="en-US"/>
          </a:p>
        </p:txBody>
      </p:sp>
      <p:sp>
        <p:nvSpPr>
          <p:cNvPr id="6" name="Footer Placeholder 5"/>
          <p:cNvSpPr>
            <a:spLocks noGrp="1"/>
          </p:cNvSpPr>
          <p:nvPr>
            <p:ph type="ftr" sz="quarter" idx="11"/>
          </p:nvPr>
        </p:nvSpPr>
        <p:spPr/>
        <p:txBody>
          <a:bodyPr/>
          <a:lstStyle/>
          <a:p>
            <a:r>
              <a:rPr lang="en-US"/>
              <a:t>Sample Footer</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74796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Sunday, November 26, 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41033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46CB39B-5F4C-4A7E-9BE3-AAFD45576D16}" type="datetime2">
              <a:rPr lang="en-US" smtClean="0"/>
              <a:t>Sunday, November 26, 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Sample Footer</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4248471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ariety of fresh salads">
            <a:extLst>
              <a:ext uri="{FF2B5EF4-FFF2-40B4-BE49-F238E27FC236}">
                <a16:creationId xmlns:a16="http://schemas.microsoft.com/office/drawing/2014/main" id="{728BA8A6-82D3-E585-48F8-2C01C7C8210C}"/>
              </a:ext>
            </a:extLst>
          </p:cNvPr>
          <p:cNvPicPr>
            <a:picLocks noChangeAspect="1"/>
          </p:cNvPicPr>
          <p:nvPr/>
        </p:nvPicPr>
        <p:blipFill rotWithShape="1">
          <a:blip r:embed="rId2"/>
          <a:srcRect t="12348" b="3382"/>
          <a:stretch/>
        </p:blipFill>
        <p:spPr>
          <a:xfrm>
            <a:off x="20" y="1"/>
            <a:ext cx="12191980" cy="6858000"/>
          </a:xfrm>
          <a:prstGeom prst="rect">
            <a:avLst/>
          </a:prstGeom>
        </p:spPr>
      </p:pic>
      <p:sp>
        <p:nvSpPr>
          <p:cNvPr id="15" name="Rectangle 14">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439EC90-3833-4A28-756E-719B84FFF171}"/>
              </a:ext>
            </a:extLst>
          </p:cNvPr>
          <p:cNvSpPr>
            <a:spLocks noGrp="1"/>
          </p:cNvSpPr>
          <p:nvPr>
            <p:ph type="ctrTitle"/>
          </p:nvPr>
        </p:nvSpPr>
        <p:spPr>
          <a:xfrm>
            <a:off x="1173480" y="4277802"/>
            <a:ext cx="6022449" cy="1622451"/>
          </a:xfrm>
        </p:spPr>
        <p:txBody>
          <a:bodyPr>
            <a:normAutofit/>
          </a:bodyPr>
          <a:lstStyle/>
          <a:p>
            <a:pPr algn="r"/>
            <a:r>
              <a:rPr lang="en-US" sz="2900" b="1" kern="100">
                <a:effectLst/>
                <a:latin typeface="Calibri" panose="020F0502020204030204" pitchFamily="34" charset="0"/>
                <a:ea typeface="Calibri" panose="020F0502020204030204" pitchFamily="34" charset="0"/>
                <a:cs typeface="Times New Roman" panose="02020603050405020304" pitchFamily="18" charset="0"/>
              </a:rPr>
              <a:t>Michelin-Starred Restaurants Across the Globe </a:t>
            </a:r>
            <a:br>
              <a:rPr lang="en-US" sz="2900" b="1" kern="100">
                <a:effectLst/>
                <a:latin typeface="Calibri" panose="020F0502020204030204" pitchFamily="34" charset="0"/>
                <a:ea typeface="Calibri" panose="020F0502020204030204" pitchFamily="34" charset="0"/>
                <a:cs typeface="Times New Roman" panose="02020603050405020304" pitchFamily="18" charset="0"/>
              </a:rPr>
            </a:br>
            <a:r>
              <a:rPr lang="en-US" sz="2900" b="1" kern="100">
                <a:effectLst/>
                <a:latin typeface="Calibri" panose="020F0502020204030204" pitchFamily="34" charset="0"/>
                <a:ea typeface="Calibri" panose="020F0502020204030204" pitchFamily="34" charset="0"/>
                <a:cs typeface="Times New Roman" panose="02020603050405020304" pitchFamily="18" charset="0"/>
              </a:rPr>
              <a:t>               -	Beat the hunger.</a:t>
            </a:r>
            <a:br>
              <a:rPr lang="en-US" sz="2900" kern="100">
                <a:effectLst/>
                <a:latin typeface="Calibri" panose="020F0502020204030204" pitchFamily="34" charset="0"/>
                <a:ea typeface="Calibri" panose="020F0502020204030204" pitchFamily="34" charset="0"/>
                <a:cs typeface="Times New Roman" panose="02020603050405020304" pitchFamily="18" charset="0"/>
              </a:rPr>
            </a:br>
            <a:endParaRPr lang="en-US" sz="2900"/>
          </a:p>
        </p:txBody>
      </p:sp>
      <p:sp>
        <p:nvSpPr>
          <p:cNvPr id="18" name="Rectangle 17">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72164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Graphic 6" descr="Handshake">
            <a:extLst>
              <a:ext uri="{FF2B5EF4-FFF2-40B4-BE49-F238E27FC236}">
                <a16:creationId xmlns:a16="http://schemas.microsoft.com/office/drawing/2014/main" id="{64D5F52B-1938-EE75-2865-2F6E7A270C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3850" y="377825"/>
            <a:ext cx="5759451" cy="5759451"/>
          </a:xfrm>
          <a:custGeom>
            <a:avLst/>
            <a:gdLst/>
            <a:ahLst/>
            <a:cxnLst/>
            <a:rect l="l" t="t" r="r" b="b"/>
            <a:pathLst>
              <a:path w="6973882" h="5759451">
                <a:moveTo>
                  <a:pt x="0" y="0"/>
                </a:moveTo>
                <a:lnTo>
                  <a:pt x="6973882" y="0"/>
                </a:lnTo>
                <a:lnTo>
                  <a:pt x="6973882" y="5759451"/>
                </a:lnTo>
                <a:lnTo>
                  <a:pt x="0" y="5759451"/>
                </a:lnTo>
                <a:close/>
              </a:path>
            </a:pathLst>
          </a:custGeom>
        </p:spPr>
      </p:pic>
      <p:sp>
        <p:nvSpPr>
          <p:cNvPr id="3" name="Content Placeholder 2">
            <a:extLst>
              <a:ext uri="{FF2B5EF4-FFF2-40B4-BE49-F238E27FC236}">
                <a16:creationId xmlns:a16="http://schemas.microsoft.com/office/drawing/2014/main" id="{BAD4F76E-48CD-30A6-4140-2E570BFE7070}"/>
              </a:ext>
            </a:extLst>
          </p:cNvPr>
          <p:cNvSpPr>
            <a:spLocks noGrp="1"/>
          </p:cNvSpPr>
          <p:nvPr>
            <p:ph idx="1"/>
          </p:nvPr>
        </p:nvSpPr>
        <p:spPr>
          <a:xfrm>
            <a:off x="2571751" y="4904179"/>
            <a:ext cx="8858250" cy="3415519"/>
          </a:xfrm>
        </p:spPr>
        <p:txBody>
          <a:bodyPr anchor="t">
            <a:normAutofit/>
          </a:bodyPr>
          <a:lstStyle/>
          <a:p>
            <a:pPr marL="0" indent="0">
              <a:buNone/>
            </a:pPr>
            <a:r>
              <a:rPr lang="en-US" sz="9600" dirty="0">
                <a:latin typeface="Amasis MT Pro Black" panose="020F0502020204030204" pitchFamily="18" charset="0"/>
                <a:ea typeface="ADLaM Display" panose="020F0502020204030204" pitchFamily="2" charset="0"/>
                <a:cs typeface="ADLaM Display" panose="020F0502020204030204" pitchFamily="2" charset="0"/>
              </a:rPr>
              <a:t>Thank you </a:t>
            </a:r>
          </a:p>
        </p:txBody>
      </p:sp>
    </p:spTree>
    <p:extLst>
      <p:ext uri="{BB962C8B-B14F-4D97-AF65-F5344CB8AC3E}">
        <p14:creationId xmlns:p14="http://schemas.microsoft.com/office/powerpoint/2010/main" val="103711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1FB65-E27A-3D0F-0EAD-0FC1C437058F}"/>
              </a:ext>
            </a:extLst>
          </p:cNvPr>
          <p:cNvSpPr>
            <a:spLocks noGrp="1"/>
          </p:cNvSpPr>
          <p:nvPr>
            <p:ph type="title"/>
          </p:nvPr>
        </p:nvSpPr>
        <p:spPr>
          <a:xfrm>
            <a:off x="7883612" y="484632"/>
            <a:ext cx="3816774" cy="1609344"/>
          </a:xfrm>
          <a:ln>
            <a:noFill/>
          </a:ln>
        </p:spPr>
        <p:txBody>
          <a:bodyPr>
            <a:normAutofit/>
          </a:bodyPr>
          <a:lstStyle/>
          <a:p>
            <a:r>
              <a:rPr lang="en-US" sz="3200"/>
              <a:t>INTRODUCTION</a:t>
            </a:r>
          </a:p>
        </p:txBody>
      </p:sp>
      <p:pic>
        <p:nvPicPr>
          <p:cNvPr id="42" name="Picture 41" descr="People in a restaurant">
            <a:extLst>
              <a:ext uri="{FF2B5EF4-FFF2-40B4-BE49-F238E27FC236}">
                <a16:creationId xmlns:a16="http://schemas.microsoft.com/office/drawing/2014/main" id="{A16BC2D6-556F-D559-4A95-8F6F4F0A1066}"/>
              </a:ext>
            </a:extLst>
          </p:cNvPr>
          <p:cNvPicPr>
            <a:picLocks noChangeAspect="1"/>
          </p:cNvPicPr>
          <p:nvPr/>
        </p:nvPicPr>
        <p:blipFill rotWithShape="1">
          <a:blip r:embed="rId4"/>
          <a:srcRect l="1423" r="25101" b="-1"/>
          <a:stretch/>
        </p:blipFill>
        <p:spPr>
          <a:xfrm>
            <a:off x="3343" y="10"/>
            <a:ext cx="7548923" cy="6857990"/>
          </a:xfrm>
          <a:prstGeom prst="rect">
            <a:avLst/>
          </a:prstGeom>
        </p:spPr>
      </p:pic>
      <p:sp>
        <p:nvSpPr>
          <p:cNvPr id="3" name="Content Placeholder 2">
            <a:extLst>
              <a:ext uri="{FF2B5EF4-FFF2-40B4-BE49-F238E27FC236}">
                <a16:creationId xmlns:a16="http://schemas.microsoft.com/office/drawing/2014/main" id="{AC2DD4AD-8349-1BBF-0289-8F4A0B82C94D}"/>
              </a:ext>
            </a:extLst>
          </p:cNvPr>
          <p:cNvSpPr>
            <a:spLocks noGrp="1"/>
          </p:cNvSpPr>
          <p:nvPr>
            <p:ph idx="1"/>
          </p:nvPr>
        </p:nvSpPr>
        <p:spPr>
          <a:xfrm>
            <a:off x="7883611" y="2121408"/>
            <a:ext cx="3816774" cy="4050792"/>
          </a:xfrm>
        </p:spPr>
        <p:txBody>
          <a:bodyPr>
            <a:normAutofit/>
          </a:bodyPr>
          <a:lstStyle/>
          <a:p>
            <a:r>
              <a:rPr lang="en-US" sz="1600"/>
              <a:t>Restaurants are awarded stars in the Michelin Guide, an international restaurant guide, in recognition of their exceptional cuisine offerings. Travelers frequently seek out these starred restaurants since they are regarded as some of the greatest in the world. The eating options are recommended by the guide based on several characteristics, such as name, address, location, cuisine, latitude, longitude, phone number, URL, award, and lowest and highest pricing.</a:t>
            </a:r>
          </a:p>
          <a:p>
            <a:endParaRPr lang="en-US" sz="1600"/>
          </a:p>
        </p:txBody>
      </p:sp>
      <p:grpSp>
        <p:nvGrpSpPr>
          <p:cNvPr id="53" name="Group 52">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0" name="Oval 49">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1" name="Oval 50">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8266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FD669-21E8-6F79-413B-AAFBB90EACCE}"/>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90000"/>
              </a:lnSpc>
            </a:pPr>
            <a:r>
              <a:rPr lang="en-US" sz="4400" b="1">
                <a:effectLst/>
              </a:rPr>
              <a:t>Geographical Distribution of Restaurants</a:t>
            </a:r>
            <a:br>
              <a:rPr lang="en-US" sz="4400">
                <a:effectLst/>
              </a:rPr>
            </a:br>
            <a:endParaRPr lang="en-US" sz="4400"/>
          </a:p>
        </p:txBody>
      </p:sp>
      <p:pic>
        <p:nvPicPr>
          <p:cNvPr id="5" name="Content Placeholder 4" descr="A map of the world&#10;&#10;Description automatically generated">
            <a:extLst>
              <a:ext uri="{FF2B5EF4-FFF2-40B4-BE49-F238E27FC236}">
                <a16:creationId xmlns:a16="http://schemas.microsoft.com/office/drawing/2014/main" id="{08FB8724-BC5A-895C-3634-9FE7ED844E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0476" y="1474090"/>
            <a:ext cx="7957436" cy="4449632"/>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701283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075C-19F1-1C28-21EB-456AADCBADFA}"/>
              </a:ext>
            </a:extLst>
          </p:cNvPr>
          <p:cNvSpPr>
            <a:spLocks noGrp="1"/>
          </p:cNvSpPr>
          <p:nvPr>
            <p:ph type="title"/>
          </p:nvPr>
        </p:nvSpPr>
        <p:spPr>
          <a:xfrm>
            <a:off x="550864" y="549275"/>
            <a:ext cx="6373812" cy="984885"/>
          </a:xfrm>
        </p:spPr>
        <p:txBody>
          <a:bodyPr vert="horz" wrap="square" lIns="0" tIns="0" rIns="0" bIns="0" rtlCol="0" anchor="ctr" anchorCtr="0">
            <a:normAutofit fontScale="90000"/>
          </a:bodyPr>
          <a:lstStyle/>
          <a:p>
            <a:pPr>
              <a:lnSpc>
                <a:spcPct val="90000"/>
              </a:lnSpc>
            </a:pPr>
            <a:r>
              <a:rPr lang="en-US" sz="2600" b="1">
                <a:effectLst/>
              </a:rPr>
              <a:t>Average Price by Award of Top 20 cuisines</a:t>
            </a:r>
            <a:br>
              <a:rPr lang="en-US" sz="2600">
                <a:effectLst/>
              </a:rPr>
            </a:br>
            <a:endParaRPr lang="en-US" sz="2600"/>
          </a:p>
        </p:txBody>
      </p:sp>
      <p:pic>
        <p:nvPicPr>
          <p:cNvPr id="9" name="Picture 8" descr="A graph of different colored bars&#10;&#10;Description automatically generated">
            <a:extLst>
              <a:ext uri="{FF2B5EF4-FFF2-40B4-BE49-F238E27FC236}">
                <a16:creationId xmlns:a16="http://schemas.microsoft.com/office/drawing/2014/main" id="{9EFC18A1-213C-FC20-1D1E-5FCF4E0FD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408" y="2083435"/>
            <a:ext cx="9565561" cy="4225290"/>
          </a:xfrm>
          <a:custGeom>
            <a:avLst/>
            <a:gdLst/>
            <a:ahLst/>
            <a:cxnLst/>
            <a:rect l="l" t="t" r="r" b="b"/>
            <a:pathLst>
              <a:path w="12192000" h="4225290">
                <a:moveTo>
                  <a:pt x="0" y="0"/>
                </a:moveTo>
                <a:lnTo>
                  <a:pt x="12192000" y="0"/>
                </a:lnTo>
                <a:lnTo>
                  <a:pt x="12192000" y="4225290"/>
                </a:lnTo>
                <a:lnTo>
                  <a:pt x="0" y="4225290"/>
                </a:lnTo>
                <a:close/>
              </a:path>
            </a:pathLst>
          </a:custGeom>
        </p:spPr>
      </p:pic>
    </p:spTree>
    <p:extLst>
      <p:ext uri="{BB962C8B-B14F-4D97-AF65-F5344CB8AC3E}">
        <p14:creationId xmlns:p14="http://schemas.microsoft.com/office/powerpoint/2010/main" val="539630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F7E4-BBAB-4CE3-8417-B92CEA6BDFD6}"/>
              </a:ext>
            </a:extLst>
          </p:cNvPr>
          <p:cNvSpPr>
            <a:spLocks noGrp="1"/>
          </p:cNvSpPr>
          <p:nvPr>
            <p:ph type="title"/>
          </p:nvPr>
        </p:nvSpPr>
        <p:spPr>
          <a:xfrm>
            <a:off x="550864" y="549275"/>
            <a:ext cx="6373812" cy="984885"/>
          </a:xfrm>
        </p:spPr>
        <p:txBody>
          <a:bodyPr vert="horz" wrap="square" lIns="0" tIns="0" rIns="0" bIns="0" rtlCol="0" anchor="ctr" anchorCtr="0">
            <a:normAutofit/>
          </a:bodyPr>
          <a:lstStyle/>
          <a:p>
            <a:pPr>
              <a:lnSpc>
                <a:spcPct val="90000"/>
              </a:lnSpc>
            </a:pPr>
            <a:r>
              <a:rPr lang="en-US" sz="3400" b="1">
                <a:effectLst/>
              </a:rPr>
              <a:t>Cuisine by Max and Min Prices</a:t>
            </a:r>
            <a:br>
              <a:rPr lang="en-US" sz="3400">
                <a:effectLst/>
              </a:rPr>
            </a:br>
            <a:endParaRPr lang="en-US" sz="3400"/>
          </a:p>
        </p:txBody>
      </p:sp>
      <p:pic>
        <p:nvPicPr>
          <p:cNvPr id="5" name="Content Placeholder 4" descr="A graph with dots on it&#10;&#10;Description automatically generated">
            <a:extLst>
              <a:ext uri="{FF2B5EF4-FFF2-40B4-BE49-F238E27FC236}">
                <a16:creationId xmlns:a16="http://schemas.microsoft.com/office/drawing/2014/main" id="{45091D5D-007E-74D3-76B8-4FA23C54F5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850" y="1628775"/>
            <a:ext cx="10058399" cy="4905375"/>
          </a:xfrm>
          <a:custGeom>
            <a:avLst/>
            <a:gdLst/>
            <a:ahLst/>
            <a:cxnLst/>
            <a:rect l="l" t="t" r="r" b="b"/>
            <a:pathLst>
              <a:path w="12192000" h="4225290">
                <a:moveTo>
                  <a:pt x="0" y="0"/>
                </a:moveTo>
                <a:lnTo>
                  <a:pt x="12192000" y="0"/>
                </a:lnTo>
                <a:lnTo>
                  <a:pt x="12192000" y="4225290"/>
                </a:lnTo>
                <a:lnTo>
                  <a:pt x="0" y="4225290"/>
                </a:lnTo>
                <a:close/>
              </a:path>
            </a:pathLst>
          </a:custGeom>
        </p:spPr>
      </p:pic>
    </p:spTree>
    <p:extLst>
      <p:ext uri="{BB962C8B-B14F-4D97-AF65-F5344CB8AC3E}">
        <p14:creationId xmlns:p14="http://schemas.microsoft.com/office/powerpoint/2010/main" val="188470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50C2-24A2-8183-C65A-658F48CDD6F1}"/>
              </a:ext>
            </a:extLst>
          </p:cNvPr>
          <p:cNvSpPr>
            <a:spLocks noGrp="1"/>
          </p:cNvSpPr>
          <p:nvPr>
            <p:ph type="title"/>
          </p:nvPr>
        </p:nvSpPr>
        <p:spPr>
          <a:xfrm>
            <a:off x="550864" y="549275"/>
            <a:ext cx="6373812" cy="984885"/>
          </a:xfrm>
        </p:spPr>
        <p:txBody>
          <a:bodyPr vert="horz" wrap="square" lIns="0" tIns="0" rIns="0" bIns="0" rtlCol="0" anchor="ctr" anchorCtr="0">
            <a:normAutofit fontScale="90000"/>
          </a:bodyPr>
          <a:lstStyle/>
          <a:p>
            <a:pPr>
              <a:lnSpc>
                <a:spcPct val="90000"/>
              </a:lnSpc>
            </a:pPr>
            <a:r>
              <a:rPr lang="en-US" sz="2600" b="1">
                <a:effectLst/>
              </a:rPr>
              <a:t>Total number of awards for each location</a:t>
            </a:r>
            <a:br>
              <a:rPr lang="en-US" sz="2600">
                <a:effectLst/>
              </a:rPr>
            </a:br>
            <a:endParaRPr lang="en-US" sz="2600"/>
          </a:p>
        </p:txBody>
      </p:sp>
      <p:pic>
        <p:nvPicPr>
          <p:cNvPr id="5" name="Content Placeholder 4" descr="A group of colorful circles&#10;&#10;Description automatically generated">
            <a:extLst>
              <a:ext uri="{FF2B5EF4-FFF2-40B4-BE49-F238E27FC236}">
                <a16:creationId xmlns:a16="http://schemas.microsoft.com/office/drawing/2014/main" id="{0CCCCE80-8485-9003-F8D5-452763E53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0" y="1438275"/>
            <a:ext cx="10334625" cy="5105400"/>
          </a:xfrm>
          <a:custGeom>
            <a:avLst/>
            <a:gdLst/>
            <a:ahLst/>
            <a:cxnLst/>
            <a:rect l="l" t="t" r="r" b="b"/>
            <a:pathLst>
              <a:path w="12192000" h="4225290">
                <a:moveTo>
                  <a:pt x="0" y="0"/>
                </a:moveTo>
                <a:lnTo>
                  <a:pt x="12192000" y="0"/>
                </a:lnTo>
                <a:lnTo>
                  <a:pt x="12192000" y="4225290"/>
                </a:lnTo>
                <a:lnTo>
                  <a:pt x="0" y="4225290"/>
                </a:lnTo>
                <a:close/>
              </a:path>
            </a:pathLst>
          </a:custGeom>
        </p:spPr>
      </p:pic>
    </p:spTree>
    <p:extLst>
      <p:ext uri="{BB962C8B-B14F-4D97-AF65-F5344CB8AC3E}">
        <p14:creationId xmlns:p14="http://schemas.microsoft.com/office/powerpoint/2010/main" val="2914248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527D1-6A68-F79A-EBCD-F5784C1B6553}"/>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b="1">
                <a:effectLst/>
              </a:rPr>
              <a:t>Top 10 cuisine types</a:t>
            </a:r>
            <a:br>
              <a:rPr lang="en-US">
                <a:effectLst/>
              </a:rPr>
            </a:br>
            <a:endParaRPr lang="en-US" dirty="0"/>
          </a:p>
        </p:txBody>
      </p:sp>
      <p:pic>
        <p:nvPicPr>
          <p:cNvPr id="5" name="Content Placeholder 4" descr="A pie chart with different colored sections&#10;&#10;Description automatically generated">
            <a:extLst>
              <a:ext uri="{FF2B5EF4-FFF2-40B4-BE49-F238E27FC236}">
                <a16:creationId xmlns:a16="http://schemas.microsoft.com/office/drawing/2014/main" id="{52825388-5500-1606-F682-D3C66C20B9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5776" y="684464"/>
            <a:ext cx="7345363" cy="5490658"/>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87282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4011-B589-FE37-2345-A920189497FA}"/>
              </a:ext>
            </a:extLst>
          </p:cNvPr>
          <p:cNvSpPr>
            <a:spLocks noGrp="1"/>
          </p:cNvSpPr>
          <p:nvPr>
            <p:ph type="title"/>
          </p:nvPr>
        </p:nvSpPr>
        <p:spPr>
          <a:xfrm>
            <a:off x="2105025" y="-1193800"/>
            <a:ext cx="9258299" cy="3034657"/>
          </a:xfrm>
        </p:spPr>
        <p:txBody>
          <a:bodyPr vert="horz" wrap="square" lIns="0" tIns="0" rIns="0" bIns="0" rtlCol="0" anchor="b" anchorCtr="0">
            <a:normAutofit/>
          </a:bodyPr>
          <a:lstStyle/>
          <a:p>
            <a:pPr algn="ctr"/>
            <a:r>
              <a:rPr lang="en-US" sz="4400" b="1" dirty="0">
                <a:effectLst/>
              </a:rPr>
              <a:t>Interactive Dashboard</a:t>
            </a:r>
            <a:br>
              <a:rPr lang="en-US" dirty="0">
                <a:effectLst/>
              </a:rPr>
            </a:br>
            <a:endParaRPr lang="en-US" dirty="0"/>
          </a:p>
        </p:txBody>
      </p:sp>
      <p:pic>
        <p:nvPicPr>
          <p:cNvPr id="5" name="Content Placeholder 4">
            <a:extLst>
              <a:ext uri="{FF2B5EF4-FFF2-40B4-BE49-F238E27FC236}">
                <a16:creationId xmlns:a16="http://schemas.microsoft.com/office/drawing/2014/main" id="{42AE4383-DB92-2A1B-AC81-02C2070039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931" y="1286071"/>
            <a:ext cx="9372599" cy="5229224"/>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55303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E111C-3CE9-61FD-76D2-5F828343E9F9}"/>
              </a:ext>
            </a:extLst>
          </p:cNvPr>
          <p:cNvSpPr>
            <a:spLocks noGrp="1"/>
          </p:cNvSpPr>
          <p:nvPr>
            <p:ph type="title"/>
          </p:nvPr>
        </p:nvSpPr>
        <p:spPr>
          <a:xfrm>
            <a:off x="6400800" y="484632"/>
            <a:ext cx="5299586" cy="1609344"/>
          </a:xfrm>
          <a:ln>
            <a:noFill/>
          </a:ln>
        </p:spPr>
        <p:txBody>
          <a:bodyPr>
            <a:normAutofit/>
          </a:bodyPr>
          <a:lstStyle/>
          <a:p>
            <a:r>
              <a:rPr lang="en-US" sz="4000"/>
              <a:t>CONCLUSION</a:t>
            </a:r>
          </a:p>
        </p:txBody>
      </p:sp>
      <p:pic>
        <p:nvPicPr>
          <p:cNvPr id="16" name="Graphic 15" descr="Covered plate">
            <a:extLst>
              <a:ext uri="{FF2B5EF4-FFF2-40B4-BE49-F238E27FC236}">
                <a16:creationId xmlns:a16="http://schemas.microsoft.com/office/drawing/2014/main" id="{5D923BB7-6AB7-28D6-DC3C-7C1E8A79FB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3999" y="877900"/>
            <a:ext cx="5112461" cy="5112461"/>
          </a:xfrm>
          <a:prstGeom prst="rect">
            <a:avLst/>
          </a:prstGeom>
        </p:spPr>
      </p:pic>
      <p:sp>
        <p:nvSpPr>
          <p:cNvPr id="3" name="Content Placeholder 2">
            <a:extLst>
              <a:ext uri="{FF2B5EF4-FFF2-40B4-BE49-F238E27FC236}">
                <a16:creationId xmlns:a16="http://schemas.microsoft.com/office/drawing/2014/main" id="{4A1496B4-AB19-EEA7-59CA-64FCFF061BB8}"/>
              </a:ext>
            </a:extLst>
          </p:cNvPr>
          <p:cNvSpPr>
            <a:spLocks noGrp="1"/>
          </p:cNvSpPr>
          <p:nvPr>
            <p:ph idx="1"/>
          </p:nvPr>
        </p:nvSpPr>
        <p:spPr>
          <a:xfrm>
            <a:off x="6400799" y="2121408"/>
            <a:ext cx="5299585" cy="4050792"/>
          </a:xfrm>
        </p:spPr>
        <p:txBody>
          <a:bodyPr>
            <a:norm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conclusion, the analysis of the "Michelin-Starred Restaurants" reveals several key insights into the cuisine landscape. Geographically, Michelin-starred restaurants are concentrated in Europe and Asia, with notable clusters in Switzerland, France, Spain, Italy, and Japan. Price patterns vary significantly by city and cuisine, with higher prices generally associated with more Michelin stars and certain types of cuisine. The top cuisine types are modern, creative, and Japanese, reflecting global trends in culinary preferences.</a:t>
            </a: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grpSp>
        <p:nvGrpSpPr>
          <p:cNvPr id="20" name="Group 19">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85262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D1AF3A0-5D82-4E86-9E75-9BBE88DDF2B1}">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TM10001115[[fn=Parcel]]</Template>
  <TotalTime>285</TotalTime>
  <Words>226</Words>
  <Application>Microsoft Office PowerPoint</Application>
  <PresentationFormat>Widescreen</PresentationFormat>
  <Paragraphs>13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Amasis MT Pro Black</vt:lpstr>
      <vt:lpstr>Calibri</vt:lpstr>
      <vt:lpstr>Rockwell</vt:lpstr>
      <vt:lpstr>Rockwell Condensed</vt:lpstr>
      <vt:lpstr>Rockwell Extra Bold</vt:lpstr>
      <vt:lpstr>Wingdings</vt:lpstr>
      <vt:lpstr>Wood Type</vt:lpstr>
      <vt:lpstr>Michelin-Starred Restaurants Across the Globe                 - Beat the hunger. </vt:lpstr>
      <vt:lpstr>INTRODUCTION</vt:lpstr>
      <vt:lpstr>Geographical Distribution of Restaurants </vt:lpstr>
      <vt:lpstr>Average Price by Award of Top 20 cuisines </vt:lpstr>
      <vt:lpstr>Cuisine by Max and Min Prices </vt:lpstr>
      <vt:lpstr>Total number of awards for each location </vt:lpstr>
      <vt:lpstr>Top 10 cuisine types </vt:lpstr>
      <vt:lpstr>Interactive Dashboard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Michelin-Starred Restaurants Across the Globe                 - Beat the hunger. </dc:title>
  <dc:creator>ajay poreddy</dc:creator>
  <cp:lastModifiedBy>ajay poreddy</cp:lastModifiedBy>
  <cp:revision>1</cp:revision>
  <dcterms:created xsi:type="dcterms:W3CDTF">2023-11-26T23:37:40Z</dcterms:created>
  <dcterms:modified xsi:type="dcterms:W3CDTF">2023-11-27T04:22:51Z</dcterms:modified>
</cp:coreProperties>
</file>