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037012" cy="41883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1522412" cy="23654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11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0"/>
            <a:ext cx="1603386" cy="114140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10600" y="6096000"/>
            <a:ext cx="993733" cy="7620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63200" y="0"/>
            <a:ext cx="812800" cy="12319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11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685800" y="0"/>
                </a:lnTo>
                <a:lnTo>
                  <a:pt x="685800" y="1143000"/>
                </a:lnTo>
                <a:close/>
              </a:path>
            </a:pathLst>
          </a:custGeom>
          <a:solidFill>
            <a:srgbClr val="B01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851" y="274539"/>
            <a:ext cx="10742297" cy="947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3647" y="1729227"/>
            <a:ext cx="9155430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8984" y="1261734"/>
            <a:ext cx="52146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2F2F2"/>
                </a:solidFill>
                <a:latin typeface="Times New Roman"/>
                <a:cs typeface="Times New Roman"/>
              </a:rPr>
              <a:t>TERM</a:t>
            </a:r>
            <a:r>
              <a:rPr sz="3100" spc="-1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2F2F2"/>
                </a:solidFill>
                <a:latin typeface="Times New Roman"/>
                <a:cs typeface="Times New Roman"/>
              </a:rPr>
              <a:t>PROJECT</a:t>
            </a:r>
            <a:r>
              <a:rPr sz="3100" spc="-70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2F2F2"/>
                </a:solidFill>
                <a:latin typeface="Times New Roman"/>
                <a:cs typeface="Times New Roman"/>
              </a:rPr>
              <a:t>-</a:t>
            </a:r>
            <a:r>
              <a:rPr sz="3100" spc="-10" dirty="0">
                <a:solidFill>
                  <a:srgbClr val="F2F2F2"/>
                </a:solidFill>
                <a:latin typeface="Times New Roman"/>
                <a:cs typeface="Times New Roman"/>
              </a:rPr>
              <a:t> PROPOSAL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6810" y="5159499"/>
            <a:ext cx="46596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75" dirty="0">
                <a:solidFill>
                  <a:srgbClr val="D9D9D9"/>
                </a:solidFill>
                <a:latin typeface="Times New Roman"/>
                <a:cs typeface="Times New Roman"/>
              </a:rPr>
              <a:t>YASHWANTH</a:t>
            </a:r>
            <a:r>
              <a:rPr sz="2400" spc="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D9D9D9"/>
                </a:solidFill>
                <a:latin typeface="Times New Roman"/>
                <a:cs typeface="Times New Roman"/>
              </a:rPr>
              <a:t>REDDY</a:t>
            </a:r>
            <a:r>
              <a:rPr sz="2400" spc="-16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9D9D9"/>
                </a:solidFill>
                <a:latin typeface="Times New Roman"/>
                <a:cs typeface="Times New Roman"/>
              </a:rPr>
              <a:t>YELUGURI </a:t>
            </a:r>
            <a:r>
              <a:rPr sz="2400" spc="-105" dirty="0">
                <a:solidFill>
                  <a:srgbClr val="D9D9D9"/>
                </a:solidFill>
                <a:latin typeface="Times New Roman"/>
                <a:cs typeface="Times New Roman"/>
              </a:rPr>
              <a:t>PATCHA </a:t>
            </a:r>
            <a:r>
              <a:rPr sz="2400" spc="-10" dirty="0">
                <a:solidFill>
                  <a:srgbClr val="D9D9D9"/>
                </a:solidFill>
                <a:latin typeface="Times New Roman"/>
                <a:cs typeface="Times New Roman"/>
              </a:rPr>
              <a:t>SRENITHA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X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and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O</a:t>
            </a:r>
            <a:r>
              <a:rPr sz="3200" spc="-35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Game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729" y="1134558"/>
            <a:ext cx="2930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730" y="2223396"/>
            <a:ext cx="7177405" cy="307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game,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typically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played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 a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3x3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grid,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involves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players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alternately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marking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empty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cells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either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"X"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"O"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attempt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line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three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marks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horizontally, vertically,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diagonally.</a:t>
            </a:r>
            <a:endParaRPr sz="2400">
              <a:latin typeface="Times New Roman"/>
              <a:cs typeface="Times New Roman"/>
            </a:endParaRPr>
          </a:p>
          <a:p>
            <a:pPr marL="12700" marR="208915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 is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developed using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minimax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algorithm,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decision-making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explores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possible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game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states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selects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move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maximizes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chances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winning while minimizing the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opponent.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100" y="1816100"/>
            <a:ext cx="3623400" cy="35974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Times New Roman"/>
                <a:cs typeface="Times New Roman"/>
              </a:rPr>
              <a:t>OBJECTIVE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722909"/>
            <a:ext cx="6851650" cy="16256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5600" algn="l"/>
              </a:tabLst>
            </a:pPr>
            <a:r>
              <a:rPr sz="1650" spc="-50" dirty="0">
                <a:solidFill>
                  <a:srgbClr val="8AD0D6"/>
                </a:solidFill>
                <a:latin typeface="Wingdings 3"/>
                <a:cs typeface="Wingdings 3"/>
              </a:rPr>
              <a:t>▶</a:t>
            </a:r>
            <a:r>
              <a:rPr sz="1650" dirty="0">
                <a:solidFill>
                  <a:srgbClr val="8AD0D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Implementing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X’s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O’s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agents.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50" spc="-50" dirty="0">
                <a:solidFill>
                  <a:srgbClr val="8AD0D6"/>
                </a:solidFill>
                <a:latin typeface="Wingdings 3"/>
                <a:cs typeface="Wingdings 3"/>
              </a:rPr>
              <a:t>▶</a:t>
            </a:r>
            <a:r>
              <a:rPr sz="1650" dirty="0">
                <a:solidFill>
                  <a:srgbClr val="8AD0D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Organizing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tournament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agents.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50" spc="-50" dirty="0">
                <a:solidFill>
                  <a:srgbClr val="8AD0D6"/>
                </a:solidFill>
                <a:latin typeface="Wingdings 3"/>
                <a:cs typeface="Wingdings 3"/>
              </a:rPr>
              <a:t>▶</a:t>
            </a:r>
            <a:r>
              <a:rPr sz="1650" dirty="0">
                <a:solidFill>
                  <a:srgbClr val="8AD0D6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Agent forming the quickest sequence and remaining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undefeated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till the end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declared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winner.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240" y="4313709"/>
            <a:ext cx="5336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Training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Agents-&gt;Conducting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Tournament-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&gt;Winner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8300" y="1790700"/>
            <a:ext cx="3759393" cy="3181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1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460550"/>
            <a:ext cx="9717405" cy="40620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500" spc="-300" dirty="0">
                <a:solidFill>
                  <a:srgbClr val="8AD0D6"/>
                </a:solidFill>
                <a:latin typeface="Wingdings 3"/>
                <a:cs typeface="Wingdings 3"/>
              </a:rPr>
              <a:t>▶</a:t>
            </a:r>
            <a:r>
              <a:rPr sz="2500" spc="-145" dirty="0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Designing</a:t>
            </a:r>
            <a:r>
              <a:rPr sz="31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layout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3x3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grid.</a:t>
            </a:r>
            <a:endParaRPr sz="3100">
              <a:latin typeface="Times New Roman"/>
              <a:cs typeface="Times New Roman"/>
            </a:endParaRPr>
          </a:p>
          <a:p>
            <a:pPr marL="355600" marR="921385" indent="-342900">
              <a:lnSpc>
                <a:spcPts val="2980"/>
              </a:lnSpc>
              <a:spcBef>
                <a:spcPts val="969"/>
              </a:spcBef>
            </a:pPr>
            <a:r>
              <a:rPr sz="2500" spc="-300" dirty="0">
                <a:solidFill>
                  <a:srgbClr val="8AD0D6"/>
                </a:solidFill>
                <a:latin typeface="Wingdings 3"/>
                <a:cs typeface="Wingdings 3"/>
              </a:rPr>
              <a:t>▶</a:t>
            </a:r>
            <a:r>
              <a:rPr sz="2500" spc="-145" dirty="0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Agent</a:t>
            </a:r>
            <a:r>
              <a:rPr sz="31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training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play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atmosphere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Minimax,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Expectimax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QLearning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algorithms.</a:t>
            </a:r>
            <a:endParaRPr sz="3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1019"/>
              </a:spcBef>
            </a:pPr>
            <a:r>
              <a:rPr sz="2500" spc="-300" dirty="0">
                <a:solidFill>
                  <a:srgbClr val="8AD0D6"/>
                </a:solidFill>
                <a:latin typeface="Wingdings 3"/>
                <a:cs typeface="Wingdings 3"/>
              </a:rPr>
              <a:t>▶</a:t>
            </a:r>
            <a:r>
              <a:rPr sz="2500" spc="-145" dirty="0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sz="31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agent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3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minimizes</a:t>
            </a:r>
            <a:r>
              <a:rPr sz="3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utility</a:t>
            </a:r>
            <a:r>
              <a:rPr sz="3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1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counter</a:t>
            </a:r>
            <a:r>
              <a:rPr sz="31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strategy</a:t>
            </a:r>
            <a:r>
              <a:rPr sz="31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1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31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31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maximize</a:t>
            </a:r>
            <a:r>
              <a:rPr sz="31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31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utility.</a:t>
            </a:r>
            <a:endParaRPr sz="3100">
              <a:latin typeface="Times New Roman"/>
              <a:cs typeface="Times New Roman"/>
            </a:endParaRPr>
          </a:p>
          <a:p>
            <a:pPr marL="355600" marR="824230" indent="-342900">
              <a:lnSpc>
                <a:spcPts val="2980"/>
              </a:lnSpc>
              <a:spcBef>
                <a:spcPts val="975"/>
              </a:spcBef>
            </a:pPr>
            <a:r>
              <a:rPr sz="2500" spc="-300" dirty="0">
                <a:solidFill>
                  <a:srgbClr val="8AD0D6"/>
                </a:solidFill>
                <a:latin typeface="Wingdings 3"/>
                <a:cs typeface="Wingdings 3"/>
              </a:rPr>
              <a:t>▶</a:t>
            </a:r>
            <a:r>
              <a:rPr sz="2500" spc="-145" dirty="0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limitations</a:t>
            </a:r>
            <a:r>
              <a:rPr sz="31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minimax</a:t>
            </a:r>
            <a:r>
              <a:rPr sz="31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overcome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1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expectimax</a:t>
            </a:r>
            <a:r>
              <a:rPr sz="31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further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expands</a:t>
            </a:r>
            <a:r>
              <a:rPr sz="31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utility.</a:t>
            </a:r>
            <a:endParaRPr sz="3100">
              <a:latin typeface="Times New Roman"/>
              <a:cs typeface="Times New Roman"/>
            </a:endParaRPr>
          </a:p>
          <a:p>
            <a:pPr marL="355600" marR="96520" indent="-342900">
              <a:lnSpc>
                <a:spcPct val="80000"/>
              </a:lnSpc>
              <a:spcBef>
                <a:spcPts val="1019"/>
              </a:spcBef>
            </a:pPr>
            <a:r>
              <a:rPr sz="2500" spc="-300" dirty="0">
                <a:solidFill>
                  <a:srgbClr val="8AD0D6"/>
                </a:solidFill>
                <a:latin typeface="Wingdings 3"/>
                <a:cs typeface="Wingdings 3"/>
              </a:rPr>
              <a:t>▶</a:t>
            </a:r>
            <a:r>
              <a:rPr sz="2500" spc="-145" dirty="0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Further,</a:t>
            </a:r>
            <a:r>
              <a:rPr sz="31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choice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study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actions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agent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3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3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3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3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maximum</a:t>
            </a:r>
            <a:r>
              <a:rPr sz="31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utility.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DELIVERABLES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82052" y="1948454"/>
            <a:ext cx="8545830" cy="2854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100"/>
              </a:spcBef>
              <a:buClr>
                <a:srgbClr val="8AD0D6"/>
              </a:buClr>
              <a:buSzPct val="81250"/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developed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train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agents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programming(.py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files)</a:t>
            </a:r>
            <a:endParaRPr sz="2400">
              <a:latin typeface="Times New Roman"/>
              <a:cs typeface="Times New Roman"/>
            </a:endParaRPr>
          </a:p>
          <a:p>
            <a:pPr marL="355600" marR="384810" indent="-342900">
              <a:lnSpc>
                <a:spcPct val="100000"/>
              </a:lnSpc>
              <a:spcBef>
                <a:spcPts val="1000"/>
              </a:spcBef>
              <a:buClr>
                <a:srgbClr val="8AD0D6"/>
              </a:buClr>
              <a:buSzPct val="81250"/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Documentation manual mentioning about game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implementation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models.</a:t>
            </a:r>
            <a:endParaRPr sz="24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000"/>
              </a:spcBef>
              <a:buClr>
                <a:srgbClr val="8AD0D6"/>
              </a:buClr>
              <a:buSzPct val="81250"/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Presentation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 project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overview.</a:t>
            </a:r>
            <a:endParaRPr sz="24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000"/>
              </a:spcBef>
              <a:buClr>
                <a:srgbClr val="8AD0D6"/>
              </a:buClr>
              <a:buSzPct val="81250"/>
              <a:buFont typeface="Courier New"/>
              <a:buChar char="o"/>
              <a:tabLst>
                <a:tab pos="356235" algn="l"/>
              </a:tabLst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Youtube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video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demonstrating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game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slides.</a:t>
            </a:r>
            <a:endParaRPr sz="24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000"/>
              </a:spcBef>
              <a:buClr>
                <a:srgbClr val="8AD0D6"/>
              </a:buClr>
              <a:buSzPct val="81250"/>
              <a:buFont typeface="Courier New"/>
              <a:buChar char="o"/>
              <a:tabLst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5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</a:t>
            </a:r>
            <a:r>
              <a:rPr spc="-560" dirty="0"/>
              <a:t>V</a:t>
            </a:r>
            <a:r>
              <a:rPr spc="-20" dirty="0"/>
              <a:t>ALU</a:t>
            </a:r>
            <a:r>
              <a:rPr spc="-480" dirty="0"/>
              <a:t>A</a:t>
            </a:r>
            <a:r>
              <a:rPr spc="-20" dirty="0"/>
              <a:t>TIO</a:t>
            </a:r>
            <a:r>
              <a:rPr spc="-10" dirty="0"/>
              <a:t>N</a:t>
            </a:r>
            <a:r>
              <a:rPr spc="-110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899160" indent="-8890">
              <a:lnSpc>
                <a:spcPts val="3840"/>
              </a:lnSpc>
              <a:spcBef>
                <a:spcPts val="225"/>
              </a:spcBef>
              <a:buSzPct val="98437"/>
              <a:buFont typeface="Times New Roman"/>
              <a:buChar char="•"/>
              <a:tabLst>
                <a:tab pos="156210" algn="l"/>
              </a:tabLst>
            </a:pPr>
            <a:r>
              <a:rPr b="1" dirty="0">
                <a:latin typeface="Times New Roman"/>
                <a:cs typeface="Times New Roman"/>
              </a:rPr>
              <a:t>	Agent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Implementation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Evaluated</a:t>
            </a:r>
            <a:r>
              <a:rPr spc="-5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correct implementation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spc="-10" dirty="0"/>
              <a:t>agents.</a:t>
            </a:r>
          </a:p>
          <a:p>
            <a:pPr marL="12700" marR="5080" indent="-8890">
              <a:lnSpc>
                <a:spcPts val="3840"/>
              </a:lnSpc>
              <a:buSzPct val="98437"/>
              <a:buFont typeface="Times New Roman"/>
              <a:buChar char="•"/>
              <a:tabLst>
                <a:tab pos="156210" algn="l"/>
              </a:tabLst>
            </a:pPr>
            <a:r>
              <a:rPr b="1" dirty="0">
                <a:latin typeface="Times New Roman"/>
                <a:cs typeface="Times New Roman"/>
              </a:rPr>
              <a:t>	Accuracy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with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Random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Inputs</a:t>
            </a:r>
            <a:r>
              <a:rPr spc="-10" dirty="0"/>
              <a:t>:</a:t>
            </a:r>
            <a:r>
              <a:rPr spc="-190" dirty="0"/>
              <a:t> </a:t>
            </a:r>
            <a:r>
              <a:rPr dirty="0"/>
              <a:t>Agents</a:t>
            </a:r>
            <a:r>
              <a:rPr spc="-55" dirty="0"/>
              <a:t> </a:t>
            </a:r>
            <a:r>
              <a:rPr dirty="0"/>
              <a:t>must</a:t>
            </a:r>
            <a:r>
              <a:rPr spc="-50" dirty="0"/>
              <a:t> </a:t>
            </a:r>
            <a:r>
              <a:rPr spc="-10" dirty="0"/>
              <a:t>produce </a:t>
            </a:r>
            <a:r>
              <a:rPr dirty="0"/>
              <a:t>accurate</a:t>
            </a:r>
            <a:r>
              <a:rPr spc="-70" dirty="0"/>
              <a:t> </a:t>
            </a:r>
            <a:r>
              <a:rPr dirty="0"/>
              <a:t>results</a:t>
            </a:r>
            <a:r>
              <a:rPr spc="-7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various</a:t>
            </a:r>
            <a:r>
              <a:rPr spc="-75" dirty="0"/>
              <a:t> </a:t>
            </a:r>
            <a:r>
              <a:rPr dirty="0"/>
              <a:t>random</a:t>
            </a:r>
            <a:r>
              <a:rPr spc="-65" dirty="0"/>
              <a:t> </a:t>
            </a:r>
            <a:r>
              <a:rPr spc="-10" dirty="0"/>
              <a:t>inputs.</a:t>
            </a:r>
          </a:p>
          <a:p>
            <a:pPr marL="12700" marR="28575" indent="-8890">
              <a:lnSpc>
                <a:spcPts val="3840"/>
              </a:lnSpc>
              <a:buSzPct val="98437"/>
              <a:buFont typeface="Times New Roman"/>
              <a:buChar char="•"/>
              <a:tabLst>
                <a:tab pos="156210" algn="l"/>
              </a:tabLst>
            </a:pPr>
            <a:r>
              <a:rPr b="1" dirty="0">
                <a:latin typeface="Times New Roman"/>
                <a:cs typeface="Times New Roman"/>
              </a:rPr>
              <a:t>	Constraint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Satisfaction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Output</a:t>
            </a:r>
            <a:r>
              <a:rPr spc="-35" dirty="0"/>
              <a:t> </a:t>
            </a:r>
            <a:r>
              <a:rPr dirty="0"/>
              <a:t>must</a:t>
            </a:r>
            <a:r>
              <a:rPr spc="-40" dirty="0"/>
              <a:t> </a:t>
            </a:r>
            <a:r>
              <a:rPr dirty="0"/>
              <a:t>meet</a:t>
            </a:r>
            <a:r>
              <a:rPr spc="-35" dirty="0"/>
              <a:t> </a:t>
            </a:r>
            <a:r>
              <a:rPr dirty="0"/>
              <a:t>all</a:t>
            </a:r>
            <a:r>
              <a:rPr spc="-40" dirty="0"/>
              <a:t> </a:t>
            </a:r>
            <a:r>
              <a:rPr spc="-10" dirty="0"/>
              <a:t>defined constraints.</a:t>
            </a:r>
          </a:p>
          <a:p>
            <a:pPr marL="12700" marR="299085" indent="-8890">
              <a:lnSpc>
                <a:spcPts val="3840"/>
              </a:lnSpc>
              <a:buSzPct val="98437"/>
              <a:buFont typeface="Times New Roman"/>
              <a:buChar char="•"/>
              <a:tabLst>
                <a:tab pos="156210" algn="l"/>
              </a:tabLst>
            </a:pPr>
            <a:r>
              <a:rPr b="1" spc="-20" dirty="0">
                <a:latin typeface="Times New Roman"/>
                <a:cs typeface="Times New Roman"/>
              </a:rPr>
              <a:t>	Tournament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Outcome</a:t>
            </a:r>
            <a:r>
              <a:rPr dirty="0"/>
              <a:t>:</a:t>
            </a:r>
            <a:r>
              <a:rPr spc="-9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agent</a:t>
            </a:r>
            <a:r>
              <a:rPr spc="-40" dirty="0"/>
              <a:t> </a:t>
            </a:r>
            <a:r>
              <a:rPr dirty="0"/>
              <a:t>providing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best </a:t>
            </a:r>
            <a:r>
              <a:rPr dirty="0"/>
              <a:t>result</a:t>
            </a:r>
            <a:r>
              <a:rPr spc="-6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declared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winner.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per with a diagram of a game&#10;&#10;Description automatically generated">
            <a:extLst>
              <a:ext uri="{FF2B5EF4-FFF2-40B4-BE49-F238E27FC236}">
                <a16:creationId xmlns:a16="http://schemas.microsoft.com/office/drawing/2014/main" id="{EE49706C-BE89-ECCC-2630-054DFDA1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886"/>
            <a:ext cx="784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0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5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323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Times New Roman</vt:lpstr>
      <vt:lpstr>Wingdings 3</vt:lpstr>
      <vt:lpstr>Office Theme</vt:lpstr>
      <vt:lpstr>X and O Game</vt:lpstr>
      <vt:lpstr>ABSTRACT</vt:lpstr>
      <vt:lpstr>OBJECTIVE</vt:lpstr>
      <vt:lpstr>APPROACH</vt:lpstr>
      <vt:lpstr>DELIVERABLES</vt:lpstr>
      <vt:lpstr>EVALUATION METHODOLOGY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Akilan Av</dc:creator>
  <cp:lastModifiedBy>Saandeep Dora Attada</cp:lastModifiedBy>
  <cp:revision>2</cp:revision>
  <dcterms:created xsi:type="dcterms:W3CDTF">2024-12-06T02:40:18Z</dcterms:created>
  <dcterms:modified xsi:type="dcterms:W3CDTF">2024-12-06T04:32:28Z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Aspose Pty Ltd.</vt:lpwstr>
  </property>
  <property fmtid="{D5CDD505-2E9C-101B-9397-08002B2CF9AE}" pid="4" name="LastSaved">
    <vt:filetime>2024-12-06T00:00:00Z</vt:filetime>
  </property>
  <property fmtid="{D5CDD505-2E9C-101B-9397-08002B2CF9AE}" pid="5" name="Producer">
    <vt:lpwstr>Aspose.PDF for Java 23.4</vt:lpwstr>
  </property>
</Properties>
</file>