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2" r:id="rId5"/>
    <p:sldId id="258" r:id="rId6"/>
    <p:sldId id="259" r:id="rId7"/>
    <p:sldId id="263" r:id="rId8"/>
    <p:sldId id="264" r:id="rId9"/>
    <p:sldId id="265" r:id="rId10"/>
    <p:sldId id="269" r:id="rId11"/>
    <p:sldId id="270" r:id="rId12"/>
    <p:sldId id="271" r:id="rId13"/>
    <p:sldId id="268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Swathi Reddy" userId="050f34b42c24da5f" providerId="LiveId" clId="{0EEF0464-C730-453D-88EB-B89C461FE0A0}"/>
    <pc:docChg chg="modSld">
      <pc:chgData name="K Swathi Reddy" userId="050f34b42c24da5f" providerId="LiveId" clId="{0EEF0464-C730-453D-88EB-B89C461FE0A0}" dt="2025-03-25T07:47:40.396" v="55" actId="14100"/>
      <pc:docMkLst>
        <pc:docMk/>
      </pc:docMkLst>
      <pc:sldChg chg="modSp mod">
        <pc:chgData name="K Swathi Reddy" userId="050f34b42c24da5f" providerId="LiveId" clId="{0EEF0464-C730-453D-88EB-B89C461FE0A0}" dt="2025-03-25T07:47:21.905" v="54" actId="20577"/>
        <pc:sldMkLst>
          <pc:docMk/>
          <pc:sldMk cId="0" sldId="256"/>
        </pc:sldMkLst>
        <pc:spChg chg="mod">
          <ac:chgData name="K Swathi Reddy" userId="050f34b42c24da5f" providerId="LiveId" clId="{0EEF0464-C730-453D-88EB-B89C461FE0A0}" dt="2025-03-25T07:44:33.095" v="44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K Swathi Reddy" userId="050f34b42c24da5f" providerId="LiveId" clId="{0EEF0464-C730-453D-88EB-B89C461FE0A0}" dt="2025-03-25T07:47:21.905" v="54" actId="20577"/>
          <ac:spMkLst>
            <pc:docMk/>
            <pc:sldMk cId="0" sldId="256"/>
            <ac:spMk id="5" creationId="{AEE9355D-33DA-744E-1135-38EE6892A2E5}"/>
          </ac:spMkLst>
        </pc:spChg>
      </pc:sldChg>
      <pc:sldChg chg="modSp mod">
        <pc:chgData name="K Swathi Reddy" userId="050f34b42c24da5f" providerId="LiveId" clId="{0EEF0464-C730-453D-88EB-B89C461FE0A0}" dt="2025-03-25T07:47:40.396" v="55" actId="14100"/>
        <pc:sldMkLst>
          <pc:docMk/>
          <pc:sldMk cId="0" sldId="258"/>
        </pc:sldMkLst>
        <pc:picChg chg="mod">
          <ac:chgData name="K Swathi Reddy" userId="050f34b42c24da5f" providerId="LiveId" clId="{0EEF0464-C730-453D-88EB-B89C461FE0A0}" dt="2025-03-25T07:47:40.396" v="55" actId="14100"/>
          <ac:picMkLst>
            <pc:docMk/>
            <pc:sldMk cId="0" sldId="258"/>
            <ac:picMk id="6" creationId="{8DC561C6-9C9D-0946-0A85-E5B2EF6F9F78}"/>
          </ac:picMkLst>
        </pc:picChg>
      </pc:sldChg>
      <pc:sldChg chg="modSp mod">
        <pc:chgData name="K Swathi Reddy" userId="050f34b42c24da5f" providerId="LiveId" clId="{0EEF0464-C730-453D-88EB-B89C461FE0A0}" dt="2025-03-25T07:45:07.668" v="46" actId="14100"/>
        <pc:sldMkLst>
          <pc:docMk/>
          <pc:sldMk cId="3000673495" sldId="265"/>
        </pc:sldMkLst>
        <pc:picChg chg="mod">
          <ac:chgData name="K Swathi Reddy" userId="050f34b42c24da5f" providerId="LiveId" clId="{0EEF0464-C730-453D-88EB-B89C461FE0A0}" dt="2025-03-25T07:45:07.668" v="46" actId="14100"/>
          <ac:picMkLst>
            <pc:docMk/>
            <pc:sldMk cId="3000673495" sldId="265"/>
            <ac:picMk id="4" creationId="{7EBEED85-8D66-D34B-B13F-82DFDD3341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286" y="334296"/>
            <a:ext cx="7994337" cy="55735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IN" sz="5800" dirty="0">
                <a:latin typeface="Androgyne" panose="05080000000003050000" pitchFamily="82" charset="0"/>
              </a:rPr>
            </a:br>
            <a:br>
              <a:rPr lang="en-US" sz="5800" dirty="0">
                <a:latin typeface="Androgyne" panose="05080000000003050000" pitchFamily="82" charset="0"/>
              </a:rPr>
            </a:br>
            <a:r>
              <a:rPr lang="en-US" sz="5800" dirty="0">
                <a:latin typeface="Androgyne" panose="05080000000003050000" pitchFamily="82" charset="0"/>
              </a:rPr>
              <a:t>      </a:t>
            </a:r>
            <a:r>
              <a:rPr lang="en-IN" sz="5800" dirty="0">
                <a:latin typeface="Androgyne" panose="05080000000003050000" pitchFamily="82" charset="0"/>
              </a:rPr>
              <a:t>Home Guards Data</a:t>
            </a:r>
            <a:br>
              <a:rPr lang="en-IN" dirty="0">
                <a:latin typeface="Androgyne" panose="05080000000003050000" pitchFamily="82" charset="0"/>
              </a:rPr>
            </a:br>
            <a:br>
              <a:rPr lang="en-IN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Source: https://www.data.gov.in/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IN" sz="2000" dirty="0">
                <a:latin typeface="Androgyne" panose="05080000000003050000" pitchFamily="82" charset="0"/>
              </a:rPr>
              <a:t>Dataset: Home guards </a:t>
            </a:r>
            <a:r>
              <a:rPr lang="en-IN" sz="2000" dirty="0" err="1">
                <a:latin typeface="Androgyne" panose="05080000000003050000" pitchFamily="82" charset="0"/>
              </a:rPr>
              <a:t>acutal</a:t>
            </a:r>
            <a:r>
              <a:rPr lang="en-IN" sz="2000" dirty="0">
                <a:latin typeface="Androgyne" panose="05080000000003050000" pitchFamily="82" charset="0"/>
              </a:rPr>
              <a:t> strength for moths in 2025</a:t>
            </a:r>
            <a:br>
              <a:rPr lang="en-IN" sz="2000" dirty="0">
                <a:latin typeface="Androgyne" panose="05080000000003050000" pitchFamily="82" charset="0"/>
              </a:rPr>
            </a:br>
            <a:r>
              <a:rPr lang="en-US" sz="2000" i="0" dirty="0">
                <a:effectLst/>
                <a:latin typeface="Androgyne" panose="05080000000003050000" pitchFamily="82" charset="0"/>
              </a:rPr>
              <a:t>Email: </a:t>
            </a:r>
            <a:r>
              <a:rPr lang="en-US" sz="2000" dirty="0">
                <a:latin typeface="Androgyne" panose="05080000000003050000" pitchFamily="82" charset="0"/>
              </a:rPr>
              <a:t>kswathireddy1611@gmail.com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Phone :7386202188</a:t>
            </a:r>
            <a:br>
              <a:rPr lang="en-US" sz="2000" dirty="0">
                <a:latin typeface="Androgyne" panose="05080000000003050000" pitchFamily="82" charset="0"/>
              </a:rPr>
            </a:br>
            <a:r>
              <a:rPr lang="en-US" sz="2000" dirty="0">
                <a:latin typeface="Androgyne" panose="05080000000003050000" pitchFamily="82" charset="0"/>
              </a:rPr>
              <a:t>LinkedIn : </a:t>
            </a:r>
            <a:r>
              <a:rPr lang="en-IN" sz="1800" b="0" i="0" dirty="0">
                <a:effectLst/>
                <a:latin typeface="-apple-system"/>
              </a:rPr>
              <a:t>www.linkedin.com/in/swathi-reddy-594125358</a:t>
            </a:r>
            <a:endParaRPr sz="1800"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37B6E-36DE-DF96-009A-F1CC4371326C}"/>
              </a:ext>
            </a:extLst>
          </p:cNvPr>
          <p:cNvSpPr txBox="1"/>
          <p:nvPr/>
        </p:nvSpPr>
        <p:spPr>
          <a:xfrm>
            <a:off x="6459794" y="6475497"/>
            <a:ext cx="378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Bharadwaj Kollepara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        Indian Government Dataset Analysis </a:t>
            </a:r>
          </a:p>
        </p:txBody>
      </p:sp>
      <p:pic>
        <p:nvPicPr>
          <p:cNvPr id="2050" name="Picture 2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23" y="5889875"/>
            <a:ext cx="153165" cy="14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C179C-5EA5-894E-26BA-73D917CB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7" y="5308296"/>
            <a:ext cx="199921" cy="1073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23C557-4C9C-D4E3-2816-46D3B8FA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22" y="5530975"/>
            <a:ext cx="252565" cy="243574"/>
          </a:xfrm>
          <a:prstGeom prst="rect">
            <a:avLst/>
          </a:prstGeom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3970D-926A-6B72-DE2C-5BEC463ED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B7A3-8160-4211-029F-0D0DB69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5E389-DEB1-4023-B30F-B405432D7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" y="37626"/>
            <a:ext cx="8992855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5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AC8B-D184-0EF6-4C40-929B074C7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4F2C-515D-D2CE-A431-729555AD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ndrogyne" panose="05080000000003050000" pitchFamily="82" charset="0"/>
              </a:rPr>
              <a:t>Market Distribution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189746-5CF6-33D3-68DE-BBB0AAAF8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" y="5466782"/>
            <a:ext cx="77026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pie chart displays the top 10 most frequent markets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shows the market distribution share.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8CDD6-9D2B-5967-9949-1D7EEEA3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461"/>
            <a:ext cx="9144000" cy="579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743F-5822-B19F-3565-08E401C8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23F4-5569-7B22-25AA-AFE6EEF0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>
              <a:latin typeface="Androgyne" panose="05080000000003050000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DE2B-E1AE-C0D4-5DFE-BA06D9B266FA}"/>
              </a:ext>
            </a:extLst>
          </p:cNvPr>
          <p:cNvSpPr txBox="1"/>
          <p:nvPr/>
        </p:nvSpPr>
        <p:spPr>
          <a:xfrm>
            <a:off x="742334" y="5383182"/>
            <a:ext cx="7929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bar plot shows the frequency of onion arrivals by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identify which months have the most arrivals.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21C7A-05BB-C68B-066B-3AC260C2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86"/>
            <a:ext cx="9144000" cy="62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82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Disparities in actual vs. allotted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female personnel in the workforce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Uneven vacancy distribution with critical shortages in some districts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/>
          <a:lstStyle/>
          <a:p>
            <a:pPr>
              <a:buNone/>
            </a:pPr>
            <a:r>
              <a:rPr lang="en-US" dirty="0"/>
              <a:t>The analysis reveals: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Staffing disparities and gender imbalances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need to optimize deployment and address vacancies for better efficiency</a:t>
            </a:r>
          </a:p>
          <a:p>
            <a:pPr algn="just">
              <a:buFont typeface="Arial" panose="020B0604020202020204" pitchFamily="34" charset="0"/>
              <a:buChar char="•"/>
            </a:pPr>
            <a:endParaRPr dirty="0">
              <a:latin typeface="Androgyne" panose="05080000000003050000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presentation analyzes the Home Guards dataset, focusing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Personnel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Gender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Staffing efficiency for April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provides: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guard strength across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Allotted and actual personnel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Vacancies and gender breakdown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into staffing levels and workforce planning</a:t>
            </a: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A44-AD4B-0D4F-FDAA-608614F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rogyne" panose="05080000000003050000" pitchFamily="82" charset="0"/>
              </a:rPr>
              <a:t>K</a:t>
            </a:r>
            <a:r>
              <a:rPr lang="en-IN" dirty="0" err="1">
                <a:latin typeface="Androgyne" panose="05080000000003050000" pitchFamily="82" charset="0"/>
              </a:rPr>
              <a:t>ey</a:t>
            </a:r>
            <a:r>
              <a:rPr lang="en-IN" dirty="0">
                <a:latin typeface="Androgyne" panose="05080000000003050000" pitchFamily="82" charset="0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BE64-C57C-F160-DC45-BC05FA36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59540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and smallest vacancy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 of Bengaluru and Udupi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Allotted vs. actual personnel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Districts with maximum and minimum allotted strength</a:t>
            </a:r>
          </a:p>
        </p:txBody>
      </p:sp>
    </p:spTree>
    <p:extLst>
      <p:ext uri="{BB962C8B-B14F-4D97-AF65-F5344CB8AC3E}">
        <p14:creationId xmlns:p14="http://schemas.microsoft.com/office/powerpoint/2010/main" val="24421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Actual vs Allotted home guard strength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561C6-9C9D-0946-0A85-E5B2EF6F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1737361"/>
            <a:ext cx="8802328" cy="3383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Distribution of </a:t>
            </a:r>
            <a:r>
              <a:rPr lang="en-US" dirty="0">
                <a:latin typeface="Androgyne" panose="05080000000003050000" pitchFamily="82" charset="0"/>
              </a:rPr>
              <a:t>Home Guards Gender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846" y="5668962"/>
            <a:ext cx="79100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Androgyne" panose="05080000000003050000" pitchFamily="82" charset="0"/>
              </a:rPr>
              <a:t>The boxplot shows the variation in prices by year, highlighting market volatility.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DF7EA-DE4F-E6A5-C7D1-5BD827F2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10" y="2273968"/>
            <a:ext cx="8373579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Top 10 Districts with Highest Vacancies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67058-A872-1E6C-158A-580804B8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989"/>
            <a:ext cx="9144000" cy="451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A</a:t>
            </a:r>
            <a:r>
              <a:rPr lang="en-IN" dirty="0" err="1">
                <a:latin typeface="Androgyne" panose="05080000000003050000" pitchFamily="82" charset="0"/>
              </a:rPr>
              <a:t>llotted</a:t>
            </a:r>
            <a:r>
              <a:rPr lang="en-IN" dirty="0">
                <a:latin typeface="Androgyne" panose="05080000000003050000" pitchFamily="82" charset="0"/>
              </a:rPr>
              <a:t> strength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E14F-9E8D-44EA-2B9B-9C86EDE0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98277"/>
            <a:ext cx="7034979" cy="346811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B3F93EA-53EB-56AC-8846-A71BB20057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663" y="5144461"/>
            <a:ext cx="78756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ndrogyne" panose="05080000000003050000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This line plot shows how the average onion price has changed year over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ndrogyne" panose="05080000000003050000" pitchFamily="82" charset="0"/>
              </a:rPr>
              <a:t>It helps visualize overall market growth or decline trends.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9D08A-1CA2-F80D-266F-5E7D62F8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361"/>
            <a:ext cx="9144000" cy="494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F86-ACB3-7FCE-53CB-96505D64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2CB-7EFE-5848-E355-AA2270B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EED85-8D66-D34B-B13F-82DFDD33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" y="757989"/>
            <a:ext cx="9002381" cy="47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3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293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Androgyne</vt:lpstr>
      <vt:lpstr>-apple-system</vt:lpstr>
      <vt:lpstr>Arial</vt:lpstr>
      <vt:lpstr>Calibri</vt:lpstr>
      <vt:lpstr>Calibri Light</vt:lpstr>
      <vt:lpstr>Retrospect</vt:lpstr>
      <vt:lpstr>        Home Guards Data  Source: https://www.data.gov.in/ Dataset: Home guards acutal strength for moths in 2025 Email: kswathireddy1611@gmail.com Phone :7386202188 LinkedIn : www.linkedin.com/in/swathi-reddy-594125358</vt:lpstr>
      <vt:lpstr>Introduction</vt:lpstr>
      <vt:lpstr>Dataset Overview</vt:lpstr>
      <vt:lpstr>Key Analysis</vt:lpstr>
      <vt:lpstr>Actual vs Allotted home guard strength</vt:lpstr>
      <vt:lpstr>Distribution of Home Guards Gender</vt:lpstr>
      <vt:lpstr>Top 10 Districts with Highest Vacancies</vt:lpstr>
      <vt:lpstr>Allotted strength</vt:lpstr>
      <vt:lpstr>PowerPoint Presentation</vt:lpstr>
      <vt:lpstr>PowerPoint Presentation</vt:lpstr>
      <vt:lpstr>Market Distribution</vt:lpstr>
      <vt:lpstr>PowerPoint Presentation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K Swathi Reddy</cp:lastModifiedBy>
  <cp:revision>15</cp:revision>
  <dcterms:created xsi:type="dcterms:W3CDTF">2013-01-27T09:14:16Z</dcterms:created>
  <dcterms:modified xsi:type="dcterms:W3CDTF">2025-03-25T07:47:42Z</dcterms:modified>
  <cp:category/>
</cp:coreProperties>
</file>