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3" r:id="rId8"/>
    <p:sldId id="264" r:id="rId9"/>
    <p:sldId id="265" r:id="rId10"/>
    <p:sldId id="271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F0464-C730-453D-88EB-B89C461FE0A0}" v="7" dt="2025-03-25T08:18:1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wathi Reddy" userId="050f34b42c24da5f" providerId="LiveId" clId="{0EEF0464-C730-453D-88EB-B89C461FE0A0}"/>
    <pc:docChg chg="undo custSel delSld modSld">
      <pc:chgData name="K Swathi Reddy" userId="050f34b42c24da5f" providerId="LiveId" clId="{0EEF0464-C730-453D-88EB-B89C461FE0A0}" dt="2025-03-25T08:20:23.432" v="305" actId="20577"/>
      <pc:docMkLst>
        <pc:docMk/>
      </pc:docMkLst>
      <pc:sldChg chg="delSp modSp mod">
        <pc:chgData name="K Swathi Reddy" userId="050f34b42c24da5f" providerId="LiveId" clId="{0EEF0464-C730-453D-88EB-B89C461FE0A0}" dt="2025-03-25T08:20:23.432" v="305" actId="20577"/>
        <pc:sldMkLst>
          <pc:docMk/>
          <pc:sldMk cId="0" sldId="256"/>
        </pc:sldMkLst>
        <pc:spChg chg="mod">
          <ac:chgData name="K Swathi Reddy" userId="050f34b42c24da5f" providerId="LiveId" clId="{0EEF0464-C730-453D-88EB-B89C461FE0A0}" dt="2025-03-25T08:20:23.432" v="30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 Swathi Reddy" userId="050f34b42c24da5f" providerId="LiveId" clId="{0EEF0464-C730-453D-88EB-B89C461FE0A0}" dt="2025-03-25T07:47:21.905" v="54" actId="20577"/>
          <ac:spMkLst>
            <pc:docMk/>
            <pc:sldMk cId="0" sldId="256"/>
            <ac:spMk id="5" creationId="{AEE9355D-33DA-744E-1135-38EE6892A2E5}"/>
          </ac:spMkLst>
        </pc:spChg>
        <pc:spChg chg="del">
          <ac:chgData name="K Swathi Reddy" userId="050f34b42c24da5f" providerId="LiveId" clId="{0EEF0464-C730-453D-88EB-B89C461FE0A0}" dt="2025-03-25T08:09:42.951" v="56" actId="478"/>
          <ac:spMkLst>
            <pc:docMk/>
            <pc:sldMk cId="0" sldId="256"/>
            <ac:spMk id="6" creationId="{FB237B6E-36DE-DF96-009A-F1CC4371326C}"/>
          </ac:spMkLst>
        </pc:spChg>
        <pc:picChg chg="del mod">
          <ac:chgData name="K Swathi Reddy" userId="050f34b42c24da5f" providerId="LiveId" clId="{0EEF0464-C730-453D-88EB-B89C461FE0A0}" dt="2025-03-25T08:18:14.185" v="196" actId="478"/>
          <ac:picMkLst>
            <pc:docMk/>
            <pc:sldMk cId="0" sldId="256"/>
            <ac:picMk id="8" creationId="{5F6C179C-5EA5-894E-26BA-73D917CBEFE2}"/>
          </ac:picMkLst>
        </pc:picChg>
        <pc:picChg chg="del">
          <ac:chgData name="K Swathi Reddy" userId="050f34b42c24da5f" providerId="LiveId" clId="{0EEF0464-C730-453D-88EB-B89C461FE0A0}" dt="2025-03-25T08:18:16.044" v="197" actId="478"/>
          <ac:picMkLst>
            <pc:docMk/>
            <pc:sldMk cId="0" sldId="256"/>
            <ac:picMk id="10" creationId="{1C23C557-4C9C-D4E3-2816-46D3B8FAD83C}"/>
          </ac:picMkLst>
        </pc:picChg>
        <pc:picChg chg="del">
          <ac:chgData name="K Swathi Reddy" userId="050f34b42c24da5f" providerId="LiveId" clId="{0EEF0464-C730-453D-88EB-B89C461FE0A0}" dt="2025-03-25T08:18:19.682" v="198" actId="478"/>
          <ac:picMkLst>
            <pc:docMk/>
            <pc:sldMk cId="0" sldId="256"/>
            <ac:picMk id="2050" creationId="{1044F920-CD54-DBAF-79AC-B3D522BC8DBD}"/>
          </ac:picMkLst>
        </pc:picChg>
      </pc:sldChg>
      <pc:sldChg chg="addSp modSp mod">
        <pc:chgData name="K Swathi Reddy" userId="050f34b42c24da5f" providerId="LiveId" clId="{0EEF0464-C730-453D-88EB-B89C461FE0A0}" dt="2025-03-25T08:11:42.878" v="59"/>
        <pc:sldMkLst>
          <pc:docMk/>
          <pc:sldMk cId="0" sldId="258"/>
        </pc:sldMkLst>
        <pc:spChg chg="add mod">
          <ac:chgData name="K Swathi Reddy" userId="050f34b42c24da5f" providerId="LiveId" clId="{0EEF0464-C730-453D-88EB-B89C461FE0A0}" dt="2025-03-25T08:11:42.878" v="59"/>
          <ac:spMkLst>
            <pc:docMk/>
            <pc:sldMk cId="0" sldId="258"/>
            <ac:spMk id="3" creationId="{8CB487E2-A6DF-53E9-072F-3712ACD765C2}"/>
          </ac:spMkLst>
        </pc:spChg>
        <pc:picChg chg="mod">
          <ac:chgData name="K Swathi Reddy" userId="050f34b42c24da5f" providerId="LiveId" clId="{0EEF0464-C730-453D-88EB-B89C461FE0A0}" dt="2025-03-25T08:11:29.929" v="57" actId="14100"/>
          <ac:picMkLst>
            <pc:docMk/>
            <pc:sldMk cId="0" sldId="258"/>
            <ac:picMk id="6" creationId="{8DC561C6-9C9D-0946-0A85-E5B2EF6F9F78}"/>
          </ac:picMkLst>
        </pc:picChg>
      </pc:sldChg>
      <pc:sldChg chg="modSp mod">
        <pc:chgData name="K Swathi Reddy" userId="050f34b42c24da5f" providerId="LiveId" clId="{0EEF0464-C730-453D-88EB-B89C461FE0A0}" dt="2025-03-25T08:12:42.832" v="147" actId="1076"/>
        <pc:sldMkLst>
          <pc:docMk/>
          <pc:sldMk cId="0" sldId="259"/>
        </pc:sldMkLst>
        <pc:spChg chg="mod">
          <ac:chgData name="K Swathi Reddy" userId="050f34b42c24da5f" providerId="LiveId" clId="{0EEF0464-C730-453D-88EB-B89C461FE0A0}" dt="2025-03-25T08:12:42.832" v="147" actId="1076"/>
          <ac:spMkLst>
            <pc:docMk/>
            <pc:sldMk cId="0" sldId="259"/>
            <ac:spMk id="4" creationId="{00000000-0000-0000-0000-000000000000}"/>
          </ac:spMkLst>
        </pc:spChg>
        <pc:picChg chg="mod">
          <ac:chgData name="K Swathi Reddy" userId="050f34b42c24da5f" providerId="LiveId" clId="{0EEF0464-C730-453D-88EB-B89C461FE0A0}" dt="2025-03-25T08:12:38.561" v="146" actId="1076"/>
          <ac:picMkLst>
            <pc:docMk/>
            <pc:sldMk cId="0" sldId="259"/>
            <ac:picMk id="6" creationId="{FD8DF7EA-DE4F-E6A5-C7D1-5BD827F24570}"/>
          </ac:picMkLst>
        </pc:picChg>
      </pc:sldChg>
      <pc:sldChg chg="addSp modSp mod">
        <pc:chgData name="K Swathi Reddy" userId="050f34b42c24da5f" providerId="LiveId" clId="{0EEF0464-C730-453D-88EB-B89C461FE0A0}" dt="2025-03-25T08:13:27.934" v="152"/>
        <pc:sldMkLst>
          <pc:docMk/>
          <pc:sldMk cId="3237482633" sldId="263"/>
        </pc:sldMkLst>
        <pc:spChg chg="add mod">
          <ac:chgData name="K Swathi Reddy" userId="050f34b42c24da5f" providerId="LiveId" clId="{0EEF0464-C730-453D-88EB-B89C461FE0A0}" dt="2025-03-25T08:13:27.934" v="152"/>
          <ac:spMkLst>
            <pc:docMk/>
            <pc:sldMk cId="3237482633" sldId="263"/>
            <ac:spMk id="3" creationId="{18072266-CE4C-2B60-31A4-C9376A657000}"/>
          </ac:spMkLst>
        </pc:spChg>
        <pc:picChg chg="mod">
          <ac:chgData name="K Swathi Reddy" userId="050f34b42c24da5f" providerId="LiveId" clId="{0EEF0464-C730-453D-88EB-B89C461FE0A0}" dt="2025-03-25T08:13:14.423" v="150" actId="14100"/>
          <ac:picMkLst>
            <pc:docMk/>
            <pc:sldMk cId="3237482633" sldId="263"/>
            <ac:picMk id="4" creationId="{60667058-A872-1E6C-158A-580804B85F87}"/>
          </ac:picMkLst>
        </pc:picChg>
      </pc:sldChg>
      <pc:sldChg chg="addSp delSp modSp mod">
        <pc:chgData name="K Swathi Reddy" userId="050f34b42c24da5f" providerId="LiveId" clId="{0EEF0464-C730-453D-88EB-B89C461FE0A0}" dt="2025-03-25T08:14:34.464" v="160"/>
        <pc:sldMkLst>
          <pc:docMk/>
          <pc:sldMk cId="605131408" sldId="264"/>
        </pc:sldMkLst>
        <pc:spChg chg="mod">
          <ac:chgData name="K Swathi Reddy" userId="050f34b42c24da5f" providerId="LiveId" clId="{0EEF0464-C730-453D-88EB-B89C461FE0A0}" dt="2025-03-25T08:13:37.949" v="153" actId="14100"/>
          <ac:spMkLst>
            <pc:docMk/>
            <pc:sldMk cId="605131408" sldId="264"/>
            <ac:spMk id="2" creationId="{ECB196BB-D380-FF89-323A-AFB9FA5035E7}"/>
          </ac:spMkLst>
        </pc:spChg>
        <pc:spChg chg="add mod">
          <ac:chgData name="K Swathi Reddy" userId="050f34b42c24da5f" providerId="LiveId" clId="{0EEF0464-C730-453D-88EB-B89C461FE0A0}" dt="2025-03-25T08:14:34.464" v="160"/>
          <ac:spMkLst>
            <pc:docMk/>
            <pc:sldMk cId="605131408" sldId="264"/>
            <ac:spMk id="3" creationId="{2D609983-2FD2-524D-C7AF-55B0C677E923}"/>
          </ac:spMkLst>
        </pc:spChg>
        <pc:spChg chg="del mod">
          <ac:chgData name="K Swathi Reddy" userId="050f34b42c24da5f" providerId="LiveId" clId="{0EEF0464-C730-453D-88EB-B89C461FE0A0}" dt="2025-03-25T08:13:49.953" v="158"/>
          <ac:spMkLst>
            <pc:docMk/>
            <pc:sldMk cId="605131408" sldId="264"/>
            <ac:spMk id="6" creationId="{2B3F93EA-53EB-56AC-8846-A71BB200571C}"/>
          </ac:spMkLst>
        </pc:spChg>
        <pc:picChg chg="mod">
          <ac:chgData name="K Swathi Reddy" userId="050f34b42c24da5f" providerId="LiveId" clId="{0EEF0464-C730-453D-88EB-B89C461FE0A0}" dt="2025-03-25T08:13:43.119" v="155" actId="14100"/>
          <ac:picMkLst>
            <pc:docMk/>
            <pc:sldMk cId="605131408" sldId="264"/>
            <ac:picMk id="5" creationId="{D7D9D08A-1CA2-F80D-266F-5E7D62F84416}"/>
          </ac:picMkLst>
        </pc:picChg>
      </pc:sldChg>
      <pc:sldChg chg="addSp delSp modSp mod">
        <pc:chgData name="K Swathi Reddy" userId="050f34b42c24da5f" providerId="LiveId" clId="{0EEF0464-C730-453D-88EB-B89C461FE0A0}" dt="2025-03-25T08:15:56.491" v="170" actId="1076"/>
        <pc:sldMkLst>
          <pc:docMk/>
          <pc:sldMk cId="3000673495" sldId="265"/>
        </pc:sldMkLst>
        <pc:spChg chg="del mod">
          <ac:chgData name="K Swathi Reddy" userId="050f34b42c24da5f" providerId="LiveId" clId="{0EEF0464-C730-453D-88EB-B89C461FE0A0}" dt="2025-03-25T08:15:27.637" v="165" actId="478"/>
          <ac:spMkLst>
            <pc:docMk/>
            <pc:sldMk cId="3000673495" sldId="265"/>
            <ac:spMk id="2" creationId="{85FFC2CB-7EFE-5848-E355-AA2270B34ADB}"/>
          </ac:spMkLst>
        </pc:spChg>
        <pc:spChg chg="add mod">
          <ac:chgData name="K Swathi Reddy" userId="050f34b42c24da5f" providerId="LiveId" clId="{0EEF0464-C730-453D-88EB-B89C461FE0A0}" dt="2025-03-25T08:15:56.491" v="170" actId="1076"/>
          <ac:spMkLst>
            <pc:docMk/>
            <pc:sldMk cId="3000673495" sldId="265"/>
            <ac:spMk id="3" creationId="{4EB5624C-5536-A28B-24B2-BA1358A6EFBF}"/>
          </ac:spMkLst>
        </pc:spChg>
        <pc:picChg chg="mod">
          <ac:chgData name="K Swathi Reddy" userId="050f34b42c24da5f" providerId="LiveId" clId="{0EEF0464-C730-453D-88EB-B89C461FE0A0}" dt="2025-03-25T08:15:36.457" v="167" actId="1076"/>
          <ac:picMkLst>
            <pc:docMk/>
            <pc:sldMk cId="3000673495" sldId="265"/>
            <ac:picMk id="4" creationId="{7EBEED85-8D66-D34B-B13F-82DFDD334177}"/>
          </ac:picMkLst>
        </pc:picChg>
      </pc:sldChg>
      <pc:sldChg chg="addSp modSp mod">
        <pc:chgData name="K Swathi Reddy" userId="050f34b42c24da5f" providerId="LiveId" clId="{0EEF0464-C730-453D-88EB-B89C461FE0A0}" dt="2025-03-25T08:16:19.024" v="176" actId="1076"/>
        <pc:sldMkLst>
          <pc:docMk/>
          <pc:sldMk cId="2457681786" sldId="268"/>
        </pc:sldMkLst>
        <pc:picChg chg="add mod">
          <ac:chgData name="K Swathi Reddy" userId="050f34b42c24da5f" providerId="LiveId" clId="{0EEF0464-C730-453D-88EB-B89C461FE0A0}" dt="2025-03-25T08:16:19.024" v="176" actId="1076"/>
          <ac:picMkLst>
            <pc:docMk/>
            <pc:sldMk cId="2457681786" sldId="268"/>
            <ac:picMk id="4" creationId="{44BF38C9-6C61-C418-0D89-A163413E9783}"/>
          </ac:picMkLst>
        </pc:picChg>
      </pc:sldChg>
      <pc:sldChg chg="del">
        <pc:chgData name="K Swathi Reddy" userId="050f34b42c24da5f" providerId="LiveId" clId="{0EEF0464-C730-453D-88EB-B89C461FE0A0}" dt="2025-03-25T08:16:22.572" v="177" actId="47"/>
        <pc:sldMkLst>
          <pc:docMk/>
          <pc:sldMk cId="1469855595" sldId="269"/>
        </pc:sldMkLst>
      </pc:sldChg>
      <pc:sldChg chg="del">
        <pc:chgData name="K Swathi Reddy" userId="050f34b42c24da5f" providerId="LiveId" clId="{0EEF0464-C730-453D-88EB-B89C461FE0A0}" dt="2025-03-25T08:16:27.134" v="178" actId="47"/>
        <pc:sldMkLst>
          <pc:docMk/>
          <pc:sldMk cId="3612204866" sldId="270"/>
        </pc:sldMkLst>
      </pc:sldChg>
      <pc:sldChg chg="addSp delSp modSp mod">
        <pc:chgData name="K Swathi Reddy" userId="050f34b42c24da5f" providerId="LiveId" clId="{0EEF0464-C730-453D-88EB-B89C461FE0A0}" dt="2025-03-25T08:17:29.940" v="192"/>
        <pc:sldMkLst>
          <pc:docMk/>
          <pc:sldMk cId="3209482043" sldId="271"/>
        </pc:sldMkLst>
        <pc:spChg chg="del mod">
          <ac:chgData name="K Swathi Reddy" userId="050f34b42c24da5f" providerId="LiveId" clId="{0EEF0464-C730-453D-88EB-B89C461FE0A0}" dt="2025-03-25T08:17:03.753" v="183" actId="478"/>
          <ac:spMkLst>
            <pc:docMk/>
            <pc:sldMk cId="3209482043" sldId="271"/>
            <ac:spMk id="2" creationId="{F7B323F4-5569-7B22-25AA-AFE6EEF0366E}"/>
          </ac:spMkLst>
        </pc:spChg>
        <pc:spChg chg="del mod">
          <ac:chgData name="K Swathi Reddy" userId="050f34b42c24da5f" providerId="LiveId" clId="{0EEF0464-C730-453D-88EB-B89C461FE0A0}" dt="2025-03-25T08:17:13.442" v="190"/>
          <ac:spMkLst>
            <pc:docMk/>
            <pc:sldMk cId="3209482043" sldId="271"/>
            <ac:spMk id="6" creationId="{954ADE2B-E1AE-C0D4-5DFE-BA06D9B266FA}"/>
          </ac:spMkLst>
        </pc:spChg>
        <pc:spChg chg="add mod">
          <ac:chgData name="K Swathi Reddy" userId="050f34b42c24da5f" providerId="LiveId" clId="{0EEF0464-C730-453D-88EB-B89C461FE0A0}" dt="2025-03-25T08:17:29.940" v="192"/>
          <ac:spMkLst>
            <pc:docMk/>
            <pc:sldMk cId="3209482043" sldId="271"/>
            <ac:spMk id="7" creationId="{763D8FF3-0AC1-16E7-76F1-7E4B870D86EF}"/>
          </ac:spMkLst>
        </pc:spChg>
        <pc:picChg chg="add del">
          <ac:chgData name="K Swathi Reddy" userId="050f34b42c24da5f" providerId="LiveId" clId="{0EEF0464-C730-453D-88EB-B89C461FE0A0}" dt="2025-03-25T08:17:13.441" v="188" actId="478"/>
          <ac:picMkLst>
            <pc:docMk/>
            <pc:sldMk cId="3209482043" sldId="271"/>
            <ac:picMk id="4" creationId="{806D0085-CC8B-0C24-2540-9A86519CE173}"/>
          </ac:picMkLst>
        </pc:picChg>
        <pc:picChg chg="mod">
          <ac:chgData name="K Swathi Reddy" userId="050f34b42c24da5f" providerId="LiveId" clId="{0EEF0464-C730-453D-88EB-B89C461FE0A0}" dt="2025-03-25T08:17:07.478" v="184" actId="1076"/>
          <ac:picMkLst>
            <pc:docMk/>
            <pc:sldMk cId="3209482043" sldId="271"/>
            <ac:picMk id="5" creationId="{85C21C7A-05BB-C68B-066B-3AC260C2CC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914" y="457384"/>
            <a:ext cx="7994337" cy="55735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800" dirty="0">
                <a:latin typeface="Androgyne" panose="05080000000003050000" pitchFamily="82" charset="0"/>
              </a:rPr>
              <a:t>        Home Guards Data</a:t>
            </a:r>
            <a:br>
              <a:rPr lang="en-IN" sz="5800" dirty="0">
                <a:latin typeface="Androgyne" panose="05080000000003050000" pitchFamily="82" charset="0"/>
              </a:rPr>
            </a:br>
            <a:br>
              <a:rPr lang="en-US" sz="5800" dirty="0">
                <a:latin typeface="Androgyne" panose="05080000000003050000" pitchFamily="82" charset="0"/>
              </a:rPr>
            </a:br>
            <a:r>
              <a:rPr lang="en-US" sz="1800" dirty="0">
                <a:latin typeface="Androgyne" panose="05080000000003050000" pitchFamily="82" charset="0"/>
              </a:rPr>
              <a:t>k.</a:t>
            </a:r>
            <a:r>
              <a:rPr lang="en-IN" sz="1800" dirty="0" err="1">
                <a:latin typeface="Androgyne" panose="05080000000003050000" pitchFamily="82" charset="0"/>
              </a:rPr>
              <a:t>swathi</a:t>
            </a:r>
            <a:br>
              <a:rPr lang="en-IN" sz="1800" dirty="0">
                <a:latin typeface="Androgyne" panose="05080000000003050000" pitchFamily="82" charset="0"/>
              </a:rPr>
            </a:br>
            <a:r>
              <a:rPr lang="en-IN" sz="1800" dirty="0">
                <a:latin typeface="Androgyne" panose="05080000000003050000" pitchFamily="82" charset="0"/>
              </a:rPr>
              <a:t>2211cs010318</a:t>
            </a:r>
            <a:br>
              <a:rPr lang="en-IN" sz="1800" dirty="0">
                <a:latin typeface="Androgyne" panose="05080000000003050000" pitchFamily="82" charset="0"/>
              </a:rPr>
            </a:br>
            <a:r>
              <a:rPr lang="en-IN" sz="1800" dirty="0">
                <a:latin typeface="Androgyne" panose="05080000000003050000" pitchFamily="82" charset="0"/>
              </a:rPr>
              <a:t>group-4</a:t>
            </a:r>
            <a:br>
              <a:rPr lang="en-IN" dirty="0">
                <a:latin typeface="Androgyne" panose="05080000000003050000" pitchFamily="82" charset="0"/>
              </a:rPr>
            </a:br>
            <a:endParaRPr sz="1800" dirty="0">
              <a:latin typeface="Androgyne" panose="05080000000003050000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        Indian Government Dataset Analysis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43F-5822-B19F-3565-08E401C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21C7A-05BB-C68B-066B-3AC260C2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434943" cy="5079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D8FF3-0AC1-16E7-76F1-7E4B870D86EF}"/>
              </a:ext>
            </a:extLst>
          </p:cNvPr>
          <p:cNvSpPr txBox="1"/>
          <p:nvPr/>
        </p:nvSpPr>
        <p:spPr>
          <a:xfrm>
            <a:off x="827314" y="5079916"/>
            <a:ext cx="743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box plot titled "Comparison of Allotted and Actual Strength," comparing the distribution of allotted and actual home guard strengths across districts. The x-axis has two categories: "Allotted Strength" and "Actual Strength," while the y-axis represents the strength, ranging from 200 to 1800.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48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Disparities in actual vs. allotted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female personnel in the workforce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Uneven vacancy distribution with critical shortages in some districts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38C9-6C61-C418-0D89-A163413E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72" y="3140057"/>
            <a:ext cx="4020146" cy="30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dirty="0"/>
              <a:t>The analysis reveals: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Staffing disparities and gender imbalances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need to optimize deployment and address vacancies for better efficiency</a:t>
            </a:r>
          </a:p>
          <a:p>
            <a:pPr algn="just">
              <a:buFont typeface="Arial" panose="020B0604020202020204" pitchFamily="34" charset="0"/>
              <a:buChar char="•"/>
            </a:pPr>
            <a:endParaRPr dirty="0">
              <a:latin typeface="Androgyne" panose="05080000000003050000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presentation analyzes the Home Guards dataset, focusing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Personnel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Staffing efficiency for April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provides: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guard strength across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and actual personnel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 and gender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into staffing levels and workforce planning</a:t>
            </a: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A44-AD4B-0D4F-FDAA-608614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rogyne" panose="05080000000003050000" pitchFamily="82" charset="0"/>
              </a:rPr>
              <a:t>K</a:t>
            </a:r>
            <a:r>
              <a:rPr lang="en-IN" dirty="0" err="1">
                <a:latin typeface="Androgyne" panose="05080000000003050000" pitchFamily="82" charset="0"/>
              </a:rPr>
              <a:t>ey</a:t>
            </a:r>
            <a:r>
              <a:rPr lang="en-IN" dirty="0">
                <a:latin typeface="Androgyne" panose="05080000000003050000" pitchFamily="82" charset="0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BE64-C57C-F160-DC45-BC05FA36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5954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and smallest vacancy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 of Bengaluru and Udupi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vs. actual personnel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Districts with maximum and minimum allotted strength</a:t>
            </a:r>
          </a:p>
        </p:txBody>
      </p:sp>
    </p:spTree>
    <p:extLst>
      <p:ext uri="{BB962C8B-B14F-4D97-AF65-F5344CB8AC3E}">
        <p14:creationId xmlns:p14="http://schemas.microsoft.com/office/powerpoint/2010/main" val="24421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Actual vs Allotted home guard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61C6-9C9D-0946-0A85-E5B2EF6F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1737362"/>
            <a:ext cx="8624821" cy="3315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487E2-A6DF-53E9-072F-3712ACD765C2}"/>
              </a:ext>
            </a:extLst>
          </p:cNvPr>
          <p:cNvSpPr txBox="1"/>
          <p:nvPr/>
        </p:nvSpPr>
        <p:spPr>
          <a:xfrm>
            <a:off x="968829" y="5052414"/>
            <a:ext cx="707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almost all districts, the actual strength of home guards is consistently lower than the allotted strength, suggesting a widespread shortage of home guards compared to the planned or required numbers.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</a:t>
            </a:r>
            <a:r>
              <a:rPr lang="en-US" dirty="0">
                <a:latin typeface="Androgyne" panose="05080000000003050000" pitchFamily="82" charset="0"/>
              </a:rPr>
              <a:t>Home Guards Gender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845" y="5425825"/>
            <a:ext cx="8239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pie chart provides a straightforward visual representation of the gender distribution, highlighting the underrepresentation of women in the home guard workforce</a:t>
            </a:r>
          </a:p>
          <a:p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DF7EA-DE4F-E6A5-C7D1-5BD827F2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3" y="1653925"/>
            <a:ext cx="8373579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Top 10 Districts with Highest Vacancies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67058-A872-1E6C-158A-580804B8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1737361"/>
            <a:ext cx="8587740" cy="350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072266-CE4C-2B60-31A4-C9376A657000}"/>
              </a:ext>
            </a:extLst>
          </p:cNvPr>
          <p:cNvSpPr txBox="1"/>
          <p:nvPr/>
        </p:nvSpPr>
        <p:spPr>
          <a:xfrm>
            <a:off x="822960" y="5094514"/>
            <a:ext cx="771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highlights the districts with the most pressing need for home guard recruitment, with Kolar facing the most substantial shortfall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12141"/>
          </a:xfrm>
        </p:spPr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</a:t>
            </a:r>
            <a:r>
              <a:rPr lang="en-IN" dirty="0" err="1">
                <a:latin typeface="Androgyne" panose="05080000000003050000" pitchFamily="82" charset="0"/>
              </a:rPr>
              <a:t>llotted</a:t>
            </a:r>
            <a:r>
              <a:rPr lang="en-IN" dirty="0">
                <a:latin typeface="Androgyne" panose="05080000000003050000" pitchFamily="82" charset="0"/>
              </a:rPr>
              <a:t>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E14F-9E8D-44EA-2B9B-9C86EDE0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277"/>
            <a:ext cx="7034979" cy="3468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9D08A-1CA2-F80D-266F-5E7D62F8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745"/>
            <a:ext cx="7543800" cy="4080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09983-2FD2-524D-C7AF-55B0C677E923}"/>
              </a:ext>
            </a:extLst>
          </p:cNvPr>
          <p:cNvSpPr txBox="1"/>
          <p:nvPr/>
        </p:nvSpPr>
        <p:spPr>
          <a:xfrm>
            <a:off x="511629" y="5246914"/>
            <a:ext cx="703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scatter plot titled "Actual Strength vs. Allotted Strength," comparing the actual number of home guards (y-axis) to the allotted number of home guards (x-axis) across various districts.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EED85-8D66-D34B-B13F-82DFDD33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2" y="237946"/>
            <a:ext cx="8147905" cy="4334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5624C-5536-A28B-24B2-BA1358A6EFBF}"/>
              </a:ext>
            </a:extLst>
          </p:cNvPr>
          <p:cNvSpPr txBox="1"/>
          <p:nvPr/>
        </p:nvSpPr>
        <p:spPr>
          <a:xfrm>
            <a:off x="1012371" y="4572000"/>
            <a:ext cx="7415866" cy="146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histogram titled "Vacancy Distribution Across Districts," showing the distribution of home guard vacancies across various districts. The x-axis represents the vacancy count, ranging from 0 to 350, while the y-axis represents the number of districts, ranging from 0 to 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391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Androgyne</vt:lpstr>
      <vt:lpstr>Arial</vt:lpstr>
      <vt:lpstr>Calibri</vt:lpstr>
      <vt:lpstr>Calibri Light</vt:lpstr>
      <vt:lpstr>Retrospect</vt:lpstr>
      <vt:lpstr>        Home Guards Data  k.swathi 2211cs010318 group-4 </vt:lpstr>
      <vt:lpstr>Introduction</vt:lpstr>
      <vt:lpstr>Dataset Overview</vt:lpstr>
      <vt:lpstr>Key Analysis</vt:lpstr>
      <vt:lpstr>Actual vs Allotted home guard strength</vt:lpstr>
      <vt:lpstr>Distribution of Home Guards Gender</vt:lpstr>
      <vt:lpstr>Top 10 Districts with Highest Vacancies</vt:lpstr>
      <vt:lpstr>Allotted strength</vt:lpstr>
      <vt:lpstr>PowerPoint Presentation</vt:lpstr>
      <vt:lpstr>PowerPoint Presentation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K Swathi Reddy</cp:lastModifiedBy>
  <cp:revision>15</cp:revision>
  <dcterms:created xsi:type="dcterms:W3CDTF">2013-01-27T09:14:16Z</dcterms:created>
  <dcterms:modified xsi:type="dcterms:W3CDTF">2025-03-25T08:20:25Z</dcterms:modified>
  <cp:category/>
</cp:coreProperties>
</file>