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6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7ABA-4F37-4037-B01A-EBE7F4318C81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0B03-5973-4328-9D85-9E4BD58E5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ASRRAD All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64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4312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9" y="603535"/>
            <a:ext cx="11386624" cy="60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48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Host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6" y="622872"/>
            <a:ext cx="11546007" cy="60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48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Host Overview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530153"/>
            <a:ext cx="11518711" cy="61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48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Host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668740"/>
            <a:ext cx="11655188" cy="60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Containers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709684"/>
            <a:ext cx="11597244" cy="59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</a:t>
            </a:r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Auditd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9" y="584596"/>
            <a:ext cx="11627892" cy="60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2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</a:t>
            </a:r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Auditd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Executions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641445"/>
            <a:ext cx="11668836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9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641445"/>
            <a:ext cx="11614245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627797"/>
            <a:ext cx="11696131" cy="6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Host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641445"/>
            <a:ext cx="11532358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536" y="146292"/>
            <a:ext cx="409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ASRRAD All Dashboards -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596502"/>
            <a:ext cx="10822192" cy="60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Host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614148"/>
            <a:ext cx="11627893" cy="60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Logins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682388"/>
            <a:ext cx="11641540" cy="59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User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3" y="627798"/>
            <a:ext cx="11791667" cy="60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Process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627798"/>
            <a:ext cx="11682484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Process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641445"/>
            <a:ext cx="11709779" cy="600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Socket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641445"/>
            <a:ext cx="11759409" cy="59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544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Auditbeat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Package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641445"/>
            <a:ext cx="11709779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420" y="259310"/>
            <a:ext cx="4776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dirty="0" smtClean="0">
                <a:solidFill>
                  <a:srgbClr val="343741"/>
                </a:solidFill>
                <a:effectLst/>
                <a:latin typeface="Inter UI"/>
              </a:rPr>
              <a:t>Procedure to import dashboards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7421" y="1351130"/>
            <a:ext cx="10031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C21"/>
                </a:solidFill>
                <a:latin typeface="inherit"/>
              </a:rPr>
              <a:t>Download </a:t>
            </a:r>
            <a:r>
              <a:rPr lang="en-US" dirty="0" smtClean="0">
                <a:solidFill>
                  <a:srgbClr val="1A1C21"/>
                </a:solidFill>
                <a:latin typeface="inherit"/>
              </a:rPr>
              <a:t>asrrad-dashboards.7z file (which contains “.</a:t>
            </a:r>
            <a:r>
              <a:rPr lang="en-US" dirty="0" err="1" smtClean="0">
                <a:solidFill>
                  <a:srgbClr val="1A1C21"/>
                </a:solidFill>
                <a:latin typeface="inherit"/>
              </a:rPr>
              <a:t>ndjson</a:t>
            </a:r>
            <a:r>
              <a:rPr lang="en-US" dirty="0" smtClean="0">
                <a:solidFill>
                  <a:srgbClr val="1A1C21"/>
                </a:solidFill>
                <a:latin typeface="inherit"/>
              </a:rPr>
              <a:t>” files) attached with this slide and keep it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ready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to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import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Kibana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A1C21"/>
              </a:solidFill>
              <a:effectLst/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A1C21"/>
              </a:solidFill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Kibana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, go to “Home -&gt;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Saved Objects”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A1C21"/>
              </a:solidFill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Then select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 “Type” as “dashboard”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>
              <a:solidFill>
                <a:srgbClr val="1A1C21"/>
              </a:solidFill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Click on “Import”. Select the required dashboard “.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ndjson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” file from your system local directory.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>
              <a:solidFill>
                <a:srgbClr val="1A1C21"/>
              </a:solidFill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Incase if it gives error as not recognized index, select the corresponding index pattern from drop down provided and then click on “done”.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aseline="0" dirty="0">
              <a:solidFill>
                <a:srgbClr val="1A1C21"/>
              </a:solidFill>
              <a:latin typeface="inheri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1A1C21"/>
                </a:solidFill>
                <a:effectLst/>
                <a:latin typeface="inherit"/>
              </a:rPr>
              <a:t>Go to Home -&gt; Dashboard. Search for respective dashboard from list of dashboards.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A1C21"/>
              </a:solidFill>
              <a:effectLst/>
              <a:latin typeface="inherit"/>
            </a:endParaRPr>
          </a:p>
          <a:p>
            <a:endParaRPr lang="en-I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8475"/>
              </p:ext>
            </p:extLst>
          </p:nvPr>
        </p:nvGraphicFramePr>
        <p:xfrm>
          <a:off x="5349030" y="259310"/>
          <a:ext cx="1925227" cy="73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1148400" imgH="437760" progId="Package">
                  <p:embed/>
                </p:oleObj>
              </mc:Choice>
              <mc:Fallback>
                <p:oleObj name="Packager Shell Object" showAsIcon="1" r:id="rId3" imgW="11484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030" y="259310"/>
                        <a:ext cx="1925227" cy="734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6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6160" y="177424"/>
            <a:ext cx="303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dcm4che-Events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" y="546756"/>
            <a:ext cx="11249203" cy="6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618535"/>
            <a:ext cx="11546006" cy="62394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1534" y="109185"/>
            <a:ext cx="3912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Suricata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Alerts Overview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5" y="641445"/>
            <a:ext cx="11586950" cy="62165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1534" y="109185"/>
            <a:ext cx="3912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Suricata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Alerts Overview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1534" y="109185"/>
            <a:ext cx="397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Suricata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Events Overview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5" y="668740"/>
            <a:ext cx="11696132" cy="60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0" y="887104"/>
            <a:ext cx="11642708" cy="5820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1534" y="109185"/>
            <a:ext cx="397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Suricata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Events Overview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66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534" y="109185"/>
            <a:ext cx="397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Suricata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Events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6" y="736979"/>
            <a:ext cx="11586950" cy="5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6" y="109185"/>
            <a:ext cx="4312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0" i="0" dirty="0" err="1" smtClean="0">
                <a:solidFill>
                  <a:srgbClr val="343741"/>
                </a:solidFill>
                <a:effectLst/>
                <a:latin typeface="Inter UI"/>
              </a:rPr>
              <a:t>Metricbeat</a:t>
            </a:r>
            <a:r>
              <a:rPr lang="en-IN" b="0" i="0" dirty="0" smtClean="0">
                <a:solidFill>
                  <a:srgbClr val="343741"/>
                </a:solidFill>
                <a:effectLst/>
                <a:latin typeface="Inter UI"/>
              </a:rPr>
              <a:t> System Overview dashboard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710519"/>
            <a:ext cx="11873552" cy="59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215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inherit</vt:lpstr>
      <vt:lpstr>Inter UI</vt:lpstr>
      <vt:lpstr>Office Theme</vt:lpstr>
      <vt:lpstr>Package</vt:lpstr>
      <vt:lpstr>ASRRAD All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ASRRAD All Dashboards</dc:title>
  <dc:creator>STPL</dc:creator>
  <cp:lastModifiedBy>STPL</cp:lastModifiedBy>
  <cp:revision>35</cp:revision>
  <dcterms:created xsi:type="dcterms:W3CDTF">2021-01-10T14:18:10Z</dcterms:created>
  <dcterms:modified xsi:type="dcterms:W3CDTF">2021-01-10T18:07:07Z</dcterms:modified>
</cp:coreProperties>
</file>