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9" r:id="rId2"/>
    <p:sldId id="274" r:id="rId3"/>
    <p:sldId id="418" r:id="rId4"/>
    <p:sldId id="413" r:id="rId5"/>
    <p:sldId id="261" r:id="rId6"/>
    <p:sldId id="415" r:id="rId7"/>
    <p:sldId id="425" r:id="rId8"/>
    <p:sldId id="404" r:id="rId9"/>
    <p:sldId id="419" r:id="rId10"/>
    <p:sldId id="269" r:id="rId11"/>
    <p:sldId id="270" r:id="rId12"/>
    <p:sldId id="271" r:id="rId13"/>
    <p:sldId id="420" r:id="rId14"/>
    <p:sldId id="421" r:id="rId15"/>
    <p:sldId id="422" r:id="rId16"/>
    <p:sldId id="423" r:id="rId17"/>
    <p:sldId id="424" r:id="rId18"/>
    <p:sldId id="406" r:id="rId19"/>
    <p:sldId id="416" r:id="rId20"/>
    <p:sldId id="417" r:id="rId21"/>
    <p:sldId id="300" r:id="rId22"/>
    <p:sldId id="41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ilekha V" initials="SV"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8" d="100"/>
          <a:sy n="78" d="100"/>
        </p:scale>
        <p:origin x="-850" y="-26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4-01T08:31:41.950" idx="2">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2-09T00:03:27.945" idx="1">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A6FCC6-C12F-4EC5-97A4-EC9DB415C785}"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18F04988-4B70-41E0-BCF1-E43EF8C8D196}">
      <dgm:prSet custT="1"/>
      <dgm:spPr>
        <a:solidFill>
          <a:schemeClr val="accent1">
            <a:lumMod val="60000"/>
            <a:lumOff val="40000"/>
          </a:schemeClr>
        </a:solidFill>
      </dgm:spPr>
      <dgm:t>
        <a:bodyPr/>
        <a:lstStyle/>
        <a:p>
          <a:r>
            <a:rPr lang="en-IN" sz="4000" b="1" dirty="0">
              <a:solidFill>
                <a:schemeClr val="tx1"/>
              </a:solidFill>
              <a:latin typeface="Bookman Old Style" panose="02050604050505020204" pitchFamily="18" charset="0"/>
            </a:rPr>
            <a:t>ETHERNET INTERFACE WITH TRAFFIC</a:t>
          </a:r>
          <a:endParaRPr lang="en-IN" sz="4000" dirty="0">
            <a:solidFill>
              <a:schemeClr val="tx1"/>
            </a:solidFill>
            <a:latin typeface="Bookman Old Style" panose="02050604050505020204" pitchFamily="18" charset="0"/>
          </a:endParaRPr>
        </a:p>
      </dgm:t>
    </dgm:pt>
    <dgm:pt modelId="{BBA89BE8-93D2-46D7-989D-3DC97B5B8BF6}" type="parTrans" cxnId="{428E32FC-CCA8-4698-ABCA-10A3FF6FE11A}">
      <dgm:prSet/>
      <dgm:spPr/>
      <dgm:t>
        <a:bodyPr/>
        <a:lstStyle/>
        <a:p>
          <a:endParaRPr lang="en-IN"/>
        </a:p>
      </dgm:t>
    </dgm:pt>
    <dgm:pt modelId="{96A3392A-D487-44B1-8608-BA8997C7A6CE}" type="sibTrans" cxnId="{428E32FC-CCA8-4698-ABCA-10A3FF6FE11A}">
      <dgm:prSet/>
      <dgm:spPr/>
      <dgm:t>
        <a:bodyPr/>
        <a:lstStyle/>
        <a:p>
          <a:endParaRPr lang="en-IN"/>
        </a:p>
      </dgm:t>
    </dgm:pt>
    <dgm:pt modelId="{CD1EE852-C9F0-4697-97A7-564E4661D25B}">
      <dgm:prSet custT="1"/>
      <dgm:spPr>
        <a:solidFill>
          <a:schemeClr val="accent1">
            <a:lumMod val="60000"/>
            <a:lumOff val="40000"/>
          </a:schemeClr>
        </a:solidFill>
      </dgm:spPr>
      <dgm:t>
        <a:bodyPr/>
        <a:lstStyle/>
        <a:p>
          <a:r>
            <a:rPr lang="en-IN" sz="4000" b="1" dirty="0">
              <a:solidFill>
                <a:schemeClr val="tx1"/>
              </a:solidFill>
              <a:latin typeface="Bookman Old Style" panose="02050604050505020204" pitchFamily="18" charset="0"/>
            </a:rPr>
            <a:t>START/STOP OF TRAFFIC IN WS APPLICATION</a:t>
          </a:r>
          <a:endParaRPr lang="en-IN" sz="4000" dirty="0">
            <a:solidFill>
              <a:schemeClr val="tx1"/>
            </a:solidFill>
            <a:latin typeface="Bookman Old Style" panose="02050604050505020204" pitchFamily="18" charset="0"/>
          </a:endParaRPr>
        </a:p>
      </dgm:t>
    </dgm:pt>
    <dgm:pt modelId="{EF8E655A-E51E-4878-8830-EE7197731441}" type="parTrans" cxnId="{17739C60-BF11-4D93-B4CC-298997D4E3EA}">
      <dgm:prSet/>
      <dgm:spPr/>
      <dgm:t>
        <a:bodyPr/>
        <a:lstStyle/>
        <a:p>
          <a:endParaRPr lang="en-IN"/>
        </a:p>
      </dgm:t>
    </dgm:pt>
    <dgm:pt modelId="{D8198557-9906-407D-96EC-818DA4A58288}" type="sibTrans" cxnId="{17739C60-BF11-4D93-B4CC-298997D4E3EA}">
      <dgm:prSet/>
      <dgm:spPr/>
      <dgm:t>
        <a:bodyPr/>
        <a:lstStyle/>
        <a:p>
          <a:endParaRPr lang="en-IN"/>
        </a:p>
      </dgm:t>
    </dgm:pt>
    <dgm:pt modelId="{686F8AB2-917A-428B-A617-0ED12AE43C6C}" type="pres">
      <dgm:prSet presAssocID="{A1A6FCC6-C12F-4EC5-97A4-EC9DB415C785}" presName="linearFlow" presStyleCnt="0">
        <dgm:presLayoutVars>
          <dgm:dir/>
          <dgm:resizeHandles val="exact"/>
        </dgm:presLayoutVars>
      </dgm:prSet>
      <dgm:spPr/>
      <dgm:t>
        <a:bodyPr/>
        <a:lstStyle/>
        <a:p>
          <a:endParaRPr lang="en-IN"/>
        </a:p>
      </dgm:t>
    </dgm:pt>
    <dgm:pt modelId="{3EAD1702-1A9A-43F4-85D1-AC3B041A893D}" type="pres">
      <dgm:prSet presAssocID="{18F04988-4B70-41E0-BCF1-E43EF8C8D196}" presName="composite" presStyleCnt="0"/>
      <dgm:spPr/>
    </dgm:pt>
    <dgm:pt modelId="{EF682200-9079-4197-8C4D-95258F9A3D75}" type="pres">
      <dgm:prSet presAssocID="{18F04988-4B70-41E0-BCF1-E43EF8C8D196}" presName="imgShp" presStyleLbl="fgImgPlace1" presStyleIdx="0" presStyleCnt="2"/>
      <dgm:spPr/>
    </dgm:pt>
    <dgm:pt modelId="{4AB2D827-DA22-4A00-B166-8922EE2D2ED5}" type="pres">
      <dgm:prSet presAssocID="{18F04988-4B70-41E0-BCF1-E43EF8C8D196}" presName="txShp" presStyleLbl="node1" presStyleIdx="0" presStyleCnt="2">
        <dgm:presLayoutVars>
          <dgm:bulletEnabled val="1"/>
        </dgm:presLayoutVars>
      </dgm:prSet>
      <dgm:spPr/>
      <dgm:t>
        <a:bodyPr/>
        <a:lstStyle/>
        <a:p>
          <a:endParaRPr lang="en-IN"/>
        </a:p>
      </dgm:t>
    </dgm:pt>
    <dgm:pt modelId="{76DDDB40-E523-45E8-9553-9BF4ED9B967E}" type="pres">
      <dgm:prSet presAssocID="{96A3392A-D487-44B1-8608-BA8997C7A6CE}" presName="spacing" presStyleCnt="0"/>
      <dgm:spPr/>
    </dgm:pt>
    <dgm:pt modelId="{05249F4A-3D77-4EC2-80D3-89DFB6DE7190}" type="pres">
      <dgm:prSet presAssocID="{CD1EE852-C9F0-4697-97A7-564E4661D25B}" presName="composite" presStyleCnt="0"/>
      <dgm:spPr/>
    </dgm:pt>
    <dgm:pt modelId="{432B6CCB-189D-4C38-9C08-FC03D15CEEB4}" type="pres">
      <dgm:prSet presAssocID="{CD1EE852-C9F0-4697-97A7-564E4661D25B}" presName="imgShp" presStyleLbl="fgImgPlace1" presStyleIdx="1" presStyleCnt="2"/>
      <dgm:spPr/>
    </dgm:pt>
    <dgm:pt modelId="{D571BDA7-0F5B-4C44-9365-EE847A5050C3}" type="pres">
      <dgm:prSet presAssocID="{CD1EE852-C9F0-4697-97A7-564E4661D25B}" presName="txShp" presStyleLbl="node1" presStyleIdx="1" presStyleCnt="2">
        <dgm:presLayoutVars>
          <dgm:bulletEnabled val="1"/>
        </dgm:presLayoutVars>
      </dgm:prSet>
      <dgm:spPr/>
      <dgm:t>
        <a:bodyPr/>
        <a:lstStyle/>
        <a:p>
          <a:endParaRPr lang="en-IN"/>
        </a:p>
      </dgm:t>
    </dgm:pt>
  </dgm:ptLst>
  <dgm:cxnLst>
    <dgm:cxn modelId="{428E32FC-CCA8-4698-ABCA-10A3FF6FE11A}" srcId="{A1A6FCC6-C12F-4EC5-97A4-EC9DB415C785}" destId="{18F04988-4B70-41E0-BCF1-E43EF8C8D196}" srcOrd="0" destOrd="0" parTransId="{BBA89BE8-93D2-46D7-989D-3DC97B5B8BF6}" sibTransId="{96A3392A-D487-44B1-8608-BA8997C7A6CE}"/>
    <dgm:cxn modelId="{2F2832E4-9FEB-466A-BC40-FF3512F994B2}" type="presOf" srcId="{18F04988-4B70-41E0-BCF1-E43EF8C8D196}" destId="{4AB2D827-DA22-4A00-B166-8922EE2D2ED5}" srcOrd="0" destOrd="0" presId="urn:microsoft.com/office/officeart/2005/8/layout/vList3"/>
    <dgm:cxn modelId="{2E79A511-55F7-4BAE-8AC6-4457AD306ED2}" type="presOf" srcId="{A1A6FCC6-C12F-4EC5-97A4-EC9DB415C785}" destId="{686F8AB2-917A-428B-A617-0ED12AE43C6C}" srcOrd="0" destOrd="0" presId="urn:microsoft.com/office/officeart/2005/8/layout/vList3"/>
    <dgm:cxn modelId="{2B267606-58B1-487C-9124-4152054C889A}" type="presOf" srcId="{CD1EE852-C9F0-4697-97A7-564E4661D25B}" destId="{D571BDA7-0F5B-4C44-9365-EE847A5050C3}" srcOrd="0" destOrd="0" presId="urn:microsoft.com/office/officeart/2005/8/layout/vList3"/>
    <dgm:cxn modelId="{17739C60-BF11-4D93-B4CC-298997D4E3EA}" srcId="{A1A6FCC6-C12F-4EC5-97A4-EC9DB415C785}" destId="{CD1EE852-C9F0-4697-97A7-564E4661D25B}" srcOrd="1" destOrd="0" parTransId="{EF8E655A-E51E-4878-8830-EE7197731441}" sibTransId="{D8198557-9906-407D-96EC-818DA4A58288}"/>
    <dgm:cxn modelId="{0AD4B914-3C48-45C4-A66F-C3285007DB82}" type="presParOf" srcId="{686F8AB2-917A-428B-A617-0ED12AE43C6C}" destId="{3EAD1702-1A9A-43F4-85D1-AC3B041A893D}" srcOrd="0" destOrd="0" presId="urn:microsoft.com/office/officeart/2005/8/layout/vList3"/>
    <dgm:cxn modelId="{5B88ADF9-F011-4EB3-BFD5-F2C277D7690F}" type="presParOf" srcId="{3EAD1702-1A9A-43F4-85D1-AC3B041A893D}" destId="{EF682200-9079-4197-8C4D-95258F9A3D75}" srcOrd="0" destOrd="0" presId="urn:microsoft.com/office/officeart/2005/8/layout/vList3"/>
    <dgm:cxn modelId="{A4C643CF-280E-4BF0-A1ED-CB7030B36DF4}" type="presParOf" srcId="{3EAD1702-1A9A-43F4-85D1-AC3B041A893D}" destId="{4AB2D827-DA22-4A00-B166-8922EE2D2ED5}" srcOrd="1" destOrd="0" presId="urn:microsoft.com/office/officeart/2005/8/layout/vList3"/>
    <dgm:cxn modelId="{28D84A61-AB4D-47BC-909A-5EDBFF2C0799}" type="presParOf" srcId="{686F8AB2-917A-428B-A617-0ED12AE43C6C}" destId="{76DDDB40-E523-45E8-9553-9BF4ED9B967E}" srcOrd="1" destOrd="0" presId="urn:microsoft.com/office/officeart/2005/8/layout/vList3"/>
    <dgm:cxn modelId="{9C080862-4CC5-4385-B4F2-BFE85668E112}" type="presParOf" srcId="{686F8AB2-917A-428B-A617-0ED12AE43C6C}" destId="{05249F4A-3D77-4EC2-80D3-89DFB6DE7190}" srcOrd="2" destOrd="0" presId="urn:microsoft.com/office/officeart/2005/8/layout/vList3"/>
    <dgm:cxn modelId="{71F2BF0F-7CE5-4803-A684-9A88BB1401DC}" type="presParOf" srcId="{05249F4A-3D77-4EC2-80D3-89DFB6DE7190}" destId="{432B6CCB-189D-4C38-9C08-FC03D15CEEB4}" srcOrd="0" destOrd="0" presId="urn:microsoft.com/office/officeart/2005/8/layout/vList3"/>
    <dgm:cxn modelId="{D3ACFA27-1A7E-4CA4-90D5-90F390FCCBB7}" type="presParOf" srcId="{05249F4A-3D77-4EC2-80D3-89DFB6DE7190}" destId="{D571BDA7-0F5B-4C44-9365-EE847A5050C3}"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B2D827-DA22-4A00-B166-8922EE2D2ED5}">
      <dsp:nvSpPr>
        <dsp:cNvPr id="0" name=""/>
        <dsp:cNvSpPr/>
      </dsp:nvSpPr>
      <dsp:spPr>
        <a:xfrm rot="10800000">
          <a:off x="2643513" y="1989"/>
          <a:ext cx="7910949" cy="2603622"/>
        </a:xfrm>
        <a:prstGeom prst="homePlate">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8125" tIns="152400" rIns="284480" bIns="152400" numCol="1" spcCol="1270" anchor="ctr" anchorCtr="0">
          <a:noAutofit/>
        </a:bodyPr>
        <a:lstStyle/>
        <a:p>
          <a:pPr lvl="0" algn="ctr" defTabSz="1778000">
            <a:lnSpc>
              <a:spcPct val="90000"/>
            </a:lnSpc>
            <a:spcBef>
              <a:spcPct val="0"/>
            </a:spcBef>
            <a:spcAft>
              <a:spcPct val="35000"/>
            </a:spcAft>
          </a:pPr>
          <a:r>
            <a:rPr lang="en-IN" sz="4000" b="1" kern="1200" dirty="0">
              <a:solidFill>
                <a:schemeClr val="tx1"/>
              </a:solidFill>
              <a:latin typeface="Bookman Old Style" panose="02050604050505020204" pitchFamily="18" charset="0"/>
            </a:rPr>
            <a:t>ETHERNET INTERFACE WITH TRAFFIC</a:t>
          </a:r>
          <a:endParaRPr lang="en-IN" sz="4000" kern="1200" dirty="0">
            <a:solidFill>
              <a:schemeClr val="tx1"/>
            </a:solidFill>
            <a:latin typeface="Bookman Old Style" panose="02050604050505020204" pitchFamily="18" charset="0"/>
          </a:endParaRPr>
        </a:p>
      </dsp:txBody>
      <dsp:txXfrm rot="10800000">
        <a:off x="3294418" y="1989"/>
        <a:ext cx="7260044" cy="2603622"/>
      </dsp:txXfrm>
    </dsp:sp>
    <dsp:sp modelId="{EF682200-9079-4197-8C4D-95258F9A3D75}">
      <dsp:nvSpPr>
        <dsp:cNvPr id="0" name=""/>
        <dsp:cNvSpPr/>
      </dsp:nvSpPr>
      <dsp:spPr>
        <a:xfrm>
          <a:off x="1341702" y="1989"/>
          <a:ext cx="2603622" cy="260362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71BDA7-0F5B-4C44-9365-EE847A5050C3}">
      <dsp:nvSpPr>
        <dsp:cNvPr id="0" name=""/>
        <dsp:cNvSpPr/>
      </dsp:nvSpPr>
      <dsp:spPr>
        <a:xfrm rot="10800000">
          <a:off x="2643513" y="3382812"/>
          <a:ext cx="7910949" cy="2603622"/>
        </a:xfrm>
        <a:prstGeom prst="homePlate">
          <a:avLst/>
        </a:prstGeom>
        <a:solidFill>
          <a:schemeClr val="accent1">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8125" tIns="152400" rIns="284480" bIns="152400" numCol="1" spcCol="1270" anchor="ctr" anchorCtr="0">
          <a:noAutofit/>
        </a:bodyPr>
        <a:lstStyle/>
        <a:p>
          <a:pPr lvl="0" algn="ctr" defTabSz="1778000">
            <a:lnSpc>
              <a:spcPct val="90000"/>
            </a:lnSpc>
            <a:spcBef>
              <a:spcPct val="0"/>
            </a:spcBef>
            <a:spcAft>
              <a:spcPct val="35000"/>
            </a:spcAft>
          </a:pPr>
          <a:r>
            <a:rPr lang="en-IN" sz="4000" b="1" kern="1200" dirty="0">
              <a:solidFill>
                <a:schemeClr val="tx1"/>
              </a:solidFill>
              <a:latin typeface="Bookman Old Style" panose="02050604050505020204" pitchFamily="18" charset="0"/>
            </a:rPr>
            <a:t>START/STOP OF TRAFFIC IN WS APPLICATION</a:t>
          </a:r>
          <a:endParaRPr lang="en-IN" sz="4000" kern="1200" dirty="0">
            <a:solidFill>
              <a:schemeClr val="tx1"/>
            </a:solidFill>
            <a:latin typeface="Bookman Old Style" panose="02050604050505020204" pitchFamily="18" charset="0"/>
          </a:endParaRPr>
        </a:p>
      </dsp:txBody>
      <dsp:txXfrm rot="10800000">
        <a:off x="3294418" y="3382812"/>
        <a:ext cx="7260044" cy="2603622"/>
      </dsp:txXfrm>
    </dsp:sp>
    <dsp:sp modelId="{432B6CCB-189D-4C38-9C08-FC03D15CEEB4}">
      <dsp:nvSpPr>
        <dsp:cNvPr id="0" name=""/>
        <dsp:cNvSpPr/>
      </dsp:nvSpPr>
      <dsp:spPr>
        <a:xfrm>
          <a:off x="1341702" y="3382812"/>
          <a:ext cx="2603622" cy="2603622"/>
        </a:xfrm>
        <a:prstGeom prst="ellipse">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0CAA77-3AA6-4C57-96F9-701486662044}" type="datetimeFigureOut">
              <a:rPr lang="en-IN" smtClean="0"/>
              <a:t>01-04-2023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68329-1252-4345-9A5E-11DB9D7A9864}" type="slidenum">
              <a:rPr lang="en-IN" smtClean="0"/>
              <a:t>‹#›</a:t>
            </a:fld>
            <a:endParaRPr lang="en-IN"/>
          </a:p>
        </p:txBody>
      </p:sp>
    </p:spTree>
    <p:extLst>
      <p:ext uri="{BB962C8B-B14F-4D97-AF65-F5344CB8AC3E}">
        <p14:creationId xmlns:p14="http://schemas.microsoft.com/office/powerpoint/2010/main" val="2173851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f3889af4af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gf3889af4af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9" name="Google Shape;339;gf3889af4af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10</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f9d960504a_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6" name="Google Shape;346;gf9d960504a_4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gf9d960504a_4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f9d960504a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4" name="Google Shape;354;gf9d960504a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5" name="Google Shape;355;gf9d960504a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12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f907f93fc4_0_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2" name="Google Shape;722;gf907f93fc4_0_4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3" name="Google Shape;723;gf907f93fc4_0_4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IN"/>
              <a:t>21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E75EB103-16EC-4758-A978-CC77522AEBEA}" type="datetimeFigureOut">
              <a:rPr lang="en-US"/>
              <a:pPr>
                <a:defRPr/>
              </a:pPr>
              <a:t>4/1/2023</a:t>
            </a:fld>
            <a:endParaRPr lang="en-US"/>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E5D45A06-9704-4C28-94D3-B3861964076E}" type="slidenum">
              <a:rPr lang="en-US" altLang="en-US"/>
              <a:pPr>
                <a:defRPr/>
              </a:pPr>
              <a:t>‹#›</a:t>
            </a:fld>
            <a:endParaRPr lang="en-US" altLang="en-US"/>
          </a:p>
        </p:txBody>
      </p:sp>
    </p:spTree>
    <p:extLst>
      <p:ext uri="{BB962C8B-B14F-4D97-AF65-F5344CB8AC3E}">
        <p14:creationId xmlns:p14="http://schemas.microsoft.com/office/powerpoint/2010/main" val="30652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69AE3ECE-C5A7-4AF2-8860-06FD1DD26ACD}" type="datetimeFigureOut">
              <a:rPr lang="en-US"/>
              <a:pPr>
                <a:defRPr/>
              </a:pPr>
              <a:t>4/1/2023</a:t>
            </a:fld>
            <a:endParaRPr lang="en-US"/>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CF0DEAAB-8758-4D28-B817-66C35A198AAD}" type="slidenum">
              <a:rPr lang="en-US" altLang="en-US"/>
              <a:pPr>
                <a:defRPr/>
              </a:pPr>
              <a:t>‹#›</a:t>
            </a:fld>
            <a:endParaRPr lang="en-US" altLang="en-US"/>
          </a:p>
        </p:txBody>
      </p:sp>
    </p:spTree>
    <p:extLst>
      <p:ext uri="{BB962C8B-B14F-4D97-AF65-F5344CB8AC3E}">
        <p14:creationId xmlns:p14="http://schemas.microsoft.com/office/powerpoint/2010/main" val="346005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E7D710C3-6AAD-46A3-92E9-A3580BB14429}" type="datetimeFigureOut">
              <a:rPr lang="en-US"/>
              <a:pPr>
                <a:defRPr/>
              </a:pPr>
              <a:t>4/1/2023</a:t>
            </a:fld>
            <a:endParaRPr lang="en-US"/>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43F3AD04-1D4D-48D5-87F9-E9321A564396}" type="slidenum">
              <a:rPr lang="en-US" altLang="en-US"/>
              <a:pPr>
                <a:defRPr/>
              </a:pPr>
              <a:t>‹#›</a:t>
            </a:fld>
            <a:endParaRPr lang="en-US" altLang="en-US"/>
          </a:p>
        </p:txBody>
      </p:sp>
    </p:spTree>
    <p:extLst>
      <p:ext uri="{BB962C8B-B14F-4D97-AF65-F5344CB8AC3E}">
        <p14:creationId xmlns:p14="http://schemas.microsoft.com/office/powerpoint/2010/main" val="3859982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3"/>
            <a:ext cx="2743200" cy="365125"/>
          </a:xfrm>
          <a:prstGeom prst="rect">
            <a:avLst/>
          </a:prstGeom>
        </p:spPr>
        <p:txBody>
          <a:bodyPr/>
          <a:lstStyle>
            <a:lvl1pPr>
              <a:defRPr/>
            </a:lvl1pPr>
          </a:lstStyle>
          <a:p>
            <a:pPr>
              <a:defRPr/>
            </a:pPr>
            <a:endParaRPr lang="en-US" altLang="ja-JP"/>
          </a:p>
        </p:txBody>
      </p:sp>
      <p:sp>
        <p:nvSpPr>
          <p:cNvPr id="3" name="Footer Placeholder 2"/>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141A02A0-A90B-453D-8DAA-70FC78355B37}" type="slidenum">
              <a:rPr lang="en-US" altLang="en-US"/>
              <a:pPr>
                <a:defRPr/>
              </a:pPr>
              <a:t>‹#›</a:t>
            </a:fld>
            <a:endParaRPr lang="en-US" altLang="en-US"/>
          </a:p>
        </p:txBody>
      </p:sp>
    </p:spTree>
    <p:extLst>
      <p:ext uri="{BB962C8B-B14F-4D97-AF65-F5344CB8AC3E}">
        <p14:creationId xmlns:p14="http://schemas.microsoft.com/office/powerpoint/2010/main" val="1126886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2_Blank">
    <p:spTree>
      <p:nvGrpSpPr>
        <p:cNvPr id="1" name=""/>
        <p:cNvGrpSpPr/>
        <p:nvPr/>
      </p:nvGrpSpPr>
      <p:grpSpPr>
        <a:xfrm>
          <a:off x="0" y="0"/>
          <a:ext cx="0" cy="0"/>
          <a:chOff x="0" y="0"/>
          <a:chExt cx="0" cy="0"/>
        </a:xfrm>
      </p:grpSpPr>
      <p:sp>
        <p:nvSpPr>
          <p:cNvPr id="2" name="Holder 4"/>
          <p:cNvSpPr>
            <a:spLocks noGrp="1"/>
          </p:cNvSpPr>
          <p:nvPr>
            <p:ph type="ftr" sz="quarter" idx="10"/>
          </p:nvPr>
        </p:nvSpPr>
        <p:spPr/>
        <p:txBody>
          <a:bodyPr/>
          <a:lstStyle>
            <a:lvl1pPr>
              <a:defRPr/>
            </a:lvl1pPr>
          </a:lstStyle>
          <a:p>
            <a:pPr>
              <a:defRPr/>
            </a:pPr>
            <a:endParaRPr/>
          </a:p>
        </p:txBody>
      </p:sp>
      <p:sp>
        <p:nvSpPr>
          <p:cNvPr id="3" name="Holder 5"/>
          <p:cNvSpPr>
            <a:spLocks noGrp="1"/>
          </p:cNvSpPr>
          <p:nvPr>
            <p:ph type="dt" sz="half" idx="11"/>
          </p:nvPr>
        </p:nvSpPr>
        <p:spPr/>
        <p:txBody>
          <a:bodyPr/>
          <a:lstStyle>
            <a:lvl1pPr>
              <a:defRPr/>
            </a:lvl1pPr>
          </a:lstStyle>
          <a:p>
            <a:pPr>
              <a:defRPr/>
            </a:pPr>
            <a:fld id="{EF6574D5-DDCE-4D39-BCCE-56E46C906004}" type="datetimeFigureOut">
              <a:rPr lang="en-US" altLang="en-US"/>
              <a:pPr>
                <a:defRPr/>
              </a:pPr>
              <a:t>4/1/2023</a:t>
            </a:fld>
            <a:endParaRPr lang="en-US" altLang="en-US"/>
          </a:p>
        </p:txBody>
      </p:sp>
      <p:sp>
        <p:nvSpPr>
          <p:cNvPr id="4" name="Holder 6"/>
          <p:cNvSpPr>
            <a:spLocks noGrp="1"/>
          </p:cNvSpPr>
          <p:nvPr>
            <p:ph type="sldNum" sz="quarter" idx="12"/>
          </p:nvPr>
        </p:nvSpPr>
        <p:spPr/>
        <p:txBody>
          <a:bodyPr/>
          <a:lstStyle>
            <a:lvl1pPr>
              <a:defRPr smtClean="0"/>
            </a:lvl1pPr>
          </a:lstStyle>
          <a:p>
            <a:pPr>
              <a:defRPr/>
            </a:pPr>
            <a:fld id="{9FD1B682-8611-4190-948E-09A08ACC0A68}" type="slidenum">
              <a:rPr lang="en-US" altLang="en-US"/>
              <a:pPr>
                <a:defRPr/>
              </a:pPr>
              <a:t>‹#›</a:t>
            </a:fld>
            <a:endParaRPr lang="en-US" altLang="en-US"/>
          </a:p>
        </p:txBody>
      </p:sp>
    </p:spTree>
    <p:extLst>
      <p:ext uri="{BB962C8B-B14F-4D97-AF65-F5344CB8AC3E}">
        <p14:creationId xmlns:p14="http://schemas.microsoft.com/office/powerpoint/2010/main" val="2020636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4073" y="0"/>
            <a:ext cx="8201891" cy="609600"/>
          </a:xfrm>
          <a:solidFill>
            <a:schemeClr val="accent4">
              <a:lumMod val="40000"/>
              <a:lumOff val="60000"/>
            </a:schemeClr>
          </a:solidFill>
          <a:scene3d>
            <a:camera prst="orthographicFront"/>
            <a:lightRig rig="threePt" dir="t"/>
          </a:scene3d>
          <a:sp3d>
            <a:bevelT/>
          </a:sp3d>
        </p:spPr>
        <p:txBody>
          <a:bodyPr/>
          <a:lstStyle>
            <a:lvl1pPr algn="ctr">
              <a:defRPr sz="2800" b="1">
                <a:solidFill>
                  <a:srgbClr val="C00000"/>
                </a:solidFill>
                <a:latin typeface="Trebuchet MS" panose="020B0603020202020204" pitchFamily="34" charset="0"/>
                <a:cs typeface="Arial" panose="020B0604020202020204" pitchFamily="34" charset="0"/>
              </a:defRPr>
            </a:lvl1pPr>
          </a:lstStyle>
          <a:p>
            <a:endParaRPr lang="en-US" dirty="0"/>
          </a:p>
        </p:txBody>
      </p:sp>
      <p:sp>
        <p:nvSpPr>
          <p:cNvPr id="3" name="Content Placeholder 2"/>
          <p:cNvSpPr>
            <a:spLocks noGrp="1"/>
          </p:cNvSpPr>
          <p:nvPr>
            <p:ph idx="1"/>
          </p:nvPr>
        </p:nvSpPr>
        <p:spPr>
          <a:xfrm>
            <a:off x="397163" y="951345"/>
            <a:ext cx="11508509" cy="5634182"/>
          </a:xfrm>
        </p:spPr>
        <p:txBody>
          <a:bodyPr/>
          <a:lstStyle>
            <a:lvl1pPr>
              <a:defRPr>
                <a:solidFill>
                  <a:srgbClr val="002060"/>
                </a:solidFill>
                <a:latin typeface="Trebuchet MS" panose="020B0603020202020204" pitchFamily="34" charset="0"/>
              </a:defRPr>
            </a:lvl1pPr>
            <a:lvl2pPr>
              <a:defRPr>
                <a:solidFill>
                  <a:srgbClr val="002060"/>
                </a:solidFill>
                <a:latin typeface="Trebuchet MS" panose="020B0603020202020204" pitchFamily="34" charset="0"/>
              </a:defRPr>
            </a:lvl2pPr>
            <a:lvl3pPr>
              <a:defRPr>
                <a:solidFill>
                  <a:srgbClr val="002060"/>
                </a:solidFill>
                <a:latin typeface="Trebuchet MS" panose="020B0603020202020204" pitchFamily="34" charset="0"/>
              </a:defRPr>
            </a:lvl3pPr>
            <a:lvl4pPr>
              <a:defRPr>
                <a:solidFill>
                  <a:srgbClr val="002060"/>
                </a:solidFill>
                <a:latin typeface="Trebuchet MS" panose="020B0603020202020204" pitchFamily="34" charset="0"/>
              </a:defRPr>
            </a:lvl4pPr>
            <a:lvl5pPr>
              <a:defRPr>
                <a:solidFill>
                  <a:srgbClr val="002060"/>
                </a:solidFill>
                <a:latin typeface="Trebuchet MS" panose="020B06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0982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7"/>
            <a:ext cx="10515600" cy="1500187"/>
          </a:xfrm>
        </p:spPr>
        <p:txBody>
          <a:bodyPr/>
          <a:lstStyle>
            <a:lvl1pPr marL="0" indent="0">
              <a:buNone/>
              <a:defRPr sz="1800">
                <a:solidFill>
                  <a:schemeClr val="tx1">
                    <a:tint val="75000"/>
                  </a:schemeClr>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BEE64BE7-269D-467A-AC7A-4582DDC84F34}" type="datetimeFigureOut">
              <a:rPr lang="en-US"/>
              <a:pPr>
                <a:defRPr/>
              </a:pPr>
              <a:t>4/1/2023</a:t>
            </a:fld>
            <a:endParaRPr lang="en-US"/>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7420A9ED-9C19-4A5B-BBF3-CD68253FA937}" type="slidenum">
              <a:rPr lang="en-US" altLang="en-US"/>
              <a:pPr>
                <a:defRPr/>
              </a:pPr>
              <a:t>‹#›</a:t>
            </a:fld>
            <a:endParaRPr lang="en-US" altLang="en-US"/>
          </a:p>
        </p:txBody>
      </p:sp>
    </p:spTree>
    <p:extLst>
      <p:ext uri="{BB962C8B-B14F-4D97-AF65-F5344CB8AC3E}">
        <p14:creationId xmlns:p14="http://schemas.microsoft.com/office/powerpoint/2010/main" val="887760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17254" y="-1"/>
            <a:ext cx="8056419" cy="614937"/>
          </a:xfrm>
          <a:solidFill>
            <a:schemeClr val="accent6">
              <a:lumMod val="40000"/>
              <a:lumOff val="60000"/>
            </a:schemeClr>
          </a:solidFill>
          <a:scene3d>
            <a:camera prst="orthographicFront"/>
            <a:lightRig rig="threePt" dir="t"/>
          </a:scene3d>
          <a:sp3d>
            <a:bevelT/>
          </a:sp3d>
        </p:spPr>
        <p:txBody>
          <a:bodyPr/>
          <a:lstStyle>
            <a:lvl1pPr algn="ctr">
              <a:defRPr sz="2800" b="1">
                <a:solidFill>
                  <a:srgbClr val="002060"/>
                </a:solidFill>
                <a:latin typeface="Trebuchet MS" panose="020B0603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304800" y="794327"/>
            <a:ext cx="5715000" cy="53826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794327"/>
            <a:ext cx="5715000" cy="53826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179BE1D2-C570-4B19-8A82-77686A3BB4A4}" type="datetimeFigureOut">
              <a:rPr lang="en-US"/>
              <a:pPr>
                <a:defRPr/>
              </a:pPr>
              <a:t>4/1/2023</a:t>
            </a:fld>
            <a:endParaRPr lang="en-US"/>
          </a:p>
        </p:txBody>
      </p:sp>
      <p:sp>
        <p:nvSpPr>
          <p:cNvPr id="6"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0932BBD2-1018-404B-98F2-3B80F97F0889}" type="slidenum">
              <a:rPr lang="en-US" altLang="en-US"/>
              <a:pPr>
                <a:defRPr/>
              </a:pPr>
              <a:t>‹#›</a:t>
            </a:fld>
            <a:endParaRPr lang="en-US" altLang="en-US"/>
          </a:p>
        </p:txBody>
      </p:sp>
    </p:spTree>
    <p:extLst>
      <p:ext uri="{BB962C8B-B14F-4D97-AF65-F5344CB8AC3E}">
        <p14:creationId xmlns:p14="http://schemas.microsoft.com/office/powerpoint/2010/main" val="3641765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3"/>
            <a:ext cx="2743200" cy="365125"/>
          </a:xfrm>
          <a:prstGeom prst="rect">
            <a:avLst/>
          </a:prstGeom>
        </p:spPr>
        <p:txBody>
          <a:bodyPr/>
          <a:lstStyle>
            <a:lvl1pPr>
              <a:defRPr/>
            </a:lvl1pPr>
          </a:lstStyle>
          <a:p>
            <a:pPr>
              <a:defRPr/>
            </a:pPr>
            <a:fld id="{757E0319-217F-42C4-80F6-8AE06444A8BA}" type="datetimeFigureOut">
              <a:rPr lang="en-US"/>
              <a:pPr>
                <a:defRPr/>
              </a:pPr>
              <a:t>4/1/2023</a:t>
            </a:fld>
            <a:endParaRPr lang="en-US"/>
          </a:p>
        </p:txBody>
      </p:sp>
      <p:sp>
        <p:nvSpPr>
          <p:cNvPr id="8" name="Footer Placeholder 7"/>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9" name="Slide Number Placeholder 8"/>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5C8F3AC0-76DC-4C61-9AC8-E0E545C4AE8A}" type="slidenum">
              <a:rPr lang="ja-JP" altLang="en-US"/>
              <a:pPr>
                <a:defRPr/>
              </a:pPr>
              <a:t>‹#›</a:t>
            </a:fld>
            <a:endParaRPr lang="en-US" altLang="ja-JP"/>
          </a:p>
        </p:txBody>
      </p:sp>
    </p:spTree>
    <p:extLst>
      <p:ext uri="{BB962C8B-B14F-4D97-AF65-F5344CB8AC3E}">
        <p14:creationId xmlns:p14="http://schemas.microsoft.com/office/powerpoint/2010/main" val="204740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923E9EB6-8E5B-437B-B835-5BF31B1E00B5}" type="datetimeFigureOut">
              <a:rPr lang="en-US"/>
              <a:pPr>
                <a:defRPr/>
              </a:pPr>
              <a:t>4/1/2023</a:t>
            </a:fld>
            <a:endParaRPr lang="en-US"/>
          </a:p>
        </p:txBody>
      </p:sp>
      <p:sp>
        <p:nvSpPr>
          <p:cNvPr id="4"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EF1945DB-F095-4142-BFAE-B909CFF96B0C}" type="slidenum">
              <a:rPr lang="en-US" altLang="en-US"/>
              <a:pPr>
                <a:defRPr/>
              </a:pPr>
              <a:t>‹#›</a:t>
            </a:fld>
            <a:endParaRPr lang="en-US" altLang="en-US"/>
          </a:p>
        </p:txBody>
      </p:sp>
    </p:spTree>
    <p:extLst>
      <p:ext uri="{BB962C8B-B14F-4D97-AF65-F5344CB8AC3E}">
        <p14:creationId xmlns:p14="http://schemas.microsoft.com/office/powerpoint/2010/main" val="1887367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3"/>
            <a:ext cx="2743200" cy="365125"/>
          </a:xfrm>
          <a:prstGeom prst="rect">
            <a:avLst/>
          </a:prstGeom>
        </p:spPr>
        <p:txBody>
          <a:bodyPr/>
          <a:lstStyle>
            <a:lvl1pPr>
              <a:defRPr/>
            </a:lvl1pPr>
          </a:lstStyle>
          <a:p>
            <a:pPr>
              <a:defRPr/>
            </a:pPr>
            <a:endParaRPr lang="en-US" altLang="ja-JP"/>
          </a:p>
        </p:txBody>
      </p:sp>
      <p:sp>
        <p:nvSpPr>
          <p:cNvPr id="3" name="Footer Placeholder 2"/>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141A02A0-A90B-453D-8DAA-70FC78355B37}" type="slidenum">
              <a:rPr lang="en-US" altLang="en-US"/>
              <a:pPr>
                <a:defRPr/>
              </a:pPr>
              <a:t>‹#›</a:t>
            </a:fld>
            <a:endParaRPr lang="en-US" altLang="en-US"/>
          </a:p>
        </p:txBody>
      </p:sp>
      <p:sp>
        <p:nvSpPr>
          <p:cNvPr id="5" name="Title 1">
            <a:extLst>
              <a:ext uri="{FF2B5EF4-FFF2-40B4-BE49-F238E27FC236}">
                <a16:creationId xmlns:a16="http://schemas.microsoft.com/office/drawing/2014/main" xmlns="" id="{98ECB48B-D221-46F5-99B1-19280BD2A8E2}"/>
              </a:ext>
            </a:extLst>
          </p:cNvPr>
          <p:cNvSpPr>
            <a:spLocks noGrp="1"/>
          </p:cNvSpPr>
          <p:nvPr>
            <p:ph type="title"/>
          </p:nvPr>
        </p:nvSpPr>
        <p:spPr>
          <a:xfrm>
            <a:off x="1644073" y="0"/>
            <a:ext cx="8201891" cy="609600"/>
          </a:xfrm>
          <a:solidFill>
            <a:schemeClr val="accent6">
              <a:lumMod val="40000"/>
              <a:lumOff val="60000"/>
            </a:schemeClr>
          </a:solidFill>
          <a:scene3d>
            <a:camera prst="orthographicFront"/>
            <a:lightRig rig="threePt" dir="t"/>
          </a:scene3d>
          <a:sp3d>
            <a:bevelT/>
          </a:sp3d>
        </p:spPr>
        <p:txBody>
          <a:bodyPr/>
          <a:lstStyle>
            <a:lvl1pPr algn="ctr">
              <a:defRPr sz="2800" b="1">
                <a:solidFill>
                  <a:srgbClr val="C00000"/>
                </a:solidFill>
                <a:latin typeface="Trebuchet MS" panose="020B0603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185873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p:txBody>
      </p:sp>
      <p:sp>
        <p:nvSpPr>
          <p:cNvPr id="5"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505DC9E3-D8A3-4953-A557-0C577A5C70B9}" type="datetimeFigureOut">
              <a:rPr lang="en-US"/>
              <a:pPr>
                <a:defRPr/>
              </a:pPr>
              <a:t>4/1/2023</a:t>
            </a:fld>
            <a:endParaRPr lang="en-US"/>
          </a:p>
        </p:txBody>
      </p:sp>
      <p:sp>
        <p:nvSpPr>
          <p:cNvPr id="6"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5EEC8960-A859-40C2-A14B-EB8324A3A918}" type="slidenum">
              <a:rPr lang="en-US" altLang="en-US"/>
              <a:pPr>
                <a:defRPr/>
              </a:pPr>
              <a:t>‹#›</a:t>
            </a:fld>
            <a:endParaRPr lang="en-US" altLang="en-US"/>
          </a:p>
        </p:txBody>
      </p:sp>
    </p:spTree>
    <p:extLst>
      <p:ext uri="{BB962C8B-B14F-4D97-AF65-F5344CB8AC3E}">
        <p14:creationId xmlns:p14="http://schemas.microsoft.com/office/powerpoint/2010/main" val="273182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9"/>
            <a:ext cx="6172200" cy="4873625"/>
          </a:xfrm>
        </p:spPr>
        <p:txBody>
          <a:bodyPr rtlCol="0">
            <a:normAutofit/>
          </a:bodyPr>
          <a:lstStyle>
            <a:lvl1pPr marL="0" indent="0">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p:txBody>
      </p:sp>
      <p:sp>
        <p:nvSpPr>
          <p:cNvPr id="5" name="Date Placeholder 4"/>
          <p:cNvSpPr>
            <a:spLocks noGrp="1"/>
          </p:cNvSpPr>
          <p:nvPr>
            <p:ph type="dt" sz="half" idx="10"/>
          </p:nvPr>
        </p:nvSpPr>
        <p:spPr>
          <a:xfrm>
            <a:off x="838200" y="6356353"/>
            <a:ext cx="2743200" cy="365125"/>
          </a:xfrm>
          <a:prstGeom prst="rect">
            <a:avLst/>
          </a:prstGeom>
        </p:spPr>
        <p:txBody>
          <a:bodyPr/>
          <a:lstStyle>
            <a:lvl1pPr>
              <a:defRPr/>
            </a:lvl1pPr>
          </a:lstStyle>
          <a:p>
            <a:pPr>
              <a:defRPr/>
            </a:pPr>
            <a:endParaRPr lang="en-US" altLang="ja-JP"/>
          </a:p>
        </p:txBody>
      </p:sp>
      <p:sp>
        <p:nvSpPr>
          <p:cNvPr id="6" name="Footer Placeholder 5"/>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B1996AE4-2993-40F9-AD42-C3061E2A1970}" type="slidenum">
              <a:rPr lang="ja-JP" altLang="en-US"/>
              <a:pPr>
                <a:defRPr/>
              </a:pPr>
              <a:t>‹#›</a:t>
            </a:fld>
            <a:endParaRPr lang="en-US" altLang="ja-JP"/>
          </a:p>
        </p:txBody>
      </p:sp>
    </p:spTree>
    <p:extLst>
      <p:ext uri="{BB962C8B-B14F-4D97-AF65-F5344CB8AC3E}">
        <p14:creationId xmlns:p14="http://schemas.microsoft.com/office/powerpoint/2010/main" val="211313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2052" name="Group 15"/>
          <p:cNvGrpSpPr>
            <a:grpSpLocks/>
          </p:cNvGrpSpPr>
          <p:nvPr/>
        </p:nvGrpSpPr>
        <p:grpSpPr bwMode="auto">
          <a:xfrm>
            <a:off x="2" y="-11113"/>
            <a:ext cx="12272433" cy="6858001"/>
            <a:chOff x="0" y="-11089"/>
            <a:chExt cx="9203687" cy="6858000"/>
          </a:xfrm>
        </p:grpSpPr>
        <p:sp>
          <p:nvSpPr>
            <p:cNvPr id="2053" name="Rectangle 16"/>
            <p:cNvSpPr>
              <a:spLocks noChangeArrowheads="1"/>
            </p:cNvSpPr>
            <p:nvPr userDrawn="1"/>
          </p:nvSpPr>
          <p:spPr bwMode="auto">
            <a:xfrm>
              <a:off x="0" y="-11089"/>
              <a:ext cx="9176702" cy="6858000"/>
            </a:xfrm>
            <a:prstGeom prst="rect">
              <a:avLst/>
            </a:prstGeom>
            <a:solidFill>
              <a:srgbClr val="FFFFFF"/>
            </a:solidFill>
            <a:ln w="25400" algn="ctr">
              <a:solidFill>
                <a:srgbClr val="0070C0"/>
              </a:solidFill>
              <a:miter lim="800000"/>
              <a:headEnd type="none" w="sm" len="sm"/>
              <a:tailEnd type="none" w="sm" len="sm"/>
            </a:ln>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IN" altLang="en-US" sz="2400" b="0" baseline="-25000">
                <a:solidFill>
                  <a:srgbClr val="000000"/>
                </a:solidFill>
                <a:latin typeface="Symbol" panose="05050102010706020507" pitchFamily="18" charset="2"/>
              </a:endParaRPr>
            </a:p>
          </p:txBody>
        </p:sp>
        <p:sp>
          <p:nvSpPr>
            <p:cNvPr id="2054" name="TextBox 17"/>
            <p:cNvSpPr txBox="1">
              <a:spLocks noChangeArrowheads="1"/>
            </p:cNvSpPr>
            <p:nvPr userDrawn="1"/>
          </p:nvSpPr>
          <p:spPr bwMode="auto">
            <a:xfrm>
              <a:off x="550825" y="47649"/>
              <a:ext cx="10079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r>
                <a:rPr lang="en-IN" altLang="en-US" sz="1000" b="0">
                  <a:solidFill>
                    <a:srgbClr val="000000"/>
                  </a:solidFill>
                  <a:latin typeface="Times New Roman" panose="02020603050405020304" pitchFamily="18" charset="0"/>
                </a:rPr>
                <a:t>RV College of</a:t>
              </a:r>
            </a:p>
            <a:p>
              <a:pPr eaLnBrk="1" hangingPunct="1">
                <a:defRPr/>
              </a:pPr>
              <a:r>
                <a:rPr lang="en-IN" altLang="en-US" sz="1000" b="0">
                  <a:solidFill>
                    <a:srgbClr val="000000"/>
                  </a:solidFill>
                  <a:latin typeface="Times New Roman" panose="02020603050405020304" pitchFamily="18" charset="0"/>
                </a:rPr>
                <a:t>Engineering</a:t>
              </a:r>
            </a:p>
          </p:txBody>
        </p:sp>
        <p:pic>
          <p:nvPicPr>
            <p:cNvPr id="2055" name="Picture 18"/>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7603" y="25006"/>
              <a:ext cx="523845" cy="523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Straight Connector 19"/>
            <p:cNvCxnSpPr/>
            <p:nvPr userDrawn="1"/>
          </p:nvCxnSpPr>
          <p:spPr bwMode="auto">
            <a:xfrm>
              <a:off x="0" y="609624"/>
              <a:ext cx="9203687" cy="0"/>
            </a:xfrm>
            <a:prstGeom prst="line">
              <a:avLst/>
            </a:prstGeom>
            <a:noFill/>
            <a:ln w="25400" cap="flat" cmpd="sng" algn="ctr">
              <a:solidFill>
                <a:srgbClr val="0070C0"/>
              </a:solidFill>
              <a:prstDash val="solid"/>
              <a:headEnd type="none" w="sm" len="sm"/>
              <a:tailEnd type="none" w="sm" len="sm"/>
            </a:ln>
            <a:effectLst>
              <a:outerShdw blurRad="40000" dist="20000" dir="5400000" rotWithShape="0">
                <a:srgbClr val="000000">
                  <a:alpha val="38000"/>
                </a:srgbClr>
              </a:outerShdw>
            </a:effectLst>
          </p:spPr>
        </p:cxnSp>
        <p:sp>
          <p:nvSpPr>
            <p:cNvPr id="2057" name="TextBox 20"/>
            <p:cNvSpPr txBox="1">
              <a:spLocks noChangeArrowheads="1"/>
            </p:cNvSpPr>
            <p:nvPr userDrawn="1"/>
          </p:nvSpPr>
          <p:spPr bwMode="auto">
            <a:xfrm>
              <a:off x="7086109" y="117499"/>
              <a:ext cx="20572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IN" altLang="en-US" sz="1200" i="1" dirty="0">
                  <a:solidFill>
                    <a:srgbClr val="0070C0"/>
                  </a:solidFill>
                  <a:latin typeface="Bookman Old Style" panose="02050604050505020204" pitchFamily="18" charset="0"/>
                </a:rPr>
                <a:t>Go, Change the World</a:t>
              </a:r>
            </a:p>
          </p:txBody>
        </p:sp>
      </p:grpSp>
    </p:spTree>
    <p:extLst>
      <p:ext uri="{BB962C8B-B14F-4D97-AF65-F5344CB8AC3E}">
        <p14:creationId xmlns:p14="http://schemas.microsoft.com/office/powerpoint/2010/main" val="1619557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685783"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783"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783"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783"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783" rtl="0" eaLnBrk="0" fontAlgn="base" hangingPunct="0">
        <a:lnSpc>
          <a:spcPct val="90000"/>
        </a:lnSpc>
        <a:spcBef>
          <a:spcPct val="0"/>
        </a:spcBef>
        <a:spcAft>
          <a:spcPct val="0"/>
        </a:spcAft>
        <a:defRPr sz="3300">
          <a:solidFill>
            <a:schemeClr val="tx1"/>
          </a:solidFill>
          <a:latin typeface="Calibri Light" pitchFamily="34" charset="0"/>
        </a:defRPr>
      </a:lvl5pPr>
      <a:lvl6pPr marL="457189" algn="l" defTabSz="685783" rtl="0" fontAlgn="base">
        <a:lnSpc>
          <a:spcPct val="90000"/>
        </a:lnSpc>
        <a:spcBef>
          <a:spcPct val="0"/>
        </a:spcBef>
        <a:spcAft>
          <a:spcPct val="0"/>
        </a:spcAft>
        <a:defRPr sz="3300">
          <a:solidFill>
            <a:schemeClr val="tx1"/>
          </a:solidFill>
          <a:latin typeface="Calibri Light" pitchFamily="34" charset="0"/>
        </a:defRPr>
      </a:lvl6pPr>
      <a:lvl7pPr marL="914377" algn="l" defTabSz="685783" rtl="0" fontAlgn="base">
        <a:lnSpc>
          <a:spcPct val="90000"/>
        </a:lnSpc>
        <a:spcBef>
          <a:spcPct val="0"/>
        </a:spcBef>
        <a:spcAft>
          <a:spcPct val="0"/>
        </a:spcAft>
        <a:defRPr sz="3300">
          <a:solidFill>
            <a:schemeClr val="tx1"/>
          </a:solidFill>
          <a:latin typeface="Calibri Light" pitchFamily="34" charset="0"/>
        </a:defRPr>
      </a:lvl7pPr>
      <a:lvl8pPr marL="1371566" algn="l" defTabSz="685783" rtl="0" fontAlgn="base">
        <a:lnSpc>
          <a:spcPct val="90000"/>
        </a:lnSpc>
        <a:spcBef>
          <a:spcPct val="0"/>
        </a:spcBef>
        <a:spcAft>
          <a:spcPct val="0"/>
        </a:spcAft>
        <a:defRPr sz="3300">
          <a:solidFill>
            <a:schemeClr val="tx1"/>
          </a:solidFill>
          <a:latin typeface="Calibri Light" pitchFamily="34" charset="0"/>
        </a:defRPr>
      </a:lvl8pPr>
      <a:lvl9pPr marL="1828754" algn="l" defTabSz="685783" rtl="0" fontAlgn="base">
        <a:lnSpc>
          <a:spcPct val="90000"/>
        </a:lnSpc>
        <a:spcBef>
          <a:spcPct val="0"/>
        </a:spcBef>
        <a:spcAft>
          <a:spcPct val="0"/>
        </a:spcAft>
        <a:defRPr sz="3300">
          <a:solidFill>
            <a:schemeClr val="tx1"/>
          </a:solidFill>
          <a:latin typeface="Calibri Light" pitchFamily="34" charset="0"/>
        </a:defRPr>
      </a:lvl9pPr>
    </p:titleStyle>
    <p:bodyStyle>
      <a:lvl1pPr marL="171446" indent="-171446" algn="l" defTabSz="685783" rtl="0" eaLnBrk="0" fontAlgn="base" hangingPunct="0">
        <a:lnSpc>
          <a:spcPct val="90000"/>
        </a:lnSpc>
        <a:spcBef>
          <a:spcPts val="751"/>
        </a:spcBef>
        <a:spcAft>
          <a:spcPct val="0"/>
        </a:spcAft>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29" indent="-171446" algn="l" defTabSz="685783"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12" indent="-171446" algn="l" defTabSz="685783"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wireshark.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6.jpg"/></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github.com/mbcc2006/GeoLiteCity-dat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www.google.com/mymaps" TargetMode="External"/><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sciencegate.app/source/1011479307"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hyperlink" Target="https://www.simplilearn.com/bad-guys-of-cybercrime-and-the-need-for-good-guys-to-fight-back-article" TargetMode="External"/><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hyperlink" Target="https://www.sciencegate.app/source/1011479307"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FFFFFF"/>
              </a:solidFill>
            </a:endParaRPr>
          </a:p>
        </p:txBody>
      </p:sp>
      <p:sp>
        <p:nvSpPr>
          <p:cNvPr id="7171" name="object 2"/>
          <p:cNvSpPr txBox="1">
            <a:spLocks noChangeArrowheads="1"/>
          </p:cNvSpPr>
          <p:nvPr/>
        </p:nvSpPr>
        <p:spPr bwMode="auto">
          <a:xfrm>
            <a:off x="2349322" y="544755"/>
            <a:ext cx="9842250" cy="3505777"/>
          </a:xfrm>
          <a:prstGeom prst="rect">
            <a:avLst/>
          </a:prstGeom>
          <a:noFill/>
          <a:ln w="9525">
            <a:noFill/>
            <a:miter lim="800000"/>
            <a:headEnd/>
            <a:tailEnd/>
          </a:ln>
        </p:spPr>
        <p:txBody>
          <a:bodyPr wrap="square" lIns="0" tIns="6931" rIns="0" bIns="0">
            <a:spAutoFit/>
          </a:bodyPr>
          <a:lstStyle/>
          <a:p>
            <a:pPr marL="7701" algn="ctr">
              <a:spcBef>
                <a:spcPts val="53"/>
              </a:spcBef>
              <a:tabLst>
                <a:tab pos="2131329" algn="l"/>
              </a:tabLst>
            </a:pPr>
            <a:r>
              <a:rPr lang="pt-BR" altLang="en-US" sz="4366" dirty="0">
                <a:solidFill>
                  <a:srgbClr val="C00000"/>
                </a:solidFill>
                <a:latin typeface="Trebuchet MS" panose="020B0603020202020204" pitchFamily="34" charset="0"/>
                <a:cs typeface="Times New Roman" pitchFamily="18" charset="0"/>
              </a:rPr>
              <a:t>Experiential Learing</a:t>
            </a:r>
          </a:p>
          <a:p>
            <a:pPr marL="7701" algn="ctr">
              <a:spcBef>
                <a:spcPts val="53"/>
              </a:spcBef>
              <a:tabLst>
                <a:tab pos="2131329" algn="l"/>
              </a:tabLst>
            </a:pPr>
            <a:r>
              <a:rPr lang="pt-BR" altLang="en-US" sz="4366" dirty="0">
                <a:solidFill>
                  <a:srgbClr val="C00000"/>
                </a:solidFill>
                <a:latin typeface="Trebuchet MS" panose="020B0603020202020204" pitchFamily="34" charset="0"/>
                <a:cs typeface="Times New Roman" pitchFamily="18" charset="0"/>
              </a:rPr>
              <a:t>Phase 1: Presentation </a:t>
            </a:r>
          </a:p>
          <a:p>
            <a:pPr marL="7701" algn="ctr">
              <a:spcBef>
                <a:spcPts val="53"/>
              </a:spcBef>
              <a:tabLst>
                <a:tab pos="2131329" algn="l"/>
              </a:tabLst>
            </a:pPr>
            <a:endParaRPr lang="pt-BR" altLang="en-US" sz="2400" dirty="0">
              <a:solidFill>
                <a:srgbClr val="C00000"/>
              </a:solidFill>
              <a:latin typeface="Trebuchet MS" panose="020B0603020202020204" pitchFamily="34" charset="0"/>
              <a:cs typeface="Times New Roman" pitchFamily="18" charset="0"/>
            </a:endParaRPr>
          </a:p>
          <a:p>
            <a:pPr marL="7701">
              <a:spcBef>
                <a:spcPts val="53"/>
              </a:spcBef>
              <a:tabLst>
                <a:tab pos="2131329" algn="l"/>
              </a:tabLst>
            </a:pPr>
            <a:endParaRPr lang="pt-BR" altLang="en-US" sz="2400" dirty="0">
              <a:solidFill>
                <a:srgbClr val="C00000"/>
              </a:solidFill>
              <a:latin typeface="Trebuchet MS" panose="020B0603020202020204" pitchFamily="34" charset="0"/>
              <a:cs typeface="Times New Roman" pitchFamily="18" charset="0"/>
            </a:endParaRPr>
          </a:p>
          <a:p>
            <a:pPr marL="7701">
              <a:spcBef>
                <a:spcPts val="53"/>
              </a:spcBef>
              <a:tabLst>
                <a:tab pos="2131329" algn="l"/>
              </a:tabLst>
            </a:pPr>
            <a:r>
              <a:rPr lang="pt-BR" altLang="en-US" sz="3600" dirty="0">
                <a:solidFill>
                  <a:srgbClr val="C00000"/>
                </a:solidFill>
                <a:latin typeface="Trebuchet MS" panose="020B0603020202020204" pitchFamily="34" charset="0"/>
                <a:cs typeface="Times New Roman" pitchFamily="18" charset="0"/>
              </a:rPr>
              <a:t>Name of the Topic:</a:t>
            </a:r>
            <a:r>
              <a:rPr lang="pt-BR" altLang="en-US" sz="2800" dirty="0">
                <a:solidFill>
                  <a:srgbClr val="C00000"/>
                </a:solidFill>
                <a:latin typeface="Trebuchet MS" panose="020B0603020202020204" pitchFamily="34" charset="0"/>
                <a:cs typeface="Times New Roman" pitchFamily="18" charset="0"/>
              </a:rPr>
              <a:t>NETWORK TRACKING USING </a:t>
            </a:r>
          </a:p>
          <a:p>
            <a:pPr marL="7701">
              <a:spcBef>
                <a:spcPts val="53"/>
              </a:spcBef>
              <a:tabLst>
                <a:tab pos="2131329" algn="l"/>
              </a:tabLst>
            </a:pPr>
            <a:r>
              <a:rPr lang="pt-BR" altLang="en-US" sz="2800" dirty="0">
                <a:solidFill>
                  <a:srgbClr val="C00000"/>
                </a:solidFill>
                <a:latin typeface="Trebuchet MS" panose="020B0603020202020204" pitchFamily="34" charset="0"/>
                <a:cs typeface="Times New Roman" pitchFamily="18" charset="0"/>
              </a:rPr>
              <a:t>WIRESHARK AND GOOGLE MAPS</a:t>
            </a:r>
          </a:p>
          <a:p>
            <a:pPr marL="7701">
              <a:spcBef>
                <a:spcPts val="53"/>
              </a:spcBef>
              <a:tabLst>
                <a:tab pos="2131329" algn="l"/>
              </a:tabLst>
            </a:pPr>
            <a:endParaRPr lang="en-US" altLang="en-US" sz="2304" dirty="0">
              <a:solidFill>
                <a:srgbClr val="005893"/>
              </a:solidFill>
              <a:latin typeface="Helvetica-Bold" charset="0"/>
            </a:endParaRPr>
          </a:p>
        </p:txBody>
      </p:sp>
      <p:sp>
        <p:nvSpPr>
          <p:cNvPr id="7172" name="object 3"/>
          <p:cNvSpPr>
            <a:spLocks/>
          </p:cNvSpPr>
          <p:nvPr/>
        </p:nvSpPr>
        <p:spPr bwMode="auto">
          <a:xfrm>
            <a:off x="-3422" y="9626"/>
            <a:ext cx="5686441" cy="3927659"/>
          </a:xfrm>
          <a:custGeom>
            <a:avLst/>
            <a:gdLst>
              <a:gd name="T0" fmla="*/ 23708288 w 7436484"/>
              <a:gd name="T1" fmla="*/ 0 h 5134610"/>
              <a:gd name="T2" fmla="*/ 0 w 7436484"/>
              <a:gd name="T3" fmla="*/ 0 h 5134610"/>
              <a:gd name="T4" fmla="*/ 0 w 7436484"/>
              <a:gd name="T5" fmla="*/ 16402574 h 5134610"/>
              <a:gd name="T6" fmla="*/ 23708288 w 7436484"/>
              <a:gd name="T7" fmla="*/ 0 h 5134610"/>
              <a:gd name="T8" fmla="*/ 0 60000 65536"/>
              <a:gd name="T9" fmla="*/ 0 60000 65536"/>
              <a:gd name="T10" fmla="*/ 0 60000 65536"/>
              <a:gd name="T11" fmla="*/ 0 60000 65536"/>
              <a:gd name="T12" fmla="*/ 0 w 7436484"/>
              <a:gd name="T13" fmla="*/ 0 h 5134610"/>
              <a:gd name="T14" fmla="*/ 7436484 w 7436484"/>
              <a:gd name="T15" fmla="*/ 5134610 h 5134610"/>
            </a:gdLst>
            <a:ahLst/>
            <a:cxnLst>
              <a:cxn ang="T8">
                <a:pos x="T0" y="T1"/>
              </a:cxn>
              <a:cxn ang="T9">
                <a:pos x="T2" y="T3"/>
              </a:cxn>
              <a:cxn ang="T10">
                <a:pos x="T4" y="T5"/>
              </a:cxn>
              <a:cxn ang="T11">
                <a:pos x="T6" y="T7"/>
              </a:cxn>
            </a:cxnLst>
            <a:rect l="T12" t="T13" r="T14" b="T15"/>
            <a:pathLst>
              <a:path w="7436484" h="5134610">
                <a:moveTo>
                  <a:pt x="7435941" y="0"/>
                </a:moveTo>
                <a:lnTo>
                  <a:pt x="0" y="0"/>
                </a:lnTo>
                <a:lnTo>
                  <a:pt x="0" y="5134513"/>
                </a:lnTo>
                <a:lnTo>
                  <a:pt x="7435941" y="0"/>
                </a:lnTo>
                <a:close/>
              </a:path>
            </a:pathLst>
          </a:custGeom>
          <a:solidFill>
            <a:srgbClr val="005893"/>
          </a:solidFill>
          <a:ln w="9525">
            <a:noFill/>
            <a:round/>
            <a:headEnd/>
            <a:tailEnd/>
          </a:ln>
        </p:spPr>
        <p:txBody>
          <a:bodyPr lIns="0" tIns="0" rIns="0" bIns="0"/>
          <a:lstStyle/>
          <a:p>
            <a:endParaRPr lang="en-IN" sz="1092"/>
          </a:p>
        </p:txBody>
      </p:sp>
      <p:sp>
        <p:nvSpPr>
          <p:cNvPr id="7173" name="object 4"/>
          <p:cNvSpPr>
            <a:spLocks noChangeArrowheads="1"/>
          </p:cNvSpPr>
          <p:nvPr/>
        </p:nvSpPr>
        <p:spPr bwMode="auto">
          <a:xfrm>
            <a:off x="286339" y="252217"/>
            <a:ext cx="1119575" cy="1116687"/>
          </a:xfrm>
          <a:prstGeom prst="rect">
            <a:avLst/>
          </a:prstGeom>
          <a:blipFill dpi="0" rotWithShape="1">
            <a:blip r:embed="rId2" cstate="print"/>
            <a:srcRect/>
            <a:stretch>
              <a:fillRect/>
            </a:stretch>
          </a:blipFill>
          <a:ln w="9525">
            <a:noFill/>
            <a:miter lim="800000"/>
            <a:headEnd/>
            <a:tailEnd/>
          </a:ln>
        </p:spPr>
        <p:txBody>
          <a:bodyPr lIns="0" tIns="0" rIns="0" bIns="0"/>
          <a:lstStyle/>
          <a:p>
            <a:pPr eaLnBrk="1" hangingPunct="1"/>
            <a:endParaRPr lang="en-US" altLang="en-US" sz="1092"/>
          </a:p>
        </p:txBody>
      </p:sp>
      <p:sp>
        <p:nvSpPr>
          <p:cNvPr id="7174" name="object 5"/>
          <p:cNvSpPr>
            <a:spLocks noChangeArrowheads="1"/>
          </p:cNvSpPr>
          <p:nvPr/>
        </p:nvSpPr>
        <p:spPr bwMode="auto">
          <a:xfrm>
            <a:off x="3398623" y="810561"/>
            <a:ext cx="88565" cy="89528"/>
          </a:xfrm>
          <a:prstGeom prst="rect">
            <a:avLst/>
          </a:prstGeom>
          <a:blipFill dpi="0" rotWithShape="1">
            <a:blip r:embed="rId3" cstate="print"/>
            <a:srcRect/>
            <a:stretch>
              <a:fillRect/>
            </a:stretch>
          </a:blipFill>
          <a:ln w="9525">
            <a:noFill/>
            <a:miter lim="800000"/>
            <a:headEnd/>
            <a:tailEnd/>
          </a:ln>
        </p:spPr>
        <p:txBody>
          <a:bodyPr lIns="0" tIns="0" rIns="0" bIns="0"/>
          <a:lstStyle/>
          <a:p>
            <a:pPr eaLnBrk="1" hangingPunct="1"/>
            <a:endParaRPr lang="en-US" altLang="en-US" sz="1092"/>
          </a:p>
        </p:txBody>
      </p:sp>
      <p:sp>
        <p:nvSpPr>
          <p:cNvPr id="6" name="object 6"/>
          <p:cNvSpPr txBox="1"/>
          <p:nvPr/>
        </p:nvSpPr>
        <p:spPr>
          <a:xfrm>
            <a:off x="1521433" y="437049"/>
            <a:ext cx="2310387" cy="739134"/>
          </a:xfrm>
          <a:prstGeom prst="rect">
            <a:avLst/>
          </a:prstGeom>
        </p:spPr>
        <p:txBody>
          <a:bodyPr lIns="0" tIns="8086" rIns="0" bIns="0">
            <a:spAutoFit/>
          </a:bodyPr>
          <a:lstStyle/>
          <a:p>
            <a:pPr marL="7701">
              <a:lnSpc>
                <a:spcPts val="2847"/>
              </a:lnSpc>
              <a:spcBef>
                <a:spcPts val="64"/>
              </a:spcBef>
              <a:defRPr/>
            </a:pPr>
            <a:r>
              <a:rPr lang="en-IN" sz="2577" b="1" spc="-21" dirty="0">
                <a:solidFill>
                  <a:srgbClr val="FFFFFF"/>
                </a:solidFill>
                <a:latin typeface="Helvetica-Bold"/>
                <a:ea typeface="ＭＳ Ｐゴシック" charset="0"/>
                <a:cs typeface="Helvetica-Bold"/>
              </a:rPr>
              <a:t>RV College of </a:t>
            </a:r>
          </a:p>
          <a:p>
            <a:pPr marL="7701">
              <a:lnSpc>
                <a:spcPts val="2847"/>
              </a:lnSpc>
              <a:spcBef>
                <a:spcPts val="64"/>
              </a:spcBef>
              <a:defRPr/>
            </a:pPr>
            <a:r>
              <a:rPr lang="en-IN" sz="2577" b="1" spc="-21" dirty="0">
                <a:solidFill>
                  <a:srgbClr val="FFFFFF"/>
                </a:solidFill>
                <a:latin typeface="Helvetica-Bold"/>
                <a:ea typeface="ＭＳ Ｐゴシック" charset="0"/>
                <a:cs typeface="Helvetica-Bold"/>
              </a:rPr>
              <a:t>Engineering</a:t>
            </a:r>
            <a:endParaRPr sz="2577" dirty="0">
              <a:latin typeface="Helvetica-Bold"/>
              <a:ea typeface="ＭＳ Ｐゴシック" charset="0"/>
              <a:cs typeface="Helvetica-Bold"/>
            </a:endParaRPr>
          </a:p>
        </p:txBody>
      </p:sp>
      <p:sp>
        <p:nvSpPr>
          <p:cNvPr id="7" name="object 7"/>
          <p:cNvSpPr txBox="1"/>
          <p:nvPr/>
        </p:nvSpPr>
        <p:spPr>
          <a:xfrm>
            <a:off x="9279924" y="247404"/>
            <a:ext cx="2559314" cy="297351"/>
          </a:xfrm>
          <a:prstGeom prst="rect">
            <a:avLst/>
          </a:prstGeom>
        </p:spPr>
        <p:txBody>
          <a:bodyPr wrap="square"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graphicFrame>
        <p:nvGraphicFramePr>
          <p:cNvPr id="3" name="Table 3">
            <a:extLst>
              <a:ext uri="{FF2B5EF4-FFF2-40B4-BE49-F238E27FC236}">
                <a16:creationId xmlns:a16="http://schemas.microsoft.com/office/drawing/2014/main" xmlns="" id="{CB6C0890-B6CA-41D5-8F33-E0FA9099A50C}"/>
              </a:ext>
            </a:extLst>
          </p:cNvPr>
          <p:cNvGraphicFramePr>
            <a:graphicFrameLocks noGrp="1"/>
          </p:cNvGraphicFramePr>
          <p:nvPr>
            <p:extLst>
              <p:ext uri="{D42A27DB-BD31-4B8C-83A1-F6EECF244321}">
                <p14:modId xmlns:p14="http://schemas.microsoft.com/office/powerpoint/2010/main" val="4263767767"/>
              </p:ext>
            </p:extLst>
          </p:nvPr>
        </p:nvGraphicFramePr>
        <p:xfrm>
          <a:off x="674254" y="3948555"/>
          <a:ext cx="11000510" cy="2194560"/>
        </p:xfrm>
        <a:graphic>
          <a:graphicData uri="http://schemas.openxmlformats.org/drawingml/2006/table">
            <a:tbl>
              <a:tblPr firstRow="1" bandRow="1">
                <a:tableStyleId>{5940675A-B579-460E-94D1-54222C63F5DA}</a:tableStyleId>
              </a:tblPr>
              <a:tblGrid>
                <a:gridCol w="2733790">
                  <a:extLst>
                    <a:ext uri="{9D8B030D-6E8A-4147-A177-3AD203B41FA5}">
                      <a16:colId xmlns:a16="http://schemas.microsoft.com/office/drawing/2014/main" xmlns="" val="949455668"/>
                    </a:ext>
                  </a:extLst>
                </a:gridCol>
                <a:gridCol w="8266720">
                  <a:extLst>
                    <a:ext uri="{9D8B030D-6E8A-4147-A177-3AD203B41FA5}">
                      <a16:colId xmlns:a16="http://schemas.microsoft.com/office/drawing/2014/main" xmlns="" val="3333834704"/>
                    </a:ext>
                  </a:extLst>
                </a:gridCol>
              </a:tblGrid>
              <a:tr h="370840">
                <a:tc>
                  <a:txBody>
                    <a:bodyPr/>
                    <a:lstStyle/>
                    <a:p>
                      <a:r>
                        <a:rPr lang="en-GB" sz="4400" kern="1200" dirty="0">
                          <a:solidFill>
                            <a:srgbClr val="C00000"/>
                          </a:solidFill>
                          <a:latin typeface="Trebuchet MS" panose="020B0603020202020204" pitchFamily="34" charset="0"/>
                          <a:ea typeface="+mn-ea"/>
                          <a:cs typeface="Times New Roman" pitchFamily="18" charset="0"/>
                        </a:rPr>
                        <a:t>COURSE</a:t>
                      </a:r>
                      <a:endParaRPr lang="en-IN" sz="4400" kern="1200" dirty="0">
                        <a:solidFill>
                          <a:srgbClr val="C00000"/>
                        </a:solidFill>
                        <a:latin typeface="Trebuchet MS" panose="020B0603020202020204" pitchFamily="34" charset="0"/>
                        <a:ea typeface="+mn-ea"/>
                        <a:cs typeface="Times New Roman" pitchFamily="18" charset="0"/>
                      </a:endParaRPr>
                    </a:p>
                  </a:txBody>
                  <a:tcPr/>
                </a:tc>
                <a:tc>
                  <a:txBody>
                    <a:bodyPr/>
                    <a:lstStyle/>
                    <a:p>
                      <a:r>
                        <a:rPr lang="en-IN" sz="4400" dirty="0"/>
                        <a:t>INTRODUCTION TO CYBER SECURITY</a:t>
                      </a:r>
                    </a:p>
                  </a:txBody>
                  <a:tcPr/>
                </a:tc>
                <a:extLst>
                  <a:ext uri="{0D108BD9-81ED-4DB2-BD59-A6C34878D82A}">
                    <a16:rowId xmlns:a16="http://schemas.microsoft.com/office/drawing/2014/main" xmlns="" val="140060382"/>
                  </a:ext>
                </a:extLst>
              </a:tr>
              <a:tr h="0">
                <a:tc>
                  <a:txBody>
                    <a:bodyPr/>
                    <a:lstStyle/>
                    <a:p>
                      <a:r>
                        <a:rPr lang="en-GB" sz="4366" kern="1200" dirty="0">
                          <a:solidFill>
                            <a:srgbClr val="C00000"/>
                          </a:solidFill>
                          <a:latin typeface="Trebuchet MS" panose="020B0603020202020204" pitchFamily="34" charset="0"/>
                          <a:ea typeface="+mn-ea"/>
                          <a:cs typeface="Times New Roman" pitchFamily="18" charset="0"/>
                        </a:rPr>
                        <a:t>BRANCH</a:t>
                      </a:r>
                      <a:endParaRPr lang="en-IN" sz="4366" kern="1200" dirty="0">
                        <a:solidFill>
                          <a:srgbClr val="C00000"/>
                        </a:solidFill>
                        <a:latin typeface="Trebuchet MS" panose="020B0603020202020204" pitchFamily="34" charset="0"/>
                        <a:ea typeface="+mn-ea"/>
                        <a:cs typeface="Times New Roman" pitchFamily="18" charset="0"/>
                      </a:endParaRPr>
                    </a:p>
                  </a:txBody>
                  <a:tcPr/>
                </a:tc>
                <a:tc>
                  <a:txBody>
                    <a:bodyPr/>
                    <a:lstStyle/>
                    <a:p>
                      <a:r>
                        <a:rPr lang="en-IN" sz="4400" dirty="0"/>
                        <a:t>ECE</a:t>
                      </a:r>
                    </a:p>
                  </a:txBody>
                  <a:tcPr/>
                </a:tc>
                <a:extLst>
                  <a:ext uri="{0D108BD9-81ED-4DB2-BD59-A6C34878D82A}">
                    <a16:rowId xmlns:a16="http://schemas.microsoft.com/office/drawing/2014/main" xmlns="" val="269869952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2" name="Google Shape;342;gf3889af4af_0_0"/>
          <p:cNvSpPr txBox="1">
            <a:spLocks noGrp="1"/>
          </p:cNvSpPr>
          <p:nvPr>
            <p:ph type="body" idx="1"/>
          </p:nvPr>
        </p:nvSpPr>
        <p:spPr>
          <a:xfrm>
            <a:off x="0" y="609600"/>
            <a:ext cx="12192000" cy="6248400"/>
          </a:xfrm>
          <a:prstGeom prst="rect">
            <a:avLst/>
          </a:prstGeom>
          <a:noFill/>
          <a:ln>
            <a:noFill/>
          </a:ln>
        </p:spPr>
        <p:txBody>
          <a:bodyPr spcFirstLastPara="1" wrap="square" lIns="91425" tIns="45700" rIns="91425" bIns="45700" anchor="t" anchorCtr="0">
            <a:noAutofit/>
          </a:bodyPr>
          <a:lstStyle/>
          <a:p>
            <a:pPr>
              <a:spcAft>
                <a:spcPts val="0"/>
              </a:spcAft>
              <a:buSzPts val="2100"/>
            </a:pPr>
            <a:r>
              <a:rPr lang="en-IN" sz="1800" dirty="0">
                <a:solidFill>
                  <a:schemeClr val="dk1"/>
                </a:solidFill>
                <a:latin typeface="Bookman Old Style" panose="02050604050505020204" pitchFamily="18" charset="0"/>
                <a:ea typeface="Arial"/>
                <a:cs typeface="Arial"/>
                <a:sym typeface="Arial"/>
              </a:rPr>
              <a:t>With the help of flowchart, block diagrams and algorithms we will explain the design and the working of our proposed model</a:t>
            </a:r>
            <a:endParaRPr sz="1800" dirty="0">
              <a:solidFill>
                <a:schemeClr val="dk1"/>
              </a:solidFill>
              <a:latin typeface="Bookman Old Style" panose="02050604050505020204" pitchFamily="18" charset="0"/>
              <a:ea typeface="Arial"/>
              <a:cs typeface="Arial"/>
              <a:sym typeface="Arial"/>
            </a:endParaRPr>
          </a:p>
        </p:txBody>
      </p:sp>
      <p:sp>
        <p:nvSpPr>
          <p:cNvPr id="2" name="Rectangle 1">
            <a:extLst>
              <a:ext uri="{FF2B5EF4-FFF2-40B4-BE49-F238E27FC236}">
                <a16:creationId xmlns:a16="http://schemas.microsoft.com/office/drawing/2014/main" xmlns="" id="{FED3E11F-B2C6-90D0-C6BF-7AE089C900E2}"/>
              </a:ext>
            </a:extLst>
          </p:cNvPr>
          <p:cNvSpPr/>
          <p:nvPr/>
        </p:nvSpPr>
        <p:spPr>
          <a:xfrm>
            <a:off x="1819835" y="0"/>
            <a:ext cx="7700683" cy="6096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rgbClr val="C00000"/>
                </a:solidFill>
                <a:latin typeface="Trebuchet MS" panose="020B0603020202020204" pitchFamily="34" charset="0"/>
              </a:rPr>
              <a:t>DESIGN AND IMPLEMENTATION</a:t>
            </a:r>
          </a:p>
        </p:txBody>
      </p:sp>
      <p:grpSp>
        <p:nvGrpSpPr>
          <p:cNvPr id="65" name="Group 64">
            <a:extLst>
              <a:ext uri="{FF2B5EF4-FFF2-40B4-BE49-F238E27FC236}">
                <a16:creationId xmlns:a16="http://schemas.microsoft.com/office/drawing/2014/main" xmlns="" id="{0AE8B020-243E-8D7D-87D8-1A38E51E3FB9}"/>
              </a:ext>
            </a:extLst>
          </p:cNvPr>
          <p:cNvGrpSpPr/>
          <p:nvPr/>
        </p:nvGrpSpPr>
        <p:grpSpPr>
          <a:xfrm>
            <a:off x="3072063" y="1275347"/>
            <a:ext cx="5085819" cy="5277853"/>
            <a:chOff x="0" y="0"/>
            <a:chExt cx="2435863" cy="7919162"/>
          </a:xfrm>
        </p:grpSpPr>
        <p:sp>
          <p:nvSpPr>
            <p:cNvPr id="66" name="Shape 777">
              <a:extLst>
                <a:ext uri="{FF2B5EF4-FFF2-40B4-BE49-F238E27FC236}">
                  <a16:creationId xmlns:a16="http://schemas.microsoft.com/office/drawing/2014/main" xmlns="" id="{FAF0FCA2-76F8-63AC-19C0-20694A73EED5}"/>
                </a:ext>
              </a:extLst>
            </p:cNvPr>
            <p:cNvSpPr/>
            <p:nvPr/>
          </p:nvSpPr>
          <p:spPr>
            <a:xfrm>
              <a:off x="419100" y="0"/>
              <a:ext cx="1143000" cy="777240"/>
            </a:xfrm>
            <a:custGeom>
              <a:avLst/>
              <a:gdLst/>
              <a:ahLst/>
              <a:cxnLst/>
              <a:rect l="0" t="0" r="0" b="0"/>
              <a:pathLst>
                <a:path w="1143000" h="777240">
                  <a:moveTo>
                    <a:pt x="0" y="388620"/>
                  </a:moveTo>
                  <a:cubicBezTo>
                    <a:pt x="0" y="173990"/>
                    <a:pt x="255867" y="0"/>
                    <a:pt x="571500" y="0"/>
                  </a:cubicBezTo>
                  <a:cubicBezTo>
                    <a:pt x="887133" y="0"/>
                    <a:pt x="1143000" y="173990"/>
                    <a:pt x="1143000" y="388620"/>
                  </a:cubicBezTo>
                  <a:cubicBezTo>
                    <a:pt x="1143000" y="603250"/>
                    <a:pt x="887133" y="777240"/>
                    <a:pt x="571500" y="777240"/>
                  </a:cubicBezTo>
                  <a:cubicBezTo>
                    <a:pt x="255867" y="777240"/>
                    <a:pt x="0" y="603250"/>
                    <a:pt x="0" y="388620"/>
                  </a:cubicBez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67" name="Rectangle 66">
              <a:extLst>
                <a:ext uri="{FF2B5EF4-FFF2-40B4-BE49-F238E27FC236}">
                  <a16:creationId xmlns:a16="http://schemas.microsoft.com/office/drawing/2014/main" xmlns="" id="{1E5951B5-9D2A-C794-6D13-C4F8EFA3CE99}"/>
                </a:ext>
              </a:extLst>
            </p:cNvPr>
            <p:cNvSpPr/>
            <p:nvPr/>
          </p:nvSpPr>
          <p:spPr>
            <a:xfrm>
              <a:off x="657882" y="164485"/>
              <a:ext cx="676383" cy="280524"/>
            </a:xfrm>
            <a:prstGeom prst="rect">
              <a:avLst/>
            </a:prstGeom>
            <a:ln>
              <a:noFill/>
            </a:ln>
          </p:spPr>
          <p:txBody>
            <a:bodyPr vert="horz" lIns="0" tIns="0" rIns="0" bIns="0" rtlCol="0">
              <a:noAutofit/>
            </a:bodyPr>
            <a:lstStyle/>
            <a:p>
              <a:pPr marL="6350" indent="-6350" algn="ctr">
                <a:lnSpc>
                  <a:spcPct val="107000"/>
                </a:lnSpc>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rPr>
                <a:t>START</a:t>
              </a:r>
              <a:endParaRPr lang="en-IN" sz="1100" dirty="0">
                <a:solidFill>
                  <a:srgbClr val="000000"/>
                </a:solidFill>
                <a:effectLst/>
                <a:latin typeface="Times New Roman" panose="02020603050405020304" pitchFamily="18" charset="0"/>
                <a:ea typeface="Times New Roman" panose="02020603050405020304" pitchFamily="18" charset="0"/>
              </a:endParaRPr>
            </a:p>
          </p:txBody>
        </p:sp>
        <p:sp>
          <p:nvSpPr>
            <p:cNvPr id="68" name="Rectangle 67">
              <a:extLst>
                <a:ext uri="{FF2B5EF4-FFF2-40B4-BE49-F238E27FC236}">
                  <a16:creationId xmlns:a16="http://schemas.microsoft.com/office/drawing/2014/main" xmlns="" id="{1FDD2909-58E0-C290-B826-1D51AD0D67F4}"/>
                </a:ext>
              </a:extLst>
            </p:cNvPr>
            <p:cNvSpPr/>
            <p:nvPr/>
          </p:nvSpPr>
          <p:spPr>
            <a:xfrm>
              <a:off x="1242822" y="148436"/>
              <a:ext cx="50673" cy="280525"/>
            </a:xfrm>
            <a:prstGeom prst="rect">
              <a:avLst/>
            </a:prstGeom>
            <a:ln>
              <a:noFill/>
            </a:ln>
          </p:spPr>
          <p:txBody>
            <a:bodyPr vert="horz" lIns="0" tIns="0" rIns="0" bIns="0" rtlCol="0">
              <a:noAutofit/>
            </a:bodyPr>
            <a:lstStyle/>
            <a:p>
              <a:pPr marL="6350"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 </a:t>
              </a:r>
              <a:endParaRPr lang="en-IN" sz="1100">
                <a:solidFill>
                  <a:srgbClr val="000000"/>
                </a:solidFill>
                <a:effectLst/>
                <a:latin typeface="Times New Roman" panose="02020603050405020304" pitchFamily="18" charset="0"/>
                <a:ea typeface="Times New Roman" panose="02020603050405020304" pitchFamily="18" charset="0"/>
              </a:endParaRPr>
            </a:p>
          </p:txBody>
        </p:sp>
        <p:sp>
          <p:nvSpPr>
            <p:cNvPr id="69" name="Shape 780">
              <a:extLst>
                <a:ext uri="{FF2B5EF4-FFF2-40B4-BE49-F238E27FC236}">
                  <a16:creationId xmlns:a16="http://schemas.microsoft.com/office/drawing/2014/main" xmlns="" id="{C2FA8BB5-18F4-D1BD-953F-CCEE257458EC}"/>
                </a:ext>
              </a:extLst>
            </p:cNvPr>
            <p:cNvSpPr/>
            <p:nvPr/>
          </p:nvSpPr>
          <p:spPr>
            <a:xfrm>
              <a:off x="984250" y="774640"/>
              <a:ext cx="0" cy="184150"/>
            </a:xfrm>
            <a:custGeom>
              <a:avLst/>
              <a:gdLst/>
              <a:ahLst/>
              <a:cxnLst/>
              <a:rect l="0" t="0" r="0" b="0"/>
              <a:pathLst>
                <a:path h="184150">
                  <a:moveTo>
                    <a:pt x="0" y="0"/>
                  </a:moveTo>
                  <a:lnTo>
                    <a:pt x="0" y="18415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70" name="Shape 781">
              <a:extLst>
                <a:ext uri="{FF2B5EF4-FFF2-40B4-BE49-F238E27FC236}">
                  <a16:creationId xmlns:a16="http://schemas.microsoft.com/office/drawing/2014/main" xmlns="" id="{8F693D41-7A85-FAE4-0EB0-1F902E29A5F4}"/>
                </a:ext>
              </a:extLst>
            </p:cNvPr>
            <p:cNvSpPr/>
            <p:nvPr/>
          </p:nvSpPr>
          <p:spPr>
            <a:xfrm>
              <a:off x="946154" y="946092"/>
              <a:ext cx="76200" cy="76200"/>
            </a:xfrm>
            <a:custGeom>
              <a:avLst/>
              <a:gdLst/>
              <a:ahLst/>
              <a:cxnLst/>
              <a:rect l="0" t="0" r="0" b="0"/>
              <a:pathLst>
                <a:path w="76200" h="76200">
                  <a:moveTo>
                    <a:pt x="0" y="0"/>
                  </a:moveTo>
                  <a:lnTo>
                    <a:pt x="76200" y="0"/>
                  </a:lnTo>
                  <a:lnTo>
                    <a:pt x="38100" y="76200"/>
                  </a:lnTo>
                  <a:lnTo>
                    <a:pt x="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71" name="Shape 12998">
              <a:extLst>
                <a:ext uri="{FF2B5EF4-FFF2-40B4-BE49-F238E27FC236}">
                  <a16:creationId xmlns:a16="http://schemas.microsoft.com/office/drawing/2014/main" xmlns="" id="{75496697-EBC9-1022-35D5-84E7169D6145}"/>
                </a:ext>
              </a:extLst>
            </p:cNvPr>
            <p:cNvSpPr/>
            <p:nvPr/>
          </p:nvSpPr>
          <p:spPr>
            <a:xfrm>
              <a:off x="0" y="1022271"/>
              <a:ext cx="2019300" cy="476250"/>
            </a:xfrm>
            <a:custGeom>
              <a:avLst/>
              <a:gdLst/>
              <a:ahLst/>
              <a:cxnLst/>
              <a:rect l="0" t="0" r="0" b="0"/>
              <a:pathLst>
                <a:path w="2019300" h="476250">
                  <a:moveTo>
                    <a:pt x="0" y="0"/>
                  </a:moveTo>
                  <a:lnTo>
                    <a:pt x="2019300" y="0"/>
                  </a:lnTo>
                  <a:lnTo>
                    <a:pt x="2019300" y="476250"/>
                  </a:lnTo>
                  <a:lnTo>
                    <a:pt x="0" y="476250"/>
                  </a:lnTo>
                  <a:lnTo>
                    <a:pt x="0" y="0"/>
                  </a:lnTo>
                </a:path>
              </a:pathLst>
            </a:custGeom>
            <a:ln w="9525" cap="flat">
              <a:miter lim="101600"/>
            </a:ln>
          </p:spPr>
          <p:style>
            <a:lnRef idx="1">
              <a:srgbClr val="000000"/>
            </a:lnRef>
            <a:fillRef idx="1">
              <a:srgbClr val="FFFFFF"/>
            </a:fillRef>
            <a:effectRef idx="0">
              <a:scrgbClr r="0" g="0" b="0"/>
            </a:effectRef>
            <a:fontRef idx="none"/>
          </p:style>
          <p:txBody>
            <a:bodyPr/>
            <a:lstStyle/>
            <a:p>
              <a:endParaRPr lang="en-IN"/>
            </a:p>
          </p:txBody>
        </p:sp>
        <p:sp>
          <p:nvSpPr>
            <p:cNvPr id="72" name="Rectangle 71">
              <a:extLst>
                <a:ext uri="{FF2B5EF4-FFF2-40B4-BE49-F238E27FC236}">
                  <a16:creationId xmlns:a16="http://schemas.microsoft.com/office/drawing/2014/main" xmlns="" id="{59A57721-AF2D-65AA-354A-B02C22208654}"/>
                </a:ext>
              </a:extLst>
            </p:cNvPr>
            <p:cNvSpPr/>
            <p:nvPr/>
          </p:nvSpPr>
          <p:spPr>
            <a:xfrm>
              <a:off x="100265" y="1146079"/>
              <a:ext cx="1885905" cy="352404"/>
            </a:xfrm>
            <a:prstGeom prst="rect">
              <a:avLst/>
            </a:prstGeom>
            <a:ln>
              <a:noFill/>
            </a:ln>
          </p:spPr>
          <p:txBody>
            <a:bodyPr vert="horz" lIns="0" tIns="0" rIns="0" bIns="0" rtlCol="0">
              <a:noAutofit/>
            </a:bodyPr>
            <a:lstStyle/>
            <a:p>
              <a:pPr marL="6350" indent="-6350" algn="l">
                <a:lnSpc>
                  <a:spcPct val="107000"/>
                </a:lnSpc>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rPr>
                <a:t>Launch WireShark App</a:t>
              </a:r>
              <a:r>
                <a:rPr lang="en-IN" sz="1200" b="1" dirty="0" smtClean="0">
                  <a:solidFill>
                    <a:srgbClr val="000000"/>
                  </a:solidFill>
                  <a:effectLst/>
                  <a:latin typeface="Times New Roman" panose="02020603050405020304" pitchFamily="18" charset="0"/>
                  <a:ea typeface="Times New Roman" panose="02020603050405020304" pitchFamily="18" charset="0"/>
                </a:rPr>
                <a:t>, Capture packets and save file </a:t>
              </a:r>
              <a:endParaRPr lang="en-IN" sz="1100" b="1" dirty="0">
                <a:solidFill>
                  <a:srgbClr val="000000"/>
                </a:solidFill>
                <a:effectLst/>
                <a:latin typeface="Times New Roman" panose="02020603050405020304" pitchFamily="18" charset="0"/>
                <a:ea typeface="Times New Roman" panose="02020603050405020304" pitchFamily="18" charset="0"/>
              </a:endParaRPr>
            </a:p>
          </p:txBody>
        </p:sp>
        <p:sp>
          <p:nvSpPr>
            <p:cNvPr id="73" name="Rectangle 72">
              <a:extLst>
                <a:ext uri="{FF2B5EF4-FFF2-40B4-BE49-F238E27FC236}">
                  <a16:creationId xmlns:a16="http://schemas.microsoft.com/office/drawing/2014/main" xmlns="" id="{D7E8C9EA-A477-331B-7008-65CD9334A194}"/>
                </a:ext>
              </a:extLst>
            </p:cNvPr>
            <p:cNvSpPr/>
            <p:nvPr/>
          </p:nvSpPr>
          <p:spPr>
            <a:xfrm>
              <a:off x="1824990" y="1232915"/>
              <a:ext cx="50673" cy="273026"/>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endParaRPr lang="en-IN" sz="1100">
                <a:solidFill>
                  <a:srgbClr val="000000"/>
                </a:solidFill>
                <a:effectLst/>
                <a:latin typeface="Times New Roman" panose="02020603050405020304" pitchFamily="18" charset="0"/>
                <a:ea typeface="Times New Roman" panose="02020603050405020304" pitchFamily="18" charset="0"/>
              </a:endParaRPr>
            </a:p>
          </p:txBody>
        </p:sp>
        <p:sp>
          <p:nvSpPr>
            <p:cNvPr id="74" name="Shape 786">
              <a:extLst>
                <a:ext uri="{FF2B5EF4-FFF2-40B4-BE49-F238E27FC236}">
                  <a16:creationId xmlns:a16="http://schemas.microsoft.com/office/drawing/2014/main" xmlns="" id="{CB0C511E-537C-ABFB-2F00-28FEB03E5DD3}"/>
                </a:ext>
              </a:extLst>
            </p:cNvPr>
            <p:cNvSpPr/>
            <p:nvPr/>
          </p:nvSpPr>
          <p:spPr>
            <a:xfrm>
              <a:off x="984250" y="1923906"/>
              <a:ext cx="0" cy="467360"/>
            </a:xfrm>
            <a:custGeom>
              <a:avLst/>
              <a:gdLst/>
              <a:ahLst/>
              <a:cxnLst/>
              <a:rect l="0" t="0" r="0" b="0"/>
              <a:pathLst>
                <a:path h="467360">
                  <a:moveTo>
                    <a:pt x="0" y="0"/>
                  </a:moveTo>
                  <a:lnTo>
                    <a:pt x="0" y="46736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75" name="Shape 787">
              <a:extLst>
                <a:ext uri="{FF2B5EF4-FFF2-40B4-BE49-F238E27FC236}">
                  <a16:creationId xmlns:a16="http://schemas.microsoft.com/office/drawing/2014/main" xmlns="" id="{194B598D-74C8-9854-050C-36D7BC6E07D1}"/>
                </a:ext>
              </a:extLst>
            </p:cNvPr>
            <p:cNvSpPr/>
            <p:nvPr/>
          </p:nvSpPr>
          <p:spPr>
            <a:xfrm>
              <a:off x="946154" y="2378568"/>
              <a:ext cx="76200" cy="76200"/>
            </a:xfrm>
            <a:custGeom>
              <a:avLst/>
              <a:gdLst/>
              <a:ahLst/>
              <a:cxnLst/>
              <a:rect l="0" t="0" r="0" b="0"/>
              <a:pathLst>
                <a:path w="76200" h="76200">
                  <a:moveTo>
                    <a:pt x="0" y="0"/>
                  </a:moveTo>
                  <a:lnTo>
                    <a:pt x="76200" y="0"/>
                  </a:lnTo>
                  <a:lnTo>
                    <a:pt x="38100" y="76200"/>
                  </a:lnTo>
                  <a:lnTo>
                    <a:pt x="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76" name="Shape 788">
              <a:extLst>
                <a:ext uri="{FF2B5EF4-FFF2-40B4-BE49-F238E27FC236}">
                  <a16:creationId xmlns:a16="http://schemas.microsoft.com/office/drawing/2014/main" xmlns="" id="{EE826CFB-1E23-A325-DD3E-CA88DD58EE06}"/>
                </a:ext>
              </a:extLst>
            </p:cNvPr>
            <p:cNvSpPr/>
            <p:nvPr/>
          </p:nvSpPr>
          <p:spPr>
            <a:xfrm>
              <a:off x="292100" y="2450913"/>
              <a:ext cx="1375410" cy="1021080"/>
            </a:xfrm>
            <a:custGeom>
              <a:avLst/>
              <a:gdLst/>
              <a:ahLst/>
              <a:cxnLst/>
              <a:rect l="0" t="0" r="0" b="0"/>
              <a:pathLst>
                <a:path w="1375410" h="1021080">
                  <a:moveTo>
                    <a:pt x="687705" y="0"/>
                  </a:moveTo>
                  <a:lnTo>
                    <a:pt x="1375410" y="510540"/>
                  </a:lnTo>
                  <a:lnTo>
                    <a:pt x="687705" y="1021080"/>
                  </a:lnTo>
                  <a:lnTo>
                    <a:pt x="0" y="510540"/>
                  </a:lnTo>
                  <a:lnTo>
                    <a:pt x="687705" y="0"/>
                  </a:lnTo>
                  <a:close/>
                </a:path>
              </a:pathLst>
            </a:custGeom>
            <a:ln w="0" cap="flat">
              <a:round/>
            </a:ln>
          </p:spPr>
          <p:style>
            <a:lnRef idx="0">
              <a:srgbClr val="000000">
                <a:alpha val="0"/>
              </a:srgbClr>
            </a:lnRef>
            <a:fillRef idx="1">
              <a:srgbClr val="FFFFFF"/>
            </a:fillRef>
            <a:effectRef idx="0">
              <a:scrgbClr r="0" g="0" b="0"/>
            </a:effectRef>
            <a:fontRef idx="none"/>
          </p:style>
          <p:txBody>
            <a:bodyPr/>
            <a:lstStyle/>
            <a:p>
              <a:endParaRPr lang="en-IN"/>
            </a:p>
          </p:txBody>
        </p:sp>
        <p:sp>
          <p:nvSpPr>
            <p:cNvPr id="77" name="Shape 789">
              <a:extLst>
                <a:ext uri="{FF2B5EF4-FFF2-40B4-BE49-F238E27FC236}">
                  <a16:creationId xmlns:a16="http://schemas.microsoft.com/office/drawing/2014/main" xmlns="" id="{DF77BF19-4C55-C9A1-74D4-8C9A9A361A5B}"/>
                </a:ext>
              </a:extLst>
            </p:cNvPr>
            <p:cNvSpPr/>
            <p:nvPr/>
          </p:nvSpPr>
          <p:spPr>
            <a:xfrm>
              <a:off x="292100" y="2450913"/>
              <a:ext cx="1375410" cy="1021080"/>
            </a:xfrm>
            <a:custGeom>
              <a:avLst/>
              <a:gdLst/>
              <a:ahLst/>
              <a:cxnLst/>
              <a:rect l="0" t="0" r="0" b="0"/>
              <a:pathLst>
                <a:path w="1375410" h="1021080">
                  <a:moveTo>
                    <a:pt x="0" y="510540"/>
                  </a:moveTo>
                  <a:lnTo>
                    <a:pt x="687705" y="0"/>
                  </a:lnTo>
                  <a:lnTo>
                    <a:pt x="1375410" y="510540"/>
                  </a:lnTo>
                  <a:lnTo>
                    <a:pt x="687705" y="1021080"/>
                  </a:lnTo>
                  <a:lnTo>
                    <a:pt x="0" y="510540"/>
                  </a:lnTo>
                  <a:close/>
                </a:path>
              </a:pathLst>
            </a:custGeom>
            <a:ln w="9525" cap="flat">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78" name="Rectangle 77">
              <a:extLst>
                <a:ext uri="{FF2B5EF4-FFF2-40B4-BE49-F238E27FC236}">
                  <a16:creationId xmlns:a16="http://schemas.microsoft.com/office/drawing/2014/main" xmlns="" id="{A1DC3D91-7F84-1A64-7700-D9B42BE9C2C1}"/>
                </a:ext>
              </a:extLst>
            </p:cNvPr>
            <p:cNvSpPr/>
            <p:nvPr/>
          </p:nvSpPr>
          <p:spPr>
            <a:xfrm>
              <a:off x="644501" y="2804385"/>
              <a:ext cx="991016" cy="532416"/>
            </a:xfrm>
            <a:prstGeom prst="rect">
              <a:avLst/>
            </a:prstGeom>
            <a:ln>
              <a:noFill/>
            </a:ln>
          </p:spPr>
          <p:txBody>
            <a:bodyPr vert="horz" lIns="0" tIns="0" rIns="0" bIns="0" rtlCol="0">
              <a:noAutofit/>
            </a:bodyPr>
            <a:lstStyle/>
            <a:p>
              <a:pPr marL="6350" indent="-6350" algn="l">
                <a:lnSpc>
                  <a:spcPct val="107000"/>
                </a:lnSpc>
                <a:spcAft>
                  <a:spcPts val="800"/>
                </a:spcAft>
              </a:pPr>
              <a:r>
                <a:rPr lang="en-IN" sz="1200" b="1" dirty="0" smtClean="0">
                  <a:solidFill>
                    <a:srgbClr val="000000"/>
                  </a:solidFill>
                  <a:effectLst/>
                  <a:latin typeface="Times New Roman" panose="02020603050405020304" pitchFamily="18" charset="0"/>
                  <a:ea typeface="Times New Roman" panose="02020603050405020304" pitchFamily="18" charset="0"/>
                </a:rPr>
                <a:t>Wireshark </a:t>
              </a:r>
              <a:r>
                <a:rPr lang="en-IN" sz="1200" b="1" dirty="0">
                  <a:solidFill>
                    <a:srgbClr val="000000"/>
                  </a:solidFill>
                  <a:latin typeface="Times New Roman" panose="02020603050405020304" pitchFamily="18" charset="0"/>
                  <a:ea typeface="Times New Roman" panose="02020603050405020304" pitchFamily="18" charset="0"/>
                </a:rPr>
                <a:t>a</a:t>
              </a:r>
              <a:r>
                <a:rPr lang="en-IN" sz="1200" b="1" dirty="0" smtClean="0">
                  <a:solidFill>
                    <a:srgbClr val="000000"/>
                  </a:solidFill>
                  <a:latin typeface="Times New Roman" panose="02020603050405020304" pitchFamily="18" charset="0"/>
                  <a:ea typeface="Times New Roman" panose="02020603050405020304" pitchFamily="18" charset="0"/>
                </a:rPr>
                <a:t>vailable?</a:t>
              </a:r>
              <a:r>
                <a:rPr lang="en-IN" sz="1200" b="1" dirty="0" smtClean="0">
                  <a:solidFill>
                    <a:srgbClr val="000000"/>
                  </a:solidFill>
                  <a:effectLst/>
                  <a:latin typeface="Times New Roman" panose="02020603050405020304" pitchFamily="18" charset="0"/>
                  <a:ea typeface="Times New Roman" panose="02020603050405020304" pitchFamily="18" charset="0"/>
                </a:rPr>
                <a:t> </a:t>
              </a:r>
              <a:endParaRPr lang="en-IN" sz="2000" dirty="0">
                <a:solidFill>
                  <a:srgbClr val="000000"/>
                </a:solidFill>
                <a:effectLst/>
                <a:latin typeface="Times New Roman" panose="02020603050405020304" pitchFamily="18" charset="0"/>
                <a:ea typeface="Times New Roman" panose="02020603050405020304" pitchFamily="18" charset="0"/>
              </a:endParaRPr>
            </a:p>
          </p:txBody>
        </p:sp>
        <p:sp>
          <p:nvSpPr>
            <p:cNvPr id="79" name="Rectangle 78">
              <a:extLst>
                <a:ext uri="{FF2B5EF4-FFF2-40B4-BE49-F238E27FC236}">
                  <a16:creationId xmlns:a16="http://schemas.microsoft.com/office/drawing/2014/main" xmlns="" id="{881F92E4-91A3-BFDC-7267-3F7D32AA2069}"/>
                </a:ext>
              </a:extLst>
            </p:cNvPr>
            <p:cNvSpPr/>
            <p:nvPr/>
          </p:nvSpPr>
          <p:spPr>
            <a:xfrm>
              <a:off x="1200150" y="2965398"/>
              <a:ext cx="38005" cy="210394"/>
            </a:xfrm>
            <a:prstGeom prst="rect">
              <a:avLst/>
            </a:prstGeom>
            <a:ln>
              <a:noFill/>
            </a:ln>
          </p:spPr>
          <p:txBody>
            <a:bodyPr vert="horz" lIns="0" tIns="0" rIns="0" bIns="0" rtlCol="0">
              <a:noAutofit/>
            </a:bodyPr>
            <a:lstStyle/>
            <a:p>
              <a:pPr marL="6350" indent="-6350" algn="l">
                <a:lnSpc>
                  <a:spcPct val="107000"/>
                </a:lnSpc>
                <a:spcAft>
                  <a:spcPts val="800"/>
                </a:spcAft>
              </a:pPr>
              <a:r>
                <a:rPr lang="en-IN" sz="900" b="1">
                  <a:solidFill>
                    <a:srgbClr val="000000"/>
                  </a:solidFill>
                  <a:effectLst/>
                  <a:latin typeface="Times New Roman" panose="02020603050405020304" pitchFamily="18" charset="0"/>
                  <a:ea typeface="Times New Roman" panose="02020603050405020304" pitchFamily="18" charset="0"/>
                </a:rPr>
                <a:t> </a:t>
              </a:r>
              <a:endParaRPr lang="en-IN" sz="1100">
                <a:solidFill>
                  <a:srgbClr val="000000"/>
                </a:solidFill>
                <a:effectLst/>
                <a:latin typeface="Times New Roman" panose="02020603050405020304" pitchFamily="18" charset="0"/>
                <a:ea typeface="Times New Roman" panose="02020603050405020304" pitchFamily="18" charset="0"/>
              </a:endParaRPr>
            </a:p>
          </p:txBody>
        </p:sp>
        <p:sp>
          <p:nvSpPr>
            <p:cNvPr id="80" name="Shape 794">
              <a:extLst>
                <a:ext uri="{FF2B5EF4-FFF2-40B4-BE49-F238E27FC236}">
                  <a16:creationId xmlns:a16="http://schemas.microsoft.com/office/drawing/2014/main" xmlns="" id="{65A9F4B6-62C9-4C94-08B5-D6303DB0DEFF}"/>
                </a:ext>
              </a:extLst>
            </p:cNvPr>
            <p:cNvSpPr/>
            <p:nvPr/>
          </p:nvSpPr>
          <p:spPr>
            <a:xfrm>
              <a:off x="1667510" y="2971570"/>
              <a:ext cx="704850" cy="0"/>
            </a:xfrm>
            <a:custGeom>
              <a:avLst/>
              <a:gdLst/>
              <a:ahLst/>
              <a:cxnLst/>
              <a:rect l="0" t="0" r="0" b="0"/>
              <a:pathLst>
                <a:path w="704850">
                  <a:moveTo>
                    <a:pt x="0" y="0"/>
                  </a:moveTo>
                  <a:lnTo>
                    <a:pt x="704850"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81" name="Shape 795">
              <a:extLst>
                <a:ext uri="{FF2B5EF4-FFF2-40B4-BE49-F238E27FC236}">
                  <a16:creationId xmlns:a16="http://schemas.microsoft.com/office/drawing/2014/main" xmlns="" id="{58D2871B-1FA3-67A2-9B76-C1DC97E17FD7}"/>
                </a:ext>
              </a:extLst>
            </p:cNvPr>
            <p:cNvSpPr/>
            <p:nvPr/>
          </p:nvSpPr>
          <p:spPr>
            <a:xfrm>
              <a:off x="2359663" y="2933468"/>
              <a:ext cx="76200" cy="76200"/>
            </a:xfrm>
            <a:custGeom>
              <a:avLst/>
              <a:gdLst/>
              <a:ahLst/>
              <a:cxnLst/>
              <a:rect l="0" t="0" r="0" b="0"/>
              <a:pathLst>
                <a:path w="76200" h="76200">
                  <a:moveTo>
                    <a:pt x="0" y="0"/>
                  </a:moveTo>
                  <a:lnTo>
                    <a:pt x="76200" y="38100"/>
                  </a:lnTo>
                  <a:lnTo>
                    <a:pt x="0" y="76200"/>
                  </a:lnTo>
                  <a:lnTo>
                    <a:pt x="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82" name="Shape 12999">
              <a:extLst>
                <a:ext uri="{FF2B5EF4-FFF2-40B4-BE49-F238E27FC236}">
                  <a16:creationId xmlns:a16="http://schemas.microsoft.com/office/drawing/2014/main" xmlns="" id="{3C20224E-7C19-B786-7C56-02CF42C694E1}"/>
                </a:ext>
              </a:extLst>
            </p:cNvPr>
            <p:cNvSpPr/>
            <p:nvPr/>
          </p:nvSpPr>
          <p:spPr>
            <a:xfrm>
              <a:off x="1076960" y="3464927"/>
              <a:ext cx="481965" cy="314960"/>
            </a:xfrm>
            <a:custGeom>
              <a:avLst/>
              <a:gdLst/>
              <a:ahLst/>
              <a:cxnLst/>
              <a:rect l="0" t="0" r="0" b="0"/>
              <a:pathLst>
                <a:path w="481965" h="314960">
                  <a:moveTo>
                    <a:pt x="0" y="0"/>
                  </a:moveTo>
                  <a:lnTo>
                    <a:pt x="481965" y="0"/>
                  </a:lnTo>
                  <a:lnTo>
                    <a:pt x="481965" y="314960"/>
                  </a:lnTo>
                  <a:lnTo>
                    <a:pt x="0" y="314960"/>
                  </a:lnTo>
                  <a:lnTo>
                    <a:pt x="0" y="0"/>
                  </a:lnTo>
                </a:path>
              </a:pathLst>
            </a:custGeom>
            <a:ln w="9525" cap="flat">
              <a:miter lim="101600"/>
            </a:ln>
          </p:spPr>
          <p:style>
            <a:lnRef idx="1">
              <a:srgbClr val="000000"/>
            </a:lnRef>
            <a:fillRef idx="1">
              <a:srgbClr val="FFFFFF"/>
            </a:fillRef>
            <a:effectRef idx="0">
              <a:scrgbClr r="0" g="0" b="0"/>
            </a:effectRef>
            <a:fontRef idx="none"/>
          </p:style>
          <p:txBody>
            <a:bodyPr/>
            <a:lstStyle/>
            <a:p>
              <a:endParaRPr lang="en-IN"/>
            </a:p>
          </p:txBody>
        </p:sp>
        <p:sp>
          <p:nvSpPr>
            <p:cNvPr id="83" name="Rectangle 82">
              <a:extLst>
                <a:ext uri="{FF2B5EF4-FFF2-40B4-BE49-F238E27FC236}">
                  <a16:creationId xmlns:a16="http://schemas.microsoft.com/office/drawing/2014/main" xmlns="" id="{40628A20-4E9F-8538-ECD5-56D52AB15427}"/>
                </a:ext>
              </a:extLst>
            </p:cNvPr>
            <p:cNvSpPr/>
            <p:nvPr/>
          </p:nvSpPr>
          <p:spPr>
            <a:xfrm>
              <a:off x="1207770" y="3497347"/>
              <a:ext cx="291463" cy="258084"/>
            </a:xfrm>
            <a:prstGeom prst="rect">
              <a:avLst/>
            </a:prstGeom>
            <a:ln>
              <a:noFill/>
            </a:ln>
          </p:spPr>
          <p:txBody>
            <a:bodyPr vert="horz" lIns="0" tIns="0" rIns="0" bIns="0" rtlCol="0">
              <a:noAutofit/>
            </a:bodyPr>
            <a:lstStyle/>
            <a:p>
              <a:pPr marL="6350" indent="-6350" algn="l">
                <a:lnSpc>
                  <a:spcPct val="107000"/>
                </a:lnSpc>
                <a:spcAft>
                  <a:spcPts val="800"/>
                </a:spcAft>
              </a:pPr>
              <a:r>
                <a:rPr lang="en-IN" sz="1100" b="1">
                  <a:solidFill>
                    <a:srgbClr val="000000"/>
                  </a:solidFill>
                  <a:effectLst/>
                  <a:latin typeface="Times New Roman" panose="02020603050405020304" pitchFamily="18" charset="0"/>
                  <a:ea typeface="Times New Roman" panose="02020603050405020304" pitchFamily="18" charset="0"/>
                </a:rPr>
                <a:t>Yes</a:t>
              </a:r>
              <a:endParaRPr lang="en-IN" sz="1100">
                <a:solidFill>
                  <a:srgbClr val="000000"/>
                </a:solidFill>
                <a:effectLst/>
                <a:latin typeface="Times New Roman" panose="02020603050405020304" pitchFamily="18" charset="0"/>
                <a:ea typeface="Times New Roman" panose="02020603050405020304" pitchFamily="18" charset="0"/>
              </a:endParaRPr>
            </a:p>
          </p:txBody>
        </p:sp>
        <p:sp>
          <p:nvSpPr>
            <p:cNvPr id="84" name="Rectangle 83">
              <a:extLst>
                <a:ext uri="{FF2B5EF4-FFF2-40B4-BE49-F238E27FC236}">
                  <a16:creationId xmlns:a16="http://schemas.microsoft.com/office/drawing/2014/main" xmlns="" id="{4B23E48B-56A7-3F3E-A6B0-B76B6D6C7082}"/>
                </a:ext>
              </a:extLst>
            </p:cNvPr>
            <p:cNvSpPr/>
            <p:nvPr/>
          </p:nvSpPr>
          <p:spPr>
            <a:xfrm>
              <a:off x="1425702" y="3497347"/>
              <a:ext cx="46619" cy="258084"/>
            </a:xfrm>
            <a:prstGeom prst="rect">
              <a:avLst/>
            </a:prstGeom>
            <a:ln>
              <a:noFill/>
            </a:ln>
          </p:spPr>
          <p:txBody>
            <a:bodyPr vert="horz" lIns="0" tIns="0" rIns="0" bIns="0" rtlCol="0">
              <a:noAutofit/>
            </a:bodyPr>
            <a:lstStyle/>
            <a:p>
              <a:pPr marL="6350" indent="-6350" algn="l">
                <a:lnSpc>
                  <a:spcPct val="107000"/>
                </a:lnSpc>
                <a:spcAft>
                  <a:spcPts val="800"/>
                </a:spcAft>
              </a:pPr>
              <a:r>
                <a:rPr lang="en-IN" sz="1100" b="1">
                  <a:solidFill>
                    <a:srgbClr val="000000"/>
                  </a:solidFill>
                  <a:effectLst/>
                  <a:latin typeface="Times New Roman" panose="02020603050405020304" pitchFamily="18" charset="0"/>
                  <a:ea typeface="Times New Roman" panose="02020603050405020304" pitchFamily="18" charset="0"/>
                </a:rPr>
                <a:t> </a:t>
              </a:r>
              <a:endParaRPr lang="en-IN" sz="1100">
                <a:solidFill>
                  <a:srgbClr val="000000"/>
                </a:solidFill>
                <a:effectLst/>
                <a:latin typeface="Times New Roman" panose="02020603050405020304" pitchFamily="18" charset="0"/>
                <a:ea typeface="Times New Roman" panose="02020603050405020304" pitchFamily="18" charset="0"/>
              </a:endParaRPr>
            </a:p>
          </p:txBody>
        </p:sp>
        <p:sp>
          <p:nvSpPr>
            <p:cNvPr id="85" name="Rectangle 84">
              <a:extLst>
                <a:ext uri="{FF2B5EF4-FFF2-40B4-BE49-F238E27FC236}">
                  <a16:creationId xmlns:a16="http://schemas.microsoft.com/office/drawing/2014/main" xmlns="" id="{D13E53F1-0157-8499-1480-B187C0CDD063}"/>
                </a:ext>
              </a:extLst>
            </p:cNvPr>
            <p:cNvSpPr/>
            <p:nvPr/>
          </p:nvSpPr>
          <p:spPr>
            <a:xfrm>
              <a:off x="1317498" y="3657367"/>
              <a:ext cx="46619" cy="258084"/>
            </a:xfrm>
            <a:prstGeom prst="rect">
              <a:avLst/>
            </a:prstGeom>
            <a:ln>
              <a:noFill/>
            </a:ln>
          </p:spPr>
          <p:txBody>
            <a:bodyPr vert="horz" lIns="0" tIns="0" rIns="0" bIns="0" rtlCol="0">
              <a:noAutofit/>
            </a:bodyPr>
            <a:lstStyle/>
            <a:p>
              <a:pPr marL="6350" indent="-6350" algn="l">
                <a:lnSpc>
                  <a:spcPct val="107000"/>
                </a:lnSpc>
                <a:spcAft>
                  <a:spcPts val="800"/>
                </a:spcAft>
              </a:pPr>
              <a:r>
                <a:rPr lang="en-IN" sz="1100" b="1">
                  <a:solidFill>
                    <a:srgbClr val="000000"/>
                  </a:solidFill>
                  <a:effectLst/>
                  <a:latin typeface="Times New Roman" panose="02020603050405020304" pitchFamily="18" charset="0"/>
                  <a:ea typeface="Times New Roman" panose="02020603050405020304" pitchFamily="18" charset="0"/>
                </a:rPr>
                <a:t> </a:t>
              </a:r>
              <a:endParaRPr lang="en-IN" sz="1100">
                <a:solidFill>
                  <a:srgbClr val="000000"/>
                </a:solidFill>
                <a:effectLst/>
                <a:latin typeface="Times New Roman" panose="02020603050405020304" pitchFamily="18" charset="0"/>
                <a:ea typeface="Times New Roman" panose="02020603050405020304" pitchFamily="18" charset="0"/>
              </a:endParaRPr>
            </a:p>
          </p:txBody>
        </p:sp>
        <p:sp>
          <p:nvSpPr>
            <p:cNvPr id="86" name="Shape 800">
              <a:extLst>
                <a:ext uri="{FF2B5EF4-FFF2-40B4-BE49-F238E27FC236}">
                  <a16:creationId xmlns:a16="http://schemas.microsoft.com/office/drawing/2014/main" xmlns="" id="{CCE3C6B1-FDA2-2EC3-B475-364EA4ED737C}"/>
                </a:ext>
              </a:extLst>
            </p:cNvPr>
            <p:cNvSpPr/>
            <p:nvPr/>
          </p:nvSpPr>
          <p:spPr>
            <a:xfrm>
              <a:off x="1732280" y="2596311"/>
              <a:ext cx="541020" cy="314960"/>
            </a:xfrm>
            <a:custGeom>
              <a:avLst/>
              <a:gdLst/>
              <a:ahLst/>
              <a:cxnLst/>
              <a:rect l="0" t="0" r="0" b="0"/>
              <a:pathLst>
                <a:path w="541020" h="314960">
                  <a:moveTo>
                    <a:pt x="0" y="0"/>
                  </a:moveTo>
                  <a:lnTo>
                    <a:pt x="541020" y="0"/>
                  </a:lnTo>
                  <a:lnTo>
                    <a:pt x="541020" y="314960"/>
                  </a:lnTo>
                  <a:lnTo>
                    <a:pt x="0" y="314960"/>
                  </a:lnTo>
                  <a:lnTo>
                    <a:pt x="0" y="0"/>
                  </a:lnTo>
                  <a:close/>
                </a:path>
              </a:pathLst>
            </a:custGeom>
            <a:ln w="9525" cap="flat">
              <a:miter lim="101600"/>
            </a:ln>
          </p:spPr>
          <p:style>
            <a:lnRef idx="1">
              <a:srgbClr val="000000"/>
            </a:lnRef>
            <a:fillRef idx="0">
              <a:srgbClr val="FFFFFF"/>
            </a:fillRef>
            <a:effectRef idx="0">
              <a:scrgbClr r="0" g="0" b="0"/>
            </a:effectRef>
            <a:fontRef idx="none"/>
          </p:style>
          <p:txBody>
            <a:bodyPr/>
            <a:lstStyle/>
            <a:p>
              <a:endParaRPr lang="en-IN"/>
            </a:p>
          </p:txBody>
        </p:sp>
        <p:sp>
          <p:nvSpPr>
            <p:cNvPr id="87" name="Rectangle 86">
              <a:extLst>
                <a:ext uri="{FF2B5EF4-FFF2-40B4-BE49-F238E27FC236}">
                  <a16:creationId xmlns:a16="http://schemas.microsoft.com/office/drawing/2014/main" xmlns="" id="{3342E436-4888-4A18-6D6E-6FD2B1090E16}"/>
                </a:ext>
              </a:extLst>
            </p:cNvPr>
            <p:cNvSpPr/>
            <p:nvPr/>
          </p:nvSpPr>
          <p:spPr>
            <a:xfrm>
              <a:off x="1908810" y="2632556"/>
              <a:ext cx="247285" cy="280526"/>
            </a:xfrm>
            <a:prstGeom prst="rect">
              <a:avLst/>
            </a:prstGeom>
            <a:ln>
              <a:noFill/>
            </a:ln>
          </p:spPr>
          <p:txBody>
            <a:bodyPr vert="horz" lIns="0" tIns="0" rIns="0" bIns="0" rtlCol="0">
              <a:noAutofit/>
            </a:bodyPr>
            <a:lstStyle/>
            <a:p>
              <a:pPr marL="6350"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No</a:t>
              </a:r>
              <a:endParaRPr lang="en-IN" sz="1100">
                <a:solidFill>
                  <a:srgbClr val="000000"/>
                </a:solidFill>
                <a:effectLst/>
                <a:latin typeface="Times New Roman" panose="02020603050405020304" pitchFamily="18" charset="0"/>
                <a:ea typeface="Times New Roman" panose="02020603050405020304" pitchFamily="18" charset="0"/>
              </a:endParaRPr>
            </a:p>
          </p:txBody>
        </p:sp>
        <p:sp>
          <p:nvSpPr>
            <p:cNvPr id="88" name="Rectangle 87">
              <a:extLst>
                <a:ext uri="{FF2B5EF4-FFF2-40B4-BE49-F238E27FC236}">
                  <a16:creationId xmlns:a16="http://schemas.microsoft.com/office/drawing/2014/main" xmlns="" id="{7D3B3BE7-86BD-A979-AE4A-D9383066E089}"/>
                </a:ext>
              </a:extLst>
            </p:cNvPr>
            <p:cNvSpPr/>
            <p:nvPr/>
          </p:nvSpPr>
          <p:spPr>
            <a:xfrm>
              <a:off x="2094738" y="2632556"/>
              <a:ext cx="50673" cy="280526"/>
            </a:xfrm>
            <a:prstGeom prst="rect">
              <a:avLst/>
            </a:prstGeom>
            <a:ln>
              <a:noFill/>
            </a:ln>
          </p:spPr>
          <p:txBody>
            <a:bodyPr vert="horz" lIns="0" tIns="0" rIns="0" bIns="0" rtlCol="0">
              <a:noAutofit/>
            </a:bodyPr>
            <a:lstStyle/>
            <a:p>
              <a:pPr marL="6350"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 </a:t>
              </a:r>
              <a:endParaRPr lang="en-IN" sz="1100">
                <a:solidFill>
                  <a:srgbClr val="000000"/>
                </a:solidFill>
                <a:effectLst/>
                <a:latin typeface="Times New Roman" panose="02020603050405020304" pitchFamily="18" charset="0"/>
                <a:ea typeface="Times New Roman" panose="02020603050405020304" pitchFamily="18" charset="0"/>
              </a:endParaRPr>
            </a:p>
          </p:txBody>
        </p:sp>
        <p:sp>
          <p:nvSpPr>
            <p:cNvPr id="89" name="Shape 804">
              <a:extLst>
                <a:ext uri="{FF2B5EF4-FFF2-40B4-BE49-F238E27FC236}">
                  <a16:creationId xmlns:a16="http://schemas.microsoft.com/office/drawing/2014/main" xmlns="" id="{FD7425FB-434C-99D9-CCDC-421580D12913}"/>
                </a:ext>
              </a:extLst>
            </p:cNvPr>
            <p:cNvSpPr/>
            <p:nvPr/>
          </p:nvSpPr>
          <p:spPr>
            <a:xfrm>
              <a:off x="248920" y="3930979"/>
              <a:ext cx="1531620" cy="624840"/>
            </a:xfrm>
            <a:custGeom>
              <a:avLst/>
              <a:gdLst/>
              <a:ahLst/>
              <a:cxnLst/>
              <a:rect l="0" t="0" r="0" b="0"/>
              <a:pathLst>
                <a:path w="1531620" h="624840">
                  <a:moveTo>
                    <a:pt x="0" y="624840"/>
                  </a:moveTo>
                  <a:lnTo>
                    <a:pt x="1531620" y="624840"/>
                  </a:lnTo>
                  <a:lnTo>
                    <a:pt x="1531620" y="0"/>
                  </a:lnTo>
                  <a:lnTo>
                    <a:pt x="0" y="0"/>
                  </a:lnTo>
                  <a:close/>
                </a:path>
              </a:pathLst>
            </a:custGeom>
            <a:ln w="9525" cap="flat">
              <a:miter lim="101600"/>
            </a:ln>
          </p:spPr>
          <p:style>
            <a:lnRef idx="1">
              <a:srgbClr val="000000"/>
            </a:lnRef>
            <a:fillRef idx="0">
              <a:srgbClr val="000000">
                <a:alpha val="0"/>
              </a:srgbClr>
            </a:fillRef>
            <a:effectRef idx="0">
              <a:scrgbClr r="0" g="0" b="0"/>
            </a:effectRef>
            <a:fontRef idx="none"/>
          </p:style>
          <p:txBody>
            <a:bodyPr/>
            <a:lstStyle/>
            <a:p>
              <a:endParaRPr lang="en-IN"/>
            </a:p>
          </p:txBody>
        </p:sp>
        <p:sp>
          <p:nvSpPr>
            <p:cNvPr id="90" name="Rectangle 89">
              <a:extLst>
                <a:ext uri="{FF2B5EF4-FFF2-40B4-BE49-F238E27FC236}">
                  <a16:creationId xmlns:a16="http://schemas.microsoft.com/office/drawing/2014/main" xmlns="" id="{D01D0CEF-3451-570F-61DF-8867A8F671A6}"/>
                </a:ext>
              </a:extLst>
            </p:cNvPr>
            <p:cNvSpPr/>
            <p:nvPr/>
          </p:nvSpPr>
          <p:spPr>
            <a:xfrm>
              <a:off x="1014222" y="3962887"/>
              <a:ext cx="46619" cy="251184"/>
            </a:xfrm>
            <a:prstGeom prst="rect">
              <a:avLst/>
            </a:prstGeom>
            <a:ln>
              <a:noFill/>
            </a:ln>
          </p:spPr>
          <p:txBody>
            <a:bodyPr vert="horz" lIns="0" tIns="0" rIns="0" bIns="0" rtlCol="0">
              <a:noAutofit/>
            </a:bodyPr>
            <a:lstStyle/>
            <a:p>
              <a:pPr marL="6350" indent="-6350" algn="l">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p>
          </p:txBody>
        </p:sp>
        <p:sp>
          <p:nvSpPr>
            <p:cNvPr id="91" name="Rectangle 90">
              <a:extLst>
                <a:ext uri="{FF2B5EF4-FFF2-40B4-BE49-F238E27FC236}">
                  <a16:creationId xmlns:a16="http://schemas.microsoft.com/office/drawing/2014/main" xmlns="" id="{C937E172-46C3-FF96-FE61-1AF475C8EE12}"/>
                </a:ext>
              </a:extLst>
            </p:cNvPr>
            <p:cNvSpPr/>
            <p:nvPr/>
          </p:nvSpPr>
          <p:spPr>
            <a:xfrm>
              <a:off x="487490" y="4030778"/>
              <a:ext cx="1044319" cy="425240"/>
            </a:xfrm>
            <a:prstGeom prst="rect">
              <a:avLst/>
            </a:prstGeom>
            <a:ln>
              <a:noFill/>
            </a:ln>
          </p:spPr>
          <p:txBody>
            <a:bodyPr vert="horz" lIns="0" tIns="0" rIns="0" bIns="0" rtlCol="0">
              <a:noAutofit/>
            </a:bodyPr>
            <a:lstStyle/>
            <a:p>
              <a:pPr marL="6350" indent="-6350" algn="l">
                <a:lnSpc>
                  <a:spcPct val="107000"/>
                </a:lnSpc>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rPr>
                <a:t>Run Python </a:t>
              </a:r>
              <a:r>
                <a:rPr lang="en-IN" sz="1200" b="1" dirty="0" smtClean="0">
                  <a:solidFill>
                    <a:srgbClr val="000000"/>
                  </a:solidFill>
                  <a:effectLst/>
                  <a:latin typeface="Times New Roman" panose="02020603050405020304" pitchFamily="18" charset="0"/>
                  <a:ea typeface="Times New Roman" panose="02020603050405020304" pitchFamily="18" charset="0"/>
                </a:rPr>
                <a:t>Parsing script </a:t>
              </a:r>
              <a:endParaRPr lang="en-IN" sz="1200" b="1" dirty="0">
                <a:solidFill>
                  <a:srgbClr val="000000"/>
                </a:solidFill>
                <a:effectLst/>
                <a:latin typeface="Times New Roman" panose="02020603050405020304" pitchFamily="18" charset="0"/>
                <a:ea typeface="Times New Roman" panose="02020603050405020304" pitchFamily="18" charset="0"/>
              </a:endParaRPr>
            </a:p>
          </p:txBody>
        </p:sp>
        <p:sp>
          <p:nvSpPr>
            <p:cNvPr id="92" name="Shape 808">
              <a:extLst>
                <a:ext uri="{FF2B5EF4-FFF2-40B4-BE49-F238E27FC236}">
                  <a16:creationId xmlns:a16="http://schemas.microsoft.com/office/drawing/2014/main" xmlns="" id="{E8681268-E468-411F-C60E-9F5D238019A1}"/>
                </a:ext>
              </a:extLst>
            </p:cNvPr>
            <p:cNvSpPr/>
            <p:nvPr/>
          </p:nvSpPr>
          <p:spPr>
            <a:xfrm>
              <a:off x="984250" y="3471908"/>
              <a:ext cx="5474" cy="393700"/>
            </a:xfrm>
            <a:custGeom>
              <a:avLst/>
              <a:gdLst/>
              <a:ahLst/>
              <a:cxnLst/>
              <a:rect l="0" t="0" r="0" b="0"/>
              <a:pathLst>
                <a:path w="5474" h="393700">
                  <a:moveTo>
                    <a:pt x="0" y="0"/>
                  </a:moveTo>
                  <a:lnTo>
                    <a:pt x="5474" y="3937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93" name="Shape 809">
              <a:extLst>
                <a:ext uri="{FF2B5EF4-FFF2-40B4-BE49-F238E27FC236}">
                  <a16:creationId xmlns:a16="http://schemas.microsoft.com/office/drawing/2014/main" xmlns="" id="{68CE75CD-0752-26A9-203F-AA700FC3259E}"/>
                </a:ext>
              </a:extLst>
            </p:cNvPr>
            <p:cNvSpPr/>
            <p:nvPr/>
          </p:nvSpPr>
          <p:spPr>
            <a:xfrm>
              <a:off x="951454" y="3852387"/>
              <a:ext cx="76187" cy="76721"/>
            </a:xfrm>
            <a:custGeom>
              <a:avLst/>
              <a:gdLst/>
              <a:ahLst/>
              <a:cxnLst/>
              <a:rect l="0" t="0" r="0" b="0"/>
              <a:pathLst>
                <a:path w="76187" h="76721">
                  <a:moveTo>
                    <a:pt x="76187" y="0"/>
                  </a:moveTo>
                  <a:lnTo>
                    <a:pt x="39141" y="76721"/>
                  </a:lnTo>
                  <a:lnTo>
                    <a:pt x="0" y="1054"/>
                  </a:lnTo>
                  <a:lnTo>
                    <a:pt x="76187"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94" name="Shape 810">
              <a:extLst>
                <a:ext uri="{FF2B5EF4-FFF2-40B4-BE49-F238E27FC236}">
                  <a16:creationId xmlns:a16="http://schemas.microsoft.com/office/drawing/2014/main" xmlns="" id="{B7F274B3-237B-1D9E-F6D8-2744F411FB46}"/>
                </a:ext>
              </a:extLst>
            </p:cNvPr>
            <p:cNvSpPr/>
            <p:nvPr/>
          </p:nvSpPr>
          <p:spPr>
            <a:xfrm>
              <a:off x="243839" y="5002145"/>
              <a:ext cx="1493520" cy="586740"/>
            </a:xfrm>
            <a:custGeom>
              <a:avLst/>
              <a:gdLst/>
              <a:ahLst/>
              <a:cxnLst/>
              <a:rect l="0" t="0" r="0" b="0"/>
              <a:pathLst>
                <a:path w="1493520" h="586740">
                  <a:moveTo>
                    <a:pt x="97790" y="0"/>
                  </a:moveTo>
                  <a:lnTo>
                    <a:pt x="1395730" y="0"/>
                  </a:lnTo>
                  <a:cubicBezTo>
                    <a:pt x="1449743" y="0"/>
                    <a:pt x="1493520" y="43777"/>
                    <a:pt x="1493520" y="97790"/>
                  </a:cubicBezTo>
                  <a:lnTo>
                    <a:pt x="1493520" y="488950"/>
                  </a:lnTo>
                  <a:cubicBezTo>
                    <a:pt x="1493520" y="542951"/>
                    <a:pt x="1449743" y="586740"/>
                    <a:pt x="1395730" y="586740"/>
                  </a:cubicBezTo>
                  <a:lnTo>
                    <a:pt x="97790" y="586740"/>
                  </a:lnTo>
                  <a:cubicBezTo>
                    <a:pt x="43777" y="586740"/>
                    <a:pt x="0" y="542951"/>
                    <a:pt x="0" y="488950"/>
                  </a:cubicBezTo>
                  <a:lnTo>
                    <a:pt x="0" y="97790"/>
                  </a:lnTo>
                  <a:cubicBezTo>
                    <a:pt x="0" y="43777"/>
                    <a:pt x="43777" y="0"/>
                    <a:pt x="97790" y="0"/>
                  </a:cubicBezTo>
                  <a:close/>
                </a:path>
              </a:pathLst>
            </a:custGeom>
            <a:ln w="9525" cap="flat">
              <a:round/>
            </a:ln>
          </p:spPr>
          <p:style>
            <a:lnRef idx="1">
              <a:srgbClr val="000000"/>
            </a:lnRef>
            <a:fillRef idx="0">
              <a:srgbClr val="FFFFFF"/>
            </a:fillRef>
            <a:effectRef idx="0">
              <a:scrgbClr r="0" g="0" b="0"/>
            </a:effectRef>
            <a:fontRef idx="none"/>
          </p:style>
          <p:txBody>
            <a:bodyPr/>
            <a:lstStyle/>
            <a:p>
              <a:endParaRPr lang="en-IN"/>
            </a:p>
          </p:txBody>
        </p:sp>
        <p:sp>
          <p:nvSpPr>
            <p:cNvPr id="95" name="Rectangle 94">
              <a:extLst>
                <a:ext uri="{FF2B5EF4-FFF2-40B4-BE49-F238E27FC236}">
                  <a16:creationId xmlns:a16="http://schemas.microsoft.com/office/drawing/2014/main" xmlns="" id="{7A5E3B0C-E631-4852-1E50-62211BD11746}"/>
                </a:ext>
              </a:extLst>
            </p:cNvPr>
            <p:cNvSpPr/>
            <p:nvPr/>
          </p:nvSpPr>
          <p:spPr>
            <a:xfrm>
              <a:off x="395077" y="5159243"/>
              <a:ext cx="1501948" cy="273027"/>
            </a:xfrm>
            <a:prstGeom prst="rect">
              <a:avLst/>
            </a:prstGeom>
            <a:ln>
              <a:noFill/>
            </a:ln>
          </p:spPr>
          <p:txBody>
            <a:bodyPr vert="horz" lIns="0" tIns="0" rIns="0" bIns="0" rtlCol="0">
              <a:noAutofit/>
            </a:bodyPr>
            <a:lstStyle/>
            <a:p>
              <a:pPr marL="6350" indent="-6350" algn="l">
                <a:lnSpc>
                  <a:spcPct val="107000"/>
                </a:lnSpc>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rPr>
                <a:t>Save Output </a:t>
              </a:r>
              <a:r>
                <a:rPr lang="en-IN" sz="1200" b="1" dirty="0" smtClean="0">
                  <a:solidFill>
                    <a:srgbClr val="000000"/>
                  </a:solidFill>
                  <a:effectLst/>
                  <a:latin typeface="Times New Roman" panose="02020603050405020304" pitchFamily="18" charset="0"/>
                  <a:ea typeface="Times New Roman" panose="02020603050405020304" pitchFamily="18" charset="0"/>
                </a:rPr>
                <a:t>from script to KML file </a:t>
              </a:r>
              <a:endParaRPr lang="en-IN" sz="1100" b="1" dirty="0">
                <a:solidFill>
                  <a:srgbClr val="000000"/>
                </a:solidFill>
                <a:effectLst/>
                <a:latin typeface="Times New Roman" panose="02020603050405020304" pitchFamily="18" charset="0"/>
                <a:ea typeface="Times New Roman" panose="02020603050405020304" pitchFamily="18" charset="0"/>
              </a:endParaRPr>
            </a:p>
          </p:txBody>
        </p:sp>
        <p:sp>
          <p:nvSpPr>
            <p:cNvPr id="96" name="Shape 814">
              <a:extLst>
                <a:ext uri="{FF2B5EF4-FFF2-40B4-BE49-F238E27FC236}">
                  <a16:creationId xmlns:a16="http://schemas.microsoft.com/office/drawing/2014/main" xmlns="" id="{43B9D46C-CFA3-54EB-3384-0C2A941041BE}"/>
                </a:ext>
              </a:extLst>
            </p:cNvPr>
            <p:cNvSpPr/>
            <p:nvPr/>
          </p:nvSpPr>
          <p:spPr>
            <a:xfrm>
              <a:off x="335279" y="7096201"/>
              <a:ext cx="1285875" cy="822961"/>
            </a:xfrm>
            <a:custGeom>
              <a:avLst/>
              <a:gdLst/>
              <a:ahLst/>
              <a:cxnLst/>
              <a:rect l="0" t="0" r="0" b="0"/>
              <a:pathLst>
                <a:path w="1285875" h="822961">
                  <a:moveTo>
                    <a:pt x="0" y="411480"/>
                  </a:moveTo>
                  <a:cubicBezTo>
                    <a:pt x="0" y="184227"/>
                    <a:pt x="287858" y="0"/>
                    <a:pt x="642938" y="0"/>
                  </a:cubicBezTo>
                  <a:cubicBezTo>
                    <a:pt x="998017" y="0"/>
                    <a:pt x="1285875" y="184227"/>
                    <a:pt x="1285875" y="411480"/>
                  </a:cubicBezTo>
                  <a:cubicBezTo>
                    <a:pt x="1285875" y="638734"/>
                    <a:pt x="998017" y="822961"/>
                    <a:pt x="642938" y="822961"/>
                  </a:cubicBezTo>
                  <a:cubicBezTo>
                    <a:pt x="287858" y="822961"/>
                    <a:pt x="0" y="638734"/>
                    <a:pt x="0" y="411480"/>
                  </a:cubicBezTo>
                  <a:close/>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97" name="Rectangle 96">
              <a:extLst>
                <a:ext uri="{FF2B5EF4-FFF2-40B4-BE49-F238E27FC236}">
                  <a16:creationId xmlns:a16="http://schemas.microsoft.com/office/drawing/2014/main" xmlns="" id="{7BA8ABCC-B26E-0C39-C0C2-A7317E3A6A93}"/>
                </a:ext>
              </a:extLst>
            </p:cNvPr>
            <p:cNvSpPr/>
            <p:nvPr/>
          </p:nvSpPr>
          <p:spPr>
            <a:xfrm>
              <a:off x="889413" y="7367419"/>
              <a:ext cx="428085" cy="280524"/>
            </a:xfrm>
            <a:prstGeom prst="rect">
              <a:avLst/>
            </a:prstGeom>
            <a:ln>
              <a:noFill/>
            </a:ln>
          </p:spPr>
          <p:txBody>
            <a:bodyPr vert="horz" lIns="0" tIns="0" rIns="0" bIns="0" rtlCol="0">
              <a:noAutofit/>
            </a:bodyPr>
            <a:lstStyle/>
            <a:p>
              <a:pPr marL="6350" indent="-6350" algn="l">
                <a:lnSpc>
                  <a:spcPct val="107000"/>
                </a:lnSpc>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rPr>
                <a:t>END</a:t>
              </a:r>
              <a:endParaRPr lang="en-IN" sz="1100" dirty="0">
                <a:solidFill>
                  <a:srgbClr val="000000"/>
                </a:solidFill>
                <a:effectLst/>
                <a:latin typeface="Times New Roman" panose="02020603050405020304" pitchFamily="18" charset="0"/>
                <a:ea typeface="Times New Roman" panose="02020603050405020304" pitchFamily="18" charset="0"/>
              </a:endParaRPr>
            </a:p>
          </p:txBody>
        </p:sp>
        <p:sp>
          <p:nvSpPr>
            <p:cNvPr id="98" name="Rectangle 97">
              <a:extLst>
                <a:ext uri="{FF2B5EF4-FFF2-40B4-BE49-F238E27FC236}">
                  <a16:creationId xmlns:a16="http://schemas.microsoft.com/office/drawing/2014/main" xmlns="" id="{095B9E34-59CD-7BF8-2335-889715473609}"/>
                </a:ext>
              </a:extLst>
            </p:cNvPr>
            <p:cNvSpPr/>
            <p:nvPr/>
          </p:nvSpPr>
          <p:spPr>
            <a:xfrm>
              <a:off x="1137666" y="7250277"/>
              <a:ext cx="50673" cy="280525"/>
            </a:xfrm>
            <a:prstGeom prst="rect">
              <a:avLst/>
            </a:prstGeom>
            <a:ln>
              <a:noFill/>
            </a:ln>
          </p:spPr>
          <p:txBody>
            <a:bodyPr vert="horz" lIns="0" tIns="0" rIns="0" bIns="0" rtlCol="0">
              <a:noAutofit/>
            </a:bodyPr>
            <a:lstStyle/>
            <a:p>
              <a:pPr marL="6350" indent="-6350" algn="l">
                <a:lnSpc>
                  <a:spcPct val="107000"/>
                </a:lnSpc>
                <a:spcAft>
                  <a:spcPts val="800"/>
                </a:spcAft>
              </a:pPr>
              <a:r>
                <a:rPr lang="en-IN" sz="1200" b="1">
                  <a:solidFill>
                    <a:srgbClr val="000000"/>
                  </a:solidFill>
                  <a:effectLst/>
                  <a:latin typeface="Times New Roman" panose="02020603050405020304" pitchFamily="18" charset="0"/>
                  <a:ea typeface="Times New Roman" panose="02020603050405020304" pitchFamily="18" charset="0"/>
                </a:rPr>
                <a:t> </a:t>
              </a:r>
              <a:endParaRPr lang="en-IN" sz="1100">
                <a:solidFill>
                  <a:srgbClr val="000000"/>
                </a:solidFill>
                <a:effectLst/>
                <a:latin typeface="Times New Roman" panose="02020603050405020304" pitchFamily="18" charset="0"/>
                <a:ea typeface="Times New Roman" panose="02020603050405020304" pitchFamily="18" charset="0"/>
              </a:endParaRPr>
            </a:p>
          </p:txBody>
        </p:sp>
        <p:sp>
          <p:nvSpPr>
            <p:cNvPr id="99" name="Shape 13000">
              <a:extLst>
                <a:ext uri="{FF2B5EF4-FFF2-40B4-BE49-F238E27FC236}">
                  <a16:creationId xmlns:a16="http://schemas.microsoft.com/office/drawing/2014/main" xmlns="" id="{33FF071E-7D9F-37F1-8F9C-99A8A9BD7A10}"/>
                </a:ext>
              </a:extLst>
            </p:cNvPr>
            <p:cNvSpPr/>
            <p:nvPr/>
          </p:nvSpPr>
          <p:spPr>
            <a:xfrm>
              <a:off x="0" y="1746122"/>
              <a:ext cx="2019300" cy="476250"/>
            </a:xfrm>
            <a:custGeom>
              <a:avLst/>
              <a:gdLst/>
              <a:ahLst/>
              <a:cxnLst/>
              <a:rect l="0" t="0" r="0" b="0"/>
              <a:pathLst>
                <a:path w="2019300" h="476250">
                  <a:moveTo>
                    <a:pt x="0" y="0"/>
                  </a:moveTo>
                  <a:lnTo>
                    <a:pt x="2019300" y="0"/>
                  </a:lnTo>
                  <a:lnTo>
                    <a:pt x="2019300" y="476250"/>
                  </a:lnTo>
                  <a:lnTo>
                    <a:pt x="0" y="476250"/>
                  </a:lnTo>
                  <a:lnTo>
                    <a:pt x="0" y="0"/>
                  </a:lnTo>
                </a:path>
              </a:pathLst>
            </a:custGeom>
            <a:ln w="9525" cap="flat">
              <a:miter lim="101600"/>
            </a:ln>
          </p:spPr>
          <p:style>
            <a:lnRef idx="1">
              <a:srgbClr val="000000"/>
            </a:lnRef>
            <a:fillRef idx="1">
              <a:srgbClr val="FFFFFF"/>
            </a:fillRef>
            <a:effectRef idx="0">
              <a:scrgbClr r="0" g="0" b="0"/>
            </a:effectRef>
            <a:fontRef idx="none"/>
          </p:style>
          <p:txBody>
            <a:bodyPr/>
            <a:lstStyle/>
            <a:p>
              <a:endParaRPr lang="en-IN"/>
            </a:p>
          </p:txBody>
        </p:sp>
        <p:sp>
          <p:nvSpPr>
            <p:cNvPr id="100" name="Rectangle 99">
              <a:extLst>
                <a:ext uri="{FF2B5EF4-FFF2-40B4-BE49-F238E27FC236}">
                  <a16:creationId xmlns:a16="http://schemas.microsoft.com/office/drawing/2014/main" xmlns="" id="{261C6489-FDA0-2536-A0BF-470CECAA38AA}"/>
                </a:ext>
              </a:extLst>
            </p:cNvPr>
            <p:cNvSpPr/>
            <p:nvPr/>
          </p:nvSpPr>
          <p:spPr>
            <a:xfrm>
              <a:off x="605441" y="1821927"/>
              <a:ext cx="1277492" cy="324640"/>
            </a:xfrm>
            <a:prstGeom prst="rect">
              <a:avLst/>
            </a:prstGeom>
            <a:ln>
              <a:noFill/>
            </a:ln>
          </p:spPr>
          <p:txBody>
            <a:bodyPr vert="horz" lIns="0" tIns="0" rIns="0" bIns="0" rtlCol="0">
              <a:noAutofit/>
            </a:bodyPr>
            <a:lstStyle/>
            <a:p>
              <a:pPr marL="6350" indent="-6350" algn="l">
                <a:lnSpc>
                  <a:spcPct val="107000"/>
                </a:lnSpc>
                <a:spcAft>
                  <a:spcPts val="800"/>
                </a:spcAft>
              </a:pPr>
              <a:r>
                <a:rPr lang="en-IN" sz="1200" b="1" dirty="0">
                  <a:solidFill>
                    <a:srgbClr val="000000"/>
                  </a:solidFill>
                  <a:effectLst/>
                  <a:latin typeface="Times New Roman" panose="02020603050405020304" pitchFamily="18" charset="0"/>
                  <a:ea typeface="Times New Roman" panose="02020603050405020304" pitchFamily="18" charset="0"/>
                </a:rPr>
                <a:t>Launch Python Script</a:t>
              </a:r>
              <a:endParaRPr lang="en-IN" sz="1100" b="1" dirty="0">
                <a:solidFill>
                  <a:srgbClr val="000000"/>
                </a:solidFill>
                <a:effectLst/>
                <a:latin typeface="Times New Roman" panose="02020603050405020304" pitchFamily="18" charset="0"/>
                <a:ea typeface="Times New Roman" panose="02020603050405020304" pitchFamily="18" charset="0"/>
              </a:endParaRPr>
            </a:p>
          </p:txBody>
        </p:sp>
        <p:sp>
          <p:nvSpPr>
            <p:cNvPr id="101" name="Rectangle 100">
              <a:extLst>
                <a:ext uri="{FF2B5EF4-FFF2-40B4-BE49-F238E27FC236}">
                  <a16:creationId xmlns:a16="http://schemas.microsoft.com/office/drawing/2014/main" xmlns="" id="{ED6C5588-8A33-C1C9-2D33-A7733A741F59}"/>
                </a:ext>
              </a:extLst>
            </p:cNvPr>
            <p:cNvSpPr/>
            <p:nvPr/>
          </p:nvSpPr>
          <p:spPr>
            <a:xfrm>
              <a:off x="1672590" y="1781554"/>
              <a:ext cx="50673" cy="273026"/>
            </a:xfrm>
            <a:prstGeom prst="rect">
              <a:avLst/>
            </a:prstGeom>
            <a:ln>
              <a:noFill/>
            </a:ln>
          </p:spPr>
          <p:txBody>
            <a:bodyPr vert="horz" lIns="0" tIns="0" rIns="0" bIns="0" rtlCol="0">
              <a:noAutofit/>
            </a:bodyPr>
            <a:lstStyle/>
            <a:p>
              <a:pPr marL="6350" indent="-6350" algn="l">
                <a:lnSpc>
                  <a:spcPct val="107000"/>
                </a:lnSpc>
                <a:spcAft>
                  <a:spcPts val="800"/>
                </a:spcAft>
              </a:pPr>
              <a:r>
                <a:rPr lang="en-IN" sz="1200">
                  <a:solidFill>
                    <a:srgbClr val="000000"/>
                  </a:solidFill>
                  <a:effectLst/>
                  <a:latin typeface="Times New Roman" panose="02020603050405020304" pitchFamily="18" charset="0"/>
                  <a:ea typeface="Times New Roman" panose="02020603050405020304" pitchFamily="18" charset="0"/>
                </a:rPr>
                <a:t> </a:t>
              </a:r>
              <a:endParaRPr lang="en-IN" sz="1100">
                <a:solidFill>
                  <a:srgbClr val="000000"/>
                </a:solidFill>
                <a:effectLst/>
                <a:latin typeface="Times New Roman" panose="02020603050405020304" pitchFamily="18" charset="0"/>
                <a:ea typeface="Times New Roman" panose="02020603050405020304" pitchFamily="18" charset="0"/>
              </a:endParaRPr>
            </a:p>
          </p:txBody>
        </p:sp>
        <p:sp>
          <p:nvSpPr>
            <p:cNvPr id="102" name="Shape 820">
              <a:extLst>
                <a:ext uri="{FF2B5EF4-FFF2-40B4-BE49-F238E27FC236}">
                  <a16:creationId xmlns:a16="http://schemas.microsoft.com/office/drawing/2014/main" xmlns="" id="{F49F68B8-D61C-4114-3302-71F585CE9EC4}"/>
                </a:ext>
              </a:extLst>
            </p:cNvPr>
            <p:cNvSpPr/>
            <p:nvPr/>
          </p:nvSpPr>
          <p:spPr>
            <a:xfrm>
              <a:off x="971550" y="1498483"/>
              <a:ext cx="0" cy="184150"/>
            </a:xfrm>
            <a:custGeom>
              <a:avLst/>
              <a:gdLst/>
              <a:ahLst/>
              <a:cxnLst/>
              <a:rect l="0" t="0" r="0" b="0"/>
              <a:pathLst>
                <a:path h="184150">
                  <a:moveTo>
                    <a:pt x="0" y="0"/>
                  </a:moveTo>
                  <a:lnTo>
                    <a:pt x="0" y="18415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03" name="Shape 821">
              <a:extLst>
                <a:ext uri="{FF2B5EF4-FFF2-40B4-BE49-F238E27FC236}">
                  <a16:creationId xmlns:a16="http://schemas.microsoft.com/office/drawing/2014/main" xmlns="" id="{53D81850-97F5-AC6C-844C-E06D130CBEC2}"/>
                </a:ext>
              </a:extLst>
            </p:cNvPr>
            <p:cNvSpPr/>
            <p:nvPr/>
          </p:nvSpPr>
          <p:spPr>
            <a:xfrm>
              <a:off x="933454" y="1669934"/>
              <a:ext cx="76200" cy="76200"/>
            </a:xfrm>
            <a:custGeom>
              <a:avLst/>
              <a:gdLst/>
              <a:ahLst/>
              <a:cxnLst/>
              <a:rect l="0" t="0" r="0" b="0"/>
              <a:pathLst>
                <a:path w="76200" h="76200">
                  <a:moveTo>
                    <a:pt x="0" y="0"/>
                  </a:moveTo>
                  <a:lnTo>
                    <a:pt x="76200" y="0"/>
                  </a:lnTo>
                  <a:lnTo>
                    <a:pt x="38100" y="76200"/>
                  </a:lnTo>
                  <a:lnTo>
                    <a:pt x="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104" name="Shape 822">
              <a:extLst>
                <a:ext uri="{FF2B5EF4-FFF2-40B4-BE49-F238E27FC236}">
                  <a16:creationId xmlns:a16="http://schemas.microsoft.com/office/drawing/2014/main" xmlns="" id="{2F841AFB-3EB3-DCD8-FEF0-B511C3E4A6EB}"/>
                </a:ext>
              </a:extLst>
            </p:cNvPr>
            <p:cNvSpPr/>
            <p:nvPr/>
          </p:nvSpPr>
          <p:spPr>
            <a:xfrm>
              <a:off x="2425700" y="1244500"/>
              <a:ext cx="7620" cy="1723390"/>
            </a:xfrm>
            <a:custGeom>
              <a:avLst/>
              <a:gdLst/>
              <a:ahLst/>
              <a:cxnLst/>
              <a:rect l="0" t="0" r="0" b="0"/>
              <a:pathLst>
                <a:path w="7620" h="1723390">
                  <a:moveTo>
                    <a:pt x="0" y="0"/>
                  </a:moveTo>
                  <a:lnTo>
                    <a:pt x="7620" y="172339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05" name="Shape 823">
              <a:extLst>
                <a:ext uri="{FF2B5EF4-FFF2-40B4-BE49-F238E27FC236}">
                  <a16:creationId xmlns:a16="http://schemas.microsoft.com/office/drawing/2014/main" xmlns="" id="{BE3F366D-F84F-B7A7-FDF0-E127736F347E}"/>
                </a:ext>
              </a:extLst>
            </p:cNvPr>
            <p:cNvSpPr/>
            <p:nvPr/>
          </p:nvSpPr>
          <p:spPr>
            <a:xfrm>
              <a:off x="2070100" y="1250850"/>
              <a:ext cx="354965" cy="0"/>
            </a:xfrm>
            <a:custGeom>
              <a:avLst/>
              <a:gdLst/>
              <a:ahLst/>
              <a:cxnLst/>
              <a:rect l="0" t="0" r="0" b="0"/>
              <a:pathLst>
                <a:path w="354965">
                  <a:moveTo>
                    <a:pt x="354965" y="0"/>
                  </a:moveTo>
                  <a:lnTo>
                    <a:pt x="0" y="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06" name="Shape 824">
              <a:extLst>
                <a:ext uri="{FF2B5EF4-FFF2-40B4-BE49-F238E27FC236}">
                  <a16:creationId xmlns:a16="http://schemas.microsoft.com/office/drawing/2014/main" xmlns="" id="{2D04990B-CB6A-3BEC-196A-6EEC34E31E8D}"/>
                </a:ext>
              </a:extLst>
            </p:cNvPr>
            <p:cNvSpPr/>
            <p:nvPr/>
          </p:nvSpPr>
          <p:spPr>
            <a:xfrm>
              <a:off x="2006597" y="1212747"/>
              <a:ext cx="76200" cy="76200"/>
            </a:xfrm>
            <a:custGeom>
              <a:avLst/>
              <a:gdLst/>
              <a:ahLst/>
              <a:cxnLst/>
              <a:rect l="0" t="0" r="0" b="0"/>
              <a:pathLst>
                <a:path w="76200" h="76200">
                  <a:moveTo>
                    <a:pt x="76200" y="0"/>
                  </a:moveTo>
                  <a:lnTo>
                    <a:pt x="76200" y="76200"/>
                  </a:lnTo>
                  <a:lnTo>
                    <a:pt x="0" y="38100"/>
                  </a:lnTo>
                  <a:lnTo>
                    <a:pt x="7620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107" name="Shape 825">
              <a:extLst>
                <a:ext uri="{FF2B5EF4-FFF2-40B4-BE49-F238E27FC236}">
                  <a16:creationId xmlns:a16="http://schemas.microsoft.com/office/drawing/2014/main" xmlns="" id="{E348FE0A-890E-1320-F04A-6C2B46CA0CF9}"/>
                </a:ext>
              </a:extLst>
            </p:cNvPr>
            <p:cNvSpPr/>
            <p:nvPr/>
          </p:nvSpPr>
          <p:spPr>
            <a:xfrm>
              <a:off x="990600" y="4548146"/>
              <a:ext cx="5474" cy="393700"/>
            </a:xfrm>
            <a:custGeom>
              <a:avLst/>
              <a:gdLst/>
              <a:ahLst/>
              <a:cxnLst/>
              <a:rect l="0" t="0" r="0" b="0"/>
              <a:pathLst>
                <a:path w="5474" h="393700">
                  <a:moveTo>
                    <a:pt x="0" y="0"/>
                  </a:moveTo>
                  <a:lnTo>
                    <a:pt x="5474" y="3937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08" name="Shape 826">
              <a:extLst>
                <a:ext uri="{FF2B5EF4-FFF2-40B4-BE49-F238E27FC236}">
                  <a16:creationId xmlns:a16="http://schemas.microsoft.com/office/drawing/2014/main" xmlns="" id="{4E9BC497-40C7-151F-995C-1A21D5A4800C}"/>
                </a:ext>
              </a:extLst>
            </p:cNvPr>
            <p:cNvSpPr/>
            <p:nvPr/>
          </p:nvSpPr>
          <p:spPr>
            <a:xfrm>
              <a:off x="957805" y="4928626"/>
              <a:ext cx="76187" cy="76721"/>
            </a:xfrm>
            <a:custGeom>
              <a:avLst/>
              <a:gdLst/>
              <a:ahLst/>
              <a:cxnLst/>
              <a:rect l="0" t="0" r="0" b="0"/>
              <a:pathLst>
                <a:path w="76187" h="76721">
                  <a:moveTo>
                    <a:pt x="76187" y="0"/>
                  </a:moveTo>
                  <a:lnTo>
                    <a:pt x="39141" y="76721"/>
                  </a:lnTo>
                  <a:lnTo>
                    <a:pt x="0" y="1054"/>
                  </a:lnTo>
                  <a:lnTo>
                    <a:pt x="76187"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109" name="Shape 827">
              <a:extLst>
                <a:ext uri="{FF2B5EF4-FFF2-40B4-BE49-F238E27FC236}">
                  <a16:creationId xmlns:a16="http://schemas.microsoft.com/office/drawing/2014/main" xmlns="" id="{B0F453F4-E32D-A3DE-34D6-0AE666014A79}"/>
                </a:ext>
              </a:extLst>
            </p:cNvPr>
            <p:cNvSpPr/>
            <p:nvPr/>
          </p:nvSpPr>
          <p:spPr>
            <a:xfrm>
              <a:off x="977900" y="5592014"/>
              <a:ext cx="5474" cy="393700"/>
            </a:xfrm>
            <a:custGeom>
              <a:avLst/>
              <a:gdLst/>
              <a:ahLst/>
              <a:cxnLst/>
              <a:rect l="0" t="0" r="0" b="0"/>
              <a:pathLst>
                <a:path w="5474" h="393700">
                  <a:moveTo>
                    <a:pt x="0" y="0"/>
                  </a:moveTo>
                  <a:lnTo>
                    <a:pt x="5474" y="3937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10" name="Shape 828">
              <a:extLst>
                <a:ext uri="{FF2B5EF4-FFF2-40B4-BE49-F238E27FC236}">
                  <a16:creationId xmlns:a16="http://schemas.microsoft.com/office/drawing/2014/main" xmlns="" id="{ECA17AED-D36E-9B8B-56A2-80F826DA05B0}"/>
                </a:ext>
              </a:extLst>
            </p:cNvPr>
            <p:cNvSpPr/>
            <p:nvPr/>
          </p:nvSpPr>
          <p:spPr>
            <a:xfrm>
              <a:off x="945105" y="5972493"/>
              <a:ext cx="76187" cy="76721"/>
            </a:xfrm>
            <a:custGeom>
              <a:avLst/>
              <a:gdLst/>
              <a:ahLst/>
              <a:cxnLst/>
              <a:rect l="0" t="0" r="0" b="0"/>
              <a:pathLst>
                <a:path w="76187" h="76721">
                  <a:moveTo>
                    <a:pt x="76187" y="0"/>
                  </a:moveTo>
                  <a:lnTo>
                    <a:pt x="39141" y="76721"/>
                  </a:lnTo>
                  <a:lnTo>
                    <a:pt x="0" y="1054"/>
                  </a:lnTo>
                  <a:lnTo>
                    <a:pt x="76187"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sp>
          <p:nvSpPr>
            <p:cNvPr id="111" name="Shape 829">
              <a:extLst>
                <a:ext uri="{FF2B5EF4-FFF2-40B4-BE49-F238E27FC236}">
                  <a16:creationId xmlns:a16="http://schemas.microsoft.com/office/drawing/2014/main" xmlns="" id="{3DF9E7E1-E84D-7580-4817-66EACA10CF70}"/>
                </a:ext>
              </a:extLst>
            </p:cNvPr>
            <p:cNvSpPr/>
            <p:nvPr/>
          </p:nvSpPr>
          <p:spPr>
            <a:xfrm>
              <a:off x="241300" y="6051714"/>
              <a:ext cx="1531620" cy="749300"/>
            </a:xfrm>
            <a:custGeom>
              <a:avLst/>
              <a:gdLst/>
              <a:ahLst/>
              <a:cxnLst/>
              <a:rect l="0" t="0" r="0" b="0"/>
              <a:pathLst>
                <a:path w="1531620" h="749300">
                  <a:moveTo>
                    <a:pt x="0" y="0"/>
                  </a:moveTo>
                  <a:lnTo>
                    <a:pt x="1531620" y="0"/>
                  </a:lnTo>
                  <a:lnTo>
                    <a:pt x="1531620" y="749300"/>
                  </a:lnTo>
                  <a:lnTo>
                    <a:pt x="0" y="749300"/>
                  </a:lnTo>
                  <a:lnTo>
                    <a:pt x="0" y="0"/>
                  </a:lnTo>
                  <a:close/>
                </a:path>
              </a:pathLst>
            </a:custGeom>
            <a:ln w="9525" cap="flat">
              <a:miter lim="101600"/>
            </a:ln>
          </p:spPr>
          <p:style>
            <a:lnRef idx="1">
              <a:srgbClr val="000000"/>
            </a:lnRef>
            <a:fillRef idx="0">
              <a:srgbClr val="FFFFFF"/>
            </a:fillRef>
            <a:effectRef idx="0">
              <a:scrgbClr r="0" g="0" b="0"/>
            </a:effectRef>
            <a:fontRef idx="none"/>
          </p:style>
          <p:txBody>
            <a:bodyPr/>
            <a:lstStyle/>
            <a:p>
              <a:endParaRPr lang="en-IN"/>
            </a:p>
          </p:txBody>
        </p:sp>
        <p:sp>
          <p:nvSpPr>
            <p:cNvPr id="112" name="Rectangle 111">
              <a:extLst>
                <a:ext uri="{FF2B5EF4-FFF2-40B4-BE49-F238E27FC236}">
                  <a16:creationId xmlns:a16="http://schemas.microsoft.com/office/drawing/2014/main" xmlns="" id="{B3AB910D-A456-9309-7845-455165D6C3B6}"/>
                </a:ext>
              </a:extLst>
            </p:cNvPr>
            <p:cNvSpPr/>
            <p:nvPr/>
          </p:nvSpPr>
          <p:spPr>
            <a:xfrm>
              <a:off x="273025" y="6082771"/>
              <a:ext cx="1540384" cy="1044363"/>
            </a:xfrm>
            <a:prstGeom prst="rect">
              <a:avLst/>
            </a:prstGeom>
            <a:ln>
              <a:noFill/>
            </a:ln>
          </p:spPr>
          <p:txBody>
            <a:bodyPr vert="horz" lIns="0" tIns="0" rIns="0" bIns="0" rtlCol="0">
              <a:noAutofit/>
            </a:bodyPr>
            <a:lstStyle/>
            <a:p>
              <a:pPr marL="6350" indent="-6350" algn="ctr">
                <a:lnSpc>
                  <a:spcPct val="107000"/>
                </a:lnSpc>
                <a:spcAft>
                  <a:spcPts val="800"/>
                </a:spcAft>
              </a:pPr>
              <a:r>
                <a:rPr lang="en-IN" sz="1200" b="1" dirty="0" smtClean="0">
                  <a:solidFill>
                    <a:srgbClr val="000000"/>
                  </a:solidFill>
                  <a:effectLst/>
                  <a:latin typeface="Times New Roman" panose="02020603050405020304" pitchFamily="18" charset="0"/>
                  <a:ea typeface="Times New Roman" panose="02020603050405020304" pitchFamily="18" charset="0"/>
                </a:rPr>
                <a:t>Open google maps, upload KML file and visually see location</a:t>
              </a:r>
              <a:endParaRPr lang="en-IN" sz="1200" b="1" dirty="0">
                <a:solidFill>
                  <a:srgbClr val="000000"/>
                </a:solidFill>
                <a:effectLst/>
                <a:latin typeface="Times New Roman" panose="02020603050405020304" pitchFamily="18" charset="0"/>
                <a:ea typeface="Times New Roman" panose="02020603050405020304" pitchFamily="18" charset="0"/>
              </a:endParaRPr>
            </a:p>
          </p:txBody>
        </p:sp>
        <p:sp>
          <p:nvSpPr>
            <p:cNvPr id="113" name="Rectangle 112">
              <a:extLst>
                <a:ext uri="{FF2B5EF4-FFF2-40B4-BE49-F238E27FC236}">
                  <a16:creationId xmlns:a16="http://schemas.microsoft.com/office/drawing/2014/main" xmlns="" id="{D2543561-F9FA-D0C1-DE76-263C130BCF70}"/>
                </a:ext>
              </a:extLst>
            </p:cNvPr>
            <p:cNvSpPr/>
            <p:nvPr/>
          </p:nvSpPr>
          <p:spPr>
            <a:xfrm>
              <a:off x="744474" y="6082770"/>
              <a:ext cx="46619" cy="251184"/>
            </a:xfrm>
            <a:prstGeom prst="rect">
              <a:avLst/>
            </a:prstGeom>
            <a:ln>
              <a:noFill/>
            </a:ln>
          </p:spPr>
          <p:txBody>
            <a:bodyPr vert="horz" lIns="0" tIns="0" rIns="0" bIns="0" rtlCol="0">
              <a:noAutofit/>
            </a:bodyPr>
            <a:lstStyle/>
            <a:p>
              <a:pPr marL="6350" indent="-6350" algn="l">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p>
          </p:txBody>
        </p:sp>
        <p:sp>
          <p:nvSpPr>
            <p:cNvPr id="114" name="Rectangle 113">
              <a:extLst>
                <a:ext uri="{FF2B5EF4-FFF2-40B4-BE49-F238E27FC236}">
                  <a16:creationId xmlns:a16="http://schemas.microsoft.com/office/drawing/2014/main" xmlns="" id="{4BDE26A0-F228-9DD2-58BB-C02809CA609C}"/>
                </a:ext>
              </a:extLst>
            </p:cNvPr>
            <p:cNvSpPr/>
            <p:nvPr/>
          </p:nvSpPr>
          <p:spPr>
            <a:xfrm>
              <a:off x="1259586" y="6568926"/>
              <a:ext cx="46619" cy="251184"/>
            </a:xfrm>
            <a:prstGeom prst="rect">
              <a:avLst/>
            </a:prstGeom>
            <a:ln>
              <a:noFill/>
            </a:ln>
          </p:spPr>
          <p:txBody>
            <a:bodyPr vert="horz" lIns="0" tIns="0" rIns="0" bIns="0" rtlCol="0">
              <a:noAutofit/>
            </a:bodyPr>
            <a:lstStyle/>
            <a:p>
              <a:pPr marL="6350" indent="-6350" algn="l">
                <a:lnSpc>
                  <a:spcPct val="107000"/>
                </a:lnSpc>
                <a:spcAft>
                  <a:spcPts val="800"/>
                </a:spcAft>
              </a:pPr>
              <a:r>
                <a:rPr lang="en-IN" sz="1100">
                  <a:solidFill>
                    <a:srgbClr val="000000"/>
                  </a:solidFill>
                  <a:effectLst/>
                  <a:latin typeface="Times New Roman" panose="02020603050405020304" pitchFamily="18" charset="0"/>
                  <a:ea typeface="Times New Roman" panose="02020603050405020304" pitchFamily="18" charset="0"/>
                </a:rPr>
                <a:t> </a:t>
              </a:r>
            </a:p>
          </p:txBody>
        </p:sp>
        <p:sp>
          <p:nvSpPr>
            <p:cNvPr id="115" name="Shape 837">
              <a:extLst>
                <a:ext uri="{FF2B5EF4-FFF2-40B4-BE49-F238E27FC236}">
                  <a16:creationId xmlns:a16="http://schemas.microsoft.com/office/drawing/2014/main" xmlns="" id="{A6CF1A1E-D041-E15C-7293-AB038A8F83C8}"/>
                </a:ext>
              </a:extLst>
            </p:cNvPr>
            <p:cNvSpPr/>
            <p:nvPr/>
          </p:nvSpPr>
          <p:spPr>
            <a:xfrm>
              <a:off x="971550" y="6800954"/>
              <a:ext cx="0" cy="228600"/>
            </a:xfrm>
            <a:custGeom>
              <a:avLst/>
              <a:gdLst/>
              <a:ahLst/>
              <a:cxnLst/>
              <a:rect l="0" t="0" r="0" b="0"/>
              <a:pathLst>
                <a:path h="228600">
                  <a:moveTo>
                    <a:pt x="0" y="0"/>
                  </a:moveTo>
                  <a:lnTo>
                    <a:pt x="0" y="228600"/>
                  </a:lnTo>
                </a:path>
              </a:pathLst>
            </a:custGeom>
            <a:ln w="9525"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116" name="Shape 838">
              <a:extLst>
                <a:ext uri="{FF2B5EF4-FFF2-40B4-BE49-F238E27FC236}">
                  <a16:creationId xmlns:a16="http://schemas.microsoft.com/office/drawing/2014/main" xmlns="" id="{8649239E-4977-39F2-B39C-A645ADEC4133}"/>
                </a:ext>
              </a:extLst>
            </p:cNvPr>
            <p:cNvSpPr/>
            <p:nvPr/>
          </p:nvSpPr>
          <p:spPr>
            <a:xfrm>
              <a:off x="933454" y="7016856"/>
              <a:ext cx="76200" cy="76200"/>
            </a:xfrm>
            <a:custGeom>
              <a:avLst/>
              <a:gdLst/>
              <a:ahLst/>
              <a:cxnLst/>
              <a:rect l="0" t="0" r="0" b="0"/>
              <a:pathLst>
                <a:path w="76200" h="76200">
                  <a:moveTo>
                    <a:pt x="0" y="0"/>
                  </a:moveTo>
                  <a:lnTo>
                    <a:pt x="76200" y="0"/>
                  </a:lnTo>
                  <a:lnTo>
                    <a:pt x="38100" y="76200"/>
                  </a:lnTo>
                  <a:lnTo>
                    <a:pt x="0" y="0"/>
                  </a:lnTo>
                  <a:close/>
                </a:path>
              </a:pathLst>
            </a:custGeom>
            <a:ln w="0" cap="flat">
              <a:round/>
            </a:ln>
          </p:spPr>
          <p:style>
            <a:lnRef idx="0">
              <a:srgbClr val="000000">
                <a:alpha val="0"/>
              </a:srgbClr>
            </a:lnRef>
            <a:fillRef idx="1">
              <a:srgbClr val="000000"/>
            </a:fillRef>
            <a:effectRef idx="0">
              <a:scrgbClr r="0" g="0" b="0"/>
            </a:effectRef>
            <a:fontRef idx="none"/>
          </p:style>
          <p:txBody>
            <a:bodyPr/>
            <a:lstStyle/>
            <a:p>
              <a:endParaRPr lang="en-IN"/>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50" name="Google Shape;350;gf9d960504a_4_0"/>
          <p:cNvSpPr txBox="1">
            <a:spLocks noGrp="1"/>
          </p:cNvSpPr>
          <p:nvPr>
            <p:ph type="body" idx="1"/>
          </p:nvPr>
        </p:nvSpPr>
        <p:spPr>
          <a:xfrm>
            <a:off x="0" y="609600"/>
            <a:ext cx="12192000" cy="6248400"/>
          </a:xfrm>
          <a:prstGeom prst="rect">
            <a:avLst/>
          </a:prstGeom>
          <a:noFill/>
          <a:ln>
            <a:noFill/>
          </a:ln>
        </p:spPr>
        <p:txBody>
          <a:bodyPr spcFirstLastPara="1" wrap="square" lIns="91425" tIns="45700" rIns="91425" bIns="45700" anchor="t" anchorCtr="0">
            <a:noAutofit/>
          </a:bodyPr>
          <a:lstStyle/>
          <a:p>
            <a:pPr marL="6350" indent="-6350" algn="just">
              <a:lnSpc>
                <a:spcPct val="103000"/>
              </a:lnSpc>
              <a:spcAft>
                <a:spcPts val="30"/>
              </a:spcAft>
            </a:pPr>
            <a:r>
              <a:rPr lang="en-IN" sz="1800" dirty="0">
                <a:solidFill>
                  <a:srgbClr val="000000"/>
                </a:solidFill>
                <a:effectLst/>
                <a:latin typeface="Bookman Old Style" panose="02050604050505020204" pitchFamily="18" charset="0"/>
                <a:ea typeface="Times New Roman" panose="02020603050405020304" pitchFamily="18" charset="0"/>
              </a:rPr>
              <a:t>This process has the following discrete steps to be followed: </a:t>
            </a:r>
          </a:p>
          <a:p>
            <a:pPr marL="342900" lvl="0" indent="-342900" algn="just" fontAlgn="base">
              <a:lnSpc>
                <a:spcPct val="103000"/>
              </a:lnSpc>
              <a:spcAft>
                <a:spcPts val="30"/>
              </a:spcAft>
              <a:buClr>
                <a:srgbClr val="000000"/>
              </a:buClr>
              <a:buSzPts val="1100"/>
              <a:buFont typeface="+mj-lt"/>
              <a:buAutoNum type="arabicPeriod"/>
            </a:pPr>
            <a:r>
              <a:rPr lang="en-IN" sz="1800" u="none" strike="noStrike" dirty="0">
                <a:solidFill>
                  <a:srgbClr val="000000"/>
                </a:solidFill>
                <a:effectLst/>
                <a:uFill>
                  <a:solidFill>
                    <a:srgbClr val="000000"/>
                  </a:solidFill>
                </a:uFill>
                <a:latin typeface="Bookman Old Style" panose="02050604050505020204" pitchFamily="18" charset="0"/>
                <a:ea typeface="Arial" panose="020B0604020202020204" pitchFamily="34" charset="0"/>
                <a:cs typeface="Arial" panose="020B0604020202020204" pitchFamily="34" charset="0"/>
              </a:rPr>
              <a:t>Wireshark data capture of network packets </a:t>
            </a:r>
          </a:p>
          <a:p>
            <a:pPr marL="342900" lvl="0" indent="-342900" algn="just" fontAlgn="base">
              <a:lnSpc>
                <a:spcPct val="103000"/>
              </a:lnSpc>
              <a:spcAft>
                <a:spcPts val="30"/>
              </a:spcAft>
              <a:buClr>
                <a:srgbClr val="000000"/>
              </a:buClr>
              <a:buSzPts val="1100"/>
              <a:buFont typeface="+mj-lt"/>
              <a:buAutoNum type="arabicPeriod"/>
            </a:pPr>
            <a:r>
              <a:rPr lang="en-IN" sz="1800" u="none" strike="noStrike" dirty="0">
                <a:solidFill>
                  <a:srgbClr val="000000"/>
                </a:solidFill>
                <a:effectLst/>
                <a:uFill>
                  <a:solidFill>
                    <a:srgbClr val="000000"/>
                  </a:solidFill>
                </a:uFill>
                <a:latin typeface="Bookman Old Style" panose="02050604050505020204" pitchFamily="18" charset="0"/>
                <a:ea typeface="Arial" panose="020B0604020202020204" pitchFamily="34" charset="0"/>
                <a:cs typeface="Arial" panose="020B0604020202020204" pitchFamily="34" charset="0"/>
              </a:rPr>
              <a:t>Python Data Processing Script transformation of captured packets </a:t>
            </a:r>
          </a:p>
          <a:p>
            <a:pPr marL="342900" lvl="0" indent="-342900" algn="just" fontAlgn="base">
              <a:lnSpc>
                <a:spcPct val="103000"/>
              </a:lnSpc>
              <a:spcAft>
                <a:spcPts val="30"/>
              </a:spcAft>
              <a:buClr>
                <a:srgbClr val="000000"/>
              </a:buClr>
              <a:buSzPts val="1100"/>
              <a:buFont typeface="+mj-lt"/>
              <a:buAutoNum type="arabicPeriod"/>
            </a:pPr>
            <a:r>
              <a:rPr lang="en-IN" sz="1800" u="none" strike="noStrike" dirty="0">
                <a:solidFill>
                  <a:srgbClr val="000000"/>
                </a:solidFill>
                <a:effectLst/>
                <a:uFill>
                  <a:solidFill>
                    <a:srgbClr val="000000"/>
                  </a:solidFill>
                </a:uFill>
                <a:latin typeface="Bookman Old Style" panose="02050604050505020204" pitchFamily="18" charset="0"/>
                <a:ea typeface="Arial" panose="020B0604020202020204" pitchFamily="34" charset="0"/>
                <a:cs typeface="Arial" panose="020B0604020202020204" pitchFamily="34" charset="0"/>
              </a:rPr>
              <a:t>Visual depiction of Network traffic using Google Maps </a:t>
            </a:r>
          </a:p>
          <a:p>
            <a:pPr marL="0" lvl="0" indent="0" algn="just" fontAlgn="base">
              <a:lnSpc>
                <a:spcPct val="103000"/>
              </a:lnSpc>
              <a:spcAft>
                <a:spcPts val="30"/>
              </a:spcAft>
              <a:buClr>
                <a:srgbClr val="000000"/>
              </a:buClr>
              <a:buSzPts val="1100"/>
              <a:buNone/>
            </a:pPr>
            <a:endParaRPr lang="en-IN" sz="1800" dirty="0">
              <a:solidFill>
                <a:srgbClr val="000000"/>
              </a:solidFill>
              <a:uFill>
                <a:solidFill>
                  <a:srgbClr val="000000"/>
                </a:solidFill>
              </a:uFill>
              <a:latin typeface="Bookman Old Style" panose="02050604050505020204" pitchFamily="18" charset="0"/>
              <a:ea typeface="Arial" panose="020B0604020202020204" pitchFamily="34" charset="0"/>
              <a:cs typeface="Arial" panose="020B0604020202020204" pitchFamily="34" charset="0"/>
            </a:endParaRPr>
          </a:p>
          <a:p>
            <a:pPr marL="0" indent="0" algn="l">
              <a:lnSpc>
                <a:spcPct val="107000"/>
              </a:lnSpc>
              <a:spcAft>
                <a:spcPts val="30"/>
              </a:spcAft>
              <a:buNone/>
            </a:pPr>
            <a:r>
              <a:rPr lang="en-IN" sz="1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WIRESHARK DATA CAPTURE:</a:t>
            </a:r>
            <a:r>
              <a:rPr lang="en-IN" sz="1800" b="1"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6350" indent="-6350" algn="just">
              <a:lnSpc>
                <a:spcPct val="103000"/>
              </a:lnSpc>
              <a:spcAft>
                <a:spcPts val="30"/>
              </a:spcAft>
            </a:pPr>
            <a:r>
              <a:rPr lang="en-IN" sz="1800" dirty="0">
                <a:solidFill>
                  <a:srgbClr val="000000"/>
                </a:solidFill>
                <a:effectLst/>
                <a:latin typeface="Times New Roman" panose="02020603050405020304" pitchFamily="18" charset="0"/>
                <a:ea typeface="Times New Roman" panose="02020603050405020304" pitchFamily="18" charset="0"/>
              </a:rPr>
              <a:t>Wireshark package can be downloaded (from </a:t>
            </a:r>
            <a:r>
              <a:rPr lang="en-IN" sz="1800" u="sng" dirty="0">
                <a:solidFill>
                  <a:srgbClr val="0000FF"/>
                </a:solidFill>
                <a:effectLst/>
                <a:latin typeface="Times New Roman" panose="02020603050405020304" pitchFamily="18" charset="0"/>
                <a:ea typeface="Times New Roman" panose="02020603050405020304" pitchFamily="18" charset="0"/>
                <a:hlinkClick r:id="rId3"/>
              </a:rPr>
              <a:t>https://www.wireshark.org</a:t>
            </a:r>
            <a:r>
              <a:rPr lang="en-IN" sz="1800" u="none" strike="noStrike" dirty="0">
                <a:solidFill>
                  <a:srgbClr val="000000"/>
                </a:solidFill>
                <a:effectLst/>
                <a:latin typeface="Times New Roman" panose="02020603050405020304" pitchFamily="18" charset="0"/>
                <a:ea typeface="Times New Roman" panose="02020603050405020304" pitchFamily="18" charset="0"/>
                <a:hlinkClick r:id="rId3"/>
              </a:rPr>
              <a:t>)</a:t>
            </a:r>
            <a:r>
              <a:rPr lang="en-IN" sz="1800" dirty="0">
                <a:solidFill>
                  <a:srgbClr val="000000"/>
                </a:solidFill>
                <a:effectLst/>
                <a:latin typeface="Times New Roman" panose="02020603050405020304" pitchFamily="18" charset="0"/>
                <a:ea typeface="Times New Roman" panose="02020603050405020304" pitchFamily="18" charset="0"/>
              </a:rPr>
              <a:t> and installed from the internet onto the host system. The flow starts with launching the Wireshark application. Upon launching the Wireshark application, the GUI will have options to start / stop the capture of packet. WS application also has options to export the captured data in various formats. Ensure that the system is now connected to the internet via LAN or WLAN. Do note the IP address allocated to this system as it would help determine the origin of packets. </a:t>
            </a:r>
          </a:p>
          <a:p>
            <a:pPr marL="0" indent="0" algn="l">
              <a:lnSpc>
                <a:spcPct val="107000"/>
              </a:lnSpc>
              <a:spcAft>
                <a:spcPts val="30"/>
              </a:spcAft>
              <a:buNone/>
            </a:pPr>
            <a:endParaRPr lang="en-IN" sz="1800" dirty="0">
              <a:solidFill>
                <a:srgbClr val="000000"/>
              </a:solidFill>
              <a:effectLst/>
              <a:latin typeface="Times New Roman" panose="02020603050405020304" pitchFamily="18" charset="0"/>
              <a:ea typeface="Times New Roman" panose="02020603050405020304" pitchFamily="18" charset="0"/>
            </a:endParaRPr>
          </a:p>
          <a:p>
            <a:pPr marL="6350" indent="-6350" algn="just">
              <a:lnSpc>
                <a:spcPct val="103000"/>
              </a:lnSpc>
              <a:spcAft>
                <a:spcPts val="175"/>
              </a:spcAft>
            </a:pPr>
            <a:r>
              <a:rPr lang="en-IN" sz="1800" dirty="0">
                <a:solidFill>
                  <a:srgbClr val="000000"/>
                </a:solidFill>
                <a:effectLst/>
                <a:latin typeface="Times New Roman" panose="02020603050405020304" pitchFamily="18" charset="0"/>
                <a:ea typeface="Times New Roman" panose="02020603050405020304" pitchFamily="18" charset="0"/>
              </a:rPr>
              <a:t>Now launch some other application such as a Browser. Click the ‘Start’ capture button in the WS application. Using the browser window, navigate to different sites. You can choose sites that are local to the country as well as other international sites. After a few browsing activities, navigate back to the WS application and ‘Stop’ the packet capture. Choose the ‘Export’ menu from the WS application to save the captured packets in a ‘</a:t>
            </a:r>
            <a:r>
              <a:rPr lang="en-IN" sz="1800" dirty="0" err="1">
                <a:solidFill>
                  <a:srgbClr val="000000"/>
                </a:solidFill>
                <a:effectLst/>
                <a:latin typeface="Times New Roman" panose="02020603050405020304" pitchFamily="18" charset="0"/>
                <a:ea typeface="Times New Roman" panose="02020603050405020304" pitchFamily="18" charset="0"/>
              </a:rPr>
              <a:t>pcap</a:t>
            </a:r>
            <a:r>
              <a:rPr lang="en-IN" sz="1800" dirty="0">
                <a:solidFill>
                  <a:srgbClr val="000000"/>
                </a:solidFill>
                <a:effectLst/>
                <a:latin typeface="Times New Roman" panose="02020603050405020304" pitchFamily="18" charset="0"/>
                <a:ea typeface="Times New Roman" panose="02020603050405020304" pitchFamily="18" charset="0"/>
              </a:rPr>
              <a:t>’ file format.  </a:t>
            </a:r>
          </a:p>
          <a:p>
            <a:pPr marL="0" lvl="0" indent="0" algn="just" fontAlgn="base">
              <a:lnSpc>
                <a:spcPct val="103000"/>
              </a:lnSpc>
              <a:spcAft>
                <a:spcPts val="30"/>
              </a:spcAft>
              <a:buClr>
                <a:srgbClr val="000000"/>
              </a:buClr>
              <a:buSzPts val="1100"/>
              <a:buNone/>
            </a:pPr>
            <a:endParaRPr lang="en-IN" sz="1800" u="none" strike="noStrike" dirty="0">
              <a:solidFill>
                <a:srgbClr val="000000"/>
              </a:solidFill>
              <a:effectLst/>
              <a:uFill>
                <a:solidFill>
                  <a:srgbClr val="000000"/>
                </a:solidFill>
              </a:uFill>
              <a:latin typeface="Bookman Old Style" panose="02050604050505020204" pitchFamily="18" charset="0"/>
              <a:ea typeface="Arial" panose="020B0604020202020204" pitchFamily="34" charset="0"/>
              <a:cs typeface="Arial" panose="020B0604020202020204" pitchFamily="34" charset="0"/>
            </a:endParaRPr>
          </a:p>
          <a:p>
            <a:pPr marL="457200" lvl="0" indent="0" algn="l" rtl="0">
              <a:lnSpc>
                <a:spcPct val="90000"/>
              </a:lnSpc>
              <a:spcBef>
                <a:spcPts val="751"/>
              </a:spcBef>
              <a:spcAft>
                <a:spcPts val="0"/>
              </a:spcAft>
              <a:buSzPts val="2100"/>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xmlns="" id="{406ECF9C-A46F-DC15-A504-30042241303E}"/>
              </a:ext>
            </a:extLst>
          </p:cNvPr>
          <p:cNvGraphicFramePr/>
          <p:nvPr>
            <p:extLst>
              <p:ext uri="{D42A27DB-BD31-4B8C-83A1-F6EECF244321}">
                <p14:modId xmlns:p14="http://schemas.microsoft.com/office/powerpoint/2010/main" val="1526506566"/>
              </p:ext>
            </p:extLst>
          </p:nvPr>
        </p:nvGraphicFramePr>
        <p:xfrm>
          <a:off x="116541" y="762000"/>
          <a:ext cx="11896165" cy="59884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xmlns="" id="{F7812C4E-8854-65EE-598E-A2D59FA3F926}"/>
              </a:ext>
            </a:extLst>
          </p:cNvPr>
          <p:cNvPicPr/>
          <p:nvPr/>
        </p:nvPicPr>
        <p:blipFill>
          <a:blip r:embed="rId8"/>
          <a:stretch>
            <a:fillRect/>
          </a:stretch>
        </p:blipFill>
        <p:spPr>
          <a:xfrm>
            <a:off x="1658471" y="1115170"/>
            <a:ext cx="2250141" cy="1807324"/>
          </a:xfrm>
          <a:prstGeom prst="rect">
            <a:avLst/>
          </a:prstGeom>
        </p:spPr>
      </p:pic>
      <p:pic>
        <p:nvPicPr>
          <p:cNvPr id="6" name="Picture 5">
            <a:extLst>
              <a:ext uri="{FF2B5EF4-FFF2-40B4-BE49-F238E27FC236}">
                <a16:creationId xmlns:a16="http://schemas.microsoft.com/office/drawing/2014/main" xmlns="" id="{FCEB1315-3253-3B62-AEB8-91F447D1628C}"/>
              </a:ext>
            </a:extLst>
          </p:cNvPr>
          <p:cNvPicPr/>
          <p:nvPr/>
        </p:nvPicPr>
        <p:blipFill>
          <a:blip r:embed="rId9"/>
          <a:stretch>
            <a:fillRect/>
          </a:stretch>
        </p:blipFill>
        <p:spPr>
          <a:xfrm>
            <a:off x="1102658" y="4496547"/>
            <a:ext cx="3083859" cy="16891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402BFE0-B34C-9550-EF8D-43D41236C835}"/>
              </a:ext>
            </a:extLst>
          </p:cNvPr>
          <p:cNvSpPr>
            <a:spLocks noGrp="1"/>
          </p:cNvSpPr>
          <p:nvPr>
            <p:ph idx="1"/>
          </p:nvPr>
        </p:nvSpPr>
        <p:spPr/>
        <p:txBody>
          <a:bodyPr/>
          <a:lstStyle/>
          <a:p>
            <a:pPr marL="0" indent="0" algn="ctr">
              <a:buNone/>
            </a:pPr>
            <a:r>
              <a:rPr lang="en-IN" sz="1800" b="1" dirty="0">
                <a:solidFill>
                  <a:schemeClr val="tx1"/>
                </a:solidFill>
                <a:latin typeface="Bookman Old Style" panose="02050604050505020204" pitchFamily="18" charset="0"/>
              </a:rPr>
              <a:t>SAVING OF CAPTURED DATA IN WS APPLICATION</a:t>
            </a:r>
          </a:p>
          <a:p>
            <a:pPr marL="0" indent="0" algn="ctr">
              <a:buNone/>
            </a:pPr>
            <a:endParaRPr lang="en-IN" sz="1800" b="1" dirty="0">
              <a:solidFill>
                <a:schemeClr val="tx1"/>
              </a:solidFill>
              <a:latin typeface="Bookman Old Style" panose="02050604050505020204" pitchFamily="18" charset="0"/>
            </a:endParaRPr>
          </a:p>
          <a:p>
            <a:pPr marL="0" indent="0" algn="ctr">
              <a:buNone/>
            </a:pPr>
            <a:endParaRPr lang="en-IN" sz="1800" b="1" dirty="0">
              <a:solidFill>
                <a:schemeClr val="tx1"/>
              </a:solidFill>
              <a:latin typeface="Bookman Old Style" panose="02050604050505020204" pitchFamily="18" charset="0"/>
            </a:endParaRPr>
          </a:p>
          <a:p>
            <a:pPr marL="0" indent="0" algn="ctr">
              <a:buNone/>
            </a:pPr>
            <a:endParaRPr lang="en-IN" sz="1800" b="1" dirty="0">
              <a:solidFill>
                <a:schemeClr val="tx1"/>
              </a:solidFill>
              <a:latin typeface="Bookman Old Style" panose="02050604050505020204" pitchFamily="18" charset="0"/>
            </a:endParaRPr>
          </a:p>
          <a:p>
            <a:pPr marL="0" indent="0" algn="ctr">
              <a:buNone/>
            </a:pPr>
            <a:endParaRPr lang="en-IN" sz="1800" b="1" dirty="0">
              <a:solidFill>
                <a:schemeClr val="tx1"/>
              </a:solidFill>
              <a:latin typeface="Bookman Old Style" panose="02050604050505020204" pitchFamily="18" charset="0"/>
            </a:endParaRPr>
          </a:p>
          <a:p>
            <a:pPr marL="0" indent="0" algn="l">
              <a:lnSpc>
                <a:spcPct val="107000"/>
              </a:lnSpc>
              <a:spcAft>
                <a:spcPts val="30"/>
              </a:spcAft>
              <a:buNone/>
            </a:pPr>
            <a:r>
              <a:rPr lang="en-IN" sz="1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PYTHON DATA PROCESSING SCRIPT:</a:t>
            </a:r>
            <a:r>
              <a:rPr lang="en-IN" sz="1800" b="1"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6350" indent="-6350" algn="just">
              <a:lnSpc>
                <a:spcPct val="103000"/>
              </a:lnSpc>
              <a:spcAft>
                <a:spcPts val="30"/>
              </a:spcAft>
            </a:pPr>
            <a:r>
              <a:rPr lang="en-IN" sz="1800" dirty="0">
                <a:solidFill>
                  <a:srgbClr val="000000"/>
                </a:solidFill>
                <a:effectLst/>
                <a:latin typeface="Bookman Old Style" panose="02050604050505020204" pitchFamily="18" charset="0"/>
                <a:ea typeface="Times New Roman" panose="02020603050405020304" pitchFamily="18" charset="0"/>
              </a:rPr>
              <a:t>Ensure that the local system has the required software to run Python programs. Also in the HOME directory of the project, download and store the ‘</a:t>
            </a:r>
            <a:r>
              <a:rPr lang="en-IN" sz="1800" dirty="0" err="1">
                <a:solidFill>
                  <a:srgbClr val="000000"/>
                </a:solidFill>
                <a:effectLst/>
                <a:latin typeface="Bookman Old Style" panose="02050604050505020204" pitchFamily="18" charset="0"/>
                <a:ea typeface="Times New Roman" panose="02020603050405020304" pitchFamily="18" charset="0"/>
              </a:rPr>
              <a:t>GeoLiteCity</a:t>
            </a:r>
            <a:r>
              <a:rPr lang="en-IN" sz="1800" dirty="0">
                <a:solidFill>
                  <a:srgbClr val="000000"/>
                </a:solidFill>
                <a:effectLst/>
                <a:latin typeface="Bookman Old Style" panose="02050604050505020204" pitchFamily="18" charset="0"/>
                <a:ea typeface="Times New Roman" panose="02020603050405020304" pitchFamily="18" charset="0"/>
              </a:rPr>
              <a:t>’ database as this will be used to translate a IP address into a Geo location (longitude/latitude). 	The database can be downloaded from: </a:t>
            </a:r>
            <a:r>
              <a:rPr lang="en-IN" sz="1800" u="sng" dirty="0">
                <a:solidFill>
                  <a:srgbClr val="0000FF"/>
                </a:solidFill>
                <a:effectLst/>
                <a:latin typeface="Bookman Old Style" panose="02050604050505020204" pitchFamily="18" charset="0"/>
                <a:ea typeface="Times New Roman" panose="02020603050405020304" pitchFamily="18" charset="0"/>
                <a:hlinkClick r:id="rId2"/>
              </a:rPr>
              <a:t>https://github.com/mbcc2006/GeoLiteCity-data</a:t>
            </a:r>
            <a:r>
              <a:rPr lang="en-IN" sz="1800" u="none" strike="noStrike" dirty="0">
                <a:solidFill>
                  <a:srgbClr val="000000"/>
                </a:solidFill>
                <a:effectLst/>
                <a:latin typeface="Bookman Old Style" panose="02050604050505020204" pitchFamily="18" charset="0"/>
                <a:ea typeface="Times New Roman" panose="02020603050405020304" pitchFamily="18" charset="0"/>
                <a:hlinkClick r:id="rId2"/>
              </a:rPr>
              <a:t>.</a:t>
            </a:r>
            <a:r>
              <a:rPr lang="en-IN" sz="1800" dirty="0">
                <a:solidFill>
                  <a:srgbClr val="000000"/>
                </a:solidFill>
                <a:effectLst/>
                <a:latin typeface="Bookman Old Style" panose="02050604050505020204" pitchFamily="18" charset="0"/>
                <a:ea typeface="Times New Roman" panose="02020603050405020304" pitchFamily="18" charset="0"/>
              </a:rPr>
              <a:t> </a:t>
            </a:r>
          </a:p>
          <a:p>
            <a:pPr marL="0" indent="0" algn="just">
              <a:lnSpc>
                <a:spcPct val="103000"/>
              </a:lnSpc>
              <a:spcAft>
                <a:spcPts val="30"/>
              </a:spcAft>
              <a:buNone/>
            </a:pPr>
            <a:endParaRPr lang="en-IN" sz="1800" dirty="0">
              <a:solidFill>
                <a:srgbClr val="000000"/>
              </a:solidFill>
              <a:effectLst/>
              <a:latin typeface="Bookman Old Style" panose="02050604050505020204" pitchFamily="18" charset="0"/>
              <a:ea typeface="Times New Roman" panose="02020603050405020304" pitchFamily="18" charset="0"/>
            </a:endParaRPr>
          </a:p>
          <a:p>
            <a:pPr marL="6350" indent="-6350" algn="just">
              <a:lnSpc>
                <a:spcPct val="103000"/>
              </a:lnSpc>
              <a:spcAft>
                <a:spcPts val="30"/>
              </a:spcAft>
            </a:pPr>
            <a:r>
              <a:rPr lang="en-IN" sz="1800" dirty="0">
                <a:solidFill>
                  <a:srgbClr val="000000"/>
                </a:solidFill>
                <a:effectLst/>
                <a:latin typeface="Bookman Old Style" panose="02050604050505020204" pitchFamily="18" charset="0"/>
                <a:ea typeface="Times New Roman" panose="02020603050405020304" pitchFamily="18" charset="0"/>
              </a:rPr>
              <a:t>From within the Python Development environment, run the Python script. It will prompt the user to select the ‘</a:t>
            </a:r>
            <a:r>
              <a:rPr lang="en-IN" sz="1800" dirty="0" err="1">
                <a:solidFill>
                  <a:srgbClr val="000000"/>
                </a:solidFill>
                <a:effectLst/>
                <a:latin typeface="Bookman Old Style" panose="02050604050505020204" pitchFamily="18" charset="0"/>
                <a:ea typeface="Times New Roman" panose="02020603050405020304" pitchFamily="18" charset="0"/>
              </a:rPr>
              <a:t>pcap</a:t>
            </a:r>
            <a:r>
              <a:rPr lang="en-IN" sz="1800" dirty="0">
                <a:solidFill>
                  <a:srgbClr val="000000"/>
                </a:solidFill>
                <a:effectLst/>
                <a:latin typeface="Bookman Old Style" panose="02050604050505020204" pitchFamily="18" charset="0"/>
                <a:ea typeface="Times New Roman" panose="02020603050405020304" pitchFamily="18" charset="0"/>
              </a:rPr>
              <a:t>’ file that was originally saved from the above step. After selecting the ‘</a:t>
            </a:r>
            <a:r>
              <a:rPr lang="en-IN" sz="1800" dirty="0" err="1">
                <a:solidFill>
                  <a:srgbClr val="000000"/>
                </a:solidFill>
                <a:effectLst/>
                <a:latin typeface="Bookman Old Style" panose="02050604050505020204" pitchFamily="18" charset="0"/>
                <a:ea typeface="Times New Roman" panose="02020603050405020304" pitchFamily="18" charset="0"/>
              </a:rPr>
              <a:t>pcap</a:t>
            </a:r>
            <a:r>
              <a:rPr lang="en-IN" sz="1800" dirty="0">
                <a:solidFill>
                  <a:srgbClr val="000000"/>
                </a:solidFill>
                <a:effectLst/>
                <a:latin typeface="Bookman Old Style" panose="02050604050505020204" pitchFamily="18" charset="0"/>
                <a:ea typeface="Times New Roman" panose="02020603050405020304" pitchFamily="18" charset="0"/>
              </a:rPr>
              <a:t>’ file, the script has the logic to parse the ‘</a:t>
            </a:r>
            <a:r>
              <a:rPr lang="en-IN" sz="1800" dirty="0" err="1">
                <a:solidFill>
                  <a:srgbClr val="000000"/>
                </a:solidFill>
                <a:effectLst/>
                <a:latin typeface="Bookman Old Style" panose="02050604050505020204" pitchFamily="18" charset="0"/>
                <a:ea typeface="Times New Roman" panose="02020603050405020304" pitchFamily="18" charset="0"/>
              </a:rPr>
              <a:t>pcap</a:t>
            </a:r>
            <a:r>
              <a:rPr lang="en-IN" sz="1800" dirty="0">
                <a:solidFill>
                  <a:srgbClr val="000000"/>
                </a:solidFill>
                <a:effectLst/>
                <a:latin typeface="Bookman Old Style" panose="02050604050505020204" pitchFamily="18" charset="0"/>
                <a:ea typeface="Times New Roman" panose="02020603050405020304" pitchFamily="18" charset="0"/>
              </a:rPr>
              <a:t>’ file , extract the IP encoded packet information, do a reverse lookup of the IP using the ‘</a:t>
            </a:r>
            <a:r>
              <a:rPr lang="en-IN" sz="1800" dirty="0" err="1">
                <a:solidFill>
                  <a:srgbClr val="000000"/>
                </a:solidFill>
                <a:effectLst/>
                <a:latin typeface="Bookman Old Style" panose="02050604050505020204" pitchFamily="18" charset="0"/>
                <a:ea typeface="Times New Roman" panose="02020603050405020304" pitchFamily="18" charset="0"/>
              </a:rPr>
              <a:t>GeoLiteCity</a:t>
            </a:r>
            <a:r>
              <a:rPr lang="en-IN" sz="1800" dirty="0">
                <a:solidFill>
                  <a:srgbClr val="000000"/>
                </a:solidFill>
                <a:effectLst/>
                <a:latin typeface="Bookman Old Style" panose="02050604050505020204" pitchFamily="18" charset="0"/>
                <a:ea typeface="Times New Roman" panose="02020603050405020304" pitchFamily="18" charset="0"/>
              </a:rPr>
              <a:t>’ database to transform the packets into a Geo Location data set. The output of this program is saved into a ‘</a:t>
            </a:r>
            <a:r>
              <a:rPr lang="en-IN" sz="1800" dirty="0" err="1">
                <a:solidFill>
                  <a:srgbClr val="000000"/>
                </a:solidFill>
                <a:effectLst/>
                <a:latin typeface="Bookman Old Style" panose="02050604050505020204" pitchFamily="18" charset="0"/>
                <a:ea typeface="Times New Roman" panose="02020603050405020304" pitchFamily="18" charset="0"/>
              </a:rPr>
              <a:t>kml</a:t>
            </a:r>
            <a:r>
              <a:rPr lang="en-IN" sz="1800" dirty="0">
                <a:solidFill>
                  <a:srgbClr val="000000"/>
                </a:solidFill>
                <a:effectLst/>
                <a:latin typeface="Bookman Old Style" panose="02050604050505020204" pitchFamily="18" charset="0"/>
                <a:ea typeface="Times New Roman" panose="02020603050405020304" pitchFamily="18" charset="0"/>
              </a:rPr>
              <a:t>’ file after parsing through the entire ‘</a:t>
            </a:r>
            <a:r>
              <a:rPr lang="en-IN" sz="1800" dirty="0" err="1">
                <a:solidFill>
                  <a:srgbClr val="000000"/>
                </a:solidFill>
                <a:effectLst/>
                <a:latin typeface="Bookman Old Style" panose="02050604050505020204" pitchFamily="18" charset="0"/>
                <a:ea typeface="Times New Roman" panose="02020603050405020304" pitchFamily="18" charset="0"/>
              </a:rPr>
              <a:t>pcap</a:t>
            </a:r>
            <a:r>
              <a:rPr lang="en-IN" sz="1800" dirty="0">
                <a:solidFill>
                  <a:srgbClr val="000000"/>
                </a:solidFill>
                <a:effectLst/>
                <a:latin typeface="Bookman Old Style" panose="02050604050505020204" pitchFamily="18" charset="0"/>
                <a:ea typeface="Times New Roman" panose="02020603050405020304" pitchFamily="18" charset="0"/>
              </a:rPr>
              <a:t>’ file. </a:t>
            </a:r>
          </a:p>
          <a:p>
            <a:pPr marL="0" indent="0">
              <a:buNone/>
            </a:pPr>
            <a:endParaRPr lang="en-IN" sz="1800" b="1" dirty="0">
              <a:solidFill>
                <a:schemeClr val="tx1"/>
              </a:solidFill>
              <a:latin typeface="Bookman Old Style" panose="02050604050505020204" pitchFamily="18" charset="0"/>
            </a:endParaRPr>
          </a:p>
          <a:p>
            <a:pPr marL="0" indent="0" algn="ctr">
              <a:buNone/>
            </a:pPr>
            <a:endParaRPr lang="en-IN" sz="1800" b="1" dirty="0">
              <a:solidFill>
                <a:schemeClr val="tx1"/>
              </a:solidFill>
              <a:latin typeface="Bookman Old Style" panose="02050604050505020204" pitchFamily="18" charset="0"/>
            </a:endParaRPr>
          </a:p>
        </p:txBody>
      </p:sp>
      <p:pic>
        <p:nvPicPr>
          <p:cNvPr id="4" name="Picture 3">
            <a:extLst>
              <a:ext uri="{FF2B5EF4-FFF2-40B4-BE49-F238E27FC236}">
                <a16:creationId xmlns:a16="http://schemas.microsoft.com/office/drawing/2014/main" xmlns="" id="{0F9182C7-7F03-686F-817C-7069DD879F86}"/>
              </a:ext>
            </a:extLst>
          </p:cNvPr>
          <p:cNvPicPr/>
          <p:nvPr/>
        </p:nvPicPr>
        <p:blipFill>
          <a:blip r:embed="rId3"/>
          <a:stretch>
            <a:fillRect/>
          </a:stretch>
        </p:blipFill>
        <p:spPr>
          <a:xfrm>
            <a:off x="3486150" y="1576668"/>
            <a:ext cx="5219700" cy="800100"/>
          </a:xfrm>
          <a:prstGeom prst="rect">
            <a:avLst/>
          </a:prstGeom>
        </p:spPr>
      </p:pic>
    </p:spTree>
    <p:extLst>
      <p:ext uri="{BB962C8B-B14F-4D97-AF65-F5344CB8AC3E}">
        <p14:creationId xmlns:p14="http://schemas.microsoft.com/office/powerpoint/2010/main" val="878594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40BC599-FDD3-D8A0-01CC-50861F6C892A}"/>
              </a:ext>
            </a:extLst>
          </p:cNvPr>
          <p:cNvSpPr>
            <a:spLocks noGrp="1"/>
          </p:cNvSpPr>
          <p:nvPr>
            <p:ph idx="1"/>
          </p:nvPr>
        </p:nvSpPr>
        <p:spPr/>
        <p:txBody>
          <a:bodyPr/>
          <a:lstStyle/>
          <a:p>
            <a:r>
              <a:rPr lang="en-IN" sz="1800" dirty="0">
                <a:solidFill>
                  <a:schemeClr val="tx1"/>
                </a:solidFill>
                <a:latin typeface="Bookman Old Style" panose="02050604050505020204" pitchFamily="18" charset="0"/>
              </a:rPr>
              <a:t>Ensure the following libraries are imported</a:t>
            </a:r>
          </a:p>
          <a:p>
            <a:endParaRPr lang="en-IN" sz="1800" b="0" i="0" dirty="0">
              <a:solidFill>
                <a:schemeClr val="tx1"/>
              </a:solidFill>
              <a:effectLst/>
              <a:latin typeface="Bookman Old Style" panose="02050604050505020204" pitchFamily="18" charset="0"/>
            </a:endParaRPr>
          </a:p>
          <a:p>
            <a:pPr marL="0" indent="0">
              <a:buNone/>
            </a:pPr>
            <a:r>
              <a:rPr lang="en-IN" sz="1800" b="0" i="0" dirty="0">
                <a:solidFill>
                  <a:srgbClr val="292929"/>
                </a:solidFill>
                <a:effectLst/>
                <a:latin typeface="Bookman Old Style" panose="02050604050505020204" pitchFamily="18" charset="0"/>
              </a:rPr>
              <a:t>import </a:t>
            </a:r>
            <a:r>
              <a:rPr lang="en-IN" sz="1800" b="0" i="0" dirty="0" err="1">
                <a:solidFill>
                  <a:srgbClr val="292929"/>
                </a:solidFill>
                <a:effectLst/>
                <a:latin typeface="Bookman Old Style" panose="02050604050505020204" pitchFamily="18" charset="0"/>
              </a:rPr>
              <a:t>dpkt</a:t>
            </a:r>
            <a:r>
              <a:rPr lang="en-IN" sz="1800" dirty="0">
                <a:latin typeface="Bookman Old Style" panose="02050604050505020204" pitchFamily="18" charset="0"/>
              </a:rPr>
              <a:t/>
            </a:r>
            <a:br>
              <a:rPr lang="en-IN" sz="1800" dirty="0">
                <a:latin typeface="Bookman Old Style" panose="02050604050505020204" pitchFamily="18" charset="0"/>
              </a:rPr>
            </a:br>
            <a:r>
              <a:rPr lang="en-IN" sz="1800" b="0" i="0" dirty="0">
                <a:solidFill>
                  <a:srgbClr val="292929"/>
                </a:solidFill>
                <a:effectLst/>
                <a:latin typeface="Bookman Old Style" panose="02050604050505020204" pitchFamily="18" charset="0"/>
              </a:rPr>
              <a:t>import socket</a:t>
            </a:r>
            <a:r>
              <a:rPr lang="en-IN" sz="1800" dirty="0">
                <a:latin typeface="Bookman Old Style" panose="02050604050505020204" pitchFamily="18" charset="0"/>
              </a:rPr>
              <a:t/>
            </a:r>
            <a:br>
              <a:rPr lang="en-IN" sz="1800" dirty="0">
                <a:latin typeface="Bookman Old Style" panose="02050604050505020204" pitchFamily="18" charset="0"/>
              </a:rPr>
            </a:br>
            <a:r>
              <a:rPr lang="en-IN" sz="1800" b="0" i="0" dirty="0">
                <a:solidFill>
                  <a:srgbClr val="292929"/>
                </a:solidFill>
                <a:effectLst/>
                <a:latin typeface="Bookman Old Style" panose="02050604050505020204" pitchFamily="18" charset="0"/>
              </a:rPr>
              <a:t>import </a:t>
            </a:r>
            <a:r>
              <a:rPr lang="en-IN" sz="1800" b="0" i="0" dirty="0" err="1">
                <a:solidFill>
                  <a:srgbClr val="292929"/>
                </a:solidFill>
                <a:effectLst/>
                <a:latin typeface="Bookman Old Style" panose="02050604050505020204" pitchFamily="18" charset="0"/>
              </a:rPr>
              <a:t>pygeoip</a:t>
            </a:r>
            <a:r>
              <a:rPr lang="en-IN" sz="1800" dirty="0">
                <a:latin typeface="Bookman Old Style" panose="02050604050505020204" pitchFamily="18" charset="0"/>
              </a:rPr>
              <a:t/>
            </a:r>
            <a:br>
              <a:rPr lang="en-IN" sz="1800" dirty="0">
                <a:latin typeface="Bookman Old Style" panose="02050604050505020204" pitchFamily="18" charset="0"/>
              </a:rPr>
            </a:br>
            <a:r>
              <a:rPr lang="en-IN" sz="1800" dirty="0">
                <a:latin typeface="Bookman Old Style" panose="02050604050505020204" pitchFamily="18" charset="0"/>
              </a:rPr>
              <a:t/>
            </a:r>
            <a:br>
              <a:rPr lang="en-IN" sz="1800" dirty="0">
                <a:latin typeface="Bookman Old Style" panose="02050604050505020204" pitchFamily="18" charset="0"/>
              </a:rPr>
            </a:br>
            <a:r>
              <a:rPr lang="en-IN" sz="1800" b="0" i="0" dirty="0" err="1">
                <a:solidFill>
                  <a:srgbClr val="292929"/>
                </a:solidFill>
                <a:effectLst/>
                <a:latin typeface="Bookman Old Style" panose="02050604050505020204" pitchFamily="18" charset="0"/>
              </a:rPr>
              <a:t>gi</a:t>
            </a:r>
            <a:r>
              <a:rPr lang="en-IN" sz="1800" b="0" i="0" dirty="0">
                <a:solidFill>
                  <a:srgbClr val="292929"/>
                </a:solidFill>
                <a:effectLst/>
                <a:latin typeface="Bookman Old Style" panose="02050604050505020204" pitchFamily="18" charset="0"/>
              </a:rPr>
              <a:t> = </a:t>
            </a:r>
            <a:r>
              <a:rPr lang="en-IN" sz="1800" b="0" i="0" dirty="0" err="1">
                <a:solidFill>
                  <a:srgbClr val="292929"/>
                </a:solidFill>
                <a:effectLst/>
                <a:latin typeface="Bookman Old Style" panose="02050604050505020204" pitchFamily="18" charset="0"/>
              </a:rPr>
              <a:t>pygeoip.GeoIP</a:t>
            </a:r>
            <a:r>
              <a:rPr lang="en-IN" sz="1800" b="0" i="0" dirty="0">
                <a:solidFill>
                  <a:srgbClr val="292929"/>
                </a:solidFill>
                <a:effectLst/>
                <a:latin typeface="Bookman Old Style" panose="02050604050505020204" pitchFamily="18" charset="0"/>
              </a:rPr>
              <a:t>('GeoLiteCity.dat’)</a:t>
            </a:r>
          </a:p>
          <a:p>
            <a:pPr marL="0" indent="0">
              <a:buNone/>
            </a:pPr>
            <a:endParaRPr lang="en-IN" sz="1800" dirty="0">
              <a:solidFill>
                <a:srgbClr val="292929"/>
              </a:solidFill>
              <a:latin typeface="Bookman Old Style" panose="02050604050505020204" pitchFamily="18" charset="0"/>
            </a:endParaRPr>
          </a:p>
          <a:p>
            <a:pPr marL="0" indent="0">
              <a:buNone/>
            </a:pPr>
            <a:r>
              <a:rPr lang="en-IN" sz="1800" dirty="0">
                <a:solidFill>
                  <a:srgbClr val="292929"/>
                </a:solidFill>
                <a:latin typeface="Bookman Old Style" panose="02050604050505020204" pitchFamily="18" charset="0"/>
              </a:rPr>
              <a:t>Next up, we will be implementing the main method, which is to convert captured data into a KML file, which is the output file uploaded to the Google Maps</a:t>
            </a:r>
          </a:p>
          <a:p>
            <a:pPr marL="0" indent="0">
              <a:buNone/>
            </a:pPr>
            <a:endParaRPr lang="en-IN" sz="1800" dirty="0">
              <a:solidFill>
                <a:srgbClr val="292929"/>
              </a:solidFill>
              <a:latin typeface="Bookman Old Style" panose="02050604050505020204" pitchFamily="18" charset="0"/>
            </a:endParaRPr>
          </a:p>
          <a:p>
            <a:pPr marL="0" indent="0">
              <a:buNone/>
            </a:pPr>
            <a:r>
              <a:rPr lang="en-IN" sz="1400" b="0" i="0" dirty="0">
                <a:solidFill>
                  <a:srgbClr val="292929"/>
                </a:solidFill>
                <a:effectLst/>
                <a:latin typeface="Bookman Old Style" panose="02050604050505020204" pitchFamily="18" charset="0"/>
              </a:rPr>
              <a:t>def main():</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a:solidFill>
                  <a:srgbClr val="292929"/>
                </a:solidFill>
                <a:effectLst/>
                <a:latin typeface="Bookman Old Style" panose="02050604050505020204" pitchFamily="18" charset="0"/>
              </a:rPr>
              <a:t>f = open('</a:t>
            </a:r>
            <a:r>
              <a:rPr lang="en-IN" sz="1400" b="0" i="0" dirty="0" err="1">
                <a:solidFill>
                  <a:srgbClr val="292929"/>
                </a:solidFill>
                <a:effectLst/>
                <a:latin typeface="Bookman Old Style" panose="02050604050505020204" pitchFamily="18" charset="0"/>
              </a:rPr>
              <a:t>wire.pcap</a:t>
            </a:r>
            <a:r>
              <a:rPr lang="en-IN" sz="1400" b="0" i="0" dirty="0">
                <a:solidFill>
                  <a:srgbClr val="292929"/>
                </a:solidFill>
                <a:effectLst/>
                <a:latin typeface="Bookman Old Style" panose="02050604050505020204" pitchFamily="18" charset="0"/>
              </a:rPr>
              <a:t>', '</a:t>
            </a:r>
            <a:r>
              <a:rPr lang="en-IN" sz="1400" b="0" i="0" dirty="0" err="1">
                <a:solidFill>
                  <a:srgbClr val="292929"/>
                </a:solidFill>
                <a:effectLst/>
                <a:latin typeface="Bookman Old Style" panose="02050604050505020204" pitchFamily="18" charset="0"/>
              </a:rPr>
              <a:t>rb</a:t>
            </a:r>
            <a:r>
              <a:rPr lang="en-IN" sz="1400" b="0" i="0" dirty="0">
                <a:solidFill>
                  <a:srgbClr val="292929"/>
                </a:solidFill>
                <a:effectLst/>
                <a:latin typeface="Bookman Old Style" panose="02050604050505020204" pitchFamily="18" charset="0"/>
              </a:rPr>
              <a:t>')</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err="1">
                <a:solidFill>
                  <a:srgbClr val="292929"/>
                </a:solidFill>
                <a:effectLst/>
                <a:latin typeface="Bookman Old Style" panose="02050604050505020204" pitchFamily="18" charset="0"/>
              </a:rPr>
              <a:t>pcap</a:t>
            </a:r>
            <a:r>
              <a:rPr lang="en-IN" sz="1400" b="0" i="0" dirty="0">
                <a:solidFill>
                  <a:srgbClr val="292929"/>
                </a:solidFill>
                <a:effectLst/>
                <a:latin typeface="Bookman Old Style" panose="02050604050505020204" pitchFamily="18" charset="0"/>
              </a:rPr>
              <a:t> = </a:t>
            </a:r>
            <a:r>
              <a:rPr lang="en-IN" sz="1400" b="0" i="0" dirty="0" err="1">
                <a:solidFill>
                  <a:srgbClr val="292929"/>
                </a:solidFill>
                <a:effectLst/>
                <a:latin typeface="Bookman Old Style" panose="02050604050505020204" pitchFamily="18" charset="0"/>
              </a:rPr>
              <a:t>dpkt.pcap.Reader</a:t>
            </a:r>
            <a:r>
              <a:rPr lang="en-IN" sz="1400" b="0" i="0" dirty="0">
                <a:solidFill>
                  <a:srgbClr val="292929"/>
                </a:solidFill>
                <a:effectLst/>
                <a:latin typeface="Bookman Old Style" panose="02050604050505020204" pitchFamily="18" charset="0"/>
              </a:rPr>
              <a:t>(f)</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err="1">
                <a:solidFill>
                  <a:srgbClr val="292929"/>
                </a:solidFill>
                <a:effectLst/>
                <a:latin typeface="Bookman Old Style" panose="02050604050505020204" pitchFamily="18" charset="0"/>
              </a:rPr>
              <a:t>kmlheader</a:t>
            </a:r>
            <a:r>
              <a:rPr lang="en-IN" sz="1400" b="0" i="0" dirty="0">
                <a:solidFill>
                  <a:srgbClr val="292929"/>
                </a:solidFill>
                <a:effectLst/>
                <a:latin typeface="Bookman Old Style" panose="02050604050505020204" pitchFamily="18" charset="0"/>
              </a:rPr>
              <a:t> = '&lt;?xml version="1.0" encoding="UTF-8"?&gt; \n&lt;</a:t>
            </a:r>
            <a:r>
              <a:rPr lang="en-IN" sz="1400" b="0" i="0" dirty="0" err="1">
                <a:solidFill>
                  <a:srgbClr val="292929"/>
                </a:solidFill>
                <a:effectLst/>
                <a:latin typeface="Bookman Old Style" panose="02050604050505020204" pitchFamily="18" charset="0"/>
              </a:rPr>
              <a:t>kml</a:t>
            </a:r>
            <a:r>
              <a:rPr lang="en-IN" sz="1400" b="0" i="0" dirty="0">
                <a:solidFill>
                  <a:srgbClr val="292929"/>
                </a:solidFill>
                <a:effectLst/>
                <a:latin typeface="Bookman Old Style" panose="02050604050505020204" pitchFamily="18" charset="0"/>
              </a:rPr>
              <a:t> </a:t>
            </a:r>
            <a:r>
              <a:rPr lang="en-IN" sz="1400" b="0" i="0" dirty="0" err="1">
                <a:solidFill>
                  <a:srgbClr val="292929"/>
                </a:solidFill>
                <a:effectLst/>
                <a:latin typeface="Bookman Old Style" panose="02050604050505020204" pitchFamily="18" charset="0"/>
              </a:rPr>
              <a:t>xmlns</a:t>
            </a:r>
            <a:r>
              <a:rPr lang="en-IN" sz="1400" b="0" i="0" dirty="0">
                <a:solidFill>
                  <a:srgbClr val="292929"/>
                </a:solidFill>
                <a:effectLst/>
                <a:latin typeface="Bookman Old Style" panose="02050604050505020204" pitchFamily="18" charset="0"/>
              </a:rPr>
              <a:t>="http://www.opengis.net/kml/2.2"&gt;\n&lt;Document&gt;\n'\</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a:solidFill>
                  <a:srgbClr val="292929"/>
                </a:solidFill>
                <a:effectLst/>
                <a:latin typeface="Bookman Old Style" panose="02050604050505020204" pitchFamily="18" charset="0"/>
              </a:rPr>
              <a:t>'&lt;Style id="</a:t>
            </a:r>
            <a:r>
              <a:rPr lang="en-IN" sz="1400" b="0" i="0" dirty="0" err="1">
                <a:solidFill>
                  <a:srgbClr val="292929"/>
                </a:solidFill>
                <a:effectLst/>
                <a:latin typeface="Bookman Old Style" panose="02050604050505020204" pitchFamily="18" charset="0"/>
              </a:rPr>
              <a:t>transBluePoly</a:t>
            </a:r>
            <a:r>
              <a:rPr lang="en-IN" sz="1400" b="0" i="0" dirty="0">
                <a:solidFill>
                  <a:srgbClr val="292929"/>
                </a:solidFill>
                <a:effectLst/>
                <a:latin typeface="Bookman Old Style" panose="02050604050505020204" pitchFamily="18" charset="0"/>
              </a:rPr>
              <a:t>"&gt;' \</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a:solidFill>
                  <a:srgbClr val="292929"/>
                </a:solidFill>
                <a:effectLst/>
                <a:latin typeface="Bookman Old Style" panose="02050604050505020204" pitchFamily="18" charset="0"/>
              </a:rPr>
              <a:t>'&lt;</a:t>
            </a:r>
            <a:r>
              <a:rPr lang="en-IN" sz="1400" b="0" i="0" dirty="0" err="1">
                <a:solidFill>
                  <a:srgbClr val="292929"/>
                </a:solidFill>
                <a:effectLst/>
                <a:latin typeface="Bookman Old Style" panose="02050604050505020204" pitchFamily="18" charset="0"/>
              </a:rPr>
              <a:t>LineStyle</a:t>
            </a:r>
            <a:r>
              <a:rPr lang="en-IN" sz="1400" b="0" i="0" dirty="0">
                <a:solidFill>
                  <a:srgbClr val="292929"/>
                </a:solidFill>
                <a:effectLst/>
                <a:latin typeface="Bookman Old Style" panose="02050604050505020204" pitchFamily="18" charset="0"/>
              </a:rPr>
              <a:t>&gt;' \</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a:solidFill>
                  <a:srgbClr val="292929"/>
                </a:solidFill>
                <a:effectLst/>
                <a:latin typeface="Bookman Old Style" panose="02050604050505020204" pitchFamily="18" charset="0"/>
              </a:rPr>
              <a:t>'&lt;width&gt;1.5&lt;/width&gt;' \</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a:solidFill>
                  <a:srgbClr val="292929"/>
                </a:solidFill>
                <a:effectLst/>
                <a:latin typeface="Bookman Old Style" panose="02050604050505020204" pitchFamily="18" charset="0"/>
              </a:rPr>
              <a:t>'&lt;</a:t>
            </a:r>
            <a:r>
              <a:rPr lang="en-IN" sz="1400" b="0" i="0" dirty="0" err="1">
                <a:solidFill>
                  <a:srgbClr val="292929"/>
                </a:solidFill>
                <a:effectLst/>
                <a:latin typeface="Bookman Old Style" panose="02050604050505020204" pitchFamily="18" charset="0"/>
              </a:rPr>
              <a:t>color</a:t>
            </a:r>
            <a:r>
              <a:rPr lang="en-IN" sz="1400" b="0" i="0" dirty="0">
                <a:solidFill>
                  <a:srgbClr val="292929"/>
                </a:solidFill>
                <a:effectLst/>
                <a:latin typeface="Bookman Old Style" panose="02050604050505020204" pitchFamily="18" charset="0"/>
              </a:rPr>
              <a:t>&gt;501400E6&lt;/</a:t>
            </a:r>
            <a:r>
              <a:rPr lang="en-IN" sz="1400" b="0" i="0" dirty="0" err="1">
                <a:solidFill>
                  <a:srgbClr val="292929"/>
                </a:solidFill>
                <a:effectLst/>
                <a:latin typeface="Bookman Old Style" panose="02050604050505020204" pitchFamily="18" charset="0"/>
              </a:rPr>
              <a:t>color</a:t>
            </a:r>
            <a:r>
              <a:rPr lang="en-IN" sz="1400" b="0" i="0" dirty="0">
                <a:solidFill>
                  <a:srgbClr val="292929"/>
                </a:solidFill>
                <a:effectLst/>
                <a:latin typeface="Bookman Old Style" panose="02050604050505020204" pitchFamily="18" charset="0"/>
              </a:rPr>
              <a:t>&gt;' \</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a:solidFill>
                  <a:srgbClr val="292929"/>
                </a:solidFill>
                <a:effectLst/>
                <a:latin typeface="Bookman Old Style" panose="02050604050505020204" pitchFamily="18" charset="0"/>
              </a:rPr>
              <a:t>'&lt;/</a:t>
            </a:r>
            <a:r>
              <a:rPr lang="en-IN" sz="1400" b="0" i="0" dirty="0" err="1">
                <a:solidFill>
                  <a:srgbClr val="292929"/>
                </a:solidFill>
                <a:effectLst/>
                <a:latin typeface="Bookman Old Style" panose="02050604050505020204" pitchFamily="18" charset="0"/>
              </a:rPr>
              <a:t>LineStyle</a:t>
            </a:r>
            <a:r>
              <a:rPr lang="en-IN" sz="1400" b="0" i="0" dirty="0">
                <a:solidFill>
                  <a:srgbClr val="292929"/>
                </a:solidFill>
                <a:effectLst/>
                <a:latin typeface="Bookman Old Style" panose="02050604050505020204" pitchFamily="18" charset="0"/>
              </a:rPr>
              <a:t>&gt;' \</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a:solidFill>
                  <a:srgbClr val="292929"/>
                </a:solidFill>
                <a:effectLst/>
                <a:latin typeface="Bookman Old Style" panose="02050604050505020204" pitchFamily="18" charset="0"/>
              </a:rPr>
              <a:t>'&lt;/Style&gt;'</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err="1">
                <a:solidFill>
                  <a:srgbClr val="292929"/>
                </a:solidFill>
                <a:effectLst/>
                <a:latin typeface="Bookman Old Style" panose="02050604050505020204" pitchFamily="18" charset="0"/>
              </a:rPr>
              <a:t>kmlfooter</a:t>
            </a:r>
            <a:r>
              <a:rPr lang="en-IN" sz="1400" b="0" i="0" dirty="0">
                <a:solidFill>
                  <a:srgbClr val="292929"/>
                </a:solidFill>
                <a:effectLst/>
                <a:latin typeface="Bookman Old Style" panose="02050604050505020204" pitchFamily="18" charset="0"/>
              </a:rPr>
              <a:t> = '&lt;/Document&gt;\n&lt;/</a:t>
            </a:r>
            <a:r>
              <a:rPr lang="en-IN" sz="1400" b="0" i="0" dirty="0" err="1">
                <a:solidFill>
                  <a:srgbClr val="292929"/>
                </a:solidFill>
                <a:effectLst/>
                <a:latin typeface="Bookman Old Style" panose="02050604050505020204" pitchFamily="18" charset="0"/>
              </a:rPr>
              <a:t>kml</a:t>
            </a:r>
            <a:r>
              <a:rPr lang="en-IN" sz="1400" b="0" i="0" dirty="0">
                <a:solidFill>
                  <a:srgbClr val="292929"/>
                </a:solidFill>
                <a:effectLst/>
                <a:latin typeface="Bookman Old Style" panose="02050604050505020204" pitchFamily="18" charset="0"/>
              </a:rPr>
              <a:t>&gt;\n'</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err="1">
                <a:solidFill>
                  <a:srgbClr val="292929"/>
                </a:solidFill>
                <a:effectLst/>
                <a:latin typeface="Bookman Old Style" panose="02050604050505020204" pitchFamily="18" charset="0"/>
              </a:rPr>
              <a:t>kmldoc</a:t>
            </a:r>
            <a:r>
              <a:rPr lang="en-IN" sz="1400" b="0" i="0" dirty="0">
                <a:solidFill>
                  <a:srgbClr val="292929"/>
                </a:solidFill>
                <a:effectLst/>
                <a:latin typeface="Bookman Old Style" panose="02050604050505020204" pitchFamily="18" charset="0"/>
              </a:rPr>
              <a:t>=</a:t>
            </a:r>
            <a:r>
              <a:rPr lang="en-IN" sz="1400" b="0" i="0" dirty="0" err="1">
                <a:solidFill>
                  <a:srgbClr val="292929"/>
                </a:solidFill>
                <a:effectLst/>
                <a:latin typeface="Bookman Old Style" panose="02050604050505020204" pitchFamily="18" charset="0"/>
              </a:rPr>
              <a:t>kmlheader+plotIPs</a:t>
            </a:r>
            <a:r>
              <a:rPr lang="en-IN" sz="1400" b="0" i="0" dirty="0">
                <a:solidFill>
                  <a:srgbClr val="292929"/>
                </a:solidFill>
                <a:effectLst/>
                <a:latin typeface="Bookman Old Style" panose="02050604050505020204" pitchFamily="18" charset="0"/>
              </a:rPr>
              <a:t>(</a:t>
            </a:r>
            <a:r>
              <a:rPr lang="en-IN" sz="1400" b="0" i="0" dirty="0" err="1">
                <a:solidFill>
                  <a:srgbClr val="292929"/>
                </a:solidFill>
                <a:effectLst/>
                <a:latin typeface="Bookman Old Style" panose="02050604050505020204" pitchFamily="18" charset="0"/>
              </a:rPr>
              <a:t>pcap</a:t>
            </a:r>
            <a:r>
              <a:rPr lang="en-IN" sz="1400" b="0" i="0" dirty="0">
                <a:solidFill>
                  <a:srgbClr val="292929"/>
                </a:solidFill>
                <a:effectLst/>
                <a:latin typeface="Bookman Old Style" panose="02050604050505020204" pitchFamily="18" charset="0"/>
              </a:rPr>
              <a:t>)+</a:t>
            </a:r>
            <a:r>
              <a:rPr lang="en-IN" sz="1400" b="0" i="0" dirty="0" err="1">
                <a:solidFill>
                  <a:srgbClr val="292929"/>
                </a:solidFill>
                <a:effectLst/>
                <a:latin typeface="Bookman Old Style" panose="02050604050505020204" pitchFamily="18" charset="0"/>
              </a:rPr>
              <a:t>kmlfooter</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a:solidFill>
                  <a:srgbClr val="292929"/>
                </a:solidFill>
                <a:effectLst/>
                <a:latin typeface="Bookman Old Style" panose="02050604050505020204" pitchFamily="18" charset="0"/>
              </a:rPr>
              <a:t>print(</a:t>
            </a:r>
            <a:r>
              <a:rPr lang="en-IN" sz="1400" b="0" i="0" dirty="0" err="1">
                <a:solidFill>
                  <a:srgbClr val="292929"/>
                </a:solidFill>
                <a:effectLst/>
                <a:latin typeface="Bookman Old Style" panose="02050604050505020204" pitchFamily="18" charset="0"/>
              </a:rPr>
              <a:t>kmldoc</a:t>
            </a:r>
            <a:r>
              <a:rPr lang="en-IN" sz="1400" b="0" i="0" dirty="0">
                <a:solidFill>
                  <a:srgbClr val="292929"/>
                </a:solidFill>
                <a:effectLst/>
                <a:latin typeface="Bookman Old Style" panose="02050604050505020204" pitchFamily="18" charset="0"/>
              </a:rPr>
              <a:t>)</a:t>
            </a:r>
            <a:endParaRPr lang="en-IN" sz="1800"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1353080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8111C35-77F0-120E-922F-7134B7CE921D}"/>
              </a:ext>
            </a:extLst>
          </p:cNvPr>
          <p:cNvSpPr>
            <a:spLocks noGrp="1"/>
          </p:cNvSpPr>
          <p:nvPr>
            <p:ph idx="1"/>
          </p:nvPr>
        </p:nvSpPr>
        <p:spPr/>
        <p:txBody>
          <a:bodyPr/>
          <a:lstStyle/>
          <a:p>
            <a:r>
              <a:rPr lang="en-IN" sz="1800" dirty="0">
                <a:solidFill>
                  <a:schemeClr val="tx1"/>
                </a:solidFill>
                <a:latin typeface="Bookman Old Style" panose="02050604050505020204" pitchFamily="18" charset="0"/>
              </a:rPr>
              <a:t>Furthermore, we’re to add a code that will loop over the captured data to obtain the IP address of each packet sent</a:t>
            </a:r>
          </a:p>
          <a:p>
            <a:pPr marL="0" indent="0">
              <a:buNone/>
            </a:pPr>
            <a:endParaRPr lang="en-IN" sz="1800" dirty="0">
              <a:solidFill>
                <a:schemeClr val="tx1"/>
              </a:solidFill>
              <a:latin typeface="Bookman Old Style" panose="02050604050505020204" pitchFamily="18" charset="0"/>
            </a:endParaRPr>
          </a:p>
          <a:p>
            <a:pPr marL="0" indent="0">
              <a:buNone/>
            </a:pPr>
            <a:r>
              <a:rPr lang="en-IN" sz="1400" b="0" i="0" dirty="0">
                <a:solidFill>
                  <a:srgbClr val="292929"/>
                </a:solidFill>
                <a:effectLst/>
                <a:latin typeface="Bookman Old Style" panose="02050604050505020204" pitchFamily="18" charset="0"/>
              </a:rPr>
              <a:t>def </a:t>
            </a:r>
            <a:r>
              <a:rPr lang="en-IN" sz="1400" b="0" i="0" dirty="0" err="1">
                <a:solidFill>
                  <a:srgbClr val="292929"/>
                </a:solidFill>
                <a:effectLst/>
                <a:latin typeface="Bookman Old Style" panose="02050604050505020204" pitchFamily="18" charset="0"/>
              </a:rPr>
              <a:t>plotIPs</a:t>
            </a:r>
            <a:r>
              <a:rPr lang="en-IN" sz="1400" b="0" i="0" dirty="0">
                <a:solidFill>
                  <a:srgbClr val="292929"/>
                </a:solidFill>
                <a:effectLst/>
                <a:latin typeface="Bookman Old Style" panose="02050604050505020204" pitchFamily="18" charset="0"/>
              </a:rPr>
              <a:t>(</a:t>
            </a:r>
            <a:r>
              <a:rPr lang="en-IN" sz="1400" b="0" i="0" dirty="0" err="1">
                <a:solidFill>
                  <a:srgbClr val="292929"/>
                </a:solidFill>
                <a:effectLst/>
                <a:latin typeface="Bookman Old Style" panose="02050604050505020204" pitchFamily="18" charset="0"/>
              </a:rPr>
              <a:t>pcap</a:t>
            </a:r>
            <a:r>
              <a:rPr lang="en-IN" sz="1400" b="0" i="0" dirty="0">
                <a:solidFill>
                  <a:srgbClr val="292929"/>
                </a:solidFill>
                <a:effectLst/>
                <a:latin typeface="Bookman Old Style" panose="02050604050505020204" pitchFamily="18" charset="0"/>
              </a:rPr>
              <a:t>):</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err="1">
                <a:solidFill>
                  <a:srgbClr val="292929"/>
                </a:solidFill>
                <a:effectLst/>
                <a:latin typeface="Bookman Old Style" panose="02050604050505020204" pitchFamily="18" charset="0"/>
              </a:rPr>
              <a:t>kmlPts</a:t>
            </a:r>
            <a:r>
              <a:rPr lang="en-IN" sz="1400" b="0" i="0" dirty="0">
                <a:solidFill>
                  <a:srgbClr val="292929"/>
                </a:solidFill>
                <a:effectLst/>
                <a:latin typeface="Bookman Old Style" panose="02050604050505020204" pitchFamily="18" charset="0"/>
              </a:rPr>
              <a:t> = ''</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a:solidFill>
                  <a:srgbClr val="292929"/>
                </a:solidFill>
                <a:effectLst/>
                <a:latin typeface="Bookman Old Style" panose="02050604050505020204" pitchFamily="18" charset="0"/>
              </a:rPr>
              <a:t>for (</a:t>
            </a:r>
            <a:r>
              <a:rPr lang="en-IN" sz="1400" b="0" i="0" dirty="0" err="1">
                <a:solidFill>
                  <a:srgbClr val="292929"/>
                </a:solidFill>
                <a:effectLst/>
                <a:latin typeface="Bookman Old Style" panose="02050604050505020204" pitchFamily="18" charset="0"/>
              </a:rPr>
              <a:t>ts</a:t>
            </a:r>
            <a:r>
              <a:rPr lang="en-IN" sz="1400" b="0" i="0" dirty="0">
                <a:solidFill>
                  <a:srgbClr val="292929"/>
                </a:solidFill>
                <a:effectLst/>
                <a:latin typeface="Bookman Old Style" panose="02050604050505020204" pitchFamily="18" charset="0"/>
              </a:rPr>
              <a:t>, </a:t>
            </a:r>
            <a:r>
              <a:rPr lang="en-IN" sz="1400" b="0" i="0" dirty="0" err="1">
                <a:solidFill>
                  <a:srgbClr val="292929"/>
                </a:solidFill>
                <a:effectLst/>
                <a:latin typeface="Bookman Old Style" panose="02050604050505020204" pitchFamily="18" charset="0"/>
              </a:rPr>
              <a:t>buf</a:t>
            </a:r>
            <a:r>
              <a:rPr lang="en-IN" sz="1400" b="0" i="0" dirty="0">
                <a:solidFill>
                  <a:srgbClr val="292929"/>
                </a:solidFill>
                <a:effectLst/>
                <a:latin typeface="Bookman Old Style" panose="02050604050505020204" pitchFamily="18" charset="0"/>
              </a:rPr>
              <a:t>) in </a:t>
            </a:r>
            <a:r>
              <a:rPr lang="en-IN" sz="1400" b="0" i="0" dirty="0" err="1">
                <a:solidFill>
                  <a:srgbClr val="292929"/>
                </a:solidFill>
                <a:effectLst/>
                <a:latin typeface="Bookman Old Style" panose="02050604050505020204" pitchFamily="18" charset="0"/>
              </a:rPr>
              <a:t>pcap</a:t>
            </a:r>
            <a:r>
              <a:rPr lang="en-IN" sz="1400" b="0" i="0" dirty="0">
                <a:solidFill>
                  <a:srgbClr val="292929"/>
                </a:solidFill>
                <a:effectLst/>
                <a:latin typeface="Bookman Old Style" panose="02050604050505020204" pitchFamily="18" charset="0"/>
              </a:rPr>
              <a:t>:</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a:solidFill>
                  <a:srgbClr val="292929"/>
                </a:solidFill>
                <a:effectLst/>
                <a:latin typeface="Bookman Old Style" panose="02050604050505020204" pitchFamily="18" charset="0"/>
              </a:rPr>
              <a:t>try:</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a:solidFill>
                  <a:srgbClr val="292929"/>
                </a:solidFill>
                <a:effectLst/>
                <a:latin typeface="Bookman Old Style" panose="02050604050505020204" pitchFamily="18" charset="0"/>
              </a:rPr>
              <a:t>eth = </a:t>
            </a:r>
            <a:r>
              <a:rPr lang="en-IN" sz="1400" b="0" i="0" dirty="0" err="1">
                <a:solidFill>
                  <a:srgbClr val="292929"/>
                </a:solidFill>
                <a:effectLst/>
                <a:latin typeface="Bookman Old Style" panose="02050604050505020204" pitchFamily="18" charset="0"/>
              </a:rPr>
              <a:t>dpkt.ethernet.Ethernet</a:t>
            </a:r>
            <a:r>
              <a:rPr lang="en-IN" sz="1400" b="0" i="0" dirty="0">
                <a:solidFill>
                  <a:srgbClr val="292929"/>
                </a:solidFill>
                <a:effectLst/>
                <a:latin typeface="Bookman Old Style" panose="02050604050505020204" pitchFamily="18" charset="0"/>
              </a:rPr>
              <a:t>(</a:t>
            </a:r>
            <a:r>
              <a:rPr lang="en-IN" sz="1400" b="0" i="0" dirty="0" err="1">
                <a:solidFill>
                  <a:srgbClr val="292929"/>
                </a:solidFill>
                <a:effectLst/>
                <a:latin typeface="Bookman Old Style" panose="02050604050505020204" pitchFamily="18" charset="0"/>
              </a:rPr>
              <a:t>buf</a:t>
            </a:r>
            <a:r>
              <a:rPr lang="en-IN" sz="1400" b="0" i="0" dirty="0">
                <a:solidFill>
                  <a:srgbClr val="292929"/>
                </a:solidFill>
                <a:effectLst/>
                <a:latin typeface="Bookman Old Style" panose="02050604050505020204" pitchFamily="18" charset="0"/>
              </a:rPr>
              <a:t>)</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err="1">
                <a:solidFill>
                  <a:srgbClr val="292929"/>
                </a:solidFill>
                <a:effectLst/>
                <a:latin typeface="Bookman Old Style" panose="02050604050505020204" pitchFamily="18" charset="0"/>
              </a:rPr>
              <a:t>ip</a:t>
            </a:r>
            <a:r>
              <a:rPr lang="en-IN" sz="1400" b="0" i="0" dirty="0">
                <a:solidFill>
                  <a:srgbClr val="292929"/>
                </a:solidFill>
                <a:effectLst/>
                <a:latin typeface="Bookman Old Style" panose="02050604050505020204" pitchFamily="18" charset="0"/>
              </a:rPr>
              <a:t> = </a:t>
            </a:r>
            <a:r>
              <a:rPr lang="en-IN" sz="1400" b="0" i="0" dirty="0" err="1">
                <a:solidFill>
                  <a:srgbClr val="292929"/>
                </a:solidFill>
                <a:effectLst/>
                <a:latin typeface="Bookman Old Style" panose="02050604050505020204" pitchFamily="18" charset="0"/>
              </a:rPr>
              <a:t>eth.data</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err="1">
                <a:solidFill>
                  <a:srgbClr val="292929"/>
                </a:solidFill>
                <a:effectLst/>
                <a:latin typeface="Bookman Old Style" panose="02050604050505020204" pitchFamily="18" charset="0"/>
              </a:rPr>
              <a:t>src</a:t>
            </a:r>
            <a:r>
              <a:rPr lang="en-IN" sz="1400" b="0" i="0" dirty="0">
                <a:solidFill>
                  <a:srgbClr val="292929"/>
                </a:solidFill>
                <a:effectLst/>
                <a:latin typeface="Bookman Old Style" panose="02050604050505020204" pitchFamily="18" charset="0"/>
              </a:rPr>
              <a:t> = </a:t>
            </a:r>
            <a:r>
              <a:rPr lang="en-IN" sz="1400" b="0" i="0" dirty="0" err="1">
                <a:solidFill>
                  <a:srgbClr val="292929"/>
                </a:solidFill>
                <a:effectLst/>
                <a:latin typeface="Bookman Old Style" panose="02050604050505020204" pitchFamily="18" charset="0"/>
              </a:rPr>
              <a:t>socket.inet_ntoa</a:t>
            </a:r>
            <a:r>
              <a:rPr lang="en-IN" sz="1400" b="0" i="0" dirty="0">
                <a:solidFill>
                  <a:srgbClr val="292929"/>
                </a:solidFill>
                <a:effectLst/>
                <a:latin typeface="Bookman Old Style" panose="02050604050505020204" pitchFamily="18" charset="0"/>
              </a:rPr>
              <a:t>(</a:t>
            </a:r>
            <a:r>
              <a:rPr lang="en-IN" sz="1400" b="0" i="0" dirty="0" err="1">
                <a:solidFill>
                  <a:srgbClr val="292929"/>
                </a:solidFill>
                <a:effectLst/>
                <a:latin typeface="Bookman Old Style" panose="02050604050505020204" pitchFamily="18" charset="0"/>
              </a:rPr>
              <a:t>ip.src</a:t>
            </a:r>
            <a:r>
              <a:rPr lang="en-IN" sz="1400" b="0" i="0" dirty="0">
                <a:solidFill>
                  <a:srgbClr val="292929"/>
                </a:solidFill>
                <a:effectLst/>
                <a:latin typeface="Bookman Old Style" panose="02050604050505020204" pitchFamily="18" charset="0"/>
              </a:rPr>
              <a:t>)</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err="1">
                <a:solidFill>
                  <a:srgbClr val="292929"/>
                </a:solidFill>
                <a:effectLst/>
                <a:latin typeface="Bookman Old Style" panose="02050604050505020204" pitchFamily="18" charset="0"/>
              </a:rPr>
              <a:t>dst</a:t>
            </a:r>
            <a:r>
              <a:rPr lang="en-IN" sz="1400" b="0" i="0" dirty="0">
                <a:solidFill>
                  <a:srgbClr val="292929"/>
                </a:solidFill>
                <a:effectLst/>
                <a:latin typeface="Bookman Old Style" panose="02050604050505020204" pitchFamily="18" charset="0"/>
              </a:rPr>
              <a:t> = </a:t>
            </a:r>
            <a:r>
              <a:rPr lang="en-IN" sz="1400" b="0" i="0" dirty="0" err="1">
                <a:solidFill>
                  <a:srgbClr val="292929"/>
                </a:solidFill>
                <a:effectLst/>
                <a:latin typeface="Bookman Old Style" panose="02050604050505020204" pitchFamily="18" charset="0"/>
              </a:rPr>
              <a:t>socket.inet_ntoa</a:t>
            </a:r>
            <a:r>
              <a:rPr lang="en-IN" sz="1400" b="0" i="0" dirty="0">
                <a:solidFill>
                  <a:srgbClr val="292929"/>
                </a:solidFill>
                <a:effectLst/>
                <a:latin typeface="Bookman Old Style" panose="02050604050505020204" pitchFamily="18" charset="0"/>
              </a:rPr>
              <a:t>(</a:t>
            </a:r>
            <a:r>
              <a:rPr lang="en-IN" sz="1400" b="0" i="0" dirty="0" err="1">
                <a:solidFill>
                  <a:srgbClr val="292929"/>
                </a:solidFill>
                <a:effectLst/>
                <a:latin typeface="Bookman Old Style" panose="02050604050505020204" pitchFamily="18" charset="0"/>
              </a:rPr>
              <a:t>ip.dst</a:t>
            </a:r>
            <a:r>
              <a:rPr lang="en-IN" sz="1400" b="0" i="0" dirty="0">
                <a:solidFill>
                  <a:srgbClr val="292929"/>
                </a:solidFill>
                <a:effectLst/>
                <a:latin typeface="Bookman Old Style" panose="02050604050505020204" pitchFamily="18" charset="0"/>
              </a:rPr>
              <a:t>)</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a:solidFill>
                  <a:srgbClr val="292929"/>
                </a:solidFill>
                <a:effectLst/>
                <a:latin typeface="Bookman Old Style" panose="02050604050505020204" pitchFamily="18" charset="0"/>
              </a:rPr>
              <a:t>KML = </a:t>
            </a:r>
            <a:r>
              <a:rPr lang="en-IN" sz="1400" b="0" i="0" dirty="0" err="1">
                <a:solidFill>
                  <a:srgbClr val="292929"/>
                </a:solidFill>
                <a:effectLst/>
                <a:latin typeface="Bookman Old Style" panose="02050604050505020204" pitchFamily="18" charset="0"/>
              </a:rPr>
              <a:t>retKML</a:t>
            </a:r>
            <a:r>
              <a:rPr lang="en-IN" sz="1400" b="0" i="0" dirty="0">
                <a:solidFill>
                  <a:srgbClr val="292929"/>
                </a:solidFill>
                <a:effectLst/>
                <a:latin typeface="Bookman Old Style" panose="02050604050505020204" pitchFamily="18" charset="0"/>
              </a:rPr>
              <a:t>(</a:t>
            </a:r>
            <a:r>
              <a:rPr lang="en-IN" sz="1400" b="0" i="0" dirty="0" err="1">
                <a:solidFill>
                  <a:srgbClr val="292929"/>
                </a:solidFill>
                <a:effectLst/>
                <a:latin typeface="Bookman Old Style" panose="02050604050505020204" pitchFamily="18" charset="0"/>
              </a:rPr>
              <a:t>dst</a:t>
            </a:r>
            <a:r>
              <a:rPr lang="en-IN" sz="1400" b="0" i="0" dirty="0">
                <a:solidFill>
                  <a:srgbClr val="292929"/>
                </a:solidFill>
                <a:effectLst/>
                <a:latin typeface="Bookman Old Style" panose="02050604050505020204" pitchFamily="18" charset="0"/>
              </a:rPr>
              <a:t>, </a:t>
            </a:r>
            <a:r>
              <a:rPr lang="en-IN" sz="1400" b="0" i="0" dirty="0" err="1">
                <a:solidFill>
                  <a:srgbClr val="292929"/>
                </a:solidFill>
                <a:effectLst/>
                <a:latin typeface="Bookman Old Style" panose="02050604050505020204" pitchFamily="18" charset="0"/>
              </a:rPr>
              <a:t>src</a:t>
            </a:r>
            <a:r>
              <a:rPr lang="en-IN" sz="1400" b="0" i="0" dirty="0">
                <a:solidFill>
                  <a:srgbClr val="292929"/>
                </a:solidFill>
                <a:effectLst/>
                <a:latin typeface="Bookman Old Style" panose="02050604050505020204" pitchFamily="18" charset="0"/>
              </a:rPr>
              <a:t>)</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err="1">
                <a:solidFill>
                  <a:srgbClr val="292929"/>
                </a:solidFill>
                <a:effectLst/>
                <a:latin typeface="Bookman Old Style" panose="02050604050505020204" pitchFamily="18" charset="0"/>
              </a:rPr>
              <a:t>kmlPts</a:t>
            </a:r>
            <a:r>
              <a:rPr lang="en-IN" sz="1400" b="0" i="0" dirty="0">
                <a:solidFill>
                  <a:srgbClr val="292929"/>
                </a:solidFill>
                <a:effectLst/>
                <a:latin typeface="Bookman Old Style" panose="02050604050505020204" pitchFamily="18" charset="0"/>
              </a:rPr>
              <a:t> = </a:t>
            </a:r>
            <a:r>
              <a:rPr lang="en-IN" sz="1400" b="0" i="0" dirty="0" err="1">
                <a:solidFill>
                  <a:srgbClr val="292929"/>
                </a:solidFill>
                <a:effectLst/>
                <a:latin typeface="Bookman Old Style" panose="02050604050505020204" pitchFamily="18" charset="0"/>
              </a:rPr>
              <a:t>kmlPts</a:t>
            </a:r>
            <a:r>
              <a:rPr lang="en-IN" sz="1400" b="0" i="0" dirty="0">
                <a:solidFill>
                  <a:srgbClr val="292929"/>
                </a:solidFill>
                <a:effectLst/>
                <a:latin typeface="Bookman Old Style" panose="02050604050505020204" pitchFamily="18" charset="0"/>
              </a:rPr>
              <a:t> + KML</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a:solidFill>
                  <a:srgbClr val="292929"/>
                </a:solidFill>
                <a:effectLst/>
                <a:latin typeface="Bookman Old Style" panose="02050604050505020204" pitchFamily="18" charset="0"/>
              </a:rPr>
              <a:t>except:</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a:solidFill>
                  <a:srgbClr val="292929"/>
                </a:solidFill>
                <a:effectLst/>
                <a:latin typeface="Bookman Old Style" panose="02050604050505020204" pitchFamily="18" charset="0"/>
              </a:rPr>
              <a:t>pass</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a:solidFill>
                  <a:srgbClr val="292929"/>
                </a:solidFill>
                <a:effectLst/>
                <a:latin typeface="Bookman Old Style" panose="02050604050505020204" pitchFamily="18" charset="0"/>
              </a:rPr>
              <a:t>return </a:t>
            </a:r>
            <a:r>
              <a:rPr lang="en-IN" sz="1400" b="0" i="0" dirty="0" err="1">
                <a:solidFill>
                  <a:srgbClr val="292929"/>
                </a:solidFill>
                <a:effectLst/>
                <a:latin typeface="Bookman Old Style" panose="02050604050505020204" pitchFamily="18" charset="0"/>
              </a:rPr>
              <a:t>kmlPts</a:t>
            </a:r>
            <a:endParaRPr lang="en-IN" sz="1400" b="0" i="0" dirty="0">
              <a:solidFill>
                <a:srgbClr val="292929"/>
              </a:solidFill>
              <a:effectLst/>
              <a:latin typeface="Bookman Old Style" panose="02050604050505020204" pitchFamily="18" charset="0"/>
            </a:endParaRPr>
          </a:p>
          <a:p>
            <a:pPr marL="0" indent="0">
              <a:buNone/>
            </a:pPr>
            <a:endParaRPr lang="en-IN" sz="1400" dirty="0">
              <a:solidFill>
                <a:srgbClr val="292929"/>
              </a:solidFill>
              <a:latin typeface="Bookman Old Style" panose="02050604050505020204" pitchFamily="18" charset="0"/>
            </a:endParaRPr>
          </a:p>
          <a:p>
            <a:pPr marL="0" indent="0">
              <a:buNone/>
            </a:pPr>
            <a:r>
              <a:rPr lang="en-IN" sz="1800" dirty="0">
                <a:solidFill>
                  <a:srgbClr val="292929"/>
                </a:solidFill>
                <a:latin typeface="Bookman Old Style" panose="02050604050505020204" pitchFamily="18" charset="0"/>
              </a:rPr>
              <a:t>But IP address cannot be accessed alone as input to Google Maps, hence we need to attach a Geo location. Code for the following is given below</a:t>
            </a:r>
          </a:p>
          <a:p>
            <a:pPr marL="0" indent="0">
              <a:buNone/>
            </a:pPr>
            <a:endParaRPr lang="en-IN" sz="1800" dirty="0">
              <a:solidFill>
                <a:srgbClr val="292929"/>
              </a:solidFill>
              <a:latin typeface="Bookman Old Style" panose="02050604050505020204" pitchFamily="18" charset="0"/>
            </a:endParaRPr>
          </a:p>
          <a:p>
            <a:pPr marL="0" indent="0">
              <a:buNone/>
            </a:pPr>
            <a:endParaRPr lang="en-IN" sz="1800"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3546841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7AF463F-D1CA-F37D-CA09-7E179A5D77A7}"/>
              </a:ext>
            </a:extLst>
          </p:cNvPr>
          <p:cNvSpPr>
            <a:spLocks noGrp="1"/>
          </p:cNvSpPr>
          <p:nvPr>
            <p:ph idx="1"/>
          </p:nvPr>
        </p:nvSpPr>
        <p:spPr>
          <a:xfrm>
            <a:off x="341312" y="816442"/>
            <a:ext cx="11509375" cy="5634037"/>
          </a:xfrm>
        </p:spPr>
        <p:txBody>
          <a:bodyPr/>
          <a:lstStyle/>
          <a:p>
            <a:pPr marL="0" indent="0">
              <a:buNone/>
            </a:pPr>
            <a:r>
              <a:rPr lang="en-IN" sz="1400" b="0" i="0" dirty="0">
                <a:solidFill>
                  <a:srgbClr val="292929"/>
                </a:solidFill>
                <a:effectLst/>
                <a:latin typeface="Bookman Old Style" panose="02050604050505020204" pitchFamily="18" charset="0"/>
              </a:rPr>
              <a:t>def </a:t>
            </a:r>
            <a:r>
              <a:rPr lang="en-IN" sz="1400" b="0" i="0" dirty="0" err="1">
                <a:solidFill>
                  <a:srgbClr val="292929"/>
                </a:solidFill>
                <a:effectLst/>
                <a:latin typeface="Bookman Old Style" panose="02050604050505020204" pitchFamily="18" charset="0"/>
              </a:rPr>
              <a:t>retKML</a:t>
            </a:r>
            <a:r>
              <a:rPr lang="en-IN" sz="1400" b="0" i="0" dirty="0">
                <a:solidFill>
                  <a:srgbClr val="292929"/>
                </a:solidFill>
                <a:effectLst/>
                <a:latin typeface="Bookman Old Style" panose="02050604050505020204" pitchFamily="18" charset="0"/>
              </a:rPr>
              <a:t>(</a:t>
            </a:r>
            <a:r>
              <a:rPr lang="en-IN" sz="1400" b="0" i="0" dirty="0" err="1">
                <a:solidFill>
                  <a:srgbClr val="292929"/>
                </a:solidFill>
                <a:effectLst/>
                <a:latin typeface="Bookman Old Style" panose="02050604050505020204" pitchFamily="18" charset="0"/>
              </a:rPr>
              <a:t>dstip</a:t>
            </a:r>
            <a:r>
              <a:rPr lang="en-IN" sz="1400" b="0" i="0" dirty="0">
                <a:solidFill>
                  <a:srgbClr val="292929"/>
                </a:solidFill>
                <a:effectLst/>
                <a:latin typeface="Bookman Old Style" panose="02050604050505020204" pitchFamily="18" charset="0"/>
              </a:rPr>
              <a:t>, </a:t>
            </a:r>
            <a:r>
              <a:rPr lang="en-IN" sz="1400" b="0" i="0" dirty="0" err="1">
                <a:solidFill>
                  <a:srgbClr val="292929"/>
                </a:solidFill>
                <a:effectLst/>
                <a:latin typeface="Bookman Old Style" panose="02050604050505020204" pitchFamily="18" charset="0"/>
              </a:rPr>
              <a:t>srcip</a:t>
            </a:r>
            <a:r>
              <a:rPr lang="en-IN" sz="1400" b="0" i="0" dirty="0">
                <a:solidFill>
                  <a:srgbClr val="292929"/>
                </a:solidFill>
                <a:effectLst/>
                <a:latin typeface="Bookman Old Style" panose="02050604050505020204" pitchFamily="18" charset="0"/>
              </a:rPr>
              <a:t>):</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err="1">
                <a:solidFill>
                  <a:srgbClr val="292929"/>
                </a:solidFill>
                <a:effectLst/>
                <a:latin typeface="Bookman Old Style" panose="02050604050505020204" pitchFamily="18" charset="0"/>
              </a:rPr>
              <a:t>dst</a:t>
            </a:r>
            <a:r>
              <a:rPr lang="en-IN" sz="1400" b="0" i="0" dirty="0">
                <a:solidFill>
                  <a:srgbClr val="292929"/>
                </a:solidFill>
                <a:effectLst/>
                <a:latin typeface="Bookman Old Style" panose="02050604050505020204" pitchFamily="18" charset="0"/>
              </a:rPr>
              <a:t> = </a:t>
            </a:r>
            <a:r>
              <a:rPr lang="en-IN" sz="1400" b="0" i="0" dirty="0" err="1">
                <a:solidFill>
                  <a:srgbClr val="292929"/>
                </a:solidFill>
                <a:effectLst/>
                <a:latin typeface="Bookman Old Style" panose="02050604050505020204" pitchFamily="18" charset="0"/>
              </a:rPr>
              <a:t>gi.record_by_name</a:t>
            </a:r>
            <a:r>
              <a:rPr lang="en-IN" sz="1400" b="0" i="0" dirty="0">
                <a:solidFill>
                  <a:srgbClr val="292929"/>
                </a:solidFill>
                <a:effectLst/>
                <a:latin typeface="Bookman Old Style" panose="02050604050505020204" pitchFamily="18" charset="0"/>
              </a:rPr>
              <a:t>(</a:t>
            </a:r>
            <a:r>
              <a:rPr lang="en-IN" sz="1400" b="0" i="0" dirty="0" err="1">
                <a:solidFill>
                  <a:srgbClr val="292929"/>
                </a:solidFill>
                <a:effectLst/>
                <a:latin typeface="Bookman Old Style" panose="02050604050505020204" pitchFamily="18" charset="0"/>
              </a:rPr>
              <a:t>dstip</a:t>
            </a:r>
            <a:r>
              <a:rPr lang="en-IN" sz="1400" b="0" i="0" dirty="0">
                <a:solidFill>
                  <a:srgbClr val="292929"/>
                </a:solidFill>
                <a:effectLst/>
                <a:latin typeface="Bookman Old Style" panose="02050604050505020204" pitchFamily="18" charset="0"/>
              </a:rPr>
              <a:t>)</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err="1">
                <a:solidFill>
                  <a:srgbClr val="292929"/>
                </a:solidFill>
                <a:effectLst/>
                <a:latin typeface="Bookman Old Style" panose="02050604050505020204" pitchFamily="18" charset="0"/>
              </a:rPr>
              <a:t>src</a:t>
            </a:r>
            <a:r>
              <a:rPr lang="en-IN" sz="1400" b="0" i="0" dirty="0">
                <a:solidFill>
                  <a:srgbClr val="292929"/>
                </a:solidFill>
                <a:effectLst/>
                <a:latin typeface="Bookman Old Style" panose="02050604050505020204" pitchFamily="18" charset="0"/>
              </a:rPr>
              <a:t> = </a:t>
            </a:r>
            <a:r>
              <a:rPr lang="en-IN" sz="1400" b="0" i="0" dirty="0" err="1">
                <a:solidFill>
                  <a:srgbClr val="292929"/>
                </a:solidFill>
                <a:effectLst/>
                <a:latin typeface="Bookman Old Style" panose="02050604050505020204" pitchFamily="18" charset="0"/>
              </a:rPr>
              <a:t>gi.record_by_name</a:t>
            </a:r>
            <a:r>
              <a:rPr lang="en-IN" sz="1400" b="0" i="0" dirty="0">
                <a:solidFill>
                  <a:srgbClr val="292929"/>
                </a:solidFill>
                <a:effectLst/>
                <a:latin typeface="Bookman Old Style" panose="02050604050505020204" pitchFamily="18" charset="0"/>
              </a:rPr>
              <a:t>('</a:t>
            </a:r>
            <a:r>
              <a:rPr lang="en-IN" sz="1400" b="0" i="0" dirty="0" err="1">
                <a:solidFill>
                  <a:srgbClr val="292929"/>
                </a:solidFill>
                <a:effectLst/>
                <a:latin typeface="Bookman Old Style" panose="02050604050505020204" pitchFamily="18" charset="0"/>
              </a:rPr>
              <a:t>x.xxx.xxx.xxx</a:t>
            </a:r>
            <a:r>
              <a:rPr lang="en-IN" sz="1400" b="0" i="0" dirty="0">
                <a:solidFill>
                  <a:srgbClr val="292929"/>
                </a:solidFill>
                <a:effectLst/>
                <a:latin typeface="Bookman Old Style" panose="02050604050505020204" pitchFamily="18" charset="0"/>
              </a:rPr>
              <a:t>')</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a:solidFill>
                  <a:srgbClr val="292929"/>
                </a:solidFill>
                <a:effectLst/>
                <a:latin typeface="Bookman Old Style" panose="02050604050505020204" pitchFamily="18" charset="0"/>
              </a:rPr>
              <a:t>try:</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err="1">
                <a:solidFill>
                  <a:srgbClr val="292929"/>
                </a:solidFill>
                <a:effectLst/>
                <a:latin typeface="Bookman Old Style" panose="02050604050505020204" pitchFamily="18" charset="0"/>
              </a:rPr>
              <a:t>dstlongitude</a:t>
            </a:r>
            <a:r>
              <a:rPr lang="en-IN" sz="1400" b="0" i="0" dirty="0">
                <a:solidFill>
                  <a:srgbClr val="292929"/>
                </a:solidFill>
                <a:effectLst/>
                <a:latin typeface="Bookman Old Style" panose="02050604050505020204" pitchFamily="18" charset="0"/>
              </a:rPr>
              <a:t> = </a:t>
            </a:r>
            <a:r>
              <a:rPr lang="en-IN" sz="1400" b="0" i="0" dirty="0" err="1">
                <a:solidFill>
                  <a:srgbClr val="292929"/>
                </a:solidFill>
                <a:effectLst/>
                <a:latin typeface="Bookman Old Style" panose="02050604050505020204" pitchFamily="18" charset="0"/>
              </a:rPr>
              <a:t>dst</a:t>
            </a:r>
            <a:r>
              <a:rPr lang="en-IN" sz="1400" b="0" i="0" dirty="0">
                <a:solidFill>
                  <a:srgbClr val="292929"/>
                </a:solidFill>
                <a:effectLst/>
                <a:latin typeface="Bookman Old Style" panose="02050604050505020204" pitchFamily="18" charset="0"/>
              </a:rPr>
              <a:t>['longitude']</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err="1">
                <a:solidFill>
                  <a:srgbClr val="292929"/>
                </a:solidFill>
                <a:effectLst/>
                <a:latin typeface="Bookman Old Style" panose="02050604050505020204" pitchFamily="18" charset="0"/>
              </a:rPr>
              <a:t>dstlatitude</a:t>
            </a:r>
            <a:r>
              <a:rPr lang="en-IN" sz="1400" b="0" i="0" dirty="0">
                <a:solidFill>
                  <a:srgbClr val="292929"/>
                </a:solidFill>
                <a:effectLst/>
                <a:latin typeface="Bookman Old Style" panose="02050604050505020204" pitchFamily="18" charset="0"/>
              </a:rPr>
              <a:t> = </a:t>
            </a:r>
            <a:r>
              <a:rPr lang="en-IN" sz="1400" b="0" i="0" dirty="0" err="1">
                <a:solidFill>
                  <a:srgbClr val="292929"/>
                </a:solidFill>
                <a:effectLst/>
                <a:latin typeface="Bookman Old Style" panose="02050604050505020204" pitchFamily="18" charset="0"/>
              </a:rPr>
              <a:t>dst</a:t>
            </a:r>
            <a:r>
              <a:rPr lang="en-IN" sz="1400" b="0" i="0" dirty="0">
                <a:solidFill>
                  <a:srgbClr val="292929"/>
                </a:solidFill>
                <a:effectLst/>
                <a:latin typeface="Bookman Old Style" panose="02050604050505020204" pitchFamily="18" charset="0"/>
              </a:rPr>
              <a:t>['latitude']</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err="1">
                <a:solidFill>
                  <a:srgbClr val="292929"/>
                </a:solidFill>
                <a:effectLst/>
                <a:latin typeface="Bookman Old Style" panose="02050604050505020204" pitchFamily="18" charset="0"/>
              </a:rPr>
              <a:t>srclongitude</a:t>
            </a:r>
            <a:r>
              <a:rPr lang="en-IN" sz="1400" b="0" i="0" dirty="0">
                <a:solidFill>
                  <a:srgbClr val="292929"/>
                </a:solidFill>
                <a:effectLst/>
                <a:latin typeface="Bookman Old Style" panose="02050604050505020204" pitchFamily="18" charset="0"/>
              </a:rPr>
              <a:t> = </a:t>
            </a:r>
            <a:r>
              <a:rPr lang="en-IN" sz="1400" b="0" i="0" dirty="0" err="1">
                <a:solidFill>
                  <a:srgbClr val="292929"/>
                </a:solidFill>
                <a:effectLst/>
                <a:latin typeface="Bookman Old Style" panose="02050604050505020204" pitchFamily="18" charset="0"/>
              </a:rPr>
              <a:t>src</a:t>
            </a:r>
            <a:r>
              <a:rPr lang="en-IN" sz="1400" b="0" i="0" dirty="0">
                <a:solidFill>
                  <a:srgbClr val="292929"/>
                </a:solidFill>
                <a:effectLst/>
                <a:latin typeface="Bookman Old Style" panose="02050604050505020204" pitchFamily="18" charset="0"/>
              </a:rPr>
              <a:t>['longitude']</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err="1">
                <a:solidFill>
                  <a:srgbClr val="292929"/>
                </a:solidFill>
                <a:effectLst/>
                <a:latin typeface="Bookman Old Style" panose="02050604050505020204" pitchFamily="18" charset="0"/>
              </a:rPr>
              <a:t>srclatitude</a:t>
            </a:r>
            <a:r>
              <a:rPr lang="en-IN" sz="1400" b="0" i="0" dirty="0">
                <a:solidFill>
                  <a:srgbClr val="292929"/>
                </a:solidFill>
                <a:effectLst/>
                <a:latin typeface="Bookman Old Style" panose="02050604050505020204" pitchFamily="18" charset="0"/>
              </a:rPr>
              <a:t> = </a:t>
            </a:r>
            <a:r>
              <a:rPr lang="en-IN" sz="1400" b="0" i="0" dirty="0" err="1">
                <a:solidFill>
                  <a:srgbClr val="292929"/>
                </a:solidFill>
                <a:effectLst/>
                <a:latin typeface="Bookman Old Style" panose="02050604050505020204" pitchFamily="18" charset="0"/>
              </a:rPr>
              <a:t>src</a:t>
            </a:r>
            <a:r>
              <a:rPr lang="en-IN" sz="1400" b="0" i="0" dirty="0">
                <a:solidFill>
                  <a:srgbClr val="292929"/>
                </a:solidFill>
                <a:effectLst/>
                <a:latin typeface="Bookman Old Style" panose="02050604050505020204" pitchFamily="18" charset="0"/>
              </a:rPr>
              <a:t>['latitude']</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err="1">
                <a:solidFill>
                  <a:srgbClr val="292929"/>
                </a:solidFill>
                <a:effectLst/>
                <a:latin typeface="Bookman Old Style" panose="02050604050505020204" pitchFamily="18" charset="0"/>
              </a:rPr>
              <a:t>kml</a:t>
            </a:r>
            <a:r>
              <a:rPr lang="en-IN" sz="1400" b="0" i="0" dirty="0">
                <a:solidFill>
                  <a:srgbClr val="292929"/>
                </a:solidFill>
                <a:effectLst/>
                <a:latin typeface="Bookman Old Style" panose="02050604050505020204" pitchFamily="18" charset="0"/>
              </a:rPr>
              <a:t> = (</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a:solidFill>
                  <a:srgbClr val="292929"/>
                </a:solidFill>
                <a:effectLst/>
                <a:latin typeface="Bookman Old Style" panose="02050604050505020204" pitchFamily="18" charset="0"/>
              </a:rPr>
              <a:t>'&lt;Placemark&gt;\n'</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a:solidFill>
                  <a:srgbClr val="292929"/>
                </a:solidFill>
                <a:effectLst/>
                <a:latin typeface="Bookman Old Style" panose="02050604050505020204" pitchFamily="18" charset="0"/>
              </a:rPr>
              <a:t>'&lt;name&gt;%s&lt;/name&gt;\n'</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a:solidFill>
                  <a:srgbClr val="292929"/>
                </a:solidFill>
                <a:effectLst/>
                <a:latin typeface="Bookman Old Style" panose="02050604050505020204" pitchFamily="18" charset="0"/>
              </a:rPr>
              <a:t>'&lt;extrude&gt;1&lt;/extrude&gt;\n'</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a:solidFill>
                  <a:srgbClr val="292929"/>
                </a:solidFill>
                <a:effectLst/>
                <a:latin typeface="Bookman Old Style" panose="02050604050505020204" pitchFamily="18" charset="0"/>
              </a:rPr>
              <a:t>'&lt;tessellate&gt;1&lt;/tessellate&gt;\n'</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a:solidFill>
                  <a:srgbClr val="292929"/>
                </a:solidFill>
                <a:effectLst/>
                <a:latin typeface="Bookman Old Style" panose="02050604050505020204" pitchFamily="18" charset="0"/>
              </a:rPr>
              <a:t>'&lt;</a:t>
            </a:r>
            <a:r>
              <a:rPr lang="en-IN" sz="1400" b="0" i="0" dirty="0" err="1">
                <a:solidFill>
                  <a:srgbClr val="292929"/>
                </a:solidFill>
                <a:effectLst/>
                <a:latin typeface="Bookman Old Style" panose="02050604050505020204" pitchFamily="18" charset="0"/>
              </a:rPr>
              <a:t>styleUrl</a:t>
            </a:r>
            <a:r>
              <a:rPr lang="en-IN" sz="1400" b="0" i="0" dirty="0">
                <a:solidFill>
                  <a:srgbClr val="292929"/>
                </a:solidFill>
                <a:effectLst/>
                <a:latin typeface="Bookman Old Style" panose="02050604050505020204" pitchFamily="18" charset="0"/>
              </a:rPr>
              <a:t>&gt;#transBluePoly&lt;/styleUrl&gt;\n'</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a:solidFill>
                  <a:srgbClr val="292929"/>
                </a:solidFill>
                <a:effectLst/>
                <a:latin typeface="Bookman Old Style" panose="02050604050505020204" pitchFamily="18" charset="0"/>
              </a:rPr>
              <a:t>'&lt;</a:t>
            </a:r>
            <a:r>
              <a:rPr lang="en-IN" sz="1400" b="0" i="0" dirty="0" err="1">
                <a:solidFill>
                  <a:srgbClr val="292929"/>
                </a:solidFill>
                <a:effectLst/>
                <a:latin typeface="Bookman Old Style" panose="02050604050505020204" pitchFamily="18" charset="0"/>
              </a:rPr>
              <a:t>LineString</a:t>
            </a:r>
            <a:r>
              <a:rPr lang="en-IN" sz="1400" b="0" i="0" dirty="0">
                <a:solidFill>
                  <a:srgbClr val="292929"/>
                </a:solidFill>
                <a:effectLst/>
                <a:latin typeface="Bookman Old Style" panose="02050604050505020204" pitchFamily="18" charset="0"/>
              </a:rPr>
              <a:t>&gt;\n'</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a:solidFill>
                  <a:srgbClr val="292929"/>
                </a:solidFill>
                <a:effectLst/>
                <a:latin typeface="Bookman Old Style" panose="02050604050505020204" pitchFamily="18" charset="0"/>
              </a:rPr>
              <a:t>'&lt;coordinates&gt;%6f,%6f\n%6f,%6f&lt;/coordinates&gt;\n'</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a:solidFill>
                  <a:srgbClr val="292929"/>
                </a:solidFill>
                <a:effectLst/>
                <a:latin typeface="Bookman Old Style" panose="02050604050505020204" pitchFamily="18" charset="0"/>
              </a:rPr>
              <a:t>'&lt;/</a:t>
            </a:r>
            <a:r>
              <a:rPr lang="en-IN" sz="1400" b="0" i="0" dirty="0" err="1">
                <a:solidFill>
                  <a:srgbClr val="292929"/>
                </a:solidFill>
                <a:effectLst/>
                <a:latin typeface="Bookman Old Style" panose="02050604050505020204" pitchFamily="18" charset="0"/>
              </a:rPr>
              <a:t>LineString</a:t>
            </a:r>
            <a:r>
              <a:rPr lang="en-IN" sz="1400" b="0" i="0" dirty="0">
                <a:solidFill>
                  <a:srgbClr val="292929"/>
                </a:solidFill>
                <a:effectLst/>
                <a:latin typeface="Bookman Old Style" panose="02050604050505020204" pitchFamily="18" charset="0"/>
              </a:rPr>
              <a:t>&gt;\n'</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a:solidFill>
                  <a:srgbClr val="292929"/>
                </a:solidFill>
                <a:effectLst/>
                <a:latin typeface="Bookman Old Style" panose="02050604050505020204" pitchFamily="18" charset="0"/>
              </a:rPr>
              <a:t>'&lt;/Placemark&gt;\n'</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a:solidFill>
                  <a:srgbClr val="292929"/>
                </a:solidFill>
                <a:effectLst/>
                <a:latin typeface="Bookman Old Style" panose="02050604050505020204" pitchFamily="18" charset="0"/>
              </a:rPr>
              <a:t>)%(</a:t>
            </a:r>
            <a:r>
              <a:rPr lang="en-IN" sz="1400" b="0" i="0" dirty="0" err="1">
                <a:solidFill>
                  <a:srgbClr val="292929"/>
                </a:solidFill>
                <a:effectLst/>
                <a:latin typeface="Bookman Old Style" panose="02050604050505020204" pitchFamily="18" charset="0"/>
              </a:rPr>
              <a:t>dstip</a:t>
            </a:r>
            <a:r>
              <a:rPr lang="en-IN" sz="1400" b="0" i="0" dirty="0">
                <a:solidFill>
                  <a:srgbClr val="292929"/>
                </a:solidFill>
                <a:effectLst/>
                <a:latin typeface="Bookman Old Style" panose="02050604050505020204" pitchFamily="18" charset="0"/>
              </a:rPr>
              <a:t>, </a:t>
            </a:r>
            <a:r>
              <a:rPr lang="en-IN" sz="1400" b="0" i="0" dirty="0" err="1">
                <a:solidFill>
                  <a:srgbClr val="292929"/>
                </a:solidFill>
                <a:effectLst/>
                <a:latin typeface="Bookman Old Style" panose="02050604050505020204" pitchFamily="18" charset="0"/>
              </a:rPr>
              <a:t>dstlongitude</a:t>
            </a:r>
            <a:r>
              <a:rPr lang="en-IN" sz="1400" b="0" i="0" dirty="0">
                <a:solidFill>
                  <a:srgbClr val="292929"/>
                </a:solidFill>
                <a:effectLst/>
                <a:latin typeface="Bookman Old Style" panose="02050604050505020204" pitchFamily="18" charset="0"/>
              </a:rPr>
              <a:t>, </a:t>
            </a:r>
            <a:r>
              <a:rPr lang="en-IN" sz="1400" b="0" i="0" dirty="0" err="1">
                <a:solidFill>
                  <a:srgbClr val="292929"/>
                </a:solidFill>
                <a:effectLst/>
                <a:latin typeface="Bookman Old Style" panose="02050604050505020204" pitchFamily="18" charset="0"/>
              </a:rPr>
              <a:t>dstlatitude</a:t>
            </a:r>
            <a:r>
              <a:rPr lang="en-IN" sz="1400" b="0" i="0" dirty="0">
                <a:solidFill>
                  <a:srgbClr val="292929"/>
                </a:solidFill>
                <a:effectLst/>
                <a:latin typeface="Bookman Old Style" panose="02050604050505020204" pitchFamily="18" charset="0"/>
              </a:rPr>
              <a:t>, </a:t>
            </a:r>
            <a:r>
              <a:rPr lang="en-IN" sz="1400" b="0" i="0" dirty="0" err="1">
                <a:solidFill>
                  <a:srgbClr val="292929"/>
                </a:solidFill>
                <a:effectLst/>
                <a:latin typeface="Bookman Old Style" panose="02050604050505020204" pitchFamily="18" charset="0"/>
              </a:rPr>
              <a:t>srclongitude</a:t>
            </a:r>
            <a:r>
              <a:rPr lang="en-IN" sz="1400" b="0" i="0" dirty="0">
                <a:solidFill>
                  <a:srgbClr val="292929"/>
                </a:solidFill>
                <a:effectLst/>
                <a:latin typeface="Bookman Old Style" panose="02050604050505020204" pitchFamily="18" charset="0"/>
              </a:rPr>
              <a:t>, </a:t>
            </a:r>
            <a:r>
              <a:rPr lang="en-IN" sz="1400" b="0" i="0" dirty="0" err="1">
                <a:solidFill>
                  <a:srgbClr val="292929"/>
                </a:solidFill>
                <a:effectLst/>
                <a:latin typeface="Bookman Old Style" panose="02050604050505020204" pitchFamily="18" charset="0"/>
              </a:rPr>
              <a:t>srclatitude</a:t>
            </a:r>
            <a:r>
              <a:rPr lang="en-IN" sz="1400" b="0" i="0" dirty="0">
                <a:solidFill>
                  <a:srgbClr val="292929"/>
                </a:solidFill>
                <a:effectLst/>
                <a:latin typeface="Bookman Old Style" panose="02050604050505020204" pitchFamily="18" charset="0"/>
              </a:rPr>
              <a:t>)</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a:solidFill>
                  <a:srgbClr val="292929"/>
                </a:solidFill>
                <a:effectLst/>
                <a:latin typeface="Bookman Old Style" panose="02050604050505020204" pitchFamily="18" charset="0"/>
              </a:rPr>
              <a:t>return </a:t>
            </a:r>
            <a:r>
              <a:rPr lang="en-IN" sz="1400" b="0" i="0" dirty="0" err="1">
                <a:solidFill>
                  <a:srgbClr val="292929"/>
                </a:solidFill>
                <a:effectLst/>
                <a:latin typeface="Bookman Old Style" panose="02050604050505020204" pitchFamily="18" charset="0"/>
              </a:rPr>
              <a:t>kml</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a:solidFill>
                  <a:srgbClr val="292929"/>
                </a:solidFill>
                <a:effectLst/>
                <a:latin typeface="Bookman Old Style" panose="02050604050505020204" pitchFamily="18" charset="0"/>
              </a:rPr>
              <a:t>except:</a:t>
            </a:r>
            <a:r>
              <a:rPr lang="en-IN" sz="1400" dirty="0">
                <a:latin typeface="Bookman Old Style" panose="02050604050505020204" pitchFamily="18" charset="0"/>
              </a:rPr>
              <a:t/>
            </a:r>
            <a:br>
              <a:rPr lang="en-IN" sz="1400" dirty="0">
                <a:latin typeface="Bookman Old Style" panose="02050604050505020204" pitchFamily="18" charset="0"/>
              </a:rPr>
            </a:br>
            <a:r>
              <a:rPr lang="en-IN" sz="1400" b="0" i="0" dirty="0">
                <a:solidFill>
                  <a:srgbClr val="292929"/>
                </a:solidFill>
                <a:effectLst/>
                <a:latin typeface="Bookman Old Style" panose="02050604050505020204" pitchFamily="18" charset="0"/>
              </a:rPr>
              <a:t>return ‘’</a:t>
            </a:r>
          </a:p>
          <a:p>
            <a:pPr marL="0" indent="0">
              <a:buNone/>
            </a:pPr>
            <a:endParaRPr lang="en-IN" sz="1400" dirty="0">
              <a:solidFill>
                <a:srgbClr val="292929"/>
              </a:solidFill>
              <a:latin typeface="Bookman Old Style" panose="02050604050505020204" pitchFamily="18" charset="0"/>
            </a:endParaRPr>
          </a:p>
          <a:p>
            <a:pPr marL="0" indent="0">
              <a:buNone/>
            </a:pPr>
            <a:r>
              <a:rPr lang="en-IN" sz="1800" b="0" i="0" dirty="0">
                <a:solidFill>
                  <a:srgbClr val="292929"/>
                </a:solidFill>
                <a:effectLst/>
                <a:latin typeface="Bookman Old Style" panose="02050604050505020204" pitchFamily="18" charset="0"/>
              </a:rPr>
              <a:t>This will extract IP address of each packet sent, while converting it into KML format</a:t>
            </a:r>
          </a:p>
          <a:p>
            <a:endParaRPr lang="en-IN" sz="1400" dirty="0">
              <a:solidFill>
                <a:srgbClr val="292929"/>
              </a:solidFill>
              <a:latin typeface="Bookman Old Style" panose="02050604050505020204" pitchFamily="18" charset="0"/>
            </a:endParaRPr>
          </a:p>
          <a:p>
            <a:endParaRPr lang="en-IN" sz="1400" dirty="0">
              <a:latin typeface="Bookman Old Style" panose="02050604050505020204" pitchFamily="18" charset="0"/>
            </a:endParaRPr>
          </a:p>
        </p:txBody>
      </p:sp>
    </p:spTree>
    <p:extLst>
      <p:ext uri="{BB962C8B-B14F-4D97-AF65-F5344CB8AC3E}">
        <p14:creationId xmlns:p14="http://schemas.microsoft.com/office/powerpoint/2010/main" val="531576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FB8CB2E-B0B2-6413-F6C2-738C87F20A66}"/>
              </a:ext>
            </a:extLst>
          </p:cNvPr>
          <p:cNvSpPr>
            <a:spLocks noGrp="1"/>
          </p:cNvSpPr>
          <p:nvPr>
            <p:ph idx="1"/>
          </p:nvPr>
        </p:nvSpPr>
        <p:spPr/>
        <p:txBody>
          <a:bodyPr/>
          <a:lstStyle/>
          <a:p>
            <a:pPr marL="0" indent="0">
              <a:buNone/>
            </a:pPr>
            <a:r>
              <a:rPr lang="en-IN" sz="2000" b="0" i="0" dirty="0">
                <a:solidFill>
                  <a:srgbClr val="292929"/>
                </a:solidFill>
                <a:effectLst/>
                <a:latin typeface="Bookman Old Style" panose="02050604050505020204" pitchFamily="18" charset="0"/>
              </a:rPr>
              <a:t>if __name__ == '__main__':</a:t>
            </a:r>
            <a:r>
              <a:rPr lang="en-IN" sz="2000" dirty="0">
                <a:latin typeface="Bookman Old Style" panose="02050604050505020204" pitchFamily="18" charset="0"/>
              </a:rPr>
              <a:t/>
            </a:r>
            <a:br>
              <a:rPr lang="en-IN" sz="2000" dirty="0">
                <a:latin typeface="Bookman Old Style" panose="02050604050505020204" pitchFamily="18" charset="0"/>
              </a:rPr>
            </a:br>
            <a:r>
              <a:rPr lang="en-IN" sz="2000" b="0" i="0" dirty="0">
                <a:solidFill>
                  <a:srgbClr val="292929"/>
                </a:solidFill>
                <a:effectLst/>
                <a:latin typeface="Bookman Old Style" panose="02050604050505020204" pitchFamily="18" charset="0"/>
              </a:rPr>
              <a:t>main()</a:t>
            </a:r>
          </a:p>
          <a:p>
            <a:endParaRPr lang="en-IN" sz="1800" dirty="0">
              <a:solidFill>
                <a:schemeClr val="tx1"/>
              </a:solidFill>
              <a:latin typeface="Bookman Old Style" panose="02050604050505020204" pitchFamily="18" charset="0"/>
            </a:endParaRPr>
          </a:p>
          <a:p>
            <a:r>
              <a:rPr lang="en-IN" sz="1800" dirty="0">
                <a:solidFill>
                  <a:schemeClr val="tx1"/>
                </a:solidFill>
                <a:latin typeface="Bookman Old Style" panose="02050604050505020204" pitchFamily="18" charset="0"/>
              </a:rPr>
              <a:t>This will return a complete file printed with KML terminal</a:t>
            </a:r>
          </a:p>
          <a:p>
            <a:endParaRPr lang="en-IN" sz="1800" dirty="0">
              <a:solidFill>
                <a:schemeClr val="tx1"/>
              </a:solidFill>
              <a:latin typeface="Bookman Old Style" panose="02050604050505020204" pitchFamily="18" charset="0"/>
            </a:endParaRPr>
          </a:p>
          <a:p>
            <a:pPr marL="0" indent="0">
              <a:buNone/>
            </a:pPr>
            <a:endParaRPr lang="en-US" sz="1800" dirty="0">
              <a:solidFill>
                <a:srgbClr val="292929"/>
              </a:solidFill>
              <a:latin typeface="Bookman Old Style" panose="02050604050505020204" pitchFamily="18" charset="0"/>
            </a:endParaRPr>
          </a:p>
        </p:txBody>
      </p:sp>
    </p:spTree>
    <p:extLst>
      <p:ext uri="{BB962C8B-B14F-4D97-AF65-F5344CB8AC3E}">
        <p14:creationId xmlns:p14="http://schemas.microsoft.com/office/powerpoint/2010/main" val="2165917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C620F8A-5B85-45E2-2BA7-D1D476848E0B}"/>
              </a:ext>
            </a:extLst>
          </p:cNvPr>
          <p:cNvSpPr/>
          <p:nvPr/>
        </p:nvSpPr>
        <p:spPr>
          <a:xfrm>
            <a:off x="224118" y="815788"/>
            <a:ext cx="11743764" cy="584498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6350" indent="-6350" algn="l">
              <a:lnSpc>
                <a:spcPct val="107000"/>
              </a:lnSpc>
              <a:spcAft>
                <a:spcPts val="30"/>
              </a:spcAft>
            </a:pPr>
            <a:r>
              <a:rPr lang="en-IN" b="1" dirty="0">
                <a:solidFill>
                  <a:srgbClr val="000000"/>
                </a:solidFill>
                <a:uFill>
                  <a:solidFill>
                    <a:srgbClr val="000000"/>
                  </a:solidFill>
                </a:uFill>
                <a:latin typeface="Bookman Old Style" panose="02050604050505020204" pitchFamily="18" charset="0"/>
                <a:ea typeface="Times New Roman" panose="02020603050405020304" pitchFamily="18" charset="0"/>
              </a:rPr>
              <a:t>VISUAL DEPICTION OF CAPTURED PACKETS</a:t>
            </a:r>
            <a:r>
              <a:rPr lang="en-IN" sz="1800"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rPr>
              <a:t>:</a:t>
            </a:r>
            <a:r>
              <a:rPr lang="en-IN" sz="1800" b="1"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6350" indent="-6350" algn="l">
              <a:lnSpc>
                <a:spcPct val="99000"/>
              </a:lnSpc>
              <a:spcAft>
                <a:spcPts val="20"/>
              </a:spcAft>
            </a:pPr>
            <a:r>
              <a:rPr lang="en-IN" sz="1800" dirty="0">
                <a:solidFill>
                  <a:srgbClr val="000000"/>
                </a:solidFill>
                <a:effectLst/>
                <a:latin typeface="Bookman Old Style" panose="02050604050505020204" pitchFamily="18" charset="0"/>
                <a:ea typeface="Times New Roman" panose="02020603050405020304" pitchFamily="18" charset="0"/>
              </a:rPr>
              <a:t>Once the Python script has generated the ‘.</a:t>
            </a:r>
            <a:r>
              <a:rPr lang="en-IN" sz="1800" dirty="0" err="1">
                <a:solidFill>
                  <a:srgbClr val="000000"/>
                </a:solidFill>
                <a:effectLst/>
                <a:latin typeface="Bookman Old Style" panose="02050604050505020204" pitchFamily="18" charset="0"/>
                <a:ea typeface="Times New Roman" panose="02020603050405020304" pitchFamily="18" charset="0"/>
              </a:rPr>
              <a:t>kml</a:t>
            </a:r>
            <a:r>
              <a:rPr lang="en-IN" sz="1800" dirty="0">
                <a:solidFill>
                  <a:srgbClr val="000000"/>
                </a:solidFill>
                <a:effectLst/>
                <a:latin typeface="Bookman Old Style" panose="02050604050505020204" pitchFamily="18" charset="0"/>
                <a:ea typeface="Times New Roman" panose="02020603050405020304" pitchFamily="18" charset="0"/>
              </a:rPr>
              <a:t>’ file, now open Google Maps, using the following url: </a:t>
            </a:r>
            <a:r>
              <a:rPr lang="en-IN" sz="1800" u="sng" dirty="0">
                <a:solidFill>
                  <a:srgbClr val="0000FF"/>
                </a:solidFill>
                <a:effectLst/>
                <a:latin typeface="Bookman Old Style" panose="02050604050505020204" pitchFamily="18" charset="0"/>
                <a:ea typeface="Times New Roman" panose="02020603050405020304" pitchFamily="18" charset="0"/>
                <a:hlinkClick r:id="rId2"/>
              </a:rPr>
              <a:t>https://www.google.com/mymaps</a:t>
            </a:r>
            <a:r>
              <a:rPr lang="en-IN" sz="1800" u="none" strike="noStrike" dirty="0">
                <a:solidFill>
                  <a:srgbClr val="000000"/>
                </a:solidFill>
                <a:effectLst/>
                <a:latin typeface="Bookman Old Style" panose="02050604050505020204" pitchFamily="18" charset="0"/>
                <a:ea typeface="Times New Roman" panose="02020603050405020304" pitchFamily="18" charset="0"/>
                <a:hlinkClick r:id="rId2"/>
              </a:rPr>
              <a:t>.</a:t>
            </a:r>
            <a:r>
              <a:rPr lang="en-IN" sz="1800" dirty="0">
                <a:solidFill>
                  <a:srgbClr val="000000"/>
                </a:solidFill>
                <a:effectLst/>
                <a:latin typeface="Bookman Old Style" panose="02050604050505020204" pitchFamily="18" charset="0"/>
                <a:ea typeface="Times New Roman" panose="02020603050405020304" pitchFamily="18" charset="0"/>
              </a:rPr>
              <a:t> Import a new layer onto the Google Maps, by selecting the ‘.</a:t>
            </a:r>
            <a:r>
              <a:rPr lang="en-IN" sz="1800" dirty="0" err="1">
                <a:solidFill>
                  <a:srgbClr val="000000"/>
                </a:solidFill>
                <a:effectLst/>
                <a:latin typeface="Bookman Old Style" panose="02050604050505020204" pitchFamily="18" charset="0"/>
                <a:ea typeface="Times New Roman" panose="02020603050405020304" pitchFamily="18" charset="0"/>
              </a:rPr>
              <a:t>kml</a:t>
            </a:r>
            <a:r>
              <a:rPr lang="en-IN" sz="1800" dirty="0">
                <a:solidFill>
                  <a:srgbClr val="000000"/>
                </a:solidFill>
                <a:effectLst/>
                <a:latin typeface="Bookman Old Style" panose="02050604050505020204" pitchFamily="18" charset="0"/>
                <a:ea typeface="Times New Roman" panose="02020603050405020304" pitchFamily="18" charset="0"/>
              </a:rPr>
              <a:t>’ file generated from the Python script. See below pic on how to import the saved file into Google Maps</a:t>
            </a:r>
            <a:r>
              <a:rPr lang="en-IN" sz="1800" dirty="0">
                <a:solidFill>
                  <a:srgbClr val="000000"/>
                </a:solidFill>
                <a:effectLst/>
                <a:latin typeface="Times New Roman" panose="02020603050405020304" pitchFamily="18" charset="0"/>
                <a:ea typeface="Times New Roman" panose="02020603050405020304" pitchFamily="18" charset="0"/>
              </a:rPr>
              <a:t>. </a:t>
            </a:r>
          </a:p>
          <a:p>
            <a:pPr marL="6350" indent="-6350" algn="l">
              <a:lnSpc>
                <a:spcPct val="99000"/>
              </a:lnSpc>
              <a:spcAft>
                <a:spcPts val="20"/>
              </a:spcAft>
            </a:pPr>
            <a:endParaRPr lang="en-IN" sz="1800" dirty="0">
              <a:solidFill>
                <a:srgbClr val="000000"/>
              </a:solidFill>
              <a:effectLst/>
              <a:latin typeface="Times New Roman" panose="02020603050405020304" pitchFamily="18" charset="0"/>
              <a:ea typeface="Times New Roman" panose="02020603050405020304" pitchFamily="18" charset="0"/>
            </a:endParaRPr>
          </a:p>
          <a:p>
            <a:pPr marL="6350" indent="-6350" algn="l">
              <a:lnSpc>
                <a:spcPct val="107000"/>
              </a:lnSpc>
              <a:spcAft>
                <a:spcPts val="100"/>
              </a:spcAft>
            </a:pPr>
            <a:r>
              <a:rPr lang="en-IN" sz="1800" dirty="0">
                <a:solidFill>
                  <a:srgbClr val="000000"/>
                </a:solidFill>
                <a:effectLst/>
                <a:latin typeface="Times New Roman" panose="02020603050405020304" pitchFamily="18" charset="0"/>
                <a:ea typeface="Times New Roman" panose="02020603050405020304" pitchFamily="18" charset="0"/>
              </a:rPr>
              <a:t> </a:t>
            </a: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r>
              <a:rPr lang="en-IN" sz="1800" dirty="0">
                <a:solidFill>
                  <a:srgbClr val="000000"/>
                </a:solidFill>
                <a:effectLst/>
                <a:latin typeface="Bookman Old Style" panose="02050604050505020204" pitchFamily="18" charset="0"/>
                <a:ea typeface="Times New Roman" panose="02020603050405020304" pitchFamily="18" charset="0"/>
              </a:rPr>
              <a:t>Once the .</a:t>
            </a:r>
            <a:r>
              <a:rPr lang="en-IN" sz="1800" dirty="0" err="1">
                <a:solidFill>
                  <a:srgbClr val="000000"/>
                </a:solidFill>
                <a:effectLst/>
                <a:latin typeface="Bookman Old Style" panose="02050604050505020204" pitchFamily="18" charset="0"/>
                <a:ea typeface="Times New Roman" panose="02020603050405020304" pitchFamily="18" charset="0"/>
              </a:rPr>
              <a:t>kml</a:t>
            </a:r>
            <a:r>
              <a:rPr lang="en-IN" sz="1800" dirty="0">
                <a:solidFill>
                  <a:srgbClr val="000000"/>
                </a:solidFill>
                <a:effectLst/>
                <a:latin typeface="Bookman Old Style" panose="02050604050505020204" pitchFamily="18" charset="0"/>
                <a:ea typeface="Times New Roman" panose="02020603050405020304" pitchFamily="18" charset="0"/>
              </a:rPr>
              <a:t> file is processed by Google Maps it will now visually depict the origin and destination of IP addresses on the world map, so that it can be visually seen as to where the IP packets were being sent to from the host system</a:t>
            </a:r>
            <a:r>
              <a:rPr lang="en-IN" sz="1800" dirty="0">
                <a:solidFill>
                  <a:srgbClr val="000000"/>
                </a:solidFill>
                <a:effectLst/>
                <a:latin typeface="Times New Roman" panose="02020603050405020304" pitchFamily="18" charset="0"/>
                <a:ea typeface="Times New Roman" panose="02020603050405020304" pitchFamily="18" charset="0"/>
              </a:rPr>
              <a:t>. </a:t>
            </a:r>
            <a:r>
              <a:rPr lang="en-IN" dirty="0">
                <a:solidFill>
                  <a:srgbClr val="000000"/>
                </a:solidFill>
                <a:latin typeface="Bookman Old Style" panose="02050604050505020204" pitchFamily="18" charset="0"/>
                <a:ea typeface="Times New Roman" panose="02020603050405020304" pitchFamily="18" charset="0"/>
              </a:rPr>
              <a:t>If the destination of the IP address is not reaching the desired place, appropriate measures can be taken</a:t>
            </a:r>
            <a:r>
              <a:rPr lang="en-IN" sz="1800" dirty="0">
                <a:solidFill>
                  <a:srgbClr val="000000"/>
                </a:solidFill>
                <a:effectLst/>
                <a:latin typeface="Times New Roman" panose="02020603050405020304" pitchFamily="18" charset="0"/>
                <a:ea typeface="Times New Roman" panose="02020603050405020304" pitchFamily="18" charset="0"/>
              </a:rPr>
              <a:t> </a:t>
            </a:r>
            <a:endParaRPr lang="en-IN" dirty="0">
              <a:solidFill>
                <a:schemeClr val="bg1"/>
              </a:solidFill>
            </a:endParaRPr>
          </a:p>
        </p:txBody>
      </p:sp>
      <p:pic>
        <p:nvPicPr>
          <p:cNvPr id="13" name="Picture 12">
            <a:extLst>
              <a:ext uri="{FF2B5EF4-FFF2-40B4-BE49-F238E27FC236}">
                <a16:creationId xmlns:a16="http://schemas.microsoft.com/office/drawing/2014/main" xmlns="" id="{560A13D5-ADD7-E562-4C8C-E88F202D2A72}"/>
              </a:ext>
            </a:extLst>
          </p:cNvPr>
          <p:cNvPicPr/>
          <p:nvPr/>
        </p:nvPicPr>
        <p:blipFill>
          <a:blip r:embed="rId3"/>
          <a:stretch>
            <a:fillRect/>
          </a:stretch>
        </p:blipFill>
        <p:spPr>
          <a:xfrm>
            <a:off x="2783858" y="2091690"/>
            <a:ext cx="5942965" cy="2674620"/>
          </a:xfrm>
          <a:prstGeom prst="rect">
            <a:avLst/>
          </a:prstGeom>
        </p:spPr>
      </p:pic>
    </p:spTree>
    <p:extLst>
      <p:ext uri="{BB962C8B-B14F-4D97-AF65-F5344CB8AC3E}">
        <p14:creationId xmlns:p14="http://schemas.microsoft.com/office/powerpoint/2010/main" val="4184168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2C586A-01D7-144E-C053-0076A400AD16}"/>
              </a:ext>
            </a:extLst>
          </p:cNvPr>
          <p:cNvSpPr>
            <a:spLocks noGrp="1"/>
          </p:cNvSpPr>
          <p:nvPr>
            <p:ph type="title"/>
          </p:nvPr>
        </p:nvSpPr>
        <p:spPr>
          <a:solidFill>
            <a:schemeClr val="accent4"/>
          </a:solidFill>
        </p:spPr>
        <p:txBody>
          <a:bodyPr/>
          <a:lstStyle/>
          <a:p>
            <a:r>
              <a:rPr lang="en-US" dirty="0"/>
              <a:t>SIMULATION ANALYSIS AND RESULT</a:t>
            </a:r>
            <a:endParaRPr lang="en-IN" dirty="0"/>
          </a:p>
        </p:txBody>
      </p:sp>
      <p:sp>
        <p:nvSpPr>
          <p:cNvPr id="3" name="Content Placeholder 2">
            <a:extLst>
              <a:ext uri="{FF2B5EF4-FFF2-40B4-BE49-F238E27FC236}">
                <a16:creationId xmlns:a16="http://schemas.microsoft.com/office/drawing/2014/main" xmlns="" id="{53888F7F-6200-0ED5-1334-EE3848A698BE}"/>
              </a:ext>
            </a:extLst>
          </p:cNvPr>
          <p:cNvSpPr>
            <a:spLocks noGrp="1"/>
          </p:cNvSpPr>
          <p:nvPr>
            <p:ph idx="1"/>
          </p:nvPr>
        </p:nvSpPr>
        <p:spPr/>
        <p:txBody>
          <a:bodyPr/>
          <a:lstStyle/>
          <a:p>
            <a:pPr marL="6350" indent="-6350" algn="l">
              <a:lnSpc>
                <a:spcPct val="99000"/>
              </a:lnSpc>
              <a:spcAft>
                <a:spcPts val="20"/>
              </a:spcAft>
            </a:pPr>
            <a:r>
              <a:rPr lang="en-IN" sz="1800" dirty="0">
                <a:solidFill>
                  <a:srgbClr val="000000"/>
                </a:solidFill>
                <a:effectLst/>
                <a:latin typeface="Bookman Old Style" panose="02050604050505020204" pitchFamily="18" charset="0"/>
                <a:ea typeface="Times New Roman" panose="02020603050405020304" pitchFamily="18" charset="0"/>
              </a:rPr>
              <a:t>Do see below a pictorial representation of the captured data based on some browser navigation from the host system. It is clear from the picture that several packets of information have originated from India location and have been sent to various locations in US, </a:t>
            </a:r>
            <a:r>
              <a:rPr lang="en-IN" sz="1800" dirty="0">
                <a:solidFill>
                  <a:srgbClr val="000000"/>
                </a:solidFill>
                <a:latin typeface="Bookman Old Style" panose="02050604050505020204" pitchFamily="18" charset="0"/>
                <a:ea typeface="Times New Roman" panose="02020603050405020304" pitchFamily="18" charset="0"/>
              </a:rPr>
              <a:t>Europe</a:t>
            </a:r>
            <a:r>
              <a:rPr lang="en-IN" sz="1800" dirty="0">
                <a:solidFill>
                  <a:srgbClr val="000000"/>
                </a:solidFill>
                <a:effectLst/>
                <a:latin typeface="Bookman Old Style" panose="02050604050505020204" pitchFamily="18" charset="0"/>
                <a:ea typeface="Times New Roman" panose="02020603050405020304" pitchFamily="18" charset="0"/>
              </a:rPr>
              <a:t> and Japan. </a:t>
            </a:r>
          </a:p>
          <a:p>
            <a:pPr marL="0" indent="0" algn="l">
              <a:lnSpc>
                <a:spcPct val="107000"/>
              </a:lnSpc>
              <a:spcAft>
                <a:spcPts val="30"/>
              </a:spcAft>
              <a:buNone/>
            </a:pPr>
            <a:endParaRPr lang="en-IN" sz="1800" dirty="0">
              <a:solidFill>
                <a:srgbClr val="000000"/>
              </a:solidFill>
              <a:effectLst/>
              <a:latin typeface="Bookman Old Style" panose="02050604050505020204" pitchFamily="18" charset="0"/>
              <a:ea typeface="Times New Roman" panose="02020603050405020304" pitchFamily="18" charset="0"/>
            </a:endParaRPr>
          </a:p>
          <a:p>
            <a:pPr marL="6350" indent="-6350" algn="l">
              <a:lnSpc>
                <a:spcPct val="99000"/>
              </a:lnSpc>
              <a:spcAft>
                <a:spcPts val="20"/>
              </a:spcAft>
            </a:pPr>
            <a:r>
              <a:rPr lang="en-IN" sz="1800" dirty="0">
                <a:solidFill>
                  <a:srgbClr val="000000"/>
                </a:solidFill>
                <a:effectLst/>
                <a:latin typeface="Bookman Old Style" panose="02050604050505020204" pitchFamily="18" charset="0"/>
                <a:ea typeface="Times New Roman" panose="02020603050405020304" pitchFamily="18" charset="0"/>
              </a:rPr>
              <a:t>This pictorial representation is based on the sites visited via the browser. The operating system on the host (Windows) also constantly communicates with servers outside the country. Hence it can be seen that some of the packets of information have be sent to US (Washington) as well.  </a:t>
            </a:r>
          </a:p>
          <a:p>
            <a:pPr marL="6350" indent="-6350" algn="ctr">
              <a:lnSpc>
                <a:spcPct val="99000"/>
              </a:lnSpc>
              <a:spcAft>
                <a:spcPts val="20"/>
              </a:spcAft>
            </a:pPr>
            <a:endParaRPr lang="en-IN" sz="1800" dirty="0">
              <a:solidFill>
                <a:srgbClr val="000000"/>
              </a:solidFill>
              <a:effectLst/>
              <a:latin typeface="Bookman Old Style" panose="02050604050505020204" pitchFamily="18" charset="0"/>
              <a:ea typeface="Times New Roman" panose="02020603050405020304" pitchFamily="18" charset="0"/>
            </a:endParaRPr>
          </a:p>
          <a:p>
            <a:endParaRPr lang="en-IN" dirty="0"/>
          </a:p>
        </p:txBody>
      </p:sp>
      <p:pic>
        <p:nvPicPr>
          <p:cNvPr id="8" name="Picture 7">
            <a:extLst>
              <a:ext uri="{FF2B5EF4-FFF2-40B4-BE49-F238E27FC236}">
                <a16:creationId xmlns:a16="http://schemas.microsoft.com/office/drawing/2014/main" xmlns="" id="{F36EBF2B-37CD-9D53-5CD9-78D6AFCF4A11}"/>
              </a:ext>
            </a:extLst>
          </p:cNvPr>
          <p:cNvPicPr>
            <a:picLocks noChangeAspect="1"/>
          </p:cNvPicPr>
          <p:nvPr/>
        </p:nvPicPr>
        <p:blipFill>
          <a:blip r:embed="rId2"/>
          <a:stretch>
            <a:fillRect/>
          </a:stretch>
        </p:blipFill>
        <p:spPr>
          <a:xfrm>
            <a:off x="2693579" y="3429000"/>
            <a:ext cx="6284890" cy="2885872"/>
          </a:xfrm>
          <a:prstGeom prst="rect">
            <a:avLst/>
          </a:prstGeom>
        </p:spPr>
      </p:pic>
    </p:spTree>
    <p:extLst>
      <p:ext uri="{BB962C8B-B14F-4D97-AF65-F5344CB8AC3E}">
        <p14:creationId xmlns:p14="http://schemas.microsoft.com/office/powerpoint/2010/main" val="3638459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9B5D3070-E1BD-45CB-A15B-5A6BA0D1D14E}"/>
              </a:ext>
            </a:extLst>
          </p:cNvPr>
          <p:cNvSpPr txBox="1">
            <a:spLocks/>
          </p:cNvSpPr>
          <p:nvPr/>
        </p:nvSpPr>
        <p:spPr>
          <a:xfrm>
            <a:off x="1703513" y="-1"/>
            <a:ext cx="8142452" cy="618837"/>
          </a:xfrm>
          <a:prstGeom prst="rect">
            <a:avLst/>
          </a:prstGeom>
          <a:solidFill>
            <a:schemeClr val="accent4">
              <a:lumMod val="50000"/>
            </a:schemeClr>
          </a:solidFill>
          <a:ln>
            <a:solidFill>
              <a:schemeClr val="bg1"/>
            </a:solidFill>
          </a:ln>
          <a:scene3d>
            <a:camera prst="orthographicFront"/>
            <a:lightRig rig="threePt" dir="t"/>
          </a:scene3d>
          <a:sp3d>
            <a:bevelT/>
          </a:sp3d>
        </p:spPr>
        <p:txBody>
          <a:bodyPr>
            <a:noAutofit/>
          </a:bodyPr>
          <a:lstStyle>
            <a:lvl1pPr algn="l" defTabSz="685783"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783"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783"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783"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783" rtl="0" eaLnBrk="0" fontAlgn="base" hangingPunct="0">
              <a:lnSpc>
                <a:spcPct val="90000"/>
              </a:lnSpc>
              <a:spcBef>
                <a:spcPct val="0"/>
              </a:spcBef>
              <a:spcAft>
                <a:spcPct val="0"/>
              </a:spcAft>
              <a:defRPr sz="3300">
                <a:solidFill>
                  <a:schemeClr val="tx1"/>
                </a:solidFill>
                <a:latin typeface="Calibri Light" pitchFamily="34" charset="0"/>
              </a:defRPr>
            </a:lvl5pPr>
            <a:lvl6pPr marL="457189" algn="l" defTabSz="685783" rtl="0" fontAlgn="base">
              <a:lnSpc>
                <a:spcPct val="90000"/>
              </a:lnSpc>
              <a:spcBef>
                <a:spcPct val="0"/>
              </a:spcBef>
              <a:spcAft>
                <a:spcPct val="0"/>
              </a:spcAft>
              <a:defRPr sz="3300">
                <a:solidFill>
                  <a:schemeClr val="tx1"/>
                </a:solidFill>
                <a:latin typeface="Calibri Light" pitchFamily="34" charset="0"/>
              </a:defRPr>
            </a:lvl6pPr>
            <a:lvl7pPr marL="914377" algn="l" defTabSz="685783" rtl="0" fontAlgn="base">
              <a:lnSpc>
                <a:spcPct val="90000"/>
              </a:lnSpc>
              <a:spcBef>
                <a:spcPct val="0"/>
              </a:spcBef>
              <a:spcAft>
                <a:spcPct val="0"/>
              </a:spcAft>
              <a:defRPr sz="3300">
                <a:solidFill>
                  <a:schemeClr val="tx1"/>
                </a:solidFill>
                <a:latin typeface="Calibri Light" pitchFamily="34" charset="0"/>
              </a:defRPr>
            </a:lvl7pPr>
            <a:lvl8pPr marL="1371566" algn="l" defTabSz="685783" rtl="0" fontAlgn="base">
              <a:lnSpc>
                <a:spcPct val="90000"/>
              </a:lnSpc>
              <a:spcBef>
                <a:spcPct val="0"/>
              </a:spcBef>
              <a:spcAft>
                <a:spcPct val="0"/>
              </a:spcAft>
              <a:defRPr sz="3300">
                <a:solidFill>
                  <a:schemeClr val="tx1"/>
                </a:solidFill>
                <a:latin typeface="Calibri Light" pitchFamily="34" charset="0"/>
              </a:defRPr>
            </a:lvl8pPr>
            <a:lvl9pPr marL="1828754" algn="l" defTabSz="685783" rtl="0" fontAlgn="base">
              <a:lnSpc>
                <a:spcPct val="90000"/>
              </a:lnSpc>
              <a:spcBef>
                <a:spcPct val="0"/>
              </a:spcBef>
              <a:spcAft>
                <a:spcPct val="0"/>
              </a:spcAft>
              <a:defRPr sz="3300">
                <a:solidFill>
                  <a:schemeClr val="tx1"/>
                </a:solidFill>
                <a:latin typeface="Calibri Light" pitchFamily="34" charset="0"/>
              </a:defRPr>
            </a:lvl9pPr>
          </a:lstStyle>
          <a:p>
            <a:pPr algn="ctr"/>
            <a:r>
              <a:rPr lang="en-GB" sz="4000" b="1" dirty="0">
                <a:solidFill>
                  <a:schemeClr val="bg1"/>
                </a:solidFill>
              </a:rPr>
              <a:t>TEAM INTRODUCTION</a:t>
            </a:r>
            <a:endParaRPr lang="en-IN" sz="4000" b="1" dirty="0">
              <a:solidFill>
                <a:schemeClr val="bg1"/>
              </a:solidFill>
            </a:endParaRPr>
          </a:p>
        </p:txBody>
      </p:sp>
      <p:graphicFrame>
        <p:nvGraphicFramePr>
          <p:cNvPr id="7" name="Table 7">
            <a:extLst>
              <a:ext uri="{FF2B5EF4-FFF2-40B4-BE49-F238E27FC236}">
                <a16:creationId xmlns:a16="http://schemas.microsoft.com/office/drawing/2014/main" xmlns="" id="{FF87B744-5304-4F96-9AC1-B1A61E034694}"/>
              </a:ext>
            </a:extLst>
          </p:cNvPr>
          <p:cNvGraphicFramePr>
            <a:graphicFrameLocks noGrp="1"/>
          </p:cNvGraphicFramePr>
          <p:nvPr>
            <p:extLst>
              <p:ext uri="{D42A27DB-BD31-4B8C-83A1-F6EECF244321}">
                <p14:modId xmlns:p14="http://schemas.microsoft.com/office/powerpoint/2010/main" val="2888073791"/>
              </p:ext>
            </p:extLst>
          </p:nvPr>
        </p:nvGraphicFramePr>
        <p:xfrm>
          <a:off x="475672" y="2132735"/>
          <a:ext cx="11240655" cy="2753523"/>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xmlns="" val="3687526836"/>
                    </a:ext>
                  </a:extLst>
                </a:gridCol>
                <a:gridCol w="2124364">
                  <a:extLst>
                    <a:ext uri="{9D8B030D-6E8A-4147-A177-3AD203B41FA5}">
                      <a16:colId xmlns:a16="http://schemas.microsoft.com/office/drawing/2014/main" xmlns="" val="1778789226"/>
                    </a:ext>
                  </a:extLst>
                </a:gridCol>
                <a:gridCol w="4590472">
                  <a:extLst>
                    <a:ext uri="{9D8B030D-6E8A-4147-A177-3AD203B41FA5}">
                      <a16:colId xmlns:a16="http://schemas.microsoft.com/office/drawing/2014/main" xmlns="" val="986364928"/>
                    </a:ext>
                  </a:extLst>
                </a:gridCol>
                <a:gridCol w="3306619">
                  <a:extLst>
                    <a:ext uri="{9D8B030D-6E8A-4147-A177-3AD203B41FA5}">
                      <a16:colId xmlns:a16="http://schemas.microsoft.com/office/drawing/2014/main" xmlns="" val="2088963622"/>
                    </a:ext>
                  </a:extLst>
                </a:gridCol>
              </a:tblGrid>
              <a:tr h="997063">
                <a:tc>
                  <a:txBody>
                    <a:bodyPr/>
                    <a:lstStyle/>
                    <a:p>
                      <a:pPr algn="ctr"/>
                      <a:r>
                        <a:rPr lang="en-GB" sz="2000" dirty="0">
                          <a:latin typeface="Bookman Old Style" panose="02050604050505020204" pitchFamily="18" charset="0"/>
                        </a:rPr>
                        <a:t>S No.</a:t>
                      </a:r>
                      <a:endParaRPr lang="en-IN" sz="2000" dirty="0">
                        <a:latin typeface="Bookman Old Style" panose="02050604050505020204" pitchFamily="18" charset="0"/>
                      </a:endParaRPr>
                    </a:p>
                  </a:txBody>
                  <a:tcPr/>
                </a:tc>
                <a:tc>
                  <a:txBody>
                    <a:bodyPr/>
                    <a:lstStyle/>
                    <a:p>
                      <a:pPr algn="ctr"/>
                      <a:r>
                        <a:rPr lang="en-GB" sz="2000" dirty="0">
                          <a:latin typeface="Bookman Old Style" panose="02050604050505020204" pitchFamily="18" charset="0"/>
                        </a:rPr>
                        <a:t>Admission No.</a:t>
                      </a:r>
                      <a:endParaRPr lang="en-IN" sz="2000" dirty="0">
                        <a:latin typeface="Bookman Old Style" panose="02050604050505020204" pitchFamily="18" charset="0"/>
                      </a:endParaRPr>
                    </a:p>
                  </a:txBody>
                  <a:tcPr/>
                </a:tc>
                <a:tc>
                  <a:txBody>
                    <a:bodyPr/>
                    <a:lstStyle/>
                    <a:p>
                      <a:pPr algn="ctr"/>
                      <a:r>
                        <a:rPr lang="en-GB" sz="2000" dirty="0">
                          <a:latin typeface="Bookman Old Style" panose="02050604050505020204" pitchFamily="18" charset="0"/>
                        </a:rPr>
                        <a:t>Name</a:t>
                      </a:r>
                      <a:endParaRPr lang="en-IN" sz="2000" dirty="0">
                        <a:latin typeface="Bookman Old Style" panose="02050604050505020204" pitchFamily="18" charset="0"/>
                      </a:endParaRPr>
                    </a:p>
                  </a:txBody>
                  <a:tcPr/>
                </a:tc>
                <a:tc>
                  <a:txBody>
                    <a:bodyPr/>
                    <a:lstStyle/>
                    <a:p>
                      <a:pPr algn="ctr"/>
                      <a:r>
                        <a:rPr lang="en-GB" sz="2000" dirty="0">
                          <a:latin typeface="Bookman Old Style" panose="02050604050505020204" pitchFamily="18" charset="0"/>
                        </a:rPr>
                        <a:t>Email Id</a:t>
                      </a:r>
                      <a:endParaRPr lang="en-IN" sz="2000" dirty="0">
                        <a:latin typeface="Bookman Old Style" panose="02050604050505020204" pitchFamily="18" charset="0"/>
                      </a:endParaRPr>
                    </a:p>
                  </a:txBody>
                  <a:tcPr/>
                </a:tc>
                <a:extLst>
                  <a:ext uri="{0D108BD9-81ED-4DB2-BD59-A6C34878D82A}">
                    <a16:rowId xmlns:a16="http://schemas.microsoft.com/office/drawing/2014/main" xmlns="" val="823651113"/>
                  </a:ext>
                </a:extLst>
              </a:tr>
              <a:tr h="573430">
                <a:tc>
                  <a:txBody>
                    <a:bodyPr/>
                    <a:lstStyle/>
                    <a:p>
                      <a:pPr algn="ctr"/>
                      <a:r>
                        <a:rPr lang="en-US" sz="2000" dirty="0">
                          <a:latin typeface="Bookman Old Style" panose="02050604050505020204" pitchFamily="18" charset="0"/>
                        </a:rPr>
                        <a:t>1</a:t>
                      </a:r>
                      <a:endParaRPr lang="en-IN" sz="2000" dirty="0">
                        <a:latin typeface="Bookman Old Style" panose="02050604050505020204" pitchFamily="18" charset="0"/>
                      </a:endParaRPr>
                    </a:p>
                  </a:txBody>
                  <a:tcPr/>
                </a:tc>
                <a:tc>
                  <a:txBody>
                    <a:bodyPr/>
                    <a:lstStyle/>
                    <a:p>
                      <a:pPr algn="ctr"/>
                      <a:r>
                        <a:rPr lang="en-IN" sz="1800" dirty="0">
                          <a:latin typeface="Bookman Old Style" panose="02050604050505020204" pitchFamily="18" charset="0"/>
                        </a:rPr>
                        <a:t>RVCE22BEC179</a:t>
                      </a:r>
                    </a:p>
                  </a:txBody>
                  <a:tcPr/>
                </a:tc>
                <a:tc>
                  <a:txBody>
                    <a:bodyPr/>
                    <a:lstStyle/>
                    <a:p>
                      <a:pPr algn="ctr"/>
                      <a:r>
                        <a:rPr lang="en-IN" sz="2000" dirty="0">
                          <a:latin typeface="Bookman Old Style" panose="02050604050505020204" pitchFamily="18" charset="0"/>
                        </a:rPr>
                        <a:t>SHRAVAN V</a:t>
                      </a:r>
                    </a:p>
                  </a:txBody>
                  <a:tcPr/>
                </a:tc>
                <a:tc>
                  <a:txBody>
                    <a:bodyPr/>
                    <a:lstStyle/>
                    <a:p>
                      <a:pPr algn="ctr"/>
                      <a:r>
                        <a:rPr lang="en-IN" sz="1600" dirty="0">
                          <a:latin typeface="Bookman Old Style" panose="02050604050505020204" pitchFamily="18" charset="0"/>
                        </a:rPr>
                        <a:t>shravanv.ec22@rvce.edu.in</a:t>
                      </a:r>
                    </a:p>
                  </a:txBody>
                  <a:tcPr/>
                </a:tc>
                <a:extLst>
                  <a:ext uri="{0D108BD9-81ED-4DB2-BD59-A6C34878D82A}">
                    <a16:rowId xmlns:a16="http://schemas.microsoft.com/office/drawing/2014/main" xmlns="" val="1678855748"/>
                  </a:ext>
                </a:extLst>
              </a:tr>
              <a:tr h="546043">
                <a:tc>
                  <a:txBody>
                    <a:bodyPr/>
                    <a:lstStyle/>
                    <a:p>
                      <a:pPr algn="ctr"/>
                      <a:r>
                        <a:rPr lang="en-US" sz="2000" dirty="0">
                          <a:latin typeface="Bookman Old Style" panose="02050604050505020204" pitchFamily="18" charset="0"/>
                        </a:rPr>
                        <a:t>2</a:t>
                      </a:r>
                      <a:endParaRPr lang="en-IN" sz="2000" dirty="0">
                        <a:latin typeface="Bookman Old Style" panose="02050604050505020204" pitchFamily="18" charset="0"/>
                      </a:endParaRPr>
                    </a:p>
                  </a:txBody>
                  <a:tcPr/>
                </a:tc>
                <a:tc>
                  <a:txBody>
                    <a:bodyPr/>
                    <a:lstStyle/>
                    <a:p>
                      <a:pPr algn="ctr"/>
                      <a:r>
                        <a:rPr lang="en-IN" sz="1800" dirty="0">
                          <a:latin typeface="Bookman Old Style" panose="02050604050505020204" pitchFamily="18" charset="0"/>
                        </a:rPr>
                        <a:t>RVCE22BEC094</a:t>
                      </a:r>
                    </a:p>
                  </a:txBody>
                  <a:tcPr/>
                </a:tc>
                <a:tc>
                  <a:txBody>
                    <a:bodyPr/>
                    <a:lstStyle/>
                    <a:p>
                      <a:pPr algn="ctr"/>
                      <a:r>
                        <a:rPr lang="en-IN" sz="2000" dirty="0">
                          <a:latin typeface="Bookman Old Style" panose="02050604050505020204" pitchFamily="18" charset="0"/>
                        </a:rPr>
                        <a:t>VEDANTH SRIRAM</a:t>
                      </a:r>
                    </a:p>
                  </a:txBody>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IN" sz="1400" dirty="0">
                          <a:latin typeface="Bookman Old Style" panose="02050604050505020204" pitchFamily="18" charset="0"/>
                        </a:rPr>
                        <a:t>vedanthsriram.ec22@rvce.edu.in</a:t>
                      </a:r>
                    </a:p>
                    <a:p>
                      <a:pPr algn="ctr"/>
                      <a:endParaRPr lang="en-IN" sz="2000" dirty="0">
                        <a:latin typeface="Bookman Old Style" panose="02050604050505020204" pitchFamily="18" charset="0"/>
                      </a:endParaRPr>
                    </a:p>
                  </a:txBody>
                  <a:tcPr/>
                </a:tc>
                <a:extLst>
                  <a:ext uri="{0D108BD9-81ED-4DB2-BD59-A6C34878D82A}">
                    <a16:rowId xmlns:a16="http://schemas.microsoft.com/office/drawing/2014/main" xmlns="" val="1763927816"/>
                  </a:ext>
                </a:extLst>
              </a:tr>
              <a:tr h="573430">
                <a:tc>
                  <a:txBody>
                    <a:bodyPr/>
                    <a:lstStyle/>
                    <a:p>
                      <a:pPr algn="ctr"/>
                      <a:r>
                        <a:rPr lang="en-US" sz="2000" dirty="0">
                          <a:latin typeface="Bookman Old Style" panose="02050604050505020204" pitchFamily="18" charset="0"/>
                        </a:rPr>
                        <a:t>3</a:t>
                      </a:r>
                      <a:endParaRPr lang="en-IN" sz="2000" dirty="0">
                        <a:latin typeface="Bookman Old Style" panose="02050604050505020204" pitchFamily="18" charset="0"/>
                      </a:endParaRPr>
                    </a:p>
                  </a:txBody>
                  <a:tcPr/>
                </a:tc>
                <a:tc>
                  <a:txBody>
                    <a:bodyPr/>
                    <a:lstStyle/>
                    <a:p>
                      <a:pPr algn="ctr"/>
                      <a:r>
                        <a:rPr lang="en-IN" sz="1800" dirty="0">
                          <a:latin typeface="Bookman Old Style" panose="02050604050505020204" pitchFamily="18" charset="0"/>
                        </a:rPr>
                        <a:t>RVCE22BEC</a:t>
                      </a:r>
                    </a:p>
                  </a:txBody>
                  <a:tcPr/>
                </a:tc>
                <a:tc>
                  <a:txBody>
                    <a:bodyPr/>
                    <a:lstStyle/>
                    <a:p>
                      <a:pPr algn="ctr"/>
                      <a:r>
                        <a:rPr lang="en-IN" sz="2000" dirty="0">
                          <a:latin typeface="Bookman Old Style" panose="02050604050505020204" pitchFamily="18" charset="0"/>
                        </a:rPr>
                        <a:t>AVIRAL JAIN</a:t>
                      </a:r>
                    </a:p>
                  </a:txBody>
                  <a:tcPr/>
                </a:tc>
                <a:tc>
                  <a:txBody>
                    <a:bodyPr/>
                    <a:lstStyle/>
                    <a:p>
                      <a:pPr algn="ctr"/>
                      <a:r>
                        <a:rPr lang="en-IN" sz="1400" dirty="0">
                          <a:latin typeface="Bookman Old Style" panose="02050604050505020204" pitchFamily="18" charset="0"/>
                        </a:rPr>
                        <a:t>aviraljain.ec22@rvce.edu.in</a:t>
                      </a:r>
                    </a:p>
                  </a:txBody>
                  <a:tcPr/>
                </a:tc>
                <a:extLst>
                  <a:ext uri="{0D108BD9-81ED-4DB2-BD59-A6C34878D82A}">
                    <a16:rowId xmlns:a16="http://schemas.microsoft.com/office/drawing/2014/main" xmlns="" val="3498271483"/>
                  </a:ext>
                </a:extLst>
              </a:tr>
            </a:tbl>
          </a:graphicData>
        </a:graphic>
      </p:graphicFrame>
    </p:spTree>
    <p:extLst>
      <p:ext uri="{BB962C8B-B14F-4D97-AF65-F5344CB8AC3E}">
        <p14:creationId xmlns:p14="http://schemas.microsoft.com/office/powerpoint/2010/main" val="62797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96C71A-15C9-92E5-A9A6-D4A2C23DF49B}"/>
              </a:ext>
            </a:extLst>
          </p:cNvPr>
          <p:cNvSpPr>
            <a:spLocks noGrp="1"/>
          </p:cNvSpPr>
          <p:nvPr>
            <p:ph type="title"/>
          </p:nvPr>
        </p:nvSpPr>
        <p:spPr>
          <a:xfrm>
            <a:off x="1644073" y="-8964"/>
            <a:ext cx="8201891" cy="609600"/>
          </a:xfrm>
          <a:solidFill>
            <a:schemeClr val="accent4"/>
          </a:solidFill>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xmlns="" id="{23C46053-CA22-EEEC-80B1-178F44474880}"/>
              </a:ext>
            </a:extLst>
          </p:cNvPr>
          <p:cNvSpPr>
            <a:spLocks noGrp="1"/>
          </p:cNvSpPr>
          <p:nvPr>
            <p:ph idx="1"/>
          </p:nvPr>
        </p:nvSpPr>
        <p:spPr>
          <a:xfrm>
            <a:off x="341745" y="825839"/>
            <a:ext cx="11508509" cy="5634182"/>
          </a:xfrm>
        </p:spPr>
        <p:txBody>
          <a:bodyPr/>
          <a:lstStyle/>
          <a:p>
            <a:r>
              <a:rPr lang="en-US" sz="1800" b="0" i="0" u="none" strike="noStrike" baseline="0" dirty="0">
                <a:solidFill>
                  <a:srgbClr val="000000"/>
                </a:solidFill>
                <a:latin typeface="Bookman Old Style" panose="02050604050505020204" pitchFamily="18" charset="0"/>
              </a:rPr>
              <a:t>In the modern world where internet connectivity has become ubiquitous, it is very much essential for a user to be cautious on securing his/her computer system through all cyber secure means to prevent data snooping/data theft. </a:t>
            </a:r>
          </a:p>
          <a:p>
            <a:endParaRPr lang="en-US" sz="1800" b="0" i="0" u="none" strike="noStrike" baseline="0" dirty="0">
              <a:solidFill>
                <a:srgbClr val="000000"/>
              </a:solidFill>
              <a:latin typeface="Bookman Old Style" panose="02050604050505020204" pitchFamily="18" charset="0"/>
            </a:endParaRPr>
          </a:p>
          <a:p>
            <a:r>
              <a:rPr lang="en-US" sz="1800" dirty="0">
                <a:solidFill>
                  <a:srgbClr val="000000"/>
                </a:solidFill>
                <a:latin typeface="Bookman Old Style" panose="02050604050505020204" pitchFamily="18" charset="0"/>
              </a:rPr>
              <a:t>One must ensure utilizing the bandwidth wisely by not sending too much of data packets at a time. By implementation of such a model, a person can have utmost control over the transmission of data with ensured security against third party users</a:t>
            </a:r>
            <a:r>
              <a:rPr lang="en-US" sz="1800" b="0" i="0" u="none" strike="noStrike" baseline="0" dirty="0">
                <a:solidFill>
                  <a:srgbClr val="000000"/>
                </a:solidFill>
                <a:latin typeface="Bookman Old Style" panose="02050604050505020204" pitchFamily="18" charset="0"/>
              </a:rPr>
              <a:t> </a:t>
            </a:r>
          </a:p>
          <a:p>
            <a:pPr marL="0" indent="0">
              <a:buNone/>
            </a:pPr>
            <a:endParaRPr lang="en-US" sz="1800" b="0" i="0" u="none" strike="noStrike" baseline="0" dirty="0">
              <a:solidFill>
                <a:srgbClr val="000000"/>
              </a:solidFill>
              <a:latin typeface="Bookman Old Style" panose="02050604050505020204" pitchFamily="18" charset="0"/>
            </a:endParaRPr>
          </a:p>
          <a:p>
            <a:r>
              <a:rPr lang="en-US" sz="1800" dirty="0">
                <a:solidFill>
                  <a:srgbClr val="000000"/>
                </a:solidFill>
                <a:latin typeface="Bookman Old Style" panose="02050604050505020204" pitchFamily="18" charset="0"/>
              </a:rPr>
              <a:t>Such models can especially used by big IT companies, hospitals, etc. where large amount of data is being sent across every second</a:t>
            </a:r>
            <a:endParaRPr lang="en-IN" dirty="0">
              <a:latin typeface="Bookman Old Style" panose="02050604050505020204" pitchFamily="18" charset="0"/>
            </a:endParaRPr>
          </a:p>
        </p:txBody>
      </p:sp>
    </p:spTree>
    <p:extLst>
      <p:ext uri="{BB962C8B-B14F-4D97-AF65-F5344CB8AC3E}">
        <p14:creationId xmlns:p14="http://schemas.microsoft.com/office/powerpoint/2010/main" val="1515891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gf907f93fc4_0_41"/>
          <p:cNvSpPr txBox="1">
            <a:spLocks noGrp="1"/>
          </p:cNvSpPr>
          <p:nvPr>
            <p:ph type="title"/>
          </p:nvPr>
        </p:nvSpPr>
        <p:spPr>
          <a:xfrm>
            <a:off x="1635109" y="-9435"/>
            <a:ext cx="8202000" cy="609600"/>
          </a:xfrm>
          <a:prstGeom prst="rect">
            <a:avLst/>
          </a:prstGeom>
          <a:solidFill>
            <a:schemeClr val="accent4"/>
          </a:solid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400"/>
              <a:buNone/>
            </a:pPr>
            <a:r>
              <a:rPr lang="en-US" dirty="0">
                <a:latin typeface="Times New Roman"/>
                <a:ea typeface="Times New Roman"/>
                <a:cs typeface="Times New Roman"/>
                <a:sym typeface="Times New Roman"/>
              </a:rPr>
              <a:t>REFERENCES</a:t>
            </a:r>
            <a:endParaRPr dirty="0">
              <a:latin typeface="Times New Roman"/>
              <a:ea typeface="Times New Roman"/>
              <a:cs typeface="Times New Roman"/>
              <a:sym typeface="Times New Roman"/>
            </a:endParaRPr>
          </a:p>
        </p:txBody>
      </p:sp>
      <p:sp>
        <p:nvSpPr>
          <p:cNvPr id="726" name="Google Shape;726;gf907f93fc4_0_41"/>
          <p:cNvSpPr txBox="1">
            <a:spLocks noGrp="1"/>
          </p:cNvSpPr>
          <p:nvPr>
            <p:ph type="body" idx="1"/>
          </p:nvPr>
        </p:nvSpPr>
        <p:spPr>
          <a:xfrm>
            <a:off x="0" y="609600"/>
            <a:ext cx="12192000" cy="62484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751"/>
              </a:spcBef>
              <a:spcAft>
                <a:spcPts val="0"/>
              </a:spcAft>
              <a:buNone/>
            </a:pPr>
            <a:endParaRPr dirty="0">
              <a:solidFill>
                <a:schemeClr val="dk1"/>
              </a:solidFill>
              <a:latin typeface="Calibri"/>
              <a:ea typeface="Calibri"/>
              <a:cs typeface="Calibri"/>
              <a:sym typeface="Calibri"/>
            </a:endParaRPr>
          </a:p>
          <a:p>
            <a:pPr marL="0" lvl="0" indent="0" algn="just" rtl="0">
              <a:lnSpc>
                <a:spcPct val="115000"/>
              </a:lnSpc>
              <a:spcBef>
                <a:spcPts val="0"/>
              </a:spcBef>
              <a:spcAft>
                <a:spcPts val="0"/>
              </a:spcAft>
              <a:buSzPts val="2100"/>
              <a:buNone/>
            </a:pPr>
            <a:endParaRPr dirty="0">
              <a:solidFill>
                <a:schemeClr val="dk1"/>
              </a:solidFill>
            </a:endParaRPr>
          </a:p>
          <a:p>
            <a:pPr marL="0" lvl="0" indent="0" algn="just" rtl="0">
              <a:lnSpc>
                <a:spcPct val="115000"/>
              </a:lnSpc>
              <a:spcBef>
                <a:spcPts val="0"/>
              </a:spcBef>
              <a:spcAft>
                <a:spcPts val="0"/>
              </a:spcAft>
              <a:buSzPts val="2100"/>
              <a:buNone/>
            </a:pPr>
            <a:endParaRPr dirty="0">
              <a:solidFill>
                <a:schemeClr val="dk1"/>
              </a:solidFill>
            </a:endParaRPr>
          </a:p>
          <a:p>
            <a:pPr marL="0" lvl="0" indent="0" algn="just"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751"/>
              </a:spcBef>
              <a:spcAft>
                <a:spcPts val="0"/>
              </a:spcAft>
              <a:buSzPts val="2100"/>
              <a:buNone/>
            </a:pPr>
            <a:endParaRPr lang="en-US" dirty="0"/>
          </a:p>
          <a:p>
            <a:pPr marL="0" lvl="0" indent="0" algn="l" rtl="0">
              <a:lnSpc>
                <a:spcPct val="115000"/>
              </a:lnSpc>
              <a:spcBef>
                <a:spcPts val="751"/>
              </a:spcBef>
              <a:spcAft>
                <a:spcPts val="0"/>
              </a:spcAft>
              <a:buSzPts val="2100"/>
              <a:buNone/>
            </a:pPr>
            <a:endParaRPr lang="en-IN" dirty="0"/>
          </a:p>
          <a:p>
            <a:pPr marL="0" lvl="0" indent="0" algn="l" rtl="0">
              <a:lnSpc>
                <a:spcPct val="115000"/>
              </a:lnSpc>
              <a:spcBef>
                <a:spcPts val="751"/>
              </a:spcBef>
              <a:spcAft>
                <a:spcPts val="0"/>
              </a:spcAft>
              <a:buSzPts val="2100"/>
              <a:buNone/>
            </a:pPr>
            <a:endParaRPr dirty="0"/>
          </a:p>
        </p:txBody>
      </p:sp>
      <p:sp>
        <p:nvSpPr>
          <p:cNvPr id="4" name="TextBox 3">
            <a:extLst>
              <a:ext uri="{FF2B5EF4-FFF2-40B4-BE49-F238E27FC236}">
                <a16:creationId xmlns:a16="http://schemas.microsoft.com/office/drawing/2014/main" xmlns="" id="{0FA81EC5-17D0-AF7B-486C-1596DDFA7A2B}"/>
              </a:ext>
            </a:extLst>
          </p:cNvPr>
          <p:cNvSpPr txBox="1"/>
          <p:nvPr/>
        </p:nvSpPr>
        <p:spPr>
          <a:xfrm>
            <a:off x="663388" y="808655"/>
            <a:ext cx="8283388" cy="646331"/>
          </a:xfrm>
          <a:prstGeom prst="rect">
            <a:avLst/>
          </a:prstGeom>
          <a:noFill/>
        </p:spPr>
        <p:txBody>
          <a:bodyPr wrap="square">
            <a:spAutoFit/>
          </a:bodyPr>
          <a:lstStyle/>
          <a:p>
            <a:pPr marL="342900" indent="-342900" rtl="0" fontAlgn="base">
              <a:spcBef>
                <a:spcPts val="0"/>
              </a:spcBef>
              <a:spcAft>
                <a:spcPts val="0"/>
              </a:spcAft>
              <a:buFont typeface="+mj-lt"/>
              <a:buAutoNum type="arabicPeriod"/>
            </a:pPr>
            <a:endParaRPr lang="en-IN" sz="1800" i="0" u="sng" strike="noStrike" dirty="0">
              <a:solidFill>
                <a:srgbClr val="7890CD"/>
              </a:solidFill>
              <a:effectLst/>
              <a:latin typeface="Arial" panose="020B0604020202020204" pitchFamily="34" charset="0"/>
            </a:endParaRPr>
          </a:p>
          <a:p>
            <a:pPr rtl="0" fontAlgn="base">
              <a:spcBef>
                <a:spcPts val="0"/>
              </a:spcBef>
              <a:spcAft>
                <a:spcPts val="0"/>
              </a:spcAft>
              <a:buFont typeface="+mj-lt"/>
              <a:buAutoNum type="arabicPeriod"/>
            </a:pPr>
            <a:endParaRPr lang="en-IN" sz="1800" i="0" u="none" strike="noStrike" dirty="0">
              <a:solidFill>
                <a:srgbClr val="FFFFFF"/>
              </a:solidFill>
              <a:effectLst/>
              <a:latin typeface="Arial" panose="020B0604020202020204" pitchFamily="34" charset="0"/>
            </a:endParaRPr>
          </a:p>
        </p:txBody>
      </p:sp>
      <p:sp>
        <p:nvSpPr>
          <p:cNvPr id="2" name="Rectangle 1">
            <a:extLst>
              <a:ext uri="{FF2B5EF4-FFF2-40B4-BE49-F238E27FC236}">
                <a16:creationId xmlns:a16="http://schemas.microsoft.com/office/drawing/2014/main" xmlns="" id="{2558DE81-5F82-B587-6E7A-ECBC7AD74CA4}"/>
              </a:ext>
            </a:extLst>
          </p:cNvPr>
          <p:cNvSpPr/>
          <p:nvPr/>
        </p:nvSpPr>
        <p:spPr>
          <a:xfrm>
            <a:off x="322729" y="808655"/>
            <a:ext cx="11358283" cy="58072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rtl="0" eaLnBrk="1" fontAlgn="t" latinLnBrk="0" hangingPunct="1">
              <a:spcBef>
                <a:spcPts val="0"/>
              </a:spcBef>
              <a:spcAft>
                <a:spcPts val="0"/>
              </a:spcAft>
              <a:buFont typeface="+mj-lt"/>
              <a:buAutoNum type="arabicPeriod"/>
            </a:pPr>
            <a:r>
              <a:rPr lang="it-IT" sz="1800" b="0" i="1" u="none" strike="noStrike" kern="1200" dirty="0">
                <a:solidFill>
                  <a:srgbClr val="000000"/>
                </a:solidFill>
                <a:effectLst/>
                <a:latin typeface="Bookman Old Style" panose="02050604050505020204" pitchFamily="18" charset="0"/>
              </a:rPr>
              <a:t>Vanya Ivanova, Tasho Tashev, Ivo Draganov</a:t>
            </a:r>
            <a:r>
              <a:rPr lang="en-IN" sz="1800" b="0" i="1" u="none" strike="noStrike" kern="1200" dirty="0">
                <a:solidFill>
                  <a:srgbClr val="000000"/>
                </a:solidFill>
                <a:effectLst/>
                <a:latin typeface="Arial" panose="020B0604020202020204" pitchFamily="34" charset="0"/>
              </a:rPr>
              <a:t>, </a:t>
            </a:r>
            <a:r>
              <a:rPr lang="en-US" sz="1800" b="0" i="0" u="none" strike="noStrike" kern="1200" dirty="0">
                <a:solidFill>
                  <a:srgbClr val="000000"/>
                </a:solidFill>
                <a:effectLst/>
                <a:latin typeface="Bookman Old Style" panose="02050604050505020204" pitchFamily="18" charset="0"/>
              </a:rPr>
              <a:t>DETECTION OF IOT BASED DDoS ATTACK BY NETWORK TRAFFIC ANALYSIS, </a:t>
            </a:r>
            <a:r>
              <a:rPr lang="en-US" sz="1800" b="1" i="0" u="sng" strike="noStrike" kern="1200" dirty="0">
                <a:solidFill>
                  <a:srgbClr val="000000"/>
                </a:solidFill>
                <a:effectLst/>
                <a:latin typeface="Bookman Old Style" panose="02050604050505020204" pitchFamily="18" charset="0"/>
                <a:hlinkClick r:id="rId3"/>
              </a:rPr>
              <a:t>International Journal of Circuits, Systems and Signal Processing</a:t>
            </a:r>
            <a:r>
              <a:rPr lang="en-US" sz="1800" b="0" i="0" u="none" strike="noStrike" kern="1200" dirty="0">
                <a:solidFill>
                  <a:srgbClr val="000000"/>
                </a:solidFill>
                <a:effectLst/>
                <a:latin typeface="Bookman Old Style" panose="02050604050505020204" pitchFamily="18" charset="0"/>
              </a:rPr>
              <a:t>,2022</a:t>
            </a:r>
          </a:p>
          <a:p>
            <a:pPr marL="0" rtl="0" eaLnBrk="1" fontAlgn="t" latinLnBrk="0" hangingPunct="1">
              <a:spcBef>
                <a:spcPts val="0"/>
              </a:spcBef>
              <a:spcAft>
                <a:spcPts val="0"/>
              </a:spcAft>
            </a:pPr>
            <a:endParaRPr lang="en-US" dirty="0">
              <a:solidFill>
                <a:srgbClr val="000000"/>
              </a:solidFill>
              <a:latin typeface="Bookman Old Style" panose="02050604050505020204" pitchFamily="18" charset="0"/>
            </a:endParaRPr>
          </a:p>
          <a:p>
            <a:pPr marL="0" rtl="0" eaLnBrk="1" fontAlgn="t" latinLnBrk="0" hangingPunct="1">
              <a:spcBef>
                <a:spcPts val="0"/>
              </a:spcBef>
              <a:spcAft>
                <a:spcPts val="0"/>
              </a:spcAft>
            </a:pPr>
            <a:endParaRPr lang="en-US" dirty="0">
              <a:solidFill>
                <a:srgbClr val="000000"/>
              </a:solidFill>
              <a:latin typeface="Bookman Old Style" panose="02050604050505020204" pitchFamily="18" charset="0"/>
            </a:endParaRPr>
          </a:p>
          <a:p>
            <a:pPr rtl="0" eaLnBrk="1" fontAlgn="ctr" latinLnBrk="0" hangingPunct="1">
              <a:spcBef>
                <a:spcPts val="0"/>
              </a:spcBef>
              <a:spcAft>
                <a:spcPts val="0"/>
              </a:spcAft>
            </a:pPr>
            <a:r>
              <a:rPr lang="en-IN" sz="1800" b="0" i="1" u="none" strike="noStrike" kern="1200" dirty="0">
                <a:solidFill>
                  <a:srgbClr val="000000"/>
                </a:solidFill>
                <a:effectLst/>
                <a:latin typeface="Bookman Old Style" panose="02050604050505020204" pitchFamily="18" charset="0"/>
              </a:rPr>
              <a:t>2.  Himanshu </a:t>
            </a:r>
            <a:r>
              <a:rPr lang="en-IN" sz="1800" b="0" i="1" u="none" strike="noStrike" kern="1200" dirty="0" err="1">
                <a:solidFill>
                  <a:srgbClr val="000000"/>
                </a:solidFill>
                <a:effectLst/>
                <a:latin typeface="Bookman Old Style" panose="02050604050505020204" pitchFamily="18" charset="0"/>
              </a:rPr>
              <a:t>Gandhi,Vinay</a:t>
            </a:r>
            <a:r>
              <a:rPr lang="en-IN" sz="1800" b="0" i="1" u="none" strike="noStrike" kern="1200" dirty="0">
                <a:solidFill>
                  <a:srgbClr val="000000"/>
                </a:solidFill>
                <a:effectLst/>
                <a:latin typeface="Bookman Old Style" panose="02050604050505020204" pitchFamily="18" charset="0"/>
              </a:rPr>
              <a:t> Ribeiro</a:t>
            </a:r>
            <a:r>
              <a:rPr lang="en-IN" sz="1800" b="0" i="1" u="none" strike="noStrike" kern="1200" dirty="0">
                <a:solidFill>
                  <a:srgbClr val="000000"/>
                </a:solidFill>
                <a:effectLst/>
                <a:latin typeface="Arial" panose="020B0604020202020204" pitchFamily="34" charset="0"/>
              </a:rPr>
              <a:t>, </a:t>
            </a:r>
            <a:r>
              <a:rPr lang="en-US" sz="1800" b="0" i="0" u="none" strike="noStrike" kern="1200" dirty="0">
                <a:solidFill>
                  <a:srgbClr val="000000"/>
                </a:solidFill>
                <a:effectLst/>
                <a:latin typeface="Bookman Old Style" panose="02050604050505020204" pitchFamily="18" charset="0"/>
              </a:rPr>
              <a:t>PACKET BATCHING IN NETWORK TRAFFIC ANALYSIS</a:t>
            </a:r>
            <a:endParaRPr lang="en-IN" sz="1800" b="0" i="0" u="none" strike="noStrike" dirty="0">
              <a:effectLst/>
              <a:latin typeface="Arial" panose="020B0604020202020204" pitchFamily="34" charset="0"/>
            </a:endParaRPr>
          </a:p>
          <a:p>
            <a:pPr marL="0" rtl="0" eaLnBrk="1" fontAlgn="ctr" latinLnBrk="0" hangingPunct="1">
              <a:spcBef>
                <a:spcPts val="0"/>
              </a:spcBef>
              <a:spcAft>
                <a:spcPts val="0"/>
              </a:spcAft>
            </a:pPr>
            <a:r>
              <a:rPr lang="en-US" sz="1800" b="0" i="0" u="none" strike="noStrike" kern="1200" dirty="0">
                <a:solidFill>
                  <a:srgbClr val="000000"/>
                </a:solidFill>
                <a:effectLst/>
                <a:latin typeface="Bookman Old Style" panose="02050604050505020204" pitchFamily="18" charset="0"/>
              </a:rPr>
              <a:t>14th conference on COMSNETS,BANGALORE,2022</a:t>
            </a:r>
            <a:endParaRPr lang="en-IN" sz="1800" b="0" i="0" u="none" strike="noStrike" dirty="0">
              <a:effectLst/>
              <a:latin typeface="Arial" panose="020B0604020202020204" pitchFamily="34" charset="0"/>
            </a:endParaRPr>
          </a:p>
          <a:p>
            <a:pPr marL="0" rtl="0" eaLnBrk="1" fontAlgn="ctr" latinLnBrk="0" hangingPunct="1">
              <a:spcBef>
                <a:spcPts val="0"/>
              </a:spcBef>
              <a:spcAft>
                <a:spcPts val="0"/>
              </a:spcAft>
            </a:pPr>
            <a:endParaRPr lang="en-IN" kern="1200" dirty="0">
              <a:solidFill>
                <a:srgbClr val="000000"/>
              </a:solidFill>
              <a:latin typeface="Arial" panose="020B0604020202020204" pitchFamily="34" charset="0"/>
            </a:endParaRPr>
          </a:p>
          <a:p>
            <a:pPr rtl="0" eaLnBrk="1" fontAlgn="ctr" latinLnBrk="0" hangingPunct="1">
              <a:spcBef>
                <a:spcPts val="0"/>
              </a:spcBef>
              <a:spcAft>
                <a:spcPts val="0"/>
              </a:spcAft>
            </a:pPr>
            <a:r>
              <a:rPr lang="en-IN" sz="1800" b="0" i="0" u="none" strike="noStrike" kern="1200" dirty="0">
                <a:solidFill>
                  <a:srgbClr val="000000"/>
                </a:solidFill>
                <a:effectLst/>
                <a:latin typeface="Bookman Old Style" panose="02050604050505020204" pitchFamily="18" charset="0"/>
              </a:rPr>
              <a:t/>
            </a:r>
            <a:br>
              <a:rPr lang="en-IN" sz="1800" b="0" i="0" u="none" strike="noStrike" kern="1200" dirty="0">
                <a:solidFill>
                  <a:srgbClr val="000000"/>
                </a:solidFill>
                <a:effectLst/>
                <a:latin typeface="Bookman Old Style" panose="02050604050505020204" pitchFamily="18" charset="0"/>
              </a:rPr>
            </a:br>
            <a:r>
              <a:rPr lang="en-IN" sz="1800" b="0" i="0" u="none" strike="noStrike" kern="1200" dirty="0">
                <a:solidFill>
                  <a:srgbClr val="000000"/>
                </a:solidFill>
                <a:effectLst/>
                <a:latin typeface="Bookman Old Style" panose="02050604050505020204" pitchFamily="18" charset="0"/>
              </a:rPr>
              <a:t>3.  </a:t>
            </a:r>
            <a:r>
              <a:rPr lang="en-IN" sz="1800" b="0" i="1" u="none" strike="noStrike" kern="1200" dirty="0" err="1">
                <a:solidFill>
                  <a:srgbClr val="000000"/>
                </a:solidFill>
                <a:effectLst/>
                <a:latin typeface="Bookman Old Style" panose="02050604050505020204" pitchFamily="18" charset="0"/>
              </a:rPr>
              <a:t>Kovtsur</a:t>
            </a:r>
            <a:r>
              <a:rPr lang="en-IN" sz="1800" b="0" i="1" u="none" strike="noStrike" kern="1200" dirty="0">
                <a:solidFill>
                  <a:srgbClr val="000000"/>
                </a:solidFill>
                <a:effectLst/>
                <a:latin typeface="Bookman Old Style" panose="02050604050505020204" pitchFamily="18" charset="0"/>
              </a:rPr>
              <a:t> Maxim</a:t>
            </a:r>
            <a:r>
              <a:rPr lang="en-IN" sz="1800" b="0" i="1" u="none" strike="noStrike" kern="1200" dirty="0">
                <a:solidFill>
                  <a:srgbClr val="000000"/>
                </a:solidFill>
                <a:effectLst/>
                <a:latin typeface="Arial" panose="020B0604020202020204" pitchFamily="34" charset="0"/>
              </a:rPr>
              <a:t>, </a:t>
            </a:r>
            <a:r>
              <a:rPr lang="en-IN" sz="1800" b="0" i="1" u="none" strike="noStrike" kern="1200" dirty="0">
                <a:solidFill>
                  <a:srgbClr val="000000"/>
                </a:solidFill>
                <a:effectLst/>
                <a:latin typeface="Bookman Old Style" panose="02050604050505020204" pitchFamily="18" charset="0"/>
              </a:rPr>
              <a:t>Potemkin Pavel</a:t>
            </a:r>
            <a:r>
              <a:rPr lang="en-IN" sz="1800" b="0" i="1" u="none" strike="noStrike" kern="1200" dirty="0">
                <a:solidFill>
                  <a:srgbClr val="000000"/>
                </a:solidFill>
                <a:effectLst/>
                <a:latin typeface="Arial" panose="020B0604020202020204" pitchFamily="34" charset="0"/>
              </a:rPr>
              <a:t>, </a:t>
            </a:r>
            <a:r>
              <a:rPr lang="en-US" sz="1800" b="0" i="0" u="none" strike="noStrike" kern="1200" dirty="0">
                <a:solidFill>
                  <a:srgbClr val="000000"/>
                </a:solidFill>
                <a:effectLst/>
                <a:latin typeface="Bookman Old Style" panose="02050604050505020204" pitchFamily="18" charset="0"/>
              </a:rPr>
              <a:t>RESEARCH OF WIRELESS NETWORK TRAFFIC ANALYSIS</a:t>
            </a:r>
            <a:endParaRPr lang="en-IN" sz="1800" b="0" i="0" u="none" strike="noStrike" dirty="0">
              <a:effectLst/>
              <a:latin typeface="Arial" panose="020B0604020202020204" pitchFamily="34" charset="0"/>
            </a:endParaRPr>
          </a:p>
          <a:p>
            <a:pPr marL="0" rtl="0" eaLnBrk="1" fontAlgn="ctr" latinLnBrk="0" hangingPunct="1">
              <a:spcBef>
                <a:spcPts val="0"/>
              </a:spcBef>
              <a:spcAft>
                <a:spcPts val="0"/>
              </a:spcAft>
            </a:pPr>
            <a:r>
              <a:rPr lang="en-US" sz="1800" b="0" i="0" u="none" strike="noStrike" kern="1200" dirty="0">
                <a:solidFill>
                  <a:srgbClr val="000000"/>
                </a:solidFill>
                <a:effectLst/>
                <a:latin typeface="Bookman Old Style" panose="02050604050505020204" pitchFamily="18" charset="0"/>
              </a:rPr>
              <a:t>13th International Congress on UMT,Brno,2021</a:t>
            </a:r>
          </a:p>
          <a:p>
            <a:pPr marL="0" rtl="0" eaLnBrk="1" fontAlgn="ctr" latinLnBrk="0" hangingPunct="1">
              <a:spcBef>
                <a:spcPts val="0"/>
              </a:spcBef>
              <a:spcAft>
                <a:spcPts val="0"/>
              </a:spcAft>
            </a:pPr>
            <a:endParaRPr lang="en-US" sz="1800" b="0" i="0" u="none" strike="noStrike" kern="1200" dirty="0">
              <a:solidFill>
                <a:srgbClr val="000000"/>
              </a:solidFill>
              <a:effectLst/>
              <a:latin typeface="Bookman Old Style" panose="02050604050505020204" pitchFamily="18" charset="0"/>
            </a:endParaRPr>
          </a:p>
          <a:p>
            <a:pPr marL="0" algn="ctr" rtl="0" eaLnBrk="1" fontAlgn="t" latinLnBrk="0" hangingPunct="1">
              <a:spcBef>
                <a:spcPts val="0"/>
              </a:spcBef>
              <a:spcAft>
                <a:spcPts val="0"/>
              </a:spcAft>
            </a:pPr>
            <a:endParaRPr lang="en-US" dirty="0">
              <a:solidFill>
                <a:srgbClr val="000000"/>
              </a:solidFill>
              <a:latin typeface="Bookman Old Style" panose="02050604050505020204" pitchFamily="18" charset="0"/>
            </a:endParaRPr>
          </a:p>
          <a:p>
            <a:pPr marL="0" rtl="0" eaLnBrk="1" fontAlgn="t" latinLnBrk="0" hangingPunct="1">
              <a:spcBef>
                <a:spcPts val="0"/>
              </a:spcBef>
              <a:spcAft>
                <a:spcPts val="0"/>
              </a:spcAft>
            </a:pPr>
            <a:r>
              <a:rPr lang="en-US" sz="1800" b="0" i="1" u="none" strike="noStrike" kern="1200" dirty="0">
                <a:solidFill>
                  <a:srgbClr val="000000"/>
                </a:solidFill>
                <a:effectLst/>
                <a:latin typeface="Bookman Old Style" panose="02050604050505020204" pitchFamily="18" charset="0"/>
              </a:rPr>
              <a:t>4.  Sheetal </a:t>
            </a:r>
            <a:r>
              <a:rPr lang="en-US" sz="1800" b="0" i="1" u="none" strike="noStrike" kern="1200" dirty="0" err="1">
                <a:solidFill>
                  <a:srgbClr val="000000"/>
                </a:solidFill>
                <a:effectLst/>
                <a:latin typeface="Bookman Old Style" panose="02050604050505020204" pitchFamily="18" charset="0"/>
              </a:rPr>
              <a:t>Thakare</a:t>
            </a:r>
            <a:r>
              <a:rPr lang="en-IN" sz="1800" b="0" i="1" u="none" strike="noStrike" kern="1200" dirty="0">
                <a:solidFill>
                  <a:srgbClr val="000000"/>
                </a:solidFill>
                <a:effectLst/>
                <a:latin typeface="Arial" panose="020B0604020202020204" pitchFamily="34" charset="0"/>
              </a:rPr>
              <a:t>, </a:t>
            </a:r>
            <a:r>
              <a:rPr lang="en-US" sz="1800" b="0" i="1" u="none" strike="noStrike" kern="1200" dirty="0">
                <a:solidFill>
                  <a:srgbClr val="000000"/>
                </a:solidFill>
                <a:effectLst/>
                <a:latin typeface="Bookman Old Style" panose="02050604050505020204" pitchFamily="18" charset="0"/>
              </a:rPr>
              <a:t>Anshuman </a:t>
            </a:r>
            <a:r>
              <a:rPr lang="en-US" sz="1800" b="0" i="1" u="none" strike="noStrike" kern="1200" dirty="0" err="1">
                <a:solidFill>
                  <a:srgbClr val="000000"/>
                </a:solidFill>
                <a:effectLst/>
                <a:latin typeface="Bookman Old Style" panose="02050604050505020204" pitchFamily="18" charset="0"/>
              </a:rPr>
              <a:t>Pund</a:t>
            </a:r>
            <a:r>
              <a:rPr lang="en-IN" sz="1800" b="0" i="1" u="none" strike="noStrike" kern="1200" dirty="0">
                <a:solidFill>
                  <a:srgbClr val="000000"/>
                </a:solidFill>
                <a:effectLst/>
                <a:latin typeface="Arial" panose="020B0604020202020204" pitchFamily="34" charset="0"/>
              </a:rPr>
              <a:t>, </a:t>
            </a:r>
            <a:r>
              <a:rPr lang="en-US" sz="1800" b="0" i="1" u="none" strike="noStrike" kern="1200" dirty="0">
                <a:solidFill>
                  <a:srgbClr val="000000"/>
                </a:solidFill>
                <a:effectLst/>
                <a:latin typeface="Bookman Old Style" panose="02050604050505020204" pitchFamily="18" charset="0"/>
              </a:rPr>
              <a:t>M A </a:t>
            </a:r>
            <a:r>
              <a:rPr lang="en-US" sz="1800" b="0" i="1" u="none" strike="noStrike" kern="1200" dirty="0" err="1">
                <a:solidFill>
                  <a:srgbClr val="000000"/>
                </a:solidFill>
                <a:effectLst/>
                <a:latin typeface="Bookman Old Style" panose="02050604050505020204" pitchFamily="18" charset="0"/>
              </a:rPr>
              <a:t>Pund</a:t>
            </a:r>
            <a:r>
              <a:rPr lang="en-IN" sz="1800" b="0" i="1" u="none" strike="noStrike" kern="1200" dirty="0">
                <a:solidFill>
                  <a:srgbClr val="000000"/>
                </a:solidFill>
                <a:effectLst/>
                <a:latin typeface="Arial" panose="020B0604020202020204" pitchFamily="34" charset="0"/>
              </a:rPr>
              <a:t>, </a:t>
            </a:r>
            <a:r>
              <a:rPr lang="en-IN" sz="1800" b="0" i="0" u="none" strike="noStrike" kern="1200" dirty="0">
                <a:solidFill>
                  <a:srgbClr val="000000"/>
                </a:solidFill>
                <a:effectLst/>
                <a:latin typeface="Bookman Old Style" panose="02050604050505020204" pitchFamily="18" charset="0"/>
              </a:rPr>
              <a:t>NETWORK TRAFFIC ANALYSIS:</a:t>
            </a:r>
            <a:r>
              <a:rPr lang="en-IN" dirty="0">
                <a:latin typeface="Arial" panose="020B0604020202020204" pitchFamily="34" charset="0"/>
              </a:rPr>
              <a:t>   </a:t>
            </a:r>
            <a:r>
              <a:rPr lang="en-IN" sz="1800" b="0" i="0" u="none" strike="noStrike" kern="1200" dirty="0">
                <a:solidFill>
                  <a:srgbClr val="000000"/>
                </a:solidFill>
                <a:effectLst/>
                <a:latin typeface="Bookman Old Style" panose="02050604050505020204" pitchFamily="18" charset="0"/>
              </a:rPr>
              <a:t>IMPORTANCE,TECHNIQUES</a:t>
            </a:r>
            <a:endParaRPr lang="en-IN" sz="1800" b="0" i="0" u="none" strike="noStrike" dirty="0">
              <a:effectLst/>
              <a:latin typeface="Arial" panose="020B0604020202020204" pitchFamily="34" charset="0"/>
            </a:endParaRPr>
          </a:p>
          <a:p>
            <a:pPr marL="0" rtl="0" eaLnBrk="1" fontAlgn="t" latinLnBrk="0" hangingPunct="1">
              <a:spcBef>
                <a:spcPts val="0"/>
              </a:spcBef>
              <a:spcAft>
                <a:spcPts val="0"/>
              </a:spcAft>
            </a:pPr>
            <a:r>
              <a:rPr lang="fr-FR" sz="1800" b="0" i="0" u="none" strike="noStrike" kern="1200" dirty="0">
                <a:solidFill>
                  <a:srgbClr val="000000"/>
                </a:solidFill>
                <a:effectLst/>
                <a:latin typeface="Bookman Old Style" panose="02050604050505020204" pitchFamily="18" charset="0"/>
              </a:rPr>
              <a:t>3RD International </a:t>
            </a:r>
            <a:r>
              <a:rPr lang="fr-FR" sz="1800" b="0" i="0" u="none" strike="noStrike" kern="1200" dirty="0" err="1">
                <a:solidFill>
                  <a:srgbClr val="000000"/>
                </a:solidFill>
                <a:effectLst/>
                <a:latin typeface="Bookman Old Style" panose="02050604050505020204" pitchFamily="18" charset="0"/>
              </a:rPr>
              <a:t>Conference</a:t>
            </a:r>
            <a:r>
              <a:rPr lang="fr-FR" sz="1800" b="0" i="0" u="none" strike="noStrike" kern="1200" dirty="0">
                <a:solidFill>
                  <a:srgbClr val="000000"/>
                </a:solidFill>
                <a:effectLst/>
                <a:latin typeface="Bookman Old Style" panose="02050604050505020204" pitchFamily="18" charset="0"/>
              </a:rPr>
              <a:t> on CES, Coimbatore,2018</a:t>
            </a:r>
          </a:p>
          <a:p>
            <a:pPr marL="0" rtl="0" eaLnBrk="1" fontAlgn="t" latinLnBrk="0" hangingPunct="1">
              <a:spcBef>
                <a:spcPts val="0"/>
              </a:spcBef>
              <a:spcAft>
                <a:spcPts val="0"/>
              </a:spcAft>
            </a:pPr>
            <a:endParaRPr lang="fr-FR" dirty="0">
              <a:solidFill>
                <a:srgbClr val="000000"/>
              </a:solidFill>
              <a:latin typeface="Bookman Old Style" panose="02050604050505020204" pitchFamily="18" charset="0"/>
            </a:endParaRPr>
          </a:p>
          <a:p>
            <a:pPr rtl="0" eaLnBrk="1" fontAlgn="t" latinLnBrk="0" hangingPunct="1">
              <a:spcBef>
                <a:spcPts val="0"/>
              </a:spcBef>
              <a:spcAft>
                <a:spcPts val="0"/>
              </a:spcAft>
            </a:pPr>
            <a:endParaRPr lang="fr-FR" dirty="0">
              <a:solidFill>
                <a:srgbClr val="000000"/>
              </a:solidFill>
              <a:latin typeface="Bookman Old Style" panose="02050604050505020204" pitchFamily="18" charset="0"/>
            </a:endParaRPr>
          </a:p>
          <a:p>
            <a:pPr rtl="0" eaLnBrk="1" fontAlgn="t" latinLnBrk="0" hangingPunct="1">
              <a:spcBef>
                <a:spcPts val="0"/>
              </a:spcBef>
              <a:spcAft>
                <a:spcPts val="0"/>
              </a:spcAft>
            </a:pPr>
            <a:r>
              <a:rPr lang="fr-FR" sz="1800" b="0" i="1" u="none" strike="noStrike" kern="1200" dirty="0">
                <a:solidFill>
                  <a:srgbClr val="000000"/>
                </a:solidFill>
                <a:effectLst/>
                <a:latin typeface="Bookman Old Style" panose="02050604050505020204" pitchFamily="18" charset="0"/>
              </a:rPr>
              <a:t>5.  </a:t>
            </a:r>
            <a:r>
              <a:rPr lang="en-IN" sz="1800" b="0" i="1" u="none" strike="noStrike" kern="1200" dirty="0">
                <a:solidFill>
                  <a:srgbClr val="000000"/>
                </a:solidFill>
                <a:effectLst/>
                <a:latin typeface="Bookman Old Style" panose="02050604050505020204" pitchFamily="18" charset="0"/>
              </a:rPr>
              <a:t>Fabian Popa, </a:t>
            </a:r>
            <a:r>
              <a:rPr lang="en-IN" sz="1800" b="0" i="0" u="none" strike="noStrike" kern="1200" dirty="0">
                <a:solidFill>
                  <a:srgbClr val="000000"/>
                </a:solidFill>
                <a:effectLst/>
                <a:latin typeface="Bookman Old Style" panose="02050604050505020204" pitchFamily="18" charset="0"/>
              </a:rPr>
              <a:t>NETWORK TRAFFIC VISUALISATION</a:t>
            </a:r>
            <a:r>
              <a:rPr lang="en-IN" sz="1800" b="0" i="0" u="none" strike="noStrike" kern="1200" dirty="0">
                <a:solidFill>
                  <a:srgbClr val="000000"/>
                </a:solidFill>
                <a:effectLst/>
                <a:latin typeface="Arial" panose="020B0604020202020204" pitchFamily="34" charset="0"/>
              </a:rPr>
              <a:t>, </a:t>
            </a:r>
            <a:r>
              <a:rPr lang="de-DE" sz="1800" b="0" i="0" u="none" strike="noStrike" kern="1200" dirty="0">
                <a:solidFill>
                  <a:srgbClr val="000000"/>
                </a:solidFill>
                <a:effectLst/>
                <a:latin typeface="Bookman Old Style" panose="02050604050505020204" pitchFamily="18" charset="0"/>
              </a:rPr>
              <a:t>Seminar Innovative Internet-Technology und          Mobile communikation, WS 2018/2019 </a:t>
            </a:r>
            <a:endParaRPr lang="en-IN" sz="1800" b="0" i="0" u="none" strike="noStrike" dirty="0">
              <a:effectLst/>
              <a:latin typeface="Arial" panose="020B0604020202020204" pitchFamily="34" charset="0"/>
            </a:endParaRPr>
          </a:p>
          <a:p>
            <a:pPr marL="0" rtl="0" eaLnBrk="1" fontAlgn="t" latinLnBrk="0" hangingPunct="1">
              <a:spcBef>
                <a:spcPts val="0"/>
              </a:spcBef>
              <a:spcAft>
                <a:spcPts val="0"/>
              </a:spcAft>
            </a:pPr>
            <a:endParaRPr lang="en-IN" sz="1800" b="0" i="0" u="none" strike="noStrike" dirty="0">
              <a:effectLst/>
              <a:latin typeface="Arial" panose="020B0604020202020204" pitchFamily="34" charset="0"/>
            </a:endParaRPr>
          </a:p>
          <a:p>
            <a:pPr marL="0" rtl="0" eaLnBrk="1" fontAlgn="ctr" latinLnBrk="0" hangingPunct="1">
              <a:spcBef>
                <a:spcPts val="0"/>
              </a:spcBef>
              <a:spcAft>
                <a:spcPts val="0"/>
              </a:spcAft>
            </a:pPr>
            <a:endParaRPr lang="en-IN" sz="1800" b="0" i="0" u="none" strike="noStrike" dirty="0">
              <a:effectLst/>
              <a:latin typeface="Arial" panose="020B0604020202020204" pitchFamily="34" charset="0"/>
            </a:endParaRPr>
          </a:p>
          <a:p>
            <a:pPr marL="0" rtl="0" eaLnBrk="1" fontAlgn="ctr" latinLnBrk="0" hangingPunct="1">
              <a:spcBef>
                <a:spcPts val="0"/>
              </a:spcBef>
              <a:spcAft>
                <a:spcPts val="0"/>
              </a:spcAft>
            </a:pPr>
            <a:r>
              <a:rPr lang="en-US" sz="1800" b="0" i="0" u="none" strike="noStrike" kern="1200" dirty="0">
                <a:solidFill>
                  <a:srgbClr val="000000"/>
                </a:solidFill>
                <a:effectLst/>
                <a:latin typeface="Bookman Old Style" panose="02050604050505020204" pitchFamily="18" charset="0"/>
              </a:rPr>
              <a:t/>
            </a:r>
            <a:br>
              <a:rPr lang="en-US" sz="1800" b="0" i="0" u="none" strike="noStrike" kern="1200" dirty="0">
                <a:solidFill>
                  <a:srgbClr val="000000"/>
                </a:solidFill>
                <a:effectLst/>
                <a:latin typeface="Bookman Old Style" panose="02050604050505020204" pitchFamily="18" charset="0"/>
              </a:rPr>
            </a:br>
            <a:endParaRPr lang="en-IN" sz="1800" b="0" i="0" u="none" strike="noStrike" dirty="0">
              <a:effectLst/>
              <a:latin typeface="Arial" panose="020B0604020202020204" pitchFamily="34" charset="0"/>
            </a:endParaRPr>
          </a:p>
          <a:p>
            <a:pPr marL="0" rtl="0" eaLnBrk="1" fontAlgn="t" latinLnBrk="0" hangingPunct="1">
              <a:spcBef>
                <a:spcPts val="0"/>
              </a:spcBef>
              <a:spcAft>
                <a:spcPts val="0"/>
              </a:spcAft>
            </a:pPr>
            <a:endParaRPr lang="en-IN" sz="1800" b="0" i="0" u="none" strike="noStrike" dirty="0">
              <a:effectLst/>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4942073-5BED-4DB4-80D7-34D30FE37A4C}"/>
              </a:ext>
            </a:extLst>
          </p:cNvPr>
          <p:cNvSpPr>
            <a:spLocks noGrp="1"/>
          </p:cNvSpPr>
          <p:nvPr>
            <p:ph idx="1"/>
          </p:nvPr>
        </p:nvSpPr>
        <p:spPr>
          <a:xfrm>
            <a:off x="341745" y="2767788"/>
            <a:ext cx="11508509" cy="5634182"/>
          </a:xfrm>
        </p:spPr>
        <p:txBody>
          <a:bodyPr/>
          <a:lstStyle/>
          <a:p>
            <a:pPr marL="0" indent="0" algn="ctr">
              <a:buNone/>
            </a:pPr>
            <a:r>
              <a:rPr lang="en-IN" sz="6600" dirty="0">
                <a:latin typeface="Lucida Calligraphy" panose="03010101010101010101" pitchFamily="66" charset="0"/>
              </a:rPr>
              <a:t>Thank You</a:t>
            </a:r>
          </a:p>
        </p:txBody>
      </p:sp>
    </p:spTree>
    <p:extLst>
      <p:ext uri="{BB962C8B-B14F-4D97-AF65-F5344CB8AC3E}">
        <p14:creationId xmlns:p14="http://schemas.microsoft.com/office/powerpoint/2010/main" val="342991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704FDC-522C-F94E-7C3A-DD9DE8A4A9E8}"/>
              </a:ext>
            </a:extLst>
          </p:cNvPr>
          <p:cNvSpPr>
            <a:spLocks noGrp="1"/>
          </p:cNvSpPr>
          <p:nvPr>
            <p:ph type="title"/>
          </p:nvPr>
        </p:nvSpPr>
        <p:spPr>
          <a:solidFill>
            <a:schemeClr val="accent4"/>
          </a:solidFill>
        </p:spPr>
        <p:txBody>
          <a:bodyPr/>
          <a:lstStyle/>
          <a:p>
            <a:r>
              <a:rPr lang="en-IN" dirty="0"/>
              <a:t>ACKNOWLEDGEMENT</a:t>
            </a:r>
          </a:p>
        </p:txBody>
      </p:sp>
      <p:sp>
        <p:nvSpPr>
          <p:cNvPr id="3" name="Rectangle 2">
            <a:extLst>
              <a:ext uri="{FF2B5EF4-FFF2-40B4-BE49-F238E27FC236}">
                <a16:creationId xmlns:a16="http://schemas.microsoft.com/office/drawing/2014/main" xmlns="" id="{A39A732A-4773-8202-7B81-336581ADE19C}"/>
              </a:ext>
            </a:extLst>
          </p:cNvPr>
          <p:cNvSpPr/>
          <p:nvPr/>
        </p:nvSpPr>
        <p:spPr>
          <a:xfrm>
            <a:off x="206188" y="833718"/>
            <a:ext cx="11313459" cy="56836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9210" indent="-6350">
              <a:lnSpc>
                <a:spcPct val="107000"/>
              </a:lnSpc>
              <a:spcAft>
                <a:spcPts val="30"/>
              </a:spcAft>
            </a:pPr>
            <a:r>
              <a:rPr lang="en-IN" sz="1800" dirty="0">
                <a:solidFill>
                  <a:srgbClr val="000000"/>
                </a:solidFill>
                <a:effectLst/>
                <a:latin typeface="Bookman Old Style" panose="02050604050505020204" pitchFamily="18" charset="0"/>
                <a:ea typeface="Times New Roman" panose="02020603050405020304" pitchFamily="18" charset="0"/>
              </a:rPr>
              <a:t>We are indebted to our faculty</a:t>
            </a:r>
            <a:r>
              <a:rPr lang="en-IN" sz="1800" b="1" dirty="0">
                <a:solidFill>
                  <a:srgbClr val="000000"/>
                </a:solidFill>
                <a:effectLst/>
                <a:latin typeface="Bookman Old Style" panose="02050604050505020204" pitchFamily="18" charset="0"/>
                <a:ea typeface="Times New Roman" panose="02020603050405020304" pitchFamily="18" charset="0"/>
              </a:rPr>
              <a:t>, Dr Mohana, </a:t>
            </a:r>
            <a:r>
              <a:rPr lang="en-IN" sz="1800" dirty="0">
                <a:solidFill>
                  <a:srgbClr val="000000"/>
                </a:solidFill>
                <a:effectLst/>
                <a:latin typeface="Bookman Old Style" panose="02050604050505020204" pitchFamily="18" charset="0"/>
                <a:ea typeface="Times New Roman" panose="02020603050405020304" pitchFamily="18" charset="0"/>
              </a:rPr>
              <a:t>Assistant Professor, CSE Dept, RVCE, for her wholehearted support, suggestions and invaluable advice throughout our Project work.  </a:t>
            </a:r>
          </a:p>
          <a:p>
            <a:pPr marL="6350" indent="-6350" algn="l">
              <a:lnSpc>
                <a:spcPct val="107000"/>
              </a:lnSpc>
              <a:spcAft>
                <a:spcPts val="525"/>
              </a:spcAft>
            </a:pPr>
            <a:r>
              <a:rPr lang="en-IN" sz="1800" dirty="0">
                <a:solidFill>
                  <a:srgbClr val="000000"/>
                </a:solidFill>
                <a:effectLst/>
                <a:latin typeface="Bookman Old Style" panose="02050604050505020204" pitchFamily="18" charset="0"/>
                <a:ea typeface="Times New Roman" panose="02020603050405020304" pitchFamily="18" charset="0"/>
              </a:rPr>
              <a:t> </a:t>
            </a:r>
          </a:p>
          <a:p>
            <a:pPr marL="6350" indent="-6350" algn="just">
              <a:lnSpc>
                <a:spcPct val="149000"/>
              </a:lnSpc>
              <a:spcAft>
                <a:spcPts val="30"/>
              </a:spcAft>
            </a:pPr>
            <a:r>
              <a:rPr lang="en-IN" sz="1800" dirty="0">
                <a:solidFill>
                  <a:srgbClr val="000000"/>
                </a:solidFill>
                <a:effectLst/>
                <a:latin typeface="Bookman Old Style" panose="02050604050505020204" pitchFamily="18" charset="0"/>
                <a:ea typeface="Times New Roman" panose="02020603050405020304" pitchFamily="18" charset="0"/>
              </a:rPr>
              <a:t>Our sincere thanks to </a:t>
            </a:r>
            <a:r>
              <a:rPr lang="en-IN" sz="1800" b="1" dirty="0">
                <a:solidFill>
                  <a:srgbClr val="000000"/>
                </a:solidFill>
                <a:effectLst/>
                <a:latin typeface="Bookman Old Style" panose="02050604050505020204" pitchFamily="18" charset="0"/>
                <a:ea typeface="Times New Roman" panose="02020603050405020304" pitchFamily="18" charset="0"/>
              </a:rPr>
              <a:t>Dr Ramakanth Kumar P.</a:t>
            </a:r>
            <a:r>
              <a:rPr lang="en-IN" sz="1800" dirty="0">
                <a:solidFill>
                  <a:srgbClr val="000000"/>
                </a:solidFill>
                <a:effectLst/>
                <a:latin typeface="Bookman Old Style" panose="02050604050505020204" pitchFamily="18" charset="0"/>
                <a:ea typeface="Times New Roman" panose="02020603050405020304" pitchFamily="18" charset="0"/>
              </a:rPr>
              <a:t>, Professor and Head, Department of Computer Science and Engineering, RVCE for his support and encouragement. </a:t>
            </a:r>
          </a:p>
          <a:p>
            <a:pPr marL="6350" indent="-6350" algn="l">
              <a:lnSpc>
                <a:spcPct val="107000"/>
              </a:lnSpc>
              <a:spcAft>
                <a:spcPts val="530"/>
              </a:spcAft>
            </a:pPr>
            <a:r>
              <a:rPr lang="en-IN" sz="1800" dirty="0">
                <a:solidFill>
                  <a:srgbClr val="000000"/>
                </a:solidFill>
                <a:effectLst/>
                <a:latin typeface="Bookman Old Style" panose="02050604050505020204" pitchFamily="18" charset="0"/>
                <a:ea typeface="Times New Roman" panose="02020603050405020304" pitchFamily="18" charset="0"/>
              </a:rPr>
              <a:t> </a:t>
            </a:r>
          </a:p>
          <a:p>
            <a:pPr marL="6350" indent="-6350" algn="just">
              <a:lnSpc>
                <a:spcPct val="131000"/>
              </a:lnSpc>
              <a:spcAft>
                <a:spcPts val="30"/>
              </a:spcAft>
            </a:pPr>
            <a:r>
              <a:rPr lang="en-IN" sz="1800" dirty="0">
                <a:solidFill>
                  <a:srgbClr val="000000"/>
                </a:solidFill>
                <a:effectLst/>
                <a:latin typeface="Bookman Old Style" panose="02050604050505020204" pitchFamily="18" charset="0"/>
                <a:ea typeface="Times New Roman" panose="02020603050405020304" pitchFamily="18" charset="0"/>
              </a:rPr>
              <a:t>Lastly, we take this opportunity to thank our </a:t>
            </a:r>
            <a:r>
              <a:rPr lang="en-IN" sz="1800" b="1" dirty="0">
                <a:solidFill>
                  <a:srgbClr val="000000"/>
                </a:solidFill>
                <a:effectLst/>
                <a:latin typeface="Bookman Old Style" panose="02050604050505020204" pitchFamily="18" charset="0"/>
                <a:ea typeface="Times New Roman" panose="02020603050405020304" pitchFamily="18" charset="0"/>
              </a:rPr>
              <a:t>family</a:t>
            </a:r>
            <a:r>
              <a:rPr lang="en-IN" sz="1800" dirty="0">
                <a:solidFill>
                  <a:srgbClr val="000000"/>
                </a:solidFill>
                <a:effectLst/>
                <a:latin typeface="Bookman Old Style" panose="02050604050505020204" pitchFamily="18" charset="0"/>
                <a:ea typeface="Times New Roman" panose="02020603050405020304" pitchFamily="18" charset="0"/>
              </a:rPr>
              <a:t> members and </a:t>
            </a:r>
            <a:r>
              <a:rPr lang="en-IN" sz="1800" b="1" dirty="0">
                <a:solidFill>
                  <a:srgbClr val="000000"/>
                </a:solidFill>
                <a:effectLst/>
                <a:latin typeface="Bookman Old Style" panose="02050604050505020204" pitchFamily="18" charset="0"/>
                <a:ea typeface="Times New Roman" panose="02020603050405020304" pitchFamily="18" charset="0"/>
              </a:rPr>
              <a:t>friends</a:t>
            </a:r>
            <a:r>
              <a:rPr lang="en-IN" sz="1800" dirty="0">
                <a:solidFill>
                  <a:srgbClr val="000000"/>
                </a:solidFill>
                <a:effectLst/>
                <a:latin typeface="Bookman Old Style" panose="02050604050505020204" pitchFamily="18" charset="0"/>
                <a:ea typeface="Times New Roman" panose="02020603050405020304" pitchFamily="18" charset="0"/>
              </a:rPr>
              <a:t> who provided all the backup support throughout the project work</a:t>
            </a:r>
            <a:r>
              <a:rPr lang="en-IN" sz="1800" dirty="0">
                <a:solidFill>
                  <a:srgbClr val="000000"/>
                </a:solidFill>
                <a:effectLst/>
                <a:latin typeface="Times New Roman" panose="02020603050405020304" pitchFamily="18" charset="0"/>
                <a:ea typeface="Times New Roman" panose="02020603050405020304" pitchFamily="18" charset="0"/>
              </a:rPr>
              <a:t>.</a:t>
            </a:r>
            <a:r>
              <a:rPr lang="en-IN" sz="1800" b="1"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4605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4A164F1-2F3D-4E1D-8A95-BF857C65D368}"/>
              </a:ext>
            </a:extLst>
          </p:cNvPr>
          <p:cNvSpPr/>
          <p:nvPr/>
        </p:nvSpPr>
        <p:spPr>
          <a:xfrm>
            <a:off x="428" y="36581"/>
            <a:ext cx="12194995" cy="6858001"/>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marL="180980" indent="-173279">
              <a:lnSpc>
                <a:spcPts val="1082"/>
              </a:lnSpc>
              <a:spcBef>
                <a:spcPts val="82"/>
              </a:spcBef>
              <a:buFont typeface="Arial" panose="020B0604020202020204" pitchFamily="34" charset="0"/>
              <a:buChar char="•"/>
              <a:defRPr/>
            </a:pPr>
            <a:endParaRPr lang="en-IN" sz="1092" dirty="0">
              <a:latin typeface="Helvetica-Bold"/>
              <a:cs typeface="Helvetica-Bold"/>
            </a:endParaRPr>
          </a:p>
        </p:txBody>
      </p:sp>
      <p:sp>
        <p:nvSpPr>
          <p:cNvPr id="8195" name="object 4">
            <a:extLst>
              <a:ext uri="{FF2B5EF4-FFF2-40B4-BE49-F238E27FC236}">
                <a16:creationId xmlns:a16="http://schemas.microsoft.com/office/drawing/2014/main" xmlns="" id="{D4498A24-9E38-4630-BFAB-8574C2E70C4B}"/>
              </a:ext>
            </a:extLst>
          </p:cNvPr>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8196" name="object 10">
            <a:extLst>
              <a:ext uri="{FF2B5EF4-FFF2-40B4-BE49-F238E27FC236}">
                <a16:creationId xmlns:a16="http://schemas.microsoft.com/office/drawing/2014/main" xmlns="" id="{08C6DC17-11E0-4F5E-9169-AD3CB4306FEE}"/>
              </a:ext>
            </a:extLst>
          </p:cNvPr>
          <p:cNvSpPr>
            <a:spLocks/>
          </p:cNvSpPr>
          <p:nvPr/>
        </p:nvSpPr>
        <p:spPr bwMode="auto">
          <a:xfrm>
            <a:off x="611718" y="722959"/>
            <a:ext cx="11235221" cy="0"/>
          </a:xfrm>
          <a:custGeom>
            <a:avLst/>
            <a:gdLst>
              <a:gd name="T0" fmla="*/ 0 w 18527395"/>
              <a:gd name="T1" fmla="*/ 18529712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8" name="object 7">
            <a:extLst>
              <a:ext uri="{FF2B5EF4-FFF2-40B4-BE49-F238E27FC236}">
                <a16:creationId xmlns:a16="http://schemas.microsoft.com/office/drawing/2014/main" xmlns="" id="{FD39AB1B-A1C0-4F18-91DC-030D16AA104E}"/>
              </a:ext>
            </a:extLst>
          </p:cNvPr>
          <p:cNvSpPr txBox="1"/>
          <p:nvPr/>
        </p:nvSpPr>
        <p:spPr>
          <a:xfrm>
            <a:off x="1151771" y="249330"/>
            <a:ext cx="1201401"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r>
              <a:rPr lang="en-IN" sz="970" b="1" spc="3" dirty="0">
                <a:solidFill>
                  <a:srgbClr val="231F20"/>
                </a:solidFill>
                <a:latin typeface="Times New Roman" panose="02020603050405020304" pitchFamily="18" charset="0"/>
                <a:cs typeface="Times New Roman" panose="02020603050405020304" pitchFamily="18" charset="0"/>
              </a:rPr>
              <a:t>®</a:t>
            </a:r>
            <a:endParaRPr sz="970" dirty="0">
              <a:latin typeface="Helvetica-Bold"/>
              <a:cs typeface="Helvetica-Bold"/>
            </a:endParaRPr>
          </a:p>
        </p:txBody>
      </p:sp>
      <p:sp>
        <p:nvSpPr>
          <p:cNvPr id="8199" name="TextBox 8">
            <a:extLst>
              <a:ext uri="{FF2B5EF4-FFF2-40B4-BE49-F238E27FC236}">
                <a16:creationId xmlns:a16="http://schemas.microsoft.com/office/drawing/2014/main" xmlns="" id="{23F9FD33-6623-42ED-BA73-F53D445A6192}"/>
              </a:ext>
            </a:extLst>
          </p:cNvPr>
          <p:cNvSpPr txBox="1">
            <a:spLocks noChangeArrowheads="1"/>
          </p:cNvSpPr>
          <p:nvPr/>
        </p:nvSpPr>
        <p:spPr bwMode="auto">
          <a:xfrm>
            <a:off x="1244186" y="899127"/>
            <a:ext cx="4759398" cy="596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US" altLang="en-US" sz="3275" b="1" dirty="0">
                <a:solidFill>
                  <a:schemeClr val="tx2"/>
                </a:solidFill>
                <a:latin typeface="Times New Roman" panose="02020603050405020304" pitchFamily="18" charset="0"/>
                <a:cs typeface="Times New Roman" panose="02020603050405020304" pitchFamily="18" charset="0"/>
              </a:rPr>
              <a:t>Table of Contents</a:t>
            </a:r>
          </a:p>
        </p:txBody>
      </p:sp>
      <p:sp>
        <p:nvSpPr>
          <p:cNvPr id="10" name="TextBox 9">
            <a:extLst>
              <a:ext uri="{FF2B5EF4-FFF2-40B4-BE49-F238E27FC236}">
                <a16:creationId xmlns:a16="http://schemas.microsoft.com/office/drawing/2014/main" xmlns="" id="{0E2369C1-6992-4AC8-BFC8-35856CD0086C}"/>
              </a:ext>
            </a:extLst>
          </p:cNvPr>
          <p:cNvSpPr txBox="1"/>
          <p:nvPr/>
        </p:nvSpPr>
        <p:spPr>
          <a:xfrm>
            <a:off x="1151771" y="2131772"/>
            <a:ext cx="9056719" cy="3539430"/>
          </a:xfrm>
          <a:prstGeom prst="rect">
            <a:avLst/>
          </a:prstGeom>
          <a:noFill/>
        </p:spPr>
        <p:txBody>
          <a:bodyPr>
            <a:spAutoFit/>
          </a:bodyPr>
          <a:lstStyle/>
          <a:p>
            <a:pPr marL="571500" indent="-571500">
              <a:buFont typeface="Arial" panose="020B0604020202020204" pitchFamily="34" charset="0"/>
              <a:buChar char="•"/>
            </a:pPr>
            <a:r>
              <a:rPr lang="en-IN" altLang="en-US" sz="2800" dirty="0"/>
              <a:t>INTRODUCTION</a:t>
            </a:r>
          </a:p>
          <a:p>
            <a:pPr marL="571500" indent="-571500">
              <a:buFont typeface="Arial" panose="020B0604020202020204" pitchFamily="34" charset="0"/>
              <a:buChar char="•"/>
            </a:pPr>
            <a:r>
              <a:rPr lang="en-IN" altLang="en-US" sz="2800" dirty="0"/>
              <a:t>PROBLEM STATEMENT</a:t>
            </a:r>
          </a:p>
          <a:p>
            <a:pPr marL="571500" indent="-571500">
              <a:buFont typeface="Arial" panose="020B0604020202020204" pitchFamily="34" charset="0"/>
              <a:buChar char="•"/>
            </a:pPr>
            <a:r>
              <a:rPr lang="en-IN" altLang="en-US" sz="2800" dirty="0"/>
              <a:t>OBJECTIVES</a:t>
            </a:r>
          </a:p>
          <a:p>
            <a:pPr marL="571500" indent="-571500">
              <a:buFont typeface="Arial" panose="020B0604020202020204" pitchFamily="34" charset="0"/>
              <a:buChar char="•"/>
            </a:pPr>
            <a:r>
              <a:rPr lang="en-IN" altLang="en-US" sz="2800" dirty="0"/>
              <a:t>LITERATURE SURVEY</a:t>
            </a:r>
          </a:p>
          <a:p>
            <a:pPr marL="571500" indent="-571500">
              <a:buFont typeface="Arial" panose="020B0604020202020204" pitchFamily="34" charset="0"/>
              <a:buChar char="•"/>
            </a:pPr>
            <a:r>
              <a:rPr lang="en-IN" altLang="en-US" sz="2800" dirty="0"/>
              <a:t>DESIGN AND IMPLEMENTATION</a:t>
            </a:r>
          </a:p>
          <a:p>
            <a:pPr marL="571500" indent="-571500">
              <a:buFont typeface="Arial" panose="020B0604020202020204" pitchFamily="34" charset="0"/>
              <a:buChar char="•"/>
            </a:pPr>
            <a:r>
              <a:rPr lang="en-IN" altLang="en-US" sz="2800" dirty="0"/>
              <a:t>SIMULATION AND ANALYSIS</a:t>
            </a:r>
          </a:p>
          <a:p>
            <a:pPr marL="571500" indent="-571500">
              <a:buFont typeface="Arial" panose="020B0604020202020204" pitchFamily="34" charset="0"/>
              <a:buChar char="•"/>
            </a:pPr>
            <a:r>
              <a:rPr lang="en-IN" altLang="en-US" sz="2800" dirty="0"/>
              <a:t>CONCLUSION </a:t>
            </a:r>
          </a:p>
          <a:p>
            <a:pPr marL="571500" indent="-571500">
              <a:buFont typeface="Arial" panose="020B0604020202020204" pitchFamily="34" charset="0"/>
              <a:buChar char="•"/>
            </a:pPr>
            <a:r>
              <a:rPr lang="en-IN" altLang="en-US" sz="2800" dirty="0"/>
              <a:t>REFERENCES</a:t>
            </a:r>
          </a:p>
        </p:txBody>
      </p:sp>
      <p:sp>
        <p:nvSpPr>
          <p:cNvPr id="3" name="TextBox 2"/>
          <p:cNvSpPr txBox="1"/>
          <p:nvPr/>
        </p:nvSpPr>
        <p:spPr>
          <a:xfrm>
            <a:off x="9203962" y="230901"/>
            <a:ext cx="2642977" cy="369332"/>
          </a:xfrm>
          <a:prstGeom prst="rect">
            <a:avLst/>
          </a:prstGeom>
          <a:noFill/>
        </p:spPr>
        <p:txBody>
          <a:bodyPr wrap="square" rtlCol="0">
            <a:spAutoFit/>
          </a:bodyPr>
          <a:lstStyle/>
          <a:p>
            <a:pPr algn="r"/>
            <a:r>
              <a:rPr lang="en-US" altLang="en-US" b="1" i="1" dirty="0">
                <a:solidFill>
                  <a:schemeClr val="accent5">
                    <a:lumMod val="50000"/>
                  </a:schemeClr>
                </a:solidFill>
                <a:latin typeface="Playfair Display"/>
                <a:ea typeface="ＭＳ Ｐゴシック" panose="020B0600070205080204" pitchFamily="34" charset="-128"/>
              </a:rPr>
              <a:t>Go, change the world</a:t>
            </a:r>
            <a:r>
              <a:rPr lang="en-IN" b="1" i="1" dirty="0">
                <a:solidFill>
                  <a:schemeClr val="accent5">
                    <a:lumMod val="50000"/>
                  </a:schemeClr>
                </a:solidFill>
                <a:latin typeface="Playfair Display"/>
              </a:rPr>
              <a:t> </a:t>
            </a:r>
          </a:p>
        </p:txBody>
      </p:sp>
      <p:sp>
        <p:nvSpPr>
          <p:cNvPr id="4" name="Title 1">
            <a:extLst>
              <a:ext uri="{FF2B5EF4-FFF2-40B4-BE49-F238E27FC236}">
                <a16:creationId xmlns:a16="http://schemas.microsoft.com/office/drawing/2014/main" xmlns="" id="{22A3ABF9-3D6D-1DB7-C5ED-72E53BCA1C15}"/>
              </a:ext>
            </a:extLst>
          </p:cNvPr>
          <p:cNvSpPr txBox="1">
            <a:spLocks/>
          </p:cNvSpPr>
          <p:nvPr/>
        </p:nvSpPr>
        <p:spPr>
          <a:xfrm>
            <a:off x="2456477" y="70358"/>
            <a:ext cx="6830704" cy="652601"/>
          </a:xfrm>
          <a:prstGeom prst="rect">
            <a:avLst/>
          </a:prstGeom>
          <a:solidFill>
            <a:schemeClr val="accent4"/>
          </a:solidFill>
          <a:ln>
            <a:solidFill>
              <a:schemeClr val="bg1"/>
            </a:solidFill>
          </a:ln>
          <a:scene3d>
            <a:camera prst="orthographicFront"/>
            <a:lightRig rig="threePt" dir="t"/>
          </a:scene3d>
          <a:sp3d>
            <a:bevelT/>
          </a:sp3d>
        </p:spPr>
        <p:txBody>
          <a:bodyPr>
            <a:noAutofit/>
          </a:bodyPr>
          <a:lstStyle>
            <a:lvl1pPr algn="l" defTabSz="685783"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783"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783"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783"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783" rtl="0" eaLnBrk="0" fontAlgn="base" hangingPunct="0">
              <a:lnSpc>
                <a:spcPct val="90000"/>
              </a:lnSpc>
              <a:spcBef>
                <a:spcPct val="0"/>
              </a:spcBef>
              <a:spcAft>
                <a:spcPct val="0"/>
              </a:spcAft>
              <a:defRPr sz="3300">
                <a:solidFill>
                  <a:schemeClr val="tx1"/>
                </a:solidFill>
                <a:latin typeface="Calibri Light" pitchFamily="34" charset="0"/>
              </a:defRPr>
            </a:lvl5pPr>
            <a:lvl6pPr marL="457189" algn="l" defTabSz="685783" rtl="0" fontAlgn="base">
              <a:lnSpc>
                <a:spcPct val="90000"/>
              </a:lnSpc>
              <a:spcBef>
                <a:spcPct val="0"/>
              </a:spcBef>
              <a:spcAft>
                <a:spcPct val="0"/>
              </a:spcAft>
              <a:defRPr sz="3300">
                <a:solidFill>
                  <a:schemeClr val="tx1"/>
                </a:solidFill>
                <a:latin typeface="Calibri Light" pitchFamily="34" charset="0"/>
              </a:defRPr>
            </a:lvl6pPr>
            <a:lvl7pPr marL="914377" algn="l" defTabSz="685783" rtl="0" fontAlgn="base">
              <a:lnSpc>
                <a:spcPct val="90000"/>
              </a:lnSpc>
              <a:spcBef>
                <a:spcPct val="0"/>
              </a:spcBef>
              <a:spcAft>
                <a:spcPct val="0"/>
              </a:spcAft>
              <a:defRPr sz="3300">
                <a:solidFill>
                  <a:schemeClr val="tx1"/>
                </a:solidFill>
                <a:latin typeface="Calibri Light" pitchFamily="34" charset="0"/>
              </a:defRPr>
            </a:lvl7pPr>
            <a:lvl8pPr marL="1371566" algn="l" defTabSz="685783" rtl="0" fontAlgn="base">
              <a:lnSpc>
                <a:spcPct val="90000"/>
              </a:lnSpc>
              <a:spcBef>
                <a:spcPct val="0"/>
              </a:spcBef>
              <a:spcAft>
                <a:spcPct val="0"/>
              </a:spcAft>
              <a:defRPr sz="3300">
                <a:solidFill>
                  <a:schemeClr val="tx1"/>
                </a:solidFill>
                <a:latin typeface="Calibri Light" pitchFamily="34" charset="0"/>
              </a:defRPr>
            </a:lvl8pPr>
            <a:lvl9pPr marL="1828754" algn="l" defTabSz="685783" rtl="0" fontAlgn="base">
              <a:lnSpc>
                <a:spcPct val="90000"/>
              </a:lnSpc>
              <a:spcBef>
                <a:spcPct val="0"/>
              </a:spcBef>
              <a:spcAft>
                <a:spcPct val="0"/>
              </a:spcAft>
              <a:defRPr sz="3300">
                <a:solidFill>
                  <a:schemeClr val="tx1"/>
                </a:solidFill>
                <a:latin typeface="Calibri Light" pitchFamily="34" charset="0"/>
              </a:defRPr>
            </a:lvl9pPr>
          </a:lstStyle>
          <a:p>
            <a:pPr algn="ctr"/>
            <a:r>
              <a:rPr lang="en-US" sz="4000" b="1" dirty="0">
                <a:solidFill>
                  <a:srgbClr val="C00000"/>
                </a:solidFill>
                <a:latin typeface="Trebuchet MS" panose="020B0603020202020204" pitchFamily="34" charset="0"/>
              </a:rPr>
              <a:t>CONTENTS</a:t>
            </a:r>
            <a:endParaRPr lang="en-IN" sz="4000" b="1" dirty="0">
              <a:solidFill>
                <a:srgbClr val="C00000"/>
              </a:solidFill>
              <a:latin typeface="Trebuchet MS" panose="020B0603020202020204" pitchFamily="34" charset="0"/>
            </a:endParaRPr>
          </a:p>
        </p:txBody>
      </p:sp>
    </p:spTree>
    <p:extLst>
      <p:ext uri="{BB962C8B-B14F-4D97-AF65-F5344CB8AC3E}">
        <p14:creationId xmlns:p14="http://schemas.microsoft.com/office/powerpoint/2010/main" val="3584494880"/>
      </p:ext>
    </p:extLst>
  </p:cSld>
  <p:clrMapOvr>
    <a:masterClrMapping/>
  </p:clrMapOvr>
  <mc:AlternateContent xmlns:mc="http://schemas.openxmlformats.org/markup-compatibility/2006" xmlns:p14="http://schemas.microsoft.com/office/powerpoint/2010/main">
    <mc:Choice Requires="p14">
      <p:transition spd="slow" p14:dur="2000" advTm="14291"/>
    </mc:Choice>
    <mc:Fallback xmlns="">
      <p:transition spd="slow" advTm="1429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4A164F1-2F3D-4E1D-8A95-BF857C65D368}"/>
              </a:ext>
            </a:extLst>
          </p:cNvPr>
          <p:cNvSpPr/>
          <p:nvPr/>
        </p:nvSpPr>
        <p:spPr>
          <a:xfrm>
            <a:off x="-18555" y="-1"/>
            <a:ext cx="12210555" cy="6866748"/>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marL="180980" indent="-173279">
              <a:lnSpc>
                <a:spcPts val="1082"/>
              </a:lnSpc>
              <a:spcBef>
                <a:spcPts val="82"/>
              </a:spcBef>
              <a:buFont typeface="Arial" panose="020B0604020202020204" pitchFamily="34" charset="0"/>
              <a:buChar char="•"/>
              <a:defRPr/>
            </a:pPr>
            <a:endParaRPr lang="en-IN" sz="1092" dirty="0">
              <a:latin typeface="Helvetica-Bold"/>
              <a:cs typeface="Helvetica-Bold"/>
            </a:endParaRPr>
          </a:p>
        </p:txBody>
      </p:sp>
      <p:sp>
        <p:nvSpPr>
          <p:cNvPr id="8195" name="object 4">
            <a:extLst>
              <a:ext uri="{FF2B5EF4-FFF2-40B4-BE49-F238E27FC236}">
                <a16:creationId xmlns:a16="http://schemas.microsoft.com/office/drawing/2014/main" xmlns="" id="{D4498A24-9E38-4630-BFAB-8574C2E70C4B}"/>
              </a:ext>
            </a:extLst>
          </p:cNvPr>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8196" name="object 10">
            <a:extLst>
              <a:ext uri="{FF2B5EF4-FFF2-40B4-BE49-F238E27FC236}">
                <a16:creationId xmlns:a16="http://schemas.microsoft.com/office/drawing/2014/main" xmlns="" id="{08C6DC17-11E0-4F5E-9169-AD3CB4306FEE}"/>
              </a:ext>
            </a:extLst>
          </p:cNvPr>
          <p:cNvSpPr>
            <a:spLocks/>
          </p:cNvSpPr>
          <p:nvPr/>
        </p:nvSpPr>
        <p:spPr bwMode="auto">
          <a:xfrm>
            <a:off x="611718" y="722959"/>
            <a:ext cx="11235221" cy="0"/>
          </a:xfrm>
          <a:custGeom>
            <a:avLst/>
            <a:gdLst>
              <a:gd name="T0" fmla="*/ 0 w 18527395"/>
              <a:gd name="T1" fmla="*/ 18529712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8" name="object 7">
            <a:extLst>
              <a:ext uri="{FF2B5EF4-FFF2-40B4-BE49-F238E27FC236}">
                <a16:creationId xmlns:a16="http://schemas.microsoft.com/office/drawing/2014/main" xmlns="" id="{FD39AB1B-A1C0-4F18-91DC-030D16AA104E}"/>
              </a:ext>
            </a:extLst>
          </p:cNvPr>
          <p:cNvSpPr txBox="1"/>
          <p:nvPr/>
        </p:nvSpPr>
        <p:spPr>
          <a:xfrm>
            <a:off x="1151771" y="249330"/>
            <a:ext cx="1201401"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r>
              <a:rPr lang="en-IN" sz="970" b="1" spc="3" dirty="0">
                <a:solidFill>
                  <a:srgbClr val="231F20"/>
                </a:solidFill>
                <a:latin typeface="Times New Roman" panose="02020603050405020304" pitchFamily="18" charset="0"/>
                <a:cs typeface="Times New Roman" panose="02020603050405020304" pitchFamily="18" charset="0"/>
              </a:rPr>
              <a:t>®</a:t>
            </a:r>
            <a:endParaRPr sz="970" dirty="0">
              <a:latin typeface="Helvetica-Bold"/>
              <a:cs typeface="Helvetica-Bold"/>
            </a:endParaRPr>
          </a:p>
        </p:txBody>
      </p:sp>
      <p:sp>
        <p:nvSpPr>
          <p:cNvPr id="8199" name="TextBox 8">
            <a:extLst>
              <a:ext uri="{FF2B5EF4-FFF2-40B4-BE49-F238E27FC236}">
                <a16:creationId xmlns:a16="http://schemas.microsoft.com/office/drawing/2014/main" xmlns="" id="{23F9FD33-6623-42ED-BA73-F53D445A6192}"/>
              </a:ext>
            </a:extLst>
          </p:cNvPr>
          <p:cNvSpPr txBox="1">
            <a:spLocks noChangeArrowheads="1"/>
          </p:cNvSpPr>
          <p:nvPr/>
        </p:nvSpPr>
        <p:spPr bwMode="auto">
          <a:xfrm>
            <a:off x="3146612" y="71763"/>
            <a:ext cx="4744280" cy="523220"/>
          </a:xfrm>
          <a:prstGeom prst="rect">
            <a:avLst/>
          </a:prstGeom>
          <a:solidFill>
            <a:schemeClr val="accent4"/>
          </a:solidFill>
          <a:ln>
            <a:noFill/>
          </a:ln>
        </p:spPr>
        <p:txBody>
          <a:bodyPr wrap="square">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US" altLang="en-US" sz="2800" b="1" dirty="0">
                <a:solidFill>
                  <a:srgbClr val="FF0000"/>
                </a:solidFill>
                <a:latin typeface="Trebuchet MS" panose="020B0603020202020204" pitchFamily="34" charset="0"/>
                <a:cs typeface="Times New Roman" panose="02020603050405020304" pitchFamily="18" charset="0"/>
              </a:rPr>
              <a:t>         </a:t>
            </a:r>
            <a:r>
              <a:rPr lang="en-US" altLang="en-US" sz="2800" b="1" dirty="0">
                <a:solidFill>
                  <a:srgbClr val="C00000"/>
                </a:solidFill>
                <a:latin typeface="Trebuchet MS" panose="020B0603020202020204" pitchFamily="34" charset="0"/>
                <a:cs typeface="Times New Roman" panose="02020603050405020304" pitchFamily="18" charset="0"/>
              </a:rPr>
              <a:t>INTRODUCTION</a:t>
            </a:r>
            <a:endParaRPr lang="en-US" altLang="en-US" sz="2800" b="1" dirty="0">
              <a:solidFill>
                <a:schemeClr val="tx2"/>
              </a:solidFill>
              <a:latin typeface="Trebuchet MS" panose="020B0603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xmlns="" id="{0E2369C1-6992-4AC8-BFC8-35856CD0086C}"/>
              </a:ext>
            </a:extLst>
          </p:cNvPr>
          <p:cNvSpPr txBox="1"/>
          <p:nvPr/>
        </p:nvSpPr>
        <p:spPr>
          <a:xfrm>
            <a:off x="680271" y="989382"/>
            <a:ext cx="11098113" cy="6144311"/>
          </a:xfrm>
          <a:prstGeom prst="rect">
            <a:avLst/>
          </a:prstGeom>
          <a:noFill/>
        </p:spPr>
        <p:txBody>
          <a:bodyPr wrap="square">
            <a:spAutoFit/>
          </a:bodyPr>
          <a:lstStyle/>
          <a:p>
            <a:pPr marL="6350" indent="-6350" algn="l">
              <a:lnSpc>
                <a:spcPct val="107000"/>
              </a:lnSpc>
              <a:spcAft>
                <a:spcPts val="30"/>
              </a:spcAft>
            </a:pPr>
            <a:r>
              <a:rPr lang="en-IN" sz="1800" dirty="0">
                <a:solidFill>
                  <a:srgbClr val="000000"/>
                </a:solidFill>
                <a:effectLst/>
                <a:latin typeface="Bookman Old Style" panose="02050604050505020204" pitchFamily="18" charset="0"/>
                <a:ea typeface="Times New Roman" panose="02020603050405020304" pitchFamily="18" charset="0"/>
              </a:rPr>
              <a:t>Cybersecurity refers to a set of techniques used to protect the integrity of networks, programs and data from attack, damage or unauthorized access. The use of cyber security can help prevent cyber-attacks, data breaches, and identity theft and can aid in risk management. So when talking about cybersecurity, one might wonder “</a:t>
            </a:r>
            <a:r>
              <a:rPr lang="en-IN" sz="1800" i="1" dirty="0">
                <a:solidFill>
                  <a:srgbClr val="000000"/>
                </a:solidFill>
                <a:effectLst/>
                <a:latin typeface="Bookman Old Style" panose="02050604050505020204" pitchFamily="18" charset="0"/>
                <a:ea typeface="Times New Roman" panose="02020603050405020304" pitchFamily="18" charset="0"/>
              </a:rPr>
              <a:t>What are we trying to protect ourselves against?</a:t>
            </a:r>
            <a:r>
              <a:rPr lang="en-IN" sz="1800" dirty="0">
                <a:solidFill>
                  <a:srgbClr val="000000"/>
                </a:solidFill>
                <a:effectLst/>
                <a:latin typeface="Bookman Old Style" panose="02050604050505020204" pitchFamily="18" charset="0"/>
                <a:ea typeface="Times New Roman" panose="02020603050405020304" pitchFamily="18" charset="0"/>
              </a:rPr>
              <a:t>” There are three main aspects we are trying to control, name: </a:t>
            </a:r>
          </a:p>
          <a:p>
            <a:pPr marL="6350" indent="-6350" algn="l">
              <a:lnSpc>
                <a:spcPct val="107000"/>
              </a:lnSpc>
              <a:spcAft>
                <a:spcPts val="30"/>
              </a:spcAft>
            </a:pPr>
            <a:endParaRPr lang="en-IN" sz="1800" dirty="0">
              <a:solidFill>
                <a:srgbClr val="000000"/>
              </a:solidFill>
              <a:effectLst/>
              <a:latin typeface="Bookman Old Style" panose="02050604050505020204" pitchFamily="18" charset="0"/>
              <a:ea typeface="Times New Roman" panose="02020603050405020304" pitchFamily="18" charset="0"/>
            </a:endParaRPr>
          </a:p>
          <a:p>
            <a:pPr marL="342900" lvl="0" indent="-342900" algn="just" fontAlgn="base">
              <a:lnSpc>
                <a:spcPct val="103000"/>
              </a:lnSpc>
              <a:spcAft>
                <a:spcPts val="30"/>
              </a:spcAft>
              <a:buClr>
                <a:srgbClr val="000000"/>
              </a:buClr>
              <a:buSzPts val="1100"/>
              <a:buFont typeface="Arial" panose="020B0604020202020204" pitchFamily="34" charset="0"/>
              <a:buChar char="•"/>
            </a:pPr>
            <a:r>
              <a:rPr lang="en-IN" sz="1800" u="none" strike="noStrike" dirty="0">
                <a:solidFill>
                  <a:srgbClr val="000000"/>
                </a:solidFill>
                <a:effectLst/>
                <a:uFill>
                  <a:solidFill>
                    <a:srgbClr val="000000"/>
                  </a:solidFill>
                </a:uFill>
                <a:latin typeface="Bookman Old Style" panose="02050604050505020204" pitchFamily="18" charset="0"/>
                <a:ea typeface="Arial" panose="020B0604020202020204" pitchFamily="34" charset="0"/>
                <a:cs typeface="Arial" panose="020B0604020202020204" pitchFamily="34" charset="0"/>
              </a:rPr>
              <a:t>Unauthorised Access </a:t>
            </a:r>
          </a:p>
          <a:p>
            <a:pPr marL="342900" lvl="0" indent="-342900" algn="just" fontAlgn="base">
              <a:lnSpc>
                <a:spcPct val="103000"/>
              </a:lnSpc>
              <a:spcAft>
                <a:spcPts val="30"/>
              </a:spcAft>
              <a:buClr>
                <a:srgbClr val="000000"/>
              </a:buClr>
              <a:buSzPts val="1100"/>
              <a:buFont typeface="Arial" panose="020B0604020202020204" pitchFamily="34" charset="0"/>
              <a:buChar char="•"/>
            </a:pPr>
            <a:r>
              <a:rPr lang="en-IN" sz="1800" u="none" strike="noStrike" dirty="0">
                <a:solidFill>
                  <a:srgbClr val="000000"/>
                </a:solidFill>
                <a:effectLst/>
                <a:uFill>
                  <a:solidFill>
                    <a:srgbClr val="000000"/>
                  </a:solidFill>
                </a:uFill>
                <a:latin typeface="Bookman Old Style" panose="02050604050505020204" pitchFamily="18" charset="0"/>
                <a:ea typeface="Arial" panose="020B0604020202020204" pitchFamily="34" charset="0"/>
                <a:cs typeface="Arial" panose="020B0604020202020204" pitchFamily="34" charset="0"/>
              </a:rPr>
              <a:t>Unauthorised Deletion </a:t>
            </a:r>
          </a:p>
          <a:p>
            <a:pPr marL="342900" lvl="0" indent="-342900" algn="just" fontAlgn="base">
              <a:lnSpc>
                <a:spcPct val="103000"/>
              </a:lnSpc>
              <a:spcAft>
                <a:spcPts val="30"/>
              </a:spcAft>
              <a:buClr>
                <a:srgbClr val="000000"/>
              </a:buClr>
              <a:buSzPts val="1100"/>
              <a:buFont typeface="Arial" panose="020B0604020202020204" pitchFamily="34" charset="0"/>
              <a:buChar char="•"/>
            </a:pPr>
            <a:r>
              <a:rPr lang="en-IN" sz="1800" u="none" strike="noStrike" dirty="0">
                <a:solidFill>
                  <a:srgbClr val="000000"/>
                </a:solidFill>
                <a:effectLst/>
                <a:uFill>
                  <a:solidFill>
                    <a:srgbClr val="000000"/>
                  </a:solidFill>
                </a:uFill>
                <a:latin typeface="Bookman Old Style" panose="02050604050505020204" pitchFamily="18" charset="0"/>
                <a:ea typeface="Arial" panose="020B0604020202020204" pitchFamily="34" charset="0"/>
                <a:cs typeface="Arial" panose="020B0604020202020204" pitchFamily="34" charset="0"/>
              </a:rPr>
              <a:t>Unauthorised Modification</a:t>
            </a:r>
          </a:p>
          <a:p>
            <a:pPr lvl="0" algn="just" fontAlgn="base">
              <a:lnSpc>
                <a:spcPct val="103000"/>
              </a:lnSpc>
              <a:spcAft>
                <a:spcPts val="30"/>
              </a:spcAft>
              <a:buClr>
                <a:srgbClr val="000000"/>
              </a:buClr>
              <a:buSzPts val="1100"/>
            </a:pPr>
            <a:r>
              <a:rPr lang="en-IN" sz="1800" u="none" strike="noStrike" dirty="0">
                <a:solidFill>
                  <a:srgbClr val="000000"/>
                </a:solidFill>
                <a:effectLst/>
                <a:uFill>
                  <a:solidFill>
                    <a:srgbClr val="000000"/>
                  </a:solidFill>
                </a:uFill>
                <a:latin typeface="Bookman Old Style" panose="02050604050505020204" pitchFamily="18" charset="0"/>
                <a:ea typeface="Arial" panose="020B0604020202020204" pitchFamily="34" charset="0"/>
                <a:cs typeface="Arial" panose="020B0604020202020204" pitchFamily="34" charset="0"/>
              </a:rPr>
              <a:t> </a:t>
            </a:r>
          </a:p>
          <a:p>
            <a:pPr marL="6350" indent="-6350" algn="just">
              <a:lnSpc>
                <a:spcPct val="103000"/>
              </a:lnSpc>
              <a:spcAft>
                <a:spcPts val="30"/>
              </a:spcAft>
            </a:pPr>
            <a:r>
              <a:rPr lang="en-IN" sz="1800" dirty="0">
                <a:solidFill>
                  <a:srgbClr val="000000"/>
                </a:solidFill>
                <a:effectLst/>
                <a:latin typeface="Bookman Old Style" panose="02050604050505020204" pitchFamily="18" charset="0"/>
                <a:ea typeface="Times New Roman" panose="02020603050405020304" pitchFamily="18" charset="0"/>
              </a:rPr>
              <a:t>These three terms are synonymous with the very commonly known CIA triad which stands for Confidentiality, Integrity, and Availability. The CIA triad is also commonly referred to as the three pillars of security and most of the security policies of an organization are built on these three principles.  </a:t>
            </a:r>
          </a:p>
          <a:p>
            <a:pPr marL="6350" indent="-6350" algn="just">
              <a:lnSpc>
                <a:spcPct val="103000"/>
              </a:lnSpc>
              <a:spcAft>
                <a:spcPts val="30"/>
              </a:spcAft>
            </a:pPr>
            <a:endParaRPr lang="en-IN" dirty="0">
              <a:solidFill>
                <a:srgbClr val="000000"/>
              </a:solidFill>
              <a:latin typeface="Bookman Old Style" panose="02050604050505020204" pitchFamily="18" charset="0"/>
              <a:ea typeface="Times New Roman" panose="02020603050405020304" pitchFamily="18" charset="0"/>
            </a:endParaRPr>
          </a:p>
          <a:p>
            <a:pPr marL="6350" indent="-6350" algn="just">
              <a:lnSpc>
                <a:spcPct val="103000"/>
              </a:lnSpc>
              <a:spcAft>
                <a:spcPts val="30"/>
              </a:spcAft>
            </a:pPr>
            <a:r>
              <a:rPr lang="en-IN" sz="1800" u="none" strike="noStrike" dirty="0">
                <a:solidFill>
                  <a:srgbClr val="000000"/>
                </a:solidFill>
                <a:effectLst/>
                <a:latin typeface="Bookman Old Style" panose="02050604050505020204" pitchFamily="18" charset="0"/>
                <a:ea typeface="Times New Roman" panose="02020603050405020304" pitchFamily="18" charset="0"/>
                <a:hlinkClick r:id="rId3"/>
              </a:rPr>
              <a:t>Cybercrime </a:t>
            </a:r>
            <a:r>
              <a:rPr lang="en-IN" sz="1800" dirty="0">
                <a:solidFill>
                  <a:srgbClr val="000000"/>
                </a:solidFill>
                <a:effectLst/>
                <a:latin typeface="Bookman Old Style" panose="02050604050505020204" pitchFamily="18" charset="0"/>
                <a:ea typeface="Times New Roman" panose="02020603050405020304" pitchFamily="18" charset="0"/>
              </a:rPr>
              <a:t>is any unauthorized activity involving a computer, device, or network. The three types are computer-assisted crimes, crimes where the computer itself is a target, and crimes where the computer is incidental to the crime rather than directly related to it. Cybercriminals usually try to profit off of their crimes using a variety of tactics, including: Denial of Service, Malware. Man in the middle, Phishing etc.</a:t>
            </a:r>
          </a:p>
          <a:p>
            <a:pPr marL="6350" indent="-6350" algn="l">
              <a:lnSpc>
                <a:spcPct val="107000"/>
              </a:lnSpc>
              <a:spcAft>
                <a:spcPts val="30"/>
              </a:spcAft>
            </a:pPr>
            <a:r>
              <a:rPr lang="en-IN" sz="1800" dirty="0">
                <a:solidFill>
                  <a:srgbClr val="000000"/>
                </a:solidFill>
                <a:effectLst/>
                <a:latin typeface="Bookman Old Style" panose="02050604050505020204" pitchFamily="18" charset="0"/>
                <a:ea typeface="Times New Roman" panose="02020603050405020304" pitchFamily="18" charset="0"/>
              </a:rPr>
              <a:t> </a:t>
            </a:r>
          </a:p>
        </p:txBody>
      </p:sp>
      <p:sp>
        <p:nvSpPr>
          <p:cNvPr id="11" name="TextBox 10"/>
          <p:cNvSpPr txBox="1"/>
          <p:nvPr/>
        </p:nvSpPr>
        <p:spPr>
          <a:xfrm>
            <a:off x="9203962" y="230901"/>
            <a:ext cx="2642977" cy="369332"/>
          </a:xfrm>
          <a:prstGeom prst="rect">
            <a:avLst/>
          </a:prstGeom>
          <a:noFill/>
        </p:spPr>
        <p:txBody>
          <a:bodyPr wrap="square" rtlCol="0">
            <a:spAutoFit/>
          </a:bodyPr>
          <a:lstStyle/>
          <a:p>
            <a:pPr algn="r"/>
            <a:r>
              <a:rPr lang="en-US" altLang="en-US" b="1" i="1" dirty="0">
                <a:solidFill>
                  <a:schemeClr val="accent5">
                    <a:lumMod val="50000"/>
                  </a:schemeClr>
                </a:solidFill>
                <a:latin typeface="Playfair Display"/>
                <a:ea typeface="ＭＳ Ｐゴシック" panose="020B0600070205080204" pitchFamily="34" charset="-128"/>
              </a:rPr>
              <a:t>Go, change the world</a:t>
            </a:r>
            <a:r>
              <a:rPr lang="en-IN" b="1" i="1" dirty="0">
                <a:solidFill>
                  <a:schemeClr val="accent5">
                    <a:lumMod val="50000"/>
                  </a:schemeClr>
                </a:solidFill>
                <a:latin typeface="Playfair Display"/>
              </a:rPr>
              <a:t> </a:t>
            </a:r>
          </a:p>
        </p:txBody>
      </p:sp>
    </p:spTree>
    <p:extLst>
      <p:ext uri="{BB962C8B-B14F-4D97-AF65-F5344CB8AC3E}">
        <p14:creationId xmlns:p14="http://schemas.microsoft.com/office/powerpoint/2010/main" val="1555384415"/>
      </p:ext>
    </p:extLst>
  </p:cSld>
  <p:clrMapOvr>
    <a:masterClrMapping/>
  </p:clrMapOvr>
  <mc:AlternateContent xmlns:mc="http://schemas.openxmlformats.org/markup-compatibility/2006" xmlns:p14="http://schemas.microsoft.com/office/powerpoint/2010/main">
    <mc:Choice Requires="p14">
      <p:transition spd="slow" p14:dur="2000" advTm="14291"/>
    </mc:Choice>
    <mc:Fallback xmlns="">
      <p:transition spd="slow" advTm="1429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77FD0A1-B7FE-69A8-4118-56CBD41E1DE5}"/>
              </a:ext>
            </a:extLst>
          </p:cNvPr>
          <p:cNvSpPr txBox="1"/>
          <p:nvPr/>
        </p:nvSpPr>
        <p:spPr>
          <a:xfrm>
            <a:off x="403412" y="699247"/>
            <a:ext cx="10829364" cy="5404556"/>
          </a:xfrm>
          <a:prstGeom prst="rect">
            <a:avLst/>
          </a:prstGeom>
          <a:solidFill>
            <a:schemeClr val="bg1"/>
          </a:solidFill>
        </p:spPr>
        <p:txBody>
          <a:bodyPr wrap="square" rtlCol="0">
            <a:spAutoFit/>
          </a:bodyPr>
          <a:lstStyle/>
          <a:p>
            <a:pPr marL="6350" indent="-6350" algn="just">
              <a:lnSpc>
                <a:spcPct val="103000"/>
              </a:lnSpc>
              <a:spcAft>
                <a:spcPts val="30"/>
              </a:spcAft>
            </a:pPr>
            <a:r>
              <a:rPr lang="en-IN" sz="1600" dirty="0">
                <a:solidFill>
                  <a:srgbClr val="000000"/>
                </a:solidFill>
                <a:effectLst/>
                <a:latin typeface="Bookman Old Style" panose="02050604050505020204" pitchFamily="18" charset="0"/>
                <a:ea typeface="Times New Roman" panose="02020603050405020304" pitchFamily="18" charset="0"/>
              </a:rPr>
              <a:t>Cyber Security experts employ different tactics to secure computer systems and networks. Some of the best practices include: </a:t>
            </a:r>
          </a:p>
          <a:p>
            <a:pPr marL="342900" lvl="0" indent="-342900" algn="just" fontAlgn="base">
              <a:lnSpc>
                <a:spcPct val="103000"/>
              </a:lnSpc>
              <a:spcAft>
                <a:spcPts val="30"/>
              </a:spcAft>
              <a:buClr>
                <a:srgbClr val="000000"/>
              </a:buClr>
              <a:buSzPts val="1100"/>
              <a:buFont typeface="Arial" panose="020B0604020202020204" pitchFamily="34" charset="0"/>
              <a:buChar char="•"/>
            </a:pPr>
            <a:r>
              <a:rPr lang="en-IN" sz="1600" u="none" strike="noStrike" dirty="0">
                <a:solidFill>
                  <a:srgbClr val="000000"/>
                </a:solidFill>
                <a:effectLst/>
                <a:uFill>
                  <a:solidFill>
                    <a:srgbClr val="000000"/>
                  </a:solidFill>
                </a:uFill>
                <a:latin typeface="Bookman Old Style" panose="02050604050505020204" pitchFamily="18" charset="0"/>
                <a:ea typeface="Arial" panose="020B0604020202020204" pitchFamily="34" charset="0"/>
                <a:cs typeface="Arial" panose="020B0604020202020204" pitchFamily="34" charset="0"/>
              </a:rPr>
              <a:t>Using two-way authentication </a:t>
            </a:r>
          </a:p>
          <a:p>
            <a:pPr marL="342900" lvl="0" indent="-342900" algn="just" fontAlgn="base">
              <a:lnSpc>
                <a:spcPct val="103000"/>
              </a:lnSpc>
              <a:spcAft>
                <a:spcPts val="30"/>
              </a:spcAft>
              <a:buClr>
                <a:srgbClr val="000000"/>
              </a:buClr>
              <a:buSzPts val="1100"/>
              <a:buFont typeface="Arial" panose="020B0604020202020204" pitchFamily="34" charset="0"/>
              <a:buChar char="•"/>
            </a:pPr>
            <a:r>
              <a:rPr lang="en-IN" sz="1600" u="none" strike="noStrike" dirty="0">
                <a:solidFill>
                  <a:srgbClr val="000000"/>
                </a:solidFill>
                <a:effectLst/>
                <a:uFill>
                  <a:solidFill>
                    <a:srgbClr val="000000"/>
                  </a:solidFill>
                </a:uFill>
                <a:latin typeface="Bookman Old Style" panose="02050604050505020204" pitchFamily="18" charset="0"/>
                <a:ea typeface="Arial" panose="020B0604020202020204" pitchFamily="34" charset="0"/>
                <a:cs typeface="Arial" panose="020B0604020202020204" pitchFamily="34" charset="0"/>
              </a:rPr>
              <a:t>Securing passwords </a:t>
            </a:r>
          </a:p>
          <a:p>
            <a:pPr marL="342900" lvl="0" indent="-342900" algn="just" fontAlgn="base">
              <a:lnSpc>
                <a:spcPct val="103000"/>
              </a:lnSpc>
              <a:spcAft>
                <a:spcPts val="30"/>
              </a:spcAft>
              <a:buClr>
                <a:srgbClr val="000000"/>
              </a:buClr>
              <a:buSzPts val="1100"/>
              <a:buFont typeface="Arial" panose="020B0604020202020204" pitchFamily="34" charset="0"/>
              <a:buChar char="•"/>
            </a:pPr>
            <a:r>
              <a:rPr lang="en-IN" sz="1600" u="none" strike="noStrike" dirty="0">
                <a:solidFill>
                  <a:srgbClr val="000000"/>
                </a:solidFill>
                <a:effectLst/>
                <a:uFill>
                  <a:solidFill>
                    <a:srgbClr val="000000"/>
                  </a:solidFill>
                </a:uFill>
                <a:latin typeface="Bookman Old Style" panose="02050604050505020204" pitchFamily="18" charset="0"/>
                <a:ea typeface="Arial" panose="020B0604020202020204" pitchFamily="34" charset="0"/>
                <a:cs typeface="Arial" panose="020B0604020202020204" pitchFamily="34" charset="0"/>
              </a:rPr>
              <a:t>Installing regular updates </a:t>
            </a:r>
          </a:p>
          <a:p>
            <a:pPr marL="342900" lvl="0" indent="-342900" algn="just" fontAlgn="base">
              <a:lnSpc>
                <a:spcPct val="103000"/>
              </a:lnSpc>
              <a:spcAft>
                <a:spcPts val="30"/>
              </a:spcAft>
              <a:buClr>
                <a:srgbClr val="000000"/>
              </a:buClr>
              <a:buSzPts val="1100"/>
              <a:buFont typeface="Arial" panose="020B0604020202020204" pitchFamily="34" charset="0"/>
              <a:buChar char="•"/>
            </a:pPr>
            <a:r>
              <a:rPr lang="en-IN" sz="1600" u="none" strike="noStrike" dirty="0">
                <a:solidFill>
                  <a:srgbClr val="000000"/>
                </a:solidFill>
                <a:effectLst/>
                <a:uFill>
                  <a:solidFill>
                    <a:srgbClr val="000000"/>
                  </a:solidFill>
                </a:uFill>
                <a:latin typeface="Bookman Old Style" panose="02050604050505020204" pitchFamily="18" charset="0"/>
                <a:ea typeface="Arial" panose="020B0604020202020204" pitchFamily="34" charset="0"/>
                <a:cs typeface="Arial" panose="020B0604020202020204" pitchFamily="34" charset="0"/>
              </a:rPr>
              <a:t>Running antivirus software </a:t>
            </a:r>
          </a:p>
          <a:p>
            <a:pPr marL="342900" lvl="0" indent="-342900" algn="just" fontAlgn="base">
              <a:lnSpc>
                <a:spcPct val="103000"/>
              </a:lnSpc>
              <a:spcAft>
                <a:spcPts val="30"/>
              </a:spcAft>
              <a:buClr>
                <a:srgbClr val="000000"/>
              </a:buClr>
              <a:buSzPts val="1100"/>
              <a:buFont typeface="Arial" panose="020B0604020202020204" pitchFamily="34" charset="0"/>
              <a:buChar char="•"/>
            </a:pPr>
            <a:r>
              <a:rPr lang="en-IN" sz="1600" u="none" strike="noStrike" dirty="0">
                <a:solidFill>
                  <a:srgbClr val="000000"/>
                </a:solidFill>
                <a:effectLst/>
                <a:uFill>
                  <a:solidFill>
                    <a:srgbClr val="000000"/>
                  </a:solidFill>
                </a:uFill>
                <a:latin typeface="Bookman Old Style" panose="02050604050505020204" pitchFamily="18" charset="0"/>
                <a:ea typeface="Arial" panose="020B0604020202020204" pitchFamily="34" charset="0"/>
                <a:cs typeface="Arial" panose="020B0604020202020204" pitchFamily="34" charset="0"/>
              </a:rPr>
              <a:t>Using firewalls to disable unwanted services </a:t>
            </a:r>
          </a:p>
          <a:p>
            <a:pPr marL="635" marR="6252210" indent="-6350" algn="l">
              <a:lnSpc>
                <a:spcPct val="99000"/>
              </a:lnSpc>
              <a:spcAft>
                <a:spcPts val="30"/>
              </a:spcAft>
            </a:pPr>
            <a:r>
              <a:rPr lang="en-IN" sz="1600" dirty="0">
                <a:solidFill>
                  <a:srgbClr val="51555E"/>
                </a:solidFill>
                <a:effectLst/>
                <a:latin typeface="Bookman Old Style" panose="02050604050505020204" pitchFamily="18" charset="0"/>
                <a:ea typeface="Roboto" panose="02000000000000000000" pitchFamily="2" charset="0"/>
                <a:cs typeface="Roboto" panose="02000000000000000000" pitchFamily="2" charset="0"/>
              </a:rPr>
              <a:t> </a:t>
            </a:r>
            <a:r>
              <a:rPr lang="en-IN" sz="1600" dirty="0">
                <a:solidFill>
                  <a:srgbClr val="000000"/>
                </a:solidFill>
                <a:effectLst/>
                <a:latin typeface="Bookman Old Style" panose="02050604050505020204" pitchFamily="18" charset="0"/>
                <a:ea typeface="Times New Roman" panose="02020603050405020304" pitchFamily="18" charset="0"/>
              </a:rPr>
              <a:t> </a:t>
            </a:r>
          </a:p>
          <a:p>
            <a:pPr marL="6985" indent="-6350" algn="just">
              <a:lnSpc>
                <a:spcPct val="103000"/>
              </a:lnSpc>
              <a:spcAft>
                <a:spcPts val="30"/>
              </a:spcAft>
            </a:pPr>
            <a:r>
              <a:rPr lang="en-IN" sz="1600" dirty="0">
                <a:solidFill>
                  <a:srgbClr val="000000"/>
                </a:solidFill>
                <a:effectLst/>
                <a:latin typeface="Bookman Old Style" panose="02050604050505020204" pitchFamily="18" charset="0"/>
                <a:ea typeface="Times New Roman" panose="02020603050405020304" pitchFamily="18" charset="0"/>
              </a:rPr>
              <a:t>In this project, we are demonstrating one of the basic activities that involve tracking of sites visited by a user. This is achieved by looking at the network packets that are sent over the internet to various locations based on the IP address of source and destination. ‘Man in the Middle’ attack is achieved by capturing such packets from the origin location, making a copy of it and then forwarding the same packet to the destination. The user will be clueless about this activity but the data that is being sent across is being snooped by a middleware component. Tracking such packets also helps a cybercriminal know the frequent network destinations to which the user interacts. </a:t>
            </a:r>
          </a:p>
          <a:p>
            <a:pPr marL="635" indent="-6350" algn="l">
              <a:lnSpc>
                <a:spcPct val="107000"/>
              </a:lnSpc>
              <a:spcAft>
                <a:spcPts val="30"/>
              </a:spcAft>
            </a:pPr>
            <a:r>
              <a:rPr lang="en-IN" sz="1600" dirty="0">
                <a:solidFill>
                  <a:srgbClr val="000000"/>
                </a:solidFill>
                <a:effectLst/>
                <a:latin typeface="Bookman Old Style" panose="02050604050505020204" pitchFamily="18" charset="0"/>
                <a:ea typeface="Times New Roman" panose="02020603050405020304" pitchFamily="18" charset="0"/>
              </a:rPr>
              <a:t> </a:t>
            </a:r>
          </a:p>
          <a:p>
            <a:pPr marL="6985" indent="-6350" algn="just">
              <a:lnSpc>
                <a:spcPct val="103000"/>
              </a:lnSpc>
              <a:spcAft>
                <a:spcPts val="30"/>
              </a:spcAft>
            </a:pPr>
            <a:r>
              <a:rPr lang="en-IN" sz="1600" dirty="0">
                <a:solidFill>
                  <a:srgbClr val="000000"/>
                </a:solidFill>
                <a:effectLst/>
                <a:latin typeface="Bookman Old Style" panose="02050604050505020204" pitchFamily="18" charset="0"/>
                <a:ea typeface="Times New Roman" panose="02020603050405020304" pitchFamily="18" charset="0"/>
              </a:rPr>
              <a:t>The project uses an application called ‘</a:t>
            </a:r>
            <a:r>
              <a:rPr lang="en-IN" sz="1600" dirty="0" err="1">
                <a:solidFill>
                  <a:srgbClr val="000000"/>
                </a:solidFill>
                <a:effectLst/>
                <a:latin typeface="Bookman Old Style" panose="02050604050505020204" pitchFamily="18" charset="0"/>
                <a:ea typeface="Times New Roman" panose="02020603050405020304" pitchFamily="18" charset="0"/>
              </a:rPr>
              <a:t>WireShark</a:t>
            </a:r>
            <a:r>
              <a:rPr lang="en-IN" sz="1600" dirty="0">
                <a:solidFill>
                  <a:srgbClr val="000000"/>
                </a:solidFill>
                <a:effectLst/>
                <a:latin typeface="Bookman Old Style" panose="02050604050505020204" pitchFamily="18" charset="0"/>
                <a:ea typeface="Times New Roman" panose="02020603050405020304" pitchFamily="18" charset="0"/>
              </a:rPr>
              <a:t>’ which helps captures the network packets that are sent out from the origin system. These packets are then stored in a special file. A custom application, written in Python, then opens this saved packet file, does a reverse lookup of the IP address and converts to geo-location (latitudes/longitudes). The output from the Python program is then provided as input to Google Maps, which then pictorially shows the actual origin and destination locations of the network packets</a:t>
            </a:r>
            <a:r>
              <a:rPr lang="en-IN" sz="1600" dirty="0">
                <a:solidFill>
                  <a:srgbClr val="000000"/>
                </a:solidFill>
                <a:effectLst/>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253680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1BFA0EF-4693-99CC-AEC1-4F3AD24127F1}"/>
              </a:ext>
            </a:extLst>
          </p:cNvPr>
          <p:cNvSpPr/>
          <p:nvPr/>
        </p:nvSpPr>
        <p:spPr>
          <a:xfrm>
            <a:off x="197224" y="842682"/>
            <a:ext cx="11833411" cy="587188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Bookman Old Style" panose="02050604050505020204" pitchFamily="18" charset="0"/>
              </a:rPr>
              <a:t>PROBLEM STATEMENT</a:t>
            </a:r>
          </a:p>
          <a:p>
            <a:r>
              <a:rPr lang="en-US" dirty="0">
                <a:solidFill>
                  <a:schemeClr val="tx1"/>
                </a:solidFill>
                <a:latin typeface="Bookman Old Style" panose="02050604050505020204" pitchFamily="18" charset="0"/>
              </a:rPr>
              <a:t>Due to very large bandwidth provided by ISP, people generally allow a lot of traffic through without even analyzing or ensuring to whom the data is being received by</a:t>
            </a:r>
          </a:p>
          <a:p>
            <a:r>
              <a:rPr lang="en-US" dirty="0">
                <a:solidFill>
                  <a:schemeClr val="tx1"/>
                </a:solidFill>
                <a:latin typeface="Bookman Old Style" panose="02050604050505020204" pitchFamily="18" charset="0"/>
              </a:rPr>
              <a:t>Without the user’s knowledge, a third party user might be capturing the data packets being transmitted, makes a duplicate copy and sends it to the destination. By knowing the frequent destinations with which user interacts with, they can extract these data and use it for malicious purposes</a:t>
            </a:r>
          </a:p>
          <a:p>
            <a:r>
              <a:rPr lang="en-US" dirty="0">
                <a:solidFill>
                  <a:schemeClr val="tx1"/>
                </a:solidFill>
                <a:latin typeface="Bookman Old Style" panose="02050604050505020204" pitchFamily="18" charset="0"/>
              </a:rPr>
              <a:t> </a:t>
            </a:r>
          </a:p>
          <a:p>
            <a:endParaRPr lang="en-US" dirty="0">
              <a:solidFill>
                <a:schemeClr val="tx1"/>
              </a:solidFill>
              <a:latin typeface="Bookman Old Style" panose="02050604050505020204" pitchFamily="18" charset="0"/>
            </a:endParaRPr>
          </a:p>
          <a:p>
            <a:r>
              <a:rPr lang="en-US" sz="2400" b="1" dirty="0">
                <a:solidFill>
                  <a:schemeClr val="tx1"/>
                </a:solidFill>
                <a:latin typeface="Bookman Old Style" panose="02050604050505020204" pitchFamily="18" charset="0"/>
              </a:rPr>
              <a:t>OBJECTIVE</a:t>
            </a:r>
          </a:p>
          <a:p>
            <a:r>
              <a:rPr lang="en-US" dirty="0">
                <a:solidFill>
                  <a:schemeClr val="tx1"/>
                </a:solidFill>
                <a:latin typeface="Bookman Old Style" panose="02050604050505020204" pitchFamily="18" charset="0"/>
              </a:rPr>
              <a:t>The objective of our simulation is to observe the destination of the data packets sent by the user. If the data packets reaches any destination not specified by the user, appropriate measures can be </a:t>
            </a:r>
            <a:r>
              <a:rPr lang="en-US" dirty="0" err="1">
                <a:solidFill>
                  <a:schemeClr val="tx1"/>
                </a:solidFill>
                <a:latin typeface="Bookman Old Style" panose="02050604050505020204" pitchFamily="18" charset="0"/>
              </a:rPr>
              <a:t>atken</a:t>
            </a:r>
            <a:r>
              <a:rPr lang="en-US" dirty="0">
                <a:solidFill>
                  <a:schemeClr val="tx1"/>
                </a:solidFill>
                <a:latin typeface="Bookman Old Style" panose="02050604050505020204" pitchFamily="18" charset="0"/>
              </a:rPr>
              <a:t> place </a:t>
            </a:r>
          </a:p>
          <a:p>
            <a:endParaRPr lang="en-US" dirty="0">
              <a:solidFill>
                <a:schemeClr val="tx1"/>
              </a:solidFill>
              <a:latin typeface="Bookman Old Style" panose="02050604050505020204" pitchFamily="18" charset="0"/>
            </a:endParaRPr>
          </a:p>
          <a:p>
            <a:endParaRPr lang="en-US" sz="2800" dirty="0">
              <a:solidFill>
                <a:schemeClr val="tx1"/>
              </a:solidFill>
              <a:latin typeface="Bookman Old Style" panose="02050604050505020204" pitchFamily="18" charset="0"/>
            </a:endParaRPr>
          </a:p>
          <a:p>
            <a:endParaRPr lang="en-US" b="1" dirty="0">
              <a:solidFill>
                <a:schemeClr val="tx1"/>
              </a:solidFill>
              <a:latin typeface="Bookman Old Style" panose="02050604050505020204" pitchFamily="18" charset="0"/>
            </a:endParaRPr>
          </a:p>
          <a:p>
            <a:pPr algn="ctr"/>
            <a:endParaRPr lang="en-IN" b="1"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702624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4241A3-E0C8-46ED-97F2-E51646F8A157}"/>
              </a:ext>
            </a:extLst>
          </p:cNvPr>
          <p:cNvSpPr>
            <a:spLocks noGrp="1"/>
          </p:cNvSpPr>
          <p:nvPr>
            <p:ph type="title"/>
          </p:nvPr>
        </p:nvSpPr>
        <p:spPr>
          <a:solidFill>
            <a:schemeClr val="accent4"/>
          </a:solidFill>
        </p:spPr>
        <p:txBody>
          <a:bodyPr/>
          <a:lstStyle/>
          <a:p>
            <a:r>
              <a:rPr lang="en-GB" dirty="0"/>
              <a:t>LITERATURE SURVEY</a:t>
            </a:r>
            <a:endParaRPr lang="en-IN" dirty="0"/>
          </a:p>
        </p:txBody>
      </p:sp>
      <p:graphicFrame>
        <p:nvGraphicFramePr>
          <p:cNvPr id="6" name="Table 6">
            <a:extLst>
              <a:ext uri="{FF2B5EF4-FFF2-40B4-BE49-F238E27FC236}">
                <a16:creationId xmlns:a16="http://schemas.microsoft.com/office/drawing/2014/main" xmlns="" id="{01869237-A586-C59B-E629-F9549A891767}"/>
              </a:ext>
            </a:extLst>
          </p:cNvPr>
          <p:cNvGraphicFramePr>
            <a:graphicFrameLocks noGrp="1"/>
          </p:cNvGraphicFramePr>
          <p:nvPr>
            <p:extLst>
              <p:ext uri="{D42A27DB-BD31-4B8C-83A1-F6EECF244321}">
                <p14:modId xmlns:p14="http://schemas.microsoft.com/office/powerpoint/2010/main" val="3108600329"/>
              </p:ext>
            </p:extLst>
          </p:nvPr>
        </p:nvGraphicFramePr>
        <p:xfrm>
          <a:off x="421341" y="719666"/>
          <a:ext cx="11134164" cy="6066028"/>
        </p:xfrm>
        <a:graphic>
          <a:graphicData uri="http://schemas.openxmlformats.org/drawingml/2006/table">
            <a:tbl>
              <a:tblPr firstRow="1" bandRow="1">
                <a:tableStyleId>{5940675A-B579-460E-94D1-54222C63F5DA}</a:tableStyleId>
              </a:tblPr>
              <a:tblGrid>
                <a:gridCol w="2783541">
                  <a:extLst>
                    <a:ext uri="{9D8B030D-6E8A-4147-A177-3AD203B41FA5}">
                      <a16:colId xmlns:a16="http://schemas.microsoft.com/office/drawing/2014/main" xmlns="" val="3385051624"/>
                    </a:ext>
                  </a:extLst>
                </a:gridCol>
                <a:gridCol w="2783541">
                  <a:extLst>
                    <a:ext uri="{9D8B030D-6E8A-4147-A177-3AD203B41FA5}">
                      <a16:colId xmlns:a16="http://schemas.microsoft.com/office/drawing/2014/main" xmlns="" val="1098334064"/>
                    </a:ext>
                  </a:extLst>
                </a:gridCol>
                <a:gridCol w="2783541">
                  <a:extLst>
                    <a:ext uri="{9D8B030D-6E8A-4147-A177-3AD203B41FA5}">
                      <a16:colId xmlns:a16="http://schemas.microsoft.com/office/drawing/2014/main" xmlns="" val="2945589534"/>
                    </a:ext>
                  </a:extLst>
                </a:gridCol>
                <a:gridCol w="2783541">
                  <a:extLst>
                    <a:ext uri="{9D8B030D-6E8A-4147-A177-3AD203B41FA5}">
                      <a16:colId xmlns:a16="http://schemas.microsoft.com/office/drawing/2014/main" xmlns="" val="2556936802"/>
                    </a:ext>
                  </a:extLst>
                </a:gridCol>
              </a:tblGrid>
              <a:tr h="893981">
                <a:tc>
                  <a:txBody>
                    <a:bodyPr/>
                    <a:lstStyle/>
                    <a:p>
                      <a:pPr algn="ctr"/>
                      <a:r>
                        <a:rPr lang="en-IN" sz="2400" b="1" dirty="0">
                          <a:latin typeface="+mn-lt"/>
                        </a:rPr>
                        <a:t>AUTHOR</a:t>
                      </a:r>
                    </a:p>
                  </a:txBody>
                  <a:tcPr/>
                </a:tc>
                <a:tc>
                  <a:txBody>
                    <a:bodyPr/>
                    <a:lstStyle/>
                    <a:p>
                      <a:pPr algn="ctr"/>
                      <a:r>
                        <a:rPr lang="en-IN" sz="2400" b="1" dirty="0">
                          <a:latin typeface="+mn-lt"/>
                        </a:rPr>
                        <a:t>PAPER TITLE</a:t>
                      </a:r>
                    </a:p>
                  </a:txBody>
                  <a:tcPr/>
                </a:tc>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IN" sz="2400" b="1" dirty="0">
                          <a:latin typeface="+mn-lt"/>
                        </a:rPr>
                        <a:t>PUBLICATION DETAILS</a:t>
                      </a:r>
                    </a:p>
                    <a:p>
                      <a:endParaRPr lang="en-IN" dirty="0"/>
                    </a:p>
                  </a:txBody>
                  <a:tcPr/>
                </a:tc>
                <a:tc>
                  <a:txBody>
                    <a:bodyPr/>
                    <a:lstStyle/>
                    <a:p>
                      <a:pPr algn="ctr"/>
                      <a:r>
                        <a:rPr lang="en-IN" sz="2400" b="1" dirty="0"/>
                        <a:t>REMARKS</a:t>
                      </a:r>
                    </a:p>
                  </a:txBody>
                  <a:tcPr/>
                </a:tc>
                <a:extLst>
                  <a:ext uri="{0D108BD9-81ED-4DB2-BD59-A6C34878D82A}">
                    <a16:rowId xmlns:a16="http://schemas.microsoft.com/office/drawing/2014/main" xmlns="" val="237473297"/>
                  </a:ext>
                </a:extLst>
              </a:tr>
              <a:tr h="734795">
                <a:tc>
                  <a:txBody>
                    <a:bodyPr/>
                    <a:lstStyle/>
                    <a:p>
                      <a:pPr algn="ctr" rtl="0"/>
                      <a:r>
                        <a:rPr lang="it-IT" sz="1600" b="0" i="1" u="none" strike="noStrike" kern="1200" dirty="0">
                          <a:solidFill>
                            <a:schemeClr val="tx1"/>
                          </a:solidFill>
                          <a:effectLst/>
                          <a:latin typeface="Bookman Old Style" panose="02050604050505020204" pitchFamily="18" charset="0"/>
                          <a:ea typeface="+mn-ea"/>
                          <a:cs typeface="+mn-cs"/>
                        </a:rPr>
                        <a:t>Vanya Ivanova   </a:t>
                      </a:r>
                      <a:endParaRPr lang="it-IT" sz="1600" b="0" dirty="0">
                        <a:effectLst/>
                        <a:latin typeface="Bookman Old Style" panose="02050604050505020204" pitchFamily="18" charset="0"/>
                      </a:endParaRPr>
                    </a:p>
                    <a:p>
                      <a:pPr algn="ctr" rtl="0"/>
                      <a:r>
                        <a:rPr lang="it-IT" sz="1600" b="0" i="1" u="none" strike="noStrike" kern="1200" dirty="0">
                          <a:solidFill>
                            <a:schemeClr val="tx1"/>
                          </a:solidFill>
                          <a:effectLst/>
                          <a:latin typeface="Bookman Old Style" panose="02050604050505020204" pitchFamily="18" charset="0"/>
                          <a:ea typeface="+mn-ea"/>
                          <a:cs typeface="+mn-cs"/>
                        </a:rPr>
                        <a:t>Tasho Tashev   </a:t>
                      </a:r>
                      <a:endParaRPr lang="it-IT" sz="1600" b="0" dirty="0">
                        <a:effectLst/>
                        <a:latin typeface="Bookman Old Style" panose="02050604050505020204" pitchFamily="18" charset="0"/>
                      </a:endParaRPr>
                    </a:p>
                    <a:p>
                      <a:pPr algn="ctr" rtl="0"/>
                      <a:r>
                        <a:rPr lang="it-IT" sz="1600" b="0" i="1" u="none" strike="noStrike" kern="1200" dirty="0">
                          <a:solidFill>
                            <a:schemeClr val="tx1"/>
                          </a:solidFill>
                          <a:effectLst/>
                          <a:latin typeface="Bookman Old Style" panose="02050604050505020204" pitchFamily="18" charset="0"/>
                          <a:ea typeface="+mn-ea"/>
                          <a:cs typeface="+mn-cs"/>
                        </a:rPr>
                        <a:t>Ivo Draganov</a:t>
                      </a:r>
                      <a:endParaRPr lang="it-IT" sz="1600" b="0" dirty="0">
                        <a:effectLst/>
                        <a:latin typeface="Bookman Old Style" panose="02050604050505020204" pitchFamily="18" charset="0"/>
                      </a:endParaRPr>
                    </a:p>
                  </a:txBody>
                  <a:tcPr/>
                </a:tc>
                <a:tc>
                  <a:txBody>
                    <a:bodyPr/>
                    <a:lstStyle/>
                    <a:p>
                      <a:pPr rtl="0"/>
                      <a:r>
                        <a:rPr lang="en-US" sz="1600" b="0" i="0" u="none" strike="noStrike" kern="1200" dirty="0">
                          <a:solidFill>
                            <a:schemeClr val="tx1"/>
                          </a:solidFill>
                          <a:effectLst/>
                          <a:latin typeface="Bookman Old Style" panose="02050604050505020204" pitchFamily="18" charset="0"/>
                          <a:ea typeface="+mn-ea"/>
                          <a:cs typeface="+mn-cs"/>
                        </a:rPr>
                        <a:t>DETECTION OF IOT BASED DDoS ATTACK BY NETWORK TRAFFIC ANALYSIS</a:t>
                      </a:r>
                      <a:endParaRPr lang="en-US" sz="1600" b="0" dirty="0">
                        <a:effectLst/>
                        <a:latin typeface="Bookman Old Style" panose="02050604050505020204" pitchFamily="18" charset="0"/>
                      </a:endParaRPr>
                    </a:p>
                    <a:p>
                      <a:r>
                        <a:rPr lang="en-US" sz="1600" dirty="0">
                          <a:latin typeface="Bookman Old Style" panose="02050604050505020204" pitchFamily="18" charset="0"/>
                        </a:rPr>
                        <a:t/>
                      </a:r>
                      <a:br>
                        <a:rPr lang="en-US" sz="1600" dirty="0">
                          <a:latin typeface="Bookman Old Style" panose="02050604050505020204" pitchFamily="18" charset="0"/>
                        </a:rPr>
                      </a:br>
                      <a:endParaRPr lang="en-IN" sz="1600" dirty="0">
                        <a:latin typeface="Bookman Old Style" panose="02050604050505020204" pitchFamily="18" charset="0"/>
                      </a:endParaRPr>
                    </a:p>
                  </a:txBody>
                  <a:tcPr/>
                </a:tc>
                <a:tc>
                  <a:txBody>
                    <a:bodyPr/>
                    <a:lstStyle/>
                    <a:p>
                      <a:r>
                        <a:rPr lang="en-US" sz="1600" b="1" i="0" u="sng" strike="noStrike" kern="1200" dirty="0">
                          <a:solidFill>
                            <a:schemeClr val="tx1"/>
                          </a:solidFill>
                          <a:effectLst/>
                          <a:latin typeface="Bookman Old Style" panose="02050604050505020204" pitchFamily="18" charset="0"/>
                          <a:ea typeface="+mn-ea"/>
                          <a:cs typeface="+mn-cs"/>
                          <a:hlinkClick r:id="rId2"/>
                        </a:rPr>
                        <a:t>International Journal of Circuits, Systems and Signal Processing</a:t>
                      </a:r>
                      <a:r>
                        <a:rPr lang="en-US" sz="1600" b="0" i="0" u="none" strike="noStrike" kern="1200" dirty="0">
                          <a:solidFill>
                            <a:schemeClr val="tx1"/>
                          </a:solidFill>
                          <a:effectLst/>
                          <a:latin typeface="Bookman Old Style" panose="02050604050505020204" pitchFamily="18" charset="0"/>
                          <a:ea typeface="+mn-ea"/>
                          <a:cs typeface="+mn-cs"/>
                        </a:rPr>
                        <a:t>,2022</a:t>
                      </a:r>
                      <a:endParaRPr lang="en-IN" sz="1600" dirty="0">
                        <a:latin typeface="Bookman Old Style" panose="02050604050505020204" pitchFamily="18" charset="0"/>
                      </a:endParaRPr>
                    </a:p>
                  </a:txBody>
                  <a:tcPr/>
                </a:tc>
                <a:tc>
                  <a:txBody>
                    <a:bodyPr/>
                    <a:lstStyle/>
                    <a:p>
                      <a:pPr marL="171450" indent="-171450" rtl="0" fontAlgn="base">
                        <a:buFont typeface="Arial" panose="020B0604020202020204" pitchFamily="34" charset="0"/>
                        <a:buChar char="•"/>
                      </a:pPr>
                      <a:r>
                        <a:rPr lang="en-US" sz="1200" b="0" i="0" u="none" strike="noStrike" kern="1200" dirty="0">
                          <a:solidFill>
                            <a:schemeClr val="tx1"/>
                          </a:solidFill>
                          <a:effectLst/>
                          <a:latin typeface="Bookman Old Style" panose="02050604050505020204" pitchFamily="18" charset="0"/>
                          <a:ea typeface="+mn-ea"/>
                          <a:cs typeface="+mn-cs"/>
                        </a:rPr>
                        <a:t>An optimized feedforward neural network model is proposed for detection of IoT based DDoS attacks by network traffic analysis </a:t>
                      </a:r>
                    </a:p>
                    <a:p>
                      <a:pPr rtl="0" fontAlgn="base"/>
                      <a:r>
                        <a:rPr lang="en-US" sz="1200" b="0" i="0" u="none" strike="noStrike" kern="1200" dirty="0">
                          <a:solidFill>
                            <a:schemeClr val="tx1"/>
                          </a:solidFill>
                          <a:effectLst/>
                          <a:latin typeface="Bookman Old Style" panose="02050604050505020204" pitchFamily="18" charset="0"/>
                          <a:ea typeface="+mn-ea"/>
                          <a:cs typeface="+mn-cs"/>
                        </a:rPr>
                        <a:t>Testing over the Bot IoT dataset reveals that developed models are applicable using 8 or 10 features and achieved discrimination error of 4.91.10-3%. </a:t>
                      </a:r>
                    </a:p>
                    <a:p>
                      <a:endParaRPr lang="en-IN" dirty="0"/>
                    </a:p>
                  </a:txBody>
                  <a:tcPr/>
                </a:tc>
                <a:extLst>
                  <a:ext uri="{0D108BD9-81ED-4DB2-BD59-A6C34878D82A}">
                    <a16:rowId xmlns:a16="http://schemas.microsoft.com/office/drawing/2014/main" xmlns="" val="4243356737"/>
                  </a:ext>
                </a:extLst>
              </a:tr>
              <a:tr h="0">
                <a:tc>
                  <a:txBody>
                    <a:bodyPr/>
                    <a:lstStyle/>
                    <a:p>
                      <a:pPr algn="ctr" rtl="0" fontAlgn="ctr">
                        <a:spcBef>
                          <a:spcPts val="0"/>
                        </a:spcBef>
                        <a:spcAft>
                          <a:spcPts val="0"/>
                        </a:spcAft>
                      </a:pPr>
                      <a:r>
                        <a:rPr lang="en-IN" sz="1600" b="0" i="1" u="none" strike="noStrike" dirty="0">
                          <a:solidFill>
                            <a:schemeClr val="tx1"/>
                          </a:solidFill>
                          <a:effectLst/>
                          <a:latin typeface="Bookman Old Style" panose="02050604050505020204" pitchFamily="18" charset="0"/>
                        </a:rPr>
                        <a:t>Himanshu Gandhi </a:t>
                      </a:r>
                      <a:endParaRPr lang="en-IN" sz="1600" dirty="0">
                        <a:solidFill>
                          <a:schemeClr val="tx1"/>
                        </a:solidFill>
                        <a:effectLst/>
                        <a:latin typeface="Bookman Old Style" panose="02050604050505020204" pitchFamily="18" charset="0"/>
                      </a:endParaRPr>
                    </a:p>
                    <a:p>
                      <a:pPr algn="ctr" rtl="0" fontAlgn="ctr">
                        <a:spcBef>
                          <a:spcPts val="0"/>
                        </a:spcBef>
                        <a:spcAft>
                          <a:spcPts val="0"/>
                        </a:spcAft>
                      </a:pPr>
                      <a:r>
                        <a:rPr lang="en-IN" sz="1600" b="0" i="1" u="none" strike="noStrike" dirty="0">
                          <a:solidFill>
                            <a:schemeClr val="tx1"/>
                          </a:solidFill>
                          <a:effectLst/>
                          <a:latin typeface="Bookman Old Style" panose="02050604050505020204" pitchFamily="18" charset="0"/>
                        </a:rPr>
                        <a:t>Vinay Ribeiro</a:t>
                      </a:r>
                      <a:endParaRPr lang="en-IN" sz="1600" dirty="0">
                        <a:solidFill>
                          <a:schemeClr val="tx1"/>
                        </a:solidFill>
                        <a:effectLst/>
                        <a:latin typeface="Bookman Old Style" panose="02050604050505020204" pitchFamily="18" charset="0"/>
                      </a:endParaRPr>
                    </a:p>
                    <a:p>
                      <a:pPr fontAlgn="ctr"/>
                      <a:r>
                        <a:rPr lang="en-IN" dirty="0">
                          <a:solidFill>
                            <a:schemeClr val="tx1"/>
                          </a:solidFill>
                          <a:effectLst/>
                        </a:rPr>
                        <a:t/>
                      </a:r>
                      <a:br>
                        <a:rPr lang="en-IN" dirty="0">
                          <a:solidFill>
                            <a:schemeClr val="tx1"/>
                          </a:solidFill>
                          <a:effectLst/>
                        </a:rPr>
                      </a:br>
                      <a:endParaRPr lang="en-IN" dirty="0">
                        <a:solidFill>
                          <a:schemeClr val="tx1"/>
                        </a:solidFill>
                        <a:effectLst/>
                      </a:endParaRPr>
                    </a:p>
                  </a:txBody>
                  <a:tcPr marL="76200" marR="76200" marT="76200" marB="76200" anchor="ctr">
                    <a:solidFill>
                      <a:schemeClr val="bg1"/>
                    </a:solidFill>
                  </a:tcPr>
                </a:tc>
                <a:tc>
                  <a:txBody>
                    <a:bodyPr/>
                    <a:lstStyle/>
                    <a:p>
                      <a:pPr algn="ctr" rtl="0" fontAlgn="ctr">
                        <a:spcBef>
                          <a:spcPts val="0"/>
                        </a:spcBef>
                        <a:spcAft>
                          <a:spcPts val="0"/>
                        </a:spcAft>
                      </a:pPr>
                      <a:r>
                        <a:rPr lang="en-US" sz="1600" b="0" i="0" u="none" strike="noStrike" dirty="0">
                          <a:solidFill>
                            <a:schemeClr val="tx1"/>
                          </a:solidFill>
                          <a:effectLst/>
                          <a:latin typeface="Bookman Old Style" panose="02050604050505020204" pitchFamily="18" charset="0"/>
                        </a:rPr>
                        <a:t>PACKET BATCHING IN NETWORK TRAFFIC ANALYSIS</a:t>
                      </a:r>
                      <a:endParaRPr lang="en-US" sz="1600" dirty="0">
                        <a:solidFill>
                          <a:schemeClr val="tx1"/>
                        </a:solidFill>
                        <a:effectLst/>
                        <a:latin typeface="Bookman Old Style" panose="02050604050505020204" pitchFamily="18" charset="0"/>
                      </a:endParaRPr>
                    </a:p>
                    <a:p>
                      <a:pPr fontAlgn="ctr"/>
                      <a:r>
                        <a:rPr lang="en-US" dirty="0">
                          <a:solidFill>
                            <a:schemeClr val="tx1"/>
                          </a:solidFill>
                          <a:effectLst/>
                        </a:rPr>
                        <a:t/>
                      </a:r>
                      <a:br>
                        <a:rPr lang="en-US" dirty="0">
                          <a:solidFill>
                            <a:schemeClr val="tx1"/>
                          </a:solidFill>
                          <a:effectLst/>
                        </a:rPr>
                      </a:br>
                      <a:endParaRPr lang="en-US" dirty="0">
                        <a:solidFill>
                          <a:schemeClr val="tx1"/>
                        </a:solidFill>
                        <a:effectLst/>
                      </a:endParaRPr>
                    </a:p>
                  </a:txBody>
                  <a:tcPr marL="76200" marR="76200" marT="76200" marB="76200" anchor="ctr">
                    <a:solidFill>
                      <a:schemeClr val="bg1"/>
                    </a:solidFill>
                  </a:tcPr>
                </a:tc>
                <a:tc>
                  <a:txBody>
                    <a:bodyPr/>
                    <a:lstStyle/>
                    <a:p>
                      <a:pPr rtl="0"/>
                      <a:r>
                        <a:rPr lang="en-US" sz="1600" b="0" i="0" u="none" strike="noStrike" kern="1200" dirty="0">
                          <a:solidFill>
                            <a:schemeClr val="tx1"/>
                          </a:solidFill>
                          <a:effectLst/>
                          <a:latin typeface="Bookman Old Style" panose="02050604050505020204" pitchFamily="18" charset="0"/>
                          <a:ea typeface="+mn-ea"/>
                          <a:cs typeface="+mn-cs"/>
                        </a:rPr>
                        <a:t>14th conference on COMSNETS,BANGALORE,2022</a:t>
                      </a:r>
                      <a:endParaRPr lang="en-US" sz="1600" b="0" dirty="0">
                        <a:effectLst/>
                        <a:latin typeface="Bookman Old Style" panose="02050604050505020204" pitchFamily="18" charset="0"/>
                      </a:endParaRPr>
                    </a:p>
                    <a:p>
                      <a:r>
                        <a:rPr lang="en-US" sz="1600" dirty="0">
                          <a:latin typeface="Bookman Old Style" panose="02050604050505020204" pitchFamily="18" charset="0"/>
                        </a:rPr>
                        <a:t/>
                      </a:r>
                      <a:br>
                        <a:rPr lang="en-US" sz="1600" dirty="0">
                          <a:latin typeface="Bookman Old Style" panose="02050604050505020204" pitchFamily="18" charset="0"/>
                        </a:rPr>
                      </a:br>
                      <a:endParaRPr lang="en-US" sz="1600" dirty="0">
                        <a:solidFill>
                          <a:schemeClr val="tx1"/>
                        </a:solidFill>
                        <a:effectLst/>
                        <a:latin typeface="Bookman Old Style" panose="02050604050505020204" pitchFamily="18" charset="0"/>
                      </a:endParaRPr>
                    </a:p>
                  </a:txBody>
                  <a:tcPr marL="76200" marR="76200" marT="76200" marB="76200" anchor="ctr">
                    <a:solidFill>
                      <a:schemeClr val="bg1"/>
                    </a:solidFill>
                  </a:tcPr>
                </a:tc>
                <a:tc>
                  <a:txBody>
                    <a:bodyPr/>
                    <a:lstStyle/>
                    <a:p>
                      <a:pPr rtl="0" fontAlgn="base">
                        <a:spcBef>
                          <a:spcPts val="0"/>
                        </a:spcBef>
                        <a:spcAft>
                          <a:spcPts val="0"/>
                        </a:spcAft>
                        <a:buFont typeface="Arial" panose="020B0604020202020204" pitchFamily="34" charset="0"/>
                        <a:buChar char="•"/>
                      </a:pPr>
                      <a:r>
                        <a:rPr lang="en-US" sz="1600" b="0" i="0" u="none" strike="noStrike" dirty="0">
                          <a:solidFill>
                            <a:schemeClr val="tx1"/>
                          </a:solidFill>
                          <a:effectLst/>
                          <a:latin typeface="Bookman Old Style" panose="02050604050505020204" pitchFamily="18" charset="0"/>
                        </a:rPr>
                        <a:t>Packet switching can reduce system resource consumption for botnet detection</a:t>
                      </a:r>
                    </a:p>
                    <a:p>
                      <a:pPr fontAlgn="ctr"/>
                      <a:r>
                        <a:rPr lang="en-US" dirty="0">
                          <a:solidFill>
                            <a:schemeClr val="tx1"/>
                          </a:solidFill>
                          <a:effectLst/>
                        </a:rPr>
                        <a:t/>
                      </a:r>
                      <a:br>
                        <a:rPr lang="en-US" dirty="0">
                          <a:solidFill>
                            <a:schemeClr val="tx1"/>
                          </a:solidFill>
                          <a:effectLst/>
                        </a:rPr>
                      </a:br>
                      <a:endParaRPr lang="en-US" dirty="0">
                        <a:solidFill>
                          <a:schemeClr val="tx1"/>
                        </a:solidFill>
                        <a:effectLst/>
                      </a:endParaRPr>
                    </a:p>
                  </a:txBody>
                  <a:tcPr marL="76200" marR="76200" marT="76200" marB="76200" anchor="ctr">
                    <a:solidFill>
                      <a:schemeClr val="bg1"/>
                    </a:solidFill>
                  </a:tcPr>
                </a:tc>
                <a:extLst>
                  <a:ext uri="{0D108BD9-81ED-4DB2-BD59-A6C34878D82A}">
                    <a16:rowId xmlns:a16="http://schemas.microsoft.com/office/drawing/2014/main" xmlns="" val="1938605791"/>
                  </a:ext>
                </a:extLst>
              </a:tr>
              <a:tr h="734795">
                <a:tc>
                  <a:txBody>
                    <a:bodyPr/>
                    <a:lstStyle/>
                    <a:p>
                      <a:pPr algn="ctr" rtl="0" fontAlgn="ctr">
                        <a:spcBef>
                          <a:spcPts val="0"/>
                        </a:spcBef>
                        <a:spcAft>
                          <a:spcPts val="0"/>
                        </a:spcAft>
                      </a:pPr>
                      <a:r>
                        <a:rPr lang="en-IN" sz="1600" dirty="0">
                          <a:solidFill>
                            <a:schemeClr val="tx1"/>
                          </a:solidFill>
                          <a:effectLst/>
                          <a:latin typeface="Bookman Old Style" panose="02050604050505020204" pitchFamily="18" charset="0"/>
                        </a:rPr>
                        <a:t/>
                      </a:r>
                      <a:br>
                        <a:rPr lang="en-IN" sz="1600" dirty="0">
                          <a:solidFill>
                            <a:schemeClr val="tx1"/>
                          </a:solidFill>
                          <a:effectLst/>
                          <a:latin typeface="Bookman Old Style" panose="02050604050505020204" pitchFamily="18" charset="0"/>
                        </a:rPr>
                      </a:br>
                      <a:r>
                        <a:rPr lang="en-IN" sz="1600" b="0" i="1" u="none" strike="noStrike" dirty="0" err="1">
                          <a:solidFill>
                            <a:schemeClr val="tx1"/>
                          </a:solidFill>
                          <a:effectLst/>
                          <a:latin typeface="Bookman Old Style" panose="02050604050505020204" pitchFamily="18" charset="0"/>
                        </a:rPr>
                        <a:t>Kovtsur</a:t>
                      </a:r>
                      <a:r>
                        <a:rPr lang="en-IN" sz="1600" b="0" i="1" u="none" strike="noStrike" dirty="0">
                          <a:solidFill>
                            <a:schemeClr val="tx1"/>
                          </a:solidFill>
                          <a:effectLst/>
                          <a:latin typeface="Bookman Old Style" panose="02050604050505020204" pitchFamily="18" charset="0"/>
                        </a:rPr>
                        <a:t> Maxim</a:t>
                      </a:r>
                      <a:endParaRPr lang="en-IN" sz="1600" dirty="0">
                        <a:solidFill>
                          <a:schemeClr val="tx1"/>
                        </a:solidFill>
                        <a:effectLst/>
                        <a:latin typeface="Bookman Old Style" panose="02050604050505020204" pitchFamily="18" charset="0"/>
                      </a:endParaRPr>
                    </a:p>
                    <a:p>
                      <a:pPr algn="ctr" rtl="0" fontAlgn="ctr">
                        <a:spcBef>
                          <a:spcPts val="0"/>
                        </a:spcBef>
                        <a:spcAft>
                          <a:spcPts val="0"/>
                        </a:spcAft>
                      </a:pPr>
                      <a:r>
                        <a:rPr lang="en-IN" sz="1600" b="0" i="1" u="none" strike="noStrike" dirty="0">
                          <a:solidFill>
                            <a:schemeClr val="tx1"/>
                          </a:solidFill>
                          <a:effectLst/>
                          <a:latin typeface="Bookman Old Style" panose="02050604050505020204" pitchFamily="18" charset="0"/>
                        </a:rPr>
                        <a:t>Potemkin Pavel</a:t>
                      </a:r>
                      <a:endParaRPr lang="en-IN" sz="1600" dirty="0">
                        <a:solidFill>
                          <a:schemeClr val="tx1"/>
                        </a:solidFill>
                        <a:effectLst/>
                        <a:latin typeface="Bookman Old Style" panose="02050604050505020204" pitchFamily="18" charset="0"/>
                      </a:endParaRPr>
                    </a:p>
                    <a:p>
                      <a:pPr fontAlgn="ctr"/>
                      <a:r>
                        <a:rPr lang="en-IN" sz="1600" dirty="0">
                          <a:solidFill>
                            <a:schemeClr val="tx1"/>
                          </a:solidFill>
                          <a:effectLst/>
                          <a:latin typeface="Bookman Old Style" panose="02050604050505020204" pitchFamily="18" charset="0"/>
                        </a:rPr>
                        <a:t/>
                      </a:r>
                      <a:br>
                        <a:rPr lang="en-IN" sz="1600" dirty="0">
                          <a:solidFill>
                            <a:schemeClr val="tx1"/>
                          </a:solidFill>
                          <a:effectLst/>
                          <a:latin typeface="Bookman Old Style" panose="02050604050505020204" pitchFamily="18" charset="0"/>
                        </a:rPr>
                      </a:br>
                      <a:endParaRPr lang="en-IN" sz="1600" dirty="0">
                        <a:solidFill>
                          <a:schemeClr val="tx1"/>
                        </a:solidFill>
                        <a:effectLst/>
                        <a:latin typeface="Bookman Old Style" panose="02050604050505020204" pitchFamily="18" charset="0"/>
                      </a:endParaRPr>
                    </a:p>
                  </a:txBody>
                  <a:tcPr marL="76200" marR="76200" marT="76200" marB="76200" anchor="ctr">
                    <a:solidFill>
                      <a:schemeClr val="bg1"/>
                    </a:solidFill>
                  </a:tcPr>
                </a:tc>
                <a:tc>
                  <a:txBody>
                    <a:bodyPr/>
                    <a:lstStyle/>
                    <a:p>
                      <a:pPr algn="ctr" rtl="0" fontAlgn="ctr">
                        <a:spcBef>
                          <a:spcPts val="0"/>
                        </a:spcBef>
                        <a:spcAft>
                          <a:spcPts val="0"/>
                        </a:spcAft>
                      </a:pPr>
                      <a:r>
                        <a:rPr lang="en-US" sz="1600" b="0" i="0" u="none" strike="noStrike" dirty="0">
                          <a:solidFill>
                            <a:schemeClr val="tx1"/>
                          </a:solidFill>
                          <a:effectLst/>
                          <a:latin typeface="Bookman Old Style" panose="02050604050505020204" pitchFamily="18" charset="0"/>
                        </a:rPr>
                        <a:t>RESEARCH OF WIRELESS NETWORK TRAFFIC ANALYSIS</a:t>
                      </a:r>
                      <a:endParaRPr lang="en-US" sz="1600" dirty="0">
                        <a:solidFill>
                          <a:schemeClr val="tx1"/>
                        </a:solidFill>
                        <a:effectLst/>
                        <a:latin typeface="Bookman Old Style" panose="02050604050505020204" pitchFamily="18" charset="0"/>
                      </a:endParaRPr>
                    </a:p>
                  </a:txBody>
                  <a:tcPr marL="76200" marR="76200" marT="76200" marB="76200" anchor="ctr">
                    <a:solidFill>
                      <a:schemeClr val="bg1"/>
                    </a:solidFill>
                  </a:tcPr>
                </a:tc>
                <a:tc>
                  <a:txBody>
                    <a:bodyPr/>
                    <a:lstStyle/>
                    <a:p>
                      <a:pPr algn="l" rtl="0" fontAlgn="ctr">
                        <a:spcBef>
                          <a:spcPts val="0"/>
                        </a:spcBef>
                        <a:spcAft>
                          <a:spcPts val="0"/>
                        </a:spcAft>
                      </a:pPr>
                      <a:r>
                        <a:rPr lang="en-US" sz="1600" b="0" i="0" u="none" strike="noStrike" dirty="0">
                          <a:solidFill>
                            <a:schemeClr val="tx1"/>
                          </a:solidFill>
                          <a:effectLst/>
                          <a:latin typeface="Bookman Old Style" panose="02050604050505020204" pitchFamily="18" charset="0"/>
                        </a:rPr>
                        <a:t>13th International Congress on UMT,Brno,2021I</a:t>
                      </a:r>
                      <a:endParaRPr lang="en-US" sz="1600" dirty="0">
                        <a:solidFill>
                          <a:schemeClr val="tx1"/>
                        </a:solidFill>
                        <a:effectLst/>
                        <a:latin typeface="Bookman Old Style" panose="02050604050505020204" pitchFamily="18" charset="0"/>
                      </a:endParaRPr>
                    </a:p>
                  </a:txBody>
                  <a:tcPr marL="76200" marR="76200" marT="76200" marB="76200" anchor="ctr">
                    <a:solidFill>
                      <a:schemeClr val="bg1"/>
                    </a:solidFill>
                  </a:tcPr>
                </a:tc>
                <a:tc>
                  <a:txBody>
                    <a:bodyPr/>
                    <a:lstStyle/>
                    <a:p>
                      <a:pPr rtl="0" fontAlgn="base">
                        <a:spcBef>
                          <a:spcPts val="0"/>
                        </a:spcBef>
                        <a:spcAft>
                          <a:spcPts val="0"/>
                        </a:spcAft>
                        <a:buFont typeface="Arial" panose="020B0604020202020204" pitchFamily="34" charset="0"/>
                        <a:buChar char="•"/>
                      </a:pPr>
                      <a:r>
                        <a:rPr lang="en-US" sz="1600" b="0" i="0" u="none" strike="noStrike" dirty="0">
                          <a:solidFill>
                            <a:schemeClr val="tx1"/>
                          </a:solidFill>
                          <a:effectLst/>
                          <a:latin typeface="Bookman Old Style" panose="02050604050505020204" pitchFamily="18" charset="0"/>
                        </a:rPr>
                        <a:t>Wireless network traffic can be </a:t>
                      </a:r>
                      <a:r>
                        <a:rPr lang="en-US" sz="1600" b="0" i="0" u="none" strike="noStrike" dirty="0" err="1">
                          <a:solidFill>
                            <a:schemeClr val="tx1"/>
                          </a:solidFill>
                          <a:effectLst/>
                          <a:latin typeface="Bookman Old Style" panose="02050604050505020204" pitchFamily="18" charset="0"/>
                        </a:rPr>
                        <a:t>analysed</a:t>
                      </a:r>
                      <a:r>
                        <a:rPr lang="en-US" sz="1600" b="0" i="0" u="none" strike="noStrike" dirty="0">
                          <a:solidFill>
                            <a:schemeClr val="tx1"/>
                          </a:solidFill>
                          <a:effectLst/>
                          <a:latin typeface="Bookman Old Style" panose="02050604050505020204" pitchFamily="18" charset="0"/>
                        </a:rPr>
                        <a:t> using python programming tools</a:t>
                      </a:r>
                    </a:p>
                  </a:txBody>
                  <a:tcPr marL="76200" marR="76200" marT="76200" marB="76200" anchor="ctr">
                    <a:solidFill>
                      <a:schemeClr val="bg1"/>
                    </a:solidFill>
                  </a:tcPr>
                </a:tc>
                <a:extLst>
                  <a:ext uri="{0D108BD9-81ED-4DB2-BD59-A6C34878D82A}">
                    <a16:rowId xmlns:a16="http://schemas.microsoft.com/office/drawing/2014/main" xmlns="" val="3115400951"/>
                  </a:ext>
                </a:extLst>
              </a:tr>
            </a:tbl>
          </a:graphicData>
        </a:graphic>
      </p:graphicFrame>
    </p:spTree>
    <p:extLst>
      <p:ext uri="{BB962C8B-B14F-4D97-AF65-F5344CB8AC3E}">
        <p14:creationId xmlns:p14="http://schemas.microsoft.com/office/powerpoint/2010/main" val="342264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xmlns="" id="{8DFAD31E-3C8E-D673-D82E-FA25E651D31C}"/>
              </a:ext>
            </a:extLst>
          </p:cNvPr>
          <p:cNvGraphicFramePr>
            <a:graphicFrameLocks noGrp="1"/>
          </p:cNvGraphicFramePr>
          <p:nvPr>
            <p:extLst>
              <p:ext uri="{D42A27DB-BD31-4B8C-83A1-F6EECF244321}">
                <p14:modId xmlns:p14="http://schemas.microsoft.com/office/powerpoint/2010/main" val="217254161"/>
              </p:ext>
            </p:extLst>
          </p:nvPr>
        </p:nvGraphicFramePr>
        <p:xfrm>
          <a:off x="618565" y="719666"/>
          <a:ext cx="10201836" cy="2527549"/>
        </p:xfrm>
        <a:graphic>
          <a:graphicData uri="http://schemas.openxmlformats.org/drawingml/2006/table">
            <a:tbl>
              <a:tblPr firstRow="1" bandRow="1">
                <a:tableStyleId>{5940675A-B579-460E-94D1-54222C63F5DA}</a:tableStyleId>
              </a:tblPr>
              <a:tblGrid>
                <a:gridCol w="2550459">
                  <a:extLst>
                    <a:ext uri="{9D8B030D-6E8A-4147-A177-3AD203B41FA5}">
                      <a16:colId xmlns:a16="http://schemas.microsoft.com/office/drawing/2014/main" xmlns="" val="892898481"/>
                    </a:ext>
                  </a:extLst>
                </a:gridCol>
                <a:gridCol w="2550459">
                  <a:extLst>
                    <a:ext uri="{9D8B030D-6E8A-4147-A177-3AD203B41FA5}">
                      <a16:colId xmlns:a16="http://schemas.microsoft.com/office/drawing/2014/main" xmlns="" val="2708599600"/>
                    </a:ext>
                  </a:extLst>
                </a:gridCol>
                <a:gridCol w="2550459">
                  <a:extLst>
                    <a:ext uri="{9D8B030D-6E8A-4147-A177-3AD203B41FA5}">
                      <a16:colId xmlns:a16="http://schemas.microsoft.com/office/drawing/2014/main" xmlns="" val="447895053"/>
                    </a:ext>
                  </a:extLst>
                </a:gridCol>
                <a:gridCol w="2550459">
                  <a:extLst>
                    <a:ext uri="{9D8B030D-6E8A-4147-A177-3AD203B41FA5}">
                      <a16:colId xmlns:a16="http://schemas.microsoft.com/office/drawing/2014/main" xmlns="" val="2786133786"/>
                    </a:ext>
                  </a:extLst>
                </a:gridCol>
              </a:tblGrid>
              <a:tr h="1155949">
                <a:tc>
                  <a:txBody>
                    <a:bodyPr/>
                    <a:lstStyle/>
                    <a:p>
                      <a:pPr algn="ctr" rtl="0" fontAlgn="t">
                        <a:spcBef>
                          <a:spcPts val="0"/>
                        </a:spcBef>
                        <a:spcAft>
                          <a:spcPts val="0"/>
                        </a:spcAft>
                      </a:pPr>
                      <a:r>
                        <a:rPr lang="en-US" sz="1600" b="0" i="1" u="none" strike="noStrike" dirty="0">
                          <a:solidFill>
                            <a:schemeClr val="tx1"/>
                          </a:solidFill>
                          <a:effectLst/>
                          <a:latin typeface="Bookman Old Style" panose="02050604050505020204" pitchFamily="18" charset="0"/>
                        </a:rPr>
                        <a:t>Sheetal </a:t>
                      </a:r>
                      <a:r>
                        <a:rPr lang="en-US" sz="1600" b="0" i="1" u="none" strike="noStrike" dirty="0" err="1">
                          <a:solidFill>
                            <a:schemeClr val="tx1"/>
                          </a:solidFill>
                          <a:effectLst/>
                          <a:latin typeface="Bookman Old Style" panose="02050604050505020204" pitchFamily="18" charset="0"/>
                        </a:rPr>
                        <a:t>Thakare</a:t>
                      </a:r>
                      <a:endParaRPr lang="en-US" sz="1600" dirty="0">
                        <a:solidFill>
                          <a:schemeClr val="tx1"/>
                        </a:solidFill>
                        <a:effectLst/>
                        <a:latin typeface="Bookman Old Style" panose="02050604050505020204" pitchFamily="18" charset="0"/>
                      </a:endParaRPr>
                    </a:p>
                    <a:p>
                      <a:pPr algn="ctr" rtl="0" fontAlgn="t">
                        <a:spcBef>
                          <a:spcPts val="0"/>
                        </a:spcBef>
                        <a:spcAft>
                          <a:spcPts val="0"/>
                        </a:spcAft>
                      </a:pPr>
                      <a:r>
                        <a:rPr lang="en-US" sz="1600" b="0" i="1" u="none" strike="noStrike" dirty="0">
                          <a:solidFill>
                            <a:schemeClr val="tx1"/>
                          </a:solidFill>
                          <a:effectLst/>
                          <a:latin typeface="Bookman Old Style" panose="02050604050505020204" pitchFamily="18" charset="0"/>
                        </a:rPr>
                        <a:t>Anshuman </a:t>
                      </a:r>
                      <a:r>
                        <a:rPr lang="en-US" sz="1600" b="0" i="1" u="none" strike="noStrike" dirty="0" err="1">
                          <a:solidFill>
                            <a:schemeClr val="tx1"/>
                          </a:solidFill>
                          <a:effectLst/>
                          <a:latin typeface="Bookman Old Style" panose="02050604050505020204" pitchFamily="18" charset="0"/>
                        </a:rPr>
                        <a:t>Pund</a:t>
                      </a:r>
                      <a:endParaRPr lang="en-US" sz="1600" dirty="0">
                        <a:solidFill>
                          <a:schemeClr val="tx1"/>
                        </a:solidFill>
                        <a:effectLst/>
                        <a:latin typeface="Bookman Old Style" panose="02050604050505020204" pitchFamily="18" charset="0"/>
                      </a:endParaRPr>
                    </a:p>
                    <a:p>
                      <a:pPr algn="ctr" rtl="0" fontAlgn="t">
                        <a:spcBef>
                          <a:spcPts val="0"/>
                        </a:spcBef>
                        <a:spcAft>
                          <a:spcPts val="0"/>
                        </a:spcAft>
                      </a:pPr>
                      <a:r>
                        <a:rPr lang="en-US" sz="1600" b="0" i="1" u="none" strike="noStrike" dirty="0">
                          <a:solidFill>
                            <a:schemeClr val="tx1"/>
                          </a:solidFill>
                          <a:effectLst/>
                          <a:latin typeface="Bookman Old Style" panose="02050604050505020204" pitchFamily="18" charset="0"/>
                        </a:rPr>
                        <a:t>M A </a:t>
                      </a:r>
                      <a:r>
                        <a:rPr lang="en-US" sz="1600" b="0" i="1" u="none" strike="noStrike" dirty="0" err="1">
                          <a:solidFill>
                            <a:schemeClr val="tx1"/>
                          </a:solidFill>
                          <a:effectLst/>
                          <a:latin typeface="Bookman Old Style" panose="02050604050505020204" pitchFamily="18" charset="0"/>
                        </a:rPr>
                        <a:t>Pund</a:t>
                      </a:r>
                      <a:endParaRPr lang="en-US" sz="1600" dirty="0">
                        <a:solidFill>
                          <a:schemeClr val="tx1"/>
                        </a:solidFill>
                        <a:effectLst/>
                        <a:latin typeface="Bookman Old Style" panose="02050604050505020204" pitchFamily="18" charset="0"/>
                      </a:endParaRPr>
                    </a:p>
                  </a:txBody>
                  <a:tcPr marL="76200" marR="76200" marT="76200" marB="76200">
                    <a:solidFill>
                      <a:schemeClr val="bg1"/>
                    </a:solidFill>
                  </a:tcPr>
                </a:tc>
                <a:tc>
                  <a:txBody>
                    <a:bodyPr/>
                    <a:lstStyle/>
                    <a:p>
                      <a:pPr rtl="0" fontAlgn="t">
                        <a:spcBef>
                          <a:spcPts val="0"/>
                        </a:spcBef>
                        <a:spcAft>
                          <a:spcPts val="0"/>
                        </a:spcAft>
                      </a:pPr>
                      <a:r>
                        <a:rPr lang="en-IN" sz="1600" b="0" i="0" u="none" strike="noStrike" dirty="0">
                          <a:solidFill>
                            <a:schemeClr val="tx1"/>
                          </a:solidFill>
                          <a:effectLst/>
                          <a:latin typeface="Bookman Old Style" panose="02050604050505020204" pitchFamily="18" charset="0"/>
                        </a:rPr>
                        <a:t>NETWORK TRAFFIC ANALYSIS:</a:t>
                      </a:r>
                      <a:endParaRPr lang="en-IN" sz="1600" dirty="0">
                        <a:solidFill>
                          <a:schemeClr val="tx1"/>
                        </a:solidFill>
                        <a:effectLst/>
                        <a:latin typeface="Bookman Old Style" panose="02050604050505020204" pitchFamily="18" charset="0"/>
                      </a:endParaRPr>
                    </a:p>
                    <a:p>
                      <a:pPr rtl="0" fontAlgn="t">
                        <a:spcBef>
                          <a:spcPts val="0"/>
                        </a:spcBef>
                        <a:spcAft>
                          <a:spcPts val="0"/>
                        </a:spcAft>
                      </a:pPr>
                      <a:r>
                        <a:rPr lang="en-IN" sz="1600" b="0" i="0" u="none" strike="noStrike" dirty="0">
                          <a:solidFill>
                            <a:schemeClr val="tx1"/>
                          </a:solidFill>
                          <a:effectLst/>
                          <a:latin typeface="Bookman Old Style" panose="02050604050505020204" pitchFamily="18" charset="0"/>
                        </a:rPr>
                        <a:t>IMPORTANCE,TECHNIQUES</a:t>
                      </a:r>
                      <a:endParaRPr lang="en-IN" sz="1600" dirty="0">
                        <a:solidFill>
                          <a:schemeClr val="tx1"/>
                        </a:solidFill>
                        <a:effectLst/>
                        <a:latin typeface="Bookman Old Style" panose="02050604050505020204" pitchFamily="18" charset="0"/>
                      </a:endParaRPr>
                    </a:p>
                  </a:txBody>
                  <a:tcPr marL="76200" marR="76200" marT="76200" marB="76200">
                    <a:solidFill>
                      <a:schemeClr val="bg1"/>
                    </a:solidFill>
                  </a:tcPr>
                </a:tc>
                <a:tc>
                  <a:txBody>
                    <a:bodyPr/>
                    <a:lstStyle/>
                    <a:p>
                      <a:pPr rtl="0" fontAlgn="t">
                        <a:spcBef>
                          <a:spcPts val="0"/>
                        </a:spcBef>
                        <a:spcAft>
                          <a:spcPts val="0"/>
                        </a:spcAft>
                      </a:pPr>
                      <a:r>
                        <a:rPr lang="fr-FR" sz="1600" b="0" i="0" u="none" strike="noStrike" dirty="0">
                          <a:solidFill>
                            <a:schemeClr val="tx1"/>
                          </a:solidFill>
                          <a:effectLst/>
                          <a:latin typeface="Bookman Old Style" panose="02050604050505020204" pitchFamily="18" charset="0"/>
                        </a:rPr>
                        <a:t>3RD International </a:t>
                      </a:r>
                      <a:r>
                        <a:rPr lang="fr-FR" sz="1600" b="0" i="0" u="none" strike="noStrike" dirty="0" err="1">
                          <a:solidFill>
                            <a:schemeClr val="tx1"/>
                          </a:solidFill>
                          <a:effectLst/>
                          <a:latin typeface="Bookman Old Style" panose="02050604050505020204" pitchFamily="18" charset="0"/>
                        </a:rPr>
                        <a:t>Conference</a:t>
                      </a:r>
                      <a:r>
                        <a:rPr lang="fr-FR" sz="1600" b="0" i="0" u="none" strike="noStrike" dirty="0">
                          <a:solidFill>
                            <a:schemeClr val="tx1"/>
                          </a:solidFill>
                          <a:effectLst/>
                          <a:latin typeface="Bookman Old Style" panose="02050604050505020204" pitchFamily="18" charset="0"/>
                        </a:rPr>
                        <a:t> on CES, Coimbatore,2018</a:t>
                      </a:r>
                      <a:endParaRPr lang="fr-FR" sz="1600" dirty="0">
                        <a:solidFill>
                          <a:schemeClr val="tx1"/>
                        </a:solidFill>
                        <a:effectLst/>
                        <a:latin typeface="Bookman Old Style" panose="02050604050505020204" pitchFamily="18" charset="0"/>
                      </a:endParaRPr>
                    </a:p>
                  </a:txBody>
                  <a:tcPr marL="76200" marR="76200" marT="76200" marB="76200">
                    <a:solidFill>
                      <a:schemeClr val="bg1"/>
                    </a:solidFill>
                  </a:tcPr>
                </a:tc>
                <a:tc>
                  <a:txBody>
                    <a:bodyPr/>
                    <a:lstStyle/>
                    <a:p>
                      <a:pPr rtl="0" fontAlgn="base">
                        <a:spcBef>
                          <a:spcPts val="0"/>
                        </a:spcBef>
                        <a:spcAft>
                          <a:spcPts val="0"/>
                        </a:spcAft>
                        <a:buFont typeface="Arial" panose="020B0604020202020204" pitchFamily="34" charset="0"/>
                        <a:buChar char="•"/>
                      </a:pPr>
                      <a:r>
                        <a:rPr lang="en-US" sz="1600" b="0" i="0" u="none" strike="noStrike">
                          <a:solidFill>
                            <a:schemeClr val="tx1"/>
                          </a:solidFill>
                          <a:effectLst/>
                          <a:latin typeface="Bookman Old Style" panose="02050604050505020204" pitchFamily="18" charset="0"/>
                        </a:rPr>
                        <a:t>Reviewing the importance and benefits of network traffic analysis</a:t>
                      </a:r>
                    </a:p>
                  </a:txBody>
                  <a:tcPr marL="76200" marR="76200" marT="76200" marB="76200">
                    <a:solidFill>
                      <a:schemeClr val="bg1"/>
                    </a:solidFill>
                  </a:tcPr>
                </a:tc>
                <a:extLst>
                  <a:ext uri="{0D108BD9-81ED-4DB2-BD59-A6C34878D82A}">
                    <a16:rowId xmlns:a16="http://schemas.microsoft.com/office/drawing/2014/main" xmlns="" val="1545810562"/>
                  </a:ext>
                </a:extLst>
              </a:tr>
              <a:tr h="1155949">
                <a:tc>
                  <a:txBody>
                    <a:bodyPr/>
                    <a:lstStyle/>
                    <a:p>
                      <a:pPr algn="ctr" rtl="0" fontAlgn="t">
                        <a:spcBef>
                          <a:spcPts val="0"/>
                        </a:spcBef>
                        <a:spcAft>
                          <a:spcPts val="0"/>
                        </a:spcAft>
                      </a:pPr>
                      <a:r>
                        <a:rPr lang="en-IN" sz="1600" b="0" i="1" u="none" strike="noStrike" dirty="0">
                          <a:solidFill>
                            <a:schemeClr val="tx1"/>
                          </a:solidFill>
                          <a:effectLst/>
                          <a:latin typeface="Bookman Old Style" panose="02050604050505020204" pitchFamily="18" charset="0"/>
                        </a:rPr>
                        <a:t>Fabian Popa </a:t>
                      </a:r>
                      <a:endParaRPr lang="en-IN" sz="1600" dirty="0">
                        <a:solidFill>
                          <a:schemeClr val="tx1"/>
                        </a:solidFill>
                        <a:effectLst/>
                        <a:latin typeface="Bookman Old Style" panose="02050604050505020204" pitchFamily="18" charset="0"/>
                      </a:endParaRPr>
                    </a:p>
                  </a:txBody>
                  <a:tcPr marL="76200" marR="76200" marT="76200" marB="76200">
                    <a:solidFill>
                      <a:schemeClr val="bg1"/>
                    </a:solidFill>
                  </a:tcPr>
                </a:tc>
                <a:tc>
                  <a:txBody>
                    <a:bodyPr/>
                    <a:lstStyle/>
                    <a:p>
                      <a:pPr rtl="0" fontAlgn="t">
                        <a:spcBef>
                          <a:spcPts val="0"/>
                        </a:spcBef>
                        <a:spcAft>
                          <a:spcPts val="0"/>
                        </a:spcAft>
                      </a:pPr>
                      <a:r>
                        <a:rPr lang="en-IN" sz="1600" b="0" i="0" u="none" strike="noStrike" dirty="0">
                          <a:solidFill>
                            <a:schemeClr val="tx1"/>
                          </a:solidFill>
                          <a:effectLst/>
                          <a:latin typeface="Bookman Old Style" panose="02050604050505020204" pitchFamily="18" charset="0"/>
                        </a:rPr>
                        <a:t>NETWORK TRAFFIC VISUALISATION</a:t>
                      </a:r>
                      <a:endParaRPr lang="en-IN" sz="1600" dirty="0">
                        <a:solidFill>
                          <a:schemeClr val="tx1"/>
                        </a:solidFill>
                        <a:effectLst/>
                        <a:latin typeface="Bookman Old Style" panose="02050604050505020204" pitchFamily="18" charset="0"/>
                      </a:endParaRPr>
                    </a:p>
                  </a:txBody>
                  <a:tcPr marL="76200" marR="76200" marT="76200" marB="76200">
                    <a:solidFill>
                      <a:schemeClr val="bg1"/>
                    </a:solidFill>
                  </a:tcPr>
                </a:tc>
                <a:tc>
                  <a:txBody>
                    <a:bodyPr/>
                    <a:lstStyle/>
                    <a:p>
                      <a:pPr rtl="0" fontAlgn="t">
                        <a:spcBef>
                          <a:spcPts val="0"/>
                        </a:spcBef>
                        <a:spcAft>
                          <a:spcPts val="0"/>
                        </a:spcAft>
                      </a:pPr>
                      <a:r>
                        <a:rPr lang="de-DE" sz="1600" b="0" i="0" u="none" strike="noStrike" dirty="0">
                          <a:solidFill>
                            <a:schemeClr val="tx1"/>
                          </a:solidFill>
                          <a:effectLst/>
                          <a:latin typeface="Bookman Old Style" panose="02050604050505020204" pitchFamily="18" charset="0"/>
                        </a:rPr>
                        <a:t>Seminar Innovative Internet-Technologien und Mobilkommunikation, WS 2018/2019 </a:t>
                      </a:r>
                      <a:endParaRPr lang="de-DE" sz="1600" dirty="0">
                        <a:solidFill>
                          <a:schemeClr val="tx1"/>
                        </a:solidFill>
                        <a:effectLst/>
                        <a:latin typeface="Bookman Old Style" panose="02050604050505020204" pitchFamily="18" charset="0"/>
                      </a:endParaRPr>
                    </a:p>
                  </a:txBody>
                  <a:tcPr marL="76200" marR="76200" marT="76200" marB="76200">
                    <a:solidFill>
                      <a:schemeClr val="bg1"/>
                    </a:solidFill>
                  </a:tcPr>
                </a:tc>
                <a:tc>
                  <a:txBody>
                    <a:bodyPr/>
                    <a:lstStyle/>
                    <a:p>
                      <a:pPr rtl="0" fontAlgn="base">
                        <a:spcBef>
                          <a:spcPts val="0"/>
                        </a:spcBef>
                        <a:spcAft>
                          <a:spcPts val="0"/>
                        </a:spcAft>
                        <a:buFont typeface="Arial" panose="020B0604020202020204" pitchFamily="34" charset="0"/>
                        <a:buChar char="•"/>
                      </a:pPr>
                      <a:r>
                        <a:rPr lang="en-US" sz="1600" b="0" i="0" u="none" strike="noStrike" dirty="0">
                          <a:solidFill>
                            <a:schemeClr val="tx1"/>
                          </a:solidFill>
                          <a:effectLst/>
                          <a:latin typeface="Bookman Old Style" panose="02050604050505020204" pitchFamily="18" charset="0"/>
                        </a:rPr>
                        <a:t>Implementation of converting network traffic file to a visual presentation and methodology</a:t>
                      </a:r>
                    </a:p>
                  </a:txBody>
                  <a:tcPr marL="76200" marR="76200" marT="76200" marB="76200">
                    <a:solidFill>
                      <a:schemeClr val="bg1"/>
                    </a:solidFill>
                  </a:tcPr>
                </a:tc>
                <a:extLst>
                  <a:ext uri="{0D108BD9-81ED-4DB2-BD59-A6C34878D82A}">
                    <a16:rowId xmlns:a16="http://schemas.microsoft.com/office/drawing/2014/main" xmlns="" val="3841209533"/>
                  </a:ext>
                </a:extLst>
              </a:tr>
            </a:tbl>
          </a:graphicData>
        </a:graphic>
      </p:graphicFrame>
    </p:spTree>
    <p:extLst>
      <p:ext uri="{BB962C8B-B14F-4D97-AF65-F5344CB8AC3E}">
        <p14:creationId xmlns:p14="http://schemas.microsoft.com/office/powerpoint/2010/main" val="3043880291"/>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2481</TotalTime>
  <Words>1754</Words>
  <Application>Microsoft Office PowerPoint</Application>
  <PresentationFormat>Custom</PresentationFormat>
  <Paragraphs>235</Paragraphs>
  <Slides>22</Slides>
  <Notes>4</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1_Office Theme</vt:lpstr>
      <vt:lpstr>PowerPoint Presentation</vt:lpstr>
      <vt:lpstr>PowerPoint Presentation</vt:lpstr>
      <vt:lpstr>ACKNOWLEDGEMENT</vt:lpstr>
      <vt:lpstr>PowerPoint Presentation</vt:lpstr>
      <vt:lpstr>PowerPoint Presentation</vt:lpstr>
      <vt:lpstr>PowerPoint Presentation</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SIMULATION ANALYSIS AND RESULT</vt:lpstr>
      <vt:lpstr>CONCLUSION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HIGHER EDUCATION</dc:title>
  <dc:creator>svm</dc:creator>
  <cp:lastModifiedBy>Vedanth</cp:lastModifiedBy>
  <cp:revision>45</cp:revision>
  <dcterms:created xsi:type="dcterms:W3CDTF">2020-01-17T04:33:43Z</dcterms:created>
  <dcterms:modified xsi:type="dcterms:W3CDTF">2023-04-01T14:29:44Z</dcterms:modified>
</cp:coreProperties>
</file>