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66.xml" ContentType="application/vnd.openxmlformats-officedocument.presentationml.slideLayout+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Layouts/slideLayout64.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theme/theme8.xml" ContentType="application/vnd.openxmlformats-officedocument.theme+xml"/>
  <Override PartName="/ppt/slideMasters/slideMaster4.xml" ContentType="application/vnd.openxmlformats-officedocument.presentationml.slide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Override PartName="/ppt/notesSlides/notesSlide1.xml" ContentType="application/vnd.openxmlformats-officedocument.presentationml.notesSlide+xml"/>
  <Default Extension="png" ContentType="image/png"/>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handoutMasters/handoutMaster1.xml" ContentType="application/vnd.openxmlformats-officedocument.presentationml.handoutMaster+xml"/>
  <Override PartName="/ppt/slideLayouts/slideLayout59.xml" ContentType="application/vnd.openxmlformats-officedocument.presentationml.slideLayout+xml"/>
  <Override PartName="/ppt/theme/theme7.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3" r:id="rId3"/>
    <p:sldMasterId id="2147483654" r:id="rId4"/>
    <p:sldMasterId id="2147483651" r:id="rId5"/>
    <p:sldMasterId id="2147483652" r:id="rId6"/>
  </p:sldMasterIdLst>
  <p:notesMasterIdLst>
    <p:notesMasterId r:id="rId8"/>
  </p:notesMasterIdLst>
  <p:handoutMasterIdLst>
    <p:handoutMasterId r:id="rId9"/>
  </p:handoutMasterIdLst>
  <p:sldIdLst>
    <p:sldId id="256" r:id="rId7"/>
  </p:sldIdLst>
  <p:sldSz cx="35999738" cy="35999738"/>
  <p:notesSz cx="6858000" cy="9947275"/>
  <p:defaultTextStyle>
    <a:defPPr>
      <a:defRPr lang="en-US"/>
    </a:defPPr>
    <a:lvl1pPr algn="l" rtl="0" eaLnBrk="0" fontAlgn="base" hangingPunct="0">
      <a:spcBef>
        <a:spcPct val="0"/>
      </a:spcBef>
      <a:spcAft>
        <a:spcPct val="0"/>
      </a:spcAft>
      <a:defRPr sz="2900" kern="1200">
        <a:solidFill>
          <a:schemeClr val="tx1"/>
        </a:solidFill>
        <a:latin typeface="Arial Narrow" panose="020B0606020202030204" pitchFamily="34" charset="0"/>
        <a:ea typeface="+mn-ea"/>
        <a:cs typeface="+mn-cs"/>
      </a:defRPr>
    </a:lvl1pPr>
    <a:lvl2pPr marL="457200" algn="l" rtl="0" eaLnBrk="0" fontAlgn="base" hangingPunct="0">
      <a:spcBef>
        <a:spcPct val="0"/>
      </a:spcBef>
      <a:spcAft>
        <a:spcPct val="0"/>
      </a:spcAft>
      <a:defRPr sz="2900" kern="1200">
        <a:solidFill>
          <a:schemeClr val="tx1"/>
        </a:solidFill>
        <a:latin typeface="Arial Narrow" panose="020B0606020202030204" pitchFamily="34" charset="0"/>
        <a:ea typeface="+mn-ea"/>
        <a:cs typeface="+mn-cs"/>
      </a:defRPr>
    </a:lvl2pPr>
    <a:lvl3pPr marL="914400" algn="l" rtl="0" eaLnBrk="0" fontAlgn="base" hangingPunct="0">
      <a:spcBef>
        <a:spcPct val="0"/>
      </a:spcBef>
      <a:spcAft>
        <a:spcPct val="0"/>
      </a:spcAft>
      <a:defRPr sz="2900" kern="1200">
        <a:solidFill>
          <a:schemeClr val="tx1"/>
        </a:solidFill>
        <a:latin typeface="Arial Narrow" panose="020B0606020202030204" pitchFamily="34" charset="0"/>
        <a:ea typeface="+mn-ea"/>
        <a:cs typeface="+mn-cs"/>
      </a:defRPr>
    </a:lvl3pPr>
    <a:lvl4pPr marL="1371600" algn="l" rtl="0" eaLnBrk="0" fontAlgn="base" hangingPunct="0">
      <a:spcBef>
        <a:spcPct val="0"/>
      </a:spcBef>
      <a:spcAft>
        <a:spcPct val="0"/>
      </a:spcAft>
      <a:defRPr sz="2900" kern="1200">
        <a:solidFill>
          <a:schemeClr val="tx1"/>
        </a:solidFill>
        <a:latin typeface="Arial Narrow" panose="020B0606020202030204" pitchFamily="34" charset="0"/>
        <a:ea typeface="+mn-ea"/>
        <a:cs typeface="+mn-cs"/>
      </a:defRPr>
    </a:lvl4pPr>
    <a:lvl5pPr marL="1828800" algn="l" rtl="0" eaLnBrk="0" fontAlgn="base" hangingPunct="0">
      <a:spcBef>
        <a:spcPct val="0"/>
      </a:spcBef>
      <a:spcAft>
        <a:spcPct val="0"/>
      </a:spcAft>
      <a:defRPr sz="2900" kern="1200">
        <a:solidFill>
          <a:schemeClr val="tx1"/>
        </a:solidFill>
        <a:latin typeface="Arial Narrow" panose="020B0606020202030204" pitchFamily="34" charset="0"/>
        <a:ea typeface="+mn-ea"/>
        <a:cs typeface="+mn-cs"/>
      </a:defRPr>
    </a:lvl5pPr>
    <a:lvl6pPr marL="2286000" algn="l" defTabSz="914400" rtl="0" eaLnBrk="1" latinLnBrk="0" hangingPunct="1">
      <a:defRPr sz="2900" kern="1200">
        <a:solidFill>
          <a:schemeClr val="tx1"/>
        </a:solidFill>
        <a:latin typeface="Arial Narrow" panose="020B0606020202030204" pitchFamily="34" charset="0"/>
        <a:ea typeface="+mn-ea"/>
        <a:cs typeface="+mn-cs"/>
      </a:defRPr>
    </a:lvl6pPr>
    <a:lvl7pPr marL="2743200" algn="l" defTabSz="914400" rtl="0" eaLnBrk="1" latinLnBrk="0" hangingPunct="1">
      <a:defRPr sz="2900" kern="1200">
        <a:solidFill>
          <a:schemeClr val="tx1"/>
        </a:solidFill>
        <a:latin typeface="Arial Narrow" panose="020B0606020202030204" pitchFamily="34" charset="0"/>
        <a:ea typeface="+mn-ea"/>
        <a:cs typeface="+mn-cs"/>
      </a:defRPr>
    </a:lvl7pPr>
    <a:lvl8pPr marL="3200400" algn="l" defTabSz="914400" rtl="0" eaLnBrk="1" latinLnBrk="0" hangingPunct="1">
      <a:defRPr sz="2900" kern="1200">
        <a:solidFill>
          <a:schemeClr val="tx1"/>
        </a:solidFill>
        <a:latin typeface="Arial Narrow" panose="020B0606020202030204" pitchFamily="34" charset="0"/>
        <a:ea typeface="+mn-ea"/>
        <a:cs typeface="+mn-cs"/>
      </a:defRPr>
    </a:lvl8pPr>
    <a:lvl9pPr marL="3657600" algn="l" defTabSz="914400" rtl="0" eaLnBrk="1" latinLnBrk="0" hangingPunct="1">
      <a:defRPr sz="2900" kern="1200">
        <a:solidFill>
          <a:schemeClr val="tx1"/>
        </a:solidFill>
        <a:latin typeface="Arial Narrow" panose="020B0606020202030204" pitchFamily="34" charset="0"/>
        <a:ea typeface="+mn-ea"/>
        <a:cs typeface="+mn-cs"/>
      </a:defRPr>
    </a:lvl9pPr>
  </p:defaultTextStyle>
  <p:extLst>
    <p:ext uri="{EFAFB233-063F-42B5-8137-9DF3F51BA10A}">
      <p15:sldGuideLst xmlns="" xmlns:p15="http://schemas.microsoft.com/office/powerpoint/2012/main">
        <p15:guide id="1" orient="horz" pos="11339">
          <p15:clr>
            <a:srgbClr val="A4A3A4"/>
          </p15:clr>
        </p15:guide>
        <p15:guide id="2" pos="1746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F00"/>
    <a:srgbClr val="800000"/>
    <a:srgbClr val="D8B088"/>
    <a:srgbClr val="000066"/>
    <a:srgbClr val="FFFFCC"/>
    <a:srgbClr val="FF9900"/>
    <a:srgbClr val="E5CBB1"/>
    <a:srgbClr val="CC7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p:restoredLeft sz="19745" autoAdjust="0"/>
    <p:restoredTop sz="96069" autoAdjust="0"/>
  </p:normalViewPr>
  <p:slideViewPr>
    <p:cSldViewPr snapToGrid="0">
      <p:cViewPr>
        <p:scale>
          <a:sx n="32" d="100"/>
          <a:sy n="32" d="100"/>
        </p:scale>
        <p:origin x="-96" y="989"/>
      </p:cViewPr>
      <p:guideLst>
        <p:guide orient="horz" pos="11339"/>
        <p:guide pos="17465"/>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viewProps" Target="viewProps.xml"/><Relationship Id="rId5" Type="http://schemas.openxmlformats.org/officeDocument/2006/relationships/slideMaster" Target="slideMasters/slideMaster5.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EB9DFA7-1743-8769-9FA6-3EE5BD16F7F3}"/>
              </a:ext>
            </a:extLst>
          </p:cNvPr>
          <p:cNvSpPr>
            <a:spLocks noGrp="1"/>
          </p:cNvSpPr>
          <p:nvPr>
            <p:ph type="hdr" sz="quarter"/>
          </p:nvPr>
        </p:nvSpPr>
        <p:spPr>
          <a:xfrm>
            <a:off x="0" y="0"/>
            <a:ext cx="2971800" cy="498475"/>
          </a:xfrm>
          <a:prstGeom prst="rect">
            <a:avLst/>
          </a:prstGeom>
        </p:spPr>
        <p:txBody>
          <a:bodyPr vert="horz" lIns="91879" tIns="45939" rIns="91879" bIns="45939" rtlCol="0"/>
          <a:lstStyle>
            <a:lvl1pPr algn="l" eaLnBrk="1" hangingPunct="1">
              <a:defRPr sz="1200"/>
            </a:lvl1pPr>
          </a:lstStyle>
          <a:p>
            <a:pPr>
              <a:defRPr/>
            </a:pPr>
            <a:endParaRPr lang="en-IN"/>
          </a:p>
        </p:txBody>
      </p:sp>
      <p:sp>
        <p:nvSpPr>
          <p:cNvPr id="3" name="Date Placeholder 2">
            <a:extLst>
              <a:ext uri="{FF2B5EF4-FFF2-40B4-BE49-F238E27FC236}">
                <a16:creationId xmlns="" xmlns:a16="http://schemas.microsoft.com/office/drawing/2014/main" id="{36C19F6E-8192-7293-51CB-DFF20B2D2FF3}"/>
              </a:ext>
            </a:extLst>
          </p:cNvPr>
          <p:cNvSpPr>
            <a:spLocks noGrp="1"/>
          </p:cNvSpPr>
          <p:nvPr>
            <p:ph type="dt" sz="quarter" idx="1"/>
          </p:nvPr>
        </p:nvSpPr>
        <p:spPr>
          <a:xfrm>
            <a:off x="3884613" y="0"/>
            <a:ext cx="2971800" cy="498475"/>
          </a:xfrm>
          <a:prstGeom prst="rect">
            <a:avLst/>
          </a:prstGeom>
        </p:spPr>
        <p:txBody>
          <a:bodyPr vert="horz" lIns="91879" tIns="45939" rIns="91879" bIns="45939" rtlCol="0"/>
          <a:lstStyle>
            <a:lvl1pPr algn="r" eaLnBrk="1" hangingPunct="1">
              <a:defRPr sz="1200"/>
            </a:lvl1pPr>
          </a:lstStyle>
          <a:p>
            <a:pPr>
              <a:defRPr/>
            </a:pPr>
            <a:fld id="{BD64B77E-C04E-469E-9EBF-8998DC5A9859}" type="datetimeFigureOut">
              <a:rPr lang="en-US"/>
              <a:pPr>
                <a:defRPr/>
              </a:pPr>
              <a:t>4/5/2023</a:t>
            </a:fld>
            <a:endParaRPr lang="en-IN"/>
          </a:p>
        </p:txBody>
      </p:sp>
      <p:sp>
        <p:nvSpPr>
          <p:cNvPr id="4" name="Footer Placeholder 3">
            <a:extLst>
              <a:ext uri="{FF2B5EF4-FFF2-40B4-BE49-F238E27FC236}">
                <a16:creationId xmlns="" xmlns:a16="http://schemas.microsoft.com/office/drawing/2014/main" id="{5C3840BB-6E8C-FB7B-4949-C8876AD50685}"/>
              </a:ext>
            </a:extLst>
          </p:cNvPr>
          <p:cNvSpPr>
            <a:spLocks noGrp="1"/>
          </p:cNvSpPr>
          <p:nvPr>
            <p:ph type="ftr" sz="quarter" idx="2"/>
          </p:nvPr>
        </p:nvSpPr>
        <p:spPr>
          <a:xfrm>
            <a:off x="0" y="9447213"/>
            <a:ext cx="2971800" cy="498475"/>
          </a:xfrm>
          <a:prstGeom prst="rect">
            <a:avLst/>
          </a:prstGeom>
        </p:spPr>
        <p:txBody>
          <a:bodyPr vert="horz" lIns="91879" tIns="45939" rIns="91879" bIns="45939" rtlCol="0" anchor="b"/>
          <a:lstStyle>
            <a:lvl1pPr algn="l" eaLnBrk="1" hangingPunct="1">
              <a:defRPr sz="1200"/>
            </a:lvl1pPr>
          </a:lstStyle>
          <a:p>
            <a:pPr>
              <a:defRPr/>
            </a:pPr>
            <a:endParaRPr lang="en-IN"/>
          </a:p>
        </p:txBody>
      </p:sp>
      <p:sp>
        <p:nvSpPr>
          <p:cNvPr id="5" name="Slide Number Placeholder 4">
            <a:extLst>
              <a:ext uri="{FF2B5EF4-FFF2-40B4-BE49-F238E27FC236}">
                <a16:creationId xmlns="" xmlns:a16="http://schemas.microsoft.com/office/drawing/2014/main" id="{4D46FF9C-9024-3819-9D3C-A7A5902F173C}"/>
              </a:ext>
            </a:extLst>
          </p:cNvPr>
          <p:cNvSpPr>
            <a:spLocks noGrp="1"/>
          </p:cNvSpPr>
          <p:nvPr>
            <p:ph type="sldNum" sz="quarter" idx="3"/>
          </p:nvPr>
        </p:nvSpPr>
        <p:spPr>
          <a:xfrm>
            <a:off x="3884613" y="9447213"/>
            <a:ext cx="2971800" cy="498475"/>
          </a:xfrm>
          <a:prstGeom prst="rect">
            <a:avLst/>
          </a:prstGeom>
        </p:spPr>
        <p:txBody>
          <a:bodyPr vert="horz" wrap="square" lIns="91879" tIns="45939" rIns="91879" bIns="45939" numCol="1" anchor="b" anchorCtr="0" compatLnSpc="1">
            <a:prstTxWarp prst="textNoShape">
              <a:avLst/>
            </a:prstTxWarp>
          </a:bodyPr>
          <a:lstStyle>
            <a:lvl1pPr algn="r" eaLnBrk="1" hangingPunct="1">
              <a:defRPr sz="1200"/>
            </a:lvl1pPr>
          </a:lstStyle>
          <a:p>
            <a:fld id="{2E715D83-DF3B-47E5-B68E-C2EA76166B10}" type="slidenum">
              <a:rPr lang="en-IN" altLang="en-US"/>
              <a:pPr/>
              <a:t>‹#›</a:t>
            </a:fld>
            <a:endParaRPr lang="en-IN" alt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 xmlns:a16="http://schemas.microsoft.com/office/drawing/2014/main" id="{6F9AB486-A0D6-6A0F-7B0F-4B60E0EC16A8}"/>
              </a:ext>
            </a:extLst>
          </p:cNvPr>
          <p:cNvSpPr>
            <a:spLocks noGrp="1" noChangeArrowheads="1"/>
          </p:cNvSpPr>
          <p:nvPr>
            <p:ph type="hdr" sz="quarter"/>
          </p:nvPr>
        </p:nvSpPr>
        <p:spPr bwMode="auto">
          <a:xfrm>
            <a:off x="0" y="0"/>
            <a:ext cx="2971800" cy="498475"/>
          </a:xfrm>
          <a:prstGeom prst="rect">
            <a:avLst/>
          </a:prstGeom>
          <a:noFill/>
          <a:ln w="9525">
            <a:noFill/>
            <a:miter lim="800000"/>
            <a:headEnd/>
            <a:tailEnd/>
          </a:ln>
          <a:effectLst/>
        </p:spPr>
        <p:txBody>
          <a:bodyPr vert="horz" wrap="square" lIns="95999" tIns="47999" rIns="95999" bIns="47999" numCol="1" anchor="t" anchorCtr="0" compatLnSpc="1">
            <a:prstTxWarp prst="textNoShape">
              <a:avLst/>
            </a:prstTxWarp>
          </a:bodyPr>
          <a:lstStyle>
            <a:lvl1pPr defTabSz="960038" eaLnBrk="1" hangingPunct="1">
              <a:defRPr sz="1300">
                <a:latin typeface="Arial" charset="0"/>
              </a:defRPr>
            </a:lvl1pPr>
          </a:lstStyle>
          <a:p>
            <a:pPr>
              <a:defRPr/>
            </a:pPr>
            <a:endParaRPr lang="en-US"/>
          </a:p>
        </p:txBody>
      </p:sp>
      <p:sp>
        <p:nvSpPr>
          <p:cNvPr id="150531" name="Rectangle 3">
            <a:extLst>
              <a:ext uri="{FF2B5EF4-FFF2-40B4-BE49-F238E27FC236}">
                <a16:creationId xmlns="" xmlns:a16="http://schemas.microsoft.com/office/drawing/2014/main" id="{FEDAD720-FCEA-0A86-6BD6-32039E3EEBCB}"/>
              </a:ext>
            </a:extLst>
          </p:cNvPr>
          <p:cNvSpPr>
            <a:spLocks noGrp="1" noChangeArrowheads="1"/>
          </p:cNvSpPr>
          <p:nvPr>
            <p:ph type="dt" idx="1"/>
          </p:nvPr>
        </p:nvSpPr>
        <p:spPr bwMode="auto">
          <a:xfrm>
            <a:off x="3884613" y="0"/>
            <a:ext cx="2971800" cy="498475"/>
          </a:xfrm>
          <a:prstGeom prst="rect">
            <a:avLst/>
          </a:prstGeom>
          <a:noFill/>
          <a:ln w="9525">
            <a:noFill/>
            <a:miter lim="800000"/>
            <a:headEnd/>
            <a:tailEnd/>
          </a:ln>
          <a:effectLst/>
        </p:spPr>
        <p:txBody>
          <a:bodyPr vert="horz" wrap="square" lIns="95999" tIns="47999" rIns="95999" bIns="47999" numCol="1" anchor="t" anchorCtr="0" compatLnSpc="1">
            <a:prstTxWarp prst="textNoShape">
              <a:avLst/>
            </a:prstTxWarp>
          </a:bodyPr>
          <a:lstStyle>
            <a:lvl1pPr algn="r" defTabSz="960038" eaLnBrk="1" hangingPunct="1">
              <a:defRPr sz="1300">
                <a:latin typeface="Arial" charset="0"/>
              </a:defRPr>
            </a:lvl1pPr>
          </a:lstStyle>
          <a:p>
            <a:pPr>
              <a:defRPr/>
            </a:pPr>
            <a:endParaRPr lang="en-US"/>
          </a:p>
        </p:txBody>
      </p:sp>
      <p:sp>
        <p:nvSpPr>
          <p:cNvPr id="8196" name="Rectangle 4">
            <a:extLst>
              <a:ext uri="{FF2B5EF4-FFF2-40B4-BE49-F238E27FC236}">
                <a16:creationId xmlns="" xmlns:a16="http://schemas.microsoft.com/office/drawing/2014/main" id="{341D8DBA-C34C-9B87-2F47-2406117049E7}"/>
              </a:ext>
            </a:extLst>
          </p:cNvPr>
          <p:cNvSpPr>
            <a:spLocks noGrp="1" noRot="1" noChangeAspect="1" noChangeArrowheads="1" noTextEdit="1"/>
          </p:cNvSpPr>
          <p:nvPr>
            <p:ph type="sldImg" idx="2"/>
          </p:nvPr>
        </p:nvSpPr>
        <p:spPr bwMode="auto">
          <a:xfrm>
            <a:off x="1563688" y="746125"/>
            <a:ext cx="3730625" cy="3730625"/>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50533" name="Rectangle 5">
            <a:extLst>
              <a:ext uri="{FF2B5EF4-FFF2-40B4-BE49-F238E27FC236}">
                <a16:creationId xmlns="" xmlns:a16="http://schemas.microsoft.com/office/drawing/2014/main" id="{450C04CB-EB2C-A316-A8A1-E8390B5F8DD5}"/>
              </a:ext>
            </a:extLst>
          </p:cNvPr>
          <p:cNvSpPr>
            <a:spLocks noGrp="1" noChangeArrowheads="1"/>
          </p:cNvSpPr>
          <p:nvPr>
            <p:ph type="body" sz="quarter" idx="3"/>
          </p:nvPr>
        </p:nvSpPr>
        <p:spPr bwMode="auto">
          <a:xfrm>
            <a:off x="685800" y="4724400"/>
            <a:ext cx="5486400" cy="4476750"/>
          </a:xfrm>
          <a:prstGeom prst="rect">
            <a:avLst/>
          </a:prstGeom>
          <a:noFill/>
          <a:ln w="9525">
            <a:noFill/>
            <a:miter lim="800000"/>
            <a:headEnd/>
            <a:tailEnd/>
          </a:ln>
          <a:effectLst/>
        </p:spPr>
        <p:txBody>
          <a:bodyPr vert="horz" wrap="square" lIns="95999" tIns="47999" rIns="95999" bIns="4799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a:extLst>
              <a:ext uri="{FF2B5EF4-FFF2-40B4-BE49-F238E27FC236}">
                <a16:creationId xmlns="" xmlns:a16="http://schemas.microsoft.com/office/drawing/2014/main" id="{3361FDB8-691C-4185-7AF9-932BFAC3DAC6}"/>
              </a:ext>
            </a:extLst>
          </p:cNvPr>
          <p:cNvSpPr>
            <a:spLocks noGrp="1" noChangeArrowheads="1"/>
          </p:cNvSpPr>
          <p:nvPr>
            <p:ph type="ftr" sz="quarter" idx="4"/>
          </p:nvPr>
        </p:nvSpPr>
        <p:spPr bwMode="auto">
          <a:xfrm>
            <a:off x="0" y="9447213"/>
            <a:ext cx="2971800" cy="498475"/>
          </a:xfrm>
          <a:prstGeom prst="rect">
            <a:avLst/>
          </a:prstGeom>
          <a:noFill/>
          <a:ln w="9525">
            <a:noFill/>
            <a:miter lim="800000"/>
            <a:headEnd/>
            <a:tailEnd/>
          </a:ln>
          <a:effectLst/>
        </p:spPr>
        <p:txBody>
          <a:bodyPr vert="horz" wrap="square" lIns="95999" tIns="47999" rIns="95999" bIns="47999" numCol="1" anchor="b" anchorCtr="0" compatLnSpc="1">
            <a:prstTxWarp prst="textNoShape">
              <a:avLst/>
            </a:prstTxWarp>
          </a:bodyPr>
          <a:lstStyle>
            <a:lvl1pPr defTabSz="960038" eaLnBrk="1" hangingPunct="1">
              <a:defRPr sz="1300">
                <a:latin typeface="Arial" charset="0"/>
              </a:defRPr>
            </a:lvl1pPr>
          </a:lstStyle>
          <a:p>
            <a:pPr>
              <a:defRPr/>
            </a:pPr>
            <a:endParaRPr lang="en-US"/>
          </a:p>
        </p:txBody>
      </p:sp>
      <p:sp>
        <p:nvSpPr>
          <p:cNvPr id="150535" name="Rectangle 7">
            <a:extLst>
              <a:ext uri="{FF2B5EF4-FFF2-40B4-BE49-F238E27FC236}">
                <a16:creationId xmlns="" xmlns:a16="http://schemas.microsoft.com/office/drawing/2014/main" id="{5CD0EB46-2001-F194-641D-F7762830C332}"/>
              </a:ext>
            </a:extLst>
          </p:cNvPr>
          <p:cNvSpPr>
            <a:spLocks noGrp="1" noChangeArrowheads="1"/>
          </p:cNvSpPr>
          <p:nvPr>
            <p:ph type="sldNum" sz="quarter" idx="5"/>
          </p:nvPr>
        </p:nvSpPr>
        <p:spPr bwMode="auto">
          <a:xfrm>
            <a:off x="3884613" y="9447213"/>
            <a:ext cx="2971800" cy="498475"/>
          </a:xfrm>
          <a:prstGeom prst="rect">
            <a:avLst/>
          </a:prstGeom>
          <a:noFill/>
          <a:ln w="9525">
            <a:noFill/>
            <a:miter lim="800000"/>
            <a:headEnd/>
            <a:tailEnd/>
          </a:ln>
          <a:effectLst/>
        </p:spPr>
        <p:txBody>
          <a:bodyPr vert="horz" wrap="square" lIns="95999" tIns="47999" rIns="95999" bIns="47999" numCol="1" anchor="b" anchorCtr="0" compatLnSpc="1">
            <a:prstTxWarp prst="textNoShape">
              <a:avLst/>
            </a:prstTxWarp>
          </a:bodyPr>
          <a:lstStyle>
            <a:lvl1pPr algn="r" defTabSz="957263" eaLnBrk="1" hangingPunct="1">
              <a:defRPr sz="1300">
                <a:latin typeface="Arial" panose="020B0604020202020204" pitchFamily="34" charset="0"/>
              </a:defRPr>
            </a:lvl1pPr>
          </a:lstStyle>
          <a:p>
            <a:fld id="{2FCBCECC-C1BD-42C7-A47D-A6BA2B8E67C4}" type="slidenum">
              <a:rPr lang="en-US" altLang="en-US"/>
              <a:pPr/>
              <a:t>‹#›</a:t>
            </a:fld>
            <a:endParaRPr lang="en-US" altLang="en-US"/>
          </a:p>
        </p:txBody>
      </p:sp>
    </p:spTree>
    <p:extLst>
      <p:ext uri="{BB962C8B-B14F-4D97-AF65-F5344CB8AC3E}">
        <p14:creationId xmlns:p14="http://schemas.microsoft.com/office/powerpoint/2010/main" xmlns="" val="6838755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 xmlns:a16="http://schemas.microsoft.com/office/drawing/2014/main" id="{05159BEF-273F-C4CB-CB37-F07698229B31}"/>
              </a:ext>
            </a:extLst>
          </p:cNvPr>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7263">
              <a:spcBef>
                <a:spcPct val="30000"/>
              </a:spcBef>
              <a:defRPr sz="1200">
                <a:solidFill>
                  <a:schemeClr val="tx1"/>
                </a:solidFill>
                <a:latin typeface="Arial" panose="020B0604020202020204" pitchFamily="34" charset="0"/>
              </a:defRPr>
            </a:lvl1pPr>
            <a:lvl2pPr marL="746125" indent="-285750" defTabSz="957263">
              <a:spcBef>
                <a:spcPct val="30000"/>
              </a:spcBef>
              <a:defRPr sz="1200">
                <a:solidFill>
                  <a:schemeClr val="tx1"/>
                </a:solidFill>
                <a:latin typeface="Arial" panose="020B0604020202020204" pitchFamily="34" charset="0"/>
              </a:defRPr>
            </a:lvl2pPr>
            <a:lvl3pPr marL="1147763" indent="-228600" defTabSz="957263">
              <a:spcBef>
                <a:spcPct val="30000"/>
              </a:spcBef>
              <a:defRPr sz="1200">
                <a:solidFill>
                  <a:schemeClr val="tx1"/>
                </a:solidFill>
                <a:latin typeface="Arial" panose="020B0604020202020204" pitchFamily="34" charset="0"/>
              </a:defRPr>
            </a:lvl3pPr>
            <a:lvl4pPr marL="1606550" indent="-228600" defTabSz="957263">
              <a:spcBef>
                <a:spcPct val="30000"/>
              </a:spcBef>
              <a:defRPr sz="1200">
                <a:solidFill>
                  <a:schemeClr val="tx1"/>
                </a:solidFill>
                <a:latin typeface="Arial" panose="020B0604020202020204" pitchFamily="34" charset="0"/>
              </a:defRPr>
            </a:lvl4pPr>
            <a:lvl5pPr marL="2066925" indent="-228600" defTabSz="957263">
              <a:spcBef>
                <a:spcPct val="30000"/>
              </a:spcBef>
              <a:defRPr sz="1200">
                <a:solidFill>
                  <a:schemeClr val="tx1"/>
                </a:solidFill>
                <a:latin typeface="Arial" panose="020B0604020202020204" pitchFamily="34" charset="0"/>
              </a:defRPr>
            </a:lvl5pPr>
            <a:lvl6pPr marL="2524125" indent="-228600" defTabSz="957263" eaLnBrk="0" fontAlgn="base" hangingPunct="0">
              <a:spcBef>
                <a:spcPct val="30000"/>
              </a:spcBef>
              <a:spcAft>
                <a:spcPct val="0"/>
              </a:spcAft>
              <a:defRPr sz="1200">
                <a:solidFill>
                  <a:schemeClr val="tx1"/>
                </a:solidFill>
                <a:latin typeface="Arial" panose="020B0604020202020204" pitchFamily="34" charset="0"/>
              </a:defRPr>
            </a:lvl6pPr>
            <a:lvl7pPr marL="2981325" indent="-228600" defTabSz="957263" eaLnBrk="0" fontAlgn="base" hangingPunct="0">
              <a:spcBef>
                <a:spcPct val="30000"/>
              </a:spcBef>
              <a:spcAft>
                <a:spcPct val="0"/>
              </a:spcAft>
              <a:defRPr sz="1200">
                <a:solidFill>
                  <a:schemeClr val="tx1"/>
                </a:solidFill>
                <a:latin typeface="Arial" panose="020B0604020202020204" pitchFamily="34" charset="0"/>
              </a:defRPr>
            </a:lvl7pPr>
            <a:lvl8pPr marL="3438525" indent="-228600" defTabSz="957263" eaLnBrk="0" fontAlgn="base" hangingPunct="0">
              <a:spcBef>
                <a:spcPct val="30000"/>
              </a:spcBef>
              <a:spcAft>
                <a:spcPct val="0"/>
              </a:spcAft>
              <a:defRPr sz="1200">
                <a:solidFill>
                  <a:schemeClr val="tx1"/>
                </a:solidFill>
                <a:latin typeface="Arial" panose="020B0604020202020204" pitchFamily="34" charset="0"/>
              </a:defRPr>
            </a:lvl8pPr>
            <a:lvl9pPr marL="3895725" indent="-228600" defTabSz="957263"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F3F825-B763-4798-9A0E-D94376F26FF8}" type="slidenum">
              <a:rPr lang="en-US" altLang="en-US" sz="1300"/>
              <a:pPr>
                <a:spcBef>
                  <a:spcPct val="0"/>
                </a:spcBef>
              </a:pPr>
              <a:t>1</a:t>
            </a:fld>
            <a:endParaRPr lang="en-US" altLang="en-US" sz="1300"/>
          </a:p>
        </p:txBody>
      </p:sp>
      <p:sp>
        <p:nvSpPr>
          <p:cNvPr id="9219" name="Rectangle 2">
            <a:extLst>
              <a:ext uri="{FF2B5EF4-FFF2-40B4-BE49-F238E27FC236}">
                <a16:creationId xmlns="" xmlns:a16="http://schemas.microsoft.com/office/drawing/2014/main" id="{214CC8D8-5275-6C87-6FCA-834878268A17}"/>
              </a:ext>
            </a:extLst>
          </p:cNvPr>
          <p:cNvSpPr>
            <a:spLocks noGrp="1" noRot="1" noChangeAspect="1" noChangeArrowheads="1" noTextEdit="1"/>
          </p:cNvSpPr>
          <p:nvPr>
            <p:ph type="sldImg"/>
          </p:nvPr>
        </p:nvSpPr>
        <p:spPr>
          <a:ln/>
        </p:spPr>
      </p:sp>
      <p:sp>
        <p:nvSpPr>
          <p:cNvPr id="9220" name="Rectangle 3">
            <a:extLst>
              <a:ext uri="{FF2B5EF4-FFF2-40B4-BE49-F238E27FC236}">
                <a16:creationId xmlns="" xmlns:a16="http://schemas.microsoft.com/office/drawing/2014/main" id="{00D20D17-5CB4-BD56-65BA-96BC1F48B855}"/>
              </a:ext>
            </a:extLst>
          </p:cNvPr>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501" y="11183946"/>
            <a:ext cx="30598736" cy="7715222"/>
          </a:xfrm>
        </p:spPr>
        <p:txBody>
          <a:bodyPr/>
          <a:lstStyle/>
          <a:p>
            <a:r>
              <a:rPr lang="en-US"/>
              <a:t>Click to edit Master title style</a:t>
            </a:r>
          </a:p>
        </p:txBody>
      </p:sp>
      <p:sp>
        <p:nvSpPr>
          <p:cNvPr id="3" name="Subtitle 2"/>
          <p:cNvSpPr>
            <a:spLocks noGrp="1"/>
          </p:cNvSpPr>
          <p:nvPr>
            <p:ph type="subTitle" idx="1"/>
          </p:nvPr>
        </p:nvSpPr>
        <p:spPr>
          <a:xfrm>
            <a:off x="5399701" y="20399157"/>
            <a:ext cx="25200337" cy="920132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xmlns="" val="517690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45730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77932" y="1392351"/>
            <a:ext cx="8596292" cy="336664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7755" y="1392351"/>
            <a:ext cx="25665177" cy="336664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15637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501" y="11183946"/>
            <a:ext cx="30598736" cy="7715222"/>
          </a:xfrm>
        </p:spPr>
        <p:txBody>
          <a:bodyPr/>
          <a:lstStyle/>
          <a:p>
            <a:r>
              <a:rPr lang="en-US"/>
              <a:t>Click to edit Master title style</a:t>
            </a:r>
          </a:p>
        </p:txBody>
      </p:sp>
      <p:sp>
        <p:nvSpPr>
          <p:cNvPr id="3" name="Subtitle 2"/>
          <p:cNvSpPr>
            <a:spLocks noGrp="1"/>
          </p:cNvSpPr>
          <p:nvPr>
            <p:ph type="subTitle" idx="1"/>
          </p:nvPr>
        </p:nvSpPr>
        <p:spPr>
          <a:xfrm>
            <a:off x="5399701" y="20399157"/>
            <a:ext cx="25200337" cy="920132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xmlns="" val="352861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359579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729" y="23133513"/>
            <a:ext cx="30600038" cy="714925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43729" y="15258570"/>
            <a:ext cx="30600038" cy="787494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xmlns="" val="3633244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2751" y="7933970"/>
            <a:ext cx="3339819" cy="27124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7569" y="7933970"/>
            <a:ext cx="3341122" cy="27124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88089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99466" y="1440962"/>
            <a:ext cx="32400806" cy="59999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99466" y="8058970"/>
            <a:ext cx="15906134" cy="33576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99466" y="11416584"/>
            <a:ext cx="15906134" cy="2074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287628" y="8058970"/>
            <a:ext cx="15912644" cy="33576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87628" y="11416584"/>
            <a:ext cx="15912644" cy="2074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919379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5875004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623243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9466" y="1434018"/>
            <a:ext cx="11843664" cy="609891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075418" y="1434017"/>
            <a:ext cx="20124854" cy="307237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99466" y="7532932"/>
            <a:ext cx="11843664" cy="24624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323691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7040265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5939" y="25199470"/>
            <a:ext cx="21600103" cy="297567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055939" y="3216991"/>
            <a:ext cx="21600103" cy="215988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055939" y="28175143"/>
            <a:ext cx="21600103" cy="42239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1504690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022043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77932" y="1392351"/>
            <a:ext cx="8596292" cy="336664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7755" y="1392351"/>
            <a:ext cx="25665177" cy="336664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9833672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501" y="11183946"/>
            <a:ext cx="30598736" cy="7715222"/>
          </a:xfrm>
        </p:spPr>
        <p:txBody>
          <a:bodyPr/>
          <a:lstStyle/>
          <a:p>
            <a:r>
              <a:rPr lang="en-US"/>
              <a:t>Click to edit Master title style</a:t>
            </a:r>
          </a:p>
        </p:txBody>
      </p:sp>
      <p:sp>
        <p:nvSpPr>
          <p:cNvPr id="3" name="Subtitle 2"/>
          <p:cNvSpPr>
            <a:spLocks noGrp="1"/>
          </p:cNvSpPr>
          <p:nvPr>
            <p:ph type="subTitle" idx="1"/>
          </p:nvPr>
        </p:nvSpPr>
        <p:spPr>
          <a:xfrm>
            <a:off x="5399701" y="20399157"/>
            <a:ext cx="25200337" cy="920132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xmlns="" val="6884631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780977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729" y="23133513"/>
            <a:ext cx="30600038" cy="714925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43729" y="15258570"/>
            <a:ext cx="30600038" cy="787494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xmlns="" val="5060093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2751" y="6878422"/>
            <a:ext cx="16506390" cy="274025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044140" y="6878422"/>
            <a:ext cx="16507692" cy="2740257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944688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99466" y="1440962"/>
            <a:ext cx="32400806" cy="59999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99466" y="8058970"/>
            <a:ext cx="15906134" cy="33576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99466" y="11416584"/>
            <a:ext cx="15906134" cy="2074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287628" y="8058970"/>
            <a:ext cx="15912644" cy="33576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87628" y="11416584"/>
            <a:ext cx="15912644" cy="2074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05475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23365099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577343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729" y="23133513"/>
            <a:ext cx="30600038" cy="714925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43729" y="15258570"/>
            <a:ext cx="30600038" cy="787494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xmlns="" val="955170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9466" y="1434018"/>
            <a:ext cx="11843664" cy="609891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075418" y="1434017"/>
            <a:ext cx="20124854" cy="307237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99466" y="7532932"/>
            <a:ext cx="11843664" cy="24624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6181029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5939" y="25199470"/>
            <a:ext cx="21600103" cy="297567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055939" y="3216991"/>
            <a:ext cx="21600103" cy="215988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055939" y="28175143"/>
            <a:ext cx="21600103" cy="42239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40495774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4157532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77932" y="1392351"/>
            <a:ext cx="8596292" cy="328886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7755" y="1392351"/>
            <a:ext cx="25665177" cy="328886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5916281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501" y="11183946"/>
            <a:ext cx="30598736" cy="7715222"/>
          </a:xfrm>
        </p:spPr>
        <p:txBody>
          <a:bodyPr/>
          <a:lstStyle/>
          <a:p>
            <a:r>
              <a:rPr lang="en-US"/>
              <a:t>Click to edit Master title style</a:t>
            </a:r>
          </a:p>
        </p:txBody>
      </p:sp>
      <p:sp>
        <p:nvSpPr>
          <p:cNvPr id="3" name="Subtitle 2"/>
          <p:cNvSpPr>
            <a:spLocks noGrp="1"/>
          </p:cNvSpPr>
          <p:nvPr>
            <p:ph type="subTitle" idx="1"/>
          </p:nvPr>
        </p:nvSpPr>
        <p:spPr>
          <a:xfrm>
            <a:off x="5399701" y="20399157"/>
            <a:ext cx="25200337" cy="920132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xmlns="" val="6650552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7114709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729" y="23133513"/>
            <a:ext cx="30600038" cy="714925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43729" y="15258570"/>
            <a:ext cx="30600038" cy="787494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xmlns="" val="1076160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2750" y="7017310"/>
            <a:ext cx="4666633" cy="27124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4382" y="7017310"/>
            <a:ext cx="4666633" cy="27124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1367587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99466" y="1440962"/>
            <a:ext cx="32400806" cy="59999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99466" y="8058970"/>
            <a:ext cx="15906134" cy="33576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99466" y="11416584"/>
            <a:ext cx="15906134" cy="2074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287628" y="8058970"/>
            <a:ext cx="15912644" cy="33576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87628" y="11416584"/>
            <a:ext cx="15912644" cy="2074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91746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358399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2751" y="7933970"/>
            <a:ext cx="3339819" cy="27124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7569" y="7933970"/>
            <a:ext cx="3341122" cy="27124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2537831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9307530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9466" y="1434018"/>
            <a:ext cx="11843664" cy="609891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075418" y="1434017"/>
            <a:ext cx="20124854" cy="307237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99466" y="7532932"/>
            <a:ext cx="11843664" cy="24624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27337385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5939" y="25199470"/>
            <a:ext cx="21600103" cy="297567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055939" y="3216991"/>
            <a:ext cx="21600103" cy="215988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055939" y="28175143"/>
            <a:ext cx="21600103" cy="42239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27929859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1184656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77932" y="1392351"/>
            <a:ext cx="8596292" cy="3274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7755" y="1392351"/>
            <a:ext cx="25665177" cy="32749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0765019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501" y="11183946"/>
            <a:ext cx="30598736" cy="7715222"/>
          </a:xfrm>
        </p:spPr>
        <p:txBody>
          <a:bodyPr/>
          <a:lstStyle/>
          <a:p>
            <a:r>
              <a:rPr lang="en-US"/>
              <a:t>Click to edit Master title style</a:t>
            </a:r>
          </a:p>
        </p:txBody>
      </p:sp>
      <p:sp>
        <p:nvSpPr>
          <p:cNvPr id="3" name="Subtitle 2"/>
          <p:cNvSpPr>
            <a:spLocks noGrp="1"/>
          </p:cNvSpPr>
          <p:nvPr>
            <p:ph type="subTitle" idx="1"/>
          </p:nvPr>
        </p:nvSpPr>
        <p:spPr>
          <a:xfrm>
            <a:off x="5399701" y="20399157"/>
            <a:ext cx="25200337" cy="920132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xmlns="" val="24000717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4988320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729" y="23133513"/>
            <a:ext cx="30600038" cy="714925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43729" y="15258570"/>
            <a:ext cx="30600038" cy="787494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xmlns="" val="34052765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2751" y="7933970"/>
            <a:ext cx="3339819" cy="27124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7569" y="7933970"/>
            <a:ext cx="3341122" cy="27124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5218678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99466" y="1440962"/>
            <a:ext cx="32400806" cy="59999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99466" y="8058970"/>
            <a:ext cx="15906134" cy="33576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99466" y="11416584"/>
            <a:ext cx="15906134" cy="2074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287628" y="8058970"/>
            <a:ext cx="15912644" cy="33576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87628" y="11416584"/>
            <a:ext cx="15912644" cy="2074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62666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99466" y="1440962"/>
            <a:ext cx="32400806" cy="59999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99466" y="8058970"/>
            <a:ext cx="15906134" cy="33576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99466" y="11416584"/>
            <a:ext cx="15906134" cy="2074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287628" y="8058970"/>
            <a:ext cx="15912644" cy="33576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87628" y="11416584"/>
            <a:ext cx="15912644" cy="2074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43354112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379395137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133486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9466" y="1434018"/>
            <a:ext cx="11843664" cy="609891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075418" y="1434017"/>
            <a:ext cx="20124854" cy="307237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99466" y="7532932"/>
            <a:ext cx="11843664" cy="24624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511933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5939" y="25199470"/>
            <a:ext cx="21600103" cy="297567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055939" y="3216991"/>
            <a:ext cx="21600103" cy="215988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055939" y="28175143"/>
            <a:ext cx="21600103" cy="42239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12761469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22543420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77932" y="1392351"/>
            <a:ext cx="8596292" cy="336664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7755" y="1392351"/>
            <a:ext cx="25665177" cy="336664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6677694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0501" y="11183946"/>
            <a:ext cx="30598736" cy="7715222"/>
          </a:xfrm>
        </p:spPr>
        <p:txBody>
          <a:bodyPr/>
          <a:lstStyle/>
          <a:p>
            <a:r>
              <a:rPr lang="en-US"/>
              <a:t>Click to edit Master title style</a:t>
            </a:r>
          </a:p>
        </p:txBody>
      </p:sp>
      <p:sp>
        <p:nvSpPr>
          <p:cNvPr id="3" name="Subtitle 2"/>
          <p:cNvSpPr>
            <a:spLocks noGrp="1"/>
          </p:cNvSpPr>
          <p:nvPr>
            <p:ph type="subTitle" idx="1"/>
          </p:nvPr>
        </p:nvSpPr>
        <p:spPr>
          <a:xfrm>
            <a:off x="5399701" y="20399157"/>
            <a:ext cx="25200337" cy="920132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xmlns="" val="24139631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75683714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43729" y="23133513"/>
            <a:ext cx="30600038" cy="714925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2843729" y="15258570"/>
            <a:ext cx="30600038" cy="787494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xmlns="" val="34953278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12751" y="7933970"/>
            <a:ext cx="3339819" cy="27124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7569" y="7933970"/>
            <a:ext cx="3341122" cy="2712480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84817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42255417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99466" y="1440962"/>
            <a:ext cx="32400806" cy="59999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99466" y="8058970"/>
            <a:ext cx="15906134" cy="33576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799466" y="11416584"/>
            <a:ext cx="15906134" cy="2074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287628" y="8058970"/>
            <a:ext cx="15912644" cy="335761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8287628" y="11416584"/>
            <a:ext cx="15912644" cy="2074116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421350597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xmlns="" val="702442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9682670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9466" y="1434018"/>
            <a:ext cx="11843664" cy="609891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075418" y="1434017"/>
            <a:ext cx="20124854" cy="307237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99466" y="7532932"/>
            <a:ext cx="11843664" cy="24624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219632841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5939" y="25199470"/>
            <a:ext cx="21600103" cy="297567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055939" y="3216991"/>
            <a:ext cx="21600103" cy="215988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055939" y="28175143"/>
            <a:ext cx="21600103" cy="42239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423196789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1598774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77932" y="1392351"/>
            <a:ext cx="8596292" cy="336664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7755" y="1392351"/>
            <a:ext cx="25665177" cy="336664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781726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91655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9466" y="1434018"/>
            <a:ext cx="11843664" cy="609891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4075418" y="1434017"/>
            <a:ext cx="20124854" cy="307237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799466" y="7532932"/>
            <a:ext cx="11843664" cy="2462482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1928708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55939" y="25199470"/>
            <a:ext cx="21600103" cy="297567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7055939" y="3216991"/>
            <a:ext cx="21600103" cy="2159880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7055939" y="28175143"/>
            <a:ext cx="21600103" cy="422392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360334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 xmlns:a16="http://schemas.microsoft.com/office/drawing/2014/main" id="{B6585499-5C0A-CAF7-04A3-A827B2A51863}"/>
              </a:ext>
            </a:extLst>
          </p:cNvPr>
          <p:cNvSpPr>
            <a:spLocks noChangeArrowheads="1"/>
          </p:cNvSpPr>
          <p:nvPr userDrawn="1"/>
        </p:nvSpPr>
        <p:spPr bwMode="auto">
          <a:xfrm>
            <a:off x="0" y="5416550"/>
            <a:ext cx="35999738" cy="30583188"/>
          </a:xfrm>
          <a:prstGeom prst="rect">
            <a:avLst/>
          </a:prstGeom>
          <a:solidFill>
            <a:srgbClr val="EAD5C0"/>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1027" name="Rectangle 13" descr="Parchment">
            <a:extLst>
              <a:ext uri="{FF2B5EF4-FFF2-40B4-BE49-F238E27FC236}">
                <a16:creationId xmlns="" xmlns:a16="http://schemas.microsoft.com/office/drawing/2014/main" id="{590319C1-9E5A-37A4-F055-300354E5B299}"/>
              </a:ext>
            </a:extLst>
          </p:cNvPr>
          <p:cNvSpPr>
            <a:spLocks noChangeArrowheads="1"/>
          </p:cNvSpPr>
          <p:nvPr userDrawn="1"/>
        </p:nvSpPr>
        <p:spPr bwMode="auto">
          <a:xfrm>
            <a:off x="27124025" y="6165850"/>
            <a:ext cx="8188325" cy="29033788"/>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1028" name="Rectangle 8">
            <a:extLst>
              <a:ext uri="{FF2B5EF4-FFF2-40B4-BE49-F238E27FC236}">
                <a16:creationId xmlns="" xmlns:a16="http://schemas.microsoft.com/office/drawing/2014/main" id="{9AE4EB5C-60E8-E8D5-4E7A-4C5CB04C7DB1}"/>
              </a:ext>
            </a:extLst>
          </p:cNvPr>
          <p:cNvSpPr>
            <a:spLocks noChangeArrowheads="1"/>
          </p:cNvSpPr>
          <p:nvPr userDrawn="1"/>
        </p:nvSpPr>
        <p:spPr bwMode="auto">
          <a:xfrm>
            <a:off x="0" y="20638"/>
            <a:ext cx="35999738" cy="5216525"/>
          </a:xfrm>
          <a:prstGeom prst="rect">
            <a:avLst/>
          </a:prstGeom>
          <a:solidFill>
            <a:srgbClr val="D8B088"/>
          </a:solidFill>
          <a:ln>
            <a:noFill/>
          </a:ln>
          <a:extLst>
            <a:ext uri="{91240B29-F687-4F45-9708-019B960494DF}">
              <a14:hiddenLine xmlns:a14="http://schemas.microsoft.com/office/drawing/2010/main" xmlns="" w="57150">
                <a:solidFill>
                  <a:srgbClr val="000000"/>
                </a:solidFill>
                <a:miter lim="800000"/>
                <a:headEnd/>
                <a:tailEnd/>
              </a14:hiddenLine>
            </a:ext>
          </a:extLst>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1029" name="Rectangle 9">
            <a:extLst>
              <a:ext uri="{FF2B5EF4-FFF2-40B4-BE49-F238E27FC236}">
                <a16:creationId xmlns="" xmlns:a16="http://schemas.microsoft.com/office/drawing/2014/main" id="{651F3E57-C8F5-F9D6-D011-98FBDD6A0505}"/>
              </a:ext>
            </a:extLst>
          </p:cNvPr>
          <p:cNvSpPr>
            <a:spLocks noChangeArrowheads="1"/>
          </p:cNvSpPr>
          <p:nvPr userDrawn="1"/>
        </p:nvSpPr>
        <p:spPr bwMode="auto">
          <a:xfrm>
            <a:off x="0" y="5229225"/>
            <a:ext cx="35999738" cy="142875"/>
          </a:xfrm>
          <a:prstGeom prst="rect">
            <a:avLst/>
          </a:prstGeom>
          <a:solidFill>
            <a:srgbClr val="660000"/>
          </a:solidFill>
          <a:ln w="9525">
            <a:solidFill>
              <a:srgbClr val="800000"/>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1030" name="Rectangle 10" descr="Parchment">
            <a:extLst>
              <a:ext uri="{FF2B5EF4-FFF2-40B4-BE49-F238E27FC236}">
                <a16:creationId xmlns="" xmlns:a16="http://schemas.microsoft.com/office/drawing/2014/main" id="{2FA5F070-4513-051F-B297-8B92F685BC26}"/>
              </a:ext>
            </a:extLst>
          </p:cNvPr>
          <p:cNvSpPr>
            <a:spLocks noChangeArrowheads="1"/>
          </p:cNvSpPr>
          <p:nvPr userDrawn="1"/>
        </p:nvSpPr>
        <p:spPr bwMode="auto">
          <a:xfrm>
            <a:off x="561975" y="6165850"/>
            <a:ext cx="8188325" cy="29033788"/>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1031" name="Rectangle 11" descr="Parchment">
            <a:extLst>
              <a:ext uri="{FF2B5EF4-FFF2-40B4-BE49-F238E27FC236}">
                <a16:creationId xmlns="" xmlns:a16="http://schemas.microsoft.com/office/drawing/2014/main" id="{795EB48E-CE85-13B1-59C5-97D28B11686F}"/>
              </a:ext>
            </a:extLst>
          </p:cNvPr>
          <p:cNvSpPr>
            <a:spLocks noChangeArrowheads="1"/>
          </p:cNvSpPr>
          <p:nvPr userDrawn="1"/>
        </p:nvSpPr>
        <p:spPr bwMode="auto">
          <a:xfrm>
            <a:off x="9417050" y="6165850"/>
            <a:ext cx="8186738" cy="29033788"/>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1032" name="Rectangle 12" descr="Parchment">
            <a:extLst>
              <a:ext uri="{FF2B5EF4-FFF2-40B4-BE49-F238E27FC236}">
                <a16:creationId xmlns="" xmlns:a16="http://schemas.microsoft.com/office/drawing/2014/main" id="{EE9102D6-1CE8-4FFE-6AA8-50F67F003948}"/>
              </a:ext>
            </a:extLst>
          </p:cNvPr>
          <p:cNvSpPr>
            <a:spLocks noChangeArrowheads="1"/>
          </p:cNvSpPr>
          <p:nvPr userDrawn="1"/>
        </p:nvSpPr>
        <p:spPr bwMode="auto">
          <a:xfrm>
            <a:off x="18270538" y="6165850"/>
            <a:ext cx="8188325" cy="29033788"/>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1033" name="Rectangle 15">
            <a:extLst>
              <a:ext uri="{FF2B5EF4-FFF2-40B4-BE49-F238E27FC236}">
                <a16:creationId xmlns="" xmlns:a16="http://schemas.microsoft.com/office/drawing/2014/main" id="{091B216F-6676-6191-5F4D-25559803E1D9}"/>
              </a:ext>
            </a:extLst>
          </p:cNvPr>
          <p:cNvSpPr>
            <a:spLocks noGrp="1" noChangeArrowheads="1"/>
          </p:cNvSpPr>
          <p:nvPr>
            <p:ph type="title"/>
          </p:nvPr>
        </p:nvSpPr>
        <p:spPr bwMode="auto">
          <a:xfrm>
            <a:off x="787400" y="1392238"/>
            <a:ext cx="34386838" cy="2408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6" tIns="45710" rIns="91426" bIns="45710" numCol="1" anchor="ctr" anchorCtr="0" compatLnSpc="1">
            <a:prstTxWarp prst="textNoShape">
              <a:avLst/>
            </a:prstTxWarp>
          </a:bodyPr>
          <a:lstStyle/>
          <a:p>
            <a:pPr lvl="0"/>
            <a:r>
              <a:rPr lang="en-US" altLang="en-US"/>
              <a:t>Click to edit Master title style</a:t>
            </a:r>
          </a:p>
        </p:txBody>
      </p:sp>
      <p:sp>
        <p:nvSpPr>
          <p:cNvPr id="1034" name="Rectangle 16">
            <a:extLst>
              <a:ext uri="{FF2B5EF4-FFF2-40B4-BE49-F238E27FC236}">
                <a16:creationId xmlns="" xmlns:a16="http://schemas.microsoft.com/office/drawing/2014/main" id="{32EE51E8-C005-3128-4807-C437501D3954}"/>
              </a:ext>
            </a:extLst>
          </p:cNvPr>
          <p:cNvSpPr>
            <a:spLocks noGrp="1" noChangeArrowheads="1"/>
          </p:cNvSpPr>
          <p:nvPr>
            <p:ph type="body" idx="1"/>
          </p:nvPr>
        </p:nvSpPr>
        <p:spPr bwMode="auto">
          <a:xfrm>
            <a:off x="1412875" y="7934325"/>
            <a:ext cx="6805613" cy="2712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6" tIns="45710" rIns="91426" bIns="4571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1035" name="Text Box 17">
            <a:extLst>
              <a:ext uri="{FF2B5EF4-FFF2-40B4-BE49-F238E27FC236}">
                <a16:creationId xmlns="" xmlns:a16="http://schemas.microsoft.com/office/drawing/2014/main" id="{2595FC3C-7BA3-B18C-FA89-88C9CF5EF6FF}"/>
              </a:ext>
            </a:extLst>
          </p:cNvPr>
          <p:cNvSpPr txBox="1">
            <a:spLocks noChangeArrowheads="1"/>
          </p:cNvSpPr>
          <p:nvPr userDrawn="1"/>
        </p:nvSpPr>
        <p:spPr bwMode="auto">
          <a:xfrm>
            <a:off x="32389763" y="35390138"/>
            <a:ext cx="35433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2978150" eaLnBrk="0" hangingPunct="0">
              <a:defRPr sz="2900">
                <a:solidFill>
                  <a:schemeClr val="tx1"/>
                </a:solidFill>
                <a:latin typeface="Arial Narrow" panose="020B0606020202030204" pitchFamily="34" charset="0"/>
              </a:defRPr>
            </a:lvl1pPr>
            <a:lvl2pPr marL="742950" indent="-285750" defTabSz="2978150" eaLnBrk="0" hangingPunct="0">
              <a:defRPr sz="2900">
                <a:solidFill>
                  <a:schemeClr val="tx1"/>
                </a:solidFill>
                <a:latin typeface="Arial Narrow" panose="020B0606020202030204" pitchFamily="34" charset="0"/>
              </a:defRPr>
            </a:lvl2pPr>
            <a:lvl3pPr marL="1143000" indent="-228600" defTabSz="2978150" eaLnBrk="0" hangingPunct="0">
              <a:defRPr sz="2900">
                <a:solidFill>
                  <a:schemeClr val="tx1"/>
                </a:solidFill>
                <a:latin typeface="Arial Narrow" panose="020B0606020202030204" pitchFamily="34" charset="0"/>
              </a:defRPr>
            </a:lvl3pPr>
            <a:lvl4pPr marL="1600200" indent="-228600" defTabSz="2978150" eaLnBrk="0" hangingPunct="0">
              <a:defRPr sz="2900">
                <a:solidFill>
                  <a:schemeClr val="tx1"/>
                </a:solidFill>
                <a:latin typeface="Arial Narrow" panose="020B0606020202030204" pitchFamily="34" charset="0"/>
              </a:defRPr>
            </a:lvl4pPr>
            <a:lvl5pPr marL="2057400" indent="-228600" defTabSz="2978150" eaLnBrk="0" hangingPunct="0">
              <a:defRPr sz="2900">
                <a:solidFill>
                  <a:schemeClr val="tx1"/>
                </a:solidFill>
                <a:latin typeface="Arial Narrow" panose="020B0606020202030204" pitchFamily="34" charset="0"/>
              </a:defRPr>
            </a:lvl5pPr>
            <a:lvl6pPr marL="2514600" indent="-228600" defTabSz="297815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297815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297815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297815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r>
              <a:rPr lang="en-US" altLang="en-US" sz="1200">
                <a:solidFill>
                  <a:srgbClr val="800000"/>
                </a:solidFill>
                <a:latin typeface="Comic Sans MS" panose="030F0702030302020204" pitchFamily="66" charset="0"/>
              </a:rPr>
              <a:t>Template provided by: “posters4research.com”</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0" fontAlgn="base" hangingPunct="0">
        <a:spcBef>
          <a:spcPct val="0"/>
        </a:spcBef>
        <a:spcAft>
          <a:spcPct val="0"/>
        </a:spcAft>
        <a:defRPr sz="8600">
          <a:solidFill>
            <a:schemeClr val="tx2"/>
          </a:solidFill>
          <a:latin typeface="+mj-lt"/>
          <a:ea typeface="+mj-ea"/>
          <a:cs typeface="+mj-cs"/>
        </a:defRPr>
      </a:lvl1pPr>
      <a:lvl2pPr algn="l" rtl="0" eaLnBrk="0" fontAlgn="base" hangingPunct="0">
        <a:spcBef>
          <a:spcPct val="0"/>
        </a:spcBef>
        <a:spcAft>
          <a:spcPct val="0"/>
        </a:spcAft>
        <a:defRPr sz="8600">
          <a:solidFill>
            <a:schemeClr val="tx2"/>
          </a:solidFill>
          <a:latin typeface="Arial Black" pitchFamily="34" charset="0"/>
        </a:defRPr>
      </a:lvl2pPr>
      <a:lvl3pPr algn="l" rtl="0" eaLnBrk="0" fontAlgn="base" hangingPunct="0">
        <a:spcBef>
          <a:spcPct val="0"/>
        </a:spcBef>
        <a:spcAft>
          <a:spcPct val="0"/>
        </a:spcAft>
        <a:defRPr sz="8600">
          <a:solidFill>
            <a:schemeClr val="tx2"/>
          </a:solidFill>
          <a:latin typeface="Arial Black" pitchFamily="34" charset="0"/>
        </a:defRPr>
      </a:lvl3pPr>
      <a:lvl4pPr algn="l" rtl="0" eaLnBrk="0" fontAlgn="base" hangingPunct="0">
        <a:spcBef>
          <a:spcPct val="0"/>
        </a:spcBef>
        <a:spcAft>
          <a:spcPct val="0"/>
        </a:spcAft>
        <a:defRPr sz="8600">
          <a:solidFill>
            <a:schemeClr val="tx2"/>
          </a:solidFill>
          <a:latin typeface="Arial Black" pitchFamily="34" charset="0"/>
        </a:defRPr>
      </a:lvl4pPr>
      <a:lvl5pPr algn="l" rtl="0" eaLnBrk="0" fontAlgn="base" hangingPunct="0">
        <a:spcBef>
          <a:spcPct val="0"/>
        </a:spcBef>
        <a:spcAft>
          <a:spcPct val="0"/>
        </a:spcAft>
        <a:defRPr sz="8600">
          <a:solidFill>
            <a:schemeClr val="tx2"/>
          </a:solidFill>
          <a:latin typeface="Arial Black" pitchFamily="34" charset="0"/>
        </a:defRPr>
      </a:lvl5pPr>
      <a:lvl6pPr marL="457200" algn="l" rtl="0" fontAlgn="base">
        <a:spcBef>
          <a:spcPct val="0"/>
        </a:spcBef>
        <a:spcAft>
          <a:spcPct val="0"/>
        </a:spcAft>
        <a:defRPr sz="8600">
          <a:solidFill>
            <a:schemeClr val="tx2"/>
          </a:solidFill>
          <a:latin typeface="Arial Black" pitchFamily="34" charset="0"/>
        </a:defRPr>
      </a:lvl6pPr>
      <a:lvl7pPr marL="914400" algn="l" rtl="0" fontAlgn="base">
        <a:spcBef>
          <a:spcPct val="0"/>
        </a:spcBef>
        <a:spcAft>
          <a:spcPct val="0"/>
        </a:spcAft>
        <a:defRPr sz="8600">
          <a:solidFill>
            <a:schemeClr val="tx2"/>
          </a:solidFill>
          <a:latin typeface="Arial Black" pitchFamily="34" charset="0"/>
        </a:defRPr>
      </a:lvl7pPr>
      <a:lvl8pPr marL="1371600" algn="l" rtl="0" fontAlgn="base">
        <a:spcBef>
          <a:spcPct val="0"/>
        </a:spcBef>
        <a:spcAft>
          <a:spcPct val="0"/>
        </a:spcAft>
        <a:defRPr sz="8600">
          <a:solidFill>
            <a:schemeClr val="tx2"/>
          </a:solidFill>
          <a:latin typeface="Arial Black" pitchFamily="34" charset="0"/>
        </a:defRPr>
      </a:lvl8pPr>
      <a:lvl9pPr marL="1828800" algn="l"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D27BC81C-EDF5-E082-D3E3-A8F46FA019BA}"/>
              </a:ext>
            </a:extLst>
          </p:cNvPr>
          <p:cNvSpPr>
            <a:spLocks noChangeArrowheads="1"/>
          </p:cNvSpPr>
          <p:nvPr userDrawn="1"/>
        </p:nvSpPr>
        <p:spPr bwMode="auto">
          <a:xfrm>
            <a:off x="0" y="5416550"/>
            <a:ext cx="35999738" cy="30583188"/>
          </a:xfrm>
          <a:prstGeom prst="rect">
            <a:avLst/>
          </a:prstGeom>
          <a:solidFill>
            <a:srgbClr val="EAD5C0"/>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2051" name="Rectangle 3">
            <a:extLst>
              <a:ext uri="{FF2B5EF4-FFF2-40B4-BE49-F238E27FC236}">
                <a16:creationId xmlns="" xmlns:a16="http://schemas.microsoft.com/office/drawing/2014/main" id="{8CA7E0B2-A607-3D39-E5FE-4540B02C6D89}"/>
              </a:ext>
            </a:extLst>
          </p:cNvPr>
          <p:cNvSpPr>
            <a:spLocks noChangeArrowheads="1"/>
          </p:cNvSpPr>
          <p:nvPr userDrawn="1"/>
        </p:nvSpPr>
        <p:spPr bwMode="auto">
          <a:xfrm>
            <a:off x="0" y="0"/>
            <a:ext cx="35999738" cy="5216525"/>
          </a:xfrm>
          <a:prstGeom prst="rect">
            <a:avLst/>
          </a:prstGeom>
          <a:solidFill>
            <a:srgbClr val="D8B088"/>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2052" name="Rectangle 4">
            <a:extLst>
              <a:ext uri="{FF2B5EF4-FFF2-40B4-BE49-F238E27FC236}">
                <a16:creationId xmlns="" xmlns:a16="http://schemas.microsoft.com/office/drawing/2014/main" id="{CB7DDEB5-08D6-507E-9B7E-2C0553D23957}"/>
              </a:ext>
            </a:extLst>
          </p:cNvPr>
          <p:cNvSpPr>
            <a:spLocks noChangeArrowheads="1"/>
          </p:cNvSpPr>
          <p:nvPr userDrawn="1"/>
        </p:nvSpPr>
        <p:spPr bwMode="auto">
          <a:xfrm>
            <a:off x="0" y="5249863"/>
            <a:ext cx="35999738" cy="142875"/>
          </a:xfrm>
          <a:prstGeom prst="rect">
            <a:avLst/>
          </a:prstGeom>
          <a:solidFill>
            <a:srgbClr val="66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2053" name="Rectangle 5" descr="Parchment">
            <a:extLst>
              <a:ext uri="{FF2B5EF4-FFF2-40B4-BE49-F238E27FC236}">
                <a16:creationId xmlns="" xmlns:a16="http://schemas.microsoft.com/office/drawing/2014/main" id="{7FA0C59C-DD92-9470-3301-0409F54E1F02}"/>
              </a:ext>
            </a:extLst>
          </p:cNvPr>
          <p:cNvSpPr>
            <a:spLocks noChangeArrowheads="1"/>
          </p:cNvSpPr>
          <p:nvPr userDrawn="1"/>
        </p:nvSpPr>
        <p:spPr bwMode="auto">
          <a:xfrm>
            <a:off x="561975" y="6165850"/>
            <a:ext cx="8188325" cy="29033788"/>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2054" name="Rectangle 8" descr="Parchment">
            <a:extLst>
              <a:ext uri="{FF2B5EF4-FFF2-40B4-BE49-F238E27FC236}">
                <a16:creationId xmlns="" xmlns:a16="http://schemas.microsoft.com/office/drawing/2014/main" id="{8702422F-D13C-B421-6A57-D5C2A70A113F}"/>
              </a:ext>
            </a:extLst>
          </p:cNvPr>
          <p:cNvSpPr>
            <a:spLocks noChangeArrowheads="1"/>
          </p:cNvSpPr>
          <p:nvPr userDrawn="1"/>
        </p:nvSpPr>
        <p:spPr bwMode="auto">
          <a:xfrm>
            <a:off x="27124025" y="6165850"/>
            <a:ext cx="8188325" cy="29033788"/>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2055" name="Rectangle 10">
            <a:extLst>
              <a:ext uri="{FF2B5EF4-FFF2-40B4-BE49-F238E27FC236}">
                <a16:creationId xmlns="" xmlns:a16="http://schemas.microsoft.com/office/drawing/2014/main" id="{B5B37A5B-BBDE-A5A2-C32B-30693E119214}"/>
              </a:ext>
            </a:extLst>
          </p:cNvPr>
          <p:cNvSpPr>
            <a:spLocks noGrp="1" noChangeArrowheads="1"/>
          </p:cNvSpPr>
          <p:nvPr>
            <p:ph type="title"/>
          </p:nvPr>
        </p:nvSpPr>
        <p:spPr bwMode="auto">
          <a:xfrm>
            <a:off x="787400" y="1392238"/>
            <a:ext cx="34386838" cy="2408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6" tIns="45710" rIns="91426" bIns="45710" numCol="1" anchor="ctr" anchorCtr="0" compatLnSpc="1">
            <a:prstTxWarp prst="textNoShape">
              <a:avLst/>
            </a:prstTxWarp>
          </a:bodyPr>
          <a:lstStyle/>
          <a:p>
            <a:pPr lvl="0"/>
            <a:r>
              <a:rPr lang="en-US" altLang="en-US"/>
              <a:t>Click to edit Master title style</a:t>
            </a:r>
          </a:p>
        </p:txBody>
      </p:sp>
      <p:sp>
        <p:nvSpPr>
          <p:cNvPr id="2056" name="Rectangle 11">
            <a:extLst>
              <a:ext uri="{FF2B5EF4-FFF2-40B4-BE49-F238E27FC236}">
                <a16:creationId xmlns="" xmlns:a16="http://schemas.microsoft.com/office/drawing/2014/main" id="{251B7A7A-A86A-2648-4D6C-493918B96FFF}"/>
              </a:ext>
            </a:extLst>
          </p:cNvPr>
          <p:cNvSpPr>
            <a:spLocks noGrp="1" noChangeArrowheads="1"/>
          </p:cNvSpPr>
          <p:nvPr>
            <p:ph type="body" idx="1"/>
          </p:nvPr>
        </p:nvSpPr>
        <p:spPr bwMode="auto">
          <a:xfrm>
            <a:off x="1412875" y="7934325"/>
            <a:ext cx="6805613" cy="2712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6" tIns="45710" rIns="91426" bIns="4571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2057" name="Rectangle 13" descr="Parchment">
            <a:extLst>
              <a:ext uri="{FF2B5EF4-FFF2-40B4-BE49-F238E27FC236}">
                <a16:creationId xmlns="" xmlns:a16="http://schemas.microsoft.com/office/drawing/2014/main" id="{000C4B1B-EA99-810B-3229-BE45D38E9E04}"/>
              </a:ext>
            </a:extLst>
          </p:cNvPr>
          <p:cNvSpPr>
            <a:spLocks noChangeArrowheads="1"/>
          </p:cNvSpPr>
          <p:nvPr userDrawn="1"/>
        </p:nvSpPr>
        <p:spPr bwMode="auto">
          <a:xfrm>
            <a:off x="9429750" y="6173788"/>
            <a:ext cx="17014825" cy="13354050"/>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2058" name="Rectangle 14" descr="Parchment">
            <a:extLst>
              <a:ext uri="{FF2B5EF4-FFF2-40B4-BE49-F238E27FC236}">
                <a16:creationId xmlns="" xmlns:a16="http://schemas.microsoft.com/office/drawing/2014/main" id="{99F0183D-FA7C-0A3F-E176-03AA054B3789}"/>
              </a:ext>
            </a:extLst>
          </p:cNvPr>
          <p:cNvSpPr>
            <a:spLocks noChangeArrowheads="1"/>
          </p:cNvSpPr>
          <p:nvPr userDrawn="1"/>
        </p:nvSpPr>
        <p:spPr bwMode="auto">
          <a:xfrm>
            <a:off x="9429750" y="20513675"/>
            <a:ext cx="17014825" cy="14687550"/>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2059" name="Text Box 16">
            <a:extLst>
              <a:ext uri="{FF2B5EF4-FFF2-40B4-BE49-F238E27FC236}">
                <a16:creationId xmlns="" xmlns:a16="http://schemas.microsoft.com/office/drawing/2014/main" id="{59018CF1-D81C-561E-94A5-39F14D7C6300}"/>
              </a:ext>
            </a:extLst>
          </p:cNvPr>
          <p:cNvSpPr txBox="1">
            <a:spLocks noChangeArrowheads="1"/>
          </p:cNvSpPr>
          <p:nvPr userDrawn="1"/>
        </p:nvSpPr>
        <p:spPr bwMode="auto">
          <a:xfrm>
            <a:off x="32389763" y="35390138"/>
            <a:ext cx="35433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2978150" eaLnBrk="0" hangingPunct="0">
              <a:defRPr sz="2900">
                <a:solidFill>
                  <a:schemeClr val="tx1"/>
                </a:solidFill>
                <a:latin typeface="Arial Narrow" panose="020B0606020202030204" pitchFamily="34" charset="0"/>
              </a:defRPr>
            </a:lvl1pPr>
            <a:lvl2pPr marL="742950" indent="-285750" defTabSz="2978150" eaLnBrk="0" hangingPunct="0">
              <a:defRPr sz="2900">
                <a:solidFill>
                  <a:schemeClr val="tx1"/>
                </a:solidFill>
                <a:latin typeface="Arial Narrow" panose="020B0606020202030204" pitchFamily="34" charset="0"/>
              </a:defRPr>
            </a:lvl2pPr>
            <a:lvl3pPr marL="1143000" indent="-228600" defTabSz="2978150" eaLnBrk="0" hangingPunct="0">
              <a:defRPr sz="2900">
                <a:solidFill>
                  <a:schemeClr val="tx1"/>
                </a:solidFill>
                <a:latin typeface="Arial Narrow" panose="020B0606020202030204" pitchFamily="34" charset="0"/>
              </a:defRPr>
            </a:lvl3pPr>
            <a:lvl4pPr marL="1600200" indent="-228600" defTabSz="2978150" eaLnBrk="0" hangingPunct="0">
              <a:defRPr sz="2900">
                <a:solidFill>
                  <a:schemeClr val="tx1"/>
                </a:solidFill>
                <a:latin typeface="Arial Narrow" panose="020B0606020202030204" pitchFamily="34" charset="0"/>
              </a:defRPr>
            </a:lvl4pPr>
            <a:lvl5pPr marL="2057400" indent="-228600" defTabSz="2978150" eaLnBrk="0" hangingPunct="0">
              <a:defRPr sz="2900">
                <a:solidFill>
                  <a:schemeClr val="tx1"/>
                </a:solidFill>
                <a:latin typeface="Arial Narrow" panose="020B0606020202030204" pitchFamily="34" charset="0"/>
              </a:defRPr>
            </a:lvl5pPr>
            <a:lvl6pPr marL="2514600" indent="-228600" defTabSz="297815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297815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297815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297815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r>
              <a:rPr lang="en-US" altLang="en-US" sz="1200">
                <a:solidFill>
                  <a:srgbClr val="800000"/>
                </a:solidFill>
                <a:latin typeface="Comic Sans MS" panose="030F0702030302020204" pitchFamily="66" charset="0"/>
              </a:rPr>
              <a:t>Template provided by: “posters4research.com”</a:t>
            </a: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rtl="0" eaLnBrk="0" fontAlgn="base" hangingPunct="0">
        <a:spcBef>
          <a:spcPct val="0"/>
        </a:spcBef>
        <a:spcAft>
          <a:spcPct val="0"/>
        </a:spcAft>
        <a:defRPr sz="8600">
          <a:solidFill>
            <a:schemeClr val="tx2"/>
          </a:solidFill>
          <a:latin typeface="+mj-lt"/>
          <a:ea typeface="+mj-ea"/>
          <a:cs typeface="+mj-cs"/>
        </a:defRPr>
      </a:lvl1pPr>
      <a:lvl2pPr algn="l" rtl="0" eaLnBrk="0" fontAlgn="base" hangingPunct="0">
        <a:spcBef>
          <a:spcPct val="0"/>
        </a:spcBef>
        <a:spcAft>
          <a:spcPct val="0"/>
        </a:spcAft>
        <a:defRPr sz="8600">
          <a:solidFill>
            <a:schemeClr val="tx2"/>
          </a:solidFill>
          <a:latin typeface="Arial Black" pitchFamily="34" charset="0"/>
        </a:defRPr>
      </a:lvl2pPr>
      <a:lvl3pPr algn="l" rtl="0" eaLnBrk="0" fontAlgn="base" hangingPunct="0">
        <a:spcBef>
          <a:spcPct val="0"/>
        </a:spcBef>
        <a:spcAft>
          <a:spcPct val="0"/>
        </a:spcAft>
        <a:defRPr sz="8600">
          <a:solidFill>
            <a:schemeClr val="tx2"/>
          </a:solidFill>
          <a:latin typeface="Arial Black" pitchFamily="34" charset="0"/>
        </a:defRPr>
      </a:lvl3pPr>
      <a:lvl4pPr algn="l" rtl="0" eaLnBrk="0" fontAlgn="base" hangingPunct="0">
        <a:spcBef>
          <a:spcPct val="0"/>
        </a:spcBef>
        <a:spcAft>
          <a:spcPct val="0"/>
        </a:spcAft>
        <a:defRPr sz="8600">
          <a:solidFill>
            <a:schemeClr val="tx2"/>
          </a:solidFill>
          <a:latin typeface="Arial Black" pitchFamily="34" charset="0"/>
        </a:defRPr>
      </a:lvl4pPr>
      <a:lvl5pPr algn="l" rtl="0" eaLnBrk="0" fontAlgn="base" hangingPunct="0">
        <a:spcBef>
          <a:spcPct val="0"/>
        </a:spcBef>
        <a:spcAft>
          <a:spcPct val="0"/>
        </a:spcAft>
        <a:defRPr sz="8600">
          <a:solidFill>
            <a:schemeClr val="tx2"/>
          </a:solidFill>
          <a:latin typeface="Arial Black" pitchFamily="34" charset="0"/>
        </a:defRPr>
      </a:lvl5pPr>
      <a:lvl6pPr marL="457200" algn="l" rtl="0" fontAlgn="base">
        <a:spcBef>
          <a:spcPct val="0"/>
        </a:spcBef>
        <a:spcAft>
          <a:spcPct val="0"/>
        </a:spcAft>
        <a:defRPr sz="8600">
          <a:solidFill>
            <a:schemeClr val="tx2"/>
          </a:solidFill>
          <a:latin typeface="Arial Black" pitchFamily="34" charset="0"/>
        </a:defRPr>
      </a:lvl6pPr>
      <a:lvl7pPr marL="914400" algn="l" rtl="0" fontAlgn="base">
        <a:spcBef>
          <a:spcPct val="0"/>
        </a:spcBef>
        <a:spcAft>
          <a:spcPct val="0"/>
        </a:spcAft>
        <a:defRPr sz="8600">
          <a:solidFill>
            <a:schemeClr val="tx2"/>
          </a:solidFill>
          <a:latin typeface="Arial Black" pitchFamily="34" charset="0"/>
        </a:defRPr>
      </a:lvl7pPr>
      <a:lvl8pPr marL="1371600" algn="l" rtl="0" fontAlgn="base">
        <a:spcBef>
          <a:spcPct val="0"/>
        </a:spcBef>
        <a:spcAft>
          <a:spcPct val="0"/>
        </a:spcAft>
        <a:defRPr sz="8600">
          <a:solidFill>
            <a:schemeClr val="tx2"/>
          </a:solidFill>
          <a:latin typeface="Arial Black" pitchFamily="34" charset="0"/>
        </a:defRPr>
      </a:lvl8pPr>
      <a:lvl9pPr marL="1828800" algn="l"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 xmlns:a16="http://schemas.microsoft.com/office/drawing/2014/main" id="{3F539FD4-AFC4-734A-5D5E-84C1EFAE15B8}"/>
              </a:ext>
            </a:extLst>
          </p:cNvPr>
          <p:cNvSpPr>
            <a:spLocks noChangeArrowheads="1"/>
          </p:cNvSpPr>
          <p:nvPr userDrawn="1"/>
        </p:nvSpPr>
        <p:spPr bwMode="auto">
          <a:xfrm>
            <a:off x="0" y="5416550"/>
            <a:ext cx="35999738" cy="30583188"/>
          </a:xfrm>
          <a:prstGeom prst="rect">
            <a:avLst/>
          </a:prstGeom>
          <a:solidFill>
            <a:srgbClr val="EAD5C0"/>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3075" name="Rectangle 3">
            <a:extLst>
              <a:ext uri="{FF2B5EF4-FFF2-40B4-BE49-F238E27FC236}">
                <a16:creationId xmlns="" xmlns:a16="http://schemas.microsoft.com/office/drawing/2014/main" id="{ACA3DECF-0643-DE4E-2846-5430C7F66718}"/>
              </a:ext>
            </a:extLst>
          </p:cNvPr>
          <p:cNvSpPr>
            <a:spLocks noChangeArrowheads="1"/>
          </p:cNvSpPr>
          <p:nvPr userDrawn="1"/>
        </p:nvSpPr>
        <p:spPr bwMode="auto">
          <a:xfrm>
            <a:off x="0" y="0"/>
            <a:ext cx="35999738" cy="5216525"/>
          </a:xfrm>
          <a:prstGeom prst="rect">
            <a:avLst/>
          </a:prstGeom>
          <a:solidFill>
            <a:srgbClr val="D8B088"/>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3076" name="Rectangle 5" descr="Parchment">
            <a:extLst>
              <a:ext uri="{FF2B5EF4-FFF2-40B4-BE49-F238E27FC236}">
                <a16:creationId xmlns="" xmlns:a16="http://schemas.microsoft.com/office/drawing/2014/main" id="{C36EAE44-EC62-3460-E52B-0C6FC4CC1625}"/>
              </a:ext>
            </a:extLst>
          </p:cNvPr>
          <p:cNvSpPr>
            <a:spLocks noChangeArrowheads="1"/>
          </p:cNvSpPr>
          <p:nvPr userDrawn="1"/>
        </p:nvSpPr>
        <p:spPr bwMode="auto">
          <a:xfrm>
            <a:off x="646113" y="6165850"/>
            <a:ext cx="34728150" cy="29033788"/>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3077" name="Rectangle 4">
            <a:extLst>
              <a:ext uri="{FF2B5EF4-FFF2-40B4-BE49-F238E27FC236}">
                <a16:creationId xmlns="" xmlns:a16="http://schemas.microsoft.com/office/drawing/2014/main" id="{53306BF9-2FE9-4A56-8A81-0777D1961A9D}"/>
              </a:ext>
            </a:extLst>
          </p:cNvPr>
          <p:cNvSpPr>
            <a:spLocks noChangeArrowheads="1"/>
          </p:cNvSpPr>
          <p:nvPr userDrawn="1"/>
        </p:nvSpPr>
        <p:spPr bwMode="auto">
          <a:xfrm>
            <a:off x="0" y="5249863"/>
            <a:ext cx="35999738" cy="142875"/>
          </a:xfrm>
          <a:prstGeom prst="rect">
            <a:avLst/>
          </a:prstGeom>
          <a:solidFill>
            <a:srgbClr val="66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3078" name="Rectangle 10">
            <a:extLst>
              <a:ext uri="{FF2B5EF4-FFF2-40B4-BE49-F238E27FC236}">
                <a16:creationId xmlns="" xmlns:a16="http://schemas.microsoft.com/office/drawing/2014/main" id="{33948DA7-81AA-8444-4D94-FDD874D7FE34}"/>
              </a:ext>
            </a:extLst>
          </p:cNvPr>
          <p:cNvSpPr>
            <a:spLocks noGrp="1" noChangeArrowheads="1"/>
          </p:cNvSpPr>
          <p:nvPr>
            <p:ph type="title"/>
          </p:nvPr>
        </p:nvSpPr>
        <p:spPr bwMode="auto">
          <a:xfrm>
            <a:off x="787400" y="1392238"/>
            <a:ext cx="34386838" cy="2408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6" tIns="45710" rIns="91426" bIns="45710" numCol="1" anchor="ctr" anchorCtr="0" compatLnSpc="1">
            <a:prstTxWarp prst="textNoShape">
              <a:avLst/>
            </a:prstTxWarp>
          </a:bodyPr>
          <a:lstStyle/>
          <a:p>
            <a:pPr lvl="0"/>
            <a:r>
              <a:rPr lang="en-US" altLang="en-US"/>
              <a:t>Click to edit Master title style</a:t>
            </a:r>
          </a:p>
        </p:txBody>
      </p:sp>
      <p:sp>
        <p:nvSpPr>
          <p:cNvPr id="3079" name="Rectangle 11">
            <a:extLst>
              <a:ext uri="{FF2B5EF4-FFF2-40B4-BE49-F238E27FC236}">
                <a16:creationId xmlns="" xmlns:a16="http://schemas.microsoft.com/office/drawing/2014/main" id="{2F428A4C-4DCC-C7AB-AD9E-F8F982C6DDE0}"/>
              </a:ext>
            </a:extLst>
          </p:cNvPr>
          <p:cNvSpPr>
            <a:spLocks noGrp="1" noChangeArrowheads="1"/>
          </p:cNvSpPr>
          <p:nvPr>
            <p:ph type="body" idx="1"/>
          </p:nvPr>
        </p:nvSpPr>
        <p:spPr bwMode="auto">
          <a:xfrm>
            <a:off x="1412875" y="6878638"/>
            <a:ext cx="33139063" cy="2740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6" tIns="45710" rIns="91426" bIns="4571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3080" name="Text Box 12">
            <a:extLst>
              <a:ext uri="{FF2B5EF4-FFF2-40B4-BE49-F238E27FC236}">
                <a16:creationId xmlns="" xmlns:a16="http://schemas.microsoft.com/office/drawing/2014/main" id="{D6F2550E-56E6-5DD3-F6B6-27F9970A6513}"/>
              </a:ext>
            </a:extLst>
          </p:cNvPr>
          <p:cNvSpPr txBox="1">
            <a:spLocks noChangeArrowheads="1"/>
          </p:cNvSpPr>
          <p:nvPr userDrawn="1"/>
        </p:nvSpPr>
        <p:spPr bwMode="auto">
          <a:xfrm>
            <a:off x="32389763" y="35390138"/>
            <a:ext cx="35433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2978150" eaLnBrk="0" hangingPunct="0">
              <a:defRPr sz="2900">
                <a:solidFill>
                  <a:schemeClr val="tx1"/>
                </a:solidFill>
                <a:latin typeface="Arial Narrow" panose="020B0606020202030204" pitchFamily="34" charset="0"/>
              </a:defRPr>
            </a:lvl1pPr>
            <a:lvl2pPr marL="742950" indent="-285750" defTabSz="2978150" eaLnBrk="0" hangingPunct="0">
              <a:defRPr sz="2900">
                <a:solidFill>
                  <a:schemeClr val="tx1"/>
                </a:solidFill>
                <a:latin typeface="Arial Narrow" panose="020B0606020202030204" pitchFamily="34" charset="0"/>
              </a:defRPr>
            </a:lvl2pPr>
            <a:lvl3pPr marL="1143000" indent="-228600" defTabSz="2978150" eaLnBrk="0" hangingPunct="0">
              <a:defRPr sz="2900">
                <a:solidFill>
                  <a:schemeClr val="tx1"/>
                </a:solidFill>
                <a:latin typeface="Arial Narrow" panose="020B0606020202030204" pitchFamily="34" charset="0"/>
              </a:defRPr>
            </a:lvl3pPr>
            <a:lvl4pPr marL="1600200" indent="-228600" defTabSz="2978150" eaLnBrk="0" hangingPunct="0">
              <a:defRPr sz="2900">
                <a:solidFill>
                  <a:schemeClr val="tx1"/>
                </a:solidFill>
                <a:latin typeface="Arial Narrow" panose="020B0606020202030204" pitchFamily="34" charset="0"/>
              </a:defRPr>
            </a:lvl4pPr>
            <a:lvl5pPr marL="2057400" indent="-228600" defTabSz="2978150" eaLnBrk="0" hangingPunct="0">
              <a:defRPr sz="2900">
                <a:solidFill>
                  <a:schemeClr val="tx1"/>
                </a:solidFill>
                <a:latin typeface="Arial Narrow" panose="020B0606020202030204" pitchFamily="34" charset="0"/>
              </a:defRPr>
            </a:lvl5pPr>
            <a:lvl6pPr marL="2514600" indent="-228600" defTabSz="297815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297815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297815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297815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r>
              <a:rPr lang="en-US" altLang="en-US" sz="1200">
                <a:solidFill>
                  <a:srgbClr val="800000"/>
                </a:solidFill>
                <a:latin typeface="Comic Sans MS" panose="030F0702030302020204" pitchFamily="66" charset="0"/>
              </a:rPr>
              <a:t>Template provided by: “posters4research.com”</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xStyles>
    <p:titleStyle>
      <a:lvl1pPr algn="l" rtl="0" eaLnBrk="0" fontAlgn="base" hangingPunct="0">
        <a:spcBef>
          <a:spcPct val="0"/>
        </a:spcBef>
        <a:spcAft>
          <a:spcPct val="0"/>
        </a:spcAft>
        <a:defRPr sz="8600">
          <a:solidFill>
            <a:schemeClr val="tx2"/>
          </a:solidFill>
          <a:latin typeface="+mj-lt"/>
          <a:ea typeface="+mj-ea"/>
          <a:cs typeface="+mj-cs"/>
        </a:defRPr>
      </a:lvl1pPr>
      <a:lvl2pPr algn="l" rtl="0" eaLnBrk="0" fontAlgn="base" hangingPunct="0">
        <a:spcBef>
          <a:spcPct val="0"/>
        </a:spcBef>
        <a:spcAft>
          <a:spcPct val="0"/>
        </a:spcAft>
        <a:defRPr sz="8600">
          <a:solidFill>
            <a:schemeClr val="tx2"/>
          </a:solidFill>
          <a:latin typeface="Arial Black" pitchFamily="34" charset="0"/>
        </a:defRPr>
      </a:lvl2pPr>
      <a:lvl3pPr algn="l" rtl="0" eaLnBrk="0" fontAlgn="base" hangingPunct="0">
        <a:spcBef>
          <a:spcPct val="0"/>
        </a:spcBef>
        <a:spcAft>
          <a:spcPct val="0"/>
        </a:spcAft>
        <a:defRPr sz="8600">
          <a:solidFill>
            <a:schemeClr val="tx2"/>
          </a:solidFill>
          <a:latin typeface="Arial Black" pitchFamily="34" charset="0"/>
        </a:defRPr>
      </a:lvl3pPr>
      <a:lvl4pPr algn="l" rtl="0" eaLnBrk="0" fontAlgn="base" hangingPunct="0">
        <a:spcBef>
          <a:spcPct val="0"/>
        </a:spcBef>
        <a:spcAft>
          <a:spcPct val="0"/>
        </a:spcAft>
        <a:defRPr sz="8600">
          <a:solidFill>
            <a:schemeClr val="tx2"/>
          </a:solidFill>
          <a:latin typeface="Arial Black" pitchFamily="34" charset="0"/>
        </a:defRPr>
      </a:lvl4pPr>
      <a:lvl5pPr algn="l" rtl="0" eaLnBrk="0" fontAlgn="base" hangingPunct="0">
        <a:spcBef>
          <a:spcPct val="0"/>
        </a:spcBef>
        <a:spcAft>
          <a:spcPct val="0"/>
        </a:spcAft>
        <a:defRPr sz="8600">
          <a:solidFill>
            <a:schemeClr val="tx2"/>
          </a:solidFill>
          <a:latin typeface="Arial Black" pitchFamily="34" charset="0"/>
        </a:defRPr>
      </a:lvl5pPr>
      <a:lvl6pPr marL="457200" algn="l" rtl="0" fontAlgn="base">
        <a:spcBef>
          <a:spcPct val="0"/>
        </a:spcBef>
        <a:spcAft>
          <a:spcPct val="0"/>
        </a:spcAft>
        <a:defRPr sz="8600">
          <a:solidFill>
            <a:schemeClr val="tx2"/>
          </a:solidFill>
          <a:latin typeface="Arial Black" pitchFamily="34" charset="0"/>
        </a:defRPr>
      </a:lvl6pPr>
      <a:lvl7pPr marL="914400" algn="l" rtl="0" fontAlgn="base">
        <a:spcBef>
          <a:spcPct val="0"/>
        </a:spcBef>
        <a:spcAft>
          <a:spcPct val="0"/>
        </a:spcAft>
        <a:defRPr sz="8600">
          <a:solidFill>
            <a:schemeClr val="tx2"/>
          </a:solidFill>
          <a:latin typeface="Arial Black" pitchFamily="34" charset="0"/>
        </a:defRPr>
      </a:lvl7pPr>
      <a:lvl8pPr marL="1371600" algn="l" rtl="0" fontAlgn="base">
        <a:spcBef>
          <a:spcPct val="0"/>
        </a:spcBef>
        <a:spcAft>
          <a:spcPct val="0"/>
        </a:spcAft>
        <a:defRPr sz="8600">
          <a:solidFill>
            <a:schemeClr val="tx2"/>
          </a:solidFill>
          <a:latin typeface="Arial Black" pitchFamily="34" charset="0"/>
        </a:defRPr>
      </a:lvl8pPr>
      <a:lvl9pPr marL="1828800" algn="l"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41DAC692-C03E-9F6A-4A66-9D30E6B3A07A}"/>
              </a:ext>
            </a:extLst>
          </p:cNvPr>
          <p:cNvSpPr>
            <a:spLocks noChangeArrowheads="1"/>
          </p:cNvSpPr>
          <p:nvPr userDrawn="1"/>
        </p:nvSpPr>
        <p:spPr bwMode="auto">
          <a:xfrm>
            <a:off x="0" y="5416550"/>
            <a:ext cx="35999738" cy="30583188"/>
          </a:xfrm>
          <a:prstGeom prst="rect">
            <a:avLst/>
          </a:prstGeom>
          <a:solidFill>
            <a:srgbClr val="EAD5C0"/>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4099" name="Rectangle 3">
            <a:extLst>
              <a:ext uri="{FF2B5EF4-FFF2-40B4-BE49-F238E27FC236}">
                <a16:creationId xmlns="" xmlns:a16="http://schemas.microsoft.com/office/drawing/2014/main" id="{E02AAFB8-4DAD-49F6-B810-E5612A2139DC}"/>
              </a:ext>
            </a:extLst>
          </p:cNvPr>
          <p:cNvSpPr>
            <a:spLocks noChangeArrowheads="1"/>
          </p:cNvSpPr>
          <p:nvPr userDrawn="1"/>
        </p:nvSpPr>
        <p:spPr bwMode="auto">
          <a:xfrm>
            <a:off x="0" y="0"/>
            <a:ext cx="35999738" cy="5216525"/>
          </a:xfrm>
          <a:prstGeom prst="rect">
            <a:avLst/>
          </a:prstGeom>
          <a:solidFill>
            <a:srgbClr val="D8B088"/>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4100" name="Rectangle 4">
            <a:extLst>
              <a:ext uri="{FF2B5EF4-FFF2-40B4-BE49-F238E27FC236}">
                <a16:creationId xmlns="" xmlns:a16="http://schemas.microsoft.com/office/drawing/2014/main" id="{871673CC-A078-44FE-246E-210CC3EE1683}"/>
              </a:ext>
            </a:extLst>
          </p:cNvPr>
          <p:cNvSpPr>
            <a:spLocks noChangeArrowheads="1"/>
          </p:cNvSpPr>
          <p:nvPr userDrawn="1"/>
        </p:nvSpPr>
        <p:spPr bwMode="auto">
          <a:xfrm>
            <a:off x="0" y="5249863"/>
            <a:ext cx="35999738" cy="142875"/>
          </a:xfrm>
          <a:prstGeom prst="rect">
            <a:avLst/>
          </a:prstGeom>
          <a:solidFill>
            <a:srgbClr val="66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4101" name="Rectangle 5" descr="Parchment">
            <a:extLst>
              <a:ext uri="{FF2B5EF4-FFF2-40B4-BE49-F238E27FC236}">
                <a16:creationId xmlns="" xmlns:a16="http://schemas.microsoft.com/office/drawing/2014/main" id="{71C7A621-C7D5-CAFC-5CD0-A50C8E767BFC}"/>
              </a:ext>
            </a:extLst>
          </p:cNvPr>
          <p:cNvSpPr>
            <a:spLocks noChangeArrowheads="1"/>
          </p:cNvSpPr>
          <p:nvPr userDrawn="1"/>
        </p:nvSpPr>
        <p:spPr bwMode="auto">
          <a:xfrm>
            <a:off x="561975" y="6013450"/>
            <a:ext cx="11188700" cy="29033788"/>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4102" name="Rectangle 8">
            <a:extLst>
              <a:ext uri="{FF2B5EF4-FFF2-40B4-BE49-F238E27FC236}">
                <a16:creationId xmlns="" xmlns:a16="http://schemas.microsoft.com/office/drawing/2014/main" id="{5E78C335-E48F-B590-88D2-5C80605B2653}"/>
              </a:ext>
            </a:extLst>
          </p:cNvPr>
          <p:cNvSpPr>
            <a:spLocks noGrp="1" noChangeArrowheads="1"/>
          </p:cNvSpPr>
          <p:nvPr>
            <p:ph type="title"/>
          </p:nvPr>
        </p:nvSpPr>
        <p:spPr bwMode="auto">
          <a:xfrm>
            <a:off x="787400" y="1392238"/>
            <a:ext cx="34386838" cy="2408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6" tIns="45710" rIns="91426" bIns="45710" numCol="1" anchor="ctr" anchorCtr="0" compatLnSpc="1">
            <a:prstTxWarp prst="textNoShape">
              <a:avLst/>
            </a:prstTxWarp>
          </a:bodyPr>
          <a:lstStyle/>
          <a:p>
            <a:pPr lvl="0"/>
            <a:r>
              <a:rPr lang="en-US" altLang="en-US"/>
              <a:t>Click to edit Master title style</a:t>
            </a:r>
          </a:p>
        </p:txBody>
      </p:sp>
      <p:sp>
        <p:nvSpPr>
          <p:cNvPr id="4103" name="Rectangle 9">
            <a:extLst>
              <a:ext uri="{FF2B5EF4-FFF2-40B4-BE49-F238E27FC236}">
                <a16:creationId xmlns="" xmlns:a16="http://schemas.microsoft.com/office/drawing/2014/main" id="{3E7F135A-2947-7FC3-969A-7A764B4FEE41}"/>
              </a:ext>
            </a:extLst>
          </p:cNvPr>
          <p:cNvSpPr>
            <a:spLocks noGrp="1" noChangeArrowheads="1"/>
          </p:cNvSpPr>
          <p:nvPr>
            <p:ph type="body" idx="1"/>
          </p:nvPr>
        </p:nvSpPr>
        <p:spPr bwMode="auto">
          <a:xfrm>
            <a:off x="1412875" y="7016750"/>
            <a:ext cx="9458325" cy="27125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6" tIns="45710" rIns="91426" bIns="4571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104" name="Rectangle 18" descr="Parchment">
            <a:extLst>
              <a:ext uri="{FF2B5EF4-FFF2-40B4-BE49-F238E27FC236}">
                <a16:creationId xmlns="" xmlns:a16="http://schemas.microsoft.com/office/drawing/2014/main" id="{AB234DC3-06D5-FDF1-2A47-DFDBDAECC9C1}"/>
              </a:ext>
            </a:extLst>
          </p:cNvPr>
          <p:cNvSpPr>
            <a:spLocks noChangeArrowheads="1"/>
          </p:cNvSpPr>
          <p:nvPr userDrawn="1"/>
        </p:nvSpPr>
        <p:spPr bwMode="auto">
          <a:xfrm>
            <a:off x="12398375" y="6013450"/>
            <a:ext cx="11187113" cy="29033788"/>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4105" name="Rectangle 19" descr="Parchment">
            <a:extLst>
              <a:ext uri="{FF2B5EF4-FFF2-40B4-BE49-F238E27FC236}">
                <a16:creationId xmlns="" xmlns:a16="http://schemas.microsoft.com/office/drawing/2014/main" id="{8EF27995-1A26-8D13-0024-53AA0A7A44DF}"/>
              </a:ext>
            </a:extLst>
          </p:cNvPr>
          <p:cNvSpPr>
            <a:spLocks noChangeArrowheads="1"/>
          </p:cNvSpPr>
          <p:nvPr userDrawn="1"/>
        </p:nvSpPr>
        <p:spPr bwMode="auto">
          <a:xfrm>
            <a:off x="24234775" y="6013450"/>
            <a:ext cx="11187113" cy="29033788"/>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4106" name="Text Box 20">
            <a:extLst>
              <a:ext uri="{FF2B5EF4-FFF2-40B4-BE49-F238E27FC236}">
                <a16:creationId xmlns="" xmlns:a16="http://schemas.microsoft.com/office/drawing/2014/main" id="{54A925C9-2A2F-2B8E-81D1-0AEBF880CDE3}"/>
              </a:ext>
            </a:extLst>
          </p:cNvPr>
          <p:cNvSpPr txBox="1">
            <a:spLocks noChangeArrowheads="1"/>
          </p:cNvSpPr>
          <p:nvPr userDrawn="1"/>
        </p:nvSpPr>
        <p:spPr bwMode="auto">
          <a:xfrm>
            <a:off x="32389763" y="35390138"/>
            <a:ext cx="35433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2978150" eaLnBrk="0" hangingPunct="0">
              <a:defRPr sz="2900">
                <a:solidFill>
                  <a:schemeClr val="tx1"/>
                </a:solidFill>
                <a:latin typeface="Arial Narrow" panose="020B0606020202030204" pitchFamily="34" charset="0"/>
              </a:defRPr>
            </a:lvl1pPr>
            <a:lvl2pPr marL="742950" indent="-285750" defTabSz="2978150" eaLnBrk="0" hangingPunct="0">
              <a:defRPr sz="2900">
                <a:solidFill>
                  <a:schemeClr val="tx1"/>
                </a:solidFill>
                <a:latin typeface="Arial Narrow" panose="020B0606020202030204" pitchFamily="34" charset="0"/>
              </a:defRPr>
            </a:lvl2pPr>
            <a:lvl3pPr marL="1143000" indent="-228600" defTabSz="2978150" eaLnBrk="0" hangingPunct="0">
              <a:defRPr sz="2900">
                <a:solidFill>
                  <a:schemeClr val="tx1"/>
                </a:solidFill>
                <a:latin typeface="Arial Narrow" panose="020B0606020202030204" pitchFamily="34" charset="0"/>
              </a:defRPr>
            </a:lvl3pPr>
            <a:lvl4pPr marL="1600200" indent="-228600" defTabSz="2978150" eaLnBrk="0" hangingPunct="0">
              <a:defRPr sz="2900">
                <a:solidFill>
                  <a:schemeClr val="tx1"/>
                </a:solidFill>
                <a:latin typeface="Arial Narrow" panose="020B0606020202030204" pitchFamily="34" charset="0"/>
              </a:defRPr>
            </a:lvl4pPr>
            <a:lvl5pPr marL="2057400" indent="-228600" defTabSz="2978150" eaLnBrk="0" hangingPunct="0">
              <a:defRPr sz="2900">
                <a:solidFill>
                  <a:schemeClr val="tx1"/>
                </a:solidFill>
                <a:latin typeface="Arial Narrow" panose="020B0606020202030204" pitchFamily="34" charset="0"/>
              </a:defRPr>
            </a:lvl5pPr>
            <a:lvl6pPr marL="2514600" indent="-228600" defTabSz="297815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297815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297815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297815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r>
              <a:rPr lang="en-US" altLang="en-US" sz="1200">
                <a:solidFill>
                  <a:srgbClr val="800000"/>
                </a:solidFill>
                <a:latin typeface="Comic Sans MS" panose="030F0702030302020204" pitchFamily="66" charset="0"/>
              </a:rPr>
              <a:t>Template provided by: “posters4research.com”</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rtl="0" eaLnBrk="0" fontAlgn="base" hangingPunct="0">
        <a:spcBef>
          <a:spcPct val="0"/>
        </a:spcBef>
        <a:spcAft>
          <a:spcPct val="0"/>
        </a:spcAft>
        <a:defRPr sz="8600">
          <a:solidFill>
            <a:schemeClr val="tx2"/>
          </a:solidFill>
          <a:latin typeface="+mj-lt"/>
          <a:ea typeface="+mj-ea"/>
          <a:cs typeface="+mj-cs"/>
        </a:defRPr>
      </a:lvl1pPr>
      <a:lvl2pPr algn="l" rtl="0" eaLnBrk="0" fontAlgn="base" hangingPunct="0">
        <a:spcBef>
          <a:spcPct val="0"/>
        </a:spcBef>
        <a:spcAft>
          <a:spcPct val="0"/>
        </a:spcAft>
        <a:defRPr sz="8600">
          <a:solidFill>
            <a:schemeClr val="tx2"/>
          </a:solidFill>
          <a:latin typeface="Arial Black" pitchFamily="34" charset="0"/>
        </a:defRPr>
      </a:lvl2pPr>
      <a:lvl3pPr algn="l" rtl="0" eaLnBrk="0" fontAlgn="base" hangingPunct="0">
        <a:spcBef>
          <a:spcPct val="0"/>
        </a:spcBef>
        <a:spcAft>
          <a:spcPct val="0"/>
        </a:spcAft>
        <a:defRPr sz="8600">
          <a:solidFill>
            <a:schemeClr val="tx2"/>
          </a:solidFill>
          <a:latin typeface="Arial Black" pitchFamily="34" charset="0"/>
        </a:defRPr>
      </a:lvl3pPr>
      <a:lvl4pPr algn="l" rtl="0" eaLnBrk="0" fontAlgn="base" hangingPunct="0">
        <a:spcBef>
          <a:spcPct val="0"/>
        </a:spcBef>
        <a:spcAft>
          <a:spcPct val="0"/>
        </a:spcAft>
        <a:defRPr sz="8600">
          <a:solidFill>
            <a:schemeClr val="tx2"/>
          </a:solidFill>
          <a:latin typeface="Arial Black" pitchFamily="34" charset="0"/>
        </a:defRPr>
      </a:lvl4pPr>
      <a:lvl5pPr algn="l" rtl="0" eaLnBrk="0" fontAlgn="base" hangingPunct="0">
        <a:spcBef>
          <a:spcPct val="0"/>
        </a:spcBef>
        <a:spcAft>
          <a:spcPct val="0"/>
        </a:spcAft>
        <a:defRPr sz="8600">
          <a:solidFill>
            <a:schemeClr val="tx2"/>
          </a:solidFill>
          <a:latin typeface="Arial Black" pitchFamily="34" charset="0"/>
        </a:defRPr>
      </a:lvl5pPr>
      <a:lvl6pPr marL="457200" algn="l" rtl="0" fontAlgn="base">
        <a:spcBef>
          <a:spcPct val="0"/>
        </a:spcBef>
        <a:spcAft>
          <a:spcPct val="0"/>
        </a:spcAft>
        <a:defRPr sz="8600">
          <a:solidFill>
            <a:schemeClr val="tx2"/>
          </a:solidFill>
          <a:latin typeface="Arial Black" pitchFamily="34" charset="0"/>
        </a:defRPr>
      </a:lvl6pPr>
      <a:lvl7pPr marL="914400" algn="l" rtl="0" fontAlgn="base">
        <a:spcBef>
          <a:spcPct val="0"/>
        </a:spcBef>
        <a:spcAft>
          <a:spcPct val="0"/>
        </a:spcAft>
        <a:defRPr sz="8600">
          <a:solidFill>
            <a:schemeClr val="tx2"/>
          </a:solidFill>
          <a:latin typeface="Arial Black" pitchFamily="34" charset="0"/>
        </a:defRPr>
      </a:lvl7pPr>
      <a:lvl8pPr marL="1371600" algn="l" rtl="0" fontAlgn="base">
        <a:spcBef>
          <a:spcPct val="0"/>
        </a:spcBef>
        <a:spcAft>
          <a:spcPct val="0"/>
        </a:spcAft>
        <a:defRPr sz="8600">
          <a:solidFill>
            <a:schemeClr val="tx2"/>
          </a:solidFill>
          <a:latin typeface="Arial Black" pitchFamily="34" charset="0"/>
        </a:defRPr>
      </a:lvl8pPr>
      <a:lvl9pPr marL="1828800" algn="l"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 xmlns:a16="http://schemas.microsoft.com/office/drawing/2014/main" id="{1C6F8ADC-DC86-54D5-0E5D-C603573A8FDD}"/>
              </a:ext>
            </a:extLst>
          </p:cNvPr>
          <p:cNvSpPr>
            <a:spLocks noChangeArrowheads="1"/>
          </p:cNvSpPr>
          <p:nvPr userDrawn="1"/>
        </p:nvSpPr>
        <p:spPr bwMode="auto">
          <a:xfrm>
            <a:off x="0" y="5416550"/>
            <a:ext cx="35999738" cy="30583188"/>
          </a:xfrm>
          <a:prstGeom prst="rect">
            <a:avLst/>
          </a:prstGeom>
          <a:solidFill>
            <a:srgbClr val="EAD5C0"/>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5123" name="Rectangle 3">
            <a:extLst>
              <a:ext uri="{FF2B5EF4-FFF2-40B4-BE49-F238E27FC236}">
                <a16:creationId xmlns="" xmlns:a16="http://schemas.microsoft.com/office/drawing/2014/main" id="{187EE676-38A6-7720-0B07-DC15AE7B03F7}"/>
              </a:ext>
            </a:extLst>
          </p:cNvPr>
          <p:cNvSpPr>
            <a:spLocks noChangeArrowheads="1"/>
          </p:cNvSpPr>
          <p:nvPr userDrawn="1"/>
        </p:nvSpPr>
        <p:spPr bwMode="auto">
          <a:xfrm>
            <a:off x="0" y="0"/>
            <a:ext cx="35999738" cy="5216525"/>
          </a:xfrm>
          <a:prstGeom prst="rect">
            <a:avLst/>
          </a:prstGeom>
          <a:solidFill>
            <a:srgbClr val="D8B088"/>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5124" name="Rectangle 4">
            <a:extLst>
              <a:ext uri="{FF2B5EF4-FFF2-40B4-BE49-F238E27FC236}">
                <a16:creationId xmlns="" xmlns:a16="http://schemas.microsoft.com/office/drawing/2014/main" id="{4DBB7E28-DA48-9720-0C51-32192E822BBA}"/>
              </a:ext>
            </a:extLst>
          </p:cNvPr>
          <p:cNvSpPr>
            <a:spLocks noChangeArrowheads="1"/>
          </p:cNvSpPr>
          <p:nvPr userDrawn="1"/>
        </p:nvSpPr>
        <p:spPr bwMode="auto">
          <a:xfrm>
            <a:off x="0" y="5249863"/>
            <a:ext cx="35999738" cy="142875"/>
          </a:xfrm>
          <a:prstGeom prst="rect">
            <a:avLst/>
          </a:prstGeom>
          <a:solidFill>
            <a:srgbClr val="66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5125" name="Rectangle 6" descr="Parchment">
            <a:extLst>
              <a:ext uri="{FF2B5EF4-FFF2-40B4-BE49-F238E27FC236}">
                <a16:creationId xmlns="" xmlns:a16="http://schemas.microsoft.com/office/drawing/2014/main" id="{8AA24239-1FBA-82F8-7328-44918026B62C}"/>
              </a:ext>
            </a:extLst>
          </p:cNvPr>
          <p:cNvSpPr>
            <a:spLocks noChangeArrowheads="1"/>
          </p:cNvSpPr>
          <p:nvPr userDrawn="1"/>
        </p:nvSpPr>
        <p:spPr bwMode="auto">
          <a:xfrm>
            <a:off x="544513" y="6165850"/>
            <a:ext cx="17062450" cy="29033788"/>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5126" name="Rectangle 7" descr="Parchment">
            <a:extLst>
              <a:ext uri="{FF2B5EF4-FFF2-40B4-BE49-F238E27FC236}">
                <a16:creationId xmlns="" xmlns:a16="http://schemas.microsoft.com/office/drawing/2014/main" id="{0A03010B-8E7F-C70F-DE58-A6A1B125AE9E}"/>
              </a:ext>
            </a:extLst>
          </p:cNvPr>
          <p:cNvSpPr>
            <a:spLocks noChangeArrowheads="1"/>
          </p:cNvSpPr>
          <p:nvPr userDrawn="1"/>
        </p:nvSpPr>
        <p:spPr bwMode="auto">
          <a:xfrm>
            <a:off x="18267363" y="6165850"/>
            <a:ext cx="8188325" cy="29033788"/>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5127" name="Rectangle 8" descr="Parchment">
            <a:extLst>
              <a:ext uri="{FF2B5EF4-FFF2-40B4-BE49-F238E27FC236}">
                <a16:creationId xmlns="" xmlns:a16="http://schemas.microsoft.com/office/drawing/2014/main" id="{5C1F4491-6FE7-4D45-EDBF-D2CEE03772A0}"/>
              </a:ext>
            </a:extLst>
          </p:cNvPr>
          <p:cNvSpPr>
            <a:spLocks noChangeArrowheads="1"/>
          </p:cNvSpPr>
          <p:nvPr userDrawn="1"/>
        </p:nvSpPr>
        <p:spPr bwMode="auto">
          <a:xfrm>
            <a:off x="27124025" y="6165850"/>
            <a:ext cx="8188325" cy="29033788"/>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5128" name="Rectangle 10">
            <a:extLst>
              <a:ext uri="{FF2B5EF4-FFF2-40B4-BE49-F238E27FC236}">
                <a16:creationId xmlns="" xmlns:a16="http://schemas.microsoft.com/office/drawing/2014/main" id="{97D791B3-B428-1F86-E4C8-C96741232957}"/>
              </a:ext>
            </a:extLst>
          </p:cNvPr>
          <p:cNvSpPr>
            <a:spLocks noGrp="1" noChangeArrowheads="1"/>
          </p:cNvSpPr>
          <p:nvPr>
            <p:ph type="title"/>
          </p:nvPr>
        </p:nvSpPr>
        <p:spPr bwMode="auto">
          <a:xfrm>
            <a:off x="787400" y="1392238"/>
            <a:ext cx="34386838" cy="2408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6" tIns="45710" rIns="91426" bIns="45710" numCol="1" anchor="ctr" anchorCtr="0" compatLnSpc="1">
            <a:prstTxWarp prst="textNoShape">
              <a:avLst/>
            </a:prstTxWarp>
          </a:bodyPr>
          <a:lstStyle/>
          <a:p>
            <a:pPr lvl="0"/>
            <a:r>
              <a:rPr lang="en-US" altLang="en-US"/>
              <a:t>Click to edit Master title style</a:t>
            </a:r>
          </a:p>
        </p:txBody>
      </p:sp>
      <p:sp>
        <p:nvSpPr>
          <p:cNvPr id="5129" name="Rectangle 11">
            <a:extLst>
              <a:ext uri="{FF2B5EF4-FFF2-40B4-BE49-F238E27FC236}">
                <a16:creationId xmlns="" xmlns:a16="http://schemas.microsoft.com/office/drawing/2014/main" id="{A9844EBD-0A82-194C-15F1-508FF76AEF87}"/>
              </a:ext>
            </a:extLst>
          </p:cNvPr>
          <p:cNvSpPr>
            <a:spLocks noGrp="1" noChangeArrowheads="1"/>
          </p:cNvSpPr>
          <p:nvPr>
            <p:ph type="body" idx="1"/>
          </p:nvPr>
        </p:nvSpPr>
        <p:spPr bwMode="auto">
          <a:xfrm>
            <a:off x="1412875" y="7934325"/>
            <a:ext cx="6805613" cy="2712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6" tIns="45710" rIns="91426" bIns="4571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5130" name="Text Box 12">
            <a:extLst>
              <a:ext uri="{FF2B5EF4-FFF2-40B4-BE49-F238E27FC236}">
                <a16:creationId xmlns="" xmlns:a16="http://schemas.microsoft.com/office/drawing/2014/main" id="{2A880BE1-8B3D-17FE-C018-C49012AA43A3}"/>
              </a:ext>
            </a:extLst>
          </p:cNvPr>
          <p:cNvSpPr txBox="1">
            <a:spLocks noChangeArrowheads="1"/>
          </p:cNvSpPr>
          <p:nvPr userDrawn="1"/>
        </p:nvSpPr>
        <p:spPr bwMode="auto">
          <a:xfrm>
            <a:off x="32389763" y="35390138"/>
            <a:ext cx="35433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2978150" eaLnBrk="0" hangingPunct="0">
              <a:defRPr sz="2900">
                <a:solidFill>
                  <a:schemeClr val="tx1"/>
                </a:solidFill>
                <a:latin typeface="Arial Narrow" panose="020B0606020202030204" pitchFamily="34" charset="0"/>
              </a:defRPr>
            </a:lvl1pPr>
            <a:lvl2pPr marL="742950" indent="-285750" defTabSz="2978150" eaLnBrk="0" hangingPunct="0">
              <a:defRPr sz="2900">
                <a:solidFill>
                  <a:schemeClr val="tx1"/>
                </a:solidFill>
                <a:latin typeface="Arial Narrow" panose="020B0606020202030204" pitchFamily="34" charset="0"/>
              </a:defRPr>
            </a:lvl2pPr>
            <a:lvl3pPr marL="1143000" indent="-228600" defTabSz="2978150" eaLnBrk="0" hangingPunct="0">
              <a:defRPr sz="2900">
                <a:solidFill>
                  <a:schemeClr val="tx1"/>
                </a:solidFill>
                <a:latin typeface="Arial Narrow" panose="020B0606020202030204" pitchFamily="34" charset="0"/>
              </a:defRPr>
            </a:lvl3pPr>
            <a:lvl4pPr marL="1600200" indent="-228600" defTabSz="2978150" eaLnBrk="0" hangingPunct="0">
              <a:defRPr sz="2900">
                <a:solidFill>
                  <a:schemeClr val="tx1"/>
                </a:solidFill>
                <a:latin typeface="Arial Narrow" panose="020B0606020202030204" pitchFamily="34" charset="0"/>
              </a:defRPr>
            </a:lvl4pPr>
            <a:lvl5pPr marL="2057400" indent="-228600" defTabSz="2978150" eaLnBrk="0" hangingPunct="0">
              <a:defRPr sz="2900">
                <a:solidFill>
                  <a:schemeClr val="tx1"/>
                </a:solidFill>
                <a:latin typeface="Arial Narrow" panose="020B0606020202030204" pitchFamily="34" charset="0"/>
              </a:defRPr>
            </a:lvl5pPr>
            <a:lvl6pPr marL="2514600" indent="-228600" defTabSz="297815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297815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297815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297815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r>
              <a:rPr lang="en-US" altLang="en-US" sz="1200">
                <a:solidFill>
                  <a:srgbClr val="800000"/>
                </a:solidFill>
                <a:latin typeface="Comic Sans MS" panose="030F0702030302020204" pitchFamily="66" charset="0"/>
              </a:rPr>
              <a:t>Template provided by: “posters4research.com”</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rtl="0" eaLnBrk="0" fontAlgn="base" hangingPunct="0">
        <a:spcBef>
          <a:spcPct val="0"/>
        </a:spcBef>
        <a:spcAft>
          <a:spcPct val="0"/>
        </a:spcAft>
        <a:defRPr sz="8600">
          <a:solidFill>
            <a:schemeClr val="tx2"/>
          </a:solidFill>
          <a:latin typeface="+mj-lt"/>
          <a:ea typeface="+mj-ea"/>
          <a:cs typeface="+mj-cs"/>
        </a:defRPr>
      </a:lvl1pPr>
      <a:lvl2pPr algn="l" rtl="0" eaLnBrk="0" fontAlgn="base" hangingPunct="0">
        <a:spcBef>
          <a:spcPct val="0"/>
        </a:spcBef>
        <a:spcAft>
          <a:spcPct val="0"/>
        </a:spcAft>
        <a:defRPr sz="8600">
          <a:solidFill>
            <a:schemeClr val="tx2"/>
          </a:solidFill>
          <a:latin typeface="Arial Black" pitchFamily="34" charset="0"/>
        </a:defRPr>
      </a:lvl2pPr>
      <a:lvl3pPr algn="l" rtl="0" eaLnBrk="0" fontAlgn="base" hangingPunct="0">
        <a:spcBef>
          <a:spcPct val="0"/>
        </a:spcBef>
        <a:spcAft>
          <a:spcPct val="0"/>
        </a:spcAft>
        <a:defRPr sz="8600">
          <a:solidFill>
            <a:schemeClr val="tx2"/>
          </a:solidFill>
          <a:latin typeface="Arial Black" pitchFamily="34" charset="0"/>
        </a:defRPr>
      </a:lvl3pPr>
      <a:lvl4pPr algn="l" rtl="0" eaLnBrk="0" fontAlgn="base" hangingPunct="0">
        <a:spcBef>
          <a:spcPct val="0"/>
        </a:spcBef>
        <a:spcAft>
          <a:spcPct val="0"/>
        </a:spcAft>
        <a:defRPr sz="8600">
          <a:solidFill>
            <a:schemeClr val="tx2"/>
          </a:solidFill>
          <a:latin typeface="Arial Black" pitchFamily="34" charset="0"/>
        </a:defRPr>
      </a:lvl4pPr>
      <a:lvl5pPr algn="l" rtl="0" eaLnBrk="0" fontAlgn="base" hangingPunct="0">
        <a:spcBef>
          <a:spcPct val="0"/>
        </a:spcBef>
        <a:spcAft>
          <a:spcPct val="0"/>
        </a:spcAft>
        <a:defRPr sz="8600">
          <a:solidFill>
            <a:schemeClr val="tx2"/>
          </a:solidFill>
          <a:latin typeface="Arial Black" pitchFamily="34" charset="0"/>
        </a:defRPr>
      </a:lvl5pPr>
      <a:lvl6pPr marL="457200" algn="l" rtl="0" fontAlgn="base">
        <a:spcBef>
          <a:spcPct val="0"/>
        </a:spcBef>
        <a:spcAft>
          <a:spcPct val="0"/>
        </a:spcAft>
        <a:defRPr sz="8600">
          <a:solidFill>
            <a:schemeClr val="tx2"/>
          </a:solidFill>
          <a:latin typeface="Arial Black" pitchFamily="34" charset="0"/>
        </a:defRPr>
      </a:lvl6pPr>
      <a:lvl7pPr marL="914400" algn="l" rtl="0" fontAlgn="base">
        <a:spcBef>
          <a:spcPct val="0"/>
        </a:spcBef>
        <a:spcAft>
          <a:spcPct val="0"/>
        </a:spcAft>
        <a:defRPr sz="8600">
          <a:solidFill>
            <a:schemeClr val="tx2"/>
          </a:solidFill>
          <a:latin typeface="Arial Black" pitchFamily="34" charset="0"/>
        </a:defRPr>
      </a:lvl7pPr>
      <a:lvl8pPr marL="1371600" algn="l" rtl="0" fontAlgn="base">
        <a:spcBef>
          <a:spcPct val="0"/>
        </a:spcBef>
        <a:spcAft>
          <a:spcPct val="0"/>
        </a:spcAft>
        <a:defRPr sz="8600">
          <a:solidFill>
            <a:schemeClr val="tx2"/>
          </a:solidFill>
          <a:latin typeface="Arial Black" pitchFamily="34" charset="0"/>
        </a:defRPr>
      </a:lvl8pPr>
      <a:lvl9pPr marL="1828800" algn="l"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9A38AC83-22EF-8E94-71A6-106E92EC9D18}"/>
              </a:ext>
            </a:extLst>
          </p:cNvPr>
          <p:cNvSpPr>
            <a:spLocks noChangeArrowheads="1"/>
          </p:cNvSpPr>
          <p:nvPr userDrawn="1"/>
        </p:nvSpPr>
        <p:spPr bwMode="auto">
          <a:xfrm>
            <a:off x="0" y="5416550"/>
            <a:ext cx="35999738" cy="30583188"/>
          </a:xfrm>
          <a:prstGeom prst="rect">
            <a:avLst/>
          </a:prstGeom>
          <a:solidFill>
            <a:srgbClr val="EAD5C0"/>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6147" name="Rectangle 3">
            <a:extLst>
              <a:ext uri="{FF2B5EF4-FFF2-40B4-BE49-F238E27FC236}">
                <a16:creationId xmlns="" xmlns:a16="http://schemas.microsoft.com/office/drawing/2014/main" id="{B54B4B64-60D3-153A-9BCF-A5598B714DB3}"/>
              </a:ext>
            </a:extLst>
          </p:cNvPr>
          <p:cNvSpPr>
            <a:spLocks noChangeArrowheads="1"/>
          </p:cNvSpPr>
          <p:nvPr userDrawn="1"/>
        </p:nvSpPr>
        <p:spPr bwMode="auto">
          <a:xfrm>
            <a:off x="0" y="0"/>
            <a:ext cx="35999738" cy="5216525"/>
          </a:xfrm>
          <a:prstGeom prst="rect">
            <a:avLst/>
          </a:prstGeom>
          <a:solidFill>
            <a:srgbClr val="D8B088"/>
          </a:solidFill>
          <a:ln w="9525">
            <a:solidFill>
              <a:schemeClr val="tx1"/>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6148" name="Rectangle 4">
            <a:extLst>
              <a:ext uri="{FF2B5EF4-FFF2-40B4-BE49-F238E27FC236}">
                <a16:creationId xmlns="" xmlns:a16="http://schemas.microsoft.com/office/drawing/2014/main" id="{9BD6F348-B0EB-3700-71C4-D52375DAAFBF}"/>
              </a:ext>
            </a:extLst>
          </p:cNvPr>
          <p:cNvSpPr>
            <a:spLocks noChangeArrowheads="1"/>
          </p:cNvSpPr>
          <p:nvPr userDrawn="1"/>
        </p:nvSpPr>
        <p:spPr bwMode="auto">
          <a:xfrm>
            <a:off x="0" y="5249863"/>
            <a:ext cx="35999738" cy="142875"/>
          </a:xfrm>
          <a:prstGeom prst="rect">
            <a:avLst/>
          </a:prstGeom>
          <a:solidFill>
            <a:srgbClr val="66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6149" name="Rectangle 5" descr="Parchment">
            <a:extLst>
              <a:ext uri="{FF2B5EF4-FFF2-40B4-BE49-F238E27FC236}">
                <a16:creationId xmlns="" xmlns:a16="http://schemas.microsoft.com/office/drawing/2014/main" id="{681CD853-E0BF-305F-B9F6-0E0F194F7B54}"/>
              </a:ext>
            </a:extLst>
          </p:cNvPr>
          <p:cNvSpPr>
            <a:spLocks noChangeArrowheads="1"/>
          </p:cNvSpPr>
          <p:nvPr userDrawn="1"/>
        </p:nvSpPr>
        <p:spPr bwMode="auto">
          <a:xfrm>
            <a:off x="561975" y="6165850"/>
            <a:ext cx="8188325" cy="29033788"/>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6150" name="Rectangle 6" descr="Parchment">
            <a:extLst>
              <a:ext uri="{FF2B5EF4-FFF2-40B4-BE49-F238E27FC236}">
                <a16:creationId xmlns="" xmlns:a16="http://schemas.microsoft.com/office/drawing/2014/main" id="{FB5E97AB-BF2D-2006-9A3D-B906476E049E}"/>
              </a:ext>
            </a:extLst>
          </p:cNvPr>
          <p:cNvSpPr>
            <a:spLocks noChangeArrowheads="1"/>
          </p:cNvSpPr>
          <p:nvPr userDrawn="1"/>
        </p:nvSpPr>
        <p:spPr bwMode="auto">
          <a:xfrm>
            <a:off x="9418638" y="6165850"/>
            <a:ext cx="8188325" cy="29033788"/>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6151" name="Rectangle 7" descr="Parchment">
            <a:extLst>
              <a:ext uri="{FF2B5EF4-FFF2-40B4-BE49-F238E27FC236}">
                <a16:creationId xmlns="" xmlns:a16="http://schemas.microsoft.com/office/drawing/2014/main" id="{585600F4-33DB-EB6C-65E5-FA7C4DAFFD5A}"/>
              </a:ext>
            </a:extLst>
          </p:cNvPr>
          <p:cNvSpPr>
            <a:spLocks noChangeArrowheads="1"/>
          </p:cNvSpPr>
          <p:nvPr userDrawn="1"/>
        </p:nvSpPr>
        <p:spPr bwMode="auto">
          <a:xfrm>
            <a:off x="18267363" y="6165850"/>
            <a:ext cx="17021175" cy="29033788"/>
          </a:xfrm>
          <a:prstGeom prst="rect">
            <a:avLst/>
          </a:prstGeom>
          <a:blipFill dpi="0" rotWithShape="1">
            <a:blip r:embed="rId13"/>
            <a:srcRect/>
            <a:tile tx="0" ty="0" sx="100000" sy="100000" flip="none" algn="tl"/>
          </a:blipFill>
          <a:ln w="12700">
            <a:solidFill>
              <a:srgbClr val="003466"/>
            </a:solidFill>
            <a:miter lim="800000"/>
            <a:headEnd/>
            <a:tailEnd/>
          </a:ln>
        </p:spPr>
        <p:txBody>
          <a:bodyPr wrap="none" anchor="ctr"/>
          <a:lstStyle>
            <a:lvl1pPr eaLnBrk="0" hangingPunct="0">
              <a:defRPr sz="2900">
                <a:solidFill>
                  <a:schemeClr val="tx1"/>
                </a:solidFill>
                <a:latin typeface="Arial Narrow" panose="020B0606020202030204" pitchFamily="34" charset="0"/>
              </a:defRPr>
            </a:lvl1pPr>
            <a:lvl2pPr marL="742950" indent="-285750" eaLnBrk="0" hangingPunct="0">
              <a:defRPr sz="2900">
                <a:solidFill>
                  <a:schemeClr val="tx1"/>
                </a:solidFill>
                <a:latin typeface="Arial Narrow" panose="020B0606020202030204" pitchFamily="34" charset="0"/>
              </a:defRPr>
            </a:lvl2pPr>
            <a:lvl3pPr marL="1143000" indent="-228600" eaLnBrk="0" hangingPunct="0">
              <a:defRPr sz="2900">
                <a:solidFill>
                  <a:schemeClr val="tx1"/>
                </a:solidFill>
                <a:latin typeface="Arial Narrow" panose="020B0606020202030204" pitchFamily="34" charset="0"/>
              </a:defRPr>
            </a:lvl3pPr>
            <a:lvl4pPr marL="1600200" indent="-228600" eaLnBrk="0" hangingPunct="0">
              <a:defRPr sz="2900">
                <a:solidFill>
                  <a:schemeClr val="tx1"/>
                </a:solidFill>
                <a:latin typeface="Arial Narrow" panose="020B0606020202030204" pitchFamily="34" charset="0"/>
              </a:defRPr>
            </a:lvl4pPr>
            <a:lvl5pPr marL="2057400" indent="-228600" eaLnBrk="0" hangingPunct="0">
              <a:defRPr sz="2900">
                <a:solidFill>
                  <a:schemeClr val="tx1"/>
                </a:solidFill>
                <a:latin typeface="Arial Narrow" panose="020B0606020202030204" pitchFamily="34" charset="0"/>
              </a:defRPr>
            </a:lvl5pPr>
            <a:lvl6pPr marL="2514600" indent="-22860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endParaRPr lang="en-US" altLang="en-US"/>
          </a:p>
        </p:txBody>
      </p:sp>
      <p:sp>
        <p:nvSpPr>
          <p:cNvPr id="6152" name="Rectangle 10">
            <a:extLst>
              <a:ext uri="{FF2B5EF4-FFF2-40B4-BE49-F238E27FC236}">
                <a16:creationId xmlns="" xmlns:a16="http://schemas.microsoft.com/office/drawing/2014/main" id="{0D328BCC-B9D1-7FD6-C8F0-951188F27889}"/>
              </a:ext>
            </a:extLst>
          </p:cNvPr>
          <p:cNvSpPr>
            <a:spLocks noGrp="1" noChangeArrowheads="1"/>
          </p:cNvSpPr>
          <p:nvPr>
            <p:ph type="title"/>
          </p:nvPr>
        </p:nvSpPr>
        <p:spPr bwMode="auto">
          <a:xfrm>
            <a:off x="787400" y="1392238"/>
            <a:ext cx="34386838" cy="24082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6" tIns="45710" rIns="91426" bIns="45710" numCol="1" anchor="ctr" anchorCtr="0" compatLnSpc="1">
            <a:prstTxWarp prst="textNoShape">
              <a:avLst/>
            </a:prstTxWarp>
          </a:bodyPr>
          <a:lstStyle/>
          <a:p>
            <a:pPr lvl="0"/>
            <a:r>
              <a:rPr lang="en-US" altLang="en-US"/>
              <a:t>Click to edit Master title style</a:t>
            </a:r>
          </a:p>
        </p:txBody>
      </p:sp>
      <p:sp>
        <p:nvSpPr>
          <p:cNvPr id="6153" name="Rectangle 11">
            <a:extLst>
              <a:ext uri="{FF2B5EF4-FFF2-40B4-BE49-F238E27FC236}">
                <a16:creationId xmlns="" xmlns:a16="http://schemas.microsoft.com/office/drawing/2014/main" id="{4B7503AE-A7B2-63B7-AE86-B36D92DBF206}"/>
              </a:ext>
            </a:extLst>
          </p:cNvPr>
          <p:cNvSpPr>
            <a:spLocks noGrp="1" noChangeArrowheads="1"/>
          </p:cNvSpPr>
          <p:nvPr>
            <p:ph type="body" idx="1"/>
          </p:nvPr>
        </p:nvSpPr>
        <p:spPr bwMode="auto">
          <a:xfrm>
            <a:off x="1412875" y="7934325"/>
            <a:ext cx="6805613" cy="2712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6" tIns="45710" rIns="91426" bIns="4571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6154" name="Text Box 12">
            <a:extLst>
              <a:ext uri="{FF2B5EF4-FFF2-40B4-BE49-F238E27FC236}">
                <a16:creationId xmlns="" xmlns:a16="http://schemas.microsoft.com/office/drawing/2014/main" id="{27ED333C-70CB-AA79-141C-0AD3FF8CC2CA}"/>
              </a:ext>
            </a:extLst>
          </p:cNvPr>
          <p:cNvSpPr txBox="1">
            <a:spLocks noChangeArrowheads="1"/>
          </p:cNvSpPr>
          <p:nvPr userDrawn="1"/>
        </p:nvSpPr>
        <p:spPr bwMode="auto">
          <a:xfrm>
            <a:off x="32389763" y="35390138"/>
            <a:ext cx="3543300" cy="277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defTabSz="2978150" eaLnBrk="0" hangingPunct="0">
              <a:defRPr sz="2900">
                <a:solidFill>
                  <a:schemeClr val="tx1"/>
                </a:solidFill>
                <a:latin typeface="Arial Narrow" panose="020B0606020202030204" pitchFamily="34" charset="0"/>
              </a:defRPr>
            </a:lvl1pPr>
            <a:lvl2pPr marL="742950" indent="-285750" defTabSz="2978150" eaLnBrk="0" hangingPunct="0">
              <a:defRPr sz="2900">
                <a:solidFill>
                  <a:schemeClr val="tx1"/>
                </a:solidFill>
                <a:latin typeface="Arial Narrow" panose="020B0606020202030204" pitchFamily="34" charset="0"/>
              </a:defRPr>
            </a:lvl2pPr>
            <a:lvl3pPr marL="1143000" indent="-228600" defTabSz="2978150" eaLnBrk="0" hangingPunct="0">
              <a:defRPr sz="2900">
                <a:solidFill>
                  <a:schemeClr val="tx1"/>
                </a:solidFill>
                <a:latin typeface="Arial Narrow" panose="020B0606020202030204" pitchFamily="34" charset="0"/>
              </a:defRPr>
            </a:lvl3pPr>
            <a:lvl4pPr marL="1600200" indent="-228600" defTabSz="2978150" eaLnBrk="0" hangingPunct="0">
              <a:defRPr sz="2900">
                <a:solidFill>
                  <a:schemeClr val="tx1"/>
                </a:solidFill>
                <a:latin typeface="Arial Narrow" panose="020B0606020202030204" pitchFamily="34" charset="0"/>
              </a:defRPr>
            </a:lvl4pPr>
            <a:lvl5pPr marL="2057400" indent="-228600" defTabSz="2978150" eaLnBrk="0" hangingPunct="0">
              <a:defRPr sz="2900">
                <a:solidFill>
                  <a:schemeClr val="tx1"/>
                </a:solidFill>
                <a:latin typeface="Arial Narrow" panose="020B0606020202030204" pitchFamily="34" charset="0"/>
              </a:defRPr>
            </a:lvl5pPr>
            <a:lvl6pPr marL="2514600" indent="-228600" defTabSz="2978150" eaLnBrk="0" fontAlgn="base" hangingPunct="0">
              <a:spcBef>
                <a:spcPct val="0"/>
              </a:spcBef>
              <a:spcAft>
                <a:spcPct val="0"/>
              </a:spcAft>
              <a:defRPr sz="2900">
                <a:solidFill>
                  <a:schemeClr val="tx1"/>
                </a:solidFill>
                <a:latin typeface="Arial Narrow" panose="020B0606020202030204" pitchFamily="34" charset="0"/>
              </a:defRPr>
            </a:lvl6pPr>
            <a:lvl7pPr marL="2971800" indent="-228600" defTabSz="2978150" eaLnBrk="0" fontAlgn="base" hangingPunct="0">
              <a:spcBef>
                <a:spcPct val="0"/>
              </a:spcBef>
              <a:spcAft>
                <a:spcPct val="0"/>
              </a:spcAft>
              <a:defRPr sz="2900">
                <a:solidFill>
                  <a:schemeClr val="tx1"/>
                </a:solidFill>
                <a:latin typeface="Arial Narrow" panose="020B0606020202030204" pitchFamily="34" charset="0"/>
              </a:defRPr>
            </a:lvl7pPr>
            <a:lvl8pPr marL="3429000" indent="-228600" defTabSz="2978150" eaLnBrk="0" fontAlgn="base" hangingPunct="0">
              <a:spcBef>
                <a:spcPct val="0"/>
              </a:spcBef>
              <a:spcAft>
                <a:spcPct val="0"/>
              </a:spcAft>
              <a:defRPr sz="2900">
                <a:solidFill>
                  <a:schemeClr val="tx1"/>
                </a:solidFill>
                <a:latin typeface="Arial Narrow" panose="020B0606020202030204" pitchFamily="34" charset="0"/>
              </a:defRPr>
            </a:lvl8pPr>
            <a:lvl9pPr marL="3886200" indent="-228600" defTabSz="2978150" eaLnBrk="0" fontAlgn="base" hangingPunct="0">
              <a:spcBef>
                <a:spcPct val="0"/>
              </a:spcBef>
              <a:spcAft>
                <a:spcPct val="0"/>
              </a:spcAft>
              <a:defRPr sz="2900">
                <a:solidFill>
                  <a:schemeClr val="tx1"/>
                </a:solidFill>
                <a:latin typeface="Arial Narrow" panose="020B0606020202030204" pitchFamily="34" charset="0"/>
              </a:defRPr>
            </a:lvl9pPr>
          </a:lstStyle>
          <a:p>
            <a:pPr eaLnBrk="1" hangingPunct="1">
              <a:defRPr/>
            </a:pPr>
            <a:r>
              <a:rPr lang="en-US" altLang="en-US" sz="1200">
                <a:solidFill>
                  <a:srgbClr val="800000"/>
                </a:solidFill>
                <a:latin typeface="Comic Sans MS" panose="030F0702030302020204" pitchFamily="66" charset="0"/>
              </a:rPr>
              <a:t>Template provided by: “posters4research.com”</a:t>
            </a:r>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rtl="0" eaLnBrk="0" fontAlgn="base" hangingPunct="0">
        <a:spcBef>
          <a:spcPct val="0"/>
        </a:spcBef>
        <a:spcAft>
          <a:spcPct val="0"/>
        </a:spcAft>
        <a:defRPr sz="8600">
          <a:solidFill>
            <a:schemeClr val="tx2"/>
          </a:solidFill>
          <a:latin typeface="+mj-lt"/>
          <a:ea typeface="+mj-ea"/>
          <a:cs typeface="+mj-cs"/>
        </a:defRPr>
      </a:lvl1pPr>
      <a:lvl2pPr algn="l" rtl="0" eaLnBrk="0" fontAlgn="base" hangingPunct="0">
        <a:spcBef>
          <a:spcPct val="0"/>
        </a:spcBef>
        <a:spcAft>
          <a:spcPct val="0"/>
        </a:spcAft>
        <a:defRPr sz="8600">
          <a:solidFill>
            <a:schemeClr val="tx2"/>
          </a:solidFill>
          <a:latin typeface="Arial Black" pitchFamily="34" charset="0"/>
        </a:defRPr>
      </a:lvl2pPr>
      <a:lvl3pPr algn="l" rtl="0" eaLnBrk="0" fontAlgn="base" hangingPunct="0">
        <a:spcBef>
          <a:spcPct val="0"/>
        </a:spcBef>
        <a:spcAft>
          <a:spcPct val="0"/>
        </a:spcAft>
        <a:defRPr sz="8600">
          <a:solidFill>
            <a:schemeClr val="tx2"/>
          </a:solidFill>
          <a:latin typeface="Arial Black" pitchFamily="34" charset="0"/>
        </a:defRPr>
      </a:lvl3pPr>
      <a:lvl4pPr algn="l" rtl="0" eaLnBrk="0" fontAlgn="base" hangingPunct="0">
        <a:spcBef>
          <a:spcPct val="0"/>
        </a:spcBef>
        <a:spcAft>
          <a:spcPct val="0"/>
        </a:spcAft>
        <a:defRPr sz="8600">
          <a:solidFill>
            <a:schemeClr val="tx2"/>
          </a:solidFill>
          <a:latin typeface="Arial Black" pitchFamily="34" charset="0"/>
        </a:defRPr>
      </a:lvl4pPr>
      <a:lvl5pPr algn="l" rtl="0" eaLnBrk="0" fontAlgn="base" hangingPunct="0">
        <a:spcBef>
          <a:spcPct val="0"/>
        </a:spcBef>
        <a:spcAft>
          <a:spcPct val="0"/>
        </a:spcAft>
        <a:defRPr sz="8600">
          <a:solidFill>
            <a:schemeClr val="tx2"/>
          </a:solidFill>
          <a:latin typeface="Arial Black" pitchFamily="34" charset="0"/>
        </a:defRPr>
      </a:lvl5pPr>
      <a:lvl6pPr marL="457200" algn="l" rtl="0" fontAlgn="base">
        <a:spcBef>
          <a:spcPct val="0"/>
        </a:spcBef>
        <a:spcAft>
          <a:spcPct val="0"/>
        </a:spcAft>
        <a:defRPr sz="8600">
          <a:solidFill>
            <a:schemeClr val="tx2"/>
          </a:solidFill>
          <a:latin typeface="Arial Black" pitchFamily="34" charset="0"/>
        </a:defRPr>
      </a:lvl6pPr>
      <a:lvl7pPr marL="914400" algn="l" rtl="0" fontAlgn="base">
        <a:spcBef>
          <a:spcPct val="0"/>
        </a:spcBef>
        <a:spcAft>
          <a:spcPct val="0"/>
        </a:spcAft>
        <a:defRPr sz="8600">
          <a:solidFill>
            <a:schemeClr val="tx2"/>
          </a:solidFill>
          <a:latin typeface="Arial Black" pitchFamily="34" charset="0"/>
        </a:defRPr>
      </a:lvl7pPr>
      <a:lvl8pPr marL="1371600" algn="l" rtl="0" fontAlgn="base">
        <a:spcBef>
          <a:spcPct val="0"/>
        </a:spcBef>
        <a:spcAft>
          <a:spcPct val="0"/>
        </a:spcAft>
        <a:defRPr sz="8600">
          <a:solidFill>
            <a:schemeClr val="tx2"/>
          </a:solidFill>
          <a:latin typeface="Arial Black" pitchFamily="34" charset="0"/>
        </a:defRPr>
      </a:lvl8pPr>
      <a:lvl9pPr marL="1828800" algn="l" rtl="0" fontAlgn="base">
        <a:spcBef>
          <a:spcPct val="0"/>
        </a:spcBef>
        <a:spcAft>
          <a:spcPct val="0"/>
        </a:spcAft>
        <a:defRPr sz="8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har char="•"/>
        <a:defRPr sz="2900">
          <a:solidFill>
            <a:schemeClr val="tx1"/>
          </a:solidFill>
          <a:latin typeface="+mn-lt"/>
          <a:ea typeface="+mn-ea"/>
          <a:cs typeface="+mn-cs"/>
        </a:defRPr>
      </a:lvl1pPr>
      <a:lvl2pPr marL="739775" indent="-282575" algn="l" rtl="0" eaLnBrk="0" fontAlgn="base" hangingPunct="0">
        <a:spcBef>
          <a:spcPct val="20000"/>
        </a:spcBef>
        <a:spcAft>
          <a:spcPct val="0"/>
        </a:spcAft>
        <a:buChar char="–"/>
        <a:defRPr sz="29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900">
          <a:solidFill>
            <a:schemeClr val="tx1"/>
          </a:solidFill>
          <a:latin typeface="+mn-lt"/>
        </a:defRPr>
      </a:lvl4pPr>
      <a:lvl5pPr marL="2057400" indent="-228600" algn="l" rtl="0" eaLnBrk="0" fontAlgn="base" hangingPunct="0">
        <a:spcBef>
          <a:spcPct val="20000"/>
        </a:spcBef>
        <a:spcAft>
          <a:spcPct val="0"/>
        </a:spcAft>
        <a:buChar char="»"/>
        <a:defRPr sz="1900">
          <a:solidFill>
            <a:schemeClr val="tx1"/>
          </a:solidFill>
          <a:latin typeface="+mn-lt"/>
        </a:defRPr>
      </a:lvl5pPr>
      <a:lvl6pPr marL="2514600" indent="-228600" algn="l" rtl="0" fontAlgn="base">
        <a:spcBef>
          <a:spcPct val="20000"/>
        </a:spcBef>
        <a:spcAft>
          <a:spcPct val="0"/>
        </a:spcAft>
        <a:buChar char="»"/>
        <a:defRPr sz="1900">
          <a:solidFill>
            <a:schemeClr val="tx1"/>
          </a:solidFill>
          <a:latin typeface="+mn-lt"/>
        </a:defRPr>
      </a:lvl6pPr>
      <a:lvl7pPr marL="2971800" indent="-228600" algn="l" rtl="0" fontAlgn="base">
        <a:spcBef>
          <a:spcPct val="20000"/>
        </a:spcBef>
        <a:spcAft>
          <a:spcPct val="0"/>
        </a:spcAft>
        <a:buChar char="»"/>
        <a:defRPr sz="1900">
          <a:solidFill>
            <a:schemeClr val="tx1"/>
          </a:solidFill>
          <a:latin typeface="+mn-lt"/>
        </a:defRPr>
      </a:lvl7pPr>
      <a:lvl8pPr marL="3429000" indent="-228600" algn="l" rtl="0" fontAlgn="base">
        <a:spcBef>
          <a:spcPct val="20000"/>
        </a:spcBef>
        <a:spcAft>
          <a:spcPct val="0"/>
        </a:spcAft>
        <a:buChar char="»"/>
        <a:defRPr sz="1900">
          <a:solidFill>
            <a:schemeClr val="tx1"/>
          </a:solidFill>
          <a:latin typeface="+mn-lt"/>
        </a:defRPr>
      </a:lvl8pPr>
      <a:lvl9pPr marL="3886200" indent="-228600" algn="l" rtl="0" fontAlgn="base">
        <a:spcBef>
          <a:spcPct val="20000"/>
        </a:spcBef>
        <a:spcAft>
          <a:spcPct val="0"/>
        </a:spcAft>
        <a:buChar char="»"/>
        <a:defRPr sz="1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a:extLst>
              <a:ext uri="{FF2B5EF4-FFF2-40B4-BE49-F238E27FC236}">
                <a16:creationId xmlns="" xmlns:a16="http://schemas.microsoft.com/office/drawing/2014/main" id="{94736545-F45B-34FD-1544-F104E7C6A888}"/>
              </a:ext>
            </a:extLst>
          </p:cNvPr>
          <p:cNvSpPr>
            <a:spLocks noChangeArrowheads="1"/>
          </p:cNvSpPr>
          <p:nvPr/>
        </p:nvSpPr>
        <p:spPr bwMode="auto">
          <a:xfrm>
            <a:off x="5515896" y="0"/>
            <a:ext cx="28701915" cy="5262941"/>
          </a:xfrm>
          <a:prstGeom prst="rect">
            <a:avLst/>
          </a:prstGeom>
          <a:noFill/>
          <a:ln w="9525">
            <a:noFill/>
            <a:miter lim="800000"/>
            <a:headEnd/>
            <a:tailEnd/>
          </a:ln>
          <a:effectLst/>
        </p:spPr>
        <p:txBody>
          <a:bodyPr wrap="square" lIns="91402" tIns="45701" rIns="91402" bIns="45701">
            <a:spAutoFit/>
          </a:bodyPr>
          <a:lstStyle/>
          <a:p>
            <a:pPr algn="ctr" eaLnBrk="1" hangingPunct="1">
              <a:defRPr/>
            </a:pPr>
            <a:r>
              <a:rPr lang="en-US" sz="6600" cap="all" dirty="0">
                <a:latin typeface="Adobe Arabic" pitchFamily="18" charset="-78"/>
                <a:cs typeface="Adobe Arabic" pitchFamily="18" charset="-78"/>
              </a:rPr>
              <a:t>EXPERIENTIAL LEARNING PROJECT </a:t>
            </a:r>
            <a:r>
              <a:rPr lang="en-US" sz="6600" cap="all" dirty="0" smtClean="0">
                <a:latin typeface="Adobe Arabic" pitchFamily="18" charset="-78"/>
                <a:cs typeface="Adobe Arabic" pitchFamily="18" charset="-78"/>
              </a:rPr>
              <a:t>TITLE </a:t>
            </a:r>
            <a:r>
              <a:rPr lang="en-US" sz="6600" b="1" cap="all" dirty="0" smtClean="0">
                <a:latin typeface="Adobe Arabic" pitchFamily="18" charset="-78"/>
                <a:cs typeface="Adobe Arabic" pitchFamily="18" charset="-78"/>
              </a:rPr>
              <a:t>:</a:t>
            </a:r>
            <a:r>
              <a:rPr lang="en-US" sz="7200" b="1" cap="all" dirty="0" smtClean="0">
                <a:latin typeface="Adobe Arabic" pitchFamily="18" charset="-78"/>
                <a:cs typeface="Adobe Arabic" pitchFamily="18" charset="-78"/>
              </a:rPr>
              <a:t> </a:t>
            </a:r>
            <a:r>
              <a:rPr lang="en-US" sz="5400" dirty="0" smtClean="0"/>
              <a:t>“Python </a:t>
            </a:r>
            <a:r>
              <a:rPr lang="en-US" sz="5400" dirty="0" err="1" smtClean="0"/>
              <a:t>Cybersecurity</a:t>
            </a:r>
            <a:r>
              <a:rPr lang="en-US" sz="5400" dirty="0" smtClean="0"/>
              <a:t>— Network Tracking using </a:t>
            </a:r>
            <a:r>
              <a:rPr lang="en-US" sz="5400" dirty="0" err="1" smtClean="0"/>
              <a:t>Wireshark</a:t>
            </a:r>
            <a:r>
              <a:rPr lang="en-US" sz="5400" dirty="0" smtClean="0"/>
              <a:t> and Google Maps”</a:t>
            </a:r>
            <a:endParaRPr lang="en-US" sz="6000" b="1" u="sng" dirty="0" smtClean="0">
              <a:latin typeface="Adobe Arabic" pitchFamily="18" charset="-78"/>
              <a:cs typeface="Adobe Arabic" pitchFamily="18" charset="-78"/>
            </a:endParaRPr>
          </a:p>
          <a:p>
            <a:pPr algn="ctr">
              <a:defRPr/>
            </a:pPr>
            <a:endParaRPr lang="en-US" sz="4800" i="1" dirty="0" smtClean="0">
              <a:latin typeface="Arial Black" pitchFamily="34" charset="0"/>
            </a:endParaRPr>
          </a:p>
          <a:p>
            <a:pPr algn="ctr">
              <a:defRPr/>
            </a:pPr>
            <a:r>
              <a:rPr lang="en-US" sz="5400" b="1" dirty="0" smtClean="0">
                <a:solidFill>
                  <a:srgbClr val="C00000"/>
                </a:solidFill>
                <a:latin typeface="Times New Roman" panose="02020603050405020304" pitchFamily="18" charset="0"/>
                <a:cs typeface="Times New Roman" panose="02020603050405020304" pitchFamily="18" charset="0"/>
              </a:rPr>
              <a:t>Student Name: </a:t>
            </a:r>
            <a:r>
              <a:rPr lang="en-US" sz="5400" dirty="0" err="1" smtClean="0">
                <a:solidFill>
                  <a:srgbClr val="002060"/>
                </a:solidFill>
                <a:latin typeface="Times New Roman" panose="02020603050405020304" pitchFamily="18" charset="0"/>
                <a:cs typeface="Times New Roman" panose="02020603050405020304" pitchFamily="18" charset="0"/>
              </a:rPr>
              <a:t>Vedanth,Shravan,Aviral</a:t>
            </a:r>
            <a:endParaRPr lang="en-US" sz="5400" dirty="0">
              <a:solidFill>
                <a:srgbClr val="002060"/>
              </a:solidFill>
              <a:latin typeface="Times New Roman" panose="02020603050405020304" pitchFamily="18" charset="0"/>
              <a:cs typeface="Times New Roman" panose="02020603050405020304" pitchFamily="18" charset="0"/>
            </a:endParaRPr>
          </a:p>
          <a:p>
            <a:pPr algn="ctr">
              <a:defRPr/>
            </a:pPr>
            <a:r>
              <a:rPr lang="en-US" sz="5400" b="1" dirty="0">
                <a:solidFill>
                  <a:srgbClr val="C00000"/>
                </a:solidFill>
                <a:latin typeface="Times New Roman" panose="02020603050405020304" pitchFamily="18" charset="0"/>
                <a:cs typeface="Times New Roman" panose="02020603050405020304" pitchFamily="18" charset="0"/>
              </a:rPr>
              <a:t>Faculty Name : </a:t>
            </a:r>
            <a:r>
              <a:rPr lang="en-US" sz="5400" b="1" dirty="0" smtClean="0">
                <a:solidFill>
                  <a:srgbClr val="C00000"/>
                </a:solidFill>
                <a:latin typeface="Times New Roman" panose="02020603050405020304" pitchFamily="18" charset="0"/>
                <a:cs typeface="Times New Roman" panose="02020603050405020304" pitchFamily="18" charset="0"/>
              </a:rPr>
              <a:t> </a:t>
            </a:r>
            <a:r>
              <a:rPr lang="en-US" sz="5400" dirty="0" err="1" smtClean="0">
                <a:solidFill>
                  <a:srgbClr val="002060"/>
                </a:solidFill>
                <a:latin typeface="Times New Roman" panose="02020603050405020304" pitchFamily="18" charset="0"/>
                <a:cs typeface="Times New Roman" panose="02020603050405020304" pitchFamily="18" charset="0"/>
              </a:rPr>
              <a:t>Dr.Mohana</a:t>
            </a:r>
            <a:r>
              <a:rPr lang="en-US" sz="5400" dirty="0" smtClean="0">
                <a:solidFill>
                  <a:srgbClr val="002060"/>
                </a:solidFill>
                <a:latin typeface="Times New Roman" panose="02020603050405020304" pitchFamily="18" charset="0"/>
                <a:cs typeface="Times New Roman" panose="02020603050405020304" pitchFamily="18" charset="0"/>
              </a:rPr>
              <a:t> (Department of Computer Science and Engineering)</a:t>
            </a:r>
            <a:endParaRPr lang="en-US" sz="5400" b="1" dirty="0">
              <a:solidFill>
                <a:srgbClr val="FFFF00"/>
              </a:solidFill>
              <a:latin typeface="Times New Roman" panose="02020603050405020304" pitchFamily="18" charset="0"/>
              <a:cs typeface="Times New Roman" panose="02020603050405020304" pitchFamily="18" charset="0"/>
            </a:endParaRPr>
          </a:p>
          <a:p>
            <a:pPr algn="ctr">
              <a:defRPr/>
            </a:pPr>
            <a:r>
              <a:rPr lang="en-US" sz="5400" b="1" dirty="0">
                <a:solidFill>
                  <a:srgbClr val="000066"/>
                </a:solidFill>
                <a:latin typeface="Times New Roman" panose="02020603050405020304" pitchFamily="18" charset="0"/>
                <a:cs typeface="Times New Roman" panose="02020603050405020304" pitchFamily="18" charset="0"/>
              </a:rPr>
              <a:t>R.V. College of Engineering, </a:t>
            </a:r>
            <a:r>
              <a:rPr lang="en-US" sz="5400" b="1" dirty="0" smtClean="0">
                <a:solidFill>
                  <a:srgbClr val="000066"/>
                </a:solidFill>
                <a:latin typeface="Times New Roman" panose="02020603050405020304" pitchFamily="18" charset="0"/>
                <a:cs typeface="Times New Roman" panose="02020603050405020304" pitchFamily="18" charset="0"/>
              </a:rPr>
              <a:t>Bangalore-59</a:t>
            </a:r>
            <a:endParaRPr lang="en-US" sz="5400" b="1" dirty="0">
              <a:solidFill>
                <a:srgbClr val="000066"/>
              </a:solidFill>
              <a:latin typeface="Times New Roman" panose="02020603050405020304" pitchFamily="18" charset="0"/>
              <a:cs typeface="Times New Roman" panose="02020603050405020304" pitchFamily="18" charset="0"/>
            </a:endParaRPr>
          </a:p>
        </p:txBody>
      </p:sp>
      <p:sp>
        <p:nvSpPr>
          <p:cNvPr id="7171" name="Text Box 7">
            <a:extLst>
              <a:ext uri="{FF2B5EF4-FFF2-40B4-BE49-F238E27FC236}">
                <a16:creationId xmlns="" xmlns:a16="http://schemas.microsoft.com/office/drawing/2014/main" id="{D1DCBEB9-6DD0-F3CE-34CC-0EFE13217999}"/>
              </a:ext>
            </a:extLst>
          </p:cNvPr>
          <p:cNvSpPr txBox="1">
            <a:spLocks noChangeArrowheads="1"/>
          </p:cNvSpPr>
          <p:nvPr/>
        </p:nvSpPr>
        <p:spPr bwMode="auto">
          <a:xfrm>
            <a:off x="561975" y="6165850"/>
            <a:ext cx="8188325" cy="646311"/>
          </a:xfrm>
          <a:prstGeom prst="rect">
            <a:avLst/>
          </a:prstGeom>
          <a:solidFill>
            <a:srgbClr val="8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6" tIns="45710" rIns="91426" bIns="45710">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a:spcBef>
                <a:spcPct val="50000"/>
              </a:spcBef>
              <a:buFontTx/>
              <a:buNone/>
            </a:pPr>
            <a:r>
              <a:rPr lang="en-US" altLang="en-US" sz="3200" b="1" dirty="0">
                <a:solidFill>
                  <a:schemeClr val="bg1"/>
                </a:solidFill>
                <a:latin typeface="Times New Roman" panose="02020603050405020304" pitchFamily="18" charset="0"/>
                <a:cs typeface="Times New Roman" panose="02020603050405020304" pitchFamily="18" charset="0"/>
              </a:rPr>
              <a:t> </a:t>
            </a:r>
            <a:r>
              <a:rPr lang="en-US" altLang="en-US" sz="3600" b="1" dirty="0">
                <a:solidFill>
                  <a:schemeClr val="bg1"/>
                </a:solidFill>
                <a:latin typeface="Times New Roman" panose="02020603050405020304" pitchFamily="18" charset="0"/>
                <a:cs typeface="Times New Roman" panose="02020603050405020304" pitchFamily="18" charset="0"/>
              </a:rPr>
              <a:t>1) </a:t>
            </a:r>
            <a:r>
              <a:rPr lang="en-US" altLang="en-US" sz="3600" b="1" u="sng" dirty="0" smtClean="0">
                <a:solidFill>
                  <a:schemeClr val="bg1"/>
                </a:solidFill>
                <a:latin typeface="Times New Roman" panose="02020603050405020304" pitchFamily="18" charset="0"/>
                <a:cs typeface="Times New Roman" panose="02020603050405020304" pitchFamily="18" charset="0"/>
              </a:rPr>
              <a:t>INTRODUCTION </a:t>
            </a:r>
            <a:endParaRPr lang="en-US" altLang="en-US" sz="3600" b="1" u="sng" dirty="0">
              <a:solidFill>
                <a:schemeClr val="bg1"/>
              </a:solidFill>
              <a:latin typeface="Times New Roman" panose="02020603050405020304" pitchFamily="18" charset="0"/>
              <a:cs typeface="Times New Roman" panose="02020603050405020304" pitchFamily="18" charset="0"/>
            </a:endParaRPr>
          </a:p>
        </p:txBody>
      </p:sp>
      <p:sp>
        <p:nvSpPr>
          <p:cNvPr id="7172" name="Text Box 11">
            <a:extLst>
              <a:ext uri="{FF2B5EF4-FFF2-40B4-BE49-F238E27FC236}">
                <a16:creationId xmlns="" xmlns:a16="http://schemas.microsoft.com/office/drawing/2014/main" id="{C2F5196C-3333-5EB3-A0AE-FEED94D66401}"/>
              </a:ext>
            </a:extLst>
          </p:cNvPr>
          <p:cNvSpPr txBox="1">
            <a:spLocks noChangeArrowheads="1"/>
          </p:cNvSpPr>
          <p:nvPr/>
        </p:nvSpPr>
        <p:spPr bwMode="auto">
          <a:xfrm>
            <a:off x="550527" y="14736763"/>
            <a:ext cx="8188325" cy="1138237"/>
          </a:xfrm>
          <a:prstGeom prst="rect">
            <a:avLst/>
          </a:prstGeom>
          <a:solidFill>
            <a:srgbClr val="8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6" tIns="45710" rIns="91426" bIns="45710">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a:spcBef>
                <a:spcPct val="50000"/>
              </a:spcBef>
              <a:buFontTx/>
              <a:buNone/>
            </a:pPr>
            <a:r>
              <a:rPr lang="en-US" altLang="en-US" sz="3400" b="1" dirty="0">
                <a:solidFill>
                  <a:schemeClr val="bg1"/>
                </a:solidFill>
                <a:latin typeface="Times New Roman" panose="02020603050405020304" pitchFamily="18" charset="0"/>
                <a:cs typeface="Times New Roman" panose="02020603050405020304" pitchFamily="18" charset="0"/>
              </a:rPr>
              <a:t>2) </a:t>
            </a:r>
            <a:r>
              <a:rPr lang="en-US" altLang="en-US" sz="3400" b="1" u="sng" dirty="0">
                <a:solidFill>
                  <a:schemeClr val="bg1"/>
                </a:solidFill>
                <a:latin typeface="Times New Roman" panose="02020603050405020304" pitchFamily="18" charset="0"/>
                <a:cs typeface="Times New Roman" panose="02020603050405020304" pitchFamily="18" charset="0"/>
              </a:rPr>
              <a:t>TOOLS AND TECHNOLOGIES USED IN PROJECT</a:t>
            </a:r>
          </a:p>
        </p:txBody>
      </p:sp>
      <p:sp>
        <p:nvSpPr>
          <p:cNvPr id="7173" name="Text Box 120">
            <a:extLst>
              <a:ext uri="{FF2B5EF4-FFF2-40B4-BE49-F238E27FC236}">
                <a16:creationId xmlns="" xmlns:a16="http://schemas.microsoft.com/office/drawing/2014/main" id="{3EC0E37C-CBE4-D222-7863-AE051E5F0EAB}"/>
              </a:ext>
            </a:extLst>
          </p:cNvPr>
          <p:cNvSpPr txBox="1">
            <a:spLocks noChangeArrowheads="1"/>
          </p:cNvSpPr>
          <p:nvPr/>
        </p:nvSpPr>
        <p:spPr bwMode="auto">
          <a:xfrm>
            <a:off x="18308638" y="6211888"/>
            <a:ext cx="8196262" cy="615950"/>
          </a:xfrm>
          <a:prstGeom prst="rect">
            <a:avLst/>
          </a:prstGeom>
          <a:solidFill>
            <a:srgbClr val="8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6" tIns="45710" rIns="91426" bIns="45710">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a:spcBef>
                <a:spcPct val="50000"/>
              </a:spcBef>
              <a:buFontTx/>
              <a:buNone/>
            </a:pPr>
            <a:r>
              <a:rPr lang="en-US" altLang="en-US" sz="3400" b="1" dirty="0">
                <a:solidFill>
                  <a:schemeClr val="bg1"/>
                </a:solidFill>
                <a:latin typeface="Times New Roman" panose="02020603050405020304" pitchFamily="18" charset="0"/>
                <a:cs typeface="Times New Roman" panose="02020603050405020304" pitchFamily="18" charset="0"/>
              </a:rPr>
              <a:t>7) </a:t>
            </a:r>
            <a:r>
              <a:rPr lang="en-US" altLang="en-US" sz="3400" b="1" u="sng" dirty="0">
                <a:solidFill>
                  <a:schemeClr val="bg1"/>
                </a:solidFill>
                <a:latin typeface="Times New Roman" panose="02020603050405020304" pitchFamily="18" charset="0"/>
                <a:cs typeface="Times New Roman" panose="02020603050405020304" pitchFamily="18" charset="0"/>
              </a:rPr>
              <a:t>APPLICATIONS</a:t>
            </a:r>
          </a:p>
        </p:txBody>
      </p:sp>
      <p:sp>
        <p:nvSpPr>
          <p:cNvPr id="7174" name="Rectangle 1094">
            <a:extLst>
              <a:ext uri="{FF2B5EF4-FFF2-40B4-BE49-F238E27FC236}">
                <a16:creationId xmlns="" xmlns:a16="http://schemas.microsoft.com/office/drawing/2014/main" id="{DCEA901A-1081-D2AA-A76F-D30C17546393}"/>
              </a:ext>
            </a:extLst>
          </p:cNvPr>
          <p:cNvSpPr>
            <a:spLocks noChangeArrowheads="1"/>
          </p:cNvSpPr>
          <p:nvPr/>
        </p:nvSpPr>
        <p:spPr bwMode="auto">
          <a:xfrm>
            <a:off x="35561588" y="15943263"/>
            <a:ext cx="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175" name="Freeform 868">
            <a:extLst>
              <a:ext uri="{FF2B5EF4-FFF2-40B4-BE49-F238E27FC236}">
                <a16:creationId xmlns="" xmlns:a16="http://schemas.microsoft.com/office/drawing/2014/main" id="{0B5BBEB3-CCCE-E258-78CD-6FC3217B919E}"/>
              </a:ext>
            </a:extLst>
          </p:cNvPr>
          <p:cNvSpPr>
            <a:spLocks/>
          </p:cNvSpPr>
          <p:nvPr/>
        </p:nvSpPr>
        <p:spPr bwMode="auto">
          <a:xfrm>
            <a:off x="22615525" y="29160788"/>
            <a:ext cx="153988" cy="4257675"/>
          </a:xfrm>
          <a:custGeom>
            <a:avLst/>
            <a:gdLst>
              <a:gd name="T0" fmla="*/ 0 w 105"/>
              <a:gd name="T1" fmla="*/ 2147483647 h 2139"/>
              <a:gd name="T2" fmla="*/ 0 w 105"/>
              <a:gd name="T3" fmla="*/ 2147483647 h 2139"/>
              <a:gd name="T4" fmla="*/ 2147483647 w 105"/>
              <a:gd name="T5" fmla="*/ 0 h 2139"/>
              <a:gd name="T6" fmla="*/ 2147483647 w 105"/>
              <a:gd name="T7" fmla="*/ 2147483647 h 2139"/>
              <a:gd name="T8" fmla="*/ 0 w 105"/>
              <a:gd name="T9" fmla="*/ 2147483647 h 2139"/>
              <a:gd name="T10" fmla="*/ 0 60000 65536"/>
              <a:gd name="T11" fmla="*/ 0 60000 65536"/>
              <a:gd name="T12" fmla="*/ 0 60000 65536"/>
              <a:gd name="T13" fmla="*/ 0 60000 65536"/>
              <a:gd name="T14" fmla="*/ 0 60000 65536"/>
              <a:gd name="T15" fmla="*/ 0 w 105"/>
              <a:gd name="T16" fmla="*/ 0 h 2139"/>
              <a:gd name="T17" fmla="*/ 105 w 105"/>
              <a:gd name="T18" fmla="*/ 2139 h 2139"/>
            </a:gdLst>
            <a:ahLst/>
            <a:cxnLst>
              <a:cxn ang="T10">
                <a:pos x="T0" y="T1"/>
              </a:cxn>
              <a:cxn ang="T11">
                <a:pos x="T2" y="T3"/>
              </a:cxn>
              <a:cxn ang="T12">
                <a:pos x="T4" y="T5"/>
              </a:cxn>
              <a:cxn ang="T13">
                <a:pos x="T6" y="T7"/>
              </a:cxn>
              <a:cxn ang="T14">
                <a:pos x="T8" y="T9"/>
              </a:cxn>
            </a:cxnLst>
            <a:rect l="T15" t="T16" r="T17" b="T18"/>
            <a:pathLst>
              <a:path w="105" h="2139">
                <a:moveTo>
                  <a:pt x="0" y="2139"/>
                </a:moveTo>
                <a:lnTo>
                  <a:pt x="0" y="111"/>
                </a:lnTo>
                <a:lnTo>
                  <a:pt x="105" y="0"/>
                </a:lnTo>
                <a:lnTo>
                  <a:pt x="105" y="2027"/>
                </a:lnTo>
                <a:lnTo>
                  <a:pt x="0" y="2139"/>
                </a:lnTo>
                <a:close/>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7176" name="Rectangle 1024">
            <a:extLst>
              <a:ext uri="{FF2B5EF4-FFF2-40B4-BE49-F238E27FC236}">
                <a16:creationId xmlns="" xmlns:a16="http://schemas.microsoft.com/office/drawing/2014/main" id="{167EFAA4-73E9-C0B9-15AD-95E909C4082A}"/>
              </a:ext>
            </a:extLst>
          </p:cNvPr>
          <p:cNvSpPr>
            <a:spLocks noChangeArrowheads="1"/>
          </p:cNvSpPr>
          <p:nvPr/>
        </p:nvSpPr>
        <p:spPr bwMode="auto">
          <a:xfrm>
            <a:off x="0" y="0"/>
            <a:ext cx="3599973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indent="457200">
              <a:spcBef>
                <a:spcPct val="20000"/>
              </a:spcBef>
              <a:buChar char="•"/>
              <a:tabLst>
                <a:tab pos="5943600" algn="r"/>
              </a:tabLst>
              <a:defRPr sz="2900">
                <a:solidFill>
                  <a:schemeClr val="tx1"/>
                </a:solidFill>
                <a:latin typeface="Arial" panose="020B0604020202020204" pitchFamily="34" charset="0"/>
              </a:defRPr>
            </a:lvl1pPr>
            <a:lvl2pPr marL="742950" indent="-285750">
              <a:spcBef>
                <a:spcPct val="20000"/>
              </a:spcBef>
              <a:buChar char="–"/>
              <a:tabLst>
                <a:tab pos="5943600" algn="r"/>
              </a:tabLst>
              <a:defRPr sz="2900">
                <a:solidFill>
                  <a:schemeClr val="tx1"/>
                </a:solidFill>
                <a:latin typeface="Arial" panose="020B0604020202020204" pitchFamily="34" charset="0"/>
              </a:defRPr>
            </a:lvl2pPr>
            <a:lvl3pPr marL="1143000" indent="-228600">
              <a:spcBef>
                <a:spcPct val="20000"/>
              </a:spcBef>
              <a:buChar char="•"/>
              <a:tabLst>
                <a:tab pos="5943600" algn="r"/>
              </a:tabLst>
              <a:defRPr sz="2400">
                <a:solidFill>
                  <a:schemeClr val="tx1"/>
                </a:solidFill>
                <a:latin typeface="Arial" panose="020B0604020202020204" pitchFamily="34" charset="0"/>
              </a:defRPr>
            </a:lvl3pPr>
            <a:lvl4pPr marL="1600200" indent="-228600">
              <a:spcBef>
                <a:spcPct val="20000"/>
              </a:spcBef>
              <a:buChar char="–"/>
              <a:tabLst>
                <a:tab pos="5943600" algn="r"/>
              </a:tabLst>
              <a:defRPr sz="1900">
                <a:solidFill>
                  <a:schemeClr val="tx1"/>
                </a:solidFill>
                <a:latin typeface="Arial" panose="020B0604020202020204" pitchFamily="34" charset="0"/>
              </a:defRPr>
            </a:lvl4pPr>
            <a:lvl5pPr marL="2057400" indent="-228600">
              <a:spcBef>
                <a:spcPct val="20000"/>
              </a:spcBef>
              <a:buChar char="»"/>
              <a:tabLst>
                <a:tab pos="5943600" algn="r"/>
              </a:tabLst>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5943600" algn="r"/>
              </a:tabLst>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5943600" algn="r"/>
              </a:tabLst>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5943600" algn="r"/>
              </a:tabLst>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5943600" algn="r"/>
              </a:tabLst>
              <a:defRPr sz="19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178" name="Rectangle 1026">
            <a:extLst>
              <a:ext uri="{FF2B5EF4-FFF2-40B4-BE49-F238E27FC236}">
                <a16:creationId xmlns="" xmlns:a16="http://schemas.microsoft.com/office/drawing/2014/main" id="{B7B2196C-92B0-FA97-40DE-4AEF1375F71F}"/>
              </a:ext>
            </a:extLst>
          </p:cNvPr>
          <p:cNvSpPr>
            <a:spLocks noChangeArrowheads="1"/>
          </p:cNvSpPr>
          <p:nvPr/>
        </p:nvSpPr>
        <p:spPr bwMode="auto">
          <a:xfrm>
            <a:off x="0" y="0"/>
            <a:ext cx="3599973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eaLnBrk="1" hangingPunct="1">
              <a:spcBef>
                <a:spcPct val="0"/>
              </a:spcBef>
              <a:buFontTx/>
              <a:buNone/>
            </a:pPr>
            <a:endParaRPr lang="en-US" altLang="en-US">
              <a:latin typeface="Arial Narrow" panose="020B0606020202030204" pitchFamily="34" charset="0"/>
            </a:endParaRPr>
          </a:p>
        </p:txBody>
      </p:sp>
      <p:sp>
        <p:nvSpPr>
          <p:cNvPr id="7179" name="Rectangle 1028">
            <a:extLst>
              <a:ext uri="{FF2B5EF4-FFF2-40B4-BE49-F238E27FC236}">
                <a16:creationId xmlns="" xmlns:a16="http://schemas.microsoft.com/office/drawing/2014/main" id="{E98DAB8E-873D-B154-9C6D-CFAF72EA6176}"/>
              </a:ext>
            </a:extLst>
          </p:cNvPr>
          <p:cNvSpPr>
            <a:spLocks noChangeArrowheads="1"/>
          </p:cNvSpPr>
          <p:nvPr/>
        </p:nvSpPr>
        <p:spPr bwMode="auto">
          <a:xfrm>
            <a:off x="0" y="0"/>
            <a:ext cx="3599973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eaLnBrk="1" hangingPunct="1">
              <a:spcBef>
                <a:spcPct val="0"/>
              </a:spcBef>
              <a:buFontTx/>
              <a:buNone/>
            </a:pPr>
            <a:endParaRPr lang="en-US" altLang="en-US">
              <a:latin typeface="Arial Narrow" panose="020B0606020202030204" pitchFamily="34" charset="0"/>
            </a:endParaRPr>
          </a:p>
        </p:txBody>
      </p:sp>
      <p:sp>
        <p:nvSpPr>
          <p:cNvPr id="7180" name="TextBox 184">
            <a:extLst>
              <a:ext uri="{FF2B5EF4-FFF2-40B4-BE49-F238E27FC236}">
                <a16:creationId xmlns="" xmlns:a16="http://schemas.microsoft.com/office/drawing/2014/main" id="{A08461D8-EFB9-80FF-15C0-81BF3DB5A0AF}"/>
              </a:ext>
            </a:extLst>
          </p:cNvPr>
          <p:cNvSpPr txBox="1">
            <a:spLocks noChangeArrowheads="1"/>
          </p:cNvSpPr>
          <p:nvPr/>
        </p:nvSpPr>
        <p:spPr bwMode="auto">
          <a:xfrm>
            <a:off x="9564688" y="6253163"/>
            <a:ext cx="8080375"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eaLnBrk="1" hangingPunct="1">
              <a:spcBef>
                <a:spcPct val="0"/>
              </a:spcBef>
              <a:buFontTx/>
              <a:buNone/>
            </a:pPr>
            <a:endParaRPr lang="en-US" altLang="en-US">
              <a:latin typeface="Arial Narrow" panose="020B0606020202030204" pitchFamily="34" charset="0"/>
            </a:endParaRPr>
          </a:p>
        </p:txBody>
      </p:sp>
      <p:sp>
        <p:nvSpPr>
          <p:cNvPr id="7181" name="Rectangle 1030">
            <a:extLst>
              <a:ext uri="{FF2B5EF4-FFF2-40B4-BE49-F238E27FC236}">
                <a16:creationId xmlns="" xmlns:a16="http://schemas.microsoft.com/office/drawing/2014/main" id="{8FFEE148-007B-9751-C584-3192E5BFE70F}"/>
              </a:ext>
            </a:extLst>
          </p:cNvPr>
          <p:cNvSpPr>
            <a:spLocks noChangeArrowheads="1"/>
          </p:cNvSpPr>
          <p:nvPr/>
        </p:nvSpPr>
        <p:spPr bwMode="auto">
          <a:xfrm>
            <a:off x="0" y="0"/>
            <a:ext cx="3599973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eaLnBrk="1" hangingPunct="1">
              <a:spcBef>
                <a:spcPct val="0"/>
              </a:spcBef>
              <a:buFontTx/>
              <a:buNone/>
            </a:pPr>
            <a:endParaRPr lang="en-US" altLang="en-US">
              <a:latin typeface="Arial Narrow" panose="020B0606020202030204" pitchFamily="34" charset="0"/>
            </a:endParaRPr>
          </a:p>
        </p:txBody>
      </p:sp>
      <p:sp>
        <p:nvSpPr>
          <p:cNvPr id="7182" name="Rectangle 1034">
            <a:extLst>
              <a:ext uri="{FF2B5EF4-FFF2-40B4-BE49-F238E27FC236}">
                <a16:creationId xmlns="" xmlns:a16="http://schemas.microsoft.com/office/drawing/2014/main" id="{40916B5F-1804-8985-B9B2-A64F2E9BFDAD}"/>
              </a:ext>
            </a:extLst>
          </p:cNvPr>
          <p:cNvSpPr>
            <a:spLocks noChangeArrowheads="1"/>
          </p:cNvSpPr>
          <p:nvPr/>
        </p:nvSpPr>
        <p:spPr bwMode="auto">
          <a:xfrm>
            <a:off x="0" y="0"/>
            <a:ext cx="3599973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eaLnBrk="1" hangingPunct="1">
              <a:spcBef>
                <a:spcPct val="0"/>
              </a:spcBef>
              <a:buFontTx/>
              <a:buNone/>
            </a:pPr>
            <a:endParaRPr lang="en-US" altLang="en-US">
              <a:latin typeface="Arial Narrow" panose="020B0606020202030204" pitchFamily="34" charset="0"/>
            </a:endParaRPr>
          </a:p>
        </p:txBody>
      </p:sp>
      <p:sp>
        <p:nvSpPr>
          <p:cNvPr id="7183" name="Text Box 11">
            <a:extLst>
              <a:ext uri="{FF2B5EF4-FFF2-40B4-BE49-F238E27FC236}">
                <a16:creationId xmlns="" xmlns:a16="http://schemas.microsoft.com/office/drawing/2014/main" id="{27A2193E-63D9-AC42-745B-A98A3163AD66}"/>
              </a:ext>
            </a:extLst>
          </p:cNvPr>
          <p:cNvSpPr txBox="1">
            <a:spLocks noChangeArrowheads="1"/>
          </p:cNvSpPr>
          <p:nvPr/>
        </p:nvSpPr>
        <p:spPr bwMode="auto">
          <a:xfrm>
            <a:off x="592138" y="26039763"/>
            <a:ext cx="8188325" cy="646112"/>
          </a:xfrm>
          <a:prstGeom prst="rect">
            <a:avLst/>
          </a:prstGeom>
          <a:solidFill>
            <a:srgbClr val="8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6" tIns="45710" rIns="91426" bIns="45710">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latin typeface="Times New Roman" panose="02020603050405020304" pitchFamily="18" charset="0"/>
                <a:cs typeface="Times New Roman" panose="02020603050405020304" pitchFamily="18" charset="0"/>
              </a:rPr>
              <a:t>3) </a:t>
            </a:r>
            <a:r>
              <a:rPr lang="en-US" altLang="en-US" sz="3600" b="1" u="sng" dirty="0">
                <a:solidFill>
                  <a:schemeClr val="bg1"/>
                </a:solidFill>
                <a:latin typeface="Times New Roman" panose="02020603050405020304" pitchFamily="18" charset="0"/>
                <a:cs typeface="Times New Roman" panose="02020603050405020304" pitchFamily="18" charset="0"/>
              </a:rPr>
              <a:t>PROBLEM STATEMENT </a:t>
            </a:r>
          </a:p>
        </p:txBody>
      </p:sp>
      <p:sp>
        <p:nvSpPr>
          <p:cNvPr id="7210" name="TextBox 182">
            <a:extLst>
              <a:ext uri="{FF2B5EF4-FFF2-40B4-BE49-F238E27FC236}">
                <a16:creationId xmlns="" xmlns:a16="http://schemas.microsoft.com/office/drawing/2014/main" id="{B197F2E2-0A31-EBC0-9B46-02465103B1AF}"/>
              </a:ext>
            </a:extLst>
          </p:cNvPr>
          <p:cNvSpPr txBox="1">
            <a:spLocks noChangeArrowheads="1"/>
          </p:cNvSpPr>
          <p:nvPr/>
        </p:nvSpPr>
        <p:spPr bwMode="auto">
          <a:xfrm>
            <a:off x="693738" y="26752550"/>
            <a:ext cx="748823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eaLnBrk="1" hangingPunct="1">
              <a:spcBef>
                <a:spcPct val="0"/>
              </a:spcBef>
              <a:buFontTx/>
              <a:buNone/>
            </a:pPr>
            <a:r>
              <a:rPr lang="en-US" altLang="en-US" sz="2400" b="1">
                <a:latin typeface="Arial Narrow" panose="020B0606020202030204" pitchFamily="34" charset="0"/>
              </a:rPr>
              <a:t>  </a:t>
            </a:r>
            <a:endParaRPr lang="en-US" altLang="en-US" sz="2400">
              <a:latin typeface="Arial Narrow" panose="020B0606020202030204" pitchFamily="34" charset="0"/>
            </a:endParaRPr>
          </a:p>
        </p:txBody>
      </p:sp>
      <p:sp>
        <p:nvSpPr>
          <p:cNvPr id="7211" name="Text Box 120">
            <a:extLst>
              <a:ext uri="{FF2B5EF4-FFF2-40B4-BE49-F238E27FC236}">
                <a16:creationId xmlns="" xmlns:a16="http://schemas.microsoft.com/office/drawing/2014/main" id="{CDDAB567-9323-8236-5E8F-7EA88347A7AB}"/>
              </a:ext>
            </a:extLst>
          </p:cNvPr>
          <p:cNvSpPr txBox="1">
            <a:spLocks noChangeArrowheads="1"/>
          </p:cNvSpPr>
          <p:nvPr/>
        </p:nvSpPr>
        <p:spPr bwMode="auto">
          <a:xfrm>
            <a:off x="18270538" y="25895300"/>
            <a:ext cx="8196262" cy="615950"/>
          </a:xfrm>
          <a:prstGeom prst="rect">
            <a:avLst/>
          </a:prstGeom>
          <a:solidFill>
            <a:srgbClr val="8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6" tIns="45710" rIns="91426" bIns="45710">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a:spcBef>
                <a:spcPct val="50000"/>
              </a:spcBef>
              <a:buFontTx/>
              <a:buNone/>
            </a:pPr>
            <a:r>
              <a:rPr lang="en-US" altLang="en-US" sz="3400" b="1" dirty="0">
                <a:solidFill>
                  <a:schemeClr val="bg1"/>
                </a:solidFill>
                <a:latin typeface="Times New Roman" panose="02020603050405020304" pitchFamily="18" charset="0"/>
                <a:cs typeface="Times New Roman" panose="02020603050405020304" pitchFamily="18" charset="0"/>
              </a:rPr>
              <a:t>9) </a:t>
            </a:r>
            <a:r>
              <a:rPr lang="en-US" altLang="en-US" sz="3400" b="1" u="sng" dirty="0">
                <a:solidFill>
                  <a:schemeClr val="bg1"/>
                </a:solidFill>
                <a:latin typeface="Times New Roman" panose="02020603050405020304" pitchFamily="18" charset="0"/>
                <a:cs typeface="Times New Roman" panose="02020603050405020304" pitchFamily="18" charset="0"/>
              </a:rPr>
              <a:t>FLOWCHART </a:t>
            </a:r>
          </a:p>
        </p:txBody>
      </p:sp>
      <p:sp>
        <p:nvSpPr>
          <p:cNvPr id="7212" name="Text Box 120">
            <a:extLst>
              <a:ext uri="{FF2B5EF4-FFF2-40B4-BE49-F238E27FC236}">
                <a16:creationId xmlns="" xmlns:a16="http://schemas.microsoft.com/office/drawing/2014/main" id="{375333B2-5FC7-A2E5-2299-190C1387DEAE}"/>
              </a:ext>
            </a:extLst>
          </p:cNvPr>
          <p:cNvSpPr txBox="1">
            <a:spLocks noChangeArrowheads="1"/>
          </p:cNvSpPr>
          <p:nvPr/>
        </p:nvSpPr>
        <p:spPr bwMode="auto">
          <a:xfrm>
            <a:off x="18270538" y="15881350"/>
            <a:ext cx="8196262" cy="615950"/>
          </a:xfrm>
          <a:prstGeom prst="rect">
            <a:avLst/>
          </a:prstGeom>
          <a:solidFill>
            <a:srgbClr val="8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6" tIns="45710" rIns="91426" bIns="45710">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a:spcBef>
                <a:spcPct val="50000"/>
              </a:spcBef>
              <a:buFontTx/>
              <a:buNone/>
            </a:pPr>
            <a:r>
              <a:rPr lang="en-US" altLang="en-US" sz="3400" b="1" dirty="0">
                <a:solidFill>
                  <a:schemeClr val="bg1"/>
                </a:solidFill>
                <a:latin typeface="Times New Roman" panose="02020603050405020304" pitchFamily="18" charset="0"/>
                <a:cs typeface="Times New Roman" panose="02020603050405020304" pitchFamily="18" charset="0"/>
              </a:rPr>
              <a:t> 8) </a:t>
            </a:r>
            <a:r>
              <a:rPr lang="en-US" altLang="en-US" sz="3400" b="1" u="sng" dirty="0">
                <a:solidFill>
                  <a:schemeClr val="bg1"/>
                </a:solidFill>
                <a:latin typeface="Times New Roman" panose="02020603050405020304" pitchFamily="18" charset="0"/>
                <a:cs typeface="Times New Roman" panose="02020603050405020304" pitchFamily="18" charset="0"/>
              </a:rPr>
              <a:t>CONCLUSION</a:t>
            </a:r>
          </a:p>
        </p:txBody>
      </p:sp>
      <p:sp>
        <p:nvSpPr>
          <p:cNvPr id="7213" name="Rectangle 195">
            <a:extLst>
              <a:ext uri="{FF2B5EF4-FFF2-40B4-BE49-F238E27FC236}">
                <a16:creationId xmlns="" xmlns:a16="http://schemas.microsoft.com/office/drawing/2014/main" id="{F9F2543E-2B7F-78EF-1284-E0EEB4F1E3EF}"/>
              </a:ext>
            </a:extLst>
          </p:cNvPr>
          <p:cNvSpPr>
            <a:spLocks noChangeArrowheads="1"/>
          </p:cNvSpPr>
          <p:nvPr/>
        </p:nvSpPr>
        <p:spPr bwMode="auto">
          <a:xfrm>
            <a:off x="27566938" y="15659100"/>
            <a:ext cx="7419975"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just" eaLnBrk="1" hangingPunct="1">
              <a:spcBef>
                <a:spcPct val="0"/>
              </a:spcBef>
              <a:buFontTx/>
              <a:buNone/>
            </a:pPr>
            <a:r>
              <a:rPr lang="en-IN" altLang="en-US" sz="2400">
                <a:latin typeface="Arial Narrow" panose="020B0606020202030204" pitchFamily="34" charset="0"/>
              </a:rPr>
              <a:t>.</a:t>
            </a:r>
            <a:endParaRPr lang="en-US" altLang="en-US" sz="2400">
              <a:latin typeface="Arial Narrow" panose="020B0606020202030204" pitchFamily="34" charset="0"/>
            </a:endParaRPr>
          </a:p>
        </p:txBody>
      </p:sp>
      <p:sp>
        <p:nvSpPr>
          <p:cNvPr id="7214" name="Text Box 180">
            <a:extLst>
              <a:ext uri="{FF2B5EF4-FFF2-40B4-BE49-F238E27FC236}">
                <a16:creationId xmlns="" xmlns:a16="http://schemas.microsoft.com/office/drawing/2014/main" id="{B7F9FD9D-DC98-CC28-64FF-4D21D9FF3207}"/>
              </a:ext>
            </a:extLst>
          </p:cNvPr>
          <p:cNvSpPr txBox="1">
            <a:spLocks noChangeArrowheads="1"/>
          </p:cNvSpPr>
          <p:nvPr/>
        </p:nvSpPr>
        <p:spPr bwMode="auto">
          <a:xfrm>
            <a:off x="27117675" y="15840075"/>
            <a:ext cx="8189913" cy="615950"/>
          </a:xfrm>
          <a:prstGeom prst="rect">
            <a:avLst/>
          </a:prstGeom>
          <a:solidFill>
            <a:srgbClr val="8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6" tIns="45710" rIns="91426" bIns="45710">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a:spcBef>
                <a:spcPct val="50000"/>
              </a:spcBef>
              <a:buFontTx/>
              <a:buNone/>
            </a:pPr>
            <a:r>
              <a:rPr lang="en-US" altLang="en-US" sz="3400" b="1" u="sng" dirty="0">
                <a:solidFill>
                  <a:schemeClr val="bg1"/>
                </a:solidFill>
                <a:latin typeface="Times New Roman" panose="02020603050405020304" pitchFamily="18" charset="0"/>
                <a:cs typeface="Times New Roman" panose="02020603050405020304" pitchFamily="18" charset="0"/>
              </a:rPr>
              <a:t> TEAM MEMBERS BIOGRAPHY</a:t>
            </a:r>
          </a:p>
        </p:txBody>
      </p:sp>
      <p:sp>
        <p:nvSpPr>
          <p:cNvPr id="7215" name="Text Box 11">
            <a:extLst>
              <a:ext uri="{FF2B5EF4-FFF2-40B4-BE49-F238E27FC236}">
                <a16:creationId xmlns="" xmlns:a16="http://schemas.microsoft.com/office/drawing/2014/main" id="{F86E3185-244B-DBC2-003B-D64E2D707AAE}"/>
              </a:ext>
            </a:extLst>
          </p:cNvPr>
          <p:cNvSpPr txBox="1">
            <a:spLocks noChangeArrowheads="1"/>
          </p:cNvSpPr>
          <p:nvPr/>
        </p:nvSpPr>
        <p:spPr bwMode="auto">
          <a:xfrm>
            <a:off x="9413875" y="15190788"/>
            <a:ext cx="8188325" cy="647700"/>
          </a:xfrm>
          <a:prstGeom prst="rect">
            <a:avLst/>
          </a:prstGeom>
          <a:solidFill>
            <a:srgbClr val="8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6" tIns="45710" rIns="91426" bIns="45710">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latin typeface="Times New Roman" panose="02020603050405020304" pitchFamily="18" charset="0"/>
                <a:cs typeface="Times New Roman" panose="02020603050405020304" pitchFamily="18" charset="0"/>
              </a:rPr>
              <a:t>5) </a:t>
            </a:r>
            <a:r>
              <a:rPr lang="en-US" altLang="en-US" sz="3600" b="1" u="sng" dirty="0">
                <a:solidFill>
                  <a:schemeClr val="bg1"/>
                </a:solidFill>
                <a:latin typeface="Times New Roman" panose="02020603050405020304" pitchFamily="18" charset="0"/>
                <a:cs typeface="Times New Roman" panose="02020603050405020304" pitchFamily="18" charset="0"/>
              </a:rPr>
              <a:t>METHODOLOGY</a:t>
            </a:r>
            <a:r>
              <a:rPr lang="en-US" altLang="en-US" sz="3600" b="1" dirty="0">
                <a:solidFill>
                  <a:schemeClr val="bg1"/>
                </a:solidFill>
                <a:latin typeface="Times New Roman" panose="02020603050405020304" pitchFamily="18" charset="0"/>
                <a:cs typeface="Times New Roman" panose="02020603050405020304" pitchFamily="18" charset="0"/>
              </a:rPr>
              <a:t> </a:t>
            </a:r>
            <a:r>
              <a:rPr lang="en-US" altLang="en-US" sz="1600" b="1" dirty="0">
                <a:solidFill>
                  <a:schemeClr val="bg1"/>
                </a:solidFill>
                <a:latin typeface="Times New Roman" panose="02020603050405020304" pitchFamily="18" charset="0"/>
                <a:cs typeface="Times New Roman" panose="02020603050405020304" pitchFamily="18" charset="0"/>
              </a:rPr>
              <a:t>  </a:t>
            </a:r>
          </a:p>
        </p:txBody>
      </p:sp>
      <p:sp>
        <p:nvSpPr>
          <p:cNvPr id="7216" name="Text Box 7">
            <a:extLst>
              <a:ext uri="{FF2B5EF4-FFF2-40B4-BE49-F238E27FC236}">
                <a16:creationId xmlns="" xmlns:a16="http://schemas.microsoft.com/office/drawing/2014/main" id="{6A374E8B-991D-7202-F188-3586E3E490DC}"/>
              </a:ext>
            </a:extLst>
          </p:cNvPr>
          <p:cNvSpPr txBox="1">
            <a:spLocks noChangeArrowheads="1"/>
          </p:cNvSpPr>
          <p:nvPr/>
        </p:nvSpPr>
        <p:spPr bwMode="auto">
          <a:xfrm>
            <a:off x="9486900" y="25992138"/>
            <a:ext cx="8115300" cy="615950"/>
          </a:xfrm>
          <a:prstGeom prst="rect">
            <a:avLst/>
          </a:prstGeom>
          <a:solidFill>
            <a:srgbClr val="8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6" tIns="45710" rIns="91426" bIns="45710">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a:spcBef>
                <a:spcPct val="50000"/>
              </a:spcBef>
              <a:buFontTx/>
              <a:buNone/>
            </a:pPr>
            <a:r>
              <a:rPr lang="en-US" altLang="en-US" sz="3400" b="1" dirty="0">
                <a:solidFill>
                  <a:schemeClr val="bg1"/>
                </a:solidFill>
                <a:latin typeface="Times New Roman" panose="02020603050405020304" pitchFamily="18" charset="0"/>
                <a:cs typeface="Times New Roman" panose="02020603050405020304" pitchFamily="18" charset="0"/>
              </a:rPr>
              <a:t> 6) </a:t>
            </a:r>
            <a:r>
              <a:rPr lang="en-US" altLang="en-US" sz="3400" b="1" u="sng" dirty="0">
                <a:solidFill>
                  <a:schemeClr val="bg1"/>
                </a:solidFill>
                <a:latin typeface="Times New Roman" panose="02020603050405020304" pitchFamily="18" charset="0"/>
                <a:cs typeface="Times New Roman" panose="02020603050405020304" pitchFamily="18" charset="0"/>
              </a:rPr>
              <a:t>RESULTS OBTAINED</a:t>
            </a:r>
          </a:p>
        </p:txBody>
      </p:sp>
      <p:sp>
        <p:nvSpPr>
          <p:cNvPr id="7217" name="Rectangle 139">
            <a:extLst>
              <a:ext uri="{FF2B5EF4-FFF2-40B4-BE49-F238E27FC236}">
                <a16:creationId xmlns="" xmlns:a16="http://schemas.microsoft.com/office/drawing/2014/main" id="{4B5F65AE-5728-C4AD-7B6D-EC6E682DFDDA}"/>
              </a:ext>
            </a:extLst>
          </p:cNvPr>
          <p:cNvSpPr>
            <a:spLocks noChangeArrowheads="1"/>
          </p:cNvSpPr>
          <p:nvPr/>
        </p:nvSpPr>
        <p:spPr bwMode="auto">
          <a:xfrm>
            <a:off x="0" y="-295275"/>
            <a:ext cx="8678863" cy="1047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spcBef>
                <a:spcPct val="0"/>
              </a:spcBef>
              <a:buFontTx/>
              <a:buNone/>
            </a:pPr>
            <a:endParaRPr lang="en-US" altLang="en-US" sz="3300">
              <a:latin typeface="Arial Narrow" panose="020B0606020202030204" pitchFamily="34" charset="0"/>
              <a:ea typeface="Calibri" panose="020F0502020204030204" pitchFamily="34" charset="0"/>
              <a:cs typeface="Times New Roman" panose="02020603050405020304" pitchFamily="18" charset="0"/>
            </a:endParaRPr>
          </a:p>
          <a:p>
            <a:pPr>
              <a:spcBef>
                <a:spcPct val="0"/>
              </a:spcBef>
              <a:buFontTx/>
              <a:buNone/>
            </a:pPr>
            <a:endParaRPr lang="en-US" altLang="en-US">
              <a:latin typeface="Arial Narrow" panose="020B0606020202030204" pitchFamily="34" charset="0"/>
              <a:ea typeface="Calibri" panose="020F0502020204030204" pitchFamily="34" charset="0"/>
              <a:cs typeface="Times New Roman" panose="02020603050405020304" pitchFamily="18" charset="0"/>
            </a:endParaRPr>
          </a:p>
        </p:txBody>
      </p:sp>
      <p:sp>
        <p:nvSpPr>
          <p:cNvPr id="7218" name="TextBox 169">
            <a:extLst>
              <a:ext uri="{FF2B5EF4-FFF2-40B4-BE49-F238E27FC236}">
                <a16:creationId xmlns="" xmlns:a16="http://schemas.microsoft.com/office/drawing/2014/main" id="{44F1540A-F2B5-4ABD-3F8A-2D62025D712D}"/>
              </a:ext>
            </a:extLst>
          </p:cNvPr>
          <p:cNvSpPr txBox="1">
            <a:spLocks noChangeArrowheads="1"/>
          </p:cNvSpPr>
          <p:nvPr/>
        </p:nvSpPr>
        <p:spPr bwMode="auto">
          <a:xfrm>
            <a:off x="25392063" y="1649413"/>
            <a:ext cx="7924800"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just" eaLnBrk="1" hangingPunct="1">
              <a:spcBef>
                <a:spcPct val="0"/>
              </a:spcBef>
              <a:buFontTx/>
              <a:buNone/>
            </a:pPr>
            <a:r>
              <a:rPr lang="en-IN" altLang="en-US">
                <a:latin typeface="Arial Narrow" panose="020B0606020202030204" pitchFamily="34" charset="0"/>
              </a:rPr>
              <a:t> </a:t>
            </a:r>
          </a:p>
        </p:txBody>
      </p:sp>
      <p:sp>
        <p:nvSpPr>
          <p:cNvPr id="7219" name="Rectangle 182">
            <a:extLst>
              <a:ext uri="{FF2B5EF4-FFF2-40B4-BE49-F238E27FC236}">
                <a16:creationId xmlns="" xmlns:a16="http://schemas.microsoft.com/office/drawing/2014/main" id="{032076DD-0005-8720-18C4-8997CD27EB5C}"/>
              </a:ext>
            </a:extLst>
          </p:cNvPr>
          <p:cNvSpPr>
            <a:spLocks noChangeArrowheads="1"/>
          </p:cNvSpPr>
          <p:nvPr/>
        </p:nvSpPr>
        <p:spPr bwMode="auto">
          <a:xfrm>
            <a:off x="0" y="0"/>
            <a:ext cx="91176475" cy="1125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eaLnBrk="1" hangingPunct="1">
              <a:spcBef>
                <a:spcPct val="0"/>
              </a:spcBef>
              <a:buFontTx/>
              <a:buNone/>
            </a:pPr>
            <a:endParaRPr lang="en-IN" altLang="en-US">
              <a:latin typeface="Arial Narrow" panose="020B0606020202030204" pitchFamily="34" charset="0"/>
            </a:endParaRPr>
          </a:p>
        </p:txBody>
      </p:sp>
      <p:pic>
        <p:nvPicPr>
          <p:cNvPr id="7220" name="Picture 1">
            <a:extLst>
              <a:ext uri="{FF2B5EF4-FFF2-40B4-BE49-F238E27FC236}">
                <a16:creationId xmlns="" xmlns:a16="http://schemas.microsoft.com/office/drawing/2014/main" id="{D3316BD0-124F-FFCB-C4D0-5D2056150FD4}"/>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r="49309"/>
          <a:stretch>
            <a:fillRect/>
          </a:stretch>
        </p:blipFill>
        <p:spPr bwMode="auto">
          <a:xfrm>
            <a:off x="0" y="119063"/>
            <a:ext cx="8181975" cy="3590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221" name="Rectangle 183">
            <a:extLst>
              <a:ext uri="{FF2B5EF4-FFF2-40B4-BE49-F238E27FC236}">
                <a16:creationId xmlns="" xmlns:a16="http://schemas.microsoft.com/office/drawing/2014/main" id="{16177311-A6F1-429C-F89C-BFACC6C55197}"/>
              </a:ext>
            </a:extLst>
          </p:cNvPr>
          <p:cNvSpPr>
            <a:spLocks noChangeArrowheads="1"/>
          </p:cNvSpPr>
          <p:nvPr/>
        </p:nvSpPr>
        <p:spPr bwMode="auto">
          <a:xfrm>
            <a:off x="0" y="457200"/>
            <a:ext cx="91176475" cy="460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eaLnBrk="1" hangingPunct="1">
              <a:spcBef>
                <a:spcPct val="0"/>
              </a:spcBef>
              <a:buFontTx/>
              <a:buNone/>
            </a:pPr>
            <a:endParaRPr lang="en-IN" altLang="en-US">
              <a:latin typeface="Arial Narrow" panose="020B0606020202030204" pitchFamily="34" charset="0"/>
            </a:endParaRPr>
          </a:p>
        </p:txBody>
      </p:sp>
      <p:sp>
        <p:nvSpPr>
          <p:cNvPr id="7222" name="TextBox 5">
            <a:extLst>
              <a:ext uri="{FF2B5EF4-FFF2-40B4-BE49-F238E27FC236}">
                <a16:creationId xmlns="" xmlns:a16="http://schemas.microsoft.com/office/drawing/2014/main" id="{B621BF15-372D-D142-0716-F8E30D89B15A}"/>
              </a:ext>
            </a:extLst>
          </p:cNvPr>
          <p:cNvSpPr txBox="1">
            <a:spLocks noChangeArrowheads="1"/>
          </p:cNvSpPr>
          <p:nvPr/>
        </p:nvSpPr>
        <p:spPr bwMode="auto">
          <a:xfrm>
            <a:off x="717801" y="7225047"/>
            <a:ext cx="7985125" cy="56323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eaLnBrk="1" hangingPunct="1">
              <a:spcBef>
                <a:spcPct val="0"/>
              </a:spcBef>
              <a:buFontTx/>
              <a:buNone/>
            </a:pPr>
            <a:r>
              <a:rPr lang="en-US" sz="3600" b="1" dirty="0" smtClean="0">
                <a:latin typeface="Times New Roman" pitchFamily="18" charset="0"/>
                <a:cs typeface="Times New Roman" pitchFamily="18" charset="0"/>
              </a:rPr>
              <a:t>Cyber Security experts employ different tactics to secure computer systems and networks. we are demonstrating one of the basic activities that involve tracking of sites visited by a user. This is achieved by looking at the network packets that are sent over the internet to various locations based on the IP address of source and destination.</a:t>
            </a:r>
            <a:endParaRPr lang="en-IN" altLang="en-US" sz="3600" b="1" dirty="0">
              <a:latin typeface="Times New Roman" pitchFamily="18" charset="0"/>
              <a:cs typeface="Times New Roman" pitchFamily="18" charset="0"/>
            </a:endParaRPr>
          </a:p>
        </p:txBody>
      </p:sp>
      <p:sp>
        <p:nvSpPr>
          <p:cNvPr id="7223" name="Text Box 11">
            <a:extLst>
              <a:ext uri="{FF2B5EF4-FFF2-40B4-BE49-F238E27FC236}">
                <a16:creationId xmlns="" xmlns:a16="http://schemas.microsoft.com/office/drawing/2014/main" id="{D84D8A6E-06A9-E328-D93B-47C975B14CE2}"/>
              </a:ext>
            </a:extLst>
          </p:cNvPr>
          <p:cNvSpPr txBox="1">
            <a:spLocks noChangeArrowheads="1"/>
          </p:cNvSpPr>
          <p:nvPr/>
        </p:nvSpPr>
        <p:spPr bwMode="auto">
          <a:xfrm>
            <a:off x="27117675" y="6211888"/>
            <a:ext cx="8188325" cy="646112"/>
          </a:xfrm>
          <a:prstGeom prst="rect">
            <a:avLst/>
          </a:prstGeom>
          <a:solidFill>
            <a:srgbClr val="8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6" tIns="45710" rIns="91426" bIns="45710">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chemeClr val="bg1"/>
                </a:solidFill>
                <a:latin typeface="Times New Roman" panose="02020603050405020304" pitchFamily="18" charset="0"/>
                <a:cs typeface="Times New Roman" panose="02020603050405020304" pitchFamily="18" charset="0"/>
              </a:rPr>
              <a:t>10) </a:t>
            </a:r>
            <a:r>
              <a:rPr lang="en-US" altLang="en-US" sz="3600" b="1" u="sng" dirty="0">
                <a:solidFill>
                  <a:schemeClr val="bg1"/>
                </a:solidFill>
                <a:latin typeface="Times New Roman" panose="02020603050405020304" pitchFamily="18" charset="0"/>
                <a:cs typeface="Times New Roman" panose="02020603050405020304" pitchFamily="18" charset="0"/>
              </a:rPr>
              <a:t>REFERENCES </a:t>
            </a:r>
          </a:p>
        </p:txBody>
      </p:sp>
      <p:sp>
        <p:nvSpPr>
          <p:cNvPr id="7224" name="Text Box 7">
            <a:extLst>
              <a:ext uri="{FF2B5EF4-FFF2-40B4-BE49-F238E27FC236}">
                <a16:creationId xmlns="" xmlns:a16="http://schemas.microsoft.com/office/drawing/2014/main" id="{05A9075C-5E6C-B6B2-A6A5-284509045741}"/>
              </a:ext>
            </a:extLst>
          </p:cNvPr>
          <p:cNvSpPr txBox="1">
            <a:spLocks noChangeArrowheads="1"/>
          </p:cNvSpPr>
          <p:nvPr/>
        </p:nvSpPr>
        <p:spPr bwMode="auto">
          <a:xfrm>
            <a:off x="9413875" y="6210300"/>
            <a:ext cx="8188325" cy="615950"/>
          </a:xfrm>
          <a:prstGeom prst="rect">
            <a:avLst/>
          </a:prstGeom>
          <a:solidFill>
            <a:srgbClr val="80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1426" tIns="45710" rIns="91426" bIns="45710">
            <a:spAutoFit/>
          </a:bodyPr>
          <a:lstStyle>
            <a:lvl1pPr>
              <a:spcBef>
                <a:spcPct val="20000"/>
              </a:spcBef>
              <a:buChar char="•"/>
              <a:defRPr sz="2900">
                <a:solidFill>
                  <a:schemeClr val="tx1"/>
                </a:solidFill>
                <a:latin typeface="Arial" panose="020B0604020202020204" pitchFamily="34" charset="0"/>
              </a:defRPr>
            </a:lvl1pPr>
            <a:lvl2pPr marL="742950" indent="-285750">
              <a:spcBef>
                <a:spcPct val="20000"/>
              </a:spcBef>
              <a:buChar char="–"/>
              <a:defRPr sz="29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900">
                <a:solidFill>
                  <a:schemeClr val="tx1"/>
                </a:solidFill>
                <a:latin typeface="Arial" panose="020B0604020202020204" pitchFamily="34" charset="0"/>
              </a:defRPr>
            </a:lvl4pPr>
            <a:lvl5pPr marL="2057400" indent="-228600">
              <a:spcBef>
                <a:spcPct val="20000"/>
              </a:spcBef>
              <a:buChar char="»"/>
              <a:defRPr sz="19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9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9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9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900">
                <a:solidFill>
                  <a:schemeClr val="tx1"/>
                </a:solidFill>
                <a:latin typeface="Arial" panose="020B0604020202020204" pitchFamily="34" charset="0"/>
              </a:defRPr>
            </a:lvl9pPr>
          </a:lstStyle>
          <a:p>
            <a:pPr algn="ctr">
              <a:spcBef>
                <a:spcPct val="50000"/>
              </a:spcBef>
              <a:buFontTx/>
              <a:buNone/>
            </a:pPr>
            <a:r>
              <a:rPr lang="en-US" altLang="en-US" sz="3400" b="1" dirty="0">
                <a:solidFill>
                  <a:schemeClr val="bg1"/>
                </a:solidFill>
                <a:latin typeface="Times New Roman" panose="02020603050405020304" pitchFamily="18" charset="0"/>
                <a:cs typeface="Times New Roman" panose="02020603050405020304" pitchFamily="18" charset="0"/>
              </a:rPr>
              <a:t> 4) </a:t>
            </a:r>
            <a:r>
              <a:rPr lang="en-US" altLang="en-US" sz="3400" b="1" u="sng" dirty="0">
                <a:solidFill>
                  <a:schemeClr val="bg1"/>
                </a:solidFill>
                <a:latin typeface="Times New Roman" panose="02020603050405020304" pitchFamily="18" charset="0"/>
                <a:cs typeface="Times New Roman" panose="02020603050405020304" pitchFamily="18" charset="0"/>
              </a:rPr>
              <a:t>OBJECTIVES</a:t>
            </a:r>
          </a:p>
        </p:txBody>
      </p:sp>
      <p:sp>
        <p:nvSpPr>
          <p:cNvPr id="2" name="TextBox 1"/>
          <p:cNvSpPr txBox="1"/>
          <p:nvPr/>
        </p:nvSpPr>
        <p:spPr>
          <a:xfrm>
            <a:off x="693738" y="16385678"/>
            <a:ext cx="7704305" cy="6386364"/>
          </a:xfrm>
          <a:prstGeom prst="rect">
            <a:avLst/>
          </a:prstGeom>
          <a:noFill/>
        </p:spPr>
        <p:txBody>
          <a:bodyPr wrap="square" rtlCol="0">
            <a:spAutoFit/>
          </a:bodyPr>
          <a:lstStyle/>
          <a:p>
            <a:r>
              <a:rPr lang="en-IN" sz="4000" b="1" u="sng" dirty="0" smtClean="0">
                <a:solidFill>
                  <a:srgbClr val="FF0000"/>
                </a:solidFill>
                <a:latin typeface="Times New Roman" panose="02020603050405020304" pitchFamily="18" charset="0"/>
                <a:cs typeface="Times New Roman" panose="02020603050405020304" pitchFamily="18" charset="0"/>
              </a:rPr>
              <a:t>Hardware Components:</a:t>
            </a:r>
          </a:p>
          <a:p>
            <a:endParaRPr lang="en-IN" sz="3200" b="1" u="sng" dirty="0" smtClean="0">
              <a:solidFill>
                <a:srgbClr val="FF0000"/>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3600" b="1" dirty="0" smtClean="0">
                <a:latin typeface="Times New Roman" panose="02020603050405020304" pitchFamily="18" charset="0"/>
                <a:cs typeface="Times New Roman" panose="02020603050405020304" pitchFamily="18" charset="0"/>
              </a:rPr>
              <a:t> Windows 11 Desktop </a:t>
            </a:r>
          </a:p>
          <a:p>
            <a:pPr marL="514350" indent="-514350">
              <a:buFont typeface="+mj-lt"/>
              <a:buAutoNum type="arabicPeriod"/>
            </a:pPr>
            <a:r>
              <a:rPr lang="en-IN" sz="3600" b="1" dirty="0" smtClean="0">
                <a:latin typeface="Times New Roman" panose="02020603050405020304" pitchFamily="18" charset="0"/>
                <a:cs typeface="Times New Roman" panose="02020603050405020304" pitchFamily="18" charset="0"/>
              </a:rPr>
              <a:t>Minimum 8gb RAM</a:t>
            </a:r>
          </a:p>
          <a:p>
            <a:pPr marL="514350" indent="-514350">
              <a:buFont typeface="+mj-lt"/>
              <a:buAutoNum type="arabicPeriod"/>
            </a:pPr>
            <a:endParaRPr lang="en-IN" sz="3600" b="1" dirty="0">
              <a:latin typeface="Times New Roman" panose="02020603050405020304" pitchFamily="18" charset="0"/>
              <a:cs typeface="Times New Roman" panose="02020603050405020304" pitchFamily="18" charset="0"/>
            </a:endParaRPr>
          </a:p>
          <a:p>
            <a:r>
              <a:rPr lang="en-IN" sz="4000" b="1" u="sng" dirty="0" smtClean="0">
                <a:solidFill>
                  <a:srgbClr val="FF0000"/>
                </a:solidFill>
                <a:latin typeface="Times New Roman" panose="02020603050405020304" pitchFamily="18" charset="0"/>
                <a:cs typeface="Times New Roman" panose="02020603050405020304" pitchFamily="18" charset="0"/>
              </a:rPr>
              <a:t>Software </a:t>
            </a:r>
            <a:r>
              <a:rPr lang="en-IN" sz="4000" b="1" u="sng" dirty="0">
                <a:solidFill>
                  <a:srgbClr val="FF0000"/>
                </a:solidFill>
                <a:latin typeface="Times New Roman" panose="02020603050405020304" pitchFamily="18" charset="0"/>
                <a:cs typeface="Times New Roman" panose="02020603050405020304" pitchFamily="18" charset="0"/>
              </a:rPr>
              <a:t>Components</a:t>
            </a:r>
            <a:r>
              <a:rPr lang="en-IN" sz="4000" b="1" u="sng" dirty="0" smtClean="0">
                <a:solidFill>
                  <a:srgbClr val="FF0000"/>
                </a:solidFill>
                <a:latin typeface="Times New Roman" panose="02020603050405020304" pitchFamily="18" charset="0"/>
                <a:cs typeface="Times New Roman" panose="02020603050405020304" pitchFamily="18" charset="0"/>
              </a:rPr>
              <a:t>:</a:t>
            </a:r>
          </a:p>
          <a:p>
            <a:endParaRPr lang="en-IN" sz="4000" b="1" u="sng" dirty="0">
              <a:solidFill>
                <a:srgbClr val="FF0000"/>
              </a:solidFill>
              <a:latin typeface="Times New Roman" panose="02020603050405020304" pitchFamily="18" charset="0"/>
              <a:cs typeface="Times New Roman" panose="02020603050405020304" pitchFamily="18" charset="0"/>
            </a:endParaRPr>
          </a:p>
          <a:p>
            <a:pPr marL="742950" indent="-742950">
              <a:buFont typeface="+mj-lt"/>
              <a:buAutoNum type="arabicPeriod"/>
            </a:pPr>
            <a:r>
              <a:rPr lang="en-IN" sz="4000" b="1" dirty="0" smtClean="0">
                <a:latin typeface="Times New Roman" panose="02020603050405020304" pitchFamily="18" charset="0"/>
                <a:cs typeface="Times New Roman" panose="02020603050405020304" pitchFamily="18" charset="0"/>
              </a:rPr>
              <a:t>Wire shark </a:t>
            </a:r>
          </a:p>
          <a:p>
            <a:pPr marL="742950" indent="-742950">
              <a:buFont typeface="+mj-lt"/>
              <a:buAutoNum type="arabicPeriod"/>
            </a:pPr>
            <a:r>
              <a:rPr lang="en-IN" sz="4000" b="1" dirty="0" smtClean="0">
                <a:latin typeface="Times New Roman" panose="02020603050405020304" pitchFamily="18" charset="0"/>
                <a:cs typeface="Times New Roman" panose="02020603050405020304" pitchFamily="18" charset="0"/>
              </a:rPr>
              <a:t>Google Maps</a:t>
            </a:r>
          </a:p>
          <a:p>
            <a:pPr marL="742950" indent="-742950">
              <a:buFont typeface="+mj-lt"/>
              <a:buAutoNum type="arabicPeriod"/>
            </a:pPr>
            <a:r>
              <a:rPr lang="en-IN" sz="4000" b="1" dirty="0" smtClean="0">
                <a:latin typeface="Times New Roman" panose="02020603050405020304" pitchFamily="18" charset="0"/>
                <a:cs typeface="Times New Roman" panose="02020603050405020304" pitchFamily="18" charset="0"/>
              </a:rPr>
              <a:t>Python script </a:t>
            </a:r>
            <a:endParaRPr lang="en-IN" sz="3200" dirty="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p:txBody>
      </p:sp>
      <p:sp>
        <p:nvSpPr>
          <p:cNvPr id="3" name="TextBox 2"/>
          <p:cNvSpPr txBox="1"/>
          <p:nvPr/>
        </p:nvSpPr>
        <p:spPr>
          <a:xfrm>
            <a:off x="1131469" y="26838234"/>
            <a:ext cx="7074569" cy="7632859"/>
          </a:xfrm>
          <a:prstGeom prst="rect">
            <a:avLst/>
          </a:prstGeom>
          <a:noFill/>
        </p:spPr>
        <p:txBody>
          <a:bodyPr wrap="square" rtlCol="0">
            <a:spAutoFit/>
          </a:bodyPr>
          <a:lstStyle/>
          <a:p>
            <a:r>
              <a:rPr lang="en-US" sz="3500" b="1" dirty="0" smtClean="0">
                <a:latin typeface="Times New Roman" pitchFamily="18" charset="0"/>
                <a:cs typeface="Times New Roman" pitchFamily="18" charset="0"/>
              </a:rPr>
              <a:t>Due to very large bandwidth provided by ISP, people generally allow a lot of traffic through without even analyzing or ensuring to whom the data is being received by Without the user’s knowledge, a third-party user might be capturing the data packets being transmitted, makes a duplicate copy and sends it to the destination. By knowing the frequent destinations with which user interacts with, they can extract these data and use it for malicious purposes.</a:t>
            </a:r>
            <a:endParaRPr lang="en-IN" sz="3500" b="1" dirty="0">
              <a:latin typeface="Times New Roman" pitchFamily="18" charset="0"/>
              <a:cs typeface="Times New Roman" pitchFamily="18" charset="0"/>
            </a:endParaRPr>
          </a:p>
        </p:txBody>
      </p:sp>
      <p:sp>
        <p:nvSpPr>
          <p:cNvPr id="4" name="TextBox 3"/>
          <p:cNvSpPr txBox="1"/>
          <p:nvPr/>
        </p:nvSpPr>
        <p:spPr>
          <a:xfrm>
            <a:off x="9793705" y="7345363"/>
            <a:ext cx="6737684" cy="5016758"/>
          </a:xfrm>
          <a:prstGeom prst="rect">
            <a:avLst/>
          </a:prstGeom>
          <a:noFill/>
        </p:spPr>
        <p:txBody>
          <a:bodyPr wrap="square" rtlCol="0">
            <a:spAutoFit/>
          </a:bodyPr>
          <a:lstStyle/>
          <a:p>
            <a:r>
              <a:rPr lang="en-US" sz="4000" b="1" dirty="0" smtClean="0">
                <a:latin typeface="Times New Roman" pitchFamily="18" charset="0"/>
                <a:cs typeface="Times New Roman" pitchFamily="18" charset="0"/>
              </a:rPr>
              <a:t>The objective of our simulation is to observe the destination of the data packets sent by the user. If the data packets reaches any destination not specified by the user, appropriate measures can be taken place </a:t>
            </a:r>
            <a:endParaRPr lang="en-IN" sz="3600" b="1" u="sng" dirty="0">
              <a:latin typeface="Times New Roman" pitchFamily="18" charset="0"/>
              <a:cs typeface="Times New Roman" pitchFamily="18" charset="0"/>
            </a:endParaRPr>
          </a:p>
        </p:txBody>
      </p:sp>
      <p:sp>
        <p:nvSpPr>
          <p:cNvPr id="6" name="TextBox 5"/>
          <p:cNvSpPr txBox="1"/>
          <p:nvPr/>
        </p:nvSpPr>
        <p:spPr>
          <a:xfrm>
            <a:off x="9612814" y="16314822"/>
            <a:ext cx="7857038" cy="8402300"/>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The project uses an application called ‘</a:t>
            </a:r>
            <a:r>
              <a:rPr lang="en-US" sz="3600" b="1" dirty="0" err="1" smtClean="0">
                <a:latin typeface="Times New Roman" pitchFamily="18" charset="0"/>
                <a:cs typeface="Times New Roman" pitchFamily="18" charset="0"/>
              </a:rPr>
              <a:t>WireShark</a:t>
            </a:r>
            <a:r>
              <a:rPr lang="en-US" sz="3600" b="1" dirty="0" smtClean="0">
                <a:latin typeface="Times New Roman" pitchFamily="18" charset="0"/>
                <a:cs typeface="Times New Roman" pitchFamily="18" charset="0"/>
              </a:rPr>
              <a:t>’ which helps captures the network packets that are sent out from the origin system. These packets are then stored in a special file. A custom application, written in Python, then opens this saved packet file, does a reverse lookup of the IP address and converts to geo-location (latitudes/longitudes). The output from the Python program is then provided as input to Google Maps, which then pictorially shows the actual origin and destination locations of the network packets. </a:t>
            </a:r>
            <a:endParaRPr lang="en-IN" sz="3600" b="1" dirty="0">
              <a:latin typeface="Times New Roman" pitchFamily="18" charset="0"/>
              <a:cs typeface="Times New Roman" pitchFamily="18" charset="0"/>
            </a:endParaRPr>
          </a:p>
        </p:txBody>
      </p:sp>
      <p:sp>
        <p:nvSpPr>
          <p:cNvPr id="7" name="TextBox 6"/>
          <p:cNvSpPr txBox="1"/>
          <p:nvPr/>
        </p:nvSpPr>
        <p:spPr>
          <a:xfrm>
            <a:off x="14004757" y="2034423"/>
            <a:ext cx="11069053" cy="646331"/>
          </a:xfrm>
          <a:prstGeom prst="rect">
            <a:avLst/>
          </a:prstGeom>
          <a:noFill/>
        </p:spPr>
        <p:txBody>
          <a:bodyPr wrap="square" rtlCol="0">
            <a:spAutoFit/>
          </a:bodyPr>
          <a:lstStyle/>
          <a:p>
            <a:pPr algn="ctr"/>
            <a:r>
              <a:rPr lang="en-IN" sz="3600" b="1" u="sng" dirty="0" smtClean="0">
                <a:solidFill>
                  <a:srgbClr val="C00000"/>
                </a:solidFill>
                <a:latin typeface="Times New Roman" panose="02020603050405020304" pitchFamily="18" charset="0"/>
                <a:cs typeface="Times New Roman" panose="02020603050405020304" pitchFamily="18" charset="0"/>
              </a:rPr>
              <a:t>22EM106 – Introduction to Cyber Security</a:t>
            </a:r>
            <a:endParaRPr lang="en-IN" sz="3600" b="1" u="sng" dirty="0">
              <a:solidFill>
                <a:srgbClr val="C0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9616031" y="26752550"/>
            <a:ext cx="7857038" cy="3539430"/>
          </a:xfrm>
          <a:prstGeom prst="rect">
            <a:avLst/>
          </a:prstGeom>
          <a:noFill/>
        </p:spPr>
        <p:txBody>
          <a:bodyPr wrap="square" rtlCol="0">
            <a:spAutoFit/>
          </a:bodyPr>
          <a:lstStyle/>
          <a:p>
            <a:r>
              <a:rPr lang="en-US" sz="3200" b="1" dirty="0" smtClean="0">
                <a:latin typeface="Times New Roman" pitchFamily="18" charset="0"/>
                <a:cs typeface="Times New Roman" pitchFamily="18" charset="0"/>
              </a:rPr>
              <a:t>This pictorial representation is based on the sites visited via the browser. The operating system on the host (Windows) also constantly communicates with servers outside the country. Hence it can be seen that some of the packets of information have be sent to US (Washington) as well.</a:t>
            </a:r>
            <a:endParaRPr lang="en-IN" sz="32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0517346" y="31276865"/>
            <a:ext cx="6175057" cy="38325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TextBox 8"/>
          <p:cNvSpPr txBox="1"/>
          <p:nvPr/>
        </p:nvSpPr>
        <p:spPr>
          <a:xfrm>
            <a:off x="27311684" y="17036716"/>
            <a:ext cx="7675229" cy="5509200"/>
          </a:xfrm>
          <a:prstGeom prst="rect">
            <a:avLst/>
          </a:prstGeom>
          <a:noFill/>
        </p:spPr>
        <p:txBody>
          <a:bodyPr wrap="square" rtlCol="0">
            <a:spAutoFit/>
          </a:bodyPr>
          <a:lstStyle/>
          <a:p>
            <a:pPr marL="742950" indent="-742950">
              <a:buFont typeface="+mj-lt"/>
              <a:buAutoNum type="arabicPeriod"/>
            </a:pPr>
            <a:r>
              <a:rPr lang="en-US" sz="4400" b="1" dirty="0" err="1" smtClean="0">
                <a:latin typeface="Times New Roman" pitchFamily="18" charset="0"/>
                <a:cs typeface="Times New Roman" pitchFamily="18" charset="0"/>
              </a:rPr>
              <a:t>Shravan</a:t>
            </a:r>
            <a:r>
              <a:rPr lang="en-US" sz="4400" b="1" dirty="0" smtClean="0">
                <a:latin typeface="Times New Roman" pitchFamily="18" charset="0"/>
                <a:cs typeface="Times New Roman" pitchFamily="18" charset="0"/>
              </a:rPr>
              <a:t> V (RVCE22BEC179)</a:t>
            </a:r>
          </a:p>
          <a:p>
            <a:pPr marL="742950" indent="-742950">
              <a:buFont typeface="+mj-lt"/>
              <a:buAutoNum type="arabicPeriod"/>
            </a:pPr>
            <a:endParaRPr lang="en-IN" sz="4400" b="1" dirty="0" smtClean="0">
              <a:latin typeface="Times New Roman" pitchFamily="18" charset="0"/>
              <a:cs typeface="Times New Roman" pitchFamily="18" charset="0"/>
            </a:endParaRPr>
          </a:p>
          <a:p>
            <a:pPr marL="742950" indent="-742950">
              <a:buFont typeface="+mj-lt"/>
              <a:buAutoNum type="arabicPeriod"/>
            </a:pPr>
            <a:r>
              <a:rPr lang="en-IN" sz="4400" b="1" dirty="0" smtClean="0">
                <a:latin typeface="Times New Roman" pitchFamily="18" charset="0"/>
                <a:cs typeface="Times New Roman" pitchFamily="18" charset="0"/>
              </a:rPr>
              <a:t>Vedanth Sriram  (RVCE22BEC094)</a:t>
            </a:r>
          </a:p>
          <a:p>
            <a:pPr marL="742950" indent="-742950">
              <a:buFont typeface="+mj-lt"/>
              <a:buAutoNum type="arabicPeriod"/>
            </a:pPr>
            <a:endParaRPr lang="en-IN" sz="4400" b="1" dirty="0" smtClean="0">
              <a:latin typeface="Times New Roman" pitchFamily="18" charset="0"/>
              <a:cs typeface="Times New Roman" pitchFamily="18" charset="0"/>
            </a:endParaRPr>
          </a:p>
          <a:p>
            <a:pPr marL="742950" indent="-742950">
              <a:buFont typeface="+mj-lt"/>
              <a:buAutoNum type="arabicPeriod"/>
            </a:pPr>
            <a:r>
              <a:rPr lang="en-IN" sz="4400" b="1" dirty="0" err="1" smtClean="0">
                <a:latin typeface="Times New Roman" pitchFamily="18" charset="0"/>
                <a:cs typeface="Times New Roman" pitchFamily="18" charset="0"/>
              </a:rPr>
              <a:t>Aviral</a:t>
            </a:r>
            <a:r>
              <a:rPr lang="en-IN" sz="4400" b="1" dirty="0" smtClean="0">
                <a:latin typeface="Times New Roman" pitchFamily="18" charset="0"/>
                <a:cs typeface="Times New Roman" pitchFamily="18" charset="0"/>
              </a:rPr>
              <a:t> Jain  (RVCE22BEC037)</a:t>
            </a:r>
          </a:p>
        </p:txBody>
      </p:sp>
      <p:sp>
        <p:nvSpPr>
          <p:cNvPr id="11" name="TextBox 10"/>
          <p:cNvSpPr txBox="1"/>
          <p:nvPr/>
        </p:nvSpPr>
        <p:spPr>
          <a:xfrm>
            <a:off x="27566938" y="7339263"/>
            <a:ext cx="7419975" cy="7294305"/>
          </a:xfrm>
          <a:prstGeom prst="rect">
            <a:avLst/>
          </a:prstGeom>
          <a:noFill/>
        </p:spPr>
        <p:txBody>
          <a:bodyPr wrap="square" rtlCol="0">
            <a:spAutoFit/>
          </a:bodyPr>
          <a:lstStyle/>
          <a:p>
            <a:pPr marL="514350" indent="-514350">
              <a:buFont typeface="+mj-lt"/>
              <a:buAutoNum type="arabicPeriod"/>
            </a:pPr>
            <a:r>
              <a:rPr lang="en-US" sz="3600" b="1" dirty="0" err="1" smtClean="0">
                <a:latin typeface="Times New Roman" pitchFamily="18" charset="0"/>
                <a:cs typeface="Times New Roman" pitchFamily="18" charset="0"/>
              </a:rPr>
              <a:t>Kovtsur</a:t>
            </a:r>
            <a:r>
              <a:rPr lang="en-US" sz="3600" b="1" dirty="0" smtClean="0">
                <a:latin typeface="Times New Roman" pitchFamily="18" charset="0"/>
                <a:cs typeface="Times New Roman" pitchFamily="18" charset="0"/>
              </a:rPr>
              <a:t> Maxim, Potemkin </a:t>
            </a:r>
            <a:r>
              <a:rPr lang="en-US" sz="3600" b="1" dirty="0" err="1" smtClean="0">
                <a:latin typeface="Times New Roman" pitchFamily="18" charset="0"/>
                <a:cs typeface="Times New Roman" pitchFamily="18" charset="0"/>
              </a:rPr>
              <a:t>Pavel,RESEARCH</a:t>
            </a:r>
            <a:r>
              <a:rPr lang="en-US" sz="3600" b="1" dirty="0" smtClean="0">
                <a:latin typeface="Times New Roman" pitchFamily="18" charset="0"/>
                <a:cs typeface="Times New Roman" pitchFamily="18" charset="0"/>
              </a:rPr>
              <a:t> OF WIRELESS NETWORK TRAFFIC ANALYSIS</a:t>
            </a:r>
            <a:endParaRPr lang="en-IN" sz="3600" b="1" dirty="0" smtClean="0">
              <a:latin typeface="Times New Roman" pitchFamily="18" charset="0"/>
              <a:cs typeface="Times New Roman" pitchFamily="18" charset="0"/>
            </a:endParaRPr>
          </a:p>
          <a:p>
            <a:pPr marL="514350" indent="-514350">
              <a:buFont typeface="+mj-lt"/>
              <a:buAutoNum type="arabicPeriod"/>
            </a:pPr>
            <a:r>
              <a:rPr lang="en-US" sz="3600" b="1" dirty="0" err="1" smtClean="0">
                <a:latin typeface="Times New Roman" pitchFamily="18" charset="0"/>
                <a:cs typeface="Times New Roman" pitchFamily="18" charset="0"/>
              </a:rPr>
              <a:t>Himanshu</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Gandhi,Vinay</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Ribeiro</a:t>
            </a:r>
            <a:r>
              <a:rPr lang="en-US" sz="3600" b="1" dirty="0" smtClean="0">
                <a:latin typeface="Times New Roman" pitchFamily="18" charset="0"/>
                <a:cs typeface="Times New Roman" pitchFamily="18" charset="0"/>
              </a:rPr>
              <a:t>, PACKET BATCHING IN NETWORK TRAFFIC ANALYSIS</a:t>
            </a:r>
          </a:p>
          <a:p>
            <a:pPr marL="514350" indent="-514350">
              <a:buFont typeface="+mj-lt"/>
              <a:buAutoNum type="arabicPeriod"/>
            </a:pPr>
            <a:r>
              <a:rPr lang="en-US" sz="3600" b="1" dirty="0" err="1" smtClean="0">
                <a:latin typeface="Times New Roman" pitchFamily="18" charset="0"/>
                <a:cs typeface="Times New Roman" pitchFamily="18" charset="0"/>
              </a:rPr>
              <a:t>Vanya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Ivanova</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Tasho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Tashev</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Ivo</a:t>
            </a:r>
            <a:r>
              <a:rPr lang="en-US" sz="3600" b="1" dirty="0" smtClean="0">
                <a:latin typeface="Times New Roman" pitchFamily="18" charset="0"/>
                <a:cs typeface="Times New Roman" pitchFamily="18" charset="0"/>
              </a:rPr>
              <a:t> </a:t>
            </a:r>
            <a:r>
              <a:rPr lang="en-US" sz="3600" b="1" dirty="0" err="1" smtClean="0">
                <a:latin typeface="Times New Roman" pitchFamily="18" charset="0"/>
                <a:cs typeface="Times New Roman" pitchFamily="18" charset="0"/>
              </a:rPr>
              <a:t>Draganov,DETECTION</a:t>
            </a:r>
            <a:r>
              <a:rPr lang="en-US" sz="3600" b="1" dirty="0" smtClean="0">
                <a:latin typeface="Times New Roman" pitchFamily="18" charset="0"/>
                <a:cs typeface="Times New Roman" pitchFamily="18" charset="0"/>
              </a:rPr>
              <a:t> OF IOT BASED </a:t>
            </a:r>
            <a:r>
              <a:rPr lang="en-US" sz="3600" b="1" dirty="0" err="1" smtClean="0">
                <a:latin typeface="Times New Roman" pitchFamily="18" charset="0"/>
                <a:cs typeface="Times New Roman" pitchFamily="18" charset="0"/>
              </a:rPr>
              <a:t>DDoS</a:t>
            </a:r>
            <a:r>
              <a:rPr lang="en-US" sz="3600" b="1" dirty="0" smtClean="0">
                <a:latin typeface="Times New Roman" pitchFamily="18" charset="0"/>
                <a:cs typeface="Times New Roman" pitchFamily="18" charset="0"/>
              </a:rPr>
              <a:t> ATTACK BY NETWORK TRAFFIC ANALYSIS</a:t>
            </a:r>
            <a:endParaRPr lang="en-IN" sz="3600" b="1" dirty="0">
              <a:latin typeface="Times New Roman" pitchFamily="18" charset="0"/>
              <a:cs typeface="Times New Roman" pitchFamily="18" charset="0"/>
            </a:endParaRPr>
          </a:p>
        </p:txBody>
      </p:sp>
      <p:sp>
        <p:nvSpPr>
          <p:cNvPr id="14" name="Rounded Rectangle 13"/>
          <p:cNvSpPr/>
          <p:nvPr/>
        </p:nvSpPr>
        <p:spPr bwMode="auto">
          <a:xfrm>
            <a:off x="18738265" y="26756228"/>
            <a:ext cx="7337007" cy="109456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IN" sz="2900" b="0" i="0" u="none" strike="noStrike" cap="none" normalizeH="0" baseline="0" smtClean="0">
              <a:ln>
                <a:noFill/>
              </a:ln>
              <a:solidFill>
                <a:schemeClr val="tx1"/>
              </a:solidFill>
              <a:effectLst/>
              <a:latin typeface="Arial Narrow" pitchFamily="34" charset="0"/>
            </a:endParaRPr>
          </a:p>
        </p:txBody>
      </p:sp>
      <p:sp>
        <p:nvSpPr>
          <p:cNvPr id="15" name="TextBox 14"/>
          <p:cNvSpPr txBox="1"/>
          <p:nvPr/>
        </p:nvSpPr>
        <p:spPr>
          <a:xfrm>
            <a:off x="19155318" y="26756228"/>
            <a:ext cx="6532395" cy="984885"/>
          </a:xfrm>
          <a:prstGeom prst="rect">
            <a:avLst/>
          </a:prstGeom>
          <a:noFill/>
        </p:spPr>
        <p:txBody>
          <a:bodyPr wrap="square" rtlCol="0">
            <a:spAutoFit/>
          </a:bodyPr>
          <a:lstStyle/>
          <a:p>
            <a:pPr algn="ctr"/>
            <a:r>
              <a:rPr lang="en-IN" dirty="0" smtClean="0">
                <a:latin typeface="Times New Roman" panose="02020603050405020304" pitchFamily="18" charset="0"/>
                <a:cs typeface="Times New Roman" panose="02020603050405020304" pitchFamily="18" charset="0"/>
              </a:rPr>
              <a:t>Connections are made and Arduino IDE software is launched</a:t>
            </a:r>
            <a:endParaRPr lang="en-IN" dirty="0">
              <a:latin typeface="Times New Roman" panose="02020603050405020304" pitchFamily="18" charset="0"/>
              <a:cs typeface="Times New Roman" panose="02020603050405020304" pitchFamily="18" charset="0"/>
            </a:endParaRPr>
          </a:p>
        </p:txBody>
      </p:sp>
      <p:cxnSp>
        <p:nvCxnSpPr>
          <p:cNvPr id="17" name="Straight Arrow Connector 16"/>
          <p:cNvCxnSpPr>
            <a:stCxn id="14" idx="2"/>
            <a:endCxn id="49" idx="0"/>
          </p:cNvCxnSpPr>
          <p:nvPr/>
        </p:nvCxnSpPr>
        <p:spPr bwMode="auto">
          <a:xfrm>
            <a:off x="22406769" y="27850791"/>
            <a:ext cx="14747" cy="7078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9" name="Rounded Rectangle 48"/>
          <p:cNvSpPr/>
          <p:nvPr/>
        </p:nvSpPr>
        <p:spPr bwMode="auto">
          <a:xfrm>
            <a:off x="18753012" y="28558666"/>
            <a:ext cx="7337007" cy="120424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IN" sz="2900" b="0" i="0" u="none" strike="noStrike" cap="none" normalizeH="0" baseline="0" smtClean="0">
              <a:ln>
                <a:noFill/>
              </a:ln>
              <a:solidFill>
                <a:schemeClr val="tx1"/>
              </a:solidFill>
              <a:effectLst/>
              <a:latin typeface="Arial Narrow" pitchFamily="34" charset="0"/>
            </a:endParaRPr>
          </a:p>
        </p:txBody>
      </p:sp>
      <p:sp>
        <p:nvSpPr>
          <p:cNvPr id="20" name="TextBox 19"/>
          <p:cNvSpPr txBox="1"/>
          <p:nvPr/>
        </p:nvSpPr>
        <p:spPr>
          <a:xfrm>
            <a:off x="19032914" y="28668344"/>
            <a:ext cx="6848808" cy="984885"/>
          </a:xfrm>
          <a:prstGeom prst="rect">
            <a:avLst/>
          </a:prstGeom>
          <a:noFill/>
        </p:spPr>
        <p:txBody>
          <a:bodyPr wrap="square" rtlCol="0">
            <a:spAutoFit/>
          </a:bodyPr>
          <a:lstStyle/>
          <a:p>
            <a:pPr algn="ctr"/>
            <a:r>
              <a:rPr lang="en-IN" dirty="0" smtClean="0">
                <a:latin typeface="Times New Roman" panose="02020603050405020304" pitchFamily="18" charset="0"/>
                <a:cs typeface="Times New Roman" panose="02020603050405020304" pitchFamily="18" charset="0"/>
              </a:rPr>
              <a:t>Finger is brought close to MAX30100 sensor once the code is uploaded</a:t>
            </a:r>
            <a:endParaRPr lang="en-IN" dirty="0">
              <a:latin typeface="Times New Roman" panose="02020603050405020304" pitchFamily="18" charset="0"/>
              <a:cs typeface="Times New Roman" panose="02020603050405020304" pitchFamily="18" charset="0"/>
            </a:endParaRPr>
          </a:p>
        </p:txBody>
      </p:sp>
      <p:cxnSp>
        <p:nvCxnSpPr>
          <p:cNvPr id="23" name="Straight Arrow Connector 22"/>
          <p:cNvCxnSpPr>
            <a:stCxn id="49" idx="2"/>
            <a:endCxn id="56" idx="0"/>
          </p:cNvCxnSpPr>
          <p:nvPr/>
        </p:nvCxnSpPr>
        <p:spPr bwMode="auto">
          <a:xfrm>
            <a:off x="22421516" y="29762909"/>
            <a:ext cx="0" cy="87122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6" name="Rounded Rectangle 55"/>
          <p:cNvSpPr/>
          <p:nvPr/>
        </p:nvSpPr>
        <p:spPr bwMode="auto">
          <a:xfrm>
            <a:off x="18753012" y="30634136"/>
            <a:ext cx="7337007" cy="120424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389438" rtl="0" eaLnBrk="1" fontAlgn="base" latinLnBrk="0" hangingPunct="1">
              <a:lnSpc>
                <a:spcPct val="100000"/>
              </a:lnSpc>
              <a:spcBef>
                <a:spcPct val="0"/>
              </a:spcBef>
              <a:spcAft>
                <a:spcPct val="0"/>
              </a:spcAft>
              <a:buClrTx/>
              <a:buSzTx/>
              <a:buFontTx/>
              <a:buNone/>
              <a:tabLst/>
            </a:pPr>
            <a:endParaRPr kumimoji="0" lang="en-IN" sz="2900" b="0" i="0" u="none" strike="noStrike" cap="none" normalizeH="0" baseline="0" smtClean="0">
              <a:ln>
                <a:noFill/>
              </a:ln>
              <a:solidFill>
                <a:schemeClr val="tx1"/>
              </a:solidFill>
              <a:effectLst/>
              <a:latin typeface="Arial Narrow" pitchFamily="34" charset="0"/>
            </a:endParaRPr>
          </a:p>
        </p:txBody>
      </p:sp>
      <p:sp>
        <p:nvSpPr>
          <p:cNvPr id="26" name="TextBox 25"/>
          <p:cNvSpPr txBox="1"/>
          <p:nvPr/>
        </p:nvSpPr>
        <p:spPr>
          <a:xfrm>
            <a:off x="19155318" y="30743815"/>
            <a:ext cx="6532395" cy="984885"/>
          </a:xfrm>
          <a:prstGeom prst="rect">
            <a:avLst/>
          </a:prstGeom>
          <a:noFill/>
        </p:spPr>
        <p:txBody>
          <a:bodyPr wrap="square" rtlCol="0">
            <a:spAutoFit/>
          </a:bodyPr>
          <a:lstStyle/>
          <a:p>
            <a:pPr algn="ctr"/>
            <a:r>
              <a:rPr lang="en-IN" dirty="0" smtClean="0">
                <a:latin typeface="Times New Roman" panose="02020603050405020304" pitchFamily="18" charset="0"/>
                <a:cs typeface="Times New Roman" panose="02020603050405020304" pitchFamily="18" charset="0"/>
              </a:rPr>
              <a:t>The respective values are displayed on the Serial monitor </a:t>
            </a:r>
            <a:endParaRPr lang="en-IN"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5" cstate="print">
            <a:extLst>
              <a:ext uri="{28A0092B-C50C-407E-A947-70E740481C1C}">
                <a14:useLocalDpi xmlns:a14="http://schemas.microsoft.com/office/drawing/2010/main" xmlns="" val="0"/>
              </a:ext>
            </a:extLst>
          </a:blip>
          <a:srcRect/>
          <a:stretch>
            <a:fillRect/>
          </a:stretch>
        </p:blipFill>
        <p:spPr bwMode="auto">
          <a:xfrm>
            <a:off x="20034413" y="32159282"/>
            <a:ext cx="4774205" cy="264819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1" name="TextBox 30"/>
          <p:cNvSpPr txBox="1"/>
          <p:nvPr/>
        </p:nvSpPr>
        <p:spPr>
          <a:xfrm>
            <a:off x="18308638" y="7345363"/>
            <a:ext cx="7766634" cy="3970318"/>
          </a:xfrm>
          <a:prstGeom prst="rect">
            <a:avLst/>
          </a:prstGeom>
          <a:noFill/>
        </p:spPr>
        <p:txBody>
          <a:bodyPr wrap="square" rtlCol="0">
            <a:spAutoFit/>
          </a:bodyPr>
          <a:lstStyle/>
          <a:p>
            <a:pPr marL="514350" indent="-514350">
              <a:buFont typeface="+mj-lt"/>
              <a:buAutoNum type="arabicPeriod"/>
            </a:pPr>
            <a:r>
              <a:rPr lang="en-IN" sz="3600" b="1" dirty="0" smtClean="0">
                <a:latin typeface="Times New Roman" pitchFamily="18" charset="0"/>
                <a:cs typeface="Times New Roman" pitchFamily="18" charset="0"/>
              </a:rPr>
              <a:t>Troubleshooting</a:t>
            </a:r>
          </a:p>
          <a:p>
            <a:pPr marL="514350" indent="-514350">
              <a:buFont typeface="+mj-lt"/>
              <a:buAutoNum type="arabicPeriod"/>
            </a:pPr>
            <a:endParaRPr lang="en-IN" sz="3600" b="1" dirty="0" smtClean="0">
              <a:latin typeface="Times New Roman" pitchFamily="18" charset="0"/>
              <a:cs typeface="Times New Roman" pitchFamily="18" charset="0"/>
            </a:endParaRPr>
          </a:p>
          <a:p>
            <a:pPr marL="514350" indent="-514350">
              <a:buFont typeface="+mj-lt"/>
              <a:buAutoNum type="arabicPeriod"/>
            </a:pPr>
            <a:r>
              <a:rPr lang="en-IN" sz="3600" b="1" dirty="0" smtClean="0">
                <a:latin typeface="Times New Roman" pitchFamily="18" charset="0"/>
                <a:cs typeface="Times New Roman" pitchFamily="18" charset="0"/>
              </a:rPr>
              <a:t>Capacity Planning</a:t>
            </a:r>
          </a:p>
          <a:p>
            <a:pPr marL="514350" indent="-514350">
              <a:buFont typeface="+mj-lt"/>
              <a:buAutoNum type="arabicPeriod"/>
            </a:pPr>
            <a:endParaRPr lang="en-IN" sz="3600" b="1" dirty="0" smtClean="0">
              <a:latin typeface="Times New Roman" pitchFamily="18" charset="0"/>
              <a:cs typeface="Times New Roman" pitchFamily="18" charset="0"/>
            </a:endParaRPr>
          </a:p>
          <a:p>
            <a:pPr marL="514350" indent="-514350">
              <a:buFont typeface="+mj-lt"/>
              <a:buAutoNum type="arabicPeriod"/>
            </a:pPr>
            <a:r>
              <a:rPr lang="en-IN" sz="3600" b="1" dirty="0" smtClean="0">
                <a:latin typeface="Times New Roman" pitchFamily="18" charset="0"/>
                <a:cs typeface="Times New Roman" pitchFamily="18" charset="0"/>
              </a:rPr>
              <a:t>Performance Optimization</a:t>
            </a:r>
          </a:p>
          <a:p>
            <a:pPr marL="514350" indent="-514350">
              <a:buFont typeface="+mj-lt"/>
              <a:buAutoNum type="arabicPeriod"/>
            </a:pPr>
            <a:endParaRPr lang="en-IN" sz="3600" b="1" dirty="0" smtClean="0">
              <a:latin typeface="Times New Roman" pitchFamily="18" charset="0"/>
              <a:cs typeface="Times New Roman" pitchFamily="18" charset="0"/>
            </a:endParaRPr>
          </a:p>
          <a:p>
            <a:pPr marL="514350" indent="-514350">
              <a:buFont typeface="+mj-lt"/>
              <a:buAutoNum type="arabicPeriod"/>
            </a:pPr>
            <a:r>
              <a:rPr lang="en-US" sz="3600" b="1" dirty="0" smtClean="0">
                <a:latin typeface="Times New Roman" pitchFamily="18" charset="0"/>
                <a:cs typeface="Times New Roman" pitchFamily="18" charset="0"/>
              </a:rPr>
              <a:t>Quality of Service (</a:t>
            </a:r>
            <a:r>
              <a:rPr lang="en-US" sz="3600" b="1" dirty="0" err="1" smtClean="0">
                <a:latin typeface="Times New Roman" pitchFamily="18" charset="0"/>
                <a:cs typeface="Times New Roman" pitchFamily="18" charset="0"/>
              </a:rPr>
              <a:t>QoS</a:t>
            </a:r>
            <a:r>
              <a:rPr lang="en-US" sz="3600" b="1" dirty="0" smtClean="0">
                <a:latin typeface="Times New Roman" pitchFamily="18" charset="0"/>
                <a:cs typeface="Times New Roman" pitchFamily="18" charset="0"/>
              </a:rPr>
              <a:t>)</a:t>
            </a:r>
            <a:endParaRPr lang="en-IN" sz="3600" b="1" dirty="0">
              <a:latin typeface="Times New Roman" pitchFamily="18" charset="0"/>
              <a:cs typeface="Times New Roman" pitchFamily="18" charset="0"/>
            </a:endParaRPr>
          </a:p>
        </p:txBody>
      </p:sp>
      <p:sp>
        <p:nvSpPr>
          <p:cNvPr id="7168" name="TextBox 7167"/>
          <p:cNvSpPr txBox="1"/>
          <p:nvPr/>
        </p:nvSpPr>
        <p:spPr>
          <a:xfrm>
            <a:off x="18646713" y="16557123"/>
            <a:ext cx="7573084" cy="8710077"/>
          </a:xfrm>
          <a:prstGeom prst="rect">
            <a:avLst/>
          </a:prstGeom>
          <a:noFill/>
        </p:spPr>
        <p:txBody>
          <a:bodyPr wrap="square" rtlCol="0">
            <a:spAutoFit/>
          </a:bodyPr>
          <a:lstStyle/>
          <a:p>
            <a:r>
              <a:rPr lang="en-US" sz="3500" b="1" dirty="0" smtClean="0">
                <a:latin typeface="Times New Roman" pitchFamily="18" charset="0"/>
                <a:cs typeface="Times New Roman" pitchFamily="18" charset="0"/>
              </a:rPr>
              <a:t>In the modern world where internet connectivity has become ubiquitous, it is very much essential for a user to be cautious on securing his/her computer system through all cyber secure means to prevent data snooping/data theft. The user should always use certified copies of software, should NOT install any unknown/unsigned/unlicensed software, should have malware protection software installed and should show utmost caution in not visiting unwanted phishing sites on the internet that might install malware/virus software on the host system. </a:t>
            </a:r>
            <a:endParaRPr lang="en-IN" sz="3500" b="1" dirty="0">
              <a:latin typeface="Times New Roman" pitchFamily="18" charset="0"/>
              <a:cs typeface="Times New Roman" pitchFamily="18" charset="0"/>
            </a:endParaRPr>
          </a:p>
        </p:txBody>
      </p:sp>
      <p:pic>
        <p:nvPicPr>
          <p:cNvPr id="10" name="Picture 3"/>
          <p:cNvPicPr>
            <a:picLocks noChangeAspect="1" noChangeArrowheads="1"/>
          </p:cNvPicPr>
          <p:nvPr/>
        </p:nvPicPr>
        <p:blipFill>
          <a:blip r:embed="rId6"/>
          <a:srcRect/>
          <a:stretch>
            <a:fillRect/>
          </a:stretch>
        </p:blipFill>
        <p:spPr bwMode="auto">
          <a:xfrm>
            <a:off x="18504568" y="26661980"/>
            <a:ext cx="7772400" cy="8349916"/>
          </a:xfrm>
          <a:prstGeom prst="rect">
            <a:avLst/>
          </a:prstGeom>
          <a:noFill/>
          <a:ln w="9525">
            <a:noFill/>
            <a:miter lim="800000"/>
            <a:headEnd/>
            <a:tailEnd/>
          </a:ln>
          <a:effectLst/>
        </p:spPr>
      </p:pic>
      <p:pic>
        <p:nvPicPr>
          <p:cNvPr id="1028" name="Picture 4"/>
          <p:cNvPicPr>
            <a:picLocks noChangeAspect="1" noChangeArrowheads="1"/>
          </p:cNvPicPr>
          <p:nvPr/>
        </p:nvPicPr>
        <p:blipFill>
          <a:blip r:embed="rId7"/>
          <a:srcRect/>
          <a:stretch>
            <a:fillRect/>
          </a:stretch>
        </p:blipFill>
        <p:spPr bwMode="auto">
          <a:xfrm>
            <a:off x="9601200" y="30704590"/>
            <a:ext cx="7796463" cy="42591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CC"/>
        </a:hlink>
        <a:folHlink>
          <a:srgbClr val="F8F8F8"/>
        </a:folHlink>
      </a:clrScheme>
      <a:clrMap bg1="lt1" tx1="dk1" bg2="lt2" tx2="dk2" accent1="accent1" accent2="accent2" accent3="accent3" accent4="accent4" accent5="accent5" accent6="accent6" hlink="hlink" folHlink="folHlink"/>
    </a:extraClrScheme>
    <a:extraClrScheme>
      <a:clrScheme name="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CC"/>
        </a:hlink>
        <a:folHlink>
          <a:srgbClr val="F8F8F8"/>
        </a:folHlink>
      </a:clrScheme>
      <a:clrMap bg1="lt1" tx1="dk1" bg2="lt2" tx2="dk2" accent1="accent1" accent2="accent2" accent3="accent3" accent4="accent4" accent5="accent5" accent6="accent6" hlink="hlink" folHlink="folHlink"/>
    </a:extraClrScheme>
    <a:extraClrScheme>
      <a:clrScheme name="1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ustom Design">
  <a:themeElements>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4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4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CC"/>
        </a:hlink>
        <a:folHlink>
          <a:srgbClr val="F8F8F8"/>
        </a:folHlink>
      </a:clrScheme>
      <a:clrMap bg1="lt1" tx1="dk1" bg2="lt2" tx2="dk2" accent1="accent1" accent2="accent2" accent3="accent3" accent4="accent4" accent5="accent5" accent6="accent6" hlink="hlink" folHlink="folHlink"/>
    </a:extraClrScheme>
    <a:extraClrScheme>
      <a:clrScheme name="4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ustom Design">
  <a:themeElements>
    <a:clrScheme name="5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5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5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CC"/>
        </a:hlink>
        <a:folHlink>
          <a:srgbClr val="F8F8F8"/>
        </a:folHlink>
      </a:clrScheme>
      <a:clrMap bg1="lt1" tx1="dk1" bg2="lt2" tx2="dk2" accent1="accent1" accent2="accent2" accent3="accent3" accent4="accent4" accent5="accent5" accent6="accent6" hlink="hlink" folHlink="folHlink"/>
    </a:extraClrScheme>
    <a:extraClrScheme>
      <a:clrScheme name="5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Custom Design">
  <a:themeElements>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2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CC"/>
        </a:hlink>
        <a:folHlink>
          <a:srgbClr val="F8F8F8"/>
        </a:folHlink>
      </a:clrScheme>
      <a:clrMap bg1="lt1" tx1="dk1" bg2="lt2" tx2="dk2" accent1="accent1" accent2="accent2" accent3="accent3" accent4="accent4" accent5="accent5" accent6="accent6" hlink="hlink" folHlink="folHlink"/>
    </a:extraClrScheme>
    <a:extraClrScheme>
      <a:clrScheme name="2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Custom Design">
  <a:themeElements>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29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3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Custom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3CC"/>
        </a:hlink>
        <a:folHlink>
          <a:srgbClr val="F8F8F8"/>
        </a:folHlink>
      </a:clrScheme>
      <a:clrMap bg1="lt1" tx1="dk1" bg2="lt2" tx2="dk2" accent1="accent1" accent2="accent2" accent3="accent3" accent4="accent4" accent5="accent5" accent6="accent6" hlink="hlink" folHlink="folHlink"/>
    </a:extraClrScheme>
    <a:extraClrScheme>
      <a:clrScheme name="3_Custom Desig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F8F8F8"/>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8936</TotalTime>
  <Words>618</Words>
  <Application>Microsoft Office PowerPoint</Application>
  <PresentationFormat>Custom</PresentationFormat>
  <Paragraphs>55</Paragraphs>
  <Slides>1</Slides>
  <Notes>1</Notes>
  <HiddenSlides>0</HiddenSlides>
  <MMClips>0</MMClips>
  <ScaleCrop>false</ScaleCrop>
  <HeadingPairs>
    <vt:vector size="4" baseType="variant">
      <vt:variant>
        <vt:lpstr>Theme</vt:lpstr>
      </vt:variant>
      <vt:variant>
        <vt:i4>6</vt:i4>
      </vt:variant>
      <vt:variant>
        <vt:lpstr>Slide Titles</vt:lpstr>
      </vt:variant>
      <vt:variant>
        <vt:i4>1</vt:i4>
      </vt:variant>
    </vt:vector>
  </HeadingPairs>
  <TitlesOfParts>
    <vt:vector size="7" baseType="lpstr">
      <vt:lpstr>Custom Design</vt:lpstr>
      <vt:lpstr>1_Custom Design</vt:lpstr>
      <vt:lpstr>4_Custom Design</vt:lpstr>
      <vt:lpstr>5_Custom Design</vt:lpstr>
      <vt:lpstr>2_Custom Design</vt:lpstr>
      <vt:lpstr>3_Custom Design</vt:lpstr>
      <vt:lpstr>Slide 1</vt:lpstr>
    </vt:vector>
  </TitlesOfParts>
  <Company>P&amp;D Display Graphics, LLC</Company>
  <LinksUpToDate>false</LinksUpToDate>
  <SharedDoc>false</SharedDoc>
  <HyperlinkBase>http://www.posters4research.com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48x36 Poster Template</dc:title>
  <dc:subject>sample PowerPoint Template</dc:subject>
  <dc:creator>krishnam</dc:creator>
  <dc:description>For output services or help using this template go to:_x000d_
www.posters4research.com_x000d_
copyright of P&amp;D Display Graphics, LLC</dc:description>
  <cp:lastModifiedBy>Aviral Jain</cp:lastModifiedBy>
  <cp:revision>311</cp:revision>
  <cp:lastPrinted>2023-03-20T07:59:43Z</cp:lastPrinted>
  <dcterms:created xsi:type="dcterms:W3CDTF">2005-05-18T01:24:28Z</dcterms:created>
  <dcterms:modified xsi:type="dcterms:W3CDTF">2023-04-05T17:24:56Z</dcterms:modified>
  <cp:category>Powerpoint poster templates</cp:category>
</cp:coreProperties>
</file>