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498E9-C577-4D2F-8BC6-41C6EEE24399}" type="doc">
      <dgm:prSet loTypeId="urn:microsoft.com/office/officeart/2008/layout/LinedLis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F7592F9-9B1C-47EB-BA3D-A9249EF1CCD4}">
      <dgm:prSet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Since it is a 10 years data set it does not contain all information in single data set. We got different 5 data sheets in total in which we have joined 3 of them together.</a:t>
          </a:r>
        </a:p>
      </dgm:t>
    </dgm:pt>
    <dgm:pt modelId="{4733CDA0-97F9-422E-873B-20F11A8574A7}" type="parTrans" cxnId="{C1EB2F80-19F5-4145-BD9E-D95DCA696183}">
      <dgm:prSet/>
      <dgm:spPr/>
      <dgm:t>
        <a:bodyPr/>
        <a:lstStyle/>
        <a:p>
          <a:endParaRPr lang="en-US"/>
        </a:p>
      </dgm:t>
    </dgm:pt>
    <dgm:pt modelId="{A65D4F33-35DE-40E8-B703-75CAC94EC302}" type="sibTrans" cxnId="{C1EB2F80-19F5-4145-BD9E-D95DCA696183}">
      <dgm:prSet/>
      <dgm:spPr/>
      <dgm:t>
        <a:bodyPr/>
        <a:lstStyle/>
        <a:p>
          <a:endParaRPr lang="en-US"/>
        </a:p>
      </dgm:t>
    </dgm:pt>
    <dgm:pt modelId="{D63EF82B-FDDB-4A4E-9EB7-5AD4A46C1F80}">
      <dgm:prSet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In one data sheet there was date format mismatch (i.e., different two date formats like DD/MM/YY and MM/DD/YY) we found them and changed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manualy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B8D1ACB9-6924-49B8-9EDB-7FFF1BFD8B50}" type="parTrans" cxnId="{51D84B62-5D2A-4B52-90C8-60C65086A6E8}">
      <dgm:prSet/>
      <dgm:spPr/>
      <dgm:t>
        <a:bodyPr/>
        <a:lstStyle/>
        <a:p>
          <a:endParaRPr lang="en-US"/>
        </a:p>
      </dgm:t>
    </dgm:pt>
    <dgm:pt modelId="{9BD54407-5015-4B0F-8336-6B3EEA16BB96}" type="sibTrans" cxnId="{51D84B62-5D2A-4B52-90C8-60C65086A6E8}">
      <dgm:prSet/>
      <dgm:spPr/>
      <dgm:t>
        <a:bodyPr/>
        <a:lstStyle/>
        <a:p>
          <a:endParaRPr lang="en-US"/>
        </a:p>
      </dgm:t>
    </dgm:pt>
    <dgm:pt modelId="{B39B1361-6C9A-4DD5-89DC-8D1C67D99336}">
      <dgm:prSet custT="1"/>
      <dgm:spPr/>
      <dgm:t>
        <a:bodyPr/>
        <a:lstStyle/>
        <a:p>
          <a:r>
            <a:rPr lang="en-US" sz="2000">
              <a:latin typeface="Arial" panose="020B0604020202020204" pitchFamily="34" charset="0"/>
              <a:cs typeface="Arial" panose="020B0604020202020204" pitchFamily="34" charset="0"/>
            </a:rPr>
            <a:t>Couple of franchise changed their names over the years, so we have performed some data cleanup.</a:t>
          </a:r>
        </a:p>
      </dgm:t>
    </dgm:pt>
    <dgm:pt modelId="{0701B823-37DF-44BB-8393-0EB62095C14C}" type="parTrans" cxnId="{7ABE8646-4177-495A-BD6B-739EFEEC4A01}">
      <dgm:prSet/>
      <dgm:spPr/>
      <dgm:t>
        <a:bodyPr/>
        <a:lstStyle/>
        <a:p>
          <a:endParaRPr lang="en-US"/>
        </a:p>
      </dgm:t>
    </dgm:pt>
    <dgm:pt modelId="{2829F53C-FB38-4AE8-B445-6915BC3FBFE3}" type="sibTrans" cxnId="{7ABE8646-4177-495A-BD6B-739EFEEC4A01}">
      <dgm:prSet/>
      <dgm:spPr/>
      <dgm:t>
        <a:bodyPr/>
        <a:lstStyle/>
        <a:p>
          <a:endParaRPr lang="en-US"/>
        </a:p>
      </dgm:t>
    </dgm:pt>
    <dgm:pt modelId="{DDBE1DF4-9E15-4672-8869-32D758889D33}">
      <dgm:prSet custT="1"/>
      <dgm:spPr/>
      <dgm:t>
        <a:bodyPr/>
        <a:lstStyle/>
        <a:p>
          <a:r>
            <a:rPr lang="en-US" sz="2000">
              <a:latin typeface="Arial" panose="020B0604020202020204" pitchFamily="34" charset="0"/>
              <a:cs typeface="Arial" panose="020B0604020202020204" pitchFamily="34" charset="0"/>
            </a:rPr>
            <a:t>We have the data of each ball from all seasons and data is so big that tableau also took time for first time visualization.</a:t>
          </a:r>
        </a:p>
      </dgm:t>
    </dgm:pt>
    <dgm:pt modelId="{85052E9C-A608-4F95-B7DC-78A8A30B6457}" type="parTrans" cxnId="{D2C50ADE-D9D6-4EF4-8E55-38DA077878C7}">
      <dgm:prSet/>
      <dgm:spPr/>
      <dgm:t>
        <a:bodyPr/>
        <a:lstStyle/>
        <a:p>
          <a:endParaRPr lang="en-US"/>
        </a:p>
      </dgm:t>
    </dgm:pt>
    <dgm:pt modelId="{067439FD-C045-490E-879E-82F11FE49837}" type="sibTrans" cxnId="{D2C50ADE-D9D6-4EF4-8E55-38DA077878C7}">
      <dgm:prSet/>
      <dgm:spPr/>
      <dgm:t>
        <a:bodyPr/>
        <a:lstStyle/>
        <a:p>
          <a:endParaRPr lang="en-US"/>
        </a:p>
      </dgm:t>
    </dgm:pt>
    <dgm:pt modelId="{285C7500-18E6-4F54-881C-2C79835FCCF9}" type="pres">
      <dgm:prSet presAssocID="{DD1498E9-C577-4D2F-8BC6-41C6EEE24399}" presName="vert0" presStyleCnt="0">
        <dgm:presLayoutVars>
          <dgm:dir/>
          <dgm:animOne val="branch"/>
          <dgm:animLvl val="lvl"/>
        </dgm:presLayoutVars>
      </dgm:prSet>
      <dgm:spPr/>
    </dgm:pt>
    <dgm:pt modelId="{B65C941B-474E-40E2-AA7B-DCF309DE97E5}" type="pres">
      <dgm:prSet presAssocID="{1F7592F9-9B1C-47EB-BA3D-A9249EF1CCD4}" presName="thickLine" presStyleLbl="alignNode1" presStyleIdx="0" presStyleCnt="4"/>
      <dgm:spPr/>
    </dgm:pt>
    <dgm:pt modelId="{825F5B35-F409-495C-83A4-5E68DEC91FA5}" type="pres">
      <dgm:prSet presAssocID="{1F7592F9-9B1C-47EB-BA3D-A9249EF1CCD4}" presName="horz1" presStyleCnt="0"/>
      <dgm:spPr/>
    </dgm:pt>
    <dgm:pt modelId="{98507AD3-3C23-437A-95B8-34EF1A0758E8}" type="pres">
      <dgm:prSet presAssocID="{1F7592F9-9B1C-47EB-BA3D-A9249EF1CCD4}" presName="tx1" presStyleLbl="revTx" presStyleIdx="0" presStyleCnt="4"/>
      <dgm:spPr/>
    </dgm:pt>
    <dgm:pt modelId="{1F0C37DA-9F52-45F2-A910-7BAC175B95EC}" type="pres">
      <dgm:prSet presAssocID="{1F7592F9-9B1C-47EB-BA3D-A9249EF1CCD4}" presName="vert1" presStyleCnt="0"/>
      <dgm:spPr/>
    </dgm:pt>
    <dgm:pt modelId="{A2FB2006-17B0-4040-8659-52FE2643B9CC}" type="pres">
      <dgm:prSet presAssocID="{D63EF82B-FDDB-4A4E-9EB7-5AD4A46C1F80}" presName="thickLine" presStyleLbl="alignNode1" presStyleIdx="1" presStyleCnt="4"/>
      <dgm:spPr/>
    </dgm:pt>
    <dgm:pt modelId="{41DE5548-7D0F-4189-8B79-C3743560FB98}" type="pres">
      <dgm:prSet presAssocID="{D63EF82B-FDDB-4A4E-9EB7-5AD4A46C1F80}" presName="horz1" presStyleCnt="0"/>
      <dgm:spPr/>
    </dgm:pt>
    <dgm:pt modelId="{7F5986E1-0ED6-4325-871A-E1EAB7A66A4C}" type="pres">
      <dgm:prSet presAssocID="{D63EF82B-FDDB-4A4E-9EB7-5AD4A46C1F80}" presName="tx1" presStyleLbl="revTx" presStyleIdx="1" presStyleCnt="4"/>
      <dgm:spPr/>
    </dgm:pt>
    <dgm:pt modelId="{F79EBC96-5C71-44EF-AD6E-03A47CC59470}" type="pres">
      <dgm:prSet presAssocID="{D63EF82B-FDDB-4A4E-9EB7-5AD4A46C1F80}" presName="vert1" presStyleCnt="0"/>
      <dgm:spPr/>
    </dgm:pt>
    <dgm:pt modelId="{2F342627-E69E-44DD-88F6-EFD49B4342C8}" type="pres">
      <dgm:prSet presAssocID="{B39B1361-6C9A-4DD5-89DC-8D1C67D99336}" presName="thickLine" presStyleLbl="alignNode1" presStyleIdx="2" presStyleCnt="4"/>
      <dgm:spPr/>
    </dgm:pt>
    <dgm:pt modelId="{530EF293-88F1-4556-A791-A98DA6CEA4A2}" type="pres">
      <dgm:prSet presAssocID="{B39B1361-6C9A-4DD5-89DC-8D1C67D99336}" presName="horz1" presStyleCnt="0"/>
      <dgm:spPr/>
    </dgm:pt>
    <dgm:pt modelId="{72F6EC0B-4423-4F9B-9AEE-B2DBEAEA9BBD}" type="pres">
      <dgm:prSet presAssocID="{B39B1361-6C9A-4DD5-89DC-8D1C67D99336}" presName="tx1" presStyleLbl="revTx" presStyleIdx="2" presStyleCnt="4"/>
      <dgm:spPr/>
    </dgm:pt>
    <dgm:pt modelId="{B19FEA2D-124A-4FEB-9437-E45CCB512AB3}" type="pres">
      <dgm:prSet presAssocID="{B39B1361-6C9A-4DD5-89DC-8D1C67D99336}" presName="vert1" presStyleCnt="0"/>
      <dgm:spPr/>
    </dgm:pt>
    <dgm:pt modelId="{02913B67-B7A6-4A0A-BAAC-E6EC53D7200D}" type="pres">
      <dgm:prSet presAssocID="{DDBE1DF4-9E15-4672-8869-32D758889D33}" presName="thickLine" presStyleLbl="alignNode1" presStyleIdx="3" presStyleCnt="4"/>
      <dgm:spPr/>
    </dgm:pt>
    <dgm:pt modelId="{F8B21E4E-EEFF-42CA-87D5-3E3899170303}" type="pres">
      <dgm:prSet presAssocID="{DDBE1DF4-9E15-4672-8869-32D758889D33}" presName="horz1" presStyleCnt="0"/>
      <dgm:spPr/>
    </dgm:pt>
    <dgm:pt modelId="{A0F051AC-5DCF-4985-8629-59523311E910}" type="pres">
      <dgm:prSet presAssocID="{DDBE1DF4-9E15-4672-8869-32D758889D33}" presName="tx1" presStyleLbl="revTx" presStyleIdx="3" presStyleCnt="4"/>
      <dgm:spPr/>
    </dgm:pt>
    <dgm:pt modelId="{0A667596-587D-4561-912A-96B575295493}" type="pres">
      <dgm:prSet presAssocID="{DDBE1DF4-9E15-4672-8869-32D758889D33}" presName="vert1" presStyleCnt="0"/>
      <dgm:spPr/>
    </dgm:pt>
  </dgm:ptLst>
  <dgm:cxnLst>
    <dgm:cxn modelId="{0FE92807-355B-403F-BA1C-681657990FE8}" type="presOf" srcId="{D63EF82B-FDDB-4A4E-9EB7-5AD4A46C1F80}" destId="{7F5986E1-0ED6-4325-871A-E1EAB7A66A4C}" srcOrd="0" destOrd="0" presId="urn:microsoft.com/office/officeart/2008/layout/LinedList"/>
    <dgm:cxn modelId="{01564C0D-E172-4238-93F8-9C144AF45B86}" type="presOf" srcId="{DD1498E9-C577-4D2F-8BC6-41C6EEE24399}" destId="{285C7500-18E6-4F54-881C-2C79835FCCF9}" srcOrd="0" destOrd="0" presId="urn:microsoft.com/office/officeart/2008/layout/LinedList"/>
    <dgm:cxn modelId="{51D84B62-5D2A-4B52-90C8-60C65086A6E8}" srcId="{DD1498E9-C577-4D2F-8BC6-41C6EEE24399}" destId="{D63EF82B-FDDB-4A4E-9EB7-5AD4A46C1F80}" srcOrd="1" destOrd="0" parTransId="{B8D1ACB9-6924-49B8-9EDB-7FFF1BFD8B50}" sibTransId="{9BD54407-5015-4B0F-8336-6B3EEA16BB96}"/>
    <dgm:cxn modelId="{7ABE8646-4177-495A-BD6B-739EFEEC4A01}" srcId="{DD1498E9-C577-4D2F-8BC6-41C6EEE24399}" destId="{B39B1361-6C9A-4DD5-89DC-8D1C67D99336}" srcOrd="2" destOrd="0" parTransId="{0701B823-37DF-44BB-8393-0EB62095C14C}" sibTransId="{2829F53C-FB38-4AE8-B445-6915BC3FBFE3}"/>
    <dgm:cxn modelId="{66535471-B2E7-469B-B47A-AC4028B7A23F}" type="presOf" srcId="{DDBE1DF4-9E15-4672-8869-32D758889D33}" destId="{A0F051AC-5DCF-4985-8629-59523311E910}" srcOrd="0" destOrd="0" presId="urn:microsoft.com/office/officeart/2008/layout/LinedList"/>
    <dgm:cxn modelId="{C1EB2F80-19F5-4145-BD9E-D95DCA696183}" srcId="{DD1498E9-C577-4D2F-8BC6-41C6EEE24399}" destId="{1F7592F9-9B1C-47EB-BA3D-A9249EF1CCD4}" srcOrd="0" destOrd="0" parTransId="{4733CDA0-97F9-422E-873B-20F11A8574A7}" sibTransId="{A65D4F33-35DE-40E8-B703-75CAC94EC302}"/>
    <dgm:cxn modelId="{67A162B0-8010-4525-B6BC-C2A031A67B6D}" type="presOf" srcId="{B39B1361-6C9A-4DD5-89DC-8D1C67D99336}" destId="{72F6EC0B-4423-4F9B-9AEE-B2DBEAEA9BBD}" srcOrd="0" destOrd="0" presId="urn:microsoft.com/office/officeart/2008/layout/LinedList"/>
    <dgm:cxn modelId="{D2C50ADE-D9D6-4EF4-8E55-38DA077878C7}" srcId="{DD1498E9-C577-4D2F-8BC6-41C6EEE24399}" destId="{DDBE1DF4-9E15-4672-8869-32D758889D33}" srcOrd="3" destOrd="0" parTransId="{85052E9C-A608-4F95-B7DC-78A8A30B6457}" sibTransId="{067439FD-C045-490E-879E-82F11FE49837}"/>
    <dgm:cxn modelId="{0689A1F8-44F3-4AD5-82AD-9256FE13D6F4}" type="presOf" srcId="{1F7592F9-9B1C-47EB-BA3D-A9249EF1CCD4}" destId="{98507AD3-3C23-437A-95B8-34EF1A0758E8}" srcOrd="0" destOrd="0" presId="urn:microsoft.com/office/officeart/2008/layout/LinedList"/>
    <dgm:cxn modelId="{E28DF2C6-1F3D-40F6-8FE0-5A2B72B0A4B2}" type="presParOf" srcId="{285C7500-18E6-4F54-881C-2C79835FCCF9}" destId="{B65C941B-474E-40E2-AA7B-DCF309DE97E5}" srcOrd="0" destOrd="0" presId="urn:microsoft.com/office/officeart/2008/layout/LinedList"/>
    <dgm:cxn modelId="{F8D9D212-BC46-44A3-B402-4703BF8AD2F5}" type="presParOf" srcId="{285C7500-18E6-4F54-881C-2C79835FCCF9}" destId="{825F5B35-F409-495C-83A4-5E68DEC91FA5}" srcOrd="1" destOrd="0" presId="urn:microsoft.com/office/officeart/2008/layout/LinedList"/>
    <dgm:cxn modelId="{0CAB5BCB-6DFF-4708-A0A7-52CA2E6799F1}" type="presParOf" srcId="{825F5B35-F409-495C-83A4-5E68DEC91FA5}" destId="{98507AD3-3C23-437A-95B8-34EF1A0758E8}" srcOrd="0" destOrd="0" presId="urn:microsoft.com/office/officeart/2008/layout/LinedList"/>
    <dgm:cxn modelId="{A2EFB67C-2578-4312-802D-745CA6B1CD06}" type="presParOf" srcId="{825F5B35-F409-495C-83A4-5E68DEC91FA5}" destId="{1F0C37DA-9F52-45F2-A910-7BAC175B95EC}" srcOrd="1" destOrd="0" presId="urn:microsoft.com/office/officeart/2008/layout/LinedList"/>
    <dgm:cxn modelId="{A1157F17-0D09-4809-8173-4EA326A68BA1}" type="presParOf" srcId="{285C7500-18E6-4F54-881C-2C79835FCCF9}" destId="{A2FB2006-17B0-4040-8659-52FE2643B9CC}" srcOrd="2" destOrd="0" presId="urn:microsoft.com/office/officeart/2008/layout/LinedList"/>
    <dgm:cxn modelId="{C5A4369D-0694-4085-A6F8-4A4D90592F25}" type="presParOf" srcId="{285C7500-18E6-4F54-881C-2C79835FCCF9}" destId="{41DE5548-7D0F-4189-8B79-C3743560FB98}" srcOrd="3" destOrd="0" presId="urn:microsoft.com/office/officeart/2008/layout/LinedList"/>
    <dgm:cxn modelId="{0AD3B93F-189E-4AFB-BBE7-EDD3EC00633B}" type="presParOf" srcId="{41DE5548-7D0F-4189-8B79-C3743560FB98}" destId="{7F5986E1-0ED6-4325-871A-E1EAB7A66A4C}" srcOrd="0" destOrd="0" presId="urn:microsoft.com/office/officeart/2008/layout/LinedList"/>
    <dgm:cxn modelId="{501C02C4-1752-49E6-A171-6B4317BBE68A}" type="presParOf" srcId="{41DE5548-7D0F-4189-8B79-C3743560FB98}" destId="{F79EBC96-5C71-44EF-AD6E-03A47CC59470}" srcOrd="1" destOrd="0" presId="urn:microsoft.com/office/officeart/2008/layout/LinedList"/>
    <dgm:cxn modelId="{C7AC2870-DDE2-4CDA-BF4D-1F48A166F0DB}" type="presParOf" srcId="{285C7500-18E6-4F54-881C-2C79835FCCF9}" destId="{2F342627-E69E-44DD-88F6-EFD49B4342C8}" srcOrd="4" destOrd="0" presId="urn:microsoft.com/office/officeart/2008/layout/LinedList"/>
    <dgm:cxn modelId="{83D448C7-F8BF-4D59-9944-357AC75809DE}" type="presParOf" srcId="{285C7500-18E6-4F54-881C-2C79835FCCF9}" destId="{530EF293-88F1-4556-A791-A98DA6CEA4A2}" srcOrd="5" destOrd="0" presId="urn:microsoft.com/office/officeart/2008/layout/LinedList"/>
    <dgm:cxn modelId="{851AB576-EDA0-42D2-8E66-2B6464CC85E3}" type="presParOf" srcId="{530EF293-88F1-4556-A791-A98DA6CEA4A2}" destId="{72F6EC0B-4423-4F9B-9AEE-B2DBEAEA9BBD}" srcOrd="0" destOrd="0" presId="urn:microsoft.com/office/officeart/2008/layout/LinedList"/>
    <dgm:cxn modelId="{F0E19476-72ED-4238-8C29-7FFEDFCF28F3}" type="presParOf" srcId="{530EF293-88F1-4556-A791-A98DA6CEA4A2}" destId="{B19FEA2D-124A-4FEB-9437-E45CCB512AB3}" srcOrd="1" destOrd="0" presId="urn:microsoft.com/office/officeart/2008/layout/LinedList"/>
    <dgm:cxn modelId="{E2E9208E-21FF-4B5C-9533-CF97A54425F3}" type="presParOf" srcId="{285C7500-18E6-4F54-881C-2C79835FCCF9}" destId="{02913B67-B7A6-4A0A-BAAC-E6EC53D7200D}" srcOrd="6" destOrd="0" presId="urn:microsoft.com/office/officeart/2008/layout/LinedList"/>
    <dgm:cxn modelId="{26BAD1F7-3F17-49A2-BE97-73D107CEE346}" type="presParOf" srcId="{285C7500-18E6-4F54-881C-2C79835FCCF9}" destId="{F8B21E4E-EEFF-42CA-87D5-3E3899170303}" srcOrd="7" destOrd="0" presId="urn:microsoft.com/office/officeart/2008/layout/LinedList"/>
    <dgm:cxn modelId="{5C383B3A-2343-4EAF-844B-2395B872227C}" type="presParOf" srcId="{F8B21E4E-EEFF-42CA-87D5-3E3899170303}" destId="{A0F051AC-5DCF-4985-8629-59523311E910}" srcOrd="0" destOrd="0" presId="urn:microsoft.com/office/officeart/2008/layout/LinedList"/>
    <dgm:cxn modelId="{84072EE8-73CE-4C4E-A25B-6D212D7F96D2}" type="presParOf" srcId="{F8B21E4E-EEFF-42CA-87D5-3E3899170303}" destId="{0A667596-587D-4561-912A-96B57529549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65BEE6-0910-4159-A227-29A559A3F1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0ABCFC7-F243-4D14-BC17-23BB53B6B2AE}">
      <dgm:prSet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IPL auction happens once in every 3 years </a:t>
          </a:r>
        </a:p>
      </dgm:t>
    </dgm:pt>
    <dgm:pt modelId="{17543846-1893-4FF1-93FC-6BAF61464299}" type="parTrans" cxnId="{69E75A8B-5F79-4B5E-BD6F-2DDF31429C2E}">
      <dgm:prSet/>
      <dgm:spPr/>
      <dgm:t>
        <a:bodyPr/>
        <a:lstStyle/>
        <a:p>
          <a:endParaRPr lang="en-US"/>
        </a:p>
      </dgm:t>
    </dgm:pt>
    <dgm:pt modelId="{CCA57E62-8F1C-4EFB-9E39-F085BCB362F8}" type="sibTrans" cxnId="{69E75A8B-5F79-4B5E-BD6F-2DDF31429C2E}">
      <dgm:prSet/>
      <dgm:spPr/>
      <dgm:t>
        <a:bodyPr/>
        <a:lstStyle/>
        <a:p>
          <a:endParaRPr lang="en-US"/>
        </a:p>
      </dgm:t>
    </dgm:pt>
    <dgm:pt modelId="{8C5080F4-C57E-4548-B9C1-1AF48A5596F9}">
      <dgm:prSet custT="1"/>
      <dgm:spPr/>
      <dgm:t>
        <a:bodyPr/>
        <a:lstStyle/>
        <a:p>
          <a:r>
            <a:rPr lang="en-US" sz="2000">
              <a:latin typeface="Arial" panose="020B0604020202020204" pitchFamily="34" charset="0"/>
              <a:cs typeface="Arial" panose="020B0604020202020204" pitchFamily="34" charset="0"/>
            </a:rPr>
            <a:t>Whom to select and how much can they spend on each player.</a:t>
          </a:r>
        </a:p>
      </dgm:t>
    </dgm:pt>
    <dgm:pt modelId="{D76FAD68-A4A3-4DAA-AE41-84A3FEAAF0B9}" type="parTrans" cxnId="{AF64D225-0778-4986-A6B6-0343229EFE66}">
      <dgm:prSet/>
      <dgm:spPr/>
      <dgm:t>
        <a:bodyPr/>
        <a:lstStyle/>
        <a:p>
          <a:endParaRPr lang="en-US"/>
        </a:p>
      </dgm:t>
    </dgm:pt>
    <dgm:pt modelId="{6270D015-9E24-4BBE-9EED-94630C885428}" type="sibTrans" cxnId="{AF64D225-0778-4986-A6B6-0343229EFE66}">
      <dgm:prSet/>
      <dgm:spPr/>
      <dgm:t>
        <a:bodyPr/>
        <a:lstStyle/>
        <a:p>
          <a:endParaRPr lang="en-US"/>
        </a:p>
      </dgm:t>
    </dgm:pt>
    <dgm:pt modelId="{9C559785-6377-43B1-8063-064FC54CFDAB}">
      <dgm:prSet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They need to make sure that they cannot go beyond their limit while auctioning for players.</a:t>
          </a:r>
        </a:p>
      </dgm:t>
    </dgm:pt>
    <dgm:pt modelId="{2C383AF4-B96E-4B66-A981-C8022FBC851A}" type="parTrans" cxnId="{3205FA80-EC9A-4F60-A124-4A8B00D84A35}">
      <dgm:prSet/>
      <dgm:spPr/>
      <dgm:t>
        <a:bodyPr/>
        <a:lstStyle/>
        <a:p>
          <a:endParaRPr lang="en-US"/>
        </a:p>
      </dgm:t>
    </dgm:pt>
    <dgm:pt modelId="{94C27BCB-791C-4866-B3E8-CF8CCC473372}" type="sibTrans" cxnId="{3205FA80-EC9A-4F60-A124-4A8B00D84A35}">
      <dgm:prSet/>
      <dgm:spPr/>
      <dgm:t>
        <a:bodyPr/>
        <a:lstStyle/>
        <a:p>
          <a:endParaRPr lang="en-US"/>
        </a:p>
      </dgm:t>
    </dgm:pt>
    <dgm:pt modelId="{A2C84A68-3B19-434B-85D0-D53B33802832}">
      <dgm:prSet custT="1"/>
      <dgm:spPr/>
      <dgm:t>
        <a:bodyPr/>
        <a:lstStyle/>
        <a:p>
          <a:r>
            <a:rPr lang="en-US" sz="2000">
              <a:latin typeface="Arial" panose="020B0604020202020204" pitchFamily="34" charset="0"/>
              <a:cs typeface="Arial" panose="020B0604020202020204" pitchFamily="34" charset="0"/>
            </a:rPr>
            <a:t>In one season one player salary can go so high and for the next auction he can go as low as possible based on his performance.</a:t>
          </a:r>
        </a:p>
      </dgm:t>
    </dgm:pt>
    <dgm:pt modelId="{178B0132-D4FD-4953-A557-CDBD41A63516}" type="parTrans" cxnId="{4DF9F8BB-1744-4B0A-9475-6A1E268C0C8E}">
      <dgm:prSet/>
      <dgm:spPr/>
      <dgm:t>
        <a:bodyPr/>
        <a:lstStyle/>
        <a:p>
          <a:endParaRPr lang="en-US"/>
        </a:p>
      </dgm:t>
    </dgm:pt>
    <dgm:pt modelId="{D509C3F9-5C1F-44BD-86DD-420C76EBD286}" type="sibTrans" cxnId="{4DF9F8BB-1744-4B0A-9475-6A1E268C0C8E}">
      <dgm:prSet/>
      <dgm:spPr/>
      <dgm:t>
        <a:bodyPr/>
        <a:lstStyle/>
        <a:p>
          <a:endParaRPr lang="en-US"/>
        </a:p>
      </dgm:t>
    </dgm:pt>
    <dgm:pt modelId="{61122870-44FB-49B6-9AB7-66F4CCB4B893}" type="pres">
      <dgm:prSet presAssocID="{5B65BEE6-0910-4159-A227-29A559A3F163}" presName="root" presStyleCnt="0">
        <dgm:presLayoutVars>
          <dgm:dir/>
          <dgm:resizeHandles val="exact"/>
        </dgm:presLayoutVars>
      </dgm:prSet>
      <dgm:spPr/>
    </dgm:pt>
    <dgm:pt modelId="{06E94EB9-5772-4448-990C-E5A282AB9B7E}" type="pres">
      <dgm:prSet presAssocID="{40ABCFC7-F243-4D14-BC17-23BB53B6B2AE}" presName="compNode" presStyleCnt="0"/>
      <dgm:spPr/>
    </dgm:pt>
    <dgm:pt modelId="{483FAA01-6F7E-44E2-AD80-C8D9CF2569B0}" type="pres">
      <dgm:prSet presAssocID="{40ABCFC7-F243-4D14-BC17-23BB53B6B2AE}" presName="bgRect" presStyleLbl="bgShp" presStyleIdx="0" presStyleCnt="4"/>
      <dgm:spPr/>
    </dgm:pt>
    <dgm:pt modelId="{B4E5B718-1E3D-4BE6-AC30-33E89B7BB82B}" type="pres">
      <dgm:prSet presAssocID="{40ABCFC7-F243-4D14-BC17-23BB53B6B2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8779A1E2-95BC-4156-99B6-9876EA53249D}" type="pres">
      <dgm:prSet presAssocID="{40ABCFC7-F243-4D14-BC17-23BB53B6B2AE}" presName="spaceRect" presStyleCnt="0"/>
      <dgm:spPr/>
    </dgm:pt>
    <dgm:pt modelId="{ECD46307-2520-496E-89A2-D1A45138ECB4}" type="pres">
      <dgm:prSet presAssocID="{40ABCFC7-F243-4D14-BC17-23BB53B6B2AE}" presName="parTx" presStyleLbl="revTx" presStyleIdx="0" presStyleCnt="4">
        <dgm:presLayoutVars>
          <dgm:chMax val="0"/>
          <dgm:chPref val="0"/>
        </dgm:presLayoutVars>
      </dgm:prSet>
      <dgm:spPr/>
    </dgm:pt>
    <dgm:pt modelId="{A8FB5C7C-F2F8-4045-B98A-DC2959D1A101}" type="pres">
      <dgm:prSet presAssocID="{CCA57E62-8F1C-4EFB-9E39-F085BCB362F8}" presName="sibTrans" presStyleCnt="0"/>
      <dgm:spPr/>
    </dgm:pt>
    <dgm:pt modelId="{E7117479-0683-48B2-959F-A5CE5D8339DE}" type="pres">
      <dgm:prSet presAssocID="{8C5080F4-C57E-4548-B9C1-1AF48A5596F9}" presName="compNode" presStyleCnt="0"/>
      <dgm:spPr/>
    </dgm:pt>
    <dgm:pt modelId="{2FBC5243-0F77-40F8-BF80-BBC847B64440}" type="pres">
      <dgm:prSet presAssocID="{8C5080F4-C57E-4548-B9C1-1AF48A5596F9}" presName="bgRect" presStyleLbl="bgShp" presStyleIdx="1" presStyleCnt="4"/>
      <dgm:spPr/>
    </dgm:pt>
    <dgm:pt modelId="{48FC7F91-72D6-43C0-AB33-402F9B45C05B}" type="pres">
      <dgm:prSet presAssocID="{8C5080F4-C57E-4548-B9C1-1AF48A5596F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F28458C6-5D14-4901-89B7-DD6406645BDE}" type="pres">
      <dgm:prSet presAssocID="{8C5080F4-C57E-4548-B9C1-1AF48A5596F9}" presName="spaceRect" presStyleCnt="0"/>
      <dgm:spPr/>
    </dgm:pt>
    <dgm:pt modelId="{78913293-4C34-41CE-9FB6-2D8AD5B4652E}" type="pres">
      <dgm:prSet presAssocID="{8C5080F4-C57E-4548-B9C1-1AF48A5596F9}" presName="parTx" presStyleLbl="revTx" presStyleIdx="1" presStyleCnt="4">
        <dgm:presLayoutVars>
          <dgm:chMax val="0"/>
          <dgm:chPref val="0"/>
        </dgm:presLayoutVars>
      </dgm:prSet>
      <dgm:spPr/>
    </dgm:pt>
    <dgm:pt modelId="{B93FBCA3-9309-41C6-9B9B-B41ACC7BE279}" type="pres">
      <dgm:prSet presAssocID="{6270D015-9E24-4BBE-9EED-94630C885428}" presName="sibTrans" presStyleCnt="0"/>
      <dgm:spPr/>
    </dgm:pt>
    <dgm:pt modelId="{01F43136-65CE-488A-B169-AA2F1D970206}" type="pres">
      <dgm:prSet presAssocID="{9C559785-6377-43B1-8063-064FC54CFDAB}" presName="compNode" presStyleCnt="0"/>
      <dgm:spPr/>
    </dgm:pt>
    <dgm:pt modelId="{81AC6FA9-2821-471A-91DB-0274C2FDB2EC}" type="pres">
      <dgm:prSet presAssocID="{9C559785-6377-43B1-8063-064FC54CFDAB}" presName="bgRect" presStyleLbl="bgShp" presStyleIdx="2" presStyleCnt="4"/>
      <dgm:spPr/>
    </dgm:pt>
    <dgm:pt modelId="{0A4B8538-9F83-4874-932C-07881A5751A2}" type="pres">
      <dgm:prSet presAssocID="{9C559785-6377-43B1-8063-064FC54CFDA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3EBDE90-0964-4135-A381-36A0C973BD9C}" type="pres">
      <dgm:prSet presAssocID="{9C559785-6377-43B1-8063-064FC54CFDAB}" presName="spaceRect" presStyleCnt="0"/>
      <dgm:spPr/>
    </dgm:pt>
    <dgm:pt modelId="{D443C842-804F-4982-BF54-974DBB4B6DC5}" type="pres">
      <dgm:prSet presAssocID="{9C559785-6377-43B1-8063-064FC54CFDAB}" presName="parTx" presStyleLbl="revTx" presStyleIdx="2" presStyleCnt="4">
        <dgm:presLayoutVars>
          <dgm:chMax val="0"/>
          <dgm:chPref val="0"/>
        </dgm:presLayoutVars>
      </dgm:prSet>
      <dgm:spPr/>
    </dgm:pt>
    <dgm:pt modelId="{0EB91C8F-E6EA-4EAA-A43A-0C7C7BBA02EE}" type="pres">
      <dgm:prSet presAssocID="{94C27BCB-791C-4866-B3E8-CF8CCC473372}" presName="sibTrans" presStyleCnt="0"/>
      <dgm:spPr/>
    </dgm:pt>
    <dgm:pt modelId="{3795305F-B100-4D14-8EF5-FE90B7510422}" type="pres">
      <dgm:prSet presAssocID="{A2C84A68-3B19-434B-85D0-D53B33802832}" presName="compNode" presStyleCnt="0"/>
      <dgm:spPr/>
    </dgm:pt>
    <dgm:pt modelId="{D6281CE4-5356-4191-814D-8E9C5449C90F}" type="pres">
      <dgm:prSet presAssocID="{A2C84A68-3B19-434B-85D0-D53B33802832}" presName="bgRect" presStyleLbl="bgShp" presStyleIdx="3" presStyleCnt="4"/>
      <dgm:spPr/>
    </dgm:pt>
    <dgm:pt modelId="{16C1731D-32B3-4283-9C48-360C92A9E0F4}" type="pres">
      <dgm:prSet presAssocID="{A2C84A68-3B19-434B-85D0-D53B3380283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8C399833-E525-4E7D-8391-327A4DD82857}" type="pres">
      <dgm:prSet presAssocID="{A2C84A68-3B19-434B-85D0-D53B33802832}" presName="spaceRect" presStyleCnt="0"/>
      <dgm:spPr/>
    </dgm:pt>
    <dgm:pt modelId="{F01B34B8-C629-4189-BE23-1F15B2C69883}" type="pres">
      <dgm:prSet presAssocID="{A2C84A68-3B19-434B-85D0-D53B3380283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F64D225-0778-4986-A6B6-0343229EFE66}" srcId="{5B65BEE6-0910-4159-A227-29A559A3F163}" destId="{8C5080F4-C57E-4548-B9C1-1AF48A5596F9}" srcOrd="1" destOrd="0" parTransId="{D76FAD68-A4A3-4DAA-AE41-84A3FEAAF0B9}" sibTransId="{6270D015-9E24-4BBE-9EED-94630C885428}"/>
    <dgm:cxn modelId="{3205FA80-EC9A-4F60-A124-4A8B00D84A35}" srcId="{5B65BEE6-0910-4159-A227-29A559A3F163}" destId="{9C559785-6377-43B1-8063-064FC54CFDAB}" srcOrd="2" destOrd="0" parTransId="{2C383AF4-B96E-4B66-A981-C8022FBC851A}" sibTransId="{94C27BCB-791C-4866-B3E8-CF8CCC473372}"/>
    <dgm:cxn modelId="{69E75A8B-5F79-4B5E-BD6F-2DDF31429C2E}" srcId="{5B65BEE6-0910-4159-A227-29A559A3F163}" destId="{40ABCFC7-F243-4D14-BC17-23BB53B6B2AE}" srcOrd="0" destOrd="0" parTransId="{17543846-1893-4FF1-93FC-6BAF61464299}" sibTransId="{CCA57E62-8F1C-4EFB-9E39-F085BCB362F8}"/>
    <dgm:cxn modelId="{2CD90F92-8AED-4C3D-A15B-2F9C7B97CEF7}" type="presOf" srcId="{8C5080F4-C57E-4548-B9C1-1AF48A5596F9}" destId="{78913293-4C34-41CE-9FB6-2D8AD5B4652E}" srcOrd="0" destOrd="0" presId="urn:microsoft.com/office/officeart/2018/2/layout/IconVerticalSolidList"/>
    <dgm:cxn modelId="{3E47A8A3-4EF6-4D06-9299-575FDDFABE82}" type="presOf" srcId="{9C559785-6377-43B1-8063-064FC54CFDAB}" destId="{D443C842-804F-4982-BF54-974DBB4B6DC5}" srcOrd="0" destOrd="0" presId="urn:microsoft.com/office/officeart/2018/2/layout/IconVerticalSolidList"/>
    <dgm:cxn modelId="{8F39B4AC-FBC4-447F-AFE9-AB12C969D164}" type="presOf" srcId="{5B65BEE6-0910-4159-A227-29A559A3F163}" destId="{61122870-44FB-49B6-9AB7-66F4CCB4B893}" srcOrd="0" destOrd="0" presId="urn:microsoft.com/office/officeart/2018/2/layout/IconVerticalSolidList"/>
    <dgm:cxn modelId="{4DF9F8BB-1744-4B0A-9475-6A1E268C0C8E}" srcId="{5B65BEE6-0910-4159-A227-29A559A3F163}" destId="{A2C84A68-3B19-434B-85D0-D53B33802832}" srcOrd="3" destOrd="0" parTransId="{178B0132-D4FD-4953-A557-CDBD41A63516}" sibTransId="{D509C3F9-5C1F-44BD-86DD-420C76EBD286}"/>
    <dgm:cxn modelId="{4F3D32C3-7C6A-4B80-A084-1D1FEE61CDE5}" type="presOf" srcId="{A2C84A68-3B19-434B-85D0-D53B33802832}" destId="{F01B34B8-C629-4189-BE23-1F15B2C69883}" srcOrd="0" destOrd="0" presId="urn:microsoft.com/office/officeart/2018/2/layout/IconVerticalSolidList"/>
    <dgm:cxn modelId="{BC05E3D9-B7DC-4C1B-BEB2-0B66D1D412D6}" type="presOf" srcId="{40ABCFC7-F243-4D14-BC17-23BB53B6B2AE}" destId="{ECD46307-2520-496E-89A2-D1A45138ECB4}" srcOrd="0" destOrd="0" presId="urn:microsoft.com/office/officeart/2018/2/layout/IconVerticalSolidList"/>
    <dgm:cxn modelId="{98C55503-9AC9-46F9-A9FF-633756B87404}" type="presParOf" srcId="{61122870-44FB-49B6-9AB7-66F4CCB4B893}" destId="{06E94EB9-5772-4448-990C-E5A282AB9B7E}" srcOrd="0" destOrd="0" presId="urn:microsoft.com/office/officeart/2018/2/layout/IconVerticalSolidList"/>
    <dgm:cxn modelId="{1CC25063-07A1-4B40-A02A-10AE1F114A36}" type="presParOf" srcId="{06E94EB9-5772-4448-990C-E5A282AB9B7E}" destId="{483FAA01-6F7E-44E2-AD80-C8D9CF2569B0}" srcOrd="0" destOrd="0" presId="urn:microsoft.com/office/officeart/2018/2/layout/IconVerticalSolidList"/>
    <dgm:cxn modelId="{770EE3C6-8CF2-4789-A261-AA850A9E1491}" type="presParOf" srcId="{06E94EB9-5772-4448-990C-E5A282AB9B7E}" destId="{B4E5B718-1E3D-4BE6-AC30-33E89B7BB82B}" srcOrd="1" destOrd="0" presId="urn:microsoft.com/office/officeart/2018/2/layout/IconVerticalSolidList"/>
    <dgm:cxn modelId="{21C3A3FF-65FA-4E09-99A3-588BAFC3C922}" type="presParOf" srcId="{06E94EB9-5772-4448-990C-E5A282AB9B7E}" destId="{8779A1E2-95BC-4156-99B6-9876EA53249D}" srcOrd="2" destOrd="0" presId="urn:microsoft.com/office/officeart/2018/2/layout/IconVerticalSolidList"/>
    <dgm:cxn modelId="{4AFC549E-6E8B-4259-A714-CDB2C4719AC7}" type="presParOf" srcId="{06E94EB9-5772-4448-990C-E5A282AB9B7E}" destId="{ECD46307-2520-496E-89A2-D1A45138ECB4}" srcOrd="3" destOrd="0" presId="urn:microsoft.com/office/officeart/2018/2/layout/IconVerticalSolidList"/>
    <dgm:cxn modelId="{8D5D040E-97A1-43B9-BCF4-4FC2892B392C}" type="presParOf" srcId="{61122870-44FB-49B6-9AB7-66F4CCB4B893}" destId="{A8FB5C7C-F2F8-4045-B98A-DC2959D1A101}" srcOrd="1" destOrd="0" presId="urn:microsoft.com/office/officeart/2018/2/layout/IconVerticalSolidList"/>
    <dgm:cxn modelId="{10698032-75C4-416D-9397-5AAA52F1737D}" type="presParOf" srcId="{61122870-44FB-49B6-9AB7-66F4CCB4B893}" destId="{E7117479-0683-48B2-959F-A5CE5D8339DE}" srcOrd="2" destOrd="0" presId="urn:microsoft.com/office/officeart/2018/2/layout/IconVerticalSolidList"/>
    <dgm:cxn modelId="{91B98881-A9BE-4C20-B23A-A7351DB8E366}" type="presParOf" srcId="{E7117479-0683-48B2-959F-A5CE5D8339DE}" destId="{2FBC5243-0F77-40F8-BF80-BBC847B64440}" srcOrd="0" destOrd="0" presId="urn:microsoft.com/office/officeart/2018/2/layout/IconVerticalSolidList"/>
    <dgm:cxn modelId="{58154A93-7C76-48F6-B0ED-0F50C4385947}" type="presParOf" srcId="{E7117479-0683-48B2-959F-A5CE5D8339DE}" destId="{48FC7F91-72D6-43C0-AB33-402F9B45C05B}" srcOrd="1" destOrd="0" presId="urn:microsoft.com/office/officeart/2018/2/layout/IconVerticalSolidList"/>
    <dgm:cxn modelId="{848058A2-D4A8-4457-8E39-17F18478E947}" type="presParOf" srcId="{E7117479-0683-48B2-959F-A5CE5D8339DE}" destId="{F28458C6-5D14-4901-89B7-DD6406645BDE}" srcOrd="2" destOrd="0" presId="urn:microsoft.com/office/officeart/2018/2/layout/IconVerticalSolidList"/>
    <dgm:cxn modelId="{22C19F52-DE8A-4580-AF8F-B9F039C11D24}" type="presParOf" srcId="{E7117479-0683-48B2-959F-A5CE5D8339DE}" destId="{78913293-4C34-41CE-9FB6-2D8AD5B4652E}" srcOrd="3" destOrd="0" presId="urn:microsoft.com/office/officeart/2018/2/layout/IconVerticalSolidList"/>
    <dgm:cxn modelId="{52DC3608-6E25-4DC4-8FD7-339699F73F47}" type="presParOf" srcId="{61122870-44FB-49B6-9AB7-66F4CCB4B893}" destId="{B93FBCA3-9309-41C6-9B9B-B41ACC7BE279}" srcOrd="3" destOrd="0" presId="urn:microsoft.com/office/officeart/2018/2/layout/IconVerticalSolidList"/>
    <dgm:cxn modelId="{8FAC9BA8-9EA6-4AC3-B5A4-A60BDC074FFB}" type="presParOf" srcId="{61122870-44FB-49B6-9AB7-66F4CCB4B893}" destId="{01F43136-65CE-488A-B169-AA2F1D970206}" srcOrd="4" destOrd="0" presId="urn:microsoft.com/office/officeart/2018/2/layout/IconVerticalSolidList"/>
    <dgm:cxn modelId="{03E3E237-A7E6-4D6D-B93D-FD77A8DE5222}" type="presParOf" srcId="{01F43136-65CE-488A-B169-AA2F1D970206}" destId="{81AC6FA9-2821-471A-91DB-0274C2FDB2EC}" srcOrd="0" destOrd="0" presId="urn:microsoft.com/office/officeart/2018/2/layout/IconVerticalSolidList"/>
    <dgm:cxn modelId="{B6C77E8D-8886-4360-AB36-9BBADB19C34E}" type="presParOf" srcId="{01F43136-65CE-488A-B169-AA2F1D970206}" destId="{0A4B8538-9F83-4874-932C-07881A5751A2}" srcOrd="1" destOrd="0" presId="urn:microsoft.com/office/officeart/2018/2/layout/IconVerticalSolidList"/>
    <dgm:cxn modelId="{D5A47FC9-7FF9-4A1A-A988-A21524C881D9}" type="presParOf" srcId="{01F43136-65CE-488A-B169-AA2F1D970206}" destId="{93EBDE90-0964-4135-A381-36A0C973BD9C}" srcOrd="2" destOrd="0" presId="urn:microsoft.com/office/officeart/2018/2/layout/IconVerticalSolidList"/>
    <dgm:cxn modelId="{E942DF57-82B3-4D05-B406-BE3748656593}" type="presParOf" srcId="{01F43136-65CE-488A-B169-AA2F1D970206}" destId="{D443C842-804F-4982-BF54-974DBB4B6DC5}" srcOrd="3" destOrd="0" presId="urn:microsoft.com/office/officeart/2018/2/layout/IconVerticalSolidList"/>
    <dgm:cxn modelId="{36E9103D-80E1-4E60-B08B-70DBB7951921}" type="presParOf" srcId="{61122870-44FB-49B6-9AB7-66F4CCB4B893}" destId="{0EB91C8F-E6EA-4EAA-A43A-0C7C7BBA02EE}" srcOrd="5" destOrd="0" presId="urn:microsoft.com/office/officeart/2018/2/layout/IconVerticalSolidList"/>
    <dgm:cxn modelId="{8548B0F2-6BDE-46E4-85FD-9C1C91389815}" type="presParOf" srcId="{61122870-44FB-49B6-9AB7-66F4CCB4B893}" destId="{3795305F-B100-4D14-8EF5-FE90B7510422}" srcOrd="6" destOrd="0" presId="urn:microsoft.com/office/officeart/2018/2/layout/IconVerticalSolidList"/>
    <dgm:cxn modelId="{85C2E26D-6421-4176-8552-98346F966B95}" type="presParOf" srcId="{3795305F-B100-4D14-8EF5-FE90B7510422}" destId="{D6281CE4-5356-4191-814D-8E9C5449C90F}" srcOrd="0" destOrd="0" presId="urn:microsoft.com/office/officeart/2018/2/layout/IconVerticalSolidList"/>
    <dgm:cxn modelId="{A9F874C0-3A02-4A2B-93AC-DEB541AE1358}" type="presParOf" srcId="{3795305F-B100-4D14-8EF5-FE90B7510422}" destId="{16C1731D-32B3-4283-9C48-360C92A9E0F4}" srcOrd="1" destOrd="0" presId="urn:microsoft.com/office/officeart/2018/2/layout/IconVerticalSolidList"/>
    <dgm:cxn modelId="{ADB81F35-C9A6-40F7-B483-FF296EF42F44}" type="presParOf" srcId="{3795305F-B100-4D14-8EF5-FE90B7510422}" destId="{8C399833-E525-4E7D-8391-327A4DD82857}" srcOrd="2" destOrd="0" presId="urn:microsoft.com/office/officeart/2018/2/layout/IconVerticalSolidList"/>
    <dgm:cxn modelId="{0531351F-C527-4CBF-830E-C25E5E159385}" type="presParOf" srcId="{3795305F-B100-4D14-8EF5-FE90B7510422}" destId="{F01B34B8-C629-4189-BE23-1F15B2C6988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032626-61A3-4465-BDF4-03FFD549BE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AA173A6-186A-4B32-BF1F-C90DA656D1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Top 10 batsmen and bowlers based on their performance throughout all seasons. </a:t>
          </a:r>
        </a:p>
      </dgm:t>
    </dgm:pt>
    <dgm:pt modelId="{240EE8ED-BB60-4A99-84B5-7DB3182C87C0}" type="parTrans" cxnId="{A3925296-2184-4758-B1DC-DDF0AD9A4131}">
      <dgm:prSet/>
      <dgm:spPr/>
      <dgm:t>
        <a:bodyPr/>
        <a:lstStyle/>
        <a:p>
          <a:endParaRPr lang="en-US"/>
        </a:p>
      </dgm:t>
    </dgm:pt>
    <dgm:pt modelId="{85F71360-2343-455C-94DB-CF1AC3E45132}" type="sibTrans" cxnId="{A3925296-2184-4758-B1DC-DDF0AD9A4131}">
      <dgm:prSet/>
      <dgm:spPr/>
      <dgm:t>
        <a:bodyPr/>
        <a:lstStyle/>
        <a:p>
          <a:endParaRPr lang="en-US"/>
        </a:p>
      </dgm:t>
    </dgm:pt>
    <dgm:pt modelId="{52648566-F2EE-4DE8-A359-FB3D0EDA260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In our project We will be foreseeing the valuable batsmen and valuable bowler by K means clustering and for which franchise he played the most.</a:t>
          </a:r>
        </a:p>
      </dgm:t>
    </dgm:pt>
    <dgm:pt modelId="{5645B8CB-10A4-4865-BF9A-A0D42098FCDB}" type="parTrans" cxnId="{EF151D00-E710-4F86-B535-9EFC9A99DE5D}">
      <dgm:prSet/>
      <dgm:spPr/>
      <dgm:t>
        <a:bodyPr/>
        <a:lstStyle/>
        <a:p>
          <a:endParaRPr lang="en-US"/>
        </a:p>
      </dgm:t>
    </dgm:pt>
    <dgm:pt modelId="{24FC8ADE-F301-43F5-A5BC-882D272B749B}" type="sibTrans" cxnId="{EF151D00-E710-4F86-B535-9EFC9A99DE5D}">
      <dgm:prSet/>
      <dgm:spPr/>
      <dgm:t>
        <a:bodyPr/>
        <a:lstStyle/>
        <a:p>
          <a:endParaRPr lang="en-US"/>
        </a:p>
      </dgm:t>
    </dgm:pt>
    <dgm:pt modelId="{4EFFD948-25F9-4F97-88FC-6E112020818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Does toss decision makes any difference in win or lose.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4748EC-94C0-4A44-98B0-BB66FC8E1A0C}" type="parTrans" cxnId="{B5980C69-65E4-4D66-A60F-2FCA59C04DE5}">
      <dgm:prSet/>
      <dgm:spPr/>
      <dgm:t>
        <a:bodyPr/>
        <a:lstStyle/>
        <a:p>
          <a:endParaRPr lang="en-IN"/>
        </a:p>
      </dgm:t>
    </dgm:pt>
    <dgm:pt modelId="{B17C0BD9-7961-438B-8382-C79AE76FE938}" type="sibTrans" cxnId="{B5980C69-65E4-4D66-A60F-2FCA59C04DE5}">
      <dgm:prSet/>
      <dgm:spPr/>
      <dgm:t>
        <a:bodyPr/>
        <a:lstStyle/>
        <a:p>
          <a:endParaRPr lang="en-IN"/>
        </a:p>
      </dgm:t>
    </dgm:pt>
    <dgm:pt modelId="{51FD7FF0-C672-435F-B333-727D5DEF8FC8}" type="pres">
      <dgm:prSet presAssocID="{F4032626-61A3-4465-BDF4-03FFD549BE5B}" presName="root" presStyleCnt="0">
        <dgm:presLayoutVars>
          <dgm:dir/>
          <dgm:resizeHandles val="exact"/>
        </dgm:presLayoutVars>
      </dgm:prSet>
      <dgm:spPr/>
    </dgm:pt>
    <dgm:pt modelId="{07F485E9-83EC-478E-9815-639C3CFF13E8}" type="pres">
      <dgm:prSet presAssocID="{7AA173A6-186A-4B32-BF1F-C90DA656D1A3}" presName="compNode" presStyleCnt="0"/>
      <dgm:spPr/>
    </dgm:pt>
    <dgm:pt modelId="{B0C8142F-E484-4ED0-9B1E-F6214906611A}" type="pres">
      <dgm:prSet presAssocID="{7AA173A6-186A-4B32-BF1F-C90DA656D1A3}" presName="bgRect" presStyleLbl="bgShp" presStyleIdx="0" presStyleCnt="3"/>
      <dgm:spPr/>
    </dgm:pt>
    <dgm:pt modelId="{1D2BAAEA-867E-4878-B92F-D1E385D4332C}" type="pres">
      <dgm:prSet presAssocID="{7AA173A6-186A-4B32-BF1F-C90DA656D1A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C591B640-8E04-4C33-9752-683446D8D5F8}" type="pres">
      <dgm:prSet presAssocID="{7AA173A6-186A-4B32-BF1F-C90DA656D1A3}" presName="spaceRect" presStyleCnt="0"/>
      <dgm:spPr/>
    </dgm:pt>
    <dgm:pt modelId="{CC3E390D-9298-452A-BFD6-61734092DA24}" type="pres">
      <dgm:prSet presAssocID="{7AA173A6-186A-4B32-BF1F-C90DA656D1A3}" presName="parTx" presStyleLbl="revTx" presStyleIdx="0" presStyleCnt="3">
        <dgm:presLayoutVars>
          <dgm:chMax val="0"/>
          <dgm:chPref val="0"/>
        </dgm:presLayoutVars>
      </dgm:prSet>
      <dgm:spPr/>
    </dgm:pt>
    <dgm:pt modelId="{AACD199C-3C4A-4FE6-8C42-EB592682847F}" type="pres">
      <dgm:prSet presAssocID="{85F71360-2343-455C-94DB-CF1AC3E45132}" presName="sibTrans" presStyleCnt="0"/>
      <dgm:spPr/>
    </dgm:pt>
    <dgm:pt modelId="{9E88C99B-EB27-445B-8DEB-BB70A880474E}" type="pres">
      <dgm:prSet presAssocID="{52648566-F2EE-4DE8-A359-FB3D0EDA2605}" presName="compNode" presStyleCnt="0"/>
      <dgm:spPr/>
    </dgm:pt>
    <dgm:pt modelId="{ABFE54D4-9FD7-4B6A-8C8D-4D745C8E944C}" type="pres">
      <dgm:prSet presAssocID="{52648566-F2EE-4DE8-A359-FB3D0EDA2605}" presName="bgRect" presStyleLbl="bgShp" presStyleIdx="1" presStyleCnt="3"/>
      <dgm:spPr/>
    </dgm:pt>
    <dgm:pt modelId="{92DE3EAC-EA74-4AE0-90BC-BB2305002072}" type="pres">
      <dgm:prSet presAssocID="{52648566-F2EE-4DE8-A359-FB3D0EDA260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1169D762-D789-408E-96DD-A62867CD16B2}" type="pres">
      <dgm:prSet presAssocID="{52648566-F2EE-4DE8-A359-FB3D0EDA2605}" presName="spaceRect" presStyleCnt="0"/>
      <dgm:spPr/>
    </dgm:pt>
    <dgm:pt modelId="{EAF8B26D-BB4F-4E37-836B-654541FC924A}" type="pres">
      <dgm:prSet presAssocID="{52648566-F2EE-4DE8-A359-FB3D0EDA2605}" presName="parTx" presStyleLbl="revTx" presStyleIdx="1" presStyleCnt="3">
        <dgm:presLayoutVars>
          <dgm:chMax val="0"/>
          <dgm:chPref val="0"/>
        </dgm:presLayoutVars>
      </dgm:prSet>
      <dgm:spPr/>
    </dgm:pt>
    <dgm:pt modelId="{095662B1-A885-463E-963A-BB06B36CBD94}" type="pres">
      <dgm:prSet presAssocID="{24FC8ADE-F301-43F5-A5BC-882D272B749B}" presName="sibTrans" presStyleCnt="0"/>
      <dgm:spPr/>
    </dgm:pt>
    <dgm:pt modelId="{56953486-88AB-4C26-B9EE-C406F267DC15}" type="pres">
      <dgm:prSet presAssocID="{4EFFD948-25F9-4F97-88FC-6E112020818B}" presName="compNode" presStyleCnt="0"/>
      <dgm:spPr/>
    </dgm:pt>
    <dgm:pt modelId="{AFB0CFDA-B33F-49D3-8E9C-0F77702FA90C}" type="pres">
      <dgm:prSet presAssocID="{4EFFD948-25F9-4F97-88FC-6E112020818B}" presName="bgRect" presStyleLbl="bgShp" presStyleIdx="2" presStyleCnt="3"/>
      <dgm:spPr/>
    </dgm:pt>
    <dgm:pt modelId="{2CEE8063-7322-419E-BD86-8CAE11A16F2D}" type="pres">
      <dgm:prSet presAssocID="{4EFFD948-25F9-4F97-88FC-6E112020818B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C43FCD52-6BC7-461E-8E87-CECAA848CCBF}" type="pres">
      <dgm:prSet presAssocID="{4EFFD948-25F9-4F97-88FC-6E112020818B}" presName="spaceRect" presStyleCnt="0"/>
      <dgm:spPr/>
    </dgm:pt>
    <dgm:pt modelId="{A11A923E-1091-4990-AB5E-2CD1DCAACD6B}" type="pres">
      <dgm:prSet presAssocID="{4EFFD948-25F9-4F97-88FC-6E112020818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F151D00-E710-4F86-B535-9EFC9A99DE5D}" srcId="{F4032626-61A3-4465-BDF4-03FFD549BE5B}" destId="{52648566-F2EE-4DE8-A359-FB3D0EDA2605}" srcOrd="1" destOrd="0" parTransId="{5645B8CB-10A4-4865-BF9A-A0D42098FCDB}" sibTransId="{24FC8ADE-F301-43F5-A5BC-882D272B749B}"/>
    <dgm:cxn modelId="{B5980C69-65E4-4D66-A60F-2FCA59C04DE5}" srcId="{F4032626-61A3-4465-BDF4-03FFD549BE5B}" destId="{4EFFD948-25F9-4F97-88FC-6E112020818B}" srcOrd="2" destOrd="0" parTransId="{6A4748EC-94C0-4A44-98B0-BB66FC8E1A0C}" sibTransId="{B17C0BD9-7961-438B-8382-C79AE76FE938}"/>
    <dgm:cxn modelId="{02F2DA55-4BD0-422A-8695-559BAAEDBFC7}" type="presOf" srcId="{4EFFD948-25F9-4F97-88FC-6E112020818B}" destId="{A11A923E-1091-4990-AB5E-2CD1DCAACD6B}" srcOrd="0" destOrd="0" presId="urn:microsoft.com/office/officeart/2018/2/layout/IconVerticalSolidList"/>
    <dgm:cxn modelId="{A3925296-2184-4758-B1DC-DDF0AD9A4131}" srcId="{F4032626-61A3-4465-BDF4-03FFD549BE5B}" destId="{7AA173A6-186A-4B32-BF1F-C90DA656D1A3}" srcOrd="0" destOrd="0" parTransId="{240EE8ED-BB60-4A99-84B5-7DB3182C87C0}" sibTransId="{85F71360-2343-455C-94DB-CF1AC3E45132}"/>
    <dgm:cxn modelId="{DF90FFB0-10CF-45A9-8708-CCA4889F69E8}" type="presOf" srcId="{F4032626-61A3-4465-BDF4-03FFD549BE5B}" destId="{51FD7FF0-C672-435F-B333-727D5DEF8FC8}" srcOrd="0" destOrd="0" presId="urn:microsoft.com/office/officeart/2018/2/layout/IconVerticalSolidList"/>
    <dgm:cxn modelId="{B8E8DBF1-CC2C-4CA0-BBEB-5FEDCA79CA84}" type="presOf" srcId="{7AA173A6-186A-4B32-BF1F-C90DA656D1A3}" destId="{CC3E390D-9298-452A-BFD6-61734092DA24}" srcOrd="0" destOrd="0" presId="urn:microsoft.com/office/officeart/2018/2/layout/IconVerticalSolidList"/>
    <dgm:cxn modelId="{6FBF75F2-305E-4D8C-88BA-839C975B4D5F}" type="presOf" srcId="{52648566-F2EE-4DE8-A359-FB3D0EDA2605}" destId="{EAF8B26D-BB4F-4E37-836B-654541FC924A}" srcOrd="0" destOrd="0" presId="urn:microsoft.com/office/officeart/2018/2/layout/IconVerticalSolidList"/>
    <dgm:cxn modelId="{FCCFB8FE-659A-4E47-B929-06970994269C}" type="presParOf" srcId="{51FD7FF0-C672-435F-B333-727D5DEF8FC8}" destId="{07F485E9-83EC-478E-9815-639C3CFF13E8}" srcOrd="0" destOrd="0" presId="urn:microsoft.com/office/officeart/2018/2/layout/IconVerticalSolidList"/>
    <dgm:cxn modelId="{3B1289CF-84E4-4347-A6FC-C95644D7DC52}" type="presParOf" srcId="{07F485E9-83EC-478E-9815-639C3CFF13E8}" destId="{B0C8142F-E484-4ED0-9B1E-F6214906611A}" srcOrd="0" destOrd="0" presId="urn:microsoft.com/office/officeart/2018/2/layout/IconVerticalSolidList"/>
    <dgm:cxn modelId="{6120AD0A-57A5-4D19-B07B-B0D6635A5CB5}" type="presParOf" srcId="{07F485E9-83EC-478E-9815-639C3CFF13E8}" destId="{1D2BAAEA-867E-4878-B92F-D1E385D4332C}" srcOrd="1" destOrd="0" presId="urn:microsoft.com/office/officeart/2018/2/layout/IconVerticalSolidList"/>
    <dgm:cxn modelId="{87942797-6C4F-490D-A7BA-474C4CE838D3}" type="presParOf" srcId="{07F485E9-83EC-478E-9815-639C3CFF13E8}" destId="{C591B640-8E04-4C33-9752-683446D8D5F8}" srcOrd="2" destOrd="0" presId="urn:microsoft.com/office/officeart/2018/2/layout/IconVerticalSolidList"/>
    <dgm:cxn modelId="{F08A92A3-C090-4BAA-A028-9B84D965C4ED}" type="presParOf" srcId="{07F485E9-83EC-478E-9815-639C3CFF13E8}" destId="{CC3E390D-9298-452A-BFD6-61734092DA24}" srcOrd="3" destOrd="0" presId="urn:microsoft.com/office/officeart/2018/2/layout/IconVerticalSolidList"/>
    <dgm:cxn modelId="{7EA554E0-37E1-403D-9A95-0417EAD22FA2}" type="presParOf" srcId="{51FD7FF0-C672-435F-B333-727D5DEF8FC8}" destId="{AACD199C-3C4A-4FE6-8C42-EB592682847F}" srcOrd="1" destOrd="0" presId="urn:microsoft.com/office/officeart/2018/2/layout/IconVerticalSolidList"/>
    <dgm:cxn modelId="{5E1D8A66-68B3-4568-A98A-9DCDA6D9EB5D}" type="presParOf" srcId="{51FD7FF0-C672-435F-B333-727D5DEF8FC8}" destId="{9E88C99B-EB27-445B-8DEB-BB70A880474E}" srcOrd="2" destOrd="0" presId="urn:microsoft.com/office/officeart/2018/2/layout/IconVerticalSolidList"/>
    <dgm:cxn modelId="{EFF34D1A-9AA3-47B2-9906-165C249B504D}" type="presParOf" srcId="{9E88C99B-EB27-445B-8DEB-BB70A880474E}" destId="{ABFE54D4-9FD7-4B6A-8C8D-4D745C8E944C}" srcOrd="0" destOrd="0" presId="urn:microsoft.com/office/officeart/2018/2/layout/IconVerticalSolidList"/>
    <dgm:cxn modelId="{3B401D7B-FB36-4131-B49B-F30B4CB32B34}" type="presParOf" srcId="{9E88C99B-EB27-445B-8DEB-BB70A880474E}" destId="{92DE3EAC-EA74-4AE0-90BC-BB2305002072}" srcOrd="1" destOrd="0" presId="urn:microsoft.com/office/officeart/2018/2/layout/IconVerticalSolidList"/>
    <dgm:cxn modelId="{FA2B9FCD-54E4-40D0-8F47-6D6B502ACAEF}" type="presParOf" srcId="{9E88C99B-EB27-445B-8DEB-BB70A880474E}" destId="{1169D762-D789-408E-96DD-A62867CD16B2}" srcOrd="2" destOrd="0" presId="urn:microsoft.com/office/officeart/2018/2/layout/IconVerticalSolidList"/>
    <dgm:cxn modelId="{96FF7D27-A8B1-4606-B7B7-9F5AC72CA007}" type="presParOf" srcId="{9E88C99B-EB27-445B-8DEB-BB70A880474E}" destId="{EAF8B26D-BB4F-4E37-836B-654541FC924A}" srcOrd="3" destOrd="0" presId="urn:microsoft.com/office/officeart/2018/2/layout/IconVerticalSolidList"/>
    <dgm:cxn modelId="{912AAD5E-9AAD-4347-AD80-5379A4F19514}" type="presParOf" srcId="{51FD7FF0-C672-435F-B333-727D5DEF8FC8}" destId="{095662B1-A885-463E-963A-BB06B36CBD94}" srcOrd="3" destOrd="0" presId="urn:microsoft.com/office/officeart/2018/2/layout/IconVerticalSolidList"/>
    <dgm:cxn modelId="{725B4213-EE02-417B-8EEB-34370D489699}" type="presParOf" srcId="{51FD7FF0-C672-435F-B333-727D5DEF8FC8}" destId="{56953486-88AB-4C26-B9EE-C406F267DC15}" srcOrd="4" destOrd="0" presId="urn:microsoft.com/office/officeart/2018/2/layout/IconVerticalSolidList"/>
    <dgm:cxn modelId="{9E3578CA-C7A5-4D93-8C64-21503623CD47}" type="presParOf" srcId="{56953486-88AB-4C26-B9EE-C406F267DC15}" destId="{AFB0CFDA-B33F-49D3-8E9C-0F77702FA90C}" srcOrd="0" destOrd="0" presId="urn:microsoft.com/office/officeart/2018/2/layout/IconVerticalSolidList"/>
    <dgm:cxn modelId="{3F6ABD5E-EFF7-4C14-94CE-4568E339B9ED}" type="presParOf" srcId="{56953486-88AB-4C26-B9EE-C406F267DC15}" destId="{2CEE8063-7322-419E-BD86-8CAE11A16F2D}" srcOrd="1" destOrd="0" presId="urn:microsoft.com/office/officeart/2018/2/layout/IconVerticalSolidList"/>
    <dgm:cxn modelId="{55DAB72B-6A9A-48AF-A066-3B4E9AF777DB}" type="presParOf" srcId="{56953486-88AB-4C26-B9EE-C406F267DC15}" destId="{C43FCD52-6BC7-461E-8E87-CECAA848CCBF}" srcOrd="2" destOrd="0" presId="urn:microsoft.com/office/officeart/2018/2/layout/IconVerticalSolidList"/>
    <dgm:cxn modelId="{B5D7A1CC-FA2A-4616-91E7-51822929B872}" type="presParOf" srcId="{56953486-88AB-4C26-B9EE-C406F267DC15}" destId="{A11A923E-1091-4990-AB5E-2CD1DCAACD6B}" srcOrd="3" destOrd="0" presId="urn:microsoft.com/office/officeart/2018/2/layout/IconVerticalSolidList"/>
  </dgm:cxnLst>
  <dgm:bg>
    <a:blipFill>
      <a:blip xmlns:r="http://schemas.openxmlformats.org/officeDocument/2006/relationships" r:embed="rId5">
        <a:extLst>
          <a:ext uri="{28A0092B-C50C-407E-A947-70E740481C1C}">
            <a14:useLocalDpi xmlns:a14="http://schemas.microsoft.com/office/drawing/2010/main" val="0"/>
          </a:ext>
          <a:ext uri="{96DAC541-7B7A-43D3-8B79-37D633B846F1}">
            <asvg:svgBlip xmlns:asvg="http://schemas.microsoft.com/office/drawing/2016/SVG/main" r:embed="rId6"/>
          </a:ext>
        </a:extLst>
      </a:blip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C941B-474E-40E2-AA7B-DCF309DE97E5}">
      <dsp:nvSpPr>
        <dsp:cNvPr id="0" name=""/>
        <dsp:cNvSpPr/>
      </dsp:nvSpPr>
      <dsp:spPr>
        <a:xfrm>
          <a:off x="0" y="0"/>
          <a:ext cx="1023302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8507AD3-3C23-437A-95B8-34EF1A0758E8}">
      <dsp:nvSpPr>
        <dsp:cNvPr id="0" name=""/>
        <dsp:cNvSpPr/>
      </dsp:nvSpPr>
      <dsp:spPr>
        <a:xfrm>
          <a:off x="0" y="0"/>
          <a:ext cx="10233025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Since it is a 10 years data set it does not contain all information in single data set. We got different 5 data sheets in total in which we have joined 3 of them together.</a:t>
          </a:r>
        </a:p>
      </dsp:txBody>
      <dsp:txXfrm>
        <a:off x="0" y="0"/>
        <a:ext cx="10233025" cy="1087834"/>
      </dsp:txXfrm>
    </dsp:sp>
    <dsp:sp modelId="{A2FB2006-17B0-4040-8659-52FE2643B9CC}">
      <dsp:nvSpPr>
        <dsp:cNvPr id="0" name=""/>
        <dsp:cNvSpPr/>
      </dsp:nvSpPr>
      <dsp:spPr>
        <a:xfrm>
          <a:off x="0" y="1087834"/>
          <a:ext cx="10233025" cy="0"/>
        </a:xfrm>
        <a:prstGeom prst="line">
          <a:avLst/>
        </a:prstGeom>
        <a:gradFill rotWithShape="0">
          <a:gsLst>
            <a:gs pos="0">
              <a:schemeClr val="accent2">
                <a:hueOff val="-1704332"/>
                <a:satOff val="-2273"/>
                <a:lumOff val="-67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704332"/>
                <a:satOff val="-2273"/>
                <a:lumOff val="-67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704332"/>
                <a:satOff val="-2273"/>
                <a:lumOff val="-67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704332"/>
              <a:satOff val="-2273"/>
              <a:lumOff val="-679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F5986E1-0ED6-4325-871A-E1EAB7A66A4C}">
      <dsp:nvSpPr>
        <dsp:cNvPr id="0" name=""/>
        <dsp:cNvSpPr/>
      </dsp:nvSpPr>
      <dsp:spPr>
        <a:xfrm>
          <a:off x="0" y="1087834"/>
          <a:ext cx="10233025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In one data sheet there was date format mismatch (i.e., different two date formats like DD/MM/YY and MM/DD/YY) we found them and changed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manualy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sp:txBody>
      <dsp:txXfrm>
        <a:off x="0" y="1087834"/>
        <a:ext cx="10233025" cy="1087834"/>
      </dsp:txXfrm>
    </dsp:sp>
    <dsp:sp modelId="{2F342627-E69E-44DD-88F6-EFD49B4342C8}">
      <dsp:nvSpPr>
        <dsp:cNvPr id="0" name=""/>
        <dsp:cNvSpPr/>
      </dsp:nvSpPr>
      <dsp:spPr>
        <a:xfrm>
          <a:off x="0" y="2175669"/>
          <a:ext cx="10233025" cy="0"/>
        </a:xfrm>
        <a:prstGeom prst="line">
          <a:avLst/>
        </a:prstGeom>
        <a:gradFill rotWithShape="0">
          <a:gsLst>
            <a:gs pos="0">
              <a:schemeClr val="accent2">
                <a:hueOff val="-3408665"/>
                <a:satOff val="-4547"/>
                <a:lumOff val="-135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408665"/>
                <a:satOff val="-4547"/>
                <a:lumOff val="-135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408665"/>
                <a:satOff val="-4547"/>
                <a:lumOff val="-135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3408665"/>
              <a:satOff val="-4547"/>
              <a:lumOff val="-1359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F6EC0B-4423-4F9B-9AEE-B2DBEAEA9BBD}">
      <dsp:nvSpPr>
        <dsp:cNvPr id="0" name=""/>
        <dsp:cNvSpPr/>
      </dsp:nvSpPr>
      <dsp:spPr>
        <a:xfrm>
          <a:off x="0" y="2175669"/>
          <a:ext cx="10233025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rial" panose="020B0604020202020204" pitchFamily="34" charset="0"/>
              <a:cs typeface="Arial" panose="020B0604020202020204" pitchFamily="34" charset="0"/>
            </a:rPr>
            <a:t>Couple of franchise changed their names over the years, so we have performed some data cleanup.</a:t>
          </a:r>
        </a:p>
      </dsp:txBody>
      <dsp:txXfrm>
        <a:off x="0" y="2175669"/>
        <a:ext cx="10233025" cy="1087834"/>
      </dsp:txXfrm>
    </dsp:sp>
    <dsp:sp modelId="{02913B67-B7A6-4A0A-BAAC-E6EC53D7200D}">
      <dsp:nvSpPr>
        <dsp:cNvPr id="0" name=""/>
        <dsp:cNvSpPr/>
      </dsp:nvSpPr>
      <dsp:spPr>
        <a:xfrm>
          <a:off x="0" y="3263503"/>
          <a:ext cx="10233025" cy="0"/>
        </a:xfrm>
        <a:prstGeom prst="line">
          <a:avLst/>
        </a:prstGeom>
        <a:gradFill rotWithShape="0">
          <a:gsLst>
            <a:gs pos="0">
              <a:schemeClr val="accent2">
                <a:hueOff val="-5112997"/>
                <a:satOff val="-6820"/>
                <a:lumOff val="-20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112997"/>
                <a:satOff val="-6820"/>
                <a:lumOff val="-20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112997"/>
                <a:satOff val="-6820"/>
                <a:lumOff val="-20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5112997"/>
              <a:satOff val="-6820"/>
              <a:lumOff val="-2039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0F051AC-5DCF-4985-8629-59523311E910}">
      <dsp:nvSpPr>
        <dsp:cNvPr id="0" name=""/>
        <dsp:cNvSpPr/>
      </dsp:nvSpPr>
      <dsp:spPr>
        <a:xfrm>
          <a:off x="0" y="3263503"/>
          <a:ext cx="10233025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rial" panose="020B0604020202020204" pitchFamily="34" charset="0"/>
              <a:cs typeface="Arial" panose="020B0604020202020204" pitchFamily="34" charset="0"/>
            </a:rPr>
            <a:t>We have the data of each ball from all seasons and data is so big that tableau also took time for first time visualization.</a:t>
          </a:r>
        </a:p>
      </dsp:txBody>
      <dsp:txXfrm>
        <a:off x="0" y="3263503"/>
        <a:ext cx="10233025" cy="1087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FAA01-6F7E-44E2-AD80-C8D9CF2569B0}">
      <dsp:nvSpPr>
        <dsp:cNvPr id="0" name=""/>
        <dsp:cNvSpPr/>
      </dsp:nvSpPr>
      <dsp:spPr>
        <a:xfrm>
          <a:off x="0" y="1805"/>
          <a:ext cx="10233025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E5B718-1E3D-4BE6-AC30-33E89B7BB82B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D46307-2520-496E-89A2-D1A45138ECB4}">
      <dsp:nvSpPr>
        <dsp:cNvPr id="0" name=""/>
        <dsp:cNvSpPr/>
      </dsp:nvSpPr>
      <dsp:spPr>
        <a:xfrm>
          <a:off x="1057183" y="1805"/>
          <a:ext cx="9175841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IPL auction happens once in every 3 years </a:t>
          </a:r>
        </a:p>
      </dsp:txBody>
      <dsp:txXfrm>
        <a:off x="1057183" y="1805"/>
        <a:ext cx="9175841" cy="915310"/>
      </dsp:txXfrm>
    </dsp:sp>
    <dsp:sp modelId="{2FBC5243-0F77-40F8-BF80-BBC847B64440}">
      <dsp:nvSpPr>
        <dsp:cNvPr id="0" name=""/>
        <dsp:cNvSpPr/>
      </dsp:nvSpPr>
      <dsp:spPr>
        <a:xfrm>
          <a:off x="0" y="1145944"/>
          <a:ext cx="10233025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C7F91-72D6-43C0-AB33-402F9B45C05B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913293-4C34-41CE-9FB6-2D8AD5B4652E}">
      <dsp:nvSpPr>
        <dsp:cNvPr id="0" name=""/>
        <dsp:cNvSpPr/>
      </dsp:nvSpPr>
      <dsp:spPr>
        <a:xfrm>
          <a:off x="1057183" y="1145944"/>
          <a:ext cx="9175841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rial" panose="020B0604020202020204" pitchFamily="34" charset="0"/>
              <a:cs typeface="Arial" panose="020B0604020202020204" pitchFamily="34" charset="0"/>
            </a:rPr>
            <a:t>Whom to select and how much can they spend on each player.</a:t>
          </a:r>
        </a:p>
      </dsp:txBody>
      <dsp:txXfrm>
        <a:off x="1057183" y="1145944"/>
        <a:ext cx="9175841" cy="915310"/>
      </dsp:txXfrm>
    </dsp:sp>
    <dsp:sp modelId="{81AC6FA9-2821-471A-91DB-0274C2FDB2EC}">
      <dsp:nvSpPr>
        <dsp:cNvPr id="0" name=""/>
        <dsp:cNvSpPr/>
      </dsp:nvSpPr>
      <dsp:spPr>
        <a:xfrm>
          <a:off x="0" y="2290082"/>
          <a:ext cx="10233025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4B8538-9F83-4874-932C-07881A5751A2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3C842-804F-4982-BF54-974DBB4B6DC5}">
      <dsp:nvSpPr>
        <dsp:cNvPr id="0" name=""/>
        <dsp:cNvSpPr/>
      </dsp:nvSpPr>
      <dsp:spPr>
        <a:xfrm>
          <a:off x="1057183" y="2290082"/>
          <a:ext cx="9175841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They need to make sure that they cannot go beyond their limit while auctioning for players.</a:t>
          </a:r>
        </a:p>
      </dsp:txBody>
      <dsp:txXfrm>
        <a:off x="1057183" y="2290082"/>
        <a:ext cx="9175841" cy="915310"/>
      </dsp:txXfrm>
    </dsp:sp>
    <dsp:sp modelId="{D6281CE4-5356-4191-814D-8E9C5449C90F}">
      <dsp:nvSpPr>
        <dsp:cNvPr id="0" name=""/>
        <dsp:cNvSpPr/>
      </dsp:nvSpPr>
      <dsp:spPr>
        <a:xfrm>
          <a:off x="0" y="3434221"/>
          <a:ext cx="10233025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1731D-32B3-4283-9C48-360C92A9E0F4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B34B8-C629-4189-BE23-1F15B2C69883}">
      <dsp:nvSpPr>
        <dsp:cNvPr id="0" name=""/>
        <dsp:cNvSpPr/>
      </dsp:nvSpPr>
      <dsp:spPr>
        <a:xfrm>
          <a:off x="1057183" y="3434221"/>
          <a:ext cx="9175841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rial" panose="020B0604020202020204" pitchFamily="34" charset="0"/>
              <a:cs typeface="Arial" panose="020B0604020202020204" pitchFamily="34" charset="0"/>
            </a:rPr>
            <a:t>In one season one player salary can go so high and for the next auction he can go as low as possible based on his performance.</a:t>
          </a:r>
        </a:p>
      </dsp:txBody>
      <dsp:txXfrm>
        <a:off x="1057183" y="3434221"/>
        <a:ext cx="9175841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C8142F-E484-4ED0-9B1E-F6214906611A}">
      <dsp:nvSpPr>
        <dsp:cNvPr id="0" name=""/>
        <dsp:cNvSpPr/>
      </dsp:nvSpPr>
      <dsp:spPr>
        <a:xfrm>
          <a:off x="0" y="531"/>
          <a:ext cx="10233025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2BAAEA-867E-4878-B92F-D1E385D4332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E390D-9298-452A-BFD6-61734092DA24}">
      <dsp:nvSpPr>
        <dsp:cNvPr id="0" name=""/>
        <dsp:cNvSpPr/>
      </dsp:nvSpPr>
      <dsp:spPr>
        <a:xfrm>
          <a:off x="1435590" y="531"/>
          <a:ext cx="879743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Top 10 batsmen and bowlers based on their performance throughout all seasons. </a:t>
          </a:r>
        </a:p>
      </dsp:txBody>
      <dsp:txXfrm>
        <a:off x="1435590" y="531"/>
        <a:ext cx="8797434" cy="1242935"/>
      </dsp:txXfrm>
    </dsp:sp>
    <dsp:sp modelId="{ABFE54D4-9FD7-4B6A-8C8D-4D745C8E944C}">
      <dsp:nvSpPr>
        <dsp:cNvPr id="0" name=""/>
        <dsp:cNvSpPr/>
      </dsp:nvSpPr>
      <dsp:spPr>
        <a:xfrm>
          <a:off x="0" y="1554201"/>
          <a:ext cx="10233025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DE3EAC-EA74-4AE0-90BC-BB230500207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8B26D-BB4F-4E37-836B-654541FC924A}">
      <dsp:nvSpPr>
        <dsp:cNvPr id="0" name=""/>
        <dsp:cNvSpPr/>
      </dsp:nvSpPr>
      <dsp:spPr>
        <a:xfrm>
          <a:off x="1435590" y="1554201"/>
          <a:ext cx="879743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In our project We will be foreseeing the valuable batsmen and valuable bowler by K means clustering and for which franchise he played the most.</a:t>
          </a:r>
        </a:p>
      </dsp:txBody>
      <dsp:txXfrm>
        <a:off x="1435590" y="1554201"/>
        <a:ext cx="8797434" cy="1242935"/>
      </dsp:txXfrm>
    </dsp:sp>
    <dsp:sp modelId="{AFB0CFDA-B33F-49D3-8E9C-0F77702FA90C}">
      <dsp:nvSpPr>
        <dsp:cNvPr id="0" name=""/>
        <dsp:cNvSpPr/>
      </dsp:nvSpPr>
      <dsp:spPr>
        <a:xfrm>
          <a:off x="0" y="3107870"/>
          <a:ext cx="10233025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EE8063-7322-419E-BD86-8CAE11A16F2D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A923E-1091-4990-AB5E-2CD1DCAACD6B}">
      <dsp:nvSpPr>
        <dsp:cNvPr id="0" name=""/>
        <dsp:cNvSpPr/>
      </dsp:nvSpPr>
      <dsp:spPr>
        <a:xfrm>
          <a:off x="1435590" y="3107870"/>
          <a:ext cx="879743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Does toss decision makes any difference in win or lose.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35590" y="3107870"/>
        <a:ext cx="8797434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9D7C-E6E2-45F5-B722-39B05DF1FCF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617F-6FC7-4C9C-AF83-5F8622D3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9D7C-E6E2-45F5-B722-39B05DF1FCF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617F-6FC7-4C9C-AF83-5F8622D3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0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9D7C-E6E2-45F5-B722-39B05DF1FCF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617F-6FC7-4C9C-AF83-5F8622D3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69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9D7C-E6E2-45F5-B722-39B05DF1FCF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617F-6FC7-4C9C-AF83-5F8622D3A3E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4373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9D7C-E6E2-45F5-B722-39B05DF1FCF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617F-6FC7-4C9C-AF83-5F8622D3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88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9D7C-E6E2-45F5-B722-39B05DF1FCF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617F-6FC7-4C9C-AF83-5F8622D3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44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9D7C-E6E2-45F5-B722-39B05DF1FCF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617F-6FC7-4C9C-AF83-5F8622D3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94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9D7C-E6E2-45F5-B722-39B05DF1FCF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617F-6FC7-4C9C-AF83-5F8622D3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81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9D7C-E6E2-45F5-B722-39B05DF1FCF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617F-6FC7-4C9C-AF83-5F8622D3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3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9D7C-E6E2-45F5-B722-39B05DF1FCF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617F-6FC7-4C9C-AF83-5F8622D3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0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9D7C-E6E2-45F5-B722-39B05DF1FCF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617F-6FC7-4C9C-AF83-5F8622D3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9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9D7C-E6E2-45F5-B722-39B05DF1FCF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617F-6FC7-4C9C-AF83-5F8622D3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7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9D7C-E6E2-45F5-B722-39B05DF1FCF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617F-6FC7-4C9C-AF83-5F8622D3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5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9D7C-E6E2-45F5-B722-39B05DF1FCF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617F-6FC7-4C9C-AF83-5F8622D3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3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9D7C-E6E2-45F5-B722-39B05DF1FCF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617F-6FC7-4C9C-AF83-5F8622D3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9D7C-E6E2-45F5-B722-39B05DF1FCF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617F-6FC7-4C9C-AF83-5F8622D3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4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9D7C-E6E2-45F5-B722-39B05DF1FCF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617F-6FC7-4C9C-AF83-5F8622D3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6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7BC9D7C-E6E2-45F5-B722-39B05DF1FCF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6FF617F-6FC7-4C9C-AF83-5F8622D3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79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0943-0996-45A6-8E0E-FEACC1674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250" y="2175514"/>
            <a:ext cx="5806440" cy="2506972"/>
          </a:xfrm>
        </p:spPr>
        <p:txBody>
          <a:bodyPr wrap="square">
            <a:normAutofit fontScale="90000"/>
          </a:bodyPr>
          <a:lstStyle/>
          <a:p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 Providing Visualization on Preferring whom to buy in Next IPL auction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46E97-789F-4087-AB95-4DC7515DB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108" y="4940715"/>
            <a:ext cx="6665274" cy="754025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By Siva Sankar Reddyvari &amp; Bharath Chandra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E8BCD738-9CB8-46F6-9B50-D9315F018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2864" y="810936"/>
            <a:ext cx="4608576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2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D4E11C7-7BD5-4045-AC27-3F529BEC7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DD3382-A52D-4A84-A887-54833B25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40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IPL?</a:t>
            </a: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C1BD-3618-46EE-B5E6-AF31651EB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542" y="1115786"/>
            <a:ext cx="5990313" cy="462642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Indian Premier League is a professional Twenty20 cricket league in India.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contested during March or April and May of every year by eight teams representing eight different cities in India.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IPL is the most-attended cricket league in the world and in 2014 ranked sixth by average attendance among all sports leagues.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brand value of IPL in 2018 was US$6.3 billion.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 to BCCI, the 2015 IPL season contributed ₹12,543.5 billion to the GDP of the Indian economy.</a:t>
            </a:r>
          </a:p>
          <a:p>
            <a:endParaRPr lang="en-US" sz="20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13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E7B8-01D1-4FBC-A0A8-DFD30901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A78F827-CA6D-4324-96A3-E9022285DA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990875"/>
              </p:ext>
            </p:extLst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042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E4D0B-8158-43AA-8498-FAF5610C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biggest fear for Franchise owners?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098506-1D2D-4769-82BD-B9D71E361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264155"/>
              </p:ext>
            </p:extLst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752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615D-D1C3-4DC4-80C8-F573E66B7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D6DB79-3544-435A-B7EA-82BAC9596C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598680"/>
              </p:ext>
            </p:extLst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928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615D-D1C3-4DC4-80C8-F573E66B7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35C82-DF6B-47CA-9788-F4FECB7B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53760"/>
            <a:ext cx="102338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www.Kaggle.com</a:t>
            </a:r>
            <a:endParaRPr lang="en-US" dirty="0"/>
          </a:p>
          <a:p>
            <a:r>
              <a:rPr lang="en-US" dirty="0"/>
              <a:t>www.iplt20.com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056473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370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Depth</vt:lpstr>
      <vt:lpstr> Providing Visualization on Preferring whom to buy in Next IPL auction</vt:lpstr>
      <vt:lpstr>What is IPL?</vt:lpstr>
      <vt:lpstr>Challenges</vt:lpstr>
      <vt:lpstr>What is biggest fear for Franchise owners?</vt:lpstr>
      <vt:lpstr>Conclusion: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Providing Visualization on Preferring whom to buy in Next IPL auction</dc:title>
  <dc:creator>Bharath Chandra Mandadapu</dc:creator>
  <cp:lastModifiedBy>Siva Sankar Reddyvari</cp:lastModifiedBy>
  <cp:revision>14</cp:revision>
  <dcterms:created xsi:type="dcterms:W3CDTF">2019-04-29T17:56:29Z</dcterms:created>
  <dcterms:modified xsi:type="dcterms:W3CDTF">2019-05-04T20:13:21Z</dcterms:modified>
</cp:coreProperties>
</file>