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20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62304"/>
            <a:ext cx="12179807" cy="70203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16010"/>
            <a:ext cx="448106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lang="en-IN" sz="1100" b="1" spc="-5" dirty="0">
                <a:solidFill>
                  <a:srgbClr val="FFFFFF"/>
                </a:solidFill>
                <a:latin typeface="Verdana"/>
                <a:cs typeface="Verdana"/>
              </a:rPr>
              <a:t>reddappa.c@capgemini.com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On Demand Car Wash System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</a:t>
            </a:r>
            <a:r>
              <a:rPr lang="en-IN" sz="1000" spc="-5" dirty="0">
                <a:latin typeface="Verdana"/>
                <a:cs typeface="Verdana"/>
              </a:rPr>
              <a:t>n </a:t>
            </a:r>
            <a:r>
              <a:rPr lang="en-IN" sz="1000" spc="25" dirty="0">
                <a:latin typeface="Verdana"/>
                <a:cs typeface="Verdana"/>
              </a:rPr>
              <a:t>Demand Car Wash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along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JWT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authentication,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Swagger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Billing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Eureka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Server.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Semantic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UI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Angular</a:t>
            </a:r>
            <a:r>
              <a:rPr sz="1000" spc="-5" dirty="0">
                <a:latin typeface="Verdana"/>
                <a:cs typeface="Verdana"/>
              </a:rPr>
              <a:t> used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 admin and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Shopping Mall Management System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10" dirty="0">
                <a:latin typeface="Verdana"/>
                <a:cs typeface="Verdana"/>
              </a:rPr>
              <a:t>Completed case study of shopping mall management  system with crud operation in postman and both on backend and front </a:t>
            </a:r>
            <a:r>
              <a:rPr lang="en-IN" sz="1000" spc="-10" dirty="0" err="1">
                <a:latin typeface="Verdana"/>
                <a:cs typeface="Verdana"/>
              </a:rPr>
              <a:t>end.Data</a:t>
            </a:r>
            <a:r>
              <a:rPr lang="en-IN" sz="1000" spc="-10" dirty="0">
                <a:latin typeface="Verdana"/>
                <a:cs typeface="Verdana"/>
              </a:rPr>
              <a:t> base management in no SQL and MY SQL.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1891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en-IN" sz="1000" b="1" spc="-10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lang="en-IN" sz="1000" spc="-5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2324"/>
            <a:ext cx="2334767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6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6630" y="1481256"/>
            <a:ext cx="212788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09697"/>
            <a:ext cx="2420238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lang="en-IN"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+917330701078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2" y="2648336"/>
            <a:ext cx="4455287" cy="26259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lang="en-IN" sz="1100" spc="-10" dirty="0">
                <a:latin typeface="Verdana"/>
                <a:cs typeface="Verdana"/>
              </a:rPr>
              <a:t>Good knowledge on </a:t>
            </a:r>
            <a:r>
              <a:rPr lang="en-IN" sz="1100" spc="-10" dirty="0" err="1">
                <a:latin typeface="Verdana"/>
                <a:cs typeface="Verdana"/>
              </a:rPr>
              <a:t>Python,Spring</a:t>
            </a:r>
            <a:r>
              <a:rPr lang="en-IN" sz="1100" spc="-10" dirty="0">
                <a:latin typeface="Verdana"/>
                <a:cs typeface="Verdana"/>
              </a:rPr>
              <a:t> Boot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spc="-5" dirty="0">
                <a:latin typeface="Verdana"/>
                <a:cs typeface="Verdana"/>
              </a:rPr>
              <a:t>Has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working</a:t>
            </a:r>
            <a:r>
              <a:rPr lang="en-IN" sz="1100" spc="1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knowledge</a:t>
            </a:r>
            <a:r>
              <a:rPr lang="en-IN" sz="1100" dirty="0">
                <a:latin typeface="Verdana"/>
                <a:cs typeface="Verdana"/>
              </a:rPr>
              <a:t> on</a:t>
            </a:r>
            <a:r>
              <a:rPr lang="en-IN" sz="1100" spc="-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Angular</a:t>
            </a:r>
            <a:r>
              <a:rPr lang="en-IN" sz="1100" spc="1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and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Java 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Microservice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Development </a:t>
            </a:r>
            <a:r>
              <a:rPr lang="en-IN" sz="1100" spc="-5" dirty="0">
                <a:latin typeface="Verdana"/>
                <a:cs typeface="Verdana"/>
              </a:rPr>
              <a:t>using</a:t>
            </a:r>
            <a:r>
              <a:rPr lang="en-IN" sz="1100" spc="2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Spring</a:t>
            </a:r>
            <a:r>
              <a:rPr lang="en-IN" sz="1100" spc="2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framework</a:t>
            </a:r>
            <a:r>
              <a:rPr lang="en-IN" sz="1100" spc="1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on </a:t>
            </a:r>
            <a:r>
              <a:rPr lang="en-IN" sz="1100" spc="-370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an </a:t>
            </a:r>
            <a:r>
              <a:rPr lang="en-IN" sz="1100" spc="-5" dirty="0">
                <a:latin typeface="Verdana"/>
                <a:cs typeface="Verdana"/>
              </a:rPr>
              <a:t>intermediate</a:t>
            </a:r>
            <a:r>
              <a:rPr lang="en-IN" sz="1100" spc="3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level.</a:t>
            </a:r>
            <a:endParaRPr lang="en-IN" sz="1100" dirty="0">
              <a:latin typeface="Verdana"/>
              <a:cs typeface="Verdana"/>
            </a:endParaRPr>
          </a:p>
          <a:p>
            <a:pPr marL="12065" marR="5080">
              <a:lnSpc>
                <a:spcPct val="114199"/>
              </a:lnSpc>
              <a:spcBef>
                <a:spcPts val="1000"/>
              </a:spcBef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.</a:t>
            </a:r>
            <a:r>
              <a:rPr lang="en-IN" sz="1100" spc="-5" dirty="0">
                <a:latin typeface="Verdana"/>
                <a:cs typeface="Verdana"/>
              </a:rPr>
              <a:t> 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6259" y="5070587"/>
            <a:ext cx="3741040" cy="379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3599"/>
              </a:lnSpc>
              <a:spcBef>
                <a:spcPts val="100"/>
              </a:spcBef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Also</a:t>
            </a:r>
            <a:r>
              <a:rPr sz="1100" dirty="0">
                <a:latin typeface="Verdana"/>
                <a:cs typeface="Verdana"/>
              </a:rPr>
              <a:t> Implemented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Eureka</a:t>
            </a:r>
            <a:r>
              <a:rPr sz="1100" dirty="0">
                <a:latin typeface="Verdana"/>
                <a:cs typeface="Verdana"/>
              </a:rPr>
              <a:t> Server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Semantic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UI</a:t>
            </a:r>
            <a:r>
              <a:rPr sz="1100" spc="-10" dirty="0">
                <a:latin typeface="Verdana"/>
                <a:cs typeface="Verdana"/>
              </a:rPr>
              <a:t> in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upskilling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783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Electronics and Communication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8</a:t>
            </a:r>
            <a:r>
              <a:rPr sz="1000" spc="-5" dirty="0">
                <a:latin typeface="Verdana"/>
                <a:cs typeface="Verdana"/>
              </a:rPr>
              <a:t>- 2021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916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JPA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CRUD/JPA</a:t>
            </a:r>
            <a:r>
              <a:rPr sz="1000" spc="-10" dirty="0">
                <a:latin typeface="Verdana"/>
                <a:cs typeface="Verdana"/>
              </a:rPr>
              <a:t> MONGOD</a:t>
            </a:r>
            <a:r>
              <a:rPr lang="en-IN" sz="1000" spc="-10" dirty="0">
                <a:latin typeface="Verdana"/>
                <a:cs typeface="Verdana"/>
              </a:rPr>
              <a:t>B</a:t>
            </a:r>
            <a:endParaRPr lang="en-IN" sz="1000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lang="en-IN" sz="1000" spc="-5" dirty="0">
                <a:latin typeface="Verdana"/>
                <a:cs typeface="Verdana"/>
              </a:rPr>
              <a:t>Semantic</a:t>
            </a:r>
            <a:r>
              <a:rPr lang="en-IN" sz="1000" spc="-45" dirty="0">
                <a:latin typeface="Verdana"/>
                <a:cs typeface="Verdana"/>
              </a:rPr>
              <a:t> </a:t>
            </a:r>
            <a:r>
              <a:rPr lang="en-IN" sz="1000" dirty="0" err="1">
                <a:latin typeface="Verdana"/>
                <a:cs typeface="Verdana"/>
              </a:rPr>
              <a:t>ui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8947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Boot/Spring Security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NodeJS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</a:t>
            </a:r>
            <a:r>
              <a:rPr lang="en-IN" sz="1000" spc="-5" dirty="0">
                <a:latin typeface="Verdana"/>
                <a:cs typeface="Verdana"/>
              </a:rPr>
              <a:t>3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72648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00" spc="-5" dirty="0">
                <a:latin typeface="Verdana"/>
                <a:cs typeface="Verdana"/>
              </a:rPr>
              <a:t>Good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lang="en-IN"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00" dirty="0">
                <a:latin typeface="Verdana"/>
                <a:cs typeface="Verdana"/>
              </a:rPr>
              <a:t>Writing Skills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0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68483" y="1684083"/>
            <a:ext cx="6981399" cy="5179386"/>
            <a:chOff x="2627376" y="1607820"/>
            <a:chExt cx="6544054" cy="5143498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err="1"/>
              <a:t>Reddappa</a:t>
            </a:r>
            <a:r>
              <a:rPr lang="en-IN" spc="-5" dirty="0"/>
              <a:t> C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1100" dirty="0"/>
              <a:t>https://github.com/account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7" name="Picture 36" descr="A picture containing person, shirt, male&#10;&#10;Description automatically generated">
            <a:extLst>
              <a:ext uri="{FF2B5EF4-FFF2-40B4-BE49-F238E27FC236}">
                <a16:creationId xmlns:a16="http://schemas.microsoft.com/office/drawing/2014/main" id="{CB85C979-8779-403F-AE81-AC3B14CFA4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5" y="167408"/>
            <a:ext cx="1682033" cy="170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270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Reddappa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N, Shashank</cp:lastModifiedBy>
  <cp:revision>3</cp:revision>
  <dcterms:created xsi:type="dcterms:W3CDTF">2023-01-04T07:27:45Z</dcterms:created>
  <dcterms:modified xsi:type="dcterms:W3CDTF">2023-01-10T09:35:02Z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