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83" r:id="rId6"/>
    <p:sldId id="278" r:id="rId7"/>
    <p:sldId id="264" r:id="rId8"/>
    <p:sldId id="280" r:id="rId9"/>
    <p:sldId id="279" r:id="rId10"/>
    <p:sldId id="272" r:id="rId11"/>
    <p:sldId id="284" r:id="rId12"/>
    <p:sldId id="282" r:id="rId13"/>
    <p:sldId id="266" r:id="rId14"/>
    <p:sldId id="28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53CD9-999E-4B53-AB14-60E623ED70FF}" v="69" dt="2023-07-20T01:45:36.979"/>
    <p1510:client id="{9753DDF8-5054-44D5-AB39-EFA14AA5F276}" v="629" dt="2023-07-20T04:12:14.827"/>
    <p1510:client id="{F95CF057-D8F9-457B-95B7-3AE0FC7A4AEE}" v="1677" vWet="1679" dt="2023-07-20T02:46:09.15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679DD-7698-4A6D-864B-4AC54459419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BD0982-58C5-4678-BA8A-AA03A8E11F8C}">
      <dgm:prSet/>
      <dgm:spPr/>
      <dgm:t>
        <a:bodyPr/>
        <a:lstStyle/>
        <a:p>
          <a:r>
            <a:rPr lang="en-ID"/>
            <a:t>Game loop iterates until a player finds the treasure.</a:t>
          </a:r>
          <a:endParaRPr lang="en-US"/>
        </a:p>
      </dgm:t>
    </dgm:pt>
    <dgm:pt modelId="{D9FD76D3-3AFF-4E22-B615-6420B3436440}" type="parTrans" cxnId="{DF789CD5-2DA6-40D7-BEBD-679795AB6677}">
      <dgm:prSet/>
      <dgm:spPr/>
      <dgm:t>
        <a:bodyPr/>
        <a:lstStyle/>
        <a:p>
          <a:endParaRPr lang="en-US"/>
        </a:p>
      </dgm:t>
    </dgm:pt>
    <dgm:pt modelId="{143C1E87-55BC-437B-8D6C-4A07A976BD82}" type="sibTrans" cxnId="{DF789CD5-2DA6-40D7-BEBD-679795AB6677}">
      <dgm:prSet/>
      <dgm:spPr/>
      <dgm:t>
        <a:bodyPr/>
        <a:lstStyle/>
        <a:p>
          <a:endParaRPr lang="en-US"/>
        </a:p>
      </dgm:t>
    </dgm:pt>
    <dgm:pt modelId="{790B547F-1CA1-4076-B36A-08D4D35D1C89}">
      <dgm:prSet/>
      <dgm:spPr/>
      <dgm:t>
        <a:bodyPr/>
        <a:lstStyle/>
        <a:p>
          <a:r>
            <a:rPr lang="en-ID"/>
            <a:t>On each iteration, a player takes a turn, rolls the die, and advances.</a:t>
          </a:r>
          <a:endParaRPr lang="en-US"/>
        </a:p>
      </dgm:t>
    </dgm:pt>
    <dgm:pt modelId="{F8D22DC2-1E5F-47C7-9DA6-3541B1137515}" type="parTrans" cxnId="{A7BD9462-9B7E-4655-BF7A-5FAD66B06BE3}">
      <dgm:prSet/>
      <dgm:spPr/>
      <dgm:t>
        <a:bodyPr/>
        <a:lstStyle/>
        <a:p>
          <a:endParaRPr lang="en-US"/>
        </a:p>
      </dgm:t>
    </dgm:pt>
    <dgm:pt modelId="{60376811-8675-42B0-AE4F-3377BAEA2740}" type="sibTrans" cxnId="{A7BD9462-9B7E-4655-BF7A-5FAD66B06BE3}">
      <dgm:prSet/>
      <dgm:spPr/>
      <dgm:t>
        <a:bodyPr/>
        <a:lstStyle/>
        <a:p>
          <a:endParaRPr lang="en-US"/>
        </a:p>
      </dgm:t>
    </dgm:pt>
    <dgm:pt modelId="{7A928FE2-F39E-467E-9B5D-7C1C8BF01663}">
      <dgm:prSet/>
      <dgm:spPr/>
      <dgm:t>
        <a:bodyPr/>
        <a:lstStyle/>
        <a:p>
          <a:r>
            <a:rPr lang="en-ID"/>
            <a:t>Players may encounter QuickSand, Caves, or ancient Dragon named SMAUG, who’s been protecting the treasure ever since he was BORN.</a:t>
          </a:r>
          <a:endParaRPr lang="en-US"/>
        </a:p>
      </dgm:t>
    </dgm:pt>
    <dgm:pt modelId="{697C097D-4B61-4526-9781-32136FCD94E1}" type="parTrans" cxnId="{B41033E7-03DA-4C96-9DB7-ECD5430AC561}">
      <dgm:prSet/>
      <dgm:spPr/>
      <dgm:t>
        <a:bodyPr/>
        <a:lstStyle/>
        <a:p>
          <a:endParaRPr lang="en-US"/>
        </a:p>
      </dgm:t>
    </dgm:pt>
    <dgm:pt modelId="{16611C25-11BB-49E4-A249-E46072174D5B}" type="sibTrans" cxnId="{B41033E7-03DA-4C96-9DB7-ECD5430AC561}">
      <dgm:prSet/>
      <dgm:spPr/>
      <dgm:t>
        <a:bodyPr/>
        <a:lstStyle/>
        <a:p>
          <a:endParaRPr lang="en-US"/>
        </a:p>
      </dgm:t>
    </dgm:pt>
    <dgm:pt modelId="{1C1B0AA6-C1CD-45DC-9A73-3FD33AD075D0}">
      <dgm:prSet/>
      <dgm:spPr/>
      <dgm:t>
        <a:bodyPr/>
        <a:lstStyle/>
        <a:p>
          <a:r>
            <a:rPr lang="en-ID"/>
            <a:t>The board is drawn to reflect the current state of the game.</a:t>
          </a:r>
          <a:endParaRPr lang="en-US"/>
        </a:p>
      </dgm:t>
    </dgm:pt>
    <dgm:pt modelId="{08563006-0841-49B8-AB15-0283795FF6D2}" type="parTrans" cxnId="{DB2FA858-D44C-4418-BBA7-904EA94A063C}">
      <dgm:prSet/>
      <dgm:spPr/>
      <dgm:t>
        <a:bodyPr/>
        <a:lstStyle/>
        <a:p>
          <a:endParaRPr lang="en-US"/>
        </a:p>
      </dgm:t>
    </dgm:pt>
    <dgm:pt modelId="{B81C81EF-7522-4BCB-A8DA-B252307E5CBC}" type="sibTrans" cxnId="{DB2FA858-D44C-4418-BBA7-904EA94A063C}">
      <dgm:prSet/>
      <dgm:spPr/>
      <dgm:t>
        <a:bodyPr/>
        <a:lstStyle/>
        <a:p>
          <a:endParaRPr lang="en-US"/>
        </a:p>
      </dgm:t>
    </dgm:pt>
    <dgm:pt modelId="{3F567C20-AC14-455E-80A9-A5AEE7153564}" type="pres">
      <dgm:prSet presAssocID="{6A5679DD-7698-4A6D-864B-4AC54459419E}" presName="vert0" presStyleCnt="0">
        <dgm:presLayoutVars>
          <dgm:dir/>
          <dgm:animOne val="branch"/>
          <dgm:animLvl val="lvl"/>
        </dgm:presLayoutVars>
      </dgm:prSet>
      <dgm:spPr/>
    </dgm:pt>
    <dgm:pt modelId="{7F2A4099-C2ED-44CB-BB5D-125B02473E9A}" type="pres">
      <dgm:prSet presAssocID="{2DBD0982-58C5-4678-BA8A-AA03A8E11F8C}" presName="thickLine" presStyleLbl="alignNode1" presStyleIdx="0" presStyleCnt="4"/>
      <dgm:spPr/>
    </dgm:pt>
    <dgm:pt modelId="{4925A352-E937-461D-99E9-105ED8DA017F}" type="pres">
      <dgm:prSet presAssocID="{2DBD0982-58C5-4678-BA8A-AA03A8E11F8C}" presName="horz1" presStyleCnt="0"/>
      <dgm:spPr/>
    </dgm:pt>
    <dgm:pt modelId="{A61DC376-3F04-4F38-A94C-4A2A97808B07}" type="pres">
      <dgm:prSet presAssocID="{2DBD0982-58C5-4678-BA8A-AA03A8E11F8C}" presName="tx1" presStyleLbl="revTx" presStyleIdx="0" presStyleCnt="4"/>
      <dgm:spPr/>
    </dgm:pt>
    <dgm:pt modelId="{7A912B98-6AB1-44C2-8B2A-0112C3C550E9}" type="pres">
      <dgm:prSet presAssocID="{2DBD0982-58C5-4678-BA8A-AA03A8E11F8C}" presName="vert1" presStyleCnt="0"/>
      <dgm:spPr/>
    </dgm:pt>
    <dgm:pt modelId="{E9CB4660-3947-4546-9B94-486D02A640F7}" type="pres">
      <dgm:prSet presAssocID="{790B547F-1CA1-4076-B36A-08D4D35D1C89}" presName="thickLine" presStyleLbl="alignNode1" presStyleIdx="1" presStyleCnt="4"/>
      <dgm:spPr/>
    </dgm:pt>
    <dgm:pt modelId="{9958C085-E255-4513-BA46-FF3F6939CF54}" type="pres">
      <dgm:prSet presAssocID="{790B547F-1CA1-4076-B36A-08D4D35D1C89}" presName="horz1" presStyleCnt="0"/>
      <dgm:spPr/>
    </dgm:pt>
    <dgm:pt modelId="{BA6FB95F-04F1-44F4-9504-FF2C7FBF57CE}" type="pres">
      <dgm:prSet presAssocID="{790B547F-1CA1-4076-B36A-08D4D35D1C89}" presName="tx1" presStyleLbl="revTx" presStyleIdx="1" presStyleCnt="4"/>
      <dgm:spPr/>
    </dgm:pt>
    <dgm:pt modelId="{40A88F14-3FC4-4773-B2F1-0A45F1EBD96C}" type="pres">
      <dgm:prSet presAssocID="{790B547F-1CA1-4076-B36A-08D4D35D1C89}" presName="vert1" presStyleCnt="0"/>
      <dgm:spPr/>
    </dgm:pt>
    <dgm:pt modelId="{511B0BDA-5773-41DB-8850-B836F8E7B37A}" type="pres">
      <dgm:prSet presAssocID="{7A928FE2-F39E-467E-9B5D-7C1C8BF01663}" presName="thickLine" presStyleLbl="alignNode1" presStyleIdx="2" presStyleCnt="4"/>
      <dgm:spPr/>
    </dgm:pt>
    <dgm:pt modelId="{1AA24729-6CA9-49DD-B847-7DBC70E2CA34}" type="pres">
      <dgm:prSet presAssocID="{7A928FE2-F39E-467E-9B5D-7C1C8BF01663}" presName="horz1" presStyleCnt="0"/>
      <dgm:spPr/>
    </dgm:pt>
    <dgm:pt modelId="{AFFB84D4-B646-4575-9F64-94C8806DDC5F}" type="pres">
      <dgm:prSet presAssocID="{7A928FE2-F39E-467E-9B5D-7C1C8BF01663}" presName="tx1" presStyleLbl="revTx" presStyleIdx="2" presStyleCnt="4"/>
      <dgm:spPr/>
    </dgm:pt>
    <dgm:pt modelId="{E55F7FB9-D760-401B-8E1C-58329FBC72E0}" type="pres">
      <dgm:prSet presAssocID="{7A928FE2-F39E-467E-9B5D-7C1C8BF01663}" presName="vert1" presStyleCnt="0"/>
      <dgm:spPr/>
    </dgm:pt>
    <dgm:pt modelId="{EB531515-8D77-4A6E-A0B6-9912F61C2478}" type="pres">
      <dgm:prSet presAssocID="{1C1B0AA6-C1CD-45DC-9A73-3FD33AD075D0}" presName="thickLine" presStyleLbl="alignNode1" presStyleIdx="3" presStyleCnt="4"/>
      <dgm:spPr/>
    </dgm:pt>
    <dgm:pt modelId="{03AF279A-A1A3-4023-A759-A9BC18094743}" type="pres">
      <dgm:prSet presAssocID="{1C1B0AA6-C1CD-45DC-9A73-3FD33AD075D0}" presName="horz1" presStyleCnt="0"/>
      <dgm:spPr/>
    </dgm:pt>
    <dgm:pt modelId="{FB3E7326-A782-401E-BC03-1167BFB1E561}" type="pres">
      <dgm:prSet presAssocID="{1C1B0AA6-C1CD-45DC-9A73-3FD33AD075D0}" presName="tx1" presStyleLbl="revTx" presStyleIdx="3" presStyleCnt="4"/>
      <dgm:spPr/>
    </dgm:pt>
    <dgm:pt modelId="{9DA43C64-AD71-4BE4-9C1D-C89A902128A9}" type="pres">
      <dgm:prSet presAssocID="{1C1B0AA6-C1CD-45DC-9A73-3FD33AD075D0}" presName="vert1" presStyleCnt="0"/>
      <dgm:spPr/>
    </dgm:pt>
  </dgm:ptLst>
  <dgm:cxnLst>
    <dgm:cxn modelId="{2EED3B0D-4892-4EDC-B9FF-AB9395F304C2}" type="presOf" srcId="{790B547F-1CA1-4076-B36A-08D4D35D1C89}" destId="{BA6FB95F-04F1-44F4-9504-FF2C7FBF57CE}" srcOrd="0" destOrd="0" presId="urn:microsoft.com/office/officeart/2008/layout/LinedList"/>
    <dgm:cxn modelId="{D75FA239-7BD2-4160-8574-1B2A670DAF66}" type="presOf" srcId="{2DBD0982-58C5-4678-BA8A-AA03A8E11F8C}" destId="{A61DC376-3F04-4F38-A94C-4A2A97808B07}" srcOrd="0" destOrd="0" presId="urn:microsoft.com/office/officeart/2008/layout/LinedList"/>
    <dgm:cxn modelId="{A7BD9462-9B7E-4655-BF7A-5FAD66B06BE3}" srcId="{6A5679DD-7698-4A6D-864B-4AC54459419E}" destId="{790B547F-1CA1-4076-B36A-08D4D35D1C89}" srcOrd="1" destOrd="0" parTransId="{F8D22DC2-1E5F-47C7-9DA6-3541B1137515}" sibTransId="{60376811-8675-42B0-AE4F-3377BAEA2740}"/>
    <dgm:cxn modelId="{40F6CB49-AA0E-4D96-BF1F-21A9E4D8FB74}" type="presOf" srcId="{1C1B0AA6-C1CD-45DC-9A73-3FD33AD075D0}" destId="{FB3E7326-A782-401E-BC03-1167BFB1E561}" srcOrd="0" destOrd="0" presId="urn:microsoft.com/office/officeart/2008/layout/LinedList"/>
    <dgm:cxn modelId="{DB2FA858-D44C-4418-BBA7-904EA94A063C}" srcId="{6A5679DD-7698-4A6D-864B-4AC54459419E}" destId="{1C1B0AA6-C1CD-45DC-9A73-3FD33AD075D0}" srcOrd="3" destOrd="0" parTransId="{08563006-0841-49B8-AB15-0283795FF6D2}" sibTransId="{B81C81EF-7522-4BCB-A8DA-B252307E5CBC}"/>
    <dgm:cxn modelId="{DF789CD5-2DA6-40D7-BEBD-679795AB6677}" srcId="{6A5679DD-7698-4A6D-864B-4AC54459419E}" destId="{2DBD0982-58C5-4678-BA8A-AA03A8E11F8C}" srcOrd="0" destOrd="0" parTransId="{D9FD76D3-3AFF-4E22-B615-6420B3436440}" sibTransId="{143C1E87-55BC-437B-8D6C-4A07A976BD82}"/>
    <dgm:cxn modelId="{C9EA92D6-7BF5-43BB-93A6-64396537413B}" type="presOf" srcId="{6A5679DD-7698-4A6D-864B-4AC54459419E}" destId="{3F567C20-AC14-455E-80A9-A5AEE7153564}" srcOrd="0" destOrd="0" presId="urn:microsoft.com/office/officeart/2008/layout/LinedList"/>
    <dgm:cxn modelId="{7A16DCD6-36D6-4E25-AB7E-4103041B9B5D}" type="presOf" srcId="{7A928FE2-F39E-467E-9B5D-7C1C8BF01663}" destId="{AFFB84D4-B646-4575-9F64-94C8806DDC5F}" srcOrd="0" destOrd="0" presId="urn:microsoft.com/office/officeart/2008/layout/LinedList"/>
    <dgm:cxn modelId="{B41033E7-03DA-4C96-9DB7-ECD5430AC561}" srcId="{6A5679DD-7698-4A6D-864B-4AC54459419E}" destId="{7A928FE2-F39E-467E-9B5D-7C1C8BF01663}" srcOrd="2" destOrd="0" parTransId="{697C097D-4B61-4526-9781-32136FCD94E1}" sibTransId="{16611C25-11BB-49E4-A249-E46072174D5B}"/>
    <dgm:cxn modelId="{B13A3828-7817-4244-9BDB-60FF920CAD42}" type="presParOf" srcId="{3F567C20-AC14-455E-80A9-A5AEE7153564}" destId="{7F2A4099-C2ED-44CB-BB5D-125B02473E9A}" srcOrd="0" destOrd="0" presId="urn:microsoft.com/office/officeart/2008/layout/LinedList"/>
    <dgm:cxn modelId="{16C3C2AC-1835-4172-99CC-9C96239F4A1C}" type="presParOf" srcId="{3F567C20-AC14-455E-80A9-A5AEE7153564}" destId="{4925A352-E937-461D-99E9-105ED8DA017F}" srcOrd="1" destOrd="0" presId="urn:microsoft.com/office/officeart/2008/layout/LinedList"/>
    <dgm:cxn modelId="{46AFDD6A-B5BF-4AC8-AB9F-9A63DD4E54F6}" type="presParOf" srcId="{4925A352-E937-461D-99E9-105ED8DA017F}" destId="{A61DC376-3F04-4F38-A94C-4A2A97808B07}" srcOrd="0" destOrd="0" presId="urn:microsoft.com/office/officeart/2008/layout/LinedList"/>
    <dgm:cxn modelId="{2CBEEAFF-B251-4BF5-AE7C-79C96DDECE36}" type="presParOf" srcId="{4925A352-E937-461D-99E9-105ED8DA017F}" destId="{7A912B98-6AB1-44C2-8B2A-0112C3C550E9}" srcOrd="1" destOrd="0" presId="urn:microsoft.com/office/officeart/2008/layout/LinedList"/>
    <dgm:cxn modelId="{A0900F26-9785-4115-9830-49F654FDD97D}" type="presParOf" srcId="{3F567C20-AC14-455E-80A9-A5AEE7153564}" destId="{E9CB4660-3947-4546-9B94-486D02A640F7}" srcOrd="2" destOrd="0" presId="urn:microsoft.com/office/officeart/2008/layout/LinedList"/>
    <dgm:cxn modelId="{66380A6D-DA8B-4D43-93ED-315F48458C85}" type="presParOf" srcId="{3F567C20-AC14-455E-80A9-A5AEE7153564}" destId="{9958C085-E255-4513-BA46-FF3F6939CF54}" srcOrd="3" destOrd="0" presId="urn:microsoft.com/office/officeart/2008/layout/LinedList"/>
    <dgm:cxn modelId="{CAC207DD-3CC1-4F57-ADAB-94209D98480E}" type="presParOf" srcId="{9958C085-E255-4513-BA46-FF3F6939CF54}" destId="{BA6FB95F-04F1-44F4-9504-FF2C7FBF57CE}" srcOrd="0" destOrd="0" presId="urn:microsoft.com/office/officeart/2008/layout/LinedList"/>
    <dgm:cxn modelId="{9DB4CB1E-79C1-4D6F-AC74-FDB692750921}" type="presParOf" srcId="{9958C085-E255-4513-BA46-FF3F6939CF54}" destId="{40A88F14-3FC4-4773-B2F1-0A45F1EBD96C}" srcOrd="1" destOrd="0" presId="urn:microsoft.com/office/officeart/2008/layout/LinedList"/>
    <dgm:cxn modelId="{8BB95135-A435-44D6-9023-05E6B0101BB9}" type="presParOf" srcId="{3F567C20-AC14-455E-80A9-A5AEE7153564}" destId="{511B0BDA-5773-41DB-8850-B836F8E7B37A}" srcOrd="4" destOrd="0" presId="urn:microsoft.com/office/officeart/2008/layout/LinedList"/>
    <dgm:cxn modelId="{F2E83121-487F-4445-98D0-D90A4A0B0822}" type="presParOf" srcId="{3F567C20-AC14-455E-80A9-A5AEE7153564}" destId="{1AA24729-6CA9-49DD-B847-7DBC70E2CA34}" srcOrd="5" destOrd="0" presId="urn:microsoft.com/office/officeart/2008/layout/LinedList"/>
    <dgm:cxn modelId="{03912331-7CAE-4D6D-A492-828A086D80DB}" type="presParOf" srcId="{1AA24729-6CA9-49DD-B847-7DBC70E2CA34}" destId="{AFFB84D4-B646-4575-9F64-94C8806DDC5F}" srcOrd="0" destOrd="0" presId="urn:microsoft.com/office/officeart/2008/layout/LinedList"/>
    <dgm:cxn modelId="{061B39F2-0DEA-402A-A289-B05BAB0FD8AA}" type="presParOf" srcId="{1AA24729-6CA9-49DD-B847-7DBC70E2CA34}" destId="{E55F7FB9-D760-401B-8E1C-58329FBC72E0}" srcOrd="1" destOrd="0" presId="urn:microsoft.com/office/officeart/2008/layout/LinedList"/>
    <dgm:cxn modelId="{D1C28EE2-1C7E-4DD8-B93C-650F38680708}" type="presParOf" srcId="{3F567C20-AC14-455E-80A9-A5AEE7153564}" destId="{EB531515-8D77-4A6E-A0B6-9912F61C2478}" srcOrd="6" destOrd="0" presId="urn:microsoft.com/office/officeart/2008/layout/LinedList"/>
    <dgm:cxn modelId="{5CBCA11D-7781-42CF-92C1-EE4B0D7D7AE4}" type="presParOf" srcId="{3F567C20-AC14-455E-80A9-A5AEE7153564}" destId="{03AF279A-A1A3-4023-A759-A9BC18094743}" srcOrd="7" destOrd="0" presId="urn:microsoft.com/office/officeart/2008/layout/LinedList"/>
    <dgm:cxn modelId="{C91D01EC-BAA2-4C6B-AB63-BDD8DC06F151}" type="presParOf" srcId="{03AF279A-A1A3-4023-A759-A9BC18094743}" destId="{FB3E7326-A782-401E-BC03-1167BFB1E561}" srcOrd="0" destOrd="0" presId="urn:microsoft.com/office/officeart/2008/layout/LinedList"/>
    <dgm:cxn modelId="{26064521-FC69-4991-8877-B160866797ED}" type="presParOf" srcId="{03AF279A-A1A3-4023-A759-A9BC18094743}" destId="{9DA43C64-AD71-4BE4-9C1D-C89A902128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buNone/>
          </a:pPr>
          <a:r>
            <a:rPr lang="en-US" sz="1400" b="0" i="0">
              <a:latin typeface="+mn-lt"/>
              <a:cs typeface="Arial" panose="020B0604020202020204" pitchFamily="34" charset="0"/>
            </a:rPr>
            <a:t>The treasure hunt winner gets to keep the ANCIENT TREASURE worth billions of $.</a:t>
          </a:r>
          <a:endParaRPr lang="en-US" sz="1400" b="1" i="0">
            <a:latin typeface="+mn-lt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1800" b="1" i="0">
              <a:latin typeface="+mj-lt"/>
              <a:cs typeface="Arial Black" panose="020B0604020202020204" pitchFamily="34" charset="0"/>
            </a:rPr>
            <a:t>StdDraw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/>
          <a:r>
            <a:rPr lang="en-US" sz="1400" b="1" i="0">
              <a:latin typeface="+mn-lt"/>
              <a:cs typeface="Arial" panose="020B0604020202020204" pitchFamily="34" charset="0"/>
            </a:rPr>
            <a:t>The game uses StdDraw library for visual representations.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1800" b="1" i="0">
              <a:latin typeface="+mj-lt"/>
              <a:cs typeface="Arial Black" panose="020B0604020202020204" pitchFamily="34" charset="0"/>
            </a:rPr>
            <a:t>Grids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/>
          <a:r>
            <a:rPr lang="en-US" sz="1400" b="1" i="0">
              <a:latin typeface="+mn-lt"/>
              <a:cs typeface="Arial" panose="020B0604020202020204" pitchFamily="34" charset="0"/>
            </a:rPr>
            <a:t>Divided into grid cells representing SPACES. 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1800" b="1" i="0">
              <a:latin typeface="+mj-lt"/>
              <a:cs typeface="Arial Black" panose="020B0604020202020204" pitchFamily="34" charset="0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/>
          <a:r>
            <a:rPr lang="en-ID" sz="1400"/>
            <a:t>Each player is represented by a coloured circle on their current space.</a:t>
          </a:r>
          <a:endParaRPr lang="en-US" sz="1400" b="1" i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/>
          <a:r>
            <a:rPr lang="en-US" sz="1400" b="1" i="0">
              <a:latin typeface="+mn-lt"/>
              <a:cs typeface="Arial" panose="020B0604020202020204" pitchFamily="34" charset="0"/>
            </a:rPr>
            <a:t>Sand Dunes, Caves and Dragon are displayed as Red and Green 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r>
            <a:rPr lang="en-US" sz="1800" b="1" i="0">
              <a:latin typeface="+mj-lt"/>
              <a:cs typeface="Arial Black" panose="020B0604020202020204" pitchFamily="34" charset="0"/>
            </a:rPr>
            <a:t>Goal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1800" b="1" i="0">
              <a:latin typeface="+mj-lt"/>
              <a:cs typeface="Arial Black" panose="020B0604020202020204" pitchFamily="34" charset="0"/>
            </a:rPr>
            <a:t>Obstacles and Bonuses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-285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-1291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2DE95-0ABF-47D1-9367-839F38E7EA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712B3-ABA8-447B-86D4-E07C3B5015E8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/>
            <a:t>The game incorporates sound effects for an immersive experience.</a:t>
          </a:r>
          <a:endParaRPr lang="en-US"/>
        </a:p>
      </dgm:t>
    </dgm:pt>
    <dgm:pt modelId="{0E3E3210-96D7-4B2C-BBF7-9C0BE5F1FDB0}" type="parTrans" cxnId="{272C5171-6BFC-40D9-8E65-8B13D334F8A0}">
      <dgm:prSet/>
      <dgm:spPr/>
      <dgm:t>
        <a:bodyPr/>
        <a:lstStyle/>
        <a:p>
          <a:endParaRPr lang="en-US"/>
        </a:p>
      </dgm:t>
    </dgm:pt>
    <dgm:pt modelId="{227CBB88-3B0D-4C1C-9980-1371C9A0BB8F}" type="sibTrans" cxnId="{272C5171-6BFC-40D9-8E65-8B13D334F8A0}">
      <dgm:prSet/>
      <dgm:spPr/>
      <dgm:t>
        <a:bodyPr/>
        <a:lstStyle/>
        <a:p>
          <a:endParaRPr lang="en-US"/>
        </a:p>
      </dgm:t>
    </dgm:pt>
    <dgm:pt modelId="{B7907AD1-51E2-44B1-BA21-4CD01F8CF001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/>
            <a:t>A dice roll sound is played when a player rolls the die.</a:t>
          </a:r>
          <a:endParaRPr lang="en-US"/>
        </a:p>
      </dgm:t>
    </dgm:pt>
    <dgm:pt modelId="{6EB22813-C1BA-4533-9C4A-C8DAFE6E2273}" type="parTrans" cxnId="{023E6832-52BD-408A-A2EE-C9EC3605B64B}">
      <dgm:prSet/>
      <dgm:spPr/>
      <dgm:t>
        <a:bodyPr/>
        <a:lstStyle/>
        <a:p>
          <a:endParaRPr lang="en-US"/>
        </a:p>
      </dgm:t>
    </dgm:pt>
    <dgm:pt modelId="{66CF0B7A-8323-4E2C-A530-2F7E2BEECE07}" type="sibTrans" cxnId="{023E6832-52BD-408A-A2EE-C9EC3605B64B}">
      <dgm:prSet/>
      <dgm:spPr/>
      <dgm:t>
        <a:bodyPr/>
        <a:lstStyle/>
        <a:p>
          <a:endParaRPr lang="en-US"/>
        </a:p>
      </dgm:t>
    </dgm:pt>
    <dgm:pt modelId="{FA1B82AA-07BA-40DB-8075-31E033DADC74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/>
            <a:t>Pit Fall, Hidden Passages, and Dragon sounds are played when players encounter them.</a:t>
          </a:r>
          <a:endParaRPr lang="en-US"/>
        </a:p>
      </dgm:t>
    </dgm:pt>
    <dgm:pt modelId="{28CB3881-64A9-43B8-A9A7-FB1B21BD17AD}" type="parTrans" cxnId="{1883FC25-B6A3-4C3E-A11B-AD738829CCAC}">
      <dgm:prSet/>
      <dgm:spPr/>
      <dgm:t>
        <a:bodyPr/>
        <a:lstStyle/>
        <a:p>
          <a:endParaRPr lang="en-US"/>
        </a:p>
      </dgm:t>
    </dgm:pt>
    <dgm:pt modelId="{20EC6786-624E-4172-B40F-EBB120DD67C4}" type="sibTrans" cxnId="{1883FC25-B6A3-4C3E-A11B-AD738829CCAC}">
      <dgm:prSet/>
      <dgm:spPr/>
      <dgm:t>
        <a:bodyPr/>
        <a:lstStyle/>
        <a:p>
          <a:endParaRPr lang="en-US"/>
        </a:p>
      </dgm:t>
    </dgm:pt>
    <dgm:pt modelId="{249E2E7A-3B40-40F4-B6F1-7CC8D97D6202}">
      <dgm:prSet/>
      <dgm:spPr/>
      <dgm:t>
        <a:bodyPr/>
        <a:lstStyle/>
        <a:p>
          <a:pPr>
            <a:lnSpc>
              <a:spcPct val="100000"/>
            </a:lnSpc>
          </a:pPr>
          <a:r>
            <a:rPr lang="en-ID" b="1"/>
            <a:t>A game win sound is played when a player finds the treasure.</a:t>
          </a:r>
          <a:endParaRPr lang="en-US"/>
        </a:p>
      </dgm:t>
    </dgm:pt>
    <dgm:pt modelId="{96C15800-55B8-4EDF-A3EF-75D73D7ADC87}" type="parTrans" cxnId="{0C524F28-281D-48F9-B195-78780A8B717F}">
      <dgm:prSet/>
      <dgm:spPr/>
      <dgm:t>
        <a:bodyPr/>
        <a:lstStyle/>
        <a:p>
          <a:endParaRPr lang="en-US"/>
        </a:p>
      </dgm:t>
    </dgm:pt>
    <dgm:pt modelId="{0554502E-2F13-4BF2-AD41-84964A619A56}" type="sibTrans" cxnId="{0C524F28-281D-48F9-B195-78780A8B717F}">
      <dgm:prSet/>
      <dgm:spPr/>
      <dgm:t>
        <a:bodyPr/>
        <a:lstStyle/>
        <a:p>
          <a:endParaRPr lang="en-US"/>
        </a:p>
      </dgm:t>
    </dgm:pt>
    <dgm:pt modelId="{20711F67-665C-4576-8E04-D43A1601AAF2}" type="pres">
      <dgm:prSet presAssocID="{B9C2DE95-0ABF-47D1-9367-839F38E7EAD6}" presName="root" presStyleCnt="0">
        <dgm:presLayoutVars>
          <dgm:dir/>
          <dgm:resizeHandles val="exact"/>
        </dgm:presLayoutVars>
      </dgm:prSet>
      <dgm:spPr/>
    </dgm:pt>
    <dgm:pt modelId="{00319D51-536F-4913-AFB4-4417FB945838}" type="pres">
      <dgm:prSet presAssocID="{D60712B3-ABA8-447B-86D4-E07C3B5015E8}" presName="compNode" presStyleCnt="0"/>
      <dgm:spPr/>
    </dgm:pt>
    <dgm:pt modelId="{FF63DD76-E3BB-42CF-8C5C-8E3DE4829B50}" type="pres">
      <dgm:prSet presAssocID="{D60712B3-ABA8-447B-86D4-E07C3B5015E8}" presName="bgRect" presStyleLbl="bgShp" presStyleIdx="0" presStyleCnt="4"/>
      <dgm:spPr/>
    </dgm:pt>
    <dgm:pt modelId="{9768AE9E-39E3-4F03-8DAF-F20D181C94EF}" type="pres">
      <dgm:prSet presAssocID="{D60712B3-ABA8-447B-86D4-E07C3B5015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190EA75-175C-4DAC-BE81-0A563BE8AA12}" type="pres">
      <dgm:prSet presAssocID="{D60712B3-ABA8-447B-86D4-E07C3B5015E8}" presName="spaceRect" presStyleCnt="0"/>
      <dgm:spPr/>
    </dgm:pt>
    <dgm:pt modelId="{16759081-DF5E-4092-953D-F4BC55DB685A}" type="pres">
      <dgm:prSet presAssocID="{D60712B3-ABA8-447B-86D4-E07C3B5015E8}" presName="parTx" presStyleLbl="revTx" presStyleIdx="0" presStyleCnt="4">
        <dgm:presLayoutVars>
          <dgm:chMax val="0"/>
          <dgm:chPref val="0"/>
        </dgm:presLayoutVars>
      </dgm:prSet>
      <dgm:spPr/>
    </dgm:pt>
    <dgm:pt modelId="{7F46C3BD-E3B2-422A-A325-D5C2D1E5DE92}" type="pres">
      <dgm:prSet presAssocID="{227CBB88-3B0D-4C1C-9980-1371C9A0BB8F}" presName="sibTrans" presStyleCnt="0"/>
      <dgm:spPr/>
    </dgm:pt>
    <dgm:pt modelId="{3A06DEB6-0E6E-452A-907F-50355C9ECABD}" type="pres">
      <dgm:prSet presAssocID="{B7907AD1-51E2-44B1-BA21-4CD01F8CF001}" presName="compNode" presStyleCnt="0"/>
      <dgm:spPr/>
    </dgm:pt>
    <dgm:pt modelId="{513CE193-4E1C-4BAD-B247-C452C3846E30}" type="pres">
      <dgm:prSet presAssocID="{B7907AD1-51E2-44B1-BA21-4CD01F8CF001}" presName="bgRect" presStyleLbl="bgShp" presStyleIdx="1" presStyleCnt="4"/>
      <dgm:spPr/>
    </dgm:pt>
    <dgm:pt modelId="{766AA9DE-00F8-4285-A494-D66F4A441574}" type="pres">
      <dgm:prSet presAssocID="{B7907AD1-51E2-44B1-BA21-4CD01F8CF0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0CF62D0-F7A9-4D46-A315-2C3EA2BC04AF}" type="pres">
      <dgm:prSet presAssocID="{B7907AD1-51E2-44B1-BA21-4CD01F8CF001}" presName="spaceRect" presStyleCnt="0"/>
      <dgm:spPr/>
    </dgm:pt>
    <dgm:pt modelId="{F437A9DF-10F4-4CA1-975D-8FBEBB99E6F8}" type="pres">
      <dgm:prSet presAssocID="{B7907AD1-51E2-44B1-BA21-4CD01F8CF001}" presName="parTx" presStyleLbl="revTx" presStyleIdx="1" presStyleCnt="4">
        <dgm:presLayoutVars>
          <dgm:chMax val="0"/>
          <dgm:chPref val="0"/>
        </dgm:presLayoutVars>
      </dgm:prSet>
      <dgm:spPr/>
    </dgm:pt>
    <dgm:pt modelId="{F2A65962-7EFC-4E68-A2D1-4804A741A3D3}" type="pres">
      <dgm:prSet presAssocID="{66CF0B7A-8323-4E2C-A530-2F7E2BEECE07}" presName="sibTrans" presStyleCnt="0"/>
      <dgm:spPr/>
    </dgm:pt>
    <dgm:pt modelId="{78E5E1A6-2CC9-4566-9787-89D84A57D5BC}" type="pres">
      <dgm:prSet presAssocID="{FA1B82AA-07BA-40DB-8075-31E033DADC74}" presName="compNode" presStyleCnt="0"/>
      <dgm:spPr/>
    </dgm:pt>
    <dgm:pt modelId="{4052C1A5-91F9-4CC9-AB5D-012D07E1E2FF}" type="pres">
      <dgm:prSet presAssocID="{FA1B82AA-07BA-40DB-8075-31E033DADC74}" presName="bgRect" presStyleLbl="bgShp" presStyleIdx="2" presStyleCnt="4"/>
      <dgm:spPr/>
    </dgm:pt>
    <dgm:pt modelId="{76286C62-BD95-4651-8813-D99E83D69CBD}" type="pres">
      <dgm:prSet presAssocID="{FA1B82AA-07BA-40DB-8075-31E033DADC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23D6BD82-3AEB-4FD9-AAE9-D6F499164782}" type="pres">
      <dgm:prSet presAssocID="{FA1B82AA-07BA-40DB-8075-31E033DADC74}" presName="spaceRect" presStyleCnt="0"/>
      <dgm:spPr/>
    </dgm:pt>
    <dgm:pt modelId="{4A05A65A-57F0-405F-A5FF-ECBE2642C906}" type="pres">
      <dgm:prSet presAssocID="{FA1B82AA-07BA-40DB-8075-31E033DADC74}" presName="parTx" presStyleLbl="revTx" presStyleIdx="2" presStyleCnt="4">
        <dgm:presLayoutVars>
          <dgm:chMax val="0"/>
          <dgm:chPref val="0"/>
        </dgm:presLayoutVars>
      </dgm:prSet>
      <dgm:spPr/>
    </dgm:pt>
    <dgm:pt modelId="{DBB41B87-8A6D-47F0-AF40-4755D45CFB21}" type="pres">
      <dgm:prSet presAssocID="{20EC6786-624E-4172-B40F-EBB120DD67C4}" presName="sibTrans" presStyleCnt="0"/>
      <dgm:spPr/>
    </dgm:pt>
    <dgm:pt modelId="{A3D5D316-A53E-4DA4-9673-4D39DECB5021}" type="pres">
      <dgm:prSet presAssocID="{249E2E7A-3B40-40F4-B6F1-7CC8D97D6202}" presName="compNode" presStyleCnt="0"/>
      <dgm:spPr/>
    </dgm:pt>
    <dgm:pt modelId="{AE39872E-0C35-4474-8961-4C3CC641DBF3}" type="pres">
      <dgm:prSet presAssocID="{249E2E7A-3B40-40F4-B6F1-7CC8D97D6202}" presName="bgRect" presStyleLbl="bgShp" presStyleIdx="3" presStyleCnt="4"/>
      <dgm:spPr/>
    </dgm:pt>
    <dgm:pt modelId="{88AC821F-4D14-4E1D-9BC3-34BC2D3A5E7F}" type="pres">
      <dgm:prSet presAssocID="{249E2E7A-3B40-40F4-B6F1-7CC8D97D62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48D3828-F626-4D6D-8DF6-017AF16714CC}" type="pres">
      <dgm:prSet presAssocID="{249E2E7A-3B40-40F4-B6F1-7CC8D97D6202}" presName="spaceRect" presStyleCnt="0"/>
      <dgm:spPr/>
    </dgm:pt>
    <dgm:pt modelId="{E5EC9128-A6E1-45D3-BFDA-E340BE0DBBEA}" type="pres">
      <dgm:prSet presAssocID="{249E2E7A-3B40-40F4-B6F1-7CC8D97D62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83FC25-B6A3-4C3E-A11B-AD738829CCAC}" srcId="{B9C2DE95-0ABF-47D1-9367-839F38E7EAD6}" destId="{FA1B82AA-07BA-40DB-8075-31E033DADC74}" srcOrd="2" destOrd="0" parTransId="{28CB3881-64A9-43B8-A9A7-FB1B21BD17AD}" sibTransId="{20EC6786-624E-4172-B40F-EBB120DD67C4}"/>
    <dgm:cxn modelId="{0C524F28-281D-48F9-B195-78780A8B717F}" srcId="{B9C2DE95-0ABF-47D1-9367-839F38E7EAD6}" destId="{249E2E7A-3B40-40F4-B6F1-7CC8D97D6202}" srcOrd="3" destOrd="0" parTransId="{96C15800-55B8-4EDF-A3EF-75D73D7ADC87}" sibTransId="{0554502E-2F13-4BF2-AD41-84964A619A56}"/>
    <dgm:cxn modelId="{023E6832-52BD-408A-A2EE-C9EC3605B64B}" srcId="{B9C2DE95-0ABF-47D1-9367-839F38E7EAD6}" destId="{B7907AD1-51E2-44B1-BA21-4CD01F8CF001}" srcOrd="1" destOrd="0" parTransId="{6EB22813-C1BA-4533-9C4A-C8DAFE6E2273}" sibTransId="{66CF0B7A-8323-4E2C-A530-2F7E2BEECE07}"/>
    <dgm:cxn modelId="{272C5171-6BFC-40D9-8E65-8B13D334F8A0}" srcId="{B9C2DE95-0ABF-47D1-9367-839F38E7EAD6}" destId="{D60712B3-ABA8-447B-86D4-E07C3B5015E8}" srcOrd="0" destOrd="0" parTransId="{0E3E3210-96D7-4B2C-BBF7-9C0BE5F1FDB0}" sibTransId="{227CBB88-3B0D-4C1C-9980-1371C9A0BB8F}"/>
    <dgm:cxn modelId="{A706359B-A813-46BC-85D2-91A8EE5BABAF}" type="presOf" srcId="{D60712B3-ABA8-447B-86D4-E07C3B5015E8}" destId="{16759081-DF5E-4092-953D-F4BC55DB685A}" srcOrd="0" destOrd="0" presId="urn:microsoft.com/office/officeart/2018/2/layout/IconVerticalSolidList"/>
    <dgm:cxn modelId="{568A9FC8-0334-4C09-9483-54B0BEDD1FA3}" type="presOf" srcId="{FA1B82AA-07BA-40DB-8075-31E033DADC74}" destId="{4A05A65A-57F0-405F-A5FF-ECBE2642C906}" srcOrd="0" destOrd="0" presId="urn:microsoft.com/office/officeart/2018/2/layout/IconVerticalSolidList"/>
    <dgm:cxn modelId="{FF5CD0CD-E582-44BB-A602-5464DF38248E}" type="presOf" srcId="{B7907AD1-51E2-44B1-BA21-4CD01F8CF001}" destId="{F437A9DF-10F4-4CA1-975D-8FBEBB99E6F8}" srcOrd="0" destOrd="0" presId="urn:microsoft.com/office/officeart/2018/2/layout/IconVerticalSolidList"/>
    <dgm:cxn modelId="{D16F5BE5-ED24-4580-9A73-42C3DA90C5F4}" type="presOf" srcId="{B9C2DE95-0ABF-47D1-9367-839F38E7EAD6}" destId="{20711F67-665C-4576-8E04-D43A1601AAF2}" srcOrd="0" destOrd="0" presId="urn:microsoft.com/office/officeart/2018/2/layout/IconVerticalSolidList"/>
    <dgm:cxn modelId="{45BB1AF2-34AD-449A-8811-065F730D1839}" type="presOf" srcId="{249E2E7A-3B40-40F4-B6F1-7CC8D97D6202}" destId="{E5EC9128-A6E1-45D3-BFDA-E340BE0DBBEA}" srcOrd="0" destOrd="0" presId="urn:microsoft.com/office/officeart/2018/2/layout/IconVerticalSolidList"/>
    <dgm:cxn modelId="{8B996233-4684-4786-A472-20F8CE3DE35A}" type="presParOf" srcId="{20711F67-665C-4576-8E04-D43A1601AAF2}" destId="{00319D51-536F-4913-AFB4-4417FB945838}" srcOrd="0" destOrd="0" presId="urn:microsoft.com/office/officeart/2018/2/layout/IconVerticalSolidList"/>
    <dgm:cxn modelId="{B9D7841B-363F-422C-93E0-593DF0A633B6}" type="presParOf" srcId="{00319D51-536F-4913-AFB4-4417FB945838}" destId="{FF63DD76-E3BB-42CF-8C5C-8E3DE4829B50}" srcOrd="0" destOrd="0" presId="urn:microsoft.com/office/officeart/2018/2/layout/IconVerticalSolidList"/>
    <dgm:cxn modelId="{4EEB3E5A-817F-4D21-95C5-ACF4A863E69E}" type="presParOf" srcId="{00319D51-536F-4913-AFB4-4417FB945838}" destId="{9768AE9E-39E3-4F03-8DAF-F20D181C94EF}" srcOrd="1" destOrd="0" presId="urn:microsoft.com/office/officeart/2018/2/layout/IconVerticalSolidList"/>
    <dgm:cxn modelId="{22AA8E18-DA8A-4BCB-9E10-7A22C0638334}" type="presParOf" srcId="{00319D51-536F-4913-AFB4-4417FB945838}" destId="{E190EA75-175C-4DAC-BE81-0A563BE8AA12}" srcOrd="2" destOrd="0" presId="urn:microsoft.com/office/officeart/2018/2/layout/IconVerticalSolidList"/>
    <dgm:cxn modelId="{F5B4987D-C560-4007-B602-027F828CCF99}" type="presParOf" srcId="{00319D51-536F-4913-AFB4-4417FB945838}" destId="{16759081-DF5E-4092-953D-F4BC55DB685A}" srcOrd="3" destOrd="0" presId="urn:microsoft.com/office/officeart/2018/2/layout/IconVerticalSolidList"/>
    <dgm:cxn modelId="{4D518416-F34F-4B49-B6CE-5665C6AEC62B}" type="presParOf" srcId="{20711F67-665C-4576-8E04-D43A1601AAF2}" destId="{7F46C3BD-E3B2-422A-A325-D5C2D1E5DE92}" srcOrd="1" destOrd="0" presId="urn:microsoft.com/office/officeart/2018/2/layout/IconVerticalSolidList"/>
    <dgm:cxn modelId="{D1044921-4D25-4605-8CFE-2ADD5D92F102}" type="presParOf" srcId="{20711F67-665C-4576-8E04-D43A1601AAF2}" destId="{3A06DEB6-0E6E-452A-907F-50355C9ECABD}" srcOrd="2" destOrd="0" presId="urn:microsoft.com/office/officeart/2018/2/layout/IconVerticalSolidList"/>
    <dgm:cxn modelId="{D796C5FD-7074-4FE8-A4EA-2E279E8A7F20}" type="presParOf" srcId="{3A06DEB6-0E6E-452A-907F-50355C9ECABD}" destId="{513CE193-4E1C-4BAD-B247-C452C3846E30}" srcOrd="0" destOrd="0" presId="urn:microsoft.com/office/officeart/2018/2/layout/IconVerticalSolidList"/>
    <dgm:cxn modelId="{6FAA4B1D-EA84-4B8D-8BC8-D766B20026F0}" type="presParOf" srcId="{3A06DEB6-0E6E-452A-907F-50355C9ECABD}" destId="{766AA9DE-00F8-4285-A494-D66F4A441574}" srcOrd="1" destOrd="0" presId="urn:microsoft.com/office/officeart/2018/2/layout/IconVerticalSolidList"/>
    <dgm:cxn modelId="{D9D1121B-DE0F-4B8F-998D-6DBA1B9BA44E}" type="presParOf" srcId="{3A06DEB6-0E6E-452A-907F-50355C9ECABD}" destId="{80CF62D0-F7A9-4D46-A315-2C3EA2BC04AF}" srcOrd="2" destOrd="0" presId="urn:microsoft.com/office/officeart/2018/2/layout/IconVerticalSolidList"/>
    <dgm:cxn modelId="{50E2F786-7E54-41D3-9BA6-A71546650700}" type="presParOf" srcId="{3A06DEB6-0E6E-452A-907F-50355C9ECABD}" destId="{F437A9DF-10F4-4CA1-975D-8FBEBB99E6F8}" srcOrd="3" destOrd="0" presId="urn:microsoft.com/office/officeart/2018/2/layout/IconVerticalSolidList"/>
    <dgm:cxn modelId="{F4D45072-3D8C-4B32-ACAF-CC91FDD09DD0}" type="presParOf" srcId="{20711F67-665C-4576-8E04-D43A1601AAF2}" destId="{F2A65962-7EFC-4E68-A2D1-4804A741A3D3}" srcOrd="3" destOrd="0" presId="urn:microsoft.com/office/officeart/2018/2/layout/IconVerticalSolidList"/>
    <dgm:cxn modelId="{396CFCC8-D96E-426D-B110-215315A6D5EB}" type="presParOf" srcId="{20711F67-665C-4576-8E04-D43A1601AAF2}" destId="{78E5E1A6-2CC9-4566-9787-89D84A57D5BC}" srcOrd="4" destOrd="0" presId="urn:microsoft.com/office/officeart/2018/2/layout/IconVerticalSolidList"/>
    <dgm:cxn modelId="{ACBD439B-CC8C-440E-B71E-CB00F990089B}" type="presParOf" srcId="{78E5E1A6-2CC9-4566-9787-89D84A57D5BC}" destId="{4052C1A5-91F9-4CC9-AB5D-012D07E1E2FF}" srcOrd="0" destOrd="0" presId="urn:microsoft.com/office/officeart/2018/2/layout/IconVerticalSolidList"/>
    <dgm:cxn modelId="{6D1B6FC8-8C7C-40B4-A6F0-7BCD0B5464D2}" type="presParOf" srcId="{78E5E1A6-2CC9-4566-9787-89D84A57D5BC}" destId="{76286C62-BD95-4651-8813-D99E83D69CBD}" srcOrd="1" destOrd="0" presId="urn:microsoft.com/office/officeart/2018/2/layout/IconVerticalSolidList"/>
    <dgm:cxn modelId="{CEECB986-5233-4599-8AB7-62CDBA1BCB7E}" type="presParOf" srcId="{78E5E1A6-2CC9-4566-9787-89D84A57D5BC}" destId="{23D6BD82-3AEB-4FD9-AAE9-D6F499164782}" srcOrd="2" destOrd="0" presId="urn:microsoft.com/office/officeart/2018/2/layout/IconVerticalSolidList"/>
    <dgm:cxn modelId="{26807140-864E-4DD4-AA0B-EB0A355348D1}" type="presParOf" srcId="{78E5E1A6-2CC9-4566-9787-89D84A57D5BC}" destId="{4A05A65A-57F0-405F-A5FF-ECBE2642C906}" srcOrd="3" destOrd="0" presId="urn:microsoft.com/office/officeart/2018/2/layout/IconVerticalSolidList"/>
    <dgm:cxn modelId="{B1B3A599-7080-499A-820F-B21B076D0E0F}" type="presParOf" srcId="{20711F67-665C-4576-8E04-D43A1601AAF2}" destId="{DBB41B87-8A6D-47F0-AF40-4755D45CFB21}" srcOrd="5" destOrd="0" presId="urn:microsoft.com/office/officeart/2018/2/layout/IconVerticalSolidList"/>
    <dgm:cxn modelId="{2279A01D-2032-414D-81A7-AA0FC7D18B51}" type="presParOf" srcId="{20711F67-665C-4576-8E04-D43A1601AAF2}" destId="{A3D5D316-A53E-4DA4-9673-4D39DECB5021}" srcOrd="6" destOrd="0" presId="urn:microsoft.com/office/officeart/2018/2/layout/IconVerticalSolidList"/>
    <dgm:cxn modelId="{1A815155-5F5B-4854-92C7-50A3A7736B7F}" type="presParOf" srcId="{A3D5D316-A53E-4DA4-9673-4D39DECB5021}" destId="{AE39872E-0C35-4474-8961-4C3CC641DBF3}" srcOrd="0" destOrd="0" presId="urn:microsoft.com/office/officeart/2018/2/layout/IconVerticalSolidList"/>
    <dgm:cxn modelId="{E4F70A24-AB81-40BD-8F43-4B680F9F8567}" type="presParOf" srcId="{A3D5D316-A53E-4DA4-9673-4D39DECB5021}" destId="{88AC821F-4D14-4E1D-9BC3-34BC2D3A5E7F}" srcOrd="1" destOrd="0" presId="urn:microsoft.com/office/officeart/2018/2/layout/IconVerticalSolidList"/>
    <dgm:cxn modelId="{EC660C1D-75BC-4DE8-B529-6F93DD1030C2}" type="presParOf" srcId="{A3D5D316-A53E-4DA4-9673-4D39DECB5021}" destId="{648D3828-F626-4D6D-8DF6-017AF16714CC}" srcOrd="2" destOrd="0" presId="urn:microsoft.com/office/officeart/2018/2/layout/IconVerticalSolidList"/>
    <dgm:cxn modelId="{C0FA1EAB-2FC2-40EB-B57E-84589E322FCF}" type="presParOf" srcId="{A3D5D316-A53E-4DA4-9673-4D39DECB5021}" destId="{E5EC9128-A6E1-45D3-BFDA-E340BE0DB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1B29B-EB31-409E-9D24-E76CC11DC37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7C2B0-819A-4086-AE16-8438C6A627A3}">
      <dgm:prSet/>
      <dgm:spPr/>
      <dgm:t>
        <a:bodyPr/>
        <a:lstStyle/>
        <a:p>
          <a:pPr>
            <a:defRPr cap="all"/>
          </a:pPr>
          <a:r>
            <a:rPr lang="en-US"/>
            <a:t>Total die rolls for the game and each player.</a:t>
          </a:r>
        </a:p>
      </dgm:t>
    </dgm:pt>
    <dgm:pt modelId="{9A9A7C12-CD1D-46CC-AC68-5B688F5326A9}" type="parTrans" cxnId="{4BD7011F-E890-48CB-B0B6-F0F902CB053A}">
      <dgm:prSet/>
      <dgm:spPr/>
      <dgm:t>
        <a:bodyPr/>
        <a:lstStyle/>
        <a:p>
          <a:endParaRPr lang="en-US"/>
        </a:p>
      </dgm:t>
    </dgm:pt>
    <dgm:pt modelId="{30707E60-D845-4E62-8697-ADE2CA23D59D}" type="sibTrans" cxnId="{4BD7011F-E890-48CB-B0B6-F0F902CB053A}">
      <dgm:prSet/>
      <dgm:spPr/>
      <dgm:t>
        <a:bodyPr/>
        <a:lstStyle/>
        <a:p>
          <a:endParaRPr lang="en-US"/>
        </a:p>
      </dgm:t>
    </dgm:pt>
    <dgm:pt modelId="{EFFA8186-B9B9-4242-9C3E-9B6B0569721A}">
      <dgm:prSet/>
      <dgm:spPr/>
      <dgm:t>
        <a:bodyPr/>
        <a:lstStyle/>
        <a:p>
          <a:pPr>
            <a:defRPr cap="all"/>
          </a:pPr>
          <a:r>
            <a:rPr lang="en-US"/>
            <a:t>Common die rolls for the game.</a:t>
          </a:r>
        </a:p>
      </dgm:t>
    </dgm:pt>
    <dgm:pt modelId="{600525EE-91A9-4643-AE15-72B5FDBAB2C5}" type="parTrans" cxnId="{81C2FE33-0FED-466E-8501-F5800A933F2D}">
      <dgm:prSet/>
      <dgm:spPr/>
      <dgm:t>
        <a:bodyPr/>
        <a:lstStyle/>
        <a:p>
          <a:endParaRPr lang="en-US"/>
        </a:p>
      </dgm:t>
    </dgm:pt>
    <dgm:pt modelId="{4BAF402A-0241-44FC-B815-3C19DF4FABA2}" type="sibTrans" cxnId="{81C2FE33-0FED-466E-8501-F5800A933F2D}">
      <dgm:prSet/>
      <dgm:spPr/>
      <dgm:t>
        <a:bodyPr/>
        <a:lstStyle/>
        <a:p>
          <a:endParaRPr lang="en-US"/>
        </a:p>
      </dgm:t>
    </dgm:pt>
    <dgm:pt modelId="{006B518E-5346-4DE7-BE3E-2F979ADF7BC5}">
      <dgm:prSet/>
      <dgm:spPr/>
      <dgm:t>
        <a:bodyPr/>
        <a:lstStyle/>
        <a:p>
          <a:pPr>
            <a:defRPr cap="all"/>
          </a:pPr>
          <a:r>
            <a:rPr lang="en-US"/>
            <a:t>Total Passages found by any adventurer. </a:t>
          </a:r>
        </a:p>
      </dgm:t>
    </dgm:pt>
    <dgm:pt modelId="{29B116C0-3208-4805-BD71-9AC314AE26E0}" type="parTrans" cxnId="{9725F170-6968-4CE4-8D33-656ABE8CA508}">
      <dgm:prSet/>
      <dgm:spPr/>
      <dgm:t>
        <a:bodyPr/>
        <a:lstStyle/>
        <a:p>
          <a:endParaRPr lang="en-US"/>
        </a:p>
      </dgm:t>
    </dgm:pt>
    <dgm:pt modelId="{D5D0EFAA-54BB-4B59-948E-406E33A0AF03}" type="sibTrans" cxnId="{9725F170-6968-4CE4-8D33-656ABE8CA508}">
      <dgm:prSet/>
      <dgm:spPr/>
      <dgm:t>
        <a:bodyPr/>
        <a:lstStyle/>
        <a:p>
          <a:endParaRPr lang="en-US"/>
        </a:p>
      </dgm:t>
    </dgm:pt>
    <dgm:pt modelId="{94391BA2-1B59-435C-9F2B-8C9B429018B4}">
      <dgm:prSet/>
      <dgm:spPr/>
      <dgm:t>
        <a:bodyPr/>
        <a:lstStyle/>
        <a:p>
          <a:pPr>
            <a:defRPr cap="all"/>
          </a:pPr>
          <a:r>
            <a:rPr lang="en-US"/>
            <a:t>Total number of secret Caves each adventurer went to. </a:t>
          </a:r>
        </a:p>
      </dgm:t>
    </dgm:pt>
    <dgm:pt modelId="{949DC28B-9AF6-4295-970B-296CC57BDC03}" type="parTrans" cxnId="{66E19C68-B7F7-42CF-BCA1-32A0422D767B}">
      <dgm:prSet/>
      <dgm:spPr/>
      <dgm:t>
        <a:bodyPr/>
        <a:lstStyle/>
        <a:p>
          <a:endParaRPr lang="en-US"/>
        </a:p>
      </dgm:t>
    </dgm:pt>
    <dgm:pt modelId="{3171C198-F9B5-410A-9B58-6E263E85E561}" type="sibTrans" cxnId="{66E19C68-B7F7-42CF-BCA1-32A0422D767B}">
      <dgm:prSet/>
      <dgm:spPr/>
      <dgm:t>
        <a:bodyPr/>
        <a:lstStyle/>
        <a:p>
          <a:endParaRPr lang="en-US"/>
        </a:p>
      </dgm:t>
    </dgm:pt>
    <dgm:pt modelId="{0BCAF6BA-6F86-49C2-98DD-F5475BDED826}">
      <dgm:prSet/>
      <dgm:spPr/>
      <dgm:t>
        <a:bodyPr/>
        <a:lstStyle/>
        <a:p>
          <a:pPr>
            <a:defRPr cap="all"/>
          </a:pPr>
          <a:r>
            <a:rPr lang="en-US"/>
            <a:t>Number of QuickSand (trap) adventurer fell into. </a:t>
          </a:r>
        </a:p>
      </dgm:t>
    </dgm:pt>
    <dgm:pt modelId="{77492DE4-C502-4B7A-82C4-CA2F8BB0DA09}" type="parTrans" cxnId="{E2C70CAE-3C27-40EB-9606-414AD5881DF0}">
      <dgm:prSet/>
      <dgm:spPr/>
      <dgm:t>
        <a:bodyPr/>
        <a:lstStyle/>
        <a:p>
          <a:endParaRPr lang="en-US"/>
        </a:p>
      </dgm:t>
    </dgm:pt>
    <dgm:pt modelId="{8E7DAC00-A3A2-46C7-BA62-1CAEE4876EC0}" type="sibTrans" cxnId="{E2C70CAE-3C27-40EB-9606-414AD5881DF0}">
      <dgm:prSet/>
      <dgm:spPr/>
      <dgm:t>
        <a:bodyPr/>
        <a:lstStyle/>
        <a:p>
          <a:endParaRPr lang="en-US"/>
        </a:p>
      </dgm:t>
    </dgm:pt>
    <dgm:pt modelId="{4ABC55F9-89F6-450A-B6F4-5679C6740E09}" type="pres">
      <dgm:prSet presAssocID="{8791B29B-EB31-409E-9D24-E76CC11DC37D}" presName="root" presStyleCnt="0">
        <dgm:presLayoutVars>
          <dgm:dir/>
          <dgm:resizeHandles val="exact"/>
        </dgm:presLayoutVars>
      </dgm:prSet>
      <dgm:spPr/>
    </dgm:pt>
    <dgm:pt modelId="{F0B3FA17-B62E-452E-AE3E-67C33364548C}" type="pres">
      <dgm:prSet presAssocID="{8A77C2B0-819A-4086-AE16-8438C6A627A3}" presName="compNode" presStyleCnt="0"/>
      <dgm:spPr/>
    </dgm:pt>
    <dgm:pt modelId="{6776AEA2-95A3-4C5C-A05F-CB1032A34D91}" type="pres">
      <dgm:prSet presAssocID="{8A77C2B0-819A-4086-AE16-8438C6A627A3}" presName="iconBgRect" presStyleLbl="bgShp" presStyleIdx="0" presStyleCnt="5"/>
      <dgm:spPr/>
    </dgm:pt>
    <dgm:pt modelId="{D3A8F1D4-8A02-4F50-B7F5-0E65B3C0CD5A}" type="pres">
      <dgm:prSet presAssocID="{8A77C2B0-819A-4086-AE16-8438C6A627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 with solid fill"/>
        </a:ext>
      </dgm:extLst>
    </dgm:pt>
    <dgm:pt modelId="{B18ED6D9-577C-4EBC-AE91-E9166EBB7A14}" type="pres">
      <dgm:prSet presAssocID="{8A77C2B0-819A-4086-AE16-8438C6A627A3}" presName="spaceRect" presStyleCnt="0"/>
      <dgm:spPr/>
    </dgm:pt>
    <dgm:pt modelId="{46203115-86A3-4DCE-A692-3F051258B6C2}" type="pres">
      <dgm:prSet presAssocID="{8A77C2B0-819A-4086-AE16-8438C6A627A3}" presName="textRect" presStyleLbl="revTx" presStyleIdx="0" presStyleCnt="5">
        <dgm:presLayoutVars>
          <dgm:chMax val="1"/>
          <dgm:chPref val="1"/>
        </dgm:presLayoutVars>
      </dgm:prSet>
      <dgm:spPr/>
    </dgm:pt>
    <dgm:pt modelId="{394A80D7-45AA-4B6A-8744-5040A4241671}" type="pres">
      <dgm:prSet presAssocID="{30707E60-D845-4E62-8697-ADE2CA23D59D}" presName="sibTrans" presStyleCnt="0"/>
      <dgm:spPr/>
    </dgm:pt>
    <dgm:pt modelId="{D787D4E7-F219-46E5-A3BD-F0C5274CD4F4}" type="pres">
      <dgm:prSet presAssocID="{EFFA8186-B9B9-4242-9C3E-9B6B0569721A}" presName="compNode" presStyleCnt="0"/>
      <dgm:spPr/>
    </dgm:pt>
    <dgm:pt modelId="{033B413E-EE51-4C50-91FD-CEEA8FC4548F}" type="pres">
      <dgm:prSet presAssocID="{EFFA8186-B9B9-4242-9C3E-9B6B0569721A}" presName="iconBgRect" presStyleLbl="bgShp" presStyleIdx="1" presStyleCnt="5"/>
      <dgm:spPr/>
    </dgm:pt>
    <dgm:pt modelId="{28A213A6-2A3A-4823-BB30-F234883EF3AE}" type="pres">
      <dgm:prSet presAssocID="{EFFA8186-B9B9-4242-9C3E-9B6B056972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 outline"/>
        </a:ext>
      </dgm:extLst>
    </dgm:pt>
    <dgm:pt modelId="{4167A81A-969C-45EC-A4B1-76610DBE2003}" type="pres">
      <dgm:prSet presAssocID="{EFFA8186-B9B9-4242-9C3E-9B6B0569721A}" presName="spaceRect" presStyleCnt="0"/>
      <dgm:spPr/>
    </dgm:pt>
    <dgm:pt modelId="{EA927E22-1F15-41C8-9539-979C2D07CE90}" type="pres">
      <dgm:prSet presAssocID="{EFFA8186-B9B9-4242-9C3E-9B6B0569721A}" presName="textRect" presStyleLbl="revTx" presStyleIdx="1" presStyleCnt="5">
        <dgm:presLayoutVars>
          <dgm:chMax val="1"/>
          <dgm:chPref val="1"/>
        </dgm:presLayoutVars>
      </dgm:prSet>
      <dgm:spPr/>
    </dgm:pt>
    <dgm:pt modelId="{1603EFCD-4BB6-47E6-9C88-0A0455725DC0}" type="pres">
      <dgm:prSet presAssocID="{4BAF402A-0241-44FC-B815-3C19DF4FABA2}" presName="sibTrans" presStyleCnt="0"/>
      <dgm:spPr/>
    </dgm:pt>
    <dgm:pt modelId="{78EDF998-5438-432E-BFCF-BDF247928210}" type="pres">
      <dgm:prSet presAssocID="{006B518E-5346-4DE7-BE3E-2F979ADF7BC5}" presName="compNode" presStyleCnt="0"/>
      <dgm:spPr/>
    </dgm:pt>
    <dgm:pt modelId="{155D1BDB-D5AD-42AC-B0ED-248F025B4271}" type="pres">
      <dgm:prSet presAssocID="{006B518E-5346-4DE7-BE3E-2F979ADF7BC5}" presName="iconBgRect" presStyleLbl="bgShp" presStyleIdx="2" presStyleCnt="5"/>
      <dgm:spPr/>
    </dgm:pt>
    <dgm:pt modelId="{6605AB90-F97C-4479-A2B1-9B8B924CBD10}" type="pres">
      <dgm:prSet presAssocID="{006B518E-5346-4DE7-BE3E-2F979ADF7B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45AA84D4-09CF-4297-9195-8EF64BB1BDFE}" type="pres">
      <dgm:prSet presAssocID="{006B518E-5346-4DE7-BE3E-2F979ADF7BC5}" presName="spaceRect" presStyleCnt="0"/>
      <dgm:spPr/>
    </dgm:pt>
    <dgm:pt modelId="{4F2121B5-59AD-4E39-956E-C910CC48A578}" type="pres">
      <dgm:prSet presAssocID="{006B518E-5346-4DE7-BE3E-2F979ADF7BC5}" presName="textRect" presStyleLbl="revTx" presStyleIdx="2" presStyleCnt="5">
        <dgm:presLayoutVars>
          <dgm:chMax val="1"/>
          <dgm:chPref val="1"/>
        </dgm:presLayoutVars>
      </dgm:prSet>
      <dgm:spPr/>
    </dgm:pt>
    <dgm:pt modelId="{A6BACCCE-2FE3-4DE4-92A3-3D5771FAF10F}" type="pres">
      <dgm:prSet presAssocID="{D5D0EFAA-54BB-4B59-948E-406E33A0AF03}" presName="sibTrans" presStyleCnt="0"/>
      <dgm:spPr/>
    </dgm:pt>
    <dgm:pt modelId="{DE081766-982B-4FC3-B1E7-AB3874AC1C92}" type="pres">
      <dgm:prSet presAssocID="{94391BA2-1B59-435C-9F2B-8C9B429018B4}" presName="compNode" presStyleCnt="0"/>
      <dgm:spPr/>
    </dgm:pt>
    <dgm:pt modelId="{6268236E-C4CA-4302-931F-A51FD2AF7822}" type="pres">
      <dgm:prSet presAssocID="{94391BA2-1B59-435C-9F2B-8C9B429018B4}" presName="iconBgRect" presStyleLbl="bgShp" presStyleIdx="3" presStyleCnt="5"/>
      <dgm:spPr/>
    </dgm:pt>
    <dgm:pt modelId="{76998B1F-2E4E-4459-82E4-EB081615333F}" type="pres">
      <dgm:prSet presAssocID="{94391BA2-1B59-435C-9F2B-8C9B429018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350885C8-5E8D-4EC4-A370-EEB0D9CC7E64}" type="pres">
      <dgm:prSet presAssocID="{94391BA2-1B59-435C-9F2B-8C9B429018B4}" presName="spaceRect" presStyleCnt="0"/>
      <dgm:spPr/>
    </dgm:pt>
    <dgm:pt modelId="{54E19CE9-9C5C-470C-828D-32C15459DB10}" type="pres">
      <dgm:prSet presAssocID="{94391BA2-1B59-435C-9F2B-8C9B429018B4}" presName="textRect" presStyleLbl="revTx" presStyleIdx="3" presStyleCnt="5">
        <dgm:presLayoutVars>
          <dgm:chMax val="1"/>
          <dgm:chPref val="1"/>
        </dgm:presLayoutVars>
      </dgm:prSet>
      <dgm:spPr/>
    </dgm:pt>
    <dgm:pt modelId="{C961F4BE-3311-4537-927E-411553EB9270}" type="pres">
      <dgm:prSet presAssocID="{3171C198-F9B5-410A-9B58-6E263E85E561}" presName="sibTrans" presStyleCnt="0"/>
      <dgm:spPr/>
    </dgm:pt>
    <dgm:pt modelId="{F3413525-277F-42B9-B970-4A05FDB37614}" type="pres">
      <dgm:prSet presAssocID="{0BCAF6BA-6F86-49C2-98DD-F5475BDED826}" presName="compNode" presStyleCnt="0"/>
      <dgm:spPr/>
    </dgm:pt>
    <dgm:pt modelId="{347A626E-29BF-4D99-912A-90AEC7D56391}" type="pres">
      <dgm:prSet presAssocID="{0BCAF6BA-6F86-49C2-98DD-F5475BDED826}" presName="iconBgRect" presStyleLbl="bgShp" presStyleIdx="4" presStyleCnt="5"/>
      <dgm:spPr/>
    </dgm:pt>
    <dgm:pt modelId="{CA19973B-B943-462A-A44E-FD8FB6DEBD6D}" type="pres">
      <dgm:prSet presAssocID="{0BCAF6BA-6F86-49C2-98DD-F5475BDED8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63C5B4AD-FA61-48CE-A765-E63BED293E84}" type="pres">
      <dgm:prSet presAssocID="{0BCAF6BA-6F86-49C2-98DD-F5475BDED826}" presName="spaceRect" presStyleCnt="0"/>
      <dgm:spPr/>
    </dgm:pt>
    <dgm:pt modelId="{8B4238CC-6FFC-4B77-9E16-82DB6644722E}" type="pres">
      <dgm:prSet presAssocID="{0BCAF6BA-6F86-49C2-98DD-F5475BDED82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FF650C-4555-444C-AF3E-91931DB12897}" type="presOf" srcId="{0BCAF6BA-6F86-49C2-98DD-F5475BDED826}" destId="{8B4238CC-6FFC-4B77-9E16-82DB6644722E}" srcOrd="0" destOrd="0" presId="urn:microsoft.com/office/officeart/2018/5/layout/IconCircleLabelList"/>
    <dgm:cxn modelId="{4BD7011F-E890-48CB-B0B6-F0F902CB053A}" srcId="{8791B29B-EB31-409E-9D24-E76CC11DC37D}" destId="{8A77C2B0-819A-4086-AE16-8438C6A627A3}" srcOrd="0" destOrd="0" parTransId="{9A9A7C12-CD1D-46CC-AC68-5B688F5326A9}" sibTransId="{30707E60-D845-4E62-8697-ADE2CA23D59D}"/>
    <dgm:cxn modelId="{81C2FE33-0FED-466E-8501-F5800A933F2D}" srcId="{8791B29B-EB31-409E-9D24-E76CC11DC37D}" destId="{EFFA8186-B9B9-4242-9C3E-9B6B0569721A}" srcOrd="1" destOrd="0" parTransId="{600525EE-91A9-4643-AE15-72B5FDBAB2C5}" sibTransId="{4BAF402A-0241-44FC-B815-3C19DF4FABA2}"/>
    <dgm:cxn modelId="{8035AF42-2030-4333-8718-7D9DB07718AC}" type="presOf" srcId="{EFFA8186-B9B9-4242-9C3E-9B6B0569721A}" destId="{EA927E22-1F15-41C8-9539-979C2D07CE90}" srcOrd="0" destOrd="0" presId="urn:microsoft.com/office/officeart/2018/5/layout/IconCircleLabelList"/>
    <dgm:cxn modelId="{66E19C68-B7F7-42CF-BCA1-32A0422D767B}" srcId="{8791B29B-EB31-409E-9D24-E76CC11DC37D}" destId="{94391BA2-1B59-435C-9F2B-8C9B429018B4}" srcOrd="3" destOrd="0" parTransId="{949DC28B-9AF6-4295-970B-296CC57BDC03}" sibTransId="{3171C198-F9B5-410A-9B58-6E263E85E561}"/>
    <dgm:cxn modelId="{1F2B804B-1C29-4A86-B52C-C3520F1B0EE7}" type="presOf" srcId="{8791B29B-EB31-409E-9D24-E76CC11DC37D}" destId="{4ABC55F9-89F6-450A-B6F4-5679C6740E09}" srcOrd="0" destOrd="0" presId="urn:microsoft.com/office/officeart/2018/5/layout/IconCircleLabelList"/>
    <dgm:cxn modelId="{9725F170-6968-4CE4-8D33-656ABE8CA508}" srcId="{8791B29B-EB31-409E-9D24-E76CC11DC37D}" destId="{006B518E-5346-4DE7-BE3E-2F979ADF7BC5}" srcOrd="2" destOrd="0" parTransId="{29B116C0-3208-4805-BD71-9AC314AE26E0}" sibTransId="{D5D0EFAA-54BB-4B59-948E-406E33A0AF03}"/>
    <dgm:cxn modelId="{2C09E876-28B8-4BAC-814A-DEA4547D0BAA}" type="presOf" srcId="{8A77C2B0-819A-4086-AE16-8438C6A627A3}" destId="{46203115-86A3-4DCE-A692-3F051258B6C2}" srcOrd="0" destOrd="0" presId="urn:microsoft.com/office/officeart/2018/5/layout/IconCircleLabelList"/>
    <dgm:cxn modelId="{E2C70CAE-3C27-40EB-9606-414AD5881DF0}" srcId="{8791B29B-EB31-409E-9D24-E76CC11DC37D}" destId="{0BCAF6BA-6F86-49C2-98DD-F5475BDED826}" srcOrd="4" destOrd="0" parTransId="{77492DE4-C502-4B7A-82C4-CA2F8BB0DA09}" sibTransId="{8E7DAC00-A3A2-46C7-BA62-1CAEE4876EC0}"/>
    <dgm:cxn modelId="{8F44EFD0-5E26-4C26-8E48-CCD474E0CE04}" type="presOf" srcId="{006B518E-5346-4DE7-BE3E-2F979ADF7BC5}" destId="{4F2121B5-59AD-4E39-956E-C910CC48A578}" srcOrd="0" destOrd="0" presId="urn:microsoft.com/office/officeart/2018/5/layout/IconCircleLabelList"/>
    <dgm:cxn modelId="{53C331DB-E5A3-4424-AABB-1F57CC5210CF}" type="presOf" srcId="{94391BA2-1B59-435C-9F2B-8C9B429018B4}" destId="{54E19CE9-9C5C-470C-828D-32C15459DB10}" srcOrd="0" destOrd="0" presId="urn:microsoft.com/office/officeart/2018/5/layout/IconCircleLabelList"/>
    <dgm:cxn modelId="{CCCCD3D3-FD68-4901-8FC1-F3933DE4B10D}" type="presParOf" srcId="{4ABC55F9-89F6-450A-B6F4-5679C6740E09}" destId="{F0B3FA17-B62E-452E-AE3E-67C33364548C}" srcOrd="0" destOrd="0" presId="urn:microsoft.com/office/officeart/2018/5/layout/IconCircleLabelList"/>
    <dgm:cxn modelId="{EFBD93F7-77A8-4C72-BDDC-C2E339D6AB3E}" type="presParOf" srcId="{F0B3FA17-B62E-452E-AE3E-67C33364548C}" destId="{6776AEA2-95A3-4C5C-A05F-CB1032A34D91}" srcOrd="0" destOrd="0" presId="urn:microsoft.com/office/officeart/2018/5/layout/IconCircleLabelList"/>
    <dgm:cxn modelId="{F5D165BD-AE44-4C87-977D-FB6B48F10524}" type="presParOf" srcId="{F0B3FA17-B62E-452E-AE3E-67C33364548C}" destId="{D3A8F1D4-8A02-4F50-B7F5-0E65B3C0CD5A}" srcOrd="1" destOrd="0" presId="urn:microsoft.com/office/officeart/2018/5/layout/IconCircleLabelList"/>
    <dgm:cxn modelId="{2B83D195-16CB-4587-9154-16500A26698B}" type="presParOf" srcId="{F0B3FA17-B62E-452E-AE3E-67C33364548C}" destId="{B18ED6D9-577C-4EBC-AE91-E9166EBB7A14}" srcOrd="2" destOrd="0" presId="urn:microsoft.com/office/officeart/2018/5/layout/IconCircleLabelList"/>
    <dgm:cxn modelId="{C2F56B34-8916-4E15-AF48-2A891361ECAE}" type="presParOf" srcId="{F0B3FA17-B62E-452E-AE3E-67C33364548C}" destId="{46203115-86A3-4DCE-A692-3F051258B6C2}" srcOrd="3" destOrd="0" presId="urn:microsoft.com/office/officeart/2018/5/layout/IconCircleLabelList"/>
    <dgm:cxn modelId="{063FAF11-6B9A-48BF-BFB9-0D1FB27B8E49}" type="presParOf" srcId="{4ABC55F9-89F6-450A-B6F4-5679C6740E09}" destId="{394A80D7-45AA-4B6A-8744-5040A4241671}" srcOrd="1" destOrd="0" presId="urn:microsoft.com/office/officeart/2018/5/layout/IconCircleLabelList"/>
    <dgm:cxn modelId="{DD7C02AA-214D-4BF0-891C-C844090D662C}" type="presParOf" srcId="{4ABC55F9-89F6-450A-B6F4-5679C6740E09}" destId="{D787D4E7-F219-46E5-A3BD-F0C5274CD4F4}" srcOrd="2" destOrd="0" presId="urn:microsoft.com/office/officeart/2018/5/layout/IconCircleLabelList"/>
    <dgm:cxn modelId="{834051D1-96CA-4C0F-8525-75F23C35DC18}" type="presParOf" srcId="{D787D4E7-F219-46E5-A3BD-F0C5274CD4F4}" destId="{033B413E-EE51-4C50-91FD-CEEA8FC4548F}" srcOrd="0" destOrd="0" presId="urn:microsoft.com/office/officeart/2018/5/layout/IconCircleLabelList"/>
    <dgm:cxn modelId="{391F43DE-E510-4E23-B2BC-5268CB88B645}" type="presParOf" srcId="{D787D4E7-F219-46E5-A3BD-F0C5274CD4F4}" destId="{28A213A6-2A3A-4823-BB30-F234883EF3AE}" srcOrd="1" destOrd="0" presId="urn:microsoft.com/office/officeart/2018/5/layout/IconCircleLabelList"/>
    <dgm:cxn modelId="{5FAD4DBB-ACD9-424C-A0AC-CA565210D8D7}" type="presParOf" srcId="{D787D4E7-F219-46E5-A3BD-F0C5274CD4F4}" destId="{4167A81A-969C-45EC-A4B1-76610DBE2003}" srcOrd="2" destOrd="0" presId="urn:microsoft.com/office/officeart/2018/5/layout/IconCircleLabelList"/>
    <dgm:cxn modelId="{2B3B7CB4-2D8B-4325-983B-156B4A9E0C05}" type="presParOf" srcId="{D787D4E7-F219-46E5-A3BD-F0C5274CD4F4}" destId="{EA927E22-1F15-41C8-9539-979C2D07CE90}" srcOrd="3" destOrd="0" presId="urn:microsoft.com/office/officeart/2018/5/layout/IconCircleLabelList"/>
    <dgm:cxn modelId="{CC9D84DB-6F16-4791-852D-A9253A06ED5C}" type="presParOf" srcId="{4ABC55F9-89F6-450A-B6F4-5679C6740E09}" destId="{1603EFCD-4BB6-47E6-9C88-0A0455725DC0}" srcOrd="3" destOrd="0" presId="urn:microsoft.com/office/officeart/2018/5/layout/IconCircleLabelList"/>
    <dgm:cxn modelId="{E6E7B205-9E91-4A64-A7E1-731B7FEE897C}" type="presParOf" srcId="{4ABC55F9-89F6-450A-B6F4-5679C6740E09}" destId="{78EDF998-5438-432E-BFCF-BDF247928210}" srcOrd="4" destOrd="0" presId="urn:microsoft.com/office/officeart/2018/5/layout/IconCircleLabelList"/>
    <dgm:cxn modelId="{CE7619CD-E3C1-4A8F-BCD1-F6B2F1D2BAB5}" type="presParOf" srcId="{78EDF998-5438-432E-BFCF-BDF247928210}" destId="{155D1BDB-D5AD-42AC-B0ED-248F025B4271}" srcOrd="0" destOrd="0" presId="urn:microsoft.com/office/officeart/2018/5/layout/IconCircleLabelList"/>
    <dgm:cxn modelId="{723ECF25-8AD2-4821-BF66-DFE05A9F6A2B}" type="presParOf" srcId="{78EDF998-5438-432E-BFCF-BDF247928210}" destId="{6605AB90-F97C-4479-A2B1-9B8B924CBD10}" srcOrd="1" destOrd="0" presId="urn:microsoft.com/office/officeart/2018/5/layout/IconCircleLabelList"/>
    <dgm:cxn modelId="{8412229B-2E0C-47DF-88B7-836985600E0A}" type="presParOf" srcId="{78EDF998-5438-432E-BFCF-BDF247928210}" destId="{45AA84D4-09CF-4297-9195-8EF64BB1BDFE}" srcOrd="2" destOrd="0" presId="urn:microsoft.com/office/officeart/2018/5/layout/IconCircleLabelList"/>
    <dgm:cxn modelId="{63891C59-E7CF-4026-9F5B-F1D2E6B77331}" type="presParOf" srcId="{78EDF998-5438-432E-BFCF-BDF247928210}" destId="{4F2121B5-59AD-4E39-956E-C910CC48A578}" srcOrd="3" destOrd="0" presId="urn:microsoft.com/office/officeart/2018/5/layout/IconCircleLabelList"/>
    <dgm:cxn modelId="{C3016210-D2A4-4277-966A-174E643E4F16}" type="presParOf" srcId="{4ABC55F9-89F6-450A-B6F4-5679C6740E09}" destId="{A6BACCCE-2FE3-4DE4-92A3-3D5771FAF10F}" srcOrd="5" destOrd="0" presId="urn:microsoft.com/office/officeart/2018/5/layout/IconCircleLabelList"/>
    <dgm:cxn modelId="{90C4C661-2A3D-4216-9A69-693ACF6FC8A2}" type="presParOf" srcId="{4ABC55F9-89F6-450A-B6F4-5679C6740E09}" destId="{DE081766-982B-4FC3-B1E7-AB3874AC1C92}" srcOrd="6" destOrd="0" presId="urn:microsoft.com/office/officeart/2018/5/layout/IconCircleLabelList"/>
    <dgm:cxn modelId="{A6FF091B-90D3-463A-A246-75E442107F0E}" type="presParOf" srcId="{DE081766-982B-4FC3-B1E7-AB3874AC1C92}" destId="{6268236E-C4CA-4302-931F-A51FD2AF7822}" srcOrd="0" destOrd="0" presId="urn:microsoft.com/office/officeart/2018/5/layout/IconCircleLabelList"/>
    <dgm:cxn modelId="{960B9294-EA6D-4179-A377-1D9B4890E8C1}" type="presParOf" srcId="{DE081766-982B-4FC3-B1E7-AB3874AC1C92}" destId="{76998B1F-2E4E-4459-82E4-EB081615333F}" srcOrd="1" destOrd="0" presId="urn:microsoft.com/office/officeart/2018/5/layout/IconCircleLabelList"/>
    <dgm:cxn modelId="{5DEB7FE2-BB6B-4AF2-9705-5A175B26000E}" type="presParOf" srcId="{DE081766-982B-4FC3-B1E7-AB3874AC1C92}" destId="{350885C8-5E8D-4EC4-A370-EEB0D9CC7E64}" srcOrd="2" destOrd="0" presId="urn:microsoft.com/office/officeart/2018/5/layout/IconCircleLabelList"/>
    <dgm:cxn modelId="{1624EC6F-B97C-47F8-B80F-36CEE7284923}" type="presParOf" srcId="{DE081766-982B-4FC3-B1E7-AB3874AC1C92}" destId="{54E19CE9-9C5C-470C-828D-32C15459DB10}" srcOrd="3" destOrd="0" presId="urn:microsoft.com/office/officeart/2018/5/layout/IconCircleLabelList"/>
    <dgm:cxn modelId="{66A97A6F-E8A9-452F-B2E8-D57B5628D7C7}" type="presParOf" srcId="{4ABC55F9-89F6-450A-B6F4-5679C6740E09}" destId="{C961F4BE-3311-4537-927E-411553EB9270}" srcOrd="7" destOrd="0" presId="urn:microsoft.com/office/officeart/2018/5/layout/IconCircleLabelList"/>
    <dgm:cxn modelId="{EE1DC273-A547-41F2-AC8D-5B640CEF53FF}" type="presParOf" srcId="{4ABC55F9-89F6-450A-B6F4-5679C6740E09}" destId="{F3413525-277F-42B9-B970-4A05FDB37614}" srcOrd="8" destOrd="0" presId="urn:microsoft.com/office/officeart/2018/5/layout/IconCircleLabelList"/>
    <dgm:cxn modelId="{B117316C-D5B0-42B8-8883-8B6D264C4B8B}" type="presParOf" srcId="{F3413525-277F-42B9-B970-4A05FDB37614}" destId="{347A626E-29BF-4D99-912A-90AEC7D56391}" srcOrd="0" destOrd="0" presId="urn:microsoft.com/office/officeart/2018/5/layout/IconCircleLabelList"/>
    <dgm:cxn modelId="{35DD0B32-6C35-46CD-9DA1-5050CA51CCAD}" type="presParOf" srcId="{F3413525-277F-42B9-B970-4A05FDB37614}" destId="{CA19973B-B943-462A-A44E-FD8FB6DEBD6D}" srcOrd="1" destOrd="0" presId="urn:microsoft.com/office/officeart/2018/5/layout/IconCircleLabelList"/>
    <dgm:cxn modelId="{EDF707D1-737B-4369-9060-84EE62E7A2FC}" type="presParOf" srcId="{F3413525-277F-42B9-B970-4A05FDB37614}" destId="{63C5B4AD-FA61-48CE-A765-E63BED293E84}" srcOrd="2" destOrd="0" presId="urn:microsoft.com/office/officeart/2018/5/layout/IconCircleLabelList"/>
    <dgm:cxn modelId="{7CD19598-5D38-4B03-9CAE-8E0466448150}" type="presParOf" srcId="{F3413525-277F-42B9-B970-4A05FDB37614}" destId="{8B4238CC-6FFC-4B77-9E16-82DB664472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A1425-FA21-49A5-8905-65B4D683FBB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0963B-323A-4510-AE0D-D306F0F8422C}">
      <dgm:prSet/>
      <dgm:spPr/>
      <dgm:t>
        <a:bodyPr/>
        <a:lstStyle/>
        <a:p>
          <a:r>
            <a:rPr lang="en-US" b="1"/>
            <a:t>Methods :</a:t>
          </a:r>
          <a:r>
            <a:rPr lang="en-US"/>
            <a:t> </a:t>
          </a:r>
        </a:p>
      </dgm:t>
    </dgm:pt>
    <dgm:pt modelId="{8C0C6D77-E302-465D-8CDE-3F163DA0C0F5}" type="parTrans" cxnId="{C4D94CD5-637B-405A-B720-5827006EFA8F}">
      <dgm:prSet/>
      <dgm:spPr/>
      <dgm:t>
        <a:bodyPr/>
        <a:lstStyle/>
        <a:p>
          <a:endParaRPr lang="en-US"/>
        </a:p>
      </dgm:t>
    </dgm:pt>
    <dgm:pt modelId="{B9120CB2-6F8C-4EEF-8E66-2680CE222580}" type="sibTrans" cxnId="{C4D94CD5-637B-405A-B720-5827006EFA8F}">
      <dgm:prSet/>
      <dgm:spPr/>
      <dgm:t>
        <a:bodyPr/>
        <a:lstStyle/>
        <a:p>
          <a:endParaRPr lang="en-US"/>
        </a:p>
      </dgm:t>
    </dgm:pt>
    <dgm:pt modelId="{6D7A3E1D-E795-49F8-BCAC-160EFAE80ABE}">
      <dgm:prSet/>
      <dgm:spPr/>
      <dgm:t>
        <a:bodyPr/>
        <a:lstStyle/>
        <a:p>
          <a:r>
            <a:rPr lang="en-US"/>
            <a:t>Main method </a:t>
          </a:r>
        </a:p>
      </dgm:t>
    </dgm:pt>
    <dgm:pt modelId="{94B14638-3E22-4D62-A5DA-1C1A2931A8D3}" type="parTrans" cxnId="{FD8DB860-43EE-4FCB-9D23-846A93ABE271}">
      <dgm:prSet/>
      <dgm:spPr/>
      <dgm:t>
        <a:bodyPr/>
        <a:lstStyle/>
        <a:p>
          <a:endParaRPr lang="en-US"/>
        </a:p>
      </dgm:t>
    </dgm:pt>
    <dgm:pt modelId="{4D22C7CB-81ED-4019-8264-06744E6D31EA}" type="sibTrans" cxnId="{FD8DB860-43EE-4FCB-9D23-846A93ABE271}">
      <dgm:prSet/>
      <dgm:spPr/>
      <dgm:t>
        <a:bodyPr/>
        <a:lstStyle/>
        <a:p>
          <a:endParaRPr lang="en-US"/>
        </a:p>
      </dgm:t>
    </dgm:pt>
    <dgm:pt modelId="{B9FEA0F4-8F79-428B-B15C-241FEAF73D8B}">
      <dgm:prSet/>
      <dgm:spPr/>
      <dgm:t>
        <a:bodyPr/>
        <a:lstStyle/>
        <a:p>
          <a:r>
            <a:rPr lang="en-US"/>
            <a:t>drawboard method </a:t>
          </a:r>
        </a:p>
      </dgm:t>
    </dgm:pt>
    <dgm:pt modelId="{CE4640ED-EAB0-42AA-BAD9-C62C8A6A6B30}" type="parTrans" cxnId="{2C0889A4-19E4-4ECF-AD9F-295D0FF3C4B3}">
      <dgm:prSet/>
      <dgm:spPr/>
      <dgm:t>
        <a:bodyPr/>
        <a:lstStyle/>
        <a:p>
          <a:endParaRPr lang="en-US"/>
        </a:p>
      </dgm:t>
    </dgm:pt>
    <dgm:pt modelId="{0578A86C-F6C5-45C2-BD5F-8AE2FA632519}" type="sibTrans" cxnId="{2C0889A4-19E4-4ECF-AD9F-295D0FF3C4B3}">
      <dgm:prSet/>
      <dgm:spPr/>
      <dgm:t>
        <a:bodyPr/>
        <a:lstStyle/>
        <a:p>
          <a:endParaRPr lang="en-US"/>
        </a:p>
      </dgm:t>
    </dgm:pt>
    <dgm:pt modelId="{C7974EB3-2537-4860-BB2C-C435DE87D6BA}">
      <dgm:prSet/>
      <dgm:spPr/>
      <dgm:t>
        <a:bodyPr/>
        <a:lstStyle/>
        <a:p>
          <a:r>
            <a:rPr lang="en-US" err="1"/>
            <a:t>getPlayerColorName</a:t>
          </a:r>
          <a:r>
            <a:rPr lang="en-US"/>
            <a:t>  method</a:t>
          </a:r>
        </a:p>
      </dgm:t>
    </dgm:pt>
    <dgm:pt modelId="{B59A2632-E4D2-49D3-AB8F-60235108CB4B}" type="parTrans" cxnId="{8DBACB2B-B295-48EF-9964-0010A97CDA41}">
      <dgm:prSet/>
      <dgm:spPr/>
      <dgm:t>
        <a:bodyPr/>
        <a:lstStyle/>
        <a:p>
          <a:endParaRPr lang="en-US"/>
        </a:p>
      </dgm:t>
    </dgm:pt>
    <dgm:pt modelId="{7CF10F1C-A85E-4BD2-AB5D-1F73C526D2C6}" type="sibTrans" cxnId="{8DBACB2B-B295-48EF-9964-0010A97CDA41}">
      <dgm:prSet/>
      <dgm:spPr/>
      <dgm:t>
        <a:bodyPr/>
        <a:lstStyle/>
        <a:p>
          <a:endParaRPr lang="en-US"/>
        </a:p>
      </dgm:t>
    </dgm:pt>
    <dgm:pt modelId="{B7645238-9B1A-4704-9854-EB8C52FC150D}">
      <dgm:prSet/>
      <dgm:spPr/>
      <dgm:t>
        <a:bodyPr/>
        <a:lstStyle/>
        <a:p>
          <a:r>
            <a:rPr lang="en-US"/>
            <a:t>animateMovement method</a:t>
          </a:r>
        </a:p>
      </dgm:t>
    </dgm:pt>
    <dgm:pt modelId="{E5ACFCAA-4E9C-4CA2-A3E9-0ADF5E109483}" type="parTrans" cxnId="{B70C3282-488D-451F-881F-1A92BA6DB0B5}">
      <dgm:prSet/>
      <dgm:spPr/>
      <dgm:t>
        <a:bodyPr/>
        <a:lstStyle/>
        <a:p>
          <a:endParaRPr lang="en-US"/>
        </a:p>
      </dgm:t>
    </dgm:pt>
    <dgm:pt modelId="{8989CF03-EEBB-4FB2-8222-FFFC888F4B25}" type="sibTrans" cxnId="{B70C3282-488D-451F-881F-1A92BA6DB0B5}">
      <dgm:prSet/>
      <dgm:spPr/>
      <dgm:t>
        <a:bodyPr/>
        <a:lstStyle/>
        <a:p>
          <a:endParaRPr lang="en-US"/>
        </a:p>
      </dgm:t>
    </dgm:pt>
    <dgm:pt modelId="{536228B1-8C5E-4361-A6EF-3F1061702093}">
      <dgm:prSet/>
      <dgm:spPr/>
      <dgm:t>
        <a:bodyPr/>
        <a:lstStyle/>
        <a:p>
          <a:r>
            <a:rPr lang="en-ID" err="1"/>
            <a:t>StdAudio</a:t>
          </a:r>
          <a:r>
            <a:rPr lang="en-US"/>
            <a:t> method </a:t>
          </a:r>
        </a:p>
      </dgm:t>
    </dgm:pt>
    <dgm:pt modelId="{BC08D3C1-5048-47BD-BFA0-174BEADBD05A}" type="parTrans" cxnId="{2BEBB39C-0326-4AF0-8703-4FD3C5D4B601}">
      <dgm:prSet/>
      <dgm:spPr/>
      <dgm:t>
        <a:bodyPr/>
        <a:lstStyle/>
        <a:p>
          <a:endParaRPr lang="en-US"/>
        </a:p>
      </dgm:t>
    </dgm:pt>
    <dgm:pt modelId="{4786384A-E0C2-48C2-99F1-B01EDC8A5E87}" type="sibTrans" cxnId="{2BEBB39C-0326-4AF0-8703-4FD3C5D4B601}">
      <dgm:prSet/>
      <dgm:spPr/>
      <dgm:t>
        <a:bodyPr/>
        <a:lstStyle/>
        <a:p>
          <a:endParaRPr lang="en-US"/>
        </a:p>
      </dgm:t>
    </dgm:pt>
    <dgm:pt modelId="{AAC6E156-1716-40C1-AAAE-E836C4E22883}">
      <dgm:prSet/>
      <dgm:spPr/>
      <dgm:t>
        <a:bodyPr/>
        <a:lstStyle/>
        <a:p>
          <a:r>
            <a:rPr lang="en-US"/>
            <a:t>Other : </a:t>
          </a:r>
          <a:br>
            <a:rPr lang="en-US"/>
          </a:br>
          <a:endParaRPr lang="en-US"/>
        </a:p>
      </dgm:t>
    </dgm:pt>
    <dgm:pt modelId="{98C37BD5-55C3-4D0A-BC7C-F2638B2EF82D}" type="parTrans" cxnId="{9087B85B-AC6F-496F-A3B7-8ED237299477}">
      <dgm:prSet/>
      <dgm:spPr/>
      <dgm:t>
        <a:bodyPr/>
        <a:lstStyle/>
        <a:p>
          <a:endParaRPr lang="en-US"/>
        </a:p>
      </dgm:t>
    </dgm:pt>
    <dgm:pt modelId="{FDFDD2B2-E644-4919-9882-E3C10B3677B4}" type="sibTrans" cxnId="{9087B85B-AC6F-496F-A3B7-8ED237299477}">
      <dgm:prSet/>
      <dgm:spPr/>
      <dgm:t>
        <a:bodyPr/>
        <a:lstStyle/>
        <a:p>
          <a:endParaRPr lang="en-US"/>
        </a:p>
      </dgm:t>
    </dgm:pt>
    <dgm:pt modelId="{C0B246FD-0DA3-48A5-B57D-08CDE36AC5D6}">
      <dgm:prSet/>
      <dgm:spPr/>
      <dgm:t>
        <a:bodyPr/>
        <a:lstStyle/>
        <a:p>
          <a:r>
            <a:rPr lang="en-US"/>
            <a:t>Random numbers - java.util.Random lib </a:t>
          </a:r>
        </a:p>
      </dgm:t>
    </dgm:pt>
    <dgm:pt modelId="{471A7B62-821B-4F88-B70B-BA9505A6D0DC}" type="parTrans" cxnId="{C59F20FE-2E15-4B8F-968A-A7D6C5D9AF6E}">
      <dgm:prSet/>
      <dgm:spPr/>
      <dgm:t>
        <a:bodyPr/>
        <a:lstStyle/>
        <a:p>
          <a:endParaRPr lang="en-US"/>
        </a:p>
      </dgm:t>
    </dgm:pt>
    <dgm:pt modelId="{3AC2B555-57CA-4FE5-9CBD-6A3167600367}" type="sibTrans" cxnId="{C59F20FE-2E15-4B8F-968A-A7D6C5D9AF6E}">
      <dgm:prSet/>
      <dgm:spPr/>
      <dgm:t>
        <a:bodyPr/>
        <a:lstStyle/>
        <a:p>
          <a:endParaRPr lang="en-US"/>
        </a:p>
      </dgm:t>
    </dgm:pt>
    <dgm:pt modelId="{66C27ADF-D04A-436C-8F07-61945B19A084}">
      <dgm:prSet/>
      <dgm:spPr/>
      <dgm:t>
        <a:bodyPr/>
        <a:lstStyle/>
        <a:p>
          <a:r>
            <a:rPr lang="en-US"/>
            <a:t>Digraph  method from - edu.princeton.cs.algs4.Digraph</a:t>
          </a:r>
        </a:p>
      </dgm:t>
    </dgm:pt>
    <dgm:pt modelId="{98852855-B4A3-4FAF-8127-E063BEE13EDD}" type="parTrans" cxnId="{3144A52A-463F-4486-B324-54D004AC5789}">
      <dgm:prSet/>
      <dgm:spPr/>
      <dgm:t>
        <a:bodyPr/>
        <a:lstStyle/>
        <a:p>
          <a:endParaRPr lang="en-US"/>
        </a:p>
      </dgm:t>
    </dgm:pt>
    <dgm:pt modelId="{A7124A24-04C6-4153-8B0D-0A4FFE2BA5C5}" type="sibTrans" cxnId="{3144A52A-463F-4486-B324-54D004AC5789}">
      <dgm:prSet/>
      <dgm:spPr/>
      <dgm:t>
        <a:bodyPr/>
        <a:lstStyle/>
        <a:p>
          <a:endParaRPr lang="en-US"/>
        </a:p>
      </dgm:t>
    </dgm:pt>
    <dgm:pt modelId="{5A6C2A4B-9460-4384-94C7-FCF4A62BD1CF}">
      <dgm:prSet/>
      <dgm:spPr/>
      <dgm:t>
        <a:bodyPr/>
        <a:lstStyle/>
        <a:p>
          <a:r>
            <a:rPr lang="en-US"/>
            <a:t>Colours method is been used on the lib java.awt lib </a:t>
          </a:r>
        </a:p>
      </dgm:t>
    </dgm:pt>
    <dgm:pt modelId="{581296B7-5B1F-4F43-B9BB-1CB1BAB5CD7C}" type="parTrans" cxnId="{EA4AB451-CA73-4A36-BC2E-D2018AD715D5}">
      <dgm:prSet/>
      <dgm:spPr/>
      <dgm:t>
        <a:bodyPr/>
        <a:lstStyle/>
        <a:p>
          <a:endParaRPr lang="en-US"/>
        </a:p>
      </dgm:t>
    </dgm:pt>
    <dgm:pt modelId="{651016A4-297A-4ADB-A0C7-DEFD1E145285}" type="sibTrans" cxnId="{EA4AB451-CA73-4A36-BC2E-D2018AD715D5}">
      <dgm:prSet/>
      <dgm:spPr/>
      <dgm:t>
        <a:bodyPr/>
        <a:lstStyle/>
        <a:p>
          <a:endParaRPr lang="en-US"/>
        </a:p>
      </dgm:t>
    </dgm:pt>
    <dgm:pt modelId="{2F717CAA-74D7-48A7-B7B7-B16036B7EF08}" type="pres">
      <dgm:prSet presAssocID="{A28A1425-FA21-49A5-8905-65B4D683FBBB}" presName="vert0" presStyleCnt="0">
        <dgm:presLayoutVars>
          <dgm:dir/>
          <dgm:animOne val="branch"/>
          <dgm:animLvl val="lvl"/>
        </dgm:presLayoutVars>
      </dgm:prSet>
      <dgm:spPr/>
    </dgm:pt>
    <dgm:pt modelId="{97845D77-AEA3-48CD-8F65-35C58B155501}" type="pres">
      <dgm:prSet presAssocID="{DEC0963B-323A-4510-AE0D-D306F0F8422C}" presName="thickLine" presStyleLbl="alignNode1" presStyleIdx="0" presStyleCnt="10"/>
      <dgm:spPr/>
    </dgm:pt>
    <dgm:pt modelId="{583D8693-6DC3-42E0-A1D9-B32DB3A49E34}" type="pres">
      <dgm:prSet presAssocID="{DEC0963B-323A-4510-AE0D-D306F0F8422C}" presName="horz1" presStyleCnt="0"/>
      <dgm:spPr/>
    </dgm:pt>
    <dgm:pt modelId="{5855CEAD-0FDB-46CC-9B73-BEFD0FB8EA12}" type="pres">
      <dgm:prSet presAssocID="{DEC0963B-323A-4510-AE0D-D306F0F8422C}" presName="tx1" presStyleLbl="revTx" presStyleIdx="0" presStyleCnt="10"/>
      <dgm:spPr/>
    </dgm:pt>
    <dgm:pt modelId="{F2FF12A8-3829-4649-83E8-81A40CA0C986}" type="pres">
      <dgm:prSet presAssocID="{DEC0963B-323A-4510-AE0D-D306F0F8422C}" presName="vert1" presStyleCnt="0"/>
      <dgm:spPr/>
    </dgm:pt>
    <dgm:pt modelId="{D9A73604-0163-436F-9FAA-983DC2AD164F}" type="pres">
      <dgm:prSet presAssocID="{6D7A3E1D-E795-49F8-BCAC-160EFAE80ABE}" presName="thickLine" presStyleLbl="alignNode1" presStyleIdx="1" presStyleCnt="10"/>
      <dgm:spPr/>
    </dgm:pt>
    <dgm:pt modelId="{29FC9300-9B6E-4346-AECE-7DEC7B6C2B62}" type="pres">
      <dgm:prSet presAssocID="{6D7A3E1D-E795-49F8-BCAC-160EFAE80ABE}" presName="horz1" presStyleCnt="0"/>
      <dgm:spPr/>
    </dgm:pt>
    <dgm:pt modelId="{5095CA34-0577-4163-B475-75AAF4C2C4A4}" type="pres">
      <dgm:prSet presAssocID="{6D7A3E1D-E795-49F8-BCAC-160EFAE80ABE}" presName="tx1" presStyleLbl="revTx" presStyleIdx="1" presStyleCnt="10"/>
      <dgm:spPr/>
    </dgm:pt>
    <dgm:pt modelId="{0BB5AB33-5326-4990-AD46-C2F37BA99CE2}" type="pres">
      <dgm:prSet presAssocID="{6D7A3E1D-E795-49F8-BCAC-160EFAE80ABE}" presName="vert1" presStyleCnt="0"/>
      <dgm:spPr/>
    </dgm:pt>
    <dgm:pt modelId="{27818A84-9C13-41F4-99A3-209E55187618}" type="pres">
      <dgm:prSet presAssocID="{B9FEA0F4-8F79-428B-B15C-241FEAF73D8B}" presName="thickLine" presStyleLbl="alignNode1" presStyleIdx="2" presStyleCnt="10"/>
      <dgm:spPr/>
    </dgm:pt>
    <dgm:pt modelId="{6A09558E-5E8B-4B17-B490-0520BE49E4CE}" type="pres">
      <dgm:prSet presAssocID="{B9FEA0F4-8F79-428B-B15C-241FEAF73D8B}" presName="horz1" presStyleCnt="0"/>
      <dgm:spPr/>
    </dgm:pt>
    <dgm:pt modelId="{8A8DC1D1-20EE-4865-BA28-79DD459856BE}" type="pres">
      <dgm:prSet presAssocID="{B9FEA0F4-8F79-428B-B15C-241FEAF73D8B}" presName="tx1" presStyleLbl="revTx" presStyleIdx="2" presStyleCnt="10"/>
      <dgm:spPr/>
    </dgm:pt>
    <dgm:pt modelId="{1AE771E8-741B-4C71-8FD0-CBEFA25816D4}" type="pres">
      <dgm:prSet presAssocID="{B9FEA0F4-8F79-428B-B15C-241FEAF73D8B}" presName="vert1" presStyleCnt="0"/>
      <dgm:spPr/>
    </dgm:pt>
    <dgm:pt modelId="{84A25D35-77E5-432A-9B24-224766EA3592}" type="pres">
      <dgm:prSet presAssocID="{C7974EB3-2537-4860-BB2C-C435DE87D6BA}" presName="thickLine" presStyleLbl="alignNode1" presStyleIdx="3" presStyleCnt="10"/>
      <dgm:spPr/>
    </dgm:pt>
    <dgm:pt modelId="{BCE201D5-B907-443F-A8A7-4EB4B4A72BE0}" type="pres">
      <dgm:prSet presAssocID="{C7974EB3-2537-4860-BB2C-C435DE87D6BA}" presName="horz1" presStyleCnt="0"/>
      <dgm:spPr/>
    </dgm:pt>
    <dgm:pt modelId="{4ED30145-C95F-430B-A074-0496ABF5019A}" type="pres">
      <dgm:prSet presAssocID="{C7974EB3-2537-4860-BB2C-C435DE87D6BA}" presName="tx1" presStyleLbl="revTx" presStyleIdx="3" presStyleCnt="10"/>
      <dgm:spPr/>
    </dgm:pt>
    <dgm:pt modelId="{CAAFFC8F-9D40-46ED-B247-0D7E2F323CCC}" type="pres">
      <dgm:prSet presAssocID="{C7974EB3-2537-4860-BB2C-C435DE87D6BA}" presName="vert1" presStyleCnt="0"/>
      <dgm:spPr/>
    </dgm:pt>
    <dgm:pt modelId="{11BEDA6B-AEF5-42FE-9585-3EBCF80D6F88}" type="pres">
      <dgm:prSet presAssocID="{B7645238-9B1A-4704-9854-EB8C52FC150D}" presName="thickLine" presStyleLbl="alignNode1" presStyleIdx="4" presStyleCnt="10"/>
      <dgm:spPr/>
    </dgm:pt>
    <dgm:pt modelId="{02133F64-BF4A-4190-82D1-F420D6C7F9B6}" type="pres">
      <dgm:prSet presAssocID="{B7645238-9B1A-4704-9854-EB8C52FC150D}" presName="horz1" presStyleCnt="0"/>
      <dgm:spPr/>
    </dgm:pt>
    <dgm:pt modelId="{B26ABC61-05DD-41A0-83E5-ED81069D94B6}" type="pres">
      <dgm:prSet presAssocID="{B7645238-9B1A-4704-9854-EB8C52FC150D}" presName="tx1" presStyleLbl="revTx" presStyleIdx="4" presStyleCnt="10"/>
      <dgm:spPr/>
    </dgm:pt>
    <dgm:pt modelId="{8C5C9414-BCA7-425B-8314-655DFEF60FA2}" type="pres">
      <dgm:prSet presAssocID="{B7645238-9B1A-4704-9854-EB8C52FC150D}" presName="vert1" presStyleCnt="0"/>
      <dgm:spPr/>
    </dgm:pt>
    <dgm:pt modelId="{C40D5D96-3D21-44C0-99BD-AF8108F07D4A}" type="pres">
      <dgm:prSet presAssocID="{536228B1-8C5E-4361-A6EF-3F1061702093}" presName="thickLine" presStyleLbl="alignNode1" presStyleIdx="5" presStyleCnt="10"/>
      <dgm:spPr/>
    </dgm:pt>
    <dgm:pt modelId="{33C7971B-C041-4288-959F-C30F68B194C6}" type="pres">
      <dgm:prSet presAssocID="{536228B1-8C5E-4361-A6EF-3F1061702093}" presName="horz1" presStyleCnt="0"/>
      <dgm:spPr/>
    </dgm:pt>
    <dgm:pt modelId="{0D457F9D-661C-4075-83E7-2A6370E436EC}" type="pres">
      <dgm:prSet presAssocID="{536228B1-8C5E-4361-A6EF-3F1061702093}" presName="tx1" presStyleLbl="revTx" presStyleIdx="5" presStyleCnt="10"/>
      <dgm:spPr/>
    </dgm:pt>
    <dgm:pt modelId="{C90A6095-FE73-47F4-ADF2-1DEA7148E5FB}" type="pres">
      <dgm:prSet presAssocID="{536228B1-8C5E-4361-A6EF-3F1061702093}" presName="vert1" presStyleCnt="0"/>
      <dgm:spPr/>
    </dgm:pt>
    <dgm:pt modelId="{E2499D26-ACC5-4674-B139-E4C32277152E}" type="pres">
      <dgm:prSet presAssocID="{AAC6E156-1716-40C1-AAAE-E836C4E22883}" presName="thickLine" presStyleLbl="alignNode1" presStyleIdx="6" presStyleCnt="10"/>
      <dgm:spPr/>
    </dgm:pt>
    <dgm:pt modelId="{9380E1FF-572B-418B-BF3F-645A426E501A}" type="pres">
      <dgm:prSet presAssocID="{AAC6E156-1716-40C1-AAAE-E836C4E22883}" presName="horz1" presStyleCnt="0"/>
      <dgm:spPr/>
    </dgm:pt>
    <dgm:pt modelId="{150F9778-805C-466F-AAD2-F2B22C9AADD8}" type="pres">
      <dgm:prSet presAssocID="{AAC6E156-1716-40C1-AAAE-E836C4E22883}" presName="tx1" presStyleLbl="revTx" presStyleIdx="6" presStyleCnt="10"/>
      <dgm:spPr/>
    </dgm:pt>
    <dgm:pt modelId="{EFF93F6B-176F-4660-B31D-AC36479CAE5E}" type="pres">
      <dgm:prSet presAssocID="{AAC6E156-1716-40C1-AAAE-E836C4E22883}" presName="vert1" presStyleCnt="0"/>
      <dgm:spPr/>
    </dgm:pt>
    <dgm:pt modelId="{5583F97A-AAE4-489B-A48D-23BFC6AF07EA}" type="pres">
      <dgm:prSet presAssocID="{C0B246FD-0DA3-48A5-B57D-08CDE36AC5D6}" presName="thickLine" presStyleLbl="alignNode1" presStyleIdx="7" presStyleCnt="10"/>
      <dgm:spPr/>
    </dgm:pt>
    <dgm:pt modelId="{FD708DA4-9B3F-47EE-982A-C854096B6E38}" type="pres">
      <dgm:prSet presAssocID="{C0B246FD-0DA3-48A5-B57D-08CDE36AC5D6}" presName="horz1" presStyleCnt="0"/>
      <dgm:spPr/>
    </dgm:pt>
    <dgm:pt modelId="{4FF53D47-13C5-419E-A00C-3E358104322F}" type="pres">
      <dgm:prSet presAssocID="{C0B246FD-0DA3-48A5-B57D-08CDE36AC5D6}" presName="tx1" presStyleLbl="revTx" presStyleIdx="7" presStyleCnt="10"/>
      <dgm:spPr/>
    </dgm:pt>
    <dgm:pt modelId="{7681D012-0C50-4679-9CF3-115FBBF9249A}" type="pres">
      <dgm:prSet presAssocID="{C0B246FD-0DA3-48A5-B57D-08CDE36AC5D6}" presName="vert1" presStyleCnt="0"/>
      <dgm:spPr/>
    </dgm:pt>
    <dgm:pt modelId="{58453533-13B5-451E-A50E-A237C30D8CE3}" type="pres">
      <dgm:prSet presAssocID="{66C27ADF-D04A-436C-8F07-61945B19A084}" presName="thickLine" presStyleLbl="alignNode1" presStyleIdx="8" presStyleCnt="10"/>
      <dgm:spPr/>
    </dgm:pt>
    <dgm:pt modelId="{1F1B69F2-1173-44C4-BE6F-820F758D72E6}" type="pres">
      <dgm:prSet presAssocID="{66C27ADF-D04A-436C-8F07-61945B19A084}" presName="horz1" presStyleCnt="0"/>
      <dgm:spPr/>
    </dgm:pt>
    <dgm:pt modelId="{37163D3F-092F-465C-982C-537842372A81}" type="pres">
      <dgm:prSet presAssocID="{66C27ADF-D04A-436C-8F07-61945B19A084}" presName="tx1" presStyleLbl="revTx" presStyleIdx="8" presStyleCnt="10"/>
      <dgm:spPr/>
    </dgm:pt>
    <dgm:pt modelId="{AED9D40C-21EA-46E0-A9B2-C709F9C20091}" type="pres">
      <dgm:prSet presAssocID="{66C27ADF-D04A-436C-8F07-61945B19A084}" presName="vert1" presStyleCnt="0"/>
      <dgm:spPr/>
    </dgm:pt>
    <dgm:pt modelId="{FA0BDBDA-F5EF-4A5C-8C91-0B2CBDCD8E61}" type="pres">
      <dgm:prSet presAssocID="{5A6C2A4B-9460-4384-94C7-FCF4A62BD1CF}" presName="thickLine" presStyleLbl="alignNode1" presStyleIdx="9" presStyleCnt="10"/>
      <dgm:spPr/>
    </dgm:pt>
    <dgm:pt modelId="{5451FF0C-C452-48B2-8CCF-0836DAC915A8}" type="pres">
      <dgm:prSet presAssocID="{5A6C2A4B-9460-4384-94C7-FCF4A62BD1CF}" presName="horz1" presStyleCnt="0"/>
      <dgm:spPr/>
    </dgm:pt>
    <dgm:pt modelId="{7E485EAF-81B3-44E7-876C-331BF75427EE}" type="pres">
      <dgm:prSet presAssocID="{5A6C2A4B-9460-4384-94C7-FCF4A62BD1CF}" presName="tx1" presStyleLbl="revTx" presStyleIdx="9" presStyleCnt="10"/>
      <dgm:spPr/>
    </dgm:pt>
    <dgm:pt modelId="{5F7AE57F-D896-4DF2-BEEC-FD3F46EEC7F1}" type="pres">
      <dgm:prSet presAssocID="{5A6C2A4B-9460-4384-94C7-FCF4A62BD1CF}" presName="vert1" presStyleCnt="0"/>
      <dgm:spPr/>
    </dgm:pt>
  </dgm:ptLst>
  <dgm:cxnLst>
    <dgm:cxn modelId="{AD6D111B-3B2C-4620-AF2B-98B4196CE974}" type="presOf" srcId="{5A6C2A4B-9460-4384-94C7-FCF4A62BD1CF}" destId="{7E485EAF-81B3-44E7-876C-331BF75427EE}" srcOrd="0" destOrd="0" presId="urn:microsoft.com/office/officeart/2008/layout/LinedList"/>
    <dgm:cxn modelId="{E341361D-C267-456D-B018-DEB4EC0370D7}" type="presOf" srcId="{AAC6E156-1716-40C1-AAAE-E836C4E22883}" destId="{150F9778-805C-466F-AAD2-F2B22C9AADD8}" srcOrd="0" destOrd="0" presId="urn:microsoft.com/office/officeart/2008/layout/LinedList"/>
    <dgm:cxn modelId="{3144A52A-463F-4486-B324-54D004AC5789}" srcId="{A28A1425-FA21-49A5-8905-65B4D683FBBB}" destId="{66C27ADF-D04A-436C-8F07-61945B19A084}" srcOrd="8" destOrd="0" parTransId="{98852855-B4A3-4FAF-8127-E063BEE13EDD}" sibTransId="{A7124A24-04C6-4153-8B0D-0A4FFE2BA5C5}"/>
    <dgm:cxn modelId="{43D4752B-7AC2-402F-9BC9-905925A1C19A}" type="presOf" srcId="{B9FEA0F4-8F79-428B-B15C-241FEAF73D8B}" destId="{8A8DC1D1-20EE-4865-BA28-79DD459856BE}" srcOrd="0" destOrd="0" presId="urn:microsoft.com/office/officeart/2008/layout/LinedList"/>
    <dgm:cxn modelId="{8DBACB2B-B295-48EF-9964-0010A97CDA41}" srcId="{A28A1425-FA21-49A5-8905-65B4D683FBBB}" destId="{C7974EB3-2537-4860-BB2C-C435DE87D6BA}" srcOrd="3" destOrd="0" parTransId="{B59A2632-E4D2-49D3-AB8F-60235108CB4B}" sibTransId="{7CF10F1C-A85E-4BD2-AB5D-1F73C526D2C6}"/>
    <dgm:cxn modelId="{9087B85B-AC6F-496F-A3B7-8ED237299477}" srcId="{A28A1425-FA21-49A5-8905-65B4D683FBBB}" destId="{AAC6E156-1716-40C1-AAAE-E836C4E22883}" srcOrd="6" destOrd="0" parTransId="{98C37BD5-55C3-4D0A-BC7C-F2638B2EF82D}" sibTransId="{FDFDD2B2-E644-4919-9882-E3C10B3677B4}"/>
    <dgm:cxn modelId="{FD8DB860-43EE-4FCB-9D23-846A93ABE271}" srcId="{A28A1425-FA21-49A5-8905-65B4D683FBBB}" destId="{6D7A3E1D-E795-49F8-BCAC-160EFAE80ABE}" srcOrd="1" destOrd="0" parTransId="{94B14638-3E22-4D62-A5DA-1C1A2931A8D3}" sibTransId="{4D22C7CB-81ED-4019-8264-06744E6D31EA}"/>
    <dgm:cxn modelId="{7E5A064C-6970-4173-9ADB-6668ED15640A}" type="presOf" srcId="{C0B246FD-0DA3-48A5-B57D-08CDE36AC5D6}" destId="{4FF53D47-13C5-419E-A00C-3E358104322F}" srcOrd="0" destOrd="0" presId="urn:microsoft.com/office/officeart/2008/layout/LinedList"/>
    <dgm:cxn modelId="{EA4AB451-CA73-4A36-BC2E-D2018AD715D5}" srcId="{A28A1425-FA21-49A5-8905-65B4D683FBBB}" destId="{5A6C2A4B-9460-4384-94C7-FCF4A62BD1CF}" srcOrd="9" destOrd="0" parTransId="{581296B7-5B1F-4F43-B9BB-1CB1BAB5CD7C}" sibTransId="{651016A4-297A-4ADB-A0C7-DEFD1E145285}"/>
    <dgm:cxn modelId="{B70C3282-488D-451F-881F-1A92BA6DB0B5}" srcId="{A28A1425-FA21-49A5-8905-65B4D683FBBB}" destId="{B7645238-9B1A-4704-9854-EB8C52FC150D}" srcOrd="4" destOrd="0" parTransId="{E5ACFCAA-4E9C-4CA2-A3E9-0ADF5E109483}" sibTransId="{8989CF03-EEBB-4FB2-8222-FFFC888F4B25}"/>
    <dgm:cxn modelId="{F800DB9B-9A38-4480-BAF6-AF6FD6856496}" type="presOf" srcId="{C7974EB3-2537-4860-BB2C-C435DE87D6BA}" destId="{4ED30145-C95F-430B-A074-0496ABF5019A}" srcOrd="0" destOrd="0" presId="urn:microsoft.com/office/officeart/2008/layout/LinedList"/>
    <dgm:cxn modelId="{2BEBB39C-0326-4AF0-8703-4FD3C5D4B601}" srcId="{A28A1425-FA21-49A5-8905-65B4D683FBBB}" destId="{536228B1-8C5E-4361-A6EF-3F1061702093}" srcOrd="5" destOrd="0" parTransId="{BC08D3C1-5048-47BD-BFA0-174BEADBD05A}" sibTransId="{4786384A-E0C2-48C2-99F1-B01EDC8A5E87}"/>
    <dgm:cxn modelId="{BB5F879E-FBA0-4BD7-90CA-71B8E9BC8625}" type="presOf" srcId="{DEC0963B-323A-4510-AE0D-D306F0F8422C}" destId="{5855CEAD-0FDB-46CC-9B73-BEFD0FB8EA12}" srcOrd="0" destOrd="0" presId="urn:microsoft.com/office/officeart/2008/layout/LinedList"/>
    <dgm:cxn modelId="{2C0889A4-19E4-4ECF-AD9F-295D0FF3C4B3}" srcId="{A28A1425-FA21-49A5-8905-65B4D683FBBB}" destId="{B9FEA0F4-8F79-428B-B15C-241FEAF73D8B}" srcOrd="2" destOrd="0" parTransId="{CE4640ED-EAB0-42AA-BAD9-C62C8A6A6B30}" sibTransId="{0578A86C-F6C5-45C2-BD5F-8AE2FA632519}"/>
    <dgm:cxn modelId="{C4D94CD5-637B-405A-B720-5827006EFA8F}" srcId="{A28A1425-FA21-49A5-8905-65B4D683FBBB}" destId="{DEC0963B-323A-4510-AE0D-D306F0F8422C}" srcOrd="0" destOrd="0" parTransId="{8C0C6D77-E302-465D-8CDE-3F163DA0C0F5}" sibTransId="{B9120CB2-6F8C-4EEF-8E66-2680CE222580}"/>
    <dgm:cxn modelId="{A9E7B6D6-8AC9-41EA-8658-E363C6311BA7}" type="presOf" srcId="{536228B1-8C5E-4361-A6EF-3F1061702093}" destId="{0D457F9D-661C-4075-83E7-2A6370E436EC}" srcOrd="0" destOrd="0" presId="urn:microsoft.com/office/officeart/2008/layout/LinedList"/>
    <dgm:cxn modelId="{86986ED7-0D34-4027-85A3-88AF96160311}" type="presOf" srcId="{6D7A3E1D-E795-49F8-BCAC-160EFAE80ABE}" destId="{5095CA34-0577-4163-B475-75AAF4C2C4A4}" srcOrd="0" destOrd="0" presId="urn:microsoft.com/office/officeart/2008/layout/LinedList"/>
    <dgm:cxn modelId="{146D7AD8-3E70-4DFD-BD1E-0A8A13027D2D}" type="presOf" srcId="{66C27ADF-D04A-436C-8F07-61945B19A084}" destId="{37163D3F-092F-465C-982C-537842372A81}" srcOrd="0" destOrd="0" presId="urn:microsoft.com/office/officeart/2008/layout/LinedList"/>
    <dgm:cxn modelId="{56BD94E7-FD33-425D-8CA9-971D927A247D}" type="presOf" srcId="{A28A1425-FA21-49A5-8905-65B4D683FBBB}" destId="{2F717CAA-74D7-48A7-B7B7-B16036B7EF08}" srcOrd="0" destOrd="0" presId="urn:microsoft.com/office/officeart/2008/layout/LinedList"/>
    <dgm:cxn modelId="{FF490EED-0F64-45A9-BDC8-715C43E87652}" type="presOf" srcId="{B7645238-9B1A-4704-9854-EB8C52FC150D}" destId="{B26ABC61-05DD-41A0-83E5-ED81069D94B6}" srcOrd="0" destOrd="0" presId="urn:microsoft.com/office/officeart/2008/layout/LinedList"/>
    <dgm:cxn modelId="{C59F20FE-2E15-4B8F-968A-A7D6C5D9AF6E}" srcId="{A28A1425-FA21-49A5-8905-65B4D683FBBB}" destId="{C0B246FD-0DA3-48A5-B57D-08CDE36AC5D6}" srcOrd="7" destOrd="0" parTransId="{471A7B62-821B-4F88-B70B-BA9505A6D0DC}" sibTransId="{3AC2B555-57CA-4FE5-9CBD-6A3167600367}"/>
    <dgm:cxn modelId="{B986FDD1-FF39-402E-86DC-BCA90D7CE0A2}" type="presParOf" srcId="{2F717CAA-74D7-48A7-B7B7-B16036B7EF08}" destId="{97845D77-AEA3-48CD-8F65-35C58B155501}" srcOrd="0" destOrd="0" presId="urn:microsoft.com/office/officeart/2008/layout/LinedList"/>
    <dgm:cxn modelId="{5045849D-DD6A-46A9-97F0-3AF947E9789D}" type="presParOf" srcId="{2F717CAA-74D7-48A7-B7B7-B16036B7EF08}" destId="{583D8693-6DC3-42E0-A1D9-B32DB3A49E34}" srcOrd="1" destOrd="0" presId="urn:microsoft.com/office/officeart/2008/layout/LinedList"/>
    <dgm:cxn modelId="{B20146BE-FC87-49F4-B4C7-E071B28096C9}" type="presParOf" srcId="{583D8693-6DC3-42E0-A1D9-B32DB3A49E34}" destId="{5855CEAD-0FDB-46CC-9B73-BEFD0FB8EA12}" srcOrd="0" destOrd="0" presId="urn:microsoft.com/office/officeart/2008/layout/LinedList"/>
    <dgm:cxn modelId="{58CF0D83-AE5A-4B9D-BA70-C6B51BC1F039}" type="presParOf" srcId="{583D8693-6DC3-42E0-A1D9-B32DB3A49E34}" destId="{F2FF12A8-3829-4649-83E8-81A40CA0C986}" srcOrd="1" destOrd="0" presId="urn:microsoft.com/office/officeart/2008/layout/LinedList"/>
    <dgm:cxn modelId="{D779BC9C-10A5-4F3C-B208-985F015ABC8D}" type="presParOf" srcId="{2F717CAA-74D7-48A7-B7B7-B16036B7EF08}" destId="{D9A73604-0163-436F-9FAA-983DC2AD164F}" srcOrd="2" destOrd="0" presId="urn:microsoft.com/office/officeart/2008/layout/LinedList"/>
    <dgm:cxn modelId="{BCAD19B4-27FB-47B8-A250-016BF74B149C}" type="presParOf" srcId="{2F717CAA-74D7-48A7-B7B7-B16036B7EF08}" destId="{29FC9300-9B6E-4346-AECE-7DEC7B6C2B62}" srcOrd="3" destOrd="0" presId="urn:microsoft.com/office/officeart/2008/layout/LinedList"/>
    <dgm:cxn modelId="{2CDC4C9E-46A3-4AE8-A9FE-BE818D72C502}" type="presParOf" srcId="{29FC9300-9B6E-4346-AECE-7DEC7B6C2B62}" destId="{5095CA34-0577-4163-B475-75AAF4C2C4A4}" srcOrd="0" destOrd="0" presId="urn:microsoft.com/office/officeart/2008/layout/LinedList"/>
    <dgm:cxn modelId="{AC4ACB65-4A03-416F-BD65-6B1E1AE4EED1}" type="presParOf" srcId="{29FC9300-9B6E-4346-AECE-7DEC7B6C2B62}" destId="{0BB5AB33-5326-4990-AD46-C2F37BA99CE2}" srcOrd="1" destOrd="0" presId="urn:microsoft.com/office/officeart/2008/layout/LinedList"/>
    <dgm:cxn modelId="{9C2F2EEC-5FCA-48C9-986E-9ACE71604BE3}" type="presParOf" srcId="{2F717CAA-74D7-48A7-B7B7-B16036B7EF08}" destId="{27818A84-9C13-41F4-99A3-209E55187618}" srcOrd="4" destOrd="0" presId="urn:microsoft.com/office/officeart/2008/layout/LinedList"/>
    <dgm:cxn modelId="{9E52FBB5-FD16-4E24-A7B0-796FD8DE301F}" type="presParOf" srcId="{2F717CAA-74D7-48A7-B7B7-B16036B7EF08}" destId="{6A09558E-5E8B-4B17-B490-0520BE49E4CE}" srcOrd="5" destOrd="0" presId="urn:microsoft.com/office/officeart/2008/layout/LinedList"/>
    <dgm:cxn modelId="{D0389560-C80A-4D03-8C3B-5BB25740120D}" type="presParOf" srcId="{6A09558E-5E8B-4B17-B490-0520BE49E4CE}" destId="{8A8DC1D1-20EE-4865-BA28-79DD459856BE}" srcOrd="0" destOrd="0" presId="urn:microsoft.com/office/officeart/2008/layout/LinedList"/>
    <dgm:cxn modelId="{A7427C54-9EED-46DF-887A-391339F6325F}" type="presParOf" srcId="{6A09558E-5E8B-4B17-B490-0520BE49E4CE}" destId="{1AE771E8-741B-4C71-8FD0-CBEFA25816D4}" srcOrd="1" destOrd="0" presId="urn:microsoft.com/office/officeart/2008/layout/LinedList"/>
    <dgm:cxn modelId="{447D3645-FA7E-4CF0-BAD7-865BD2A5D866}" type="presParOf" srcId="{2F717CAA-74D7-48A7-B7B7-B16036B7EF08}" destId="{84A25D35-77E5-432A-9B24-224766EA3592}" srcOrd="6" destOrd="0" presId="urn:microsoft.com/office/officeart/2008/layout/LinedList"/>
    <dgm:cxn modelId="{64E6E797-D5BE-4DE9-9A96-0E0D4ACE36C1}" type="presParOf" srcId="{2F717CAA-74D7-48A7-B7B7-B16036B7EF08}" destId="{BCE201D5-B907-443F-A8A7-4EB4B4A72BE0}" srcOrd="7" destOrd="0" presId="urn:microsoft.com/office/officeart/2008/layout/LinedList"/>
    <dgm:cxn modelId="{DDFFA295-C5A7-472E-95E9-767C14246B3F}" type="presParOf" srcId="{BCE201D5-B907-443F-A8A7-4EB4B4A72BE0}" destId="{4ED30145-C95F-430B-A074-0496ABF5019A}" srcOrd="0" destOrd="0" presId="urn:microsoft.com/office/officeart/2008/layout/LinedList"/>
    <dgm:cxn modelId="{D04D10CA-89E5-413C-8D85-8411375463F5}" type="presParOf" srcId="{BCE201D5-B907-443F-A8A7-4EB4B4A72BE0}" destId="{CAAFFC8F-9D40-46ED-B247-0D7E2F323CCC}" srcOrd="1" destOrd="0" presId="urn:microsoft.com/office/officeart/2008/layout/LinedList"/>
    <dgm:cxn modelId="{4DD13D9B-0B65-46B3-987C-0C3562BA9F4B}" type="presParOf" srcId="{2F717CAA-74D7-48A7-B7B7-B16036B7EF08}" destId="{11BEDA6B-AEF5-42FE-9585-3EBCF80D6F88}" srcOrd="8" destOrd="0" presId="urn:microsoft.com/office/officeart/2008/layout/LinedList"/>
    <dgm:cxn modelId="{6057A7A3-B779-4EF7-BD0E-5DC3E81D331F}" type="presParOf" srcId="{2F717CAA-74D7-48A7-B7B7-B16036B7EF08}" destId="{02133F64-BF4A-4190-82D1-F420D6C7F9B6}" srcOrd="9" destOrd="0" presId="urn:microsoft.com/office/officeart/2008/layout/LinedList"/>
    <dgm:cxn modelId="{F4C46C30-5A7B-4AD2-B5F6-FC9C4269D209}" type="presParOf" srcId="{02133F64-BF4A-4190-82D1-F420D6C7F9B6}" destId="{B26ABC61-05DD-41A0-83E5-ED81069D94B6}" srcOrd="0" destOrd="0" presId="urn:microsoft.com/office/officeart/2008/layout/LinedList"/>
    <dgm:cxn modelId="{EE225B94-61E7-4379-AA4B-C79035E05E58}" type="presParOf" srcId="{02133F64-BF4A-4190-82D1-F420D6C7F9B6}" destId="{8C5C9414-BCA7-425B-8314-655DFEF60FA2}" srcOrd="1" destOrd="0" presId="urn:microsoft.com/office/officeart/2008/layout/LinedList"/>
    <dgm:cxn modelId="{5DFCA030-62D6-4F48-82FE-3F9B3848B20F}" type="presParOf" srcId="{2F717CAA-74D7-48A7-B7B7-B16036B7EF08}" destId="{C40D5D96-3D21-44C0-99BD-AF8108F07D4A}" srcOrd="10" destOrd="0" presId="urn:microsoft.com/office/officeart/2008/layout/LinedList"/>
    <dgm:cxn modelId="{AF8FAEF7-8BD6-442F-86A7-BDFC061BF73B}" type="presParOf" srcId="{2F717CAA-74D7-48A7-B7B7-B16036B7EF08}" destId="{33C7971B-C041-4288-959F-C30F68B194C6}" srcOrd="11" destOrd="0" presId="urn:microsoft.com/office/officeart/2008/layout/LinedList"/>
    <dgm:cxn modelId="{4CA0C7BA-E72E-4C59-9FA3-B4835D03F634}" type="presParOf" srcId="{33C7971B-C041-4288-959F-C30F68B194C6}" destId="{0D457F9D-661C-4075-83E7-2A6370E436EC}" srcOrd="0" destOrd="0" presId="urn:microsoft.com/office/officeart/2008/layout/LinedList"/>
    <dgm:cxn modelId="{47CC684F-5607-4BD1-A0F9-38895A6CD5D2}" type="presParOf" srcId="{33C7971B-C041-4288-959F-C30F68B194C6}" destId="{C90A6095-FE73-47F4-ADF2-1DEA7148E5FB}" srcOrd="1" destOrd="0" presId="urn:microsoft.com/office/officeart/2008/layout/LinedList"/>
    <dgm:cxn modelId="{C898C9B5-1664-4AA3-ACD9-4DC322582EF6}" type="presParOf" srcId="{2F717CAA-74D7-48A7-B7B7-B16036B7EF08}" destId="{E2499D26-ACC5-4674-B139-E4C32277152E}" srcOrd="12" destOrd="0" presId="urn:microsoft.com/office/officeart/2008/layout/LinedList"/>
    <dgm:cxn modelId="{D99D4AF0-B796-46A7-8860-498B6BC0EE43}" type="presParOf" srcId="{2F717CAA-74D7-48A7-B7B7-B16036B7EF08}" destId="{9380E1FF-572B-418B-BF3F-645A426E501A}" srcOrd="13" destOrd="0" presId="urn:microsoft.com/office/officeart/2008/layout/LinedList"/>
    <dgm:cxn modelId="{7B6C2CAD-4372-40EC-8316-31802B36F0EC}" type="presParOf" srcId="{9380E1FF-572B-418B-BF3F-645A426E501A}" destId="{150F9778-805C-466F-AAD2-F2B22C9AADD8}" srcOrd="0" destOrd="0" presId="urn:microsoft.com/office/officeart/2008/layout/LinedList"/>
    <dgm:cxn modelId="{D1B5B07B-2036-461F-A20A-81D6D6098B3A}" type="presParOf" srcId="{9380E1FF-572B-418B-BF3F-645A426E501A}" destId="{EFF93F6B-176F-4660-B31D-AC36479CAE5E}" srcOrd="1" destOrd="0" presId="urn:microsoft.com/office/officeart/2008/layout/LinedList"/>
    <dgm:cxn modelId="{9DAC1201-EB79-4CA7-ADC7-70F6A258B6AA}" type="presParOf" srcId="{2F717CAA-74D7-48A7-B7B7-B16036B7EF08}" destId="{5583F97A-AAE4-489B-A48D-23BFC6AF07EA}" srcOrd="14" destOrd="0" presId="urn:microsoft.com/office/officeart/2008/layout/LinedList"/>
    <dgm:cxn modelId="{FB66DED4-46F4-4084-A3DA-542B823AB7B9}" type="presParOf" srcId="{2F717CAA-74D7-48A7-B7B7-B16036B7EF08}" destId="{FD708DA4-9B3F-47EE-982A-C854096B6E38}" srcOrd="15" destOrd="0" presId="urn:microsoft.com/office/officeart/2008/layout/LinedList"/>
    <dgm:cxn modelId="{564728E3-B667-4B0F-B797-E809B3279BF2}" type="presParOf" srcId="{FD708DA4-9B3F-47EE-982A-C854096B6E38}" destId="{4FF53D47-13C5-419E-A00C-3E358104322F}" srcOrd="0" destOrd="0" presId="urn:microsoft.com/office/officeart/2008/layout/LinedList"/>
    <dgm:cxn modelId="{00F90AD8-F847-45F4-AAF4-AD7E615915A9}" type="presParOf" srcId="{FD708DA4-9B3F-47EE-982A-C854096B6E38}" destId="{7681D012-0C50-4679-9CF3-115FBBF9249A}" srcOrd="1" destOrd="0" presId="urn:microsoft.com/office/officeart/2008/layout/LinedList"/>
    <dgm:cxn modelId="{F39B869B-5B7F-455C-BC90-0C9F1F6EE758}" type="presParOf" srcId="{2F717CAA-74D7-48A7-B7B7-B16036B7EF08}" destId="{58453533-13B5-451E-A50E-A237C30D8CE3}" srcOrd="16" destOrd="0" presId="urn:microsoft.com/office/officeart/2008/layout/LinedList"/>
    <dgm:cxn modelId="{FD66A953-AC05-4AD5-91CD-DE2D6729CDBA}" type="presParOf" srcId="{2F717CAA-74D7-48A7-B7B7-B16036B7EF08}" destId="{1F1B69F2-1173-44C4-BE6F-820F758D72E6}" srcOrd="17" destOrd="0" presId="urn:microsoft.com/office/officeart/2008/layout/LinedList"/>
    <dgm:cxn modelId="{9668D4AC-3A7E-48C6-A585-361503F1C45F}" type="presParOf" srcId="{1F1B69F2-1173-44C4-BE6F-820F758D72E6}" destId="{37163D3F-092F-465C-982C-537842372A81}" srcOrd="0" destOrd="0" presId="urn:microsoft.com/office/officeart/2008/layout/LinedList"/>
    <dgm:cxn modelId="{8D47F056-D17E-4C64-A4C3-8A3BAE0F0864}" type="presParOf" srcId="{1F1B69F2-1173-44C4-BE6F-820F758D72E6}" destId="{AED9D40C-21EA-46E0-A9B2-C709F9C20091}" srcOrd="1" destOrd="0" presId="urn:microsoft.com/office/officeart/2008/layout/LinedList"/>
    <dgm:cxn modelId="{BB91DD87-E089-4FD6-A177-87910E7E8D5D}" type="presParOf" srcId="{2F717CAA-74D7-48A7-B7B7-B16036B7EF08}" destId="{FA0BDBDA-F5EF-4A5C-8C91-0B2CBDCD8E61}" srcOrd="18" destOrd="0" presId="urn:microsoft.com/office/officeart/2008/layout/LinedList"/>
    <dgm:cxn modelId="{9C4025C5-1446-4FFA-AE9A-E734A9B5CD32}" type="presParOf" srcId="{2F717CAA-74D7-48A7-B7B7-B16036B7EF08}" destId="{5451FF0C-C452-48B2-8CCF-0836DAC915A8}" srcOrd="19" destOrd="0" presId="urn:microsoft.com/office/officeart/2008/layout/LinedList"/>
    <dgm:cxn modelId="{37ACDBCD-ABEC-4A65-9820-B2AC11F3AC4E}" type="presParOf" srcId="{5451FF0C-C452-48B2-8CCF-0836DAC915A8}" destId="{7E485EAF-81B3-44E7-876C-331BF75427EE}" srcOrd="0" destOrd="0" presId="urn:microsoft.com/office/officeart/2008/layout/LinedList"/>
    <dgm:cxn modelId="{7238D011-512D-49D4-B1F6-2BF517BDBD14}" type="presParOf" srcId="{5451FF0C-C452-48B2-8CCF-0836DAC915A8}" destId="{5F7AE57F-D896-4DF2-BEEC-FD3F46EEC7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4099-C2ED-44CB-BB5D-125B02473E9A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C376-3F04-4F38-A94C-4A2A97808B07}">
      <dsp:nvSpPr>
        <dsp:cNvPr id="0" name=""/>
        <dsp:cNvSpPr/>
      </dsp:nvSpPr>
      <dsp:spPr>
        <a:xfrm>
          <a:off x="0" y="0"/>
          <a:ext cx="6172199" cy="101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/>
            <a:t>Game loop iterates until a player finds the treasure.</a:t>
          </a:r>
          <a:endParaRPr lang="en-US" sz="1700" kern="1200"/>
        </a:p>
      </dsp:txBody>
      <dsp:txXfrm>
        <a:off x="0" y="0"/>
        <a:ext cx="6172199" cy="1017269"/>
      </dsp:txXfrm>
    </dsp:sp>
    <dsp:sp modelId="{E9CB4660-3947-4546-9B94-486D02A640F7}">
      <dsp:nvSpPr>
        <dsp:cNvPr id="0" name=""/>
        <dsp:cNvSpPr/>
      </dsp:nvSpPr>
      <dsp:spPr>
        <a:xfrm>
          <a:off x="0" y="101726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FB95F-04F1-44F4-9504-FF2C7FBF57CE}">
      <dsp:nvSpPr>
        <dsp:cNvPr id="0" name=""/>
        <dsp:cNvSpPr/>
      </dsp:nvSpPr>
      <dsp:spPr>
        <a:xfrm>
          <a:off x="0" y="1017269"/>
          <a:ext cx="6172199" cy="101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/>
            <a:t>On each iteration, a player takes a turn, rolls the die, and advances.</a:t>
          </a:r>
          <a:endParaRPr lang="en-US" sz="1700" kern="1200"/>
        </a:p>
      </dsp:txBody>
      <dsp:txXfrm>
        <a:off x="0" y="1017269"/>
        <a:ext cx="6172199" cy="1017269"/>
      </dsp:txXfrm>
    </dsp:sp>
    <dsp:sp modelId="{511B0BDA-5773-41DB-8850-B836F8E7B37A}">
      <dsp:nvSpPr>
        <dsp:cNvPr id="0" name=""/>
        <dsp:cNvSpPr/>
      </dsp:nvSpPr>
      <dsp:spPr>
        <a:xfrm>
          <a:off x="0" y="203453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B84D4-B646-4575-9F64-94C8806DDC5F}">
      <dsp:nvSpPr>
        <dsp:cNvPr id="0" name=""/>
        <dsp:cNvSpPr/>
      </dsp:nvSpPr>
      <dsp:spPr>
        <a:xfrm>
          <a:off x="0" y="2034539"/>
          <a:ext cx="6172199" cy="101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/>
            <a:t>Players may encounter QuickSand, Caves, or ancient Dragon named SMAUG, who’s been protecting the treasure ever since he was BORN.</a:t>
          </a:r>
          <a:endParaRPr lang="en-US" sz="1700" kern="1200"/>
        </a:p>
      </dsp:txBody>
      <dsp:txXfrm>
        <a:off x="0" y="2034539"/>
        <a:ext cx="6172199" cy="1017269"/>
      </dsp:txXfrm>
    </dsp:sp>
    <dsp:sp modelId="{EB531515-8D77-4A6E-A0B6-9912F61C2478}">
      <dsp:nvSpPr>
        <dsp:cNvPr id="0" name=""/>
        <dsp:cNvSpPr/>
      </dsp:nvSpPr>
      <dsp:spPr>
        <a:xfrm>
          <a:off x="0" y="305180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E7326-A782-401E-BC03-1167BFB1E561}">
      <dsp:nvSpPr>
        <dsp:cNvPr id="0" name=""/>
        <dsp:cNvSpPr/>
      </dsp:nvSpPr>
      <dsp:spPr>
        <a:xfrm>
          <a:off x="0" y="3051809"/>
          <a:ext cx="6172199" cy="101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/>
            <a:t>The board is drawn to reflect the current state of the game.</a:t>
          </a:r>
          <a:endParaRPr lang="en-US" sz="1700" kern="1200"/>
        </a:p>
      </dsp:txBody>
      <dsp:txXfrm>
        <a:off x="0" y="3051809"/>
        <a:ext cx="6172199" cy="1017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176709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j-lt"/>
              <a:cs typeface="Arial Black" panose="020B0604020202020204" pitchFamily="34" charset="0"/>
            </a:rPr>
            <a:t>StdDraw</a:t>
          </a:r>
        </a:p>
      </dsp:txBody>
      <dsp:txXfrm>
        <a:off x="0" y="531"/>
        <a:ext cx="1767092" cy="870055"/>
      </dsp:txXfrm>
    </dsp:sp>
    <dsp:sp modelId="{4586F0D8-A120-274B-BE51-856FCB4AC43F}">
      <dsp:nvSpPr>
        <dsp:cNvPr id="0" name=""/>
        <dsp:cNvSpPr/>
      </dsp:nvSpPr>
      <dsp:spPr>
        <a:xfrm>
          <a:off x="1879857" y="40040"/>
          <a:ext cx="695886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+mn-lt"/>
              <a:cs typeface="Arial" panose="020B0604020202020204" pitchFamily="34" charset="0"/>
            </a:rPr>
            <a:t>The game uses StdDraw library for visual representations.</a:t>
          </a:r>
        </a:p>
      </dsp:txBody>
      <dsp:txXfrm>
        <a:off x="1879857" y="40040"/>
        <a:ext cx="6958866" cy="790186"/>
      </dsp:txXfrm>
    </dsp:sp>
    <dsp:sp modelId="{D32907E9-4487-C641-A90B-8734AF86410A}">
      <dsp:nvSpPr>
        <dsp:cNvPr id="0" name=""/>
        <dsp:cNvSpPr/>
      </dsp:nvSpPr>
      <dsp:spPr>
        <a:xfrm>
          <a:off x="1758469" y="740580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6016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j-lt"/>
              <a:cs typeface="Arial Black" panose="020B0604020202020204" pitchFamily="34" charset="0"/>
            </a:rPr>
            <a:t>Grids</a:t>
          </a:r>
        </a:p>
      </dsp:txBody>
      <dsp:txXfrm>
        <a:off x="0" y="870586"/>
        <a:ext cx="1760169" cy="870055"/>
      </dsp:txXfrm>
    </dsp:sp>
    <dsp:sp modelId="{40AD39FF-552E-3645-816F-DA192029EE94}">
      <dsp:nvSpPr>
        <dsp:cNvPr id="0" name=""/>
        <dsp:cNvSpPr/>
      </dsp:nvSpPr>
      <dsp:spPr>
        <a:xfrm>
          <a:off x="1881957" y="910095"/>
          <a:ext cx="696635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+mn-lt"/>
              <a:cs typeface="Arial" panose="020B0604020202020204" pitchFamily="34" charset="0"/>
            </a:rPr>
            <a:t>Divided into grid cells representing SPACES. </a:t>
          </a:r>
        </a:p>
      </dsp:txBody>
      <dsp:txXfrm>
        <a:off x="1881957" y="910095"/>
        <a:ext cx="6966353" cy="790186"/>
      </dsp:txXfrm>
    </dsp:sp>
    <dsp:sp modelId="{3C32CEDB-4D51-DE42-A3D8-8AC9E88624F2}">
      <dsp:nvSpPr>
        <dsp:cNvPr id="0" name=""/>
        <dsp:cNvSpPr/>
      </dsp:nvSpPr>
      <dsp:spPr>
        <a:xfrm>
          <a:off x="1760169" y="1700282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1770554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j-lt"/>
              <a:cs typeface="Arial Black" panose="020B0604020202020204" pitchFamily="34" charset="0"/>
            </a:rPr>
            <a:t>Design</a:t>
          </a:r>
        </a:p>
      </dsp:txBody>
      <dsp:txXfrm>
        <a:off x="0" y="1740641"/>
        <a:ext cx="1770554" cy="870055"/>
      </dsp:txXfrm>
    </dsp:sp>
    <dsp:sp modelId="{C5AD48B0-9931-9B4D-A60B-A844B7F448FC}">
      <dsp:nvSpPr>
        <dsp:cNvPr id="0" name=""/>
        <dsp:cNvSpPr/>
      </dsp:nvSpPr>
      <dsp:spPr>
        <a:xfrm>
          <a:off x="1883887" y="1780150"/>
          <a:ext cx="695790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kern="1200"/>
            <a:t>Each player is represented by a coloured circle on their current space.</a:t>
          </a:r>
          <a:endParaRPr lang="en-US" sz="1400" b="1" i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3887" y="1780150"/>
        <a:ext cx="6957903" cy="790186"/>
      </dsp:txXfrm>
    </dsp:sp>
    <dsp:sp modelId="{1486AE56-865C-6E48-9D6E-6B6DFA851578}">
      <dsp:nvSpPr>
        <dsp:cNvPr id="0" name=""/>
        <dsp:cNvSpPr/>
      </dsp:nvSpPr>
      <dsp:spPr>
        <a:xfrm>
          <a:off x="1770554" y="2570337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5670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j-lt"/>
              <a:cs typeface="Arial Black" panose="020B0604020202020204" pitchFamily="34" charset="0"/>
            </a:rPr>
            <a:t>Obstacles and Bonuses</a:t>
          </a:r>
        </a:p>
      </dsp:txBody>
      <dsp:txXfrm>
        <a:off x="0" y="2610696"/>
        <a:ext cx="1756708" cy="870055"/>
      </dsp:txXfrm>
    </dsp:sp>
    <dsp:sp modelId="{4249D1DC-A83D-314A-B537-01066820A2A2}">
      <dsp:nvSpPr>
        <dsp:cNvPr id="0" name=""/>
        <dsp:cNvSpPr/>
      </dsp:nvSpPr>
      <dsp:spPr>
        <a:xfrm>
          <a:off x="1882324" y="2633572"/>
          <a:ext cx="696596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latin typeface="+mn-lt"/>
              <a:cs typeface="Arial" panose="020B0604020202020204" pitchFamily="34" charset="0"/>
            </a:rPr>
            <a:t>Sand Dunes, Caves and Dragon are displayed as Red and Green </a:t>
          </a:r>
        </a:p>
      </dsp:txBody>
      <dsp:txXfrm>
        <a:off x="1882324" y="2633572"/>
        <a:ext cx="6965961" cy="790186"/>
      </dsp:txXfrm>
    </dsp:sp>
    <dsp:sp modelId="{0D57756D-529C-2140-A977-BD0E25A5CF9F}">
      <dsp:nvSpPr>
        <dsp:cNvPr id="0" name=""/>
        <dsp:cNvSpPr/>
      </dsp:nvSpPr>
      <dsp:spPr>
        <a:xfrm>
          <a:off x="1756708" y="344039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169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+mj-lt"/>
              <a:cs typeface="Arial Black" panose="020B0604020202020204" pitchFamily="34" charset="0"/>
            </a:rPr>
            <a:t>Goal</a:t>
          </a:r>
        </a:p>
      </dsp:txBody>
      <dsp:txXfrm>
        <a:off x="0" y="3480751"/>
        <a:ext cx="1716901" cy="870055"/>
      </dsp:txXfrm>
    </dsp:sp>
    <dsp:sp modelId="{FDF61795-EF4F-DD4D-9159-4AAF6F881146}">
      <dsp:nvSpPr>
        <dsp:cNvPr id="0" name=""/>
        <dsp:cNvSpPr/>
      </dsp:nvSpPr>
      <dsp:spPr>
        <a:xfrm>
          <a:off x="1758670" y="3520261"/>
          <a:ext cx="701304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+mn-lt"/>
              <a:cs typeface="Arial" panose="020B0604020202020204" pitchFamily="34" charset="0"/>
            </a:rPr>
            <a:t>The treasure hunt winner gets to keep the ANCIENT TREASURE worth billions of $.</a:t>
          </a:r>
          <a:endParaRPr lang="en-US" sz="1400" b="1" i="0" kern="1200">
            <a:latin typeface="+mn-lt"/>
            <a:cs typeface="Arial" panose="020B0604020202020204" pitchFamily="34" charset="0"/>
          </a:endParaRPr>
        </a:p>
      </dsp:txBody>
      <dsp:txXfrm>
        <a:off x="1758670" y="3520261"/>
        <a:ext cx="7013040" cy="790186"/>
      </dsp:txXfrm>
    </dsp:sp>
    <dsp:sp modelId="{C75E1AE3-DD31-AD48-9D72-710374FAA08B}">
      <dsp:nvSpPr>
        <dsp:cNvPr id="0" name=""/>
        <dsp:cNvSpPr/>
      </dsp:nvSpPr>
      <dsp:spPr>
        <a:xfrm>
          <a:off x="1716901" y="4310447"/>
          <a:ext cx="68676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3DD76-E3BB-42CF-8C5C-8E3DE4829B50}">
      <dsp:nvSpPr>
        <dsp:cNvPr id="0" name=""/>
        <dsp:cNvSpPr/>
      </dsp:nvSpPr>
      <dsp:spPr>
        <a:xfrm>
          <a:off x="0" y="1805"/>
          <a:ext cx="886053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8AE9E-39E3-4F03-8DAF-F20D181C94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9081-DF5E-4092-953D-F4BC55DB685A}">
      <dsp:nvSpPr>
        <dsp:cNvPr id="0" name=""/>
        <dsp:cNvSpPr/>
      </dsp:nvSpPr>
      <dsp:spPr>
        <a:xfrm>
          <a:off x="1057183" y="1805"/>
          <a:ext cx="780335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/>
            <a:t>The game incorporates sound effects for an immersive experience.</a:t>
          </a:r>
          <a:endParaRPr lang="en-US" sz="2000" kern="1200"/>
        </a:p>
      </dsp:txBody>
      <dsp:txXfrm>
        <a:off x="1057183" y="1805"/>
        <a:ext cx="7803352" cy="915310"/>
      </dsp:txXfrm>
    </dsp:sp>
    <dsp:sp modelId="{513CE193-4E1C-4BAD-B247-C452C3846E30}">
      <dsp:nvSpPr>
        <dsp:cNvPr id="0" name=""/>
        <dsp:cNvSpPr/>
      </dsp:nvSpPr>
      <dsp:spPr>
        <a:xfrm>
          <a:off x="0" y="1145944"/>
          <a:ext cx="886053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AA9DE-00F8-4285-A494-D66F4A44157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7A9DF-10F4-4CA1-975D-8FBEBB99E6F8}">
      <dsp:nvSpPr>
        <dsp:cNvPr id="0" name=""/>
        <dsp:cNvSpPr/>
      </dsp:nvSpPr>
      <dsp:spPr>
        <a:xfrm>
          <a:off x="1057183" y="1145944"/>
          <a:ext cx="780335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/>
            <a:t>A dice roll sound is played when a player rolls the die.</a:t>
          </a:r>
          <a:endParaRPr lang="en-US" sz="2000" kern="1200"/>
        </a:p>
      </dsp:txBody>
      <dsp:txXfrm>
        <a:off x="1057183" y="1145944"/>
        <a:ext cx="7803352" cy="915310"/>
      </dsp:txXfrm>
    </dsp:sp>
    <dsp:sp modelId="{4052C1A5-91F9-4CC9-AB5D-012D07E1E2FF}">
      <dsp:nvSpPr>
        <dsp:cNvPr id="0" name=""/>
        <dsp:cNvSpPr/>
      </dsp:nvSpPr>
      <dsp:spPr>
        <a:xfrm>
          <a:off x="0" y="2290082"/>
          <a:ext cx="886053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6C62-BD95-4651-8813-D99E83D69CB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A65A-57F0-405F-A5FF-ECBE2642C906}">
      <dsp:nvSpPr>
        <dsp:cNvPr id="0" name=""/>
        <dsp:cNvSpPr/>
      </dsp:nvSpPr>
      <dsp:spPr>
        <a:xfrm>
          <a:off x="1057183" y="2290082"/>
          <a:ext cx="780335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/>
            <a:t>Pit Fall, Hidden Passages, and Dragon sounds are played when players encounter them.</a:t>
          </a:r>
          <a:endParaRPr lang="en-US" sz="2000" kern="1200"/>
        </a:p>
      </dsp:txBody>
      <dsp:txXfrm>
        <a:off x="1057183" y="2290082"/>
        <a:ext cx="7803352" cy="915310"/>
      </dsp:txXfrm>
    </dsp:sp>
    <dsp:sp modelId="{AE39872E-0C35-4474-8961-4C3CC641DBF3}">
      <dsp:nvSpPr>
        <dsp:cNvPr id="0" name=""/>
        <dsp:cNvSpPr/>
      </dsp:nvSpPr>
      <dsp:spPr>
        <a:xfrm>
          <a:off x="0" y="3434221"/>
          <a:ext cx="8860536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C821F-4D14-4E1D-9BC3-34BC2D3A5E7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C9128-A6E1-45D3-BFDA-E340BE0DBBEA}">
      <dsp:nvSpPr>
        <dsp:cNvPr id="0" name=""/>
        <dsp:cNvSpPr/>
      </dsp:nvSpPr>
      <dsp:spPr>
        <a:xfrm>
          <a:off x="1057183" y="3434221"/>
          <a:ext cx="7803352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b="1" kern="1200"/>
            <a:t>A game win sound is played when a player finds the treasure.</a:t>
          </a:r>
          <a:endParaRPr lang="en-US" sz="2000" kern="1200"/>
        </a:p>
      </dsp:txBody>
      <dsp:txXfrm>
        <a:off x="1057183" y="3434221"/>
        <a:ext cx="7803352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6AEA2-95A3-4C5C-A05F-CB1032A34D91}">
      <dsp:nvSpPr>
        <dsp:cNvPr id="0" name=""/>
        <dsp:cNvSpPr/>
      </dsp:nvSpPr>
      <dsp:spPr>
        <a:xfrm>
          <a:off x="1034924" y="2010"/>
          <a:ext cx="916787" cy="91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8F1D4-8A02-4F50-B7F5-0E65B3C0CD5A}">
      <dsp:nvSpPr>
        <dsp:cNvPr id="0" name=""/>
        <dsp:cNvSpPr/>
      </dsp:nvSpPr>
      <dsp:spPr>
        <a:xfrm>
          <a:off x="1230305" y="197391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03115-86A3-4DCE-A692-3F051258B6C2}">
      <dsp:nvSpPr>
        <dsp:cNvPr id="0" name=""/>
        <dsp:cNvSpPr/>
      </dsp:nvSpPr>
      <dsp:spPr>
        <a:xfrm>
          <a:off x="741853" y="1204353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Total die rolls for the game and each player.</a:t>
          </a:r>
        </a:p>
      </dsp:txBody>
      <dsp:txXfrm>
        <a:off x="741853" y="1204353"/>
        <a:ext cx="1502929" cy="601171"/>
      </dsp:txXfrm>
    </dsp:sp>
    <dsp:sp modelId="{033B413E-EE51-4C50-91FD-CEEA8FC4548F}">
      <dsp:nvSpPr>
        <dsp:cNvPr id="0" name=""/>
        <dsp:cNvSpPr/>
      </dsp:nvSpPr>
      <dsp:spPr>
        <a:xfrm>
          <a:off x="2800867" y="2010"/>
          <a:ext cx="916787" cy="91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213A6-2A3A-4823-BB30-F234883EF3AE}">
      <dsp:nvSpPr>
        <dsp:cNvPr id="0" name=""/>
        <dsp:cNvSpPr/>
      </dsp:nvSpPr>
      <dsp:spPr>
        <a:xfrm>
          <a:off x="2996248" y="197391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27E22-1F15-41C8-9539-979C2D07CE90}">
      <dsp:nvSpPr>
        <dsp:cNvPr id="0" name=""/>
        <dsp:cNvSpPr/>
      </dsp:nvSpPr>
      <dsp:spPr>
        <a:xfrm>
          <a:off x="2507795" y="1204353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Common die rolls for the game.</a:t>
          </a:r>
        </a:p>
      </dsp:txBody>
      <dsp:txXfrm>
        <a:off x="2507795" y="1204353"/>
        <a:ext cx="1502929" cy="601171"/>
      </dsp:txXfrm>
    </dsp:sp>
    <dsp:sp modelId="{155D1BDB-D5AD-42AC-B0ED-248F025B4271}">
      <dsp:nvSpPr>
        <dsp:cNvPr id="0" name=""/>
        <dsp:cNvSpPr/>
      </dsp:nvSpPr>
      <dsp:spPr>
        <a:xfrm>
          <a:off x="4566809" y="2010"/>
          <a:ext cx="916787" cy="91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5AB90-F97C-4479-A2B1-9B8B924CBD10}">
      <dsp:nvSpPr>
        <dsp:cNvPr id="0" name=""/>
        <dsp:cNvSpPr/>
      </dsp:nvSpPr>
      <dsp:spPr>
        <a:xfrm>
          <a:off x="4762190" y="197391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121B5-59AD-4E39-956E-C910CC48A578}">
      <dsp:nvSpPr>
        <dsp:cNvPr id="0" name=""/>
        <dsp:cNvSpPr/>
      </dsp:nvSpPr>
      <dsp:spPr>
        <a:xfrm>
          <a:off x="4273738" y="1204353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Total Passages found by any adventurer. </a:t>
          </a:r>
        </a:p>
      </dsp:txBody>
      <dsp:txXfrm>
        <a:off x="4273738" y="1204353"/>
        <a:ext cx="1502929" cy="601171"/>
      </dsp:txXfrm>
    </dsp:sp>
    <dsp:sp modelId="{6268236E-C4CA-4302-931F-A51FD2AF7822}">
      <dsp:nvSpPr>
        <dsp:cNvPr id="0" name=""/>
        <dsp:cNvSpPr/>
      </dsp:nvSpPr>
      <dsp:spPr>
        <a:xfrm>
          <a:off x="6332752" y="2010"/>
          <a:ext cx="916787" cy="91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98B1F-2E4E-4459-82E4-EB081615333F}">
      <dsp:nvSpPr>
        <dsp:cNvPr id="0" name=""/>
        <dsp:cNvSpPr/>
      </dsp:nvSpPr>
      <dsp:spPr>
        <a:xfrm>
          <a:off x="6528132" y="197391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19CE9-9C5C-470C-828D-32C15459DB10}">
      <dsp:nvSpPr>
        <dsp:cNvPr id="0" name=""/>
        <dsp:cNvSpPr/>
      </dsp:nvSpPr>
      <dsp:spPr>
        <a:xfrm>
          <a:off x="6039680" y="1204353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Total number of secret Caves each adventurer went to. </a:t>
          </a:r>
        </a:p>
      </dsp:txBody>
      <dsp:txXfrm>
        <a:off x="6039680" y="1204353"/>
        <a:ext cx="1502929" cy="601171"/>
      </dsp:txXfrm>
    </dsp:sp>
    <dsp:sp modelId="{347A626E-29BF-4D99-912A-90AEC7D56391}">
      <dsp:nvSpPr>
        <dsp:cNvPr id="0" name=""/>
        <dsp:cNvSpPr/>
      </dsp:nvSpPr>
      <dsp:spPr>
        <a:xfrm>
          <a:off x="3683838" y="2181258"/>
          <a:ext cx="916787" cy="91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9973B-B943-462A-A44E-FD8FB6DEBD6D}">
      <dsp:nvSpPr>
        <dsp:cNvPr id="0" name=""/>
        <dsp:cNvSpPr/>
      </dsp:nvSpPr>
      <dsp:spPr>
        <a:xfrm>
          <a:off x="3879219" y="2376639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238CC-6FFC-4B77-9E16-82DB6644722E}">
      <dsp:nvSpPr>
        <dsp:cNvPr id="0" name=""/>
        <dsp:cNvSpPr/>
      </dsp:nvSpPr>
      <dsp:spPr>
        <a:xfrm>
          <a:off x="3390767" y="3383601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Number of QuickSand (trap) adventurer fell into. </a:t>
          </a:r>
        </a:p>
      </dsp:txBody>
      <dsp:txXfrm>
        <a:off x="3390767" y="3383601"/>
        <a:ext cx="1502929" cy="601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5D77-AEA3-48CD-8F65-35C58B155501}">
      <dsp:nvSpPr>
        <dsp:cNvPr id="0" name=""/>
        <dsp:cNvSpPr/>
      </dsp:nvSpPr>
      <dsp:spPr>
        <a:xfrm>
          <a:off x="0" y="602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5CEAD-0FDB-46CC-9B73-BEFD0FB8EA12}">
      <dsp:nvSpPr>
        <dsp:cNvPr id="0" name=""/>
        <dsp:cNvSpPr/>
      </dsp:nvSpPr>
      <dsp:spPr>
        <a:xfrm>
          <a:off x="0" y="602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Methods :</a:t>
          </a:r>
          <a:r>
            <a:rPr lang="en-US" sz="1200" kern="1200"/>
            <a:t> </a:t>
          </a:r>
        </a:p>
      </dsp:txBody>
      <dsp:txXfrm>
        <a:off x="0" y="602"/>
        <a:ext cx="10778591" cy="493468"/>
      </dsp:txXfrm>
    </dsp:sp>
    <dsp:sp modelId="{D9A73604-0163-436F-9FAA-983DC2AD164F}">
      <dsp:nvSpPr>
        <dsp:cNvPr id="0" name=""/>
        <dsp:cNvSpPr/>
      </dsp:nvSpPr>
      <dsp:spPr>
        <a:xfrm>
          <a:off x="0" y="494071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5CA34-0577-4163-B475-75AAF4C2C4A4}">
      <dsp:nvSpPr>
        <dsp:cNvPr id="0" name=""/>
        <dsp:cNvSpPr/>
      </dsp:nvSpPr>
      <dsp:spPr>
        <a:xfrm>
          <a:off x="0" y="494071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Main method </a:t>
          </a:r>
        </a:p>
      </dsp:txBody>
      <dsp:txXfrm>
        <a:off x="0" y="494071"/>
        <a:ext cx="10778591" cy="493468"/>
      </dsp:txXfrm>
    </dsp:sp>
    <dsp:sp modelId="{27818A84-9C13-41F4-99A3-209E55187618}">
      <dsp:nvSpPr>
        <dsp:cNvPr id="0" name=""/>
        <dsp:cNvSpPr/>
      </dsp:nvSpPr>
      <dsp:spPr>
        <a:xfrm>
          <a:off x="0" y="987540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DC1D1-20EE-4865-BA28-79DD459856BE}">
      <dsp:nvSpPr>
        <dsp:cNvPr id="0" name=""/>
        <dsp:cNvSpPr/>
      </dsp:nvSpPr>
      <dsp:spPr>
        <a:xfrm>
          <a:off x="0" y="987540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drawboard method </a:t>
          </a:r>
        </a:p>
      </dsp:txBody>
      <dsp:txXfrm>
        <a:off x="0" y="987540"/>
        <a:ext cx="10778591" cy="493468"/>
      </dsp:txXfrm>
    </dsp:sp>
    <dsp:sp modelId="{84A25D35-77E5-432A-9B24-224766EA3592}">
      <dsp:nvSpPr>
        <dsp:cNvPr id="0" name=""/>
        <dsp:cNvSpPr/>
      </dsp:nvSpPr>
      <dsp:spPr>
        <a:xfrm>
          <a:off x="0" y="1481008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30145-C95F-430B-A074-0496ABF5019A}">
      <dsp:nvSpPr>
        <dsp:cNvPr id="0" name=""/>
        <dsp:cNvSpPr/>
      </dsp:nvSpPr>
      <dsp:spPr>
        <a:xfrm>
          <a:off x="0" y="1481008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getPlayerColorName</a:t>
          </a:r>
          <a:r>
            <a:rPr lang="en-US" sz="1200" kern="1200"/>
            <a:t>  method</a:t>
          </a:r>
        </a:p>
      </dsp:txBody>
      <dsp:txXfrm>
        <a:off x="0" y="1481008"/>
        <a:ext cx="10778591" cy="493468"/>
      </dsp:txXfrm>
    </dsp:sp>
    <dsp:sp modelId="{11BEDA6B-AEF5-42FE-9585-3EBCF80D6F88}">
      <dsp:nvSpPr>
        <dsp:cNvPr id="0" name=""/>
        <dsp:cNvSpPr/>
      </dsp:nvSpPr>
      <dsp:spPr>
        <a:xfrm>
          <a:off x="0" y="1974477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BC61-05DD-41A0-83E5-ED81069D94B6}">
      <dsp:nvSpPr>
        <dsp:cNvPr id="0" name=""/>
        <dsp:cNvSpPr/>
      </dsp:nvSpPr>
      <dsp:spPr>
        <a:xfrm>
          <a:off x="0" y="1974477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animateMovement method</a:t>
          </a:r>
        </a:p>
      </dsp:txBody>
      <dsp:txXfrm>
        <a:off x="0" y="1974477"/>
        <a:ext cx="10778591" cy="493468"/>
      </dsp:txXfrm>
    </dsp:sp>
    <dsp:sp modelId="{C40D5D96-3D21-44C0-99BD-AF8108F07D4A}">
      <dsp:nvSpPr>
        <dsp:cNvPr id="0" name=""/>
        <dsp:cNvSpPr/>
      </dsp:nvSpPr>
      <dsp:spPr>
        <a:xfrm>
          <a:off x="0" y="2467946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57F9D-661C-4075-83E7-2A6370E436EC}">
      <dsp:nvSpPr>
        <dsp:cNvPr id="0" name=""/>
        <dsp:cNvSpPr/>
      </dsp:nvSpPr>
      <dsp:spPr>
        <a:xfrm>
          <a:off x="0" y="2467946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err="1"/>
            <a:t>StdAudio</a:t>
          </a:r>
          <a:r>
            <a:rPr lang="en-US" sz="1200" kern="1200"/>
            <a:t> method </a:t>
          </a:r>
        </a:p>
      </dsp:txBody>
      <dsp:txXfrm>
        <a:off x="0" y="2467946"/>
        <a:ext cx="10778591" cy="493468"/>
      </dsp:txXfrm>
    </dsp:sp>
    <dsp:sp modelId="{E2499D26-ACC5-4674-B139-E4C32277152E}">
      <dsp:nvSpPr>
        <dsp:cNvPr id="0" name=""/>
        <dsp:cNvSpPr/>
      </dsp:nvSpPr>
      <dsp:spPr>
        <a:xfrm>
          <a:off x="0" y="2961415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9778-805C-466F-AAD2-F2B22C9AADD8}">
      <dsp:nvSpPr>
        <dsp:cNvPr id="0" name=""/>
        <dsp:cNvSpPr/>
      </dsp:nvSpPr>
      <dsp:spPr>
        <a:xfrm>
          <a:off x="0" y="2961415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Other : </a:t>
          </a:r>
          <a:br>
            <a:rPr lang="en-US" sz="1200" kern="1200"/>
          </a:br>
          <a:endParaRPr lang="en-US" sz="1200" kern="1200"/>
        </a:p>
      </dsp:txBody>
      <dsp:txXfrm>
        <a:off x="0" y="2961415"/>
        <a:ext cx="10778591" cy="493468"/>
      </dsp:txXfrm>
    </dsp:sp>
    <dsp:sp modelId="{5583F97A-AAE4-489B-A48D-23BFC6AF07EA}">
      <dsp:nvSpPr>
        <dsp:cNvPr id="0" name=""/>
        <dsp:cNvSpPr/>
      </dsp:nvSpPr>
      <dsp:spPr>
        <a:xfrm>
          <a:off x="0" y="3454884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53D47-13C5-419E-A00C-3E358104322F}">
      <dsp:nvSpPr>
        <dsp:cNvPr id="0" name=""/>
        <dsp:cNvSpPr/>
      </dsp:nvSpPr>
      <dsp:spPr>
        <a:xfrm>
          <a:off x="0" y="3454884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numbers - java.util.Random lib </a:t>
          </a:r>
        </a:p>
      </dsp:txBody>
      <dsp:txXfrm>
        <a:off x="0" y="3454884"/>
        <a:ext cx="10778591" cy="493468"/>
      </dsp:txXfrm>
    </dsp:sp>
    <dsp:sp modelId="{58453533-13B5-451E-A50E-A237C30D8CE3}">
      <dsp:nvSpPr>
        <dsp:cNvPr id="0" name=""/>
        <dsp:cNvSpPr/>
      </dsp:nvSpPr>
      <dsp:spPr>
        <a:xfrm>
          <a:off x="0" y="3948352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63D3F-092F-465C-982C-537842372A81}">
      <dsp:nvSpPr>
        <dsp:cNvPr id="0" name=""/>
        <dsp:cNvSpPr/>
      </dsp:nvSpPr>
      <dsp:spPr>
        <a:xfrm>
          <a:off x="0" y="3948352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Digraph  method from - edu.princeton.cs.algs4.Digraph</a:t>
          </a:r>
        </a:p>
      </dsp:txBody>
      <dsp:txXfrm>
        <a:off x="0" y="3948352"/>
        <a:ext cx="10778591" cy="493468"/>
      </dsp:txXfrm>
    </dsp:sp>
    <dsp:sp modelId="{FA0BDBDA-F5EF-4A5C-8C91-0B2CBDCD8E61}">
      <dsp:nvSpPr>
        <dsp:cNvPr id="0" name=""/>
        <dsp:cNvSpPr/>
      </dsp:nvSpPr>
      <dsp:spPr>
        <a:xfrm>
          <a:off x="0" y="4441821"/>
          <a:ext cx="107785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85EAF-81B3-44E7-876C-331BF75427EE}">
      <dsp:nvSpPr>
        <dsp:cNvPr id="0" name=""/>
        <dsp:cNvSpPr/>
      </dsp:nvSpPr>
      <dsp:spPr>
        <a:xfrm>
          <a:off x="0" y="4441821"/>
          <a:ext cx="10778591" cy="493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Colours method is been used on the lib java.awt lib </a:t>
          </a:r>
        </a:p>
      </dsp:txBody>
      <dsp:txXfrm>
        <a:off x="0" y="4441821"/>
        <a:ext cx="10778591" cy="49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7484" y="1124899"/>
            <a:ext cx="6528816" cy="1883664"/>
          </a:xfrm>
        </p:spPr>
        <p:txBody>
          <a:bodyPr/>
          <a:lstStyle/>
          <a:p>
            <a:r>
              <a:rPr lang="en-US"/>
              <a:t>Treasure Hunt Theme GD-02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825" y="3008563"/>
            <a:ext cx="6074602" cy="1768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 – Sean Harrington </a:t>
            </a:r>
          </a:p>
          <a:p>
            <a:endParaRPr lang="en-US" dirty="0"/>
          </a:p>
          <a:p>
            <a:r>
              <a:rPr lang="en-US" dirty="0"/>
              <a:t>Reddy Balaji Madha </a:t>
            </a:r>
          </a:p>
          <a:p>
            <a:r>
              <a:rPr lang="en-US" dirty="0"/>
              <a:t>Ritesh </a:t>
            </a:r>
            <a:r>
              <a:rPr lang="en-US" dirty="0" err="1"/>
              <a:t>Barapatre</a:t>
            </a:r>
            <a:r>
              <a:rPr lang="en-US" dirty="0"/>
              <a:t> </a:t>
            </a:r>
          </a:p>
          <a:p>
            <a:r>
              <a:rPr lang="en-US" dirty="0"/>
              <a:t>Sami </a:t>
            </a:r>
            <a:r>
              <a:rPr lang="en-US" dirty="0" err="1"/>
              <a:t>Almalki</a:t>
            </a:r>
            <a:endParaRPr lang="en-US" dirty="0"/>
          </a:p>
          <a:p>
            <a:r>
              <a:rPr lang="en-US" dirty="0"/>
              <a:t>Aryan Desai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F141D994-D025-5E5D-50A6-6690DA496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544F9-5B86-EBAE-2EE6-D2030A3C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Code Explanation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3EE7FC1-FCE4-544C-72E8-B1DDA2E9FF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5" name="TextBox 1">
            <a:extLst>
              <a:ext uri="{FF2B5EF4-FFF2-40B4-BE49-F238E27FC236}">
                <a16:creationId xmlns:a16="http://schemas.microsoft.com/office/drawing/2014/main" id="{BA5D6F65-598D-93C8-E833-F73EC7F62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88681"/>
              </p:ext>
            </p:extLst>
          </p:nvPr>
        </p:nvGraphicFramePr>
        <p:xfrm>
          <a:off x="681135" y="1688840"/>
          <a:ext cx="10778591" cy="4935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2C4786-EEA5-C255-D6FC-A6A7BC35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B870-DE9E-AAAC-4029-074C934854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Reddy Balaji Madha </a:t>
            </a:r>
          </a:p>
          <a:p>
            <a:r>
              <a:rPr lang="en-US"/>
              <a:t>Ritesh Barapatre </a:t>
            </a:r>
          </a:p>
          <a:p>
            <a:r>
              <a:rPr lang="en-US"/>
              <a:t>Sami Almalki</a:t>
            </a:r>
          </a:p>
          <a:p>
            <a:r>
              <a:rPr lang="en-US"/>
              <a:t>Aryan Desai 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ECC26-6F77-9CC4-3832-29AD8FE3D7E1}"/>
              </a:ext>
            </a:extLst>
          </p:cNvPr>
          <p:cNvSpPr txBox="1"/>
          <p:nvPr/>
        </p:nvSpPr>
        <p:spPr>
          <a:xfrm>
            <a:off x="1600200" y="2121408"/>
            <a:ext cx="6510528" cy="357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/>
              <a:t>Introduction</a:t>
            </a:r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Game Overview</a:t>
            </a:r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Game Initialization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Game Execution</a:t>
            </a:r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Visualizing the Board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Sound Effects</a:t>
            </a:r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Game Statistics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en-US"/>
              <a:t>Code explanation </a:t>
            </a:r>
          </a:p>
          <a:p>
            <a:pPr marL="285750" indent="-285750">
              <a:spcAft>
                <a:spcPts val="600"/>
              </a:spcAft>
            </a:pPr>
            <a:r>
              <a:rPr lang="en-US">
                <a:effectLst/>
              </a:rPr>
              <a:t>Conclusion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AB8EFA8-DB0C-3682-8BDB-837B7EF28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05BEDDF1-489B-6C66-DE69-70154ABC7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dragon with wings&#10;&#10;Description automatically generated">
            <a:extLst>
              <a:ext uri="{FF2B5EF4-FFF2-40B4-BE49-F238E27FC236}">
                <a16:creationId xmlns:a16="http://schemas.microsoft.com/office/drawing/2014/main" id="{82CC19A0-BB04-AFB3-5FF9-46278DC05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6115"/>
          <a:stretch/>
        </p:blipFill>
        <p:spPr>
          <a:xfrm>
            <a:off x="521017" y="2798064"/>
            <a:ext cx="4352925" cy="2697162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7471" y="1544963"/>
            <a:ext cx="6592255" cy="43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83210">
              <a:spcBef>
                <a:spcPts val="0"/>
              </a:spcBef>
              <a:spcAft>
                <a:spcPts val="800"/>
              </a:spcAft>
            </a:pPr>
            <a:r>
              <a:rPr lang="en-ID" kern="100">
                <a:effectLst/>
              </a:rPr>
              <a:t>Welcome to the Treasure Hunt game set in the Amazon jungle.</a:t>
            </a:r>
            <a:endParaRPr lang="en-US"/>
          </a:p>
          <a:p>
            <a:pPr marL="0" marR="0" indent="-283210">
              <a:spcBef>
                <a:spcPts val="0"/>
              </a:spcBef>
              <a:spcAft>
                <a:spcPts val="800"/>
              </a:spcAft>
            </a:pPr>
            <a:r>
              <a:rPr lang="en-ID" kern="100">
                <a:effectLst/>
              </a:rPr>
              <a:t>Explore hidden passages and avoid harmful pits to find the treasure!</a:t>
            </a:r>
          </a:p>
          <a:p>
            <a:pPr marL="0" indent="-283210">
              <a:spcAft>
                <a:spcPts val="800"/>
              </a:spcAft>
            </a:pPr>
            <a:r>
              <a:rPr lang="en-ID" kern="100">
                <a:ea typeface="+mn-lt"/>
                <a:cs typeface="+mn-lt"/>
              </a:rPr>
              <a:t>Supports 1-4 players</a:t>
            </a:r>
          </a:p>
          <a:p>
            <a:pPr marL="0" indent="-283210">
              <a:spcAft>
                <a:spcPts val="800"/>
              </a:spcAft>
            </a:pPr>
            <a:r>
              <a:rPr lang="en-ID" kern="100">
                <a:ea typeface="+mn-lt"/>
                <a:cs typeface="+mn-lt"/>
              </a:rPr>
              <a:t>Each player is assigned a unique </a:t>
            </a:r>
            <a:r>
              <a:rPr lang="en-ID" kern="100" err="1">
                <a:ea typeface="+mn-lt"/>
                <a:cs typeface="+mn-lt"/>
              </a:rPr>
              <a:t>color</a:t>
            </a:r>
            <a:endParaRPr lang="en-ID" kern="100">
              <a:ea typeface="+mn-lt"/>
              <a:cs typeface="+mn-lt"/>
            </a:endParaRPr>
          </a:p>
          <a:p>
            <a:pPr marL="0" indent="-283210">
              <a:spcAft>
                <a:spcPts val="800"/>
              </a:spcAft>
            </a:pPr>
            <a:r>
              <a:rPr lang="en-ID" kern="100">
                <a:ea typeface="+mn-lt"/>
                <a:cs typeface="+mn-lt"/>
              </a:rPr>
              <a:t>Uses a random dice roll </a:t>
            </a:r>
          </a:p>
          <a:p>
            <a:pPr marL="0" indent="-283210">
              <a:spcAft>
                <a:spcPts val="800"/>
              </a:spcAft>
            </a:pPr>
            <a:r>
              <a:rPr lang="en-ID" kern="100">
                <a:ea typeface="+mn-lt"/>
                <a:cs typeface="+mn-lt"/>
              </a:rPr>
              <a:t>Animates the movement and uses sound effects</a:t>
            </a:r>
            <a:endParaRPr lang="en-ID" kern="1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0125B60-5823-6DAC-0543-CB610FBB2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6" y="148916"/>
            <a:ext cx="7007476" cy="1390635"/>
          </a:xfrm>
        </p:spPr>
        <p:txBody>
          <a:bodyPr/>
          <a:lstStyle/>
          <a:p>
            <a:r>
              <a:rPr lang="en-US"/>
              <a:t>Primary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5F75A-8F53-95D2-A464-ACF08D65A4EA}"/>
              </a:ext>
            </a:extLst>
          </p:cNvPr>
          <p:cNvSpPr txBox="1"/>
          <p:nvPr/>
        </p:nvSpPr>
        <p:spPr>
          <a:xfrm>
            <a:off x="4991066" y="2127570"/>
            <a:ext cx="3723726" cy="2270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/>
              <a:t>Entertainment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Interactivity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Skill Development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Competition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Data Visualization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Statistical Insight</a:t>
            </a:r>
            <a:endParaRPr lang="en-US" sz="16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88C3-22C9-7AFF-33C5-C94BB8BA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Initiations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4B4CEE-5DB4-6994-504B-BF87FCC066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5B11-C76E-DD57-C5B1-8658DCE8DA4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E7DB7CA-F98F-DA72-5034-4333A03BD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1257" y="2923805"/>
            <a:ext cx="2788920" cy="36576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Blue Adventurer “Bala”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F9A423-9779-C402-676D-95DA2BDBC1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0985" y="3475875"/>
            <a:ext cx="3056695" cy="1194344"/>
          </a:xfrm>
        </p:spPr>
        <p:txBody>
          <a:bodyPr>
            <a:noAutofit/>
          </a:bodyPr>
          <a:lstStyle/>
          <a:p>
            <a:pPr algn="l"/>
            <a:r>
              <a:rPr lang="en-US" sz="1100">
                <a:latin typeface="+mn-lt"/>
              </a:rPr>
              <a:t>"I'm diving into this treasure hunt with the determination of the deepest ocean. The treasure won't escape me, even if I have to swim through quicksand!"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CF8C408-02FC-4132-F304-040A31BEB4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923805"/>
            <a:ext cx="2788920" cy="36576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Green Adventurer “Sami”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C779B74-D561-2EF9-90DE-13F7AB0523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71823" y="3530739"/>
            <a:ext cx="2816352" cy="310896"/>
          </a:xfrm>
        </p:spPr>
        <p:txBody>
          <a:bodyPr>
            <a:noAutofit/>
          </a:bodyPr>
          <a:lstStyle/>
          <a:p>
            <a:r>
              <a:rPr lang="en-US" sz="1100">
                <a:latin typeface="+mn-lt"/>
              </a:rPr>
              <a:t>"In this jungle, I'll be greener than the leaves and bolder than the vines! Nothing will stop me from finding that treasure!"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CAAB9F-9796-6688-532A-91A4A1E4BF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176282"/>
            <a:ext cx="2788920" cy="36576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Orange Adventurer “Aryan”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798D5E-E47D-F58E-9F02-50706F2BBC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71823" y="5657672"/>
            <a:ext cx="3346436" cy="1200328"/>
          </a:xfrm>
        </p:spPr>
        <p:txBody>
          <a:bodyPr>
            <a:noAutofit/>
          </a:bodyPr>
          <a:lstStyle/>
          <a:p>
            <a:r>
              <a:rPr lang="en-US" sz="1100">
                <a:latin typeface="+mn-lt"/>
              </a:rPr>
              <a:t>"I've got a zest for adventure and a splash of wild courage. With each step, I'm painting the jungle with my vibrant spirit. Brace yourselves, treasure, because I'm about to create a masterpiece of victory!"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F1F9C-E8F7-46D5-91BB-B352CC142610}"/>
              </a:ext>
            </a:extLst>
          </p:cNvPr>
          <p:cNvSpPr txBox="1"/>
          <p:nvPr/>
        </p:nvSpPr>
        <p:spPr>
          <a:xfrm>
            <a:off x="1351026" y="5176282"/>
            <a:ext cx="26929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/>
              <a:t>Red Adventurer “Rite”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05BD7-9057-C5E2-49A1-4A93C670F6D4}"/>
              </a:ext>
            </a:extLst>
          </p:cNvPr>
          <p:cNvSpPr txBox="1"/>
          <p:nvPr/>
        </p:nvSpPr>
        <p:spPr>
          <a:xfrm>
            <a:off x="1107510" y="5698615"/>
            <a:ext cx="34617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"The treasure is just a red dot on the horizon, but I'm like a roaring volcano ready to erupt with excitement! Let the hunt begin and may the lava of victory flow in my favor!"</a:t>
            </a:r>
          </a:p>
        </p:txBody>
      </p:sp>
    </p:spTree>
    <p:extLst>
      <p:ext uri="{BB962C8B-B14F-4D97-AF65-F5344CB8AC3E}">
        <p14:creationId xmlns:p14="http://schemas.microsoft.com/office/powerpoint/2010/main" val="282853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7C810061-492D-EA10-F663-5C5C61B31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93E0C14-8475-F793-232F-DEEB93D6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anchor="ctr">
            <a:normAutofit/>
          </a:bodyPr>
          <a:lstStyle/>
          <a:p>
            <a:r>
              <a:rPr lang="en-US"/>
              <a:t>Game Execution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</a:t>
            </a:r>
          </a:p>
        </p:txBody>
      </p:sp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73FD23A0-4022-0FC1-0637-1031BE9AC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77346"/>
              </p:ext>
            </p:extLst>
          </p:nvPr>
        </p:nvGraphicFramePr>
        <p:xfrm>
          <a:off x="5183188" y="2057400"/>
          <a:ext cx="617220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screenshot of a game">
            <a:extLst>
              <a:ext uri="{FF2B5EF4-FFF2-40B4-BE49-F238E27FC236}">
                <a16:creationId xmlns:a16="http://schemas.microsoft.com/office/drawing/2014/main" id="{E9778212-075C-9649-3379-A9803B462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76" y="1940547"/>
            <a:ext cx="3988207" cy="4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Visualization  </a:t>
            </a:r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234053"/>
              </p:ext>
            </p:extLst>
          </p:nvPr>
        </p:nvGraphicFramePr>
        <p:xfrm>
          <a:off x="1665288" y="1825625"/>
          <a:ext cx="8861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pic>
        <p:nvPicPr>
          <p:cNvPr id="3" name="Picture 2" descr="Cartoon hand sticking out of sand&#10;&#10;Description automatically generated">
            <a:extLst>
              <a:ext uri="{FF2B5EF4-FFF2-40B4-BE49-F238E27FC236}">
                <a16:creationId xmlns:a16="http://schemas.microsoft.com/office/drawing/2014/main" id="{D4D26F71-4952-5920-B6EB-95C1AA249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617" y="5089308"/>
            <a:ext cx="3436949" cy="19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Sound Effect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B129067D-3975-9AAF-583E-36C0B3E40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6</a:t>
            </a:r>
          </a:p>
        </p:txBody>
      </p:sp>
      <p:graphicFrame>
        <p:nvGraphicFramePr>
          <p:cNvPr id="60" name="TextBox 32">
            <a:extLst>
              <a:ext uri="{FF2B5EF4-FFF2-40B4-BE49-F238E27FC236}">
                <a16:creationId xmlns:a16="http://schemas.microsoft.com/office/drawing/2014/main" id="{D7BA6734-A4B3-1FAF-E785-A5E42306D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21333"/>
              </p:ext>
            </p:extLst>
          </p:nvPr>
        </p:nvGraphicFramePr>
        <p:xfrm>
          <a:off x="1665732" y="1825625"/>
          <a:ext cx="88605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 descr="A cartoon of a treasure chest">
            <a:extLst>
              <a:ext uri="{FF2B5EF4-FFF2-40B4-BE49-F238E27FC236}">
                <a16:creationId xmlns:a16="http://schemas.microsoft.com/office/drawing/2014/main" id="{E65CA3F4-A5AE-5A13-AB03-F2C69B134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268" y="5269313"/>
            <a:ext cx="1656580" cy="15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anchor="ctr">
            <a:normAutofit/>
          </a:bodyPr>
          <a:lstStyle/>
          <a:p>
            <a:r>
              <a:rPr lang="en-US"/>
              <a:t>Game Statistics 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32F49FA-078A-F5D4-0360-515860AC7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7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DDE7739-6F8D-9668-4BFE-B5DC01DE4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85203"/>
              </p:ext>
            </p:extLst>
          </p:nvPr>
        </p:nvGraphicFramePr>
        <p:xfrm>
          <a:off x="731520" y="2221992"/>
          <a:ext cx="8284464" cy="398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4757ad-3295-4492-a75b-b529b2863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2EC32919BBB64C84C3FB31EA342266" ma:contentTypeVersion="6" ma:contentTypeDescription="Create a new document." ma:contentTypeScope="" ma:versionID="c82fcfb12ff98e03323c34bad6019b17">
  <xsd:schema xmlns:xsd="http://www.w3.org/2001/XMLSchema" xmlns:xs="http://www.w3.org/2001/XMLSchema" xmlns:p="http://schemas.microsoft.com/office/2006/metadata/properties" xmlns:ns3="e04757ad-3295-4492-a75b-b529b2863108" xmlns:ns4="99589736-0de9-49f3-8c61-fd10bb6deff9" targetNamespace="http://schemas.microsoft.com/office/2006/metadata/properties" ma:root="true" ma:fieldsID="885a7d5df170e440cc806bb8ad5ac73a" ns3:_="" ns4:_="">
    <xsd:import namespace="e04757ad-3295-4492-a75b-b529b2863108"/>
    <xsd:import namespace="99589736-0de9-49f3-8c61-fd10bb6def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757ad-3295-4492-a75b-b529b2863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89736-0de9-49f3-8c61-fd10bb6deff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e04757ad-3295-4492-a75b-b529b2863108"/>
    <ds:schemaRef ds:uri="http://schemas.openxmlformats.org/package/2006/metadata/core-properties"/>
    <ds:schemaRef ds:uri="99589736-0de9-49f3-8c61-fd10bb6deff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89FD51-ADD3-4AB4-9088-094F7809A635}">
  <ds:schemaRefs>
    <ds:schemaRef ds:uri="99589736-0de9-49f3-8c61-fd10bb6deff9"/>
    <ds:schemaRef ds:uri="e04757ad-3295-4492-a75b-b529b28631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0</TotalTime>
  <Words>560</Words>
  <Application>Microsoft Office PowerPoint</Application>
  <PresentationFormat>Widescreen</PresentationFormat>
  <Paragraphs>99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Treasure Hunt Theme GD-02</vt:lpstr>
      <vt:lpstr>Agenda</vt:lpstr>
      <vt:lpstr>Introduction</vt:lpstr>
      <vt:lpstr>Primary goals</vt:lpstr>
      <vt:lpstr>Game Initiations </vt:lpstr>
      <vt:lpstr>Game Execution</vt:lpstr>
      <vt:lpstr>Game Visualization  </vt:lpstr>
      <vt:lpstr>Sound Effect</vt:lpstr>
      <vt:lpstr>Game Statistics </vt:lpstr>
      <vt:lpstr>Code Explanation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 Theam</dc:title>
  <dc:creator>Madha, Reddy Balaji</dc:creator>
  <cp:lastModifiedBy>Madha, Reddy Balaji</cp:lastModifiedBy>
  <cp:revision>1</cp:revision>
  <dcterms:created xsi:type="dcterms:W3CDTF">2023-07-19T21:16:14Z</dcterms:created>
  <dcterms:modified xsi:type="dcterms:W3CDTF">2023-07-20T04:12:17Z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0x010100FD2EC32919BBB64C84C3FB31EA342266</vt:lpwstr>
  </property>
</Properties>
</file>