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0" r:id="rId2"/>
    <p:sldId id="259" r:id="rId3"/>
    <p:sldId id="266" r:id="rId4"/>
    <p:sldId id="269" r:id="rId5"/>
    <p:sldId id="267" r:id="rId6"/>
    <p:sldId id="268"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C8BD9-986D-4AB0-ABF0-530732F22C35}" v="12" dt="2025-06-17T08:35:11.1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tala Reddy, Rohan" userId="890c8dd2-2d53-42fa-99de-d6a5122f2b03" providerId="ADAL" clId="{200C8BD9-986D-4AB0-ABF0-530732F22C35}"/>
    <pc:docChg chg="undo custSel addSld delSld modSld">
      <pc:chgData name="Chintala Reddy, Rohan" userId="890c8dd2-2d53-42fa-99de-d6a5122f2b03" providerId="ADAL" clId="{200C8BD9-986D-4AB0-ABF0-530732F22C35}" dt="2025-06-17T08:40:21.609" v="182" actId="20577"/>
      <pc:docMkLst>
        <pc:docMk/>
      </pc:docMkLst>
      <pc:sldChg chg="addSp delSp modSp del mod">
        <pc:chgData name="Chintala Reddy, Rohan" userId="890c8dd2-2d53-42fa-99de-d6a5122f2b03" providerId="ADAL" clId="{200C8BD9-986D-4AB0-ABF0-530732F22C35}" dt="2025-06-13T09:57:41.576" v="81" actId="2696"/>
        <pc:sldMkLst>
          <pc:docMk/>
          <pc:sldMk cId="40819307" sldId="258"/>
        </pc:sldMkLst>
      </pc:sldChg>
      <pc:sldChg chg="modSp mod">
        <pc:chgData name="Chintala Reddy, Rohan" userId="890c8dd2-2d53-42fa-99de-d6a5122f2b03" providerId="ADAL" clId="{200C8BD9-986D-4AB0-ABF0-530732F22C35}" dt="2025-06-13T10:43:55.387" v="83" actId="27636"/>
        <pc:sldMkLst>
          <pc:docMk/>
          <pc:sldMk cId="2834543998" sldId="261"/>
        </pc:sldMkLst>
        <pc:spChg chg="mod">
          <ac:chgData name="Chintala Reddy, Rohan" userId="890c8dd2-2d53-42fa-99de-d6a5122f2b03" providerId="ADAL" clId="{200C8BD9-986D-4AB0-ABF0-530732F22C35}" dt="2025-06-13T10:43:55.387" v="83" actId="27636"/>
          <ac:spMkLst>
            <pc:docMk/>
            <pc:sldMk cId="2834543998" sldId="261"/>
            <ac:spMk id="7" creationId="{94091DFD-6524-7200-6D70-1CB5830B8B17}"/>
          </ac:spMkLst>
        </pc:spChg>
      </pc:sldChg>
      <pc:sldChg chg="del">
        <pc:chgData name="Chintala Reddy, Rohan" userId="890c8dd2-2d53-42fa-99de-d6a5122f2b03" providerId="ADAL" clId="{200C8BD9-986D-4AB0-ABF0-530732F22C35}" dt="2025-06-13T09:57:04.136" v="80" actId="2696"/>
        <pc:sldMkLst>
          <pc:docMk/>
          <pc:sldMk cId="434032821" sldId="265"/>
        </pc:sldMkLst>
      </pc:sldChg>
      <pc:sldChg chg="modSp mod">
        <pc:chgData name="Chintala Reddy, Rohan" userId="890c8dd2-2d53-42fa-99de-d6a5122f2b03" providerId="ADAL" clId="{200C8BD9-986D-4AB0-ABF0-530732F22C35}" dt="2025-06-13T09:51:51.679" v="69" actId="20577"/>
        <pc:sldMkLst>
          <pc:docMk/>
          <pc:sldMk cId="2698542500" sldId="266"/>
        </pc:sldMkLst>
        <pc:spChg chg="mod">
          <ac:chgData name="Chintala Reddy, Rohan" userId="890c8dd2-2d53-42fa-99de-d6a5122f2b03" providerId="ADAL" clId="{200C8BD9-986D-4AB0-ABF0-530732F22C35}" dt="2025-06-13T09:50:59.142" v="51" actId="20577"/>
          <ac:spMkLst>
            <pc:docMk/>
            <pc:sldMk cId="2698542500" sldId="266"/>
            <ac:spMk id="30" creationId="{57E2DAC2-3849-C581-B8E3-7206A169DD26}"/>
          </ac:spMkLst>
        </pc:spChg>
        <pc:spChg chg="mod">
          <ac:chgData name="Chintala Reddy, Rohan" userId="890c8dd2-2d53-42fa-99de-d6a5122f2b03" providerId="ADAL" clId="{200C8BD9-986D-4AB0-ABF0-530732F22C35}" dt="2025-06-13T09:51:51.679" v="69" actId="20577"/>
          <ac:spMkLst>
            <pc:docMk/>
            <pc:sldMk cId="2698542500" sldId="266"/>
            <ac:spMk id="35" creationId="{6D5728DF-CF59-4EFB-CD91-A091BCB4BA2C}"/>
          </ac:spMkLst>
        </pc:spChg>
      </pc:sldChg>
      <pc:sldChg chg="addSp delSp modSp new mod setBg modClrScheme chgLayout">
        <pc:chgData name="Chintala Reddy, Rohan" userId="890c8dd2-2d53-42fa-99de-d6a5122f2b03" providerId="ADAL" clId="{200C8BD9-986D-4AB0-ABF0-530732F22C35}" dt="2025-06-13T09:46:59.282" v="32" actId="26606"/>
        <pc:sldMkLst>
          <pc:docMk/>
          <pc:sldMk cId="2748822930" sldId="267"/>
        </pc:sldMkLst>
        <pc:spChg chg="add mod">
          <ac:chgData name="Chintala Reddy, Rohan" userId="890c8dd2-2d53-42fa-99de-d6a5122f2b03" providerId="ADAL" clId="{200C8BD9-986D-4AB0-ABF0-530732F22C35}" dt="2025-06-13T09:46:59.282" v="32" actId="26606"/>
          <ac:spMkLst>
            <pc:docMk/>
            <pc:sldMk cId="2748822930" sldId="267"/>
            <ac:spMk id="5" creationId="{ECA0CAAC-D903-B2E2-69FB-DC9F90F3C25D}"/>
          </ac:spMkLst>
        </pc:spChg>
        <pc:spChg chg="add">
          <ac:chgData name="Chintala Reddy, Rohan" userId="890c8dd2-2d53-42fa-99de-d6a5122f2b03" providerId="ADAL" clId="{200C8BD9-986D-4AB0-ABF0-530732F22C35}" dt="2025-06-13T09:46:59.282" v="32" actId="26606"/>
          <ac:spMkLst>
            <pc:docMk/>
            <pc:sldMk cId="2748822930" sldId="267"/>
            <ac:spMk id="21" creationId="{4522B21E-B2B9-4C72-9A71-C87EFD137480}"/>
          </ac:spMkLst>
        </pc:spChg>
        <pc:spChg chg="add">
          <ac:chgData name="Chintala Reddy, Rohan" userId="890c8dd2-2d53-42fa-99de-d6a5122f2b03" providerId="ADAL" clId="{200C8BD9-986D-4AB0-ABF0-530732F22C35}" dt="2025-06-13T09:46:59.282" v="32" actId="26606"/>
          <ac:spMkLst>
            <pc:docMk/>
            <pc:sldMk cId="2748822930" sldId="267"/>
            <ac:spMk id="23" creationId="{5EB7D2A2-F448-44D4-938C-DC84CBCB3B1E}"/>
          </ac:spMkLst>
        </pc:spChg>
        <pc:spChg chg="add">
          <ac:chgData name="Chintala Reddy, Rohan" userId="890c8dd2-2d53-42fa-99de-d6a5122f2b03" providerId="ADAL" clId="{200C8BD9-986D-4AB0-ABF0-530732F22C35}" dt="2025-06-13T09:46:59.282" v="32" actId="26606"/>
          <ac:spMkLst>
            <pc:docMk/>
            <pc:sldMk cId="2748822930" sldId="267"/>
            <ac:spMk id="25" creationId="{871AEA07-1E14-44B4-8E55-64EF049CD66F}"/>
          </ac:spMkLst>
        </pc:spChg>
        <pc:cxnChg chg="add">
          <ac:chgData name="Chintala Reddy, Rohan" userId="890c8dd2-2d53-42fa-99de-d6a5122f2b03" providerId="ADAL" clId="{200C8BD9-986D-4AB0-ABF0-530732F22C35}" dt="2025-06-13T09:46:59.282" v="32" actId="26606"/>
          <ac:cxnSpMkLst>
            <pc:docMk/>
            <pc:sldMk cId="2748822930" sldId="267"/>
            <ac:cxnSpMk id="27" creationId="{F7C8EA93-3210-4C62-99E9-153C275E3A87}"/>
          </ac:cxnSpMkLst>
        </pc:cxnChg>
      </pc:sldChg>
      <pc:sldChg chg="addSp delSp modSp new mod">
        <pc:chgData name="Chintala Reddy, Rohan" userId="890c8dd2-2d53-42fa-99de-d6a5122f2b03" providerId="ADAL" clId="{200C8BD9-986D-4AB0-ABF0-530732F22C35}" dt="2025-06-13T09:56:24.995" v="79" actId="255"/>
        <pc:sldMkLst>
          <pc:docMk/>
          <pc:sldMk cId="779051912" sldId="268"/>
        </pc:sldMkLst>
        <pc:spChg chg="add mod">
          <ac:chgData name="Chintala Reddy, Rohan" userId="890c8dd2-2d53-42fa-99de-d6a5122f2b03" providerId="ADAL" clId="{200C8BD9-986D-4AB0-ABF0-530732F22C35}" dt="2025-06-13T09:56:24.995" v="79" actId="255"/>
          <ac:spMkLst>
            <pc:docMk/>
            <pc:sldMk cId="779051912" sldId="268"/>
            <ac:spMk id="6" creationId="{C2E1346C-32C7-9C5A-76F4-2FF12516007D}"/>
          </ac:spMkLst>
        </pc:spChg>
      </pc:sldChg>
      <pc:sldChg chg="addSp delSp modSp new mod">
        <pc:chgData name="Chintala Reddy, Rohan" userId="890c8dd2-2d53-42fa-99de-d6a5122f2b03" providerId="ADAL" clId="{200C8BD9-986D-4AB0-ABF0-530732F22C35}" dt="2025-06-17T08:40:21.609" v="182" actId="20577"/>
        <pc:sldMkLst>
          <pc:docMk/>
          <pc:sldMk cId="1118405349" sldId="269"/>
        </pc:sldMkLst>
        <pc:spChg chg="add del">
          <ac:chgData name="Chintala Reddy, Rohan" userId="890c8dd2-2d53-42fa-99de-d6a5122f2b03" providerId="ADAL" clId="{200C8BD9-986D-4AB0-ABF0-530732F22C35}" dt="2025-06-17T08:32:58.792" v="86" actId="22"/>
          <ac:spMkLst>
            <pc:docMk/>
            <pc:sldMk cId="1118405349" sldId="269"/>
            <ac:spMk id="3" creationId="{06A78228-6625-24E0-9D27-295784DA5DB5}"/>
          </ac:spMkLst>
        </pc:spChg>
        <pc:spChg chg="add mod">
          <ac:chgData name="Chintala Reddy, Rohan" userId="890c8dd2-2d53-42fa-99de-d6a5122f2b03" providerId="ADAL" clId="{200C8BD9-986D-4AB0-ABF0-530732F22C35}" dt="2025-06-17T08:35:23.793" v="103" actId="20577"/>
          <ac:spMkLst>
            <pc:docMk/>
            <pc:sldMk cId="1118405349" sldId="269"/>
            <ac:spMk id="4" creationId="{43BD9DC3-3ABE-8BE3-85BB-26C2EA73A463}"/>
          </ac:spMkLst>
        </pc:spChg>
        <pc:spChg chg="add mod">
          <ac:chgData name="Chintala Reddy, Rohan" userId="890c8dd2-2d53-42fa-99de-d6a5122f2b03" providerId="ADAL" clId="{200C8BD9-986D-4AB0-ABF0-530732F22C35}" dt="2025-06-17T08:36:09.675" v="118" actId="20577"/>
          <ac:spMkLst>
            <pc:docMk/>
            <pc:sldMk cId="1118405349" sldId="269"/>
            <ac:spMk id="5" creationId="{60E51614-3388-3FFF-9584-7A45155176DF}"/>
          </ac:spMkLst>
        </pc:spChg>
        <pc:spChg chg="add mod">
          <ac:chgData name="Chintala Reddy, Rohan" userId="890c8dd2-2d53-42fa-99de-d6a5122f2b03" providerId="ADAL" clId="{200C8BD9-986D-4AB0-ABF0-530732F22C35}" dt="2025-06-17T08:37:09.508" v="134" actId="20577"/>
          <ac:spMkLst>
            <pc:docMk/>
            <pc:sldMk cId="1118405349" sldId="269"/>
            <ac:spMk id="8" creationId="{D8E144EF-AF8E-2706-0F77-23061870C6F0}"/>
          </ac:spMkLst>
        </pc:spChg>
        <pc:spChg chg="add mod">
          <ac:chgData name="Chintala Reddy, Rohan" userId="890c8dd2-2d53-42fa-99de-d6a5122f2b03" providerId="ADAL" clId="{200C8BD9-986D-4AB0-ABF0-530732F22C35}" dt="2025-06-17T08:38:24.954" v="149" actId="20577"/>
          <ac:spMkLst>
            <pc:docMk/>
            <pc:sldMk cId="1118405349" sldId="269"/>
            <ac:spMk id="11" creationId="{7EB1B39B-7093-41BC-D4FE-245A431795AC}"/>
          </ac:spMkLst>
        </pc:spChg>
        <pc:spChg chg="add mod">
          <ac:chgData name="Chintala Reddy, Rohan" userId="890c8dd2-2d53-42fa-99de-d6a5122f2b03" providerId="ADAL" clId="{200C8BD9-986D-4AB0-ABF0-530732F22C35}" dt="2025-06-17T08:39:31.021" v="159" actId="14100"/>
          <ac:spMkLst>
            <pc:docMk/>
            <pc:sldMk cId="1118405349" sldId="269"/>
            <ac:spMk id="12" creationId="{38FBBD2B-52CA-12D8-A9A4-0C8914EFA215}"/>
          </ac:spMkLst>
        </pc:spChg>
        <pc:spChg chg="add mod">
          <ac:chgData name="Chintala Reddy, Rohan" userId="890c8dd2-2d53-42fa-99de-d6a5122f2b03" providerId="ADAL" clId="{200C8BD9-986D-4AB0-ABF0-530732F22C35}" dt="2025-06-17T08:39:03.842" v="156" actId="1076"/>
          <ac:spMkLst>
            <pc:docMk/>
            <pc:sldMk cId="1118405349" sldId="269"/>
            <ac:spMk id="13" creationId="{B1AC81D7-12DC-6463-A127-4553EE5D79D6}"/>
          </ac:spMkLst>
        </pc:spChg>
        <pc:spChg chg="add mod">
          <ac:chgData name="Chintala Reddy, Rohan" userId="890c8dd2-2d53-42fa-99de-d6a5122f2b03" providerId="ADAL" clId="{200C8BD9-986D-4AB0-ABF0-530732F22C35}" dt="2025-06-17T08:39:06.938" v="157" actId="1076"/>
          <ac:spMkLst>
            <pc:docMk/>
            <pc:sldMk cId="1118405349" sldId="269"/>
            <ac:spMk id="14" creationId="{57C92E76-7F8E-85BB-C123-9AB0A12EE3C3}"/>
          </ac:spMkLst>
        </pc:spChg>
        <pc:spChg chg="add mod">
          <ac:chgData name="Chintala Reddy, Rohan" userId="890c8dd2-2d53-42fa-99de-d6a5122f2b03" providerId="ADAL" clId="{200C8BD9-986D-4AB0-ABF0-530732F22C35}" dt="2025-06-17T08:40:21.609" v="182" actId="20577"/>
          <ac:spMkLst>
            <pc:docMk/>
            <pc:sldMk cId="1118405349" sldId="269"/>
            <ac:spMk id="15" creationId="{FA1A616A-50F4-DCF9-A651-0C7D1B45A976}"/>
          </ac:spMkLst>
        </pc:spChg>
        <pc:cxnChg chg="add del mod">
          <ac:chgData name="Chintala Reddy, Rohan" userId="890c8dd2-2d53-42fa-99de-d6a5122f2b03" providerId="ADAL" clId="{200C8BD9-986D-4AB0-ABF0-530732F22C35}" dt="2025-06-17T08:37:16.756" v="135" actId="478"/>
          <ac:cxnSpMkLst>
            <pc:docMk/>
            <pc:sldMk cId="1118405349" sldId="269"/>
            <ac:cxnSpMk id="7" creationId="{DEBB7A25-BE26-E852-CA1A-4C8EA8A02BFD}"/>
          </ac:cxnSpMkLst>
        </pc:cxnChg>
        <pc:cxnChg chg="add">
          <ac:chgData name="Chintala Reddy, Rohan" userId="890c8dd2-2d53-42fa-99de-d6a5122f2b03" providerId="ADAL" clId="{200C8BD9-986D-4AB0-ABF0-530732F22C35}" dt="2025-06-17T08:37:40.406" v="136" actId="11529"/>
          <ac:cxnSpMkLst>
            <pc:docMk/>
            <pc:sldMk cId="1118405349" sldId="269"/>
            <ac:cxnSpMk id="10" creationId="{4C81C0EC-8B07-4A6D-D4C5-AA3A8EFB505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9E5B47-D4B2-4A9E-81FF-C2359F5EFC51}" type="datetimeFigureOut">
              <a:rPr lang="en-US" smtClean="0"/>
              <a:t>6/17/2025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80E033-A477-4F03-B13F-6F29ADBC3FD6}" type="slidenum">
              <a:rPr lang="en-US" smtClean="0"/>
              <a:t>‹#›</a:t>
            </a:fld>
            <a:endParaRPr lang="en-US"/>
          </a:p>
        </p:txBody>
      </p:sp>
    </p:spTree>
    <p:extLst>
      <p:ext uri="{BB962C8B-B14F-4D97-AF65-F5344CB8AC3E}">
        <p14:creationId xmlns:p14="http://schemas.microsoft.com/office/powerpoint/2010/main" val="2484010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80E033-A477-4F03-B13F-6F29ADBC3FD6}" type="slidenum">
              <a:rPr lang="en-US" smtClean="0"/>
              <a:t>2</a:t>
            </a:fld>
            <a:endParaRPr lang="en-US"/>
          </a:p>
        </p:txBody>
      </p:sp>
    </p:spTree>
    <p:extLst>
      <p:ext uri="{BB962C8B-B14F-4D97-AF65-F5344CB8AC3E}">
        <p14:creationId xmlns:p14="http://schemas.microsoft.com/office/powerpoint/2010/main" val="2476983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6785-B785-A5C5-5CDD-88492DFB55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F659D8-85C4-9DBE-4277-AF6BAFD159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C44DFA-5EC6-000D-E8C3-BEAEEA3371E5}"/>
              </a:ext>
            </a:extLst>
          </p:cNvPr>
          <p:cNvSpPr>
            <a:spLocks noGrp="1"/>
          </p:cNvSpPr>
          <p:nvPr>
            <p:ph type="dt" sz="half" idx="10"/>
          </p:nvPr>
        </p:nvSpPr>
        <p:spPr/>
        <p:txBody>
          <a:bodyPr/>
          <a:lstStyle/>
          <a:p>
            <a:fld id="{043CB424-5659-497F-B299-363012F4EA21}" type="datetimeFigureOut">
              <a:rPr lang="en-US" smtClean="0"/>
              <a:t>6/17/2025</a:t>
            </a:fld>
            <a:endParaRPr lang="en-US"/>
          </a:p>
        </p:txBody>
      </p:sp>
      <p:sp>
        <p:nvSpPr>
          <p:cNvPr id="5" name="Footer Placeholder 4">
            <a:extLst>
              <a:ext uri="{FF2B5EF4-FFF2-40B4-BE49-F238E27FC236}">
                <a16:creationId xmlns:a16="http://schemas.microsoft.com/office/drawing/2014/main" id="{E01A319D-2397-24B9-EB4B-A136625A4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E4B89-A95D-B212-333F-F2230F12A491}"/>
              </a:ext>
            </a:extLst>
          </p:cNvPr>
          <p:cNvSpPr>
            <a:spLocks noGrp="1"/>
          </p:cNvSpPr>
          <p:nvPr>
            <p:ph type="sldNum" sz="quarter" idx="12"/>
          </p:nvPr>
        </p:nvSpPr>
        <p:spPr/>
        <p:txBody>
          <a:bodyPr/>
          <a:lstStyle/>
          <a:p>
            <a:fld id="{18DE66B3-5E05-4939-AAE3-C419F876CCF0}" type="slidenum">
              <a:rPr lang="en-US" smtClean="0"/>
              <a:t>‹#›</a:t>
            </a:fld>
            <a:endParaRPr lang="en-US"/>
          </a:p>
        </p:txBody>
      </p:sp>
    </p:spTree>
    <p:extLst>
      <p:ext uri="{BB962C8B-B14F-4D97-AF65-F5344CB8AC3E}">
        <p14:creationId xmlns:p14="http://schemas.microsoft.com/office/powerpoint/2010/main" val="390148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4B04-27A9-7B73-22D2-1843BD4090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A7455E-E57B-ADFD-FFA0-68A1154636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91BA8-0CC2-5424-163E-B065987C176C}"/>
              </a:ext>
            </a:extLst>
          </p:cNvPr>
          <p:cNvSpPr>
            <a:spLocks noGrp="1"/>
          </p:cNvSpPr>
          <p:nvPr>
            <p:ph type="dt" sz="half" idx="10"/>
          </p:nvPr>
        </p:nvSpPr>
        <p:spPr/>
        <p:txBody>
          <a:bodyPr/>
          <a:lstStyle/>
          <a:p>
            <a:fld id="{043CB424-5659-497F-B299-363012F4EA21}" type="datetimeFigureOut">
              <a:rPr lang="en-US" smtClean="0"/>
              <a:t>6/17/2025</a:t>
            </a:fld>
            <a:endParaRPr lang="en-US"/>
          </a:p>
        </p:txBody>
      </p:sp>
      <p:sp>
        <p:nvSpPr>
          <p:cNvPr id="5" name="Footer Placeholder 4">
            <a:extLst>
              <a:ext uri="{FF2B5EF4-FFF2-40B4-BE49-F238E27FC236}">
                <a16:creationId xmlns:a16="http://schemas.microsoft.com/office/drawing/2014/main" id="{8F7A8BBF-C38C-ACFD-8FD9-0CE5E85A1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25ED7-5005-2BCA-AD9B-39296D777C31}"/>
              </a:ext>
            </a:extLst>
          </p:cNvPr>
          <p:cNvSpPr>
            <a:spLocks noGrp="1"/>
          </p:cNvSpPr>
          <p:nvPr>
            <p:ph type="sldNum" sz="quarter" idx="12"/>
          </p:nvPr>
        </p:nvSpPr>
        <p:spPr/>
        <p:txBody>
          <a:bodyPr/>
          <a:lstStyle/>
          <a:p>
            <a:fld id="{18DE66B3-5E05-4939-AAE3-C419F876CCF0}" type="slidenum">
              <a:rPr lang="en-US" smtClean="0"/>
              <a:t>‹#›</a:t>
            </a:fld>
            <a:endParaRPr lang="en-US"/>
          </a:p>
        </p:txBody>
      </p:sp>
    </p:spTree>
    <p:extLst>
      <p:ext uri="{BB962C8B-B14F-4D97-AF65-F5344CB8AC3E}">
        <p14:creationId xmlns:p14="http://schemas.microsoft.com/office/powerpoint/2010/main" val="194904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75973C-2526-0E40-47E8-A5EB2CE490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3DC1B6-FBB0-CC8E-E728-1ECA4CD39A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4D4BF-BD37-50A8-913A-7F97CE543A71}"/>
              </a:ext>
            </a:extLst>
          </p:cNvPr>
          <p:cNvSpPr>
            <a:spLocks noGrp="1"/>
          </p:cNvSpPr>
          <p:nvPr>
            <p:ph type="dt" sz="half" idx="10"/>
          </p:nvPr>
        </p:nvSpPr>
        <p:spPr/>
        <p:txBody>
          <a:bodyPr/>
          <a:lstStyle/>
          <a:p>
            <a:fld id="{043CB424-5659-497F-B299-363012F4EA21}" type="datetimeFigureOut">
              <a:rPr lang="en-US" smtClean="0"/>
              <a:t>6/17/2025</a:t>
            </a:fld>
            <a:endParaRPr lang="en-US"/>
          </a:p>
        </p:txBody>
      </p:sp>
      <p:sp>
        <p:nvSpPr>
          <p:cNvPr id="5" name="Footer Placeholder 4">
            <a:extLst>
              <a:ext uri="{FF2B5EF4-FFF2-40B4-BE49-F238E27FC236}">
                <a16:creationId xmlns:a16="http://schemas.microsoft.com/office/drawing/2014/main" id="{ED077896-7753-F4EC-D92F-1433A4390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1488A-B030-EACA-A14E-75F746A8571F}"/>
              </a:ext>
            </a:extLst>
          </p:cNvPr>
          <p:cNvSpPr>
            <a:spLocks noGrp="1"/>
          </p:cNvSpPr>
          <p:nvPr>
            <p:ph type="sldNum" sz="quarter" idx="12"/>
          </p:nvPr>
        </p:nvSpPr>
        <p:spPr/>
        <p:txBody>
          <a:bodyPr/>
          <a:lstStyle/>
          <a:p>
            <a:fld id="{18DE66B3-5E05-4939-AAE3-C419F876CCF0}" type="slidenum">
              <a:rPr lang="en-US" smtClean="0"/>
              <a:t>‹#›</a:t>
            </a:fld>
            <a:endParaRPr lang="en-US"/>
          </a:p>
        </p:txBody>
      </p:sp>
    </p:spTree>
    <p:extLst>
      <p:ext uri="{BB962C8B-B14F-4D97-AF65-F5344CB8AC3E}">
        <p14:creationId xmlns:p14="http://schemas.microsoft.com/office/powerpoint/2010/main" val="2957348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35CB-C35A-6593-F6D6-8386513995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0C855B-E947-2DF6-BBAE-5A4EF30D2A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821C8-0201-DE2A-EC0A-B414A6B85253}"/>
              </a:ext>
            </a:extLst>
          </p:cNvPr>
          <p:cNvSpPr>
            <a:spLocks noGrp="1"/>
          </p:cNvSpPr>
          <p:nvPr>
            <p:ph type="dt" sz="half" idx="10"/>
          </p:nvPr>
        </p:nvSpPr>
        <p:spPr/>
        <p:txBody>
          <a:bodyPr/>
          <a:lstStyle/>
          <a:p>
            <a:fld id="{043CB424-5659-497F-B299-363012F4EA21}" type="datetimeFigureOut">
              <a:rPr lang="en-US" smtClean="0"/>
              <a:t>6/17/2025</a:t>
            </a:fld>
            <a:endParaRPr lang="en-US"/>
          </a:p>
        </p:txBody>
      </p:sp>
      <p:sp>
        <p:nvSpPr>
          <p:cNvPr id="5" name="Footer Placeholder 4">
            <a:extLst>
              <a:ext uri="{FF2B5EF4-FFF2-40B4-BE49-F238E27FC236}">
                <a16:creationId xmlns:a16="http://schemas.microsoft.com/office/drawing/2014/main" id="{15FA057E-E935-3113-D115-F4F1EED4D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C5903-EB60-2A72-8B63-82B5FB55256F}"/>
              </a:ext>
            </a:extLst>
          </p:cNvPr>
          <p:cNvSpPr>
            <a:spLocks noGrp="1"/>
          </p:cNvSpPr>
          <p:nvPr>
            <p:ph type="sldNum" sz="quarter" idx="12"/>
          </p:nvPr>
        </p:nvSpPr>
        <p:spPr/>
        <p:txBody>
          <a:bodyPr/>
          <a:lstStyle/>
          <a:p>
            <a:fld id="{18DE66B3-5E05-4939-AAE3-C419F876CCF0}" type="slidenum">
              <a:rPr lang="en-US" smtClean="0"/>
              <a:t>‹#›</a:t>
            </a:fld>
            <a:endParaRPr lang="en-US"/>
          </a:p>
        </p:txBody>
      </p:sp>
    </p:spTree>
    <p:extLst>
      <p:ext uri="{BB962C8B-B14F-4D97-AF65-F5344CB8AC3E}">
        <p14:creationId xmlns:p14="http://schemas.microsoft.com/office/powerpoint/2010/main" val="186958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A0CD-4A89-3DE6-C79E-044A337BD7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BD4C53-13DB-73B8-63AE-C8E12028F4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90071A-864C-6E66-66DA-72BC339BC94F}"/>
              </a:ext>
            </a:extLst>
          </p:cNvPr>
          <p:cNvSpPr>
            <a:spLocks noGrp="1"/>
          </p:cNvSpPr>
          <p:nvPr>
            <p:ph type="dt" sz="half" idx="10"/>
          </p:nvPr>
        </p:nvSpPr>
        <p:spPr/>
        <p:txBody>
          <a:bodyPr/>
          <a:lstStyle/>
          <a:p>
            <a:fld id="{043CB424-5659-497F-B299-363012F4EA21}" type="datetimeFigureOut">
              <a:rPr lang="en-US" smtClean="0"/>
              <a:t>6/17/2025</a:t>
            </a:fld>
            <a:endParaRPr lang="en-US"/>
          </a:p>
        </p:txBody>
      </p:sp>
      <p:sp>
        <p:nvSpPr>
          <p:cNvPr id="5" name="Footer Placeholder 4">
            <a:extLst>
              <a:ext uri="{FF2B5EF4-FFF2-40B4-BE49-F238E27FC236}">
                <a16:creationId xmlns:a16="http://schemas.microsoft.com/office/drawing/2014/main" id="{7C6A983B-488A-9F5D-45D9-E3FD5BC22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179BB-653B-9A0E-DEE0-FB41289E9CB2}"/>
              </a:ext>
            </a:extLst>
          </p:cNvPr>
          <p:cNvSpPr>
            <a:spLocks noGrp="1"/>
          </p:cNvSpPr>
          <p:nvPr>
            <p:ph type="sldNum" sz="quarter" idx="12"/>
          </p:nvPr>
        </p:nvSpPr>
        <p:spPr/>
        <p:txBody>
          <a:bodyPr/>
          <a:lstStyle/>
          <a:p>
            <a:fld id="{18DE66B3-5E05-4939-AAE3-C419F876CCF0}" type="slidenum">
              <a:rPr lang="en-US" smtClean="0"/>
              <a:t>‹#›</a:t>
            </a:fld>
            <a:endParaRPr lang="en-US"/>
          </a:p>
        </p:txBody>
      </p:sp>
    </p:spTree>
    <p:extLst>
      <p:ext uri="{BB962C8B-B14F-4D97-AF65-F5344CB8AC3E}">
        <p14:creationId xmlns:p14="http://schemas.microsoft.com/office/powerpoint/2010/main" val="1005525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A6CC-6A81-5E82-7CD9-A4F5DE68A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EBB5F-CDB9-F598-8B70-9EB7CAF54E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2A939-C120-F4CD-935F-21886FF927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9E09CA-BE2A-A3C1-E0A6-38E6C5E5CBFC}"/>
              </a:ext>
            </a:extLst>
          </p:cNvPr>
          <p:cNvSpPr>
            <a:spLocks noGrp="1"/>
          </p:cNvSpPr>
          <p:nvPr>
            <p:ph type="dt" sz="half" idx="10"/>
          </p:nvPr>
        </p:nvSpPr>
        <p:spPr/>
        <p:txBody>
          <a:bodyPr/>
          <a:lstStyle/>
          <a:p>
            <a:fld id="{043CB424-5659-497F-B299-363012F4EA21}" type="datetimeFigureOut">
              <a:rPr lang="en-US" smtClean="0"/>
              <a:t>6/17/2025</a:t>
            </a:fld>
            <a:endParaRPr lang="en-US"/>
          </a:p>
        </p:txBody>
      </p:sp>
      <p:sp>
        <p:nvSpPr>
          <p:cNvPr id="6" name="Footer Placeholder 5">
            <a:extLst>
              <a:ext uri="{FF2B5EF4-FFF2-40B4-BE49-F238E27FC236}">
                <a16:creationId xmlns:a16="http://schemas.microsoft.com/office/drawing/2014/main" id="{1B8AEB89-C6A0-FF12-820D-2BFB1B933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5F745-F8F7-B0A4-52EB-8CBB25D1E937}"/>
              </a:ext>
            </a:extLst>
          </p:cNvPr>
          <p:cNvSpPr>
            <a:spLocks noGrp="1"/>
          </p:cNvSpPr>
          <p:nvPr>
            <p:ph type="sldNum" sz="quarter" idx="12"/>
          </p:nvPr>
        </p:nvSpPr>
        <p:spPr/>
        <p:txBody>
          <a:bodyPr/>
          <a:lstStyle/>
          <a:p>
            <a:fld id="{18DE66B3-5E05-4939-AAE3-C419F876CCF0}" type="slidenum">
              <a:rPr lang="en-US" smtClean="0"/>
              <a:t>‹#›</a:t>
            </a:fld>
            <a:endParaRPr lang="en-US"/>
          </a:p>
        </p:txBody>
      </p:sp>
    </p:spTree>
    <p:extLst>
      <p:ext uri="{BB962C8B-B14F-4D97-AF65-F5344CB8AC3E}">
        <p14:creationId xmlns:p14="http://schemas.microsoft.com/office/powerpoint/2010/main" val="133625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27E8-1E2D-874E-F642-B5196F20D2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AAF526-114D-5872-BDF9-6D538836F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A9CAB7-DF0A-5A17-E949-FA867B2926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375628-DF1A-44C1-2759-93A5437EB7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57EB29-A6CB-5869-0E49-997898D596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607797-8858-057E-E0A1-582A9CFA02F3}"/>
              </a:ext>
            </a:extLst>
          </p:cNvPr>
          <p:cNvSpPr>
            <a:spLocks noGrp="1"/>
          </p:cNvSpPr>
          <p:nvPr>
            <p:ph type="dt" sz="half" idx="10"/>
          </p:nvPr>
        </p:nvSpPr>
        <p:spPr/>
        <p:txBody>
          <a:bodyPr/>
          <a:lstStyle/>
          <a:p>
            <a:fld id="{043CB424-5659-497F-B299-363012F4EA21}" type="datetimeFigureOut">
              <a:rPr lang="en-US" smtClean="0"/>
              <a:t>6/17/2025</a:t>
            </a:fld>
            <a:endParaRPr lang="en-US"/>
          </a:p>
        </p:txBody>
      </p:sp>
      <p:sp>
        <p:nvSpPr>
          <p:cNvPr id="8" name="Footer Placeholder 7">
            <a:extLst>
              <a:ext uri="{FF2B5EF4-FFF2-40B4-BE49-F238E27FC236}">
                <a16:creationId xmlns:a16="http://schemas.microsoft.com/office/drawing/2014/main" id="{9DDDDA65-EE1C-6285-D4B8-FE51C8238A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72E787-8722-E708-40E4-2AA5C4A09373}"/>
              </a:ext>
            </a:extLst>
          </p:cNvPr>
          <p:cNvSpPr>
            <a:spLocks noGrp="1"/>
          </p:cNvSpPr>
          <p:nvPr>
            <p:ph type="sldNum" sz="quarter" idx="12"/>
          </p:nvPr>
        </p:nvSpPr>
        <p:spPr/>
        <p:txBody>
          <a:bodyPr/>
          <a:lstStyle/>
          <a:p>
            <a:fld id="{18DE66B3-5E05-4939-AAE3-C419F876CCF0}" type="slidenum">
              <a:rPr lang="en-US" smtClean="0"/>
              <a:t>‹#›</a:t>
            </a:fld>
            <a:endParaRPr lang="en-US"/>
          </a:p>
        </p:txBody>
      </p:sp>
    </p:spTree>
    <p:extLst>
      <p:ext uri="{BB962C8B-B14F-4D97-AF65-F5344CB8AC3E}">
        <p14:creationId xmlns:p14="http://schemas.microsoft.com/office/powerpoint/2010/main" val="260645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27FC-C702-D1E3-A0A7-41071E6468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781D2F-050F-A5F3-83C3-F505399EFD02}"/>
              </a:ext>
            </a:extLst>
          </p:cNvPr>
          <p:cNvSpPr>
            <a:spLocks noGrp="1"/>
          </p:cNvSpPr>
          <p:nvPr>
            <p:ph type="dt" sz="half" idx="10"/>
          </p:nvPr>
        </p:nvSpPr>
        <p:spPr/>
        <p:txBody>
          <a:bodyPr/>
          <a:lstStyle/>
          <a:p>
            <a:fld id="{043CB424-5659-497F-B299-363012F4EA21}" type="datetimeFigureOut">
              <a:rPr lang="en-US" smtClean="0"/>
              <a:t>6/17/2025</a:t>
            </a:fld>
            <a:endParaRPr lang="en-US"/>
          </a:p>
        </p:txBody>
      </p:sp>
      <p:sp>
        <p:nvSpPr>
          <p:cNvPr id="4" name="Footer Placeholder 3">
            <a:extLst>
              <a:ext uri="{FF2B5EF4-FFF2-40B4-BE49-F238E27FC236}">
                <a16:creationId xmlns:a16="http://schemas.microsoft.com/office/drawing/2014/main" id="{9E7D574C-B087-8B08-D259-438C3A65E8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B4DF2D-9D1F-2564-7C2E-DDA69F6E1C38}"/>
              </a:ext>
            </a:extLst>
          </p:cNvPr>
          <p:cNvSpPr>
            <a:spLocks noGrp="1"/>
          </p:cNvSpPr>
          <p:nvPr>
            <p:ph type="sldNum" sz="quarter" idx="12"/>
          </p:nvPr>
        </p:nvSpPr>
        <p:spPr/>
        <p:txBody>
          <a:bodyPr/>
          <a:lstStyle/>
          <a:p>
            <a:fld id="{18DE66B3-5E05-4939-AAE3-C419F876CCF0}" type="slidenum">
              <a:rPr lang="en-US" smtClean="0"/>
              <a:t>‹#›</a:t>
            </a:fld>
            <a:endParaRPr lang="en-US"/>
          </a:p>
        </p:txBody>
      </p:sp>
    </p:spTree>
    <p:extLst>
      <p:ext uri="{BB962C8B-B14F-4D97-AF65-F5344CB8AC3E}">
        <p14:creationId xmlns:p14="http://schemas.microsoft.com/office/powerpoint/2010/main" val="1070415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6F3A65-69B5-1C05-F688-42FAF9DE6E2D}"/>
              </a:ext>
            </a:extLst>
          </p:cNvPr>
          <p:cNvSpPr>
            <a:spLocks noGrp="1"/>
          </p:cNvSpPr>
          <p:nvPr>
            <p:ph type="dt" sz="half" idx="10"/>
          </p:nvPr>
        </p:nvSpPr>
        <p:spPr/>
        <p:txBody>
          <a:bodyPr/>
          <a:lstStyle/>
          <a:p>
            <a:fld id="{043CB424-5659-497F-B299-363012F4EA21}" type="datetimeFigureOut">
              <a:rPr lang="en-US" smtClean="0"/>
              <a:t>6/17/2025</a:t>
            </a:fld>
            <a:endParaRPr lang="en-US"/>
          </a:p>
        </p:txBody>
      </p:sp>
      <p:sp>
        <p:nvSpPr>
          <p:cNvPr id="3" name="Footer Placeholder 2">
            <a:extLst>
              <a:ext uri="{FF2B5EF4-FFF2-40B4-BE49-F238E27FC236}">
                <a16:creationId xmlns:a16="http://schemas.microsoft.com/office/drawing/2014/main" id="{606A9238-A8D6-7CAD-57B1-C87D70C629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439727-7285-1C8E-228C-CFD071CBA676}"/>
              </a:ext>
            </a:extLst>
          </p:cNvPr>
          <p:cNvSpPr>
            <a:spLocks noGrp="1"/>
          </p:cNvSpPr>
          <p:nvPr>
            <p:ph type="sldNum" sz="quarter" idx="12"/>
          </p:nvPr>
        </p:nvSpPr>
        <p:spPr/>
        <p:txBody>
          <a:bodyPr/>
          <a:lstStyle/>
          <a:p>
            <a:fld id="{18DE66B3-5E05-4939-AAE3-C419F876CCF0}" type="slidenum">
              <a:rPr lang="en-US" smtClean="0"/>
              <a:t>‹#›</a:t>
            </a:fld>
            <a:endParaRPr lang="en-US"/>
          </a:p>
        </p:txBody>
      </p:sp>
    </p:spTree>
    <p:extLst>
      <p:ext uri="{BB962C8B-B14F-4D97-AF65-F5344CB8AC3E}">
        <p14:creationId xmlns:p14="http://schemas.microsoft.com/office/powerpoint/2010/main" val="169210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C3C1-A8F0-FB9F-E98E-4477810AE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C1119E-C512-4352-2B84-66F19845C6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FFDAB5-A9BD-AE42-BD71-41BC4B4C4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A48E1-E85B-950A-9E53-88F88F0EE3B1}"/>
              </a:ext>
            </a:extLst>
          </p:cNvPr>
          <p:cNvSpPr>
            <a:spLocks noGrp="1"/>
          </p:cNvSpPr>
          <p:nvPr>
            <p:ph type="dt" sz="half" idx="10"/>
          </p:nvPr>
        </p:nvSpPr>
        <p:spPr/>
        <p:txBody>
          <a:bodyPr/>
          <a:lstStyle/>
          <a:p>
            <a:fld id="{043CB424-5659-497F-B299-363012F4EA21}" type="datetimeFigureOut">
              <a:rPr lang="en-US" smtClean="0"/>
              <a:t>6/17/2025</a:t>
            </a:fld>
            <a:endParaRPr lang="en-US"/>
          </a:p>
        </p:txBody>
      </p:sp>
      <p:sp>
        <p:nvSpPr>
          <p:cNvPr id="6" name="Footer Placeholder 5">
            <a:extLst>
              <a:ext uri="{FF2B5EF4-FFF2-40B4-BE49-F238E27FC236}">
                <a16:creationId xmlns:a16="http://schemas.microsoft.com/office/drawing/2014/main" id="{BFC12683-1CF7-60DD-80C4-55016AC942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9F684E-9AF8-B874-245B-6F5ABD3EF7F6}"/>
              </a:ext>
            </a:extLst>
          </p:cNvPr>
          <p:cNvSpPr>
            <a:spLocks noGrp="1"/>
          </p:cNvSpPr>
          <p:nvPr>
            <p:ph type="sldNum" sz="quarter" idx="12"/>
          </p:nvPr>
        </p:nvSpPr>
        <p:spPr/>
        <p:txBody>
          <a:bodyPr/>
          <a:lstStyle/>
          <a:p>
            <a:fld id="{18DE66B3-5E05-4939-AAE3-C419F876CCF0}" type="slidenum">
              <a:rPr lang="en-US" smtClean="0"/>
              <a:t>‹#›</a:t>
            </a:fld>
            <a:endParaRPr lang="en-US"/>
          </a:p>
        </p:txBody>
      </p:sp>
    </p:spTree>
    <p:extLst>
      <p:ext uri="{BB962C8B-B14F-4D97-AF65-F5344CB8AC3E}">
        <p14:creationId xmlns:p14="http://schemas.microsoft.com/office/powerpoint/2010/main" val="132075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0203-4A01-ED9E-1272-3D54B50B0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4E5979-5477-CD79-93D4-877711D47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24B4AD-E230-1C05-D1E0-AE5100E50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08A92-D8EB-D0C1-116D-6C9B5BE53C8F}"/>
              </a:ext>
            </a:extLst>
          </p:cNvPr>
          <p:cNvSpPr>
            <a:spLocks noGrp="1"/>
          </p:cNvSpPr>
          <p:nvPr>
            <p:ph type="dt" sz="half" idx="10"/>
          </p:nvPr>
        </p:nvSpPr>
        <p:spPr/>
        <p:txBody>
          <a:bodyPr/>
          <a:lstStyle/>
          <a:p>
            <a:fld id="{043CB424-5659-497F-B299-363012F4EA21}" type="datetimeFigureOut">
              <a:rPr lang="en-US" smtClean="0"/>
              <a:t>6/17/2025</a:t>
            </a:fld>
            <a:endParaRPr lang="en-US"/>
          </a:p>
        </p:txBody>
      </p:sp>
      <p:sp>
        <p:nvSpPr>
          <p:cNvPr id="6" name="Footer Placeholder 5">
            <a:extLst>
              <a:ext uri="{FF2B5EF4-FFF2-40B4-BE49-F238E27FC236}">
                <a16:creationId xmlns:a16="http://schemas.microsoft.com/office/drawing/2014/main" id="{FD6C548D-49B2-9AAB-8654-2B47B2836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5DA21C-3E52-E620-ACB8-BB75C7596D26}"/>
              </a:ext>
            </a:extLst>
          </p:cNvPr>
          <p:cNvSpPr>
            <a:spLocks noGrp="1"/>
          </p:cNvSpPr>
          <p:nvPr>
            <p:ph type="sldNum" sz="quarter" idx="12"/>
          </p:nvPr>
        </p:nvSpPr>
        <p:spPr/>
        <p:txBody>
          <a:bodyPr/>
          <a:lstStyle/>
          <a:p>
            <a:fld id="{18DE66B3-5E05-4939-AAE3-C419F876CCF0}" type="slidenum">
              <a:rPr lang="en-US" smtClean="0"/>
              <a:t>‹#›</a:t>
            </a:fld>
            <a:endParaRPr lang="en-US"/>
          </a:p>
        </p:txBody>
      </p:sp>
    </p:spTree>
    <p:extLst>
      <p:ext uri="{BB962C8B-B14F-4D97-AF65-F5344CB8AC3E}">
        <p14:creationId xmlns:p14="http://schemas.microsoft.com/office/powerpoint/2010/main" val="227078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4D4B18-6898-8EE5-64A4-4648E55CD2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55F88E-144E-5ACB-75FA-2675DD1C10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83DAF-B5AB-3CE4-76D7-74B37739A8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CB424-5659-497F-B299-363012F4EA21}" type="datetimeFigureOut">
              <a:rPr lang="en-US" smtClean="0"/>
              <a:t>6/17/2025</a:t>
            </a:fld>
            <a:endParaRPr lang="en-US"/>
          </a:p>
        </p:txBody>
      </p:sp>
      <p:sp>
        <p:nvSpPr>
          <p:cNvPr id="5" name="Footer Placeholder 4">
            <a:extLst>
              <a:ext uri="{FF2B5EF4-FFF2-40B4-BE49-F238E27FC236}">
                <a16:creationId xmlns:a16="http://schemas.microsoft.com/office/drawing/2014/main" id="{EF08A43E-5E1B-FE35-C257-D9340B66FA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354B44-465F-20D6-4E51-CD95E79ED2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DE66B3-5E05-4939-AAE3-C419F876CCF0}" type="slidenum">
              <a:rPr lang="en-US" smtClean="0"/>
              <a:t>‹#›</a:t>
            </a:fld>
            <a:endParaRPr lang="en-US"/>
          </a:p>
        </p:txBody>
      </p:sp>
    </p:spTree>
    <p:extLst>
      <p:ext uri="{BB962C8B-B14F-4D97-AF65-F5344CB8AC3E}">
        <p14:creationId xmlns:p14="http://schemas.microsoft.com/office/powerpoint/2010/main" val="881077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46482-A02D-F4A8-FEA6-9A9F1AABCFD7}"/>
              </a:ext>
            </a:extLst>
          </p:cNvPr>
          <p:cNvSpPr>
            <a:spLocks noGrp="1"/>
          </p:cNvSpPr>
          <p:nvPr>
            <p:ph idx="1"/>
          </p:nvPr>
        </p:nvSpPr>
        <p:spPr>
          <a:xfrm>
            <a:off x="838200" y="1825625"/>
            <a:ext cx="10515600" cy="612775"/>
          </a:xfrm>
        </p:spPr>
        <p:txBody>
          <a:bodyPr>
            <a:normAutofit fontScale="92500" lnSpcReduction="10000"/>
          </a:bodyPr>
          <a:lstStyle/>
          <a:p>
            <a:pPr marL="0" indent="0" algn="ctr">
              <a:buNone/>
            </a:pPr>
            <a:r>
              <a:rPr lang="en-US" sz="4400"/>
              <a:t>Branching Strategy</a:t>
            </a:r>
          </a:p>
        </p:txBody>
      </p:sp>
      <p:sp>
        <p:nvSpPr>
          <p:cNvPr id="7" name="TextBox 6">
            <a:extLst>
              <a:ext uri="{FF2B5EF4-FFF2-40B4-BE49-F238E27FC236}">
                <a16:creationId xmlns:a16="http://schemas.microsoft.com/office/drawing/2014/main" id="{82F38D95-0D7C-BE79-ED24-0CCF01DFD412}"/>
              </a:ext>
            </a:extLst>
          </p:cNvPr>
          <p:cNvSpPr txBox="1"/>
          <p:nvPr/>
        </p:nvSpPr>
        <p:spPr>
          <a:xfrm>
            <a:off x="3048000" y="3429000"/>
            <a:ext cx="6096000" cy="375552"/>
          </a:xfrm>
          <a:prstGeom prst="rect">
            <a:avLst/>
          </a:prstGeom>
          <a:noFill/>
        </p:spPr>
        <p:txBody>
          <a:bodyPr wrap="square">
            <a:spAutoFit/>
          </a:bodyPr>
          <a:lstStyle/>
          <a:p>
            <a:pPr marL="0" marR="0" algn="ctr">
              <a:lnSpc>
                <a:spcPct val="107000"/>
              </a:lnSpc>
              <a:spcBef>
                <a:spcPts val="0"/>
              </a:spcBef>
              <a:spcAft>
                <a:spcPts val="800"/>
              </a:spcAft>
            </a:pPr>
            <a:r>
              <a:rPr lang="en-AU" sz="1800" b="1" u="sng">
                <a:effectLst/>
                <a:latin typeface="Calibri" panose="020F0502020204030204" pitchFamily="34" charset="0"/>
                <a:ea typeface="Times New Roman" panose="02020603050405020304" pitchFamily="18" charset="0"/>
                <a:cs typeface="Times New Roman" panose="02020603050405020304" pitchFamily="18" charset="0"/>
              </a:rPr>
              <a:t>PHP</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0C5DA06-5001-5ECC-1013-36D71B7F1627}"/>
              </a:ext>
            </a:extLst>
          </p:cNvPr>
          <p:cNvSpPr txBox="1"/>
          <p:nvPr/>
        </p:nvSpPr>
        <p:spPr>
          <a:xfrm>
            <a:off x="2966720" y="2745924"/>
            <a:ext cx="6096000" cy="375552"/>
          </a:xfrm>
          <a:prstGeom prst="rect">
            <a:avLst/>
          </a:prstGeom>
          <a:noFill/>
        </p:spPr>
        <p:txBody>
          <a:bodyPr wrap="square">
            <a:spAutoFit/>
          </a:bodyPr>
          <a:lstStyle/>
          <a:p>
            <a:pPr marL="0" marR="0" algn="ctr">
              <a:lnSpc>
                <a:spcPct val="107000"/>
              </a:lnSpc>
              <a:spcBef>
                <a:spcPts val="0"/>
              </a:spcBef>
              <a:spcAft>
                <a:spcPts val="800"/>
              </a:spcAft>
            </a:pPr>
            <a:r>
              <a:rPr lang="en-AU" sz="1800" b="1">
                <a:effectLst/>
                <a:latin typeface="Calibri" panose="020F0502020204030204" pitchFamily="34" charset="0"/>
                <a:ea typeface="Times New Roman" panose="02020603050405020304" pitchFamily="18" charset="0"/>
                <a:cs typeface="Times New Roman" panose="02020603050405020304" pitchFamily="18" charset="0"/>
              </a:rPr>
              <a:t>13/6/2025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30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BC0A55-57D5-FE76-1103-BF37BA0CD247}"/>
              </a:ext>
            </a:extLst>
          </p:cNvPr>
          <p:cNvSpPr>
            <a:spLocks noGrp="1"/>
          </p:cNvSpPr>
          <p:nvPr>
            <p:ph type="subTitle" idx="1"/>
          </p:nvPr>
        </p:nvSpPr>
        <p:spPr>
          <a:xfrm>
            <a:off x="0" y="0"/>
            <a:ext cx="12192000" cy="599440"/>
          </a:xfrm>
        </p:spPr>
        <p:txBody>
          <a:bodyPr/>
          <a:lstStyle/>
          <a:p>
            <a:pPr algn="l"/>
            <a:r>
              <a:rPr lang="en-US" b="1">
                <a:solidFill>
                  <a:schemeClr val="accent2">
                    <a:lumMod val="75000"/>
                  </a:schemeClr>
                </a:solidFill>
              </a:rPr>
              <a:t>Branching Strategy – Problem Statement</a:t>
            </a:r>
          </a:p>
        </p:txBody>
      </p:sp>
      <p:sp>
        <p:nvSpPr>
          <p:cNvPr id="2" name="Subtitle 2">
            <a:extLst>
              <a:ext uri="{FF2B5EF4-FFF2-40B4-BE49-F238E27FC236}">
                <a16:creationId xmlns:a16="http://schemas.microsoft.com/office/drawing/2014/main" id="{9B44579E-152B-222A-8907-735FF5ED813F}"/>
              </a:ext>
            </a:extLst>
          </p:cNvPr>
          <p:cNvSpPr txBox="1">
            <a:spLocks/>
          </p:cNvSpPr>
          <p:nvPr/>
        </p:nvSpPr>
        <p:spPr>
          <a:xfrm>
            <a:off x="162560" y="762000"/>
            <a:ext cx="11369040" cy="21844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t>Support for all environments</a:t>
            </a:r>
            <a:endParaRPr lang="en-US" b="0" i="0">
              <a:solidFill>
                <a:srgbClr val="242424"/>
              </a:solidFill>
              <a:effectLst/>
              <a:latin typeface="source-serif-pro"/>
            </a:endParaRPr>
          </a:p>
        </p:txBody>
      </p:sp>
    </p:spTree>
    <p:extLst>
      <p:ext uri="{BB962C8B-B14F-4D97-AF65-F5344CB8AC3E}">
        <p14:creationId xmlns:p14="http://schemas.microsoft.com/office/powerpoint/2010/main" val="2325043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E9672E-AE70-30B8-3C20-E151A2EFBACB}"/>
              </a:ext>
            </a:extLst>
          </p:cNvPr>
          <p:cNvSpPr/>
          <p:nvPr/>
        </p:nvSpPr>
        <p:spPr>
          <a:xfrm>
            <a:off x="955040" y="2580640"/>
            <a:ext cx="1463040" cy="848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Dev</a:t>
            </a:r>
          </a:p>
        </p:txBody>
      </p:sp>
      <p:sp>
        <p:nvSpPr>
          <p:cNvPr id="3" name="Rectangle 2">
            <a:extLst>
              <a:ext uri="{FF2B5EF4-FFF2-40B4-BE49-F238E27FC236}">
                <a16:creationId xmlns:a16="http://schemas.microsoft.com/office/drawing/2014/main" id="{F0793197-C075-80DF-F388-8F818E3C603F}"/>
              </a:ext>
            </a:extLst>
          </p:cNvPr>
          <p:cNvSpPr/>
          <p:nvPr/>
        </p:nvSpPr>
        <p:spPr>
          <a:xfrm>
            <a:off x="3484879" y="2626360"/>
            <a:ext cx="1676401" cy="802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INT</a:t>
            </a:r>
          </a:p>
        </p:txBody>
      </p:sp>
      <p:sp>
        <p:nvSpPr>
          <p:cNvPr id="4" name="Rectangle: Rounded Corners 3">
            <a:extLst>
              <a:ext uri="{FF2B5EF4-FFF2-40B4-BE49-F238E27FC236}">
                <a16:creationId xmlns:a16="http://schemas.microsoft.com/office/drawing/2014/main" id="{1C8AF321-E1A1-02F4-0529-6EFA237F1048}"/>
              </a:ext>
            </a:extLst>
          </p:cNvPr>
          <p:cNvSpPr/>
          <p:nvPr/>
        </p:nvSpPr>
        <p:spPr>
          <a:xfrm>
            <a:off x="6096000" y="2580640"/>
            <a:ext cx="1666240" cy="8483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UAT</a:t>
            </a:r>
          </a:p>
        </p:txBody>
      </p:sp>
      <p:sp>
        <p:nvSpPr>
          <p:cNvPr id="5" name="Rectangle: Rounded Corners 4">
            <a:extLst>
              <a:ext uri="{FF2B5EF4-FFF2-40B4-BE49-F238E27FC236}">
                <a16:creationId xmlns:a16="http://schemas.microsoft.com/office/drawing/2014/main" id="{4A2D41A1-C701-3142-4774-5FCCA4F824F7}"/>
              </a:ext>
            </a:extLst>
          </p:cNvPr>
          <p:cNvSpPr/>
          <p:nvPr/>
        </p:nvSpPr>
        <p:spPr>
          <a:xfrm>
            <a:off x="8961120" y="2580640"/>
            <a:ext cx="2092960" cy="8483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PROD</a:t>
            </a:r>
          </a:p>
        </p:txBody>
      </p:sp>
      <p:cxnSp>
        <p:nvCxnSpPr>
          <p:cNvPr id="7" name="Straight Arrow Connector 6">
            <a:extLst>
              <a:ext uri="{FF2B5EF4-FFF2-40B4-BE49-F238E27FC236}">
                <a16:creationId xmlns:a16="http://schemas.microsoft.com/office/drawing/2014/main" id="{2D92FCCE-3220-8254-C423-C2BC498A12B8}"/>
              </a:ext>
            </a:extLst>
          </p:cNvPr>
          <p:cNvCxnSpPr>
            <a:stCxn id="2" idx="3"/>
            <a:endCxn id="3" idx="1"/>
          </p:cNvCxnSpPr>
          <p:nvPr/>
        </p:nvCxnSpPr>
        <p:spPr>
          <a:xfrm>
            <a:off x="2418080" y="3004820"/>
            <a:ext cx="1066799" cy="2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228F122-11C1-1332-1848-6EEBCDC87035}"/>
              </a:ext>
            </a:extLst>
          </p:cNvPr>
          <p:cNvCxnSpPr>
            <a:stCxn id="3" idx="3"/>
            <a:endCxn id="4" idx="1"/>
          </p:cNvCxnSpPr>
          <p:nvPr/>
        </p:nvCxnSpPr>
        <p:spPr>
          <a:xfrm flipV="1">
            <a:off x="5161280" y="3004820"/>
            <a:ext cx="934720" cy="2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2F3AA60-1E4D-7AB7-9FDD-720E879D366E}"/>
              </a:ext>
            </a:extLst>
          </p:cNvPr>
          <p:cNvCxnSpPr>
            <a:cxnSpLocks/>
            <a:stCxn id="4" idx="3"/>
            <a:endCxn id="5" idx="1"/>
          </p:cNvCxnSpPr>
          <p:nvPr/>
        </p:nvCxnSpPr>
        <p:spPr>
          <a:xfrm>
            <a:off x="7762240" y="3004820"/>
            <a:ext cx="1198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0E0BECB-08A3-1272-8F29-493BF8E9D300}"/>
              </a:ext>
            </a:extLst>
          </p:cNvPr>
          <p:cNvSpPr txBox="1"/>
          <p:nvPr/>
        </p:nvSpPr>
        <p:spPr>
          <a:xfrm>
            <a:off x="426720" y="1630403"/>
            <a:ext cx="1056640" cy="369332"/>
          </a:xfrm>
          <a:prstGeom prst="rect">
            <a:avLst/>
          </a:prstGeom>
          <a:noFill/>
        </p:spPr>
        <p:txBody>
          <a:bodyPr wrap="square" rtlCol="0">
            <a:spAutoFit/>
          </a:bodyPr>
          <a:lstStyle/>
          <a:p>
            <a:r>
              <a:rPr lang="en-US"/>
              <a:t>Feature </a:t>
            </a:r>
          </a:p>
        </p:txBody>
      </p:sp>
      <p:cxnSp>
        <p:nvCxnSpPr>
          <p:cNvPr id="23" name="Connector: Elbow 22">
            <a:extLst>
              <a:ext uri="{FF2B5EF4-FFF2-40B4-BE49-F238E27FC236}">
                <a16:creationId xmlns:a16="http://schemas.microsoft.com/office/drawing/2014/main" id="{C355C97F-848B-AD41-16E7-610392C463DE}"/>
              </a:ext>
            </a:extLst>
          </p:cNvPr>
          <p:cNvCxnSpPr>
            <a:cxnSpLocks/>
          </p:cNvCxnSpPr>
          <p:nvPr/>
        </p:nvCxnSpPr>
        <p:spPr>
          <a:xfrm rot="16200000" flipH="1">
            <a:off x="1264920" y="1894840"/>
            <a:ext cx="467360" cy="294640"/>
          </a:xfrm>
          <a:prstGeom prst="bentConnector3">
            <a:avLst>
              <a:gd name="adj1" fmla="val 0"/>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DF11AB3-D62A-2CC9-6FB1-5087D54D91E2}"/>
              </a:ext>
            </a:extLst>
          </p:cNvPr>
          <p:cNvSpPr txBox="1"/>
          <p:nvPr/>
        </p:nvSpPr>
        <p:spPr>
          <a:xfrm>
            <a:off x="1351280" y="2194560"/>
            <a:ext cx="944880" cy="369332"/>
          </a:xfrm>
          <a:prstGeom prst="rect">
            <a:avLst/>
          </a:prstGeom>
          <a:noFill/>
        </p:spPr>
        <p:txBody>
          <a:bodyPr wrap="square" rtlCol="0">
            <a:spAutoFit/>
          </a:bodyPr>
          <a:lstStyle/>
          <a:p>
            <a:r>
              <a:rPr lang="en-US"/>
              <a:t>develop</a:t>
            </a:r>
          </a:p>
        </p:txBody>
      </p:sp>
      <p:sp>
        <p:nvSpPr>
          <p:cNvPr id="30" name="TextBox 29">
            <a:extLst>
              <a:ext uri="{FF2B5EF4-FFF2-40B4-BE49-F238E27FC236}">
                <a16:creationId xmlns:a16="http://schemas.microsoft.com/office/drawing/2014/main" id="{57E2DAC2-3849-C581-B8E3-7206A169DD26}"/>
              </a:ext>
            </a:extLst>
          </p:cNvPr>
          <p:cNvSpPr txBox="1"/>
          <p:nvPr/>
        </p:nvSpPr>
        <p:spPr>
          <a:xfrm>
            <a:off x="3616961" y="1999735"/>
            <a:ext cx="1452880" cy="369332"/>
          </a:xfrm>
          <a:prstGeom prst="rect">
            <a:avLst/>
          </a:prstGeom>
          <a:noFill/>
        </p:spPr>
        <p:txBody>
          <a:bodyPr wrap="square" rtlCol="0">
            <a:spAutoFit/>
          </a:bodyPr>
          <a:lstStyle/>
          <a:p>
            <a:r>
              <a:rPr lang="en-US"/>
              <a:t>develop/int</a:t>
            </a:r>
          </a:p>
        </p:txBody>
      </p:sp>
      <p:sp>
        <p:nvSpPr>
          <p:cNvPr id="31" name="TextBox 30">
            <a:extLst>
              <a:ext uri="{FF2B5EF4-FFF2-40B4-BE49-F238E27FC236}">
                <a16:creationId xmlns:a16="http://schemas.microsoft.com/office/drawing/2014/main" id="{0E5813BE-4005-1F2F-DF96-0E3D83177208}"/>
              </a:ext>
            </a:extLst>
          </p:cNvPr>
          <p:cNvSpPr txBox="1"/>
          <p:nvPr/>
        </p:nvSpPr>
        <p:spPr>
          <a:xfrm>
            <a:off x="6329680" y="1999735"/>
            <a:ext cx="1127761" cy="646331"/>
          </a:xfrm>
          <a:prstGeom prst="rect">
            <a:avLst/>
          </a:prstGeom>
          <a:noFill/>
        </p:spPr>
        <p:txBody>
          <a:bodyPr wrap="square" rtlCol="0">
            <a:spAutoFit/>
          </a:bodyPr>
          <a:lstStyle/>
          <a:p>
            <a:r>
              <a:rPr lang="en-US"/>
              <a:t>release-</a:t>
            </a:r>
            <a:r>
              <a:rPr lang="en-US" err="1"/>
              <a:t>uat</a:t>
            </a:r>
            <a:endParaRPr lang="en-US"/>
          </a:p>
        </p:txBody>
      </p:sp>
      <p:cxnSp>
        <p:nvCxnSpPr>
          <p:cNvPr id="33" name="Straight Arrow Connector 32">
            <a:extLst>
              <a:ext uri="{FF2B5EF4-FFF2-40B4-BE49-F238E27FC236}">
                <a16:creationId xmlns:a16="http://schemas.microsoft.com/office/drawing/2014/main" id="{D09146F5-A784-1884-8346-82F4305CFB5A}"/>
              </a:ext>
            </a:extLst>
          </p:cNvPr>
          <p:cNvCxnSpPr/>
          <p:nvPr/>
        </p:nvCxnSpPr>
        <p:spPr>
          <a:xfrm>
            <a:off x="9997440" y="3566160"/>
            <a:ext cx="0" cy="1341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D5728DF-CF59-4EFB-CD91-A091BCB4BA2C}"/>
              </a:ext>
            </a:extLst>
          </p:cNvPr>
          <p:cNvSpPr txBox="1"/>
          <p:nvPr/>
        </p:nvSpPr>
        <p:spPr>
          <a:xfrm>
            <a:off x="9276080" y="4907280"/>
            <a:ext cx="1513840" cy="646331"/>
          </a:xfrm>
          <a:prstGeom prst="rect">
            <a:avLst/>
          </a:prstGeom>
          <a:noFill/>
        </p:spPr>
        <p:txBody>
          <a:bodyPr wrap="square" rtlCol="0">
            <a:spAutoFit/>
          </a:bodyPr>
          <a:lstStyle/>
          <a:p>
            <a:r>
              <a:rPr lang="en-US"/>
              <a:t>main/master(production)</a:t>
            </a:r>
          </a:p>
        </p:txBody>
      </p:sp>
      <p:cxnSp>
        <p:nvCxnSpPr>
          <p:cNvPr id="39" name="Straight Arrow Connector 38">
            <a:extLst>
              <a:ext uri="{FF2B5EF4-FFF2-40B4-BE49-F238E27FC236}">
                <a16:creationId xmlns:a16="http://schemas.microsoft.com/office/drawing/2014/main" id="{F228A978-0D29-6787-FFC3-E55F7CEA0264}"/>
              </a:ext>
            </a:extLst>
          </p:cNvPr>
          <p:cNvCxnSpPr/>
          <p:nvPr/>
        </p:nvCxnSpPr>
        <p:spPr>
          <a:xfrm>
            <a:off x="1198880" y="5049520"/>
            <a:ext cx="793496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38FDD62-1F22-0A13-A58C-061A6B4E7184}"/>
              </a:ext>
            </a:extLst>
          </p:cNvPr>
          <p:cNvSpPr txBox="1"/>
          <p:nvPr/>
        </p:nvSpPr>
        <p:spPr>
          <a:xfrm>
            <a:off x="9133840" y="2072640"/>
            <a:ext cx="1656080" cy="369332"/>
          </a:xfrm>
          <a:prstGeom prst="rect">
            <a:avLst/>
          </a:prstGeom>
          <a:noFill/>
        </p:spPr>
        <p:txBody>
          <a:bodyPr wrap="square" rtlCol="0">
            <a:spAutoFit/>
          </a:bodyPr>
          <a:lstStyle/>
          <a:p>
            <a:r>
              <a:rPr lang="en-US"/>
              <a:t>release/1.0</a:t>
            </a:r>
          </a:p>
        </p:txBody>
      </p:sp>
      <p:cxnSp>
        <p:nvCxnSpPr>
          <p:cNvPr id="44" name="Connector: Elbow 43">
            <a:extLst>
              <a:ext uri="{FF2B5EF4-FFF2-40B4-BE49-F238E27FC236}">
                <a16:creationId xmlns:a16="http://schemas.microsoft.com/office/drawing/2014/main" id="{B7DE59EC-D502-B16B-281A-93E9C384AB66}"/>
              </a:ext>
            </a:extLst>
          </p:cNvPr>
          <p:cNvCxnSpPr>
            <a:cxnSpLocks/>
            <a:endCxn id="40" idx="0"/>
          </p:cNvCxnSpPr>
          <p:nvPr/>
        </p:nvCxnSpPr>
        <p:spPr>
          <a:xfrm>
            <a:off x="8625840" y="934720"/>
            <a:ext cx="1336040" cy="11379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4CAD8EB-38C9-3C7B-6064-3477BE529075}"/>
              </a:ext>
            </a:extLst>
          </p:cNvPr>
          <p:cNvSpPr txBox="1"/>
          <p:nvPr/>
        </p:nvSpPr>
        <p:spPr>
          <a:xfrm>
            <a:off x="8696960" y="477520"/>
            <a:ext cx="1564640" cy="369332"/>
          </a:xfrm>
          <a:prstGeom prst="rect">
            <a:avLst/>
          </a:prstGeom>
          <a:noFill/>
        </p:spPr>
        <p:txBody>
          <a:bodyPr wrap="square" rtlCol="0">
            <a:spAutoFit/>
          </a:bodyPr>
          <a:lstStyle/>
          <a:p>
            <a:r>
              <a:rPr lang="en-US"/>
              <a:t>hotfix/issue</a:t>
            </a:r>
          </a:p>
        </p:txBody>
      </p:sp>
    </p:spTree>
    <p:extLst>
      <p:ext uri="{BB962C8B-B14F-4D97-AF65-F5344CB8AC3E}">
        <p14:creationId xmlns:p14="http://schemas.microsoft.com/office/powerpoint/2010/main" val="269854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BD9DC3-3ABE-8BE3-85BB-26C2EA73A463}"/>
              </a:ext>
            </a:extLst>
          </p:cNvPr>
          <p:cNvSpPr txBox="1"/>
          <p:nvPr/>
        </p:nvSpPr>
        <p:spPr>
          <a:xfrm>
            <a:off x="1164771" y="620486"/>
            <a:ext cx="2764972" cy="369332"/>
          </a:xfrm>
          <a:prstGeom prst="rect">
            <a:avLst/>
          </a:prstGeom>
          <a:noFill/>
        </p:spPr>
        <p:txBody>
          <a:bodyPr wrap="square" rtlCol="0">
            <a:spAutoFit/>
          </a:bodyPr>
          <a:lstStyle/>
          <a:p>
            <a:r>
              <a:rPr lang="en-US" dirty="0"/>
              <a:t>John’s Approach</a:t>
            </a:r>
          </a:p>
        </p:txBody>
      </p:sp>
      <p:sp>
        <p:nvSpPr>
          <p:cNvPr id="5" name="Rectangle: Rounded Corners 4">
            <a:extLst>
              <a:ext uri="{FF2B5EF4-FFF2-40B4-BE49-F238E27FC236}">
                <a16:creationId xmlns:a16="http://schemas.microsoft.com/office/drawing/2014/main" id="{60E51614-3388-3FFF-9584-7A45155176DF}"/>
              </a:ext>
            </a:extLst>
          </p:cNvPr>
          <p:cNvSpPr/>
          <p:nvPr/>
        </p:nvSpPr>
        <p:spPr>
          <a:xfrm>
            <a:off x="1295400" y="1611086"/>
            <a:ext cx="2634343" cy="8164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branch</a:t>
            </a:r>
          </a:p>
        </p:txBody>
      </p:sp>
      <p:sp>
        <p:nvSpPr>
          <p:cNvPr id="8" name="Rectangle 7">
            <a:extLst>
              <a:ext uri="{FF2B5EF4-FFF2-40B4-BE49-F238E27FC236}">
                <a16:creationId xmlns:a16="http://schemas.microsoft.com/office/drawing/2014/main" id="{D8E144EF-AF8E-2706-0F77-23061870C6F0}"/>
              </a:ext>
            </a:extLst>
          </p:cNvPr>
          <p:cNvSpPr/>
          <p:nvPr/>
        </p:nvSpPr>
        <p:spPr>
          <a:xfrm>
            <a:off x="5127171" y="1611086"/>
            <a:ext cx="2852058" cy="8381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Deploy to Dev</a:t>
            </a:r>
          </a:p>
        </p:txBody>
      </p:sp>
      <p:cxnSp>
        <p:nvCxnSpPr>
          <p:cNvPr id="10" name="Straight Arrow Connector 9">
            <a:extLst>
              <a:ext uri="{FF2B5EF4-FFF2-40B4-BE49-F238E27FC236}">
                <a16:creationId xmlns:a16="http://schemas.microsoft.com/office/drawing/2014/main" id="{4C81C0EC-8B07-4A6D-D4C5-AA3A8EFB5055}"/>
              </a:ext>
            </a:extLst>
          </p:cNvPr>
          <p:cNvCxnSpPr>
            <a:stCxn id="5" idx="3"/>
            <a:endCxn id="8" idx="1"/>
          </p:cNvCxnSpPr>
          <p:nvPr/>
        </p:nvCxnSpPr>
        <p:spPr>
          <a:xfrm>
            <a:off x="3929743" y="2019300"/>
            <a:ext cx="1197428" cy="10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7EB1B39B-7093-41BC-D4FE-245A431795AC}"/>
              </a:ext>
            </a:extLst>
          </p:cNvPr>
          <p:cNvSpPr/>
          <p:nvPr/>
        </p:nvSpPr>
        <p:spPr>
          <a:xfrm>
            <a:off x="1415143" y="3635829"/>
            <a:ext cx="2634343" cy="9252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branch</a:t>
            </a:r>
          </a:p>
        </p:txBody>
      </p:sp>
      <p:sp>
        <p:nvSpPr>
          <p:cNvPr id="12" name="Arrow: Right 11">
            <a:extLst>
              <a:ext uri="{FF2B5EF4-FFF2-40B4-BE49-F238E27FC236}">
                <a16:creationId xmlns:a16="http://schemas.microsoft.com/office/drawing/2014/main" id="{38FBBD2B-52CA-12D8-A9A4-0C8914EFA215}"/>
              </a:ext>
            </a:extLst>
          </p:cNvPr>
          <p:cNvSpPr/>
          <p:nvPr/>
        </p:nvSpPr>
        <p:spPr>
          <a:xfrm>
            <a:off x="4212771" y="3614058"/>
            <a:ext cx="1197428" cy="1687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B1AC81D7-12DC-6463-A127-4553EE5D79D6}"/>
              </a:ext>
            </a:extLst>
          </p:cNvPr>
          <p:cNvSpPr/>
          <p:nvPr/>
        </p:nvSpPr>
        <p:spPr>
          <a:xfrm>
            <a:off x="4212771" y="4033155"/>
            <a:ext cx="1197428" cy="2068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57C92E76-7F8E-85BB-C123-9AB0A12EE3C3}"/>
              </a:ext>
            </a:extLst>
          </p:cNvPr>
          <p:cNvSpPr/>
          <p:nvPr/>
        </p:nvSpPr>
        <p:spPr>
          <a:xfrm>
            <a:off x="4212771" y="4457702"/>
            <a:ext cx="1197428" cy="2068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A1A616A-50F4-DCF9-A651-0C7D1B45A976}"/>
              </a:ext>
            </a:extLst>
          </p:cNvPr>
          <p:cNvSpPr/>
          <p:nvPr/>
        </p:nvSpPr>
        <p:spPr>
          <a:xfrm>
            <a:off x="5410199" y="3429000"/>
            <a:ext cx="3581401" cy="15566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a:t>
            </a:r>
          </a:p>
          <a:p>
            <a:pPr algn="ctr"/>
            <a:r>
              <a:rPr lang="en-US" dirty="0" err="1"/>
              <a:t>Uat</a:t>
            </a:r>
            <a:endParaRPr lang="en-US" dirty="0"/>
          </a:p>
          <a:p>
            <a:pPr algn="ctr"/>
            <a:r>
              <a:rPr lang="en-US" dirty="0"/>
              <a:t>Pre-prod</a:t>
            </a:r>
          </a:p>
          <a:p>
            <a:pPr algn="ctr"/>
            <a:r>
              <a:rPr lang="en-US" dirty="0"/>
              <a:t>Prod</a:t>
            </a:r>
          </a:p>
        </p:txBody>
      </p:sp>
    </p:spTree>
    <p:extLst>
      <p:ext uri="{BB962C8B-B14F-4D97-AF65-F5344CB8AC3E}">
        <p14:creationId xmlns:p14="http://schemas.microsoft.com/office/powerpoint/2010/main" val="111840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ECA0CAAC-D903-B2E2-69FB-DC9F90F3C25D}"/>
              </a:ext>
            </a:extLst>
          </p:cNvPr>
          <p:cNvSpPr>
            <a:spLocks noGrp="1" noChangeArrowheads="1"/>
          </p:cNvSpPr>
          <p:nvPr>
            <p:ph type="title"/>
          </p:nvPr>
        </p:nvSpPr>
        <p:spPr bwMode="auto">
          <a:xfrm>
            <a:off x="1524000" y="1293338"/>
            <a:ext cx="9144000" cy="327459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Aft>
                <a:spcPct val="0"/>
              </a:spcAft>
              <a:buClrTx/>
              <a:buSzTx/>
              <a:tabLst/>
            </a:pPr>
            <a:r>
              <a:rPr kumimoji="0" lang="en-US" altLang="en-US" sz="1800" b="0" i="0" u="none" strike="noStrike" kern="1200" cap="none" normalizeH="0" baseline="0">
                <a:ln>
                  <a:noFill/>
                </a:ln>
                <a:solidFill>
                  <a:schemeClr val="tx1"/>
                </a:solidFill>
                <a:effectLst/>
                <a:latin typeface="+mj-lt"/>
                <a:ea typeface="+mj-ea"/>
                <a:cs typeface="+mj-cs"/>
              </a:rPr>
              <a:t>Git Flow is a branching model that outlines a strict branching strategy designed for managing releases. The main branches in Git Flow include:</a:t>
            </a:r>
          </a:p>
          <a:p>
            <a:pPr marL="0" marR="0" lvl="0" indent="0" algn="ctr" fontAlgn="base">
              <a:spcAft>
                <a:spcPct val="0"/>
              </a:spcAft>
              <a:buClrTx/>
              <a:buSzTx/>
              <a:tabLst/>
            </a:pPr>
            <a:r>
              <a:rPr kumimoji="0" lang="en-US" altLang="en-US" sz="1800" b="1" i="0" u="none" strike="noStrike" kern="1200" cap="none" normalizeH="0" baseline="0">
                <a:ln>
                  <a:noFill/>
                </a:ln>
                <a:solidFill>
                  <a:schemeClr val="tx1"/>
                </a:solidFill>
                <a:effectLst/>
                <a:latin typeface="+mj-lt"/>
                <a:ea typeface="+mj-ea"/>
                <a:cs typeface="+mj-cs"/>
              </a:rPr>
              <a:t>Main branch</a:t>
            </a:r>
            <a:r>
              <a:rPr kumimoji="0" lang="en-US" altLang="en-US" sz="1800" b="0" i="0" u="none" strike="noStrike" kern="1200" cap="none" normalizeH="0" baseline="0">
                <a:ln>
                  <a:noFill/>
                </a:ln>
                <a:solidFill>
                  <a:schemeClr val="tx1"/>
                </a:solidFill>
                <a:effectLst/>
                <a:latin typeface="+mj-lt"/>
                <a:ea typeface="+mj-ea"/>
                <a:cs typeface="+mj-cs"/>
              </a:rPr>
              <a:t>: Serves as the primary branch where the codebase's current production state is reflected.</a:t>
            </a:r>
          </a:p>
          <a:p>
            <a:pPr marL="0" marR="0" lvl="0" indent="0" algn="ctr" fontAlgn="base">
              <a:spcAft>
                <a:spcPct val="0"/>
              </a:spcAft>
              <a:buClrTx/>
              <a:buSzTx/>
              <a:tabLst/>
            </a:pPr>
            <a:r>
              <a:rPr kumimoji="0" lang="en-US" altLang="en-US" sz="1800" b="1" i="0" u="none" strike="noStrike" kern="1200" cap="none" normalizeH="0" baseline="0">
                <a:ln>
                  <a:noFill/>
                </a:ln>
                <a:solidFill>
                  <a:schemeClr val="tx1"/>
                </a:solidFill>
                <a:effectLst/>
                <a:latin typeface="+mj-lt"/>
                <a:ea typeface="+mj-ea"/>
                <a:cs typeface="+mj-cs"/>
              </a:rPr>
              <a:t>Develop branch</a:t>
            </a:r>
            <a:r>
              <a:rPr kumimoji="0" lang="en-US" altLang="en-US" sz="1800" b="0" i="0" u="none" strike="noStrike" kern="1200" cap="none" normalizeH="0" baseline="0">
                <a:ln>
                  <a:noFill/>
                </a:ln>
                <a:solidFill>
                  <a:schemeClr val="tx1"/>
                </a:solidFill>
                <a:effectLst/>
                <a:latin typeface="+mj-lt"/>
                <a:ea typeface="+mj-ea"/>
                <a:cs typeface="+mj-cs"/>
              </a:rPr>
              <a:t>: Aggregates developments and features before they are released to the main branch.</a:t>
            </a:r>
          </a:p>
          <a:p>
            <a:pPr marL="0" marR="0" lvl="0" indent="0" algn="ctr" fontAlgn="base">
              <a:spcAft>
                <a:spcPct val="0"/>
              </a:spcAft>
              <a:buClrTx/>
              <a:buSzTx/>
              <a:tabLst/>
            </a:pPr>
            <a:r>
              <a:rPr kumimoji="0" lang="en-US" altLang="en-US" sz="1800" b="1" i="0" u="none" strike="noStrike" kern="1200" cap="none" normalizeH="0" baseline="0">
                <a:ln>
                  <a:noFill/>
                </a:ln>
                <a:solidFill>
                  <a:schemeClr val="tx1"/>
                </a:solidFill>
                <a:effectLst/>
                <a:latin typeface="+mj-lt"/>
                <a:ea typeface="+mj-ea"/>
                <a:cs typeface="+mj-cs"/>
              </a:rPr>
              <a:t>Feature branches</a:t>
            </a:r>
            <a:r>
              <a:rPr kumimoji="0" lang="en-US" altLang="en-US" sz="1800" b="0" i="0" u="none" strike="noStrike" kern="1200" cap="none" normalizeH="0" baseline="0">
                <a:ln>
                  <a:noFill/>
                </a:ln>
                <a:solidFill>
                  <a:schemeClr val="tx1"/>
                </a:solidFill>
                <a:effectLst/>
                <a:latin typeface="+mj-lt"/>
                <a:ea typeface="+mj-ea"/>
                <a:cs typeface="+mj-cs"/>
              </a:rPr>
              <a:t>: Typically follow the naming pattern feature/*, these branches are used to develop new features.</a:t>
            </a:r>
          </a:p>
          <a:p>
            <a:pPr marL="0" marR="0" lvl="0" indent="0" algn="ctr" fontAlgn="base">
              <a:spcAft>
                <a:spcPct val="0"/>
              </a:spcAft>
              <a:buClrTx/>
              <a:buSzTx/>
              <a:tabLst/>
            </a:pPr>
            <a:r>
              <a:rPr kumimoji="0" lang="en-US" altLang="en-US" sz="1800" b="1" i="0" u="none" strike="noStrike" kern="1200" cap="none" normalizeH="0" baseline="0">
                <a:ln>
                  <a:noFill/>
                </a:ln>
                <a:solidFill>
                  <a:schemeClr val="tx1"/>
                </a:solidFill>
                <a:effectLst/>
                <a:latin typeface="+mj-lt"/>
                <a:ea typeface="+mj-ea"/>
                <a:cs typeface="+mj-cs"/>
              </a:rPr>
              <a:t>Release branches</a:t>
            </a:r>
            <a:r>
              <a:rPr kumimoji="0" lang="en-US" altLang="en-US" sz="1800" b="0" i="0" u="none" strike="noStrike" kern="1200" cap="none" normalizeH="0" baseline="0">
                <a:ln>
                  <a:noFill/>
                </a:ln>
                <a:solidFill>
                  <a:schemeClr val="tx1"/>
                </a:solidFill>
                <a:effectLst/>
                <a:latin typeface="+mj-lt"/>
                <a:ea typeface="+mj-ea"/>
                <a:cs typeface="+mj-cs"/>
              </a:rPr>
              <a:t>: Named like release/*, these branches help manage the release process.</a:t>
            </a:r>
          </a:p>
          <a:p>
            <a:pPr marL="0" marR="0" lvl="0" indent="0" algn="ctr" fontAlgn="base">
              <a:spcAft>
                <a:spcPct val="0"/>
              </a:spcAft>
              <a:buClrTx/>
              <a:buSzTx/>
              <a:tabLst/>
            </a:pPr>
            <a:r>
              <a:rPr kumimoji="0" lang="en-US" altLang="en-US" sz="1800" b="1" i="0" u="none" strike="noStrike" kern="1200" cap="none" normalizeH="0" baseline="0">
                <a:ln>
                  <a:noFill/>
                </a:ln>
                <a:solidFill>
                  <a:schemeClr val="tx1"/>
                </a:solidFill>
                <a:effectLst/>
                <a:latin typeface="+mj-lt"/>
                <a:ea typeface="+mj-ea"/>
                <a:cs typeface="+mj-cs"/>
              </a:rPr>
              <a:t>Hotfix branches</a:t>
            </a:r>
            <a:r>
              <a:rPr kumimoji="0" lang="en-US" altLang="en-US" sz="1800" b="0" i="0" u="none" strike="noStrike" kern="1200" cap="none" normalizeH="0" baseline="0">
                <a:ln>
                  <a:noFill/>
                </a:ln>
                <a:solidFill>
                  <a:schemeClr val="tx1"/>
                </a:solidFill>
                <a:effectLst/>
                <a:latin typeface="+mj-lt"/>
                <a:ea typeface="+mj-ea"/>
                <a:cs typeface="+mj-cs"/>
              </a:rPr>
              <a:t>: Named hotfix/*, these branches are created to quickly patch production releases.</a:t>
            </a:r>
          </a:p>
          <a:p>
            <a:pPr marL="0" marR="0" lvl="0" indent="0" algn="ctr" fontAlgn="base">
              <a:spcAft>
                <a:spcPct val="0"/>
              </a:spcAft>
              <a:buClrTx/>
              <a:buSzTx/>
              <a:tabLst/>
            </a:pPr>
            <a:endParaRPr kumimoji="0" lang="en-US" altLang="en-US" sz="1800" b="0" i="0" u="none" strike="noStrike" kern="1200" cap="none" normalizeH="0" baseline="0">
              <a:ln>
                <a:noFill/>
              </a:ln>
              <a:solidFill>
                <a:schemeClr val="tx1"/>
              </a:solidFill>
              <a:effectLst/>
              <a:latin typeface="+mj-lt"/>
              <a:ea typeface="+mj-ea"/>
              <a:cs typeface="+mj-cs"/>
            </a:endParaRPr>
          </a:p>
        </p:txBody>
      </p:sp>
      <p:cxnSp>
        <p:nvCxnSpPr>
          <p:cNvPr id="27" name="Straight Connector 26">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82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1346C-32C7-9C5A-76F4-2FF12516007D}"/>
              </a:ext>
            </a:extLst>
          </p:cNvPr>
          <p:cNvSpPr>
            <a:spLocks noGrp="1" noChangeArrowheads="1"/>
          </p:cNvSpPr>
          <p:nvPr>
            <p:ph type="title"/>
          </p:nvPr>
        </p:nvSpPr>
        <p:spPr bwMode="auto">
          <a:xfrm>
            <a:off x="831850" y="1658779"/>
            <a:ext cx="9597436" cy="2954655"/>
          </a:xfrm>
          <a:prstGeom prst="rect">
            <a:avLst/>
          </a:prstGeom>
          <a:solidFill>
            <a:srgbClr val="F4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91E42"/>
                </a:solidFill>
                <a:effectLst/>
                <a:latin typeface="Charlie Text"/>
              </a:rPr>
              <a:t>The overall flow of </a:t>
            </a:r>
            <a:r>
              <a:rPr kumimoji="0" lang="en-US" altLang="en-US" sz="2400" b="0" i="0" u="none" strike="noStrike" cap="none" normalizeH="0" baseline="0" err="1">
                <a:ln>
                  <a:noFill/>
                </a:ln>
                <a:solidFill>
                  <a:srgbClr val="091E42"/>
                </a:solidFill>
                <a:effectLst/>
                <a:latin typeface="Charlie Text"/>
              </a:rPr>
              <a:t>Gitflow</a:t>
            </a:r>
            <a:r>
              <a:rPr kumimoji="0" lang="en-US" altLang="en-US" sz="2400" b="0" i="0" u="none" strike="noStrike" cap="none" normalizeH="0" baseline="0">
                <a:ln>
                  <a:noFill/>
                </a:ln>
                <a:solidFill>
                  <a:srgbClr val="091E42"/>
                </a:solidFill>
                <a:effectLst/>
                <a:latin typeface="Charlie Text"/>
              </a:rPr>
              <a:t> is:</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91E42"/>
                </a:solidFill>
                <a:effectLst/>
                <a:latin typeface="Charlie Text"/>
              </a:rPr>
              <a:t>1. A </a:t>
            </a:r>
            <a:r>
              <a:rPr kumimoji="0" lang="en-US" altLang="en-US" sz="2400" b="0" i="0" u="none" strike="noStrike" cap="none" normalizeH="0" baseline="0">
                <a:ln>
                  <a:noFill/>
                </a:ln>
                <a:solidFill>
                  <a:srgbClr val="091E42"/>
                </a:solidFill>
                <a:effectLst/>
                <a:latin typeface="Courier"/>
              </a:rPr>
              <a:t>develop</a:t>
            </a:r>
            <a:r>
              <a:rPr kumimoji="0" lang="en-US" altLang="en-US" sz="2400" b="0" i="0" u="none" strike="noStrike" cap="none" normalizeH="0" baseline="0">
                <a:ln>
                  <a:noFill/>
                </a:ln>
                <a:solidFill>
                  <a:srgbClr val="091E42"/>
                </a:solidFill>
                <a:effectLst/>
                <a:latin typeface="Charlie Text"/>
              </a:rPr>
              <a:t> branch is created from </a:t>
            </a:r>
            <a:r>
              <a:rPr kumimoji="0" lang="en-US" altLang="en-US" sz="2400" b="0" i="0" u="none" strike="noStrike" cap="none" normalizeH="0" baseline="0">
                <a:ln>
                  <a:noFill/>
                </a:ln>
                <a:solidFill>
                  <a:srgbClr val="7928A1"/>
                </a:solidFill>
                <a:effectLst/>
                <a:latin typeface="Courier"/>
              </a:rPr>
              <a:t>main</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91E42"/>
                </a:solidFill>
                <a:effectLst/>
                <a:latin typeface="Charlie Text"/>
              </a:rPr>
              <a:t>2. A </a:t>
            </a:r>
            <a:r>
              <a:rPr kumimoji="0" lang="en-US" altLang="en-US" sz="2400" b="0" i="0" u="none" strike="noStrike" cap="none" normalizeH="0" baseline="0">
                <a:ln>
                  <a:noFill/>
                </a:ln>
                <a:solidFill>
                  <a:srgbClr val="091E42"/>
                </a:solidFill>
                <a:effectLst/>
                <a:latin typeface="Courier"/>
              </a:rPr>
              <a:t>release</a:t>
            </a:r>
            <a:r>
              <a:rPr kumimoji="0" lang="en-US" altLang="en-US" sz="2400" b="0" i="0" u="none" strike="noStrike" cap="none" normalizeH="0" baseline="0">
                <a:ln>
                  <a:noFill/>
                </a:ln>
                <a:solidFill>
                  <a:srgbClr val="091E42"/>
                </a:solidFill>
                <a:effectLst/>
                <a:latin typeface="Charlie Text"/>
              </a:rPr>
              <a:t> branch is created from </a:t>
            </a:r>
            <a:r>
              <a:rPr kumimoji="0" lang="en-US" altLang="en-US" sz="2400" b="0" i="0" u="none" strike="noStrike" cap="none" normalizeH="0" baseline="0">
                <a:ln>
                  <a:noFill/>
                </a:ln>
                <a:solidFill>
                  <a:srgbClr val="091E42"/>
                </a:solidFill>
                <a:effectLst/>
                <a:latin typeface="Courier"/>
              </a:rPr>
              <a:t>develop</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91E42"/>
                </a:solidFill>
                <a:effectLst/>
                <a:latin typeface="Charlie Text"/>
              </a:rPr>
              <a:t>3. </a:t>
            </a:r>
            <a:r>
              <a:rPr kumimoji="0" lang="en-US" altLang="en-US" sz="2400" b="0" i="0" u="none" strike="noStrike" cap="none" normalizeH="0" baseline="0">
                <a:ln>
                  <a:noFill/>
                </a:ln>
                <a:solidFill>
                  <a:srgbClr val="091E42"/>
                </a:solidFill>
                <a:effectLst/>
                <a:latin typeface="Courier"/>
              </a:rPr>
              <a:t>Feature</a:t>
            </a:r>
            <a:r>
              <a:rPr kumimoji="0" lang="en-US" altLang="en-US" sz="2400" b="0" i="0" u="none" strike="noStrike" cap="none" normalizeH="0" baseline="0">
                <a:ln>
                  <a:noFill/>
                </a:ln>
                <a:solidFill>
                  <a:srgbClr val="091E42"/>
                </a:solidFill>
                <a:effectLst/>
                <a:latin typeface="Charlie Text"/>
              </a:rPr>
              <a:t> branches are created from </a:t>
            </a:r>
            <a:r>
              <a:rPr kumimoji="0" lang="en-US" altLang="en-US" sz="2400" b="0" i="0" u="none" strike="noStrike" cap="none" normalizeH="0" baseline="0">
                <a:ln>
                  <a:noFill/>
                </a:ln>
                <a:solidFill>
                  <a:srgbClr val="091E42"/>
                </a:solidFill>
                <a:effectLst/>
                <a:latin typeface="Courier"/>
              </a:rPr>
              <a:t>develop</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91E42"/>
                </a:solidFill>
                <a:effectLst/>
                <a:latin typeface="Charlie Text"/>
              </a:rPr>
              <a:t>4. When a </a:t>
            </a:r>
            <a:r>
              <a:rPr kumimoji="0" lang="en-US" altLang="en-US" sz="2400" b="0" i="0" u="none" strike="noStrike" cap="none" normalizeH="0" baseline="0">
                <a:ln>
                  <a:noFill/>
                </a:ln>
                <a:solidFill>
                  <a:srgbClr val="091E42"/>
                </a:solidFill>
                <a:effectLst/>
                <a:latin typeface="Courier"/>
              </a:rPr>
              <a:t>feature</a:t>
            </a:r>
            <a:r>
              <a:rPr kumimoji="0" lang="en-US" altLang="en-US" sz="2400" b="0" i="0" u="none" strike="noStrike" cap="none" normalizeH="0" baseline="0">
                <a:ln>
                  <a:noFill/>
                </a:ln>
                <a:solidFill>
                  <a:srgbClr val="091E42"/>
                </a:solidFill>
                <a:effectLst/>
                <a:latin typeface="Charlie Text"/>
              </a:rPr>
              <a:t> is complete it is merged into the </a:t>
            </a:r>
            <a:r>
              <a:rPr kumimoji="0" lang="en-US" altLang="en-US" sz="2400" b="0" i="0" u="none" strike="noStrike" cap="none" normalizeH="0" baseline="0">
                <a:ln>
                  <a:noFill/>
                </a:ln>
                <a:solidFill>
                  <a:srgbClr val="091E42"/>
                </a:solidFill>
                <a:effectLst/>
                <a:latin typeface="Courier"/>
              </a:rPr>
              <a:t>develop</a:t>
            </a:r>
            <a:r>
              <a:rPr kumimoji="0" lang="en-US" altLang="en-US" sz="2400" b="0" i="0" u="none" strike="noStrike" cap="none" normalizeH="0" baseline="0">
                <a:ln>
                  <a:noFill/>
                </a:ln>
                <a:solidFill>
                  <a:srgbClr val="091E42"/>
                </a:solidFill>
                <a:effectLst/>
                <a:latin typeface="Charlie Text"/>
              </a:rPr>
              <a:t> branch</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91E42"/>
                </a:solidFill>
                <a:effectLst/>
                <a:latin typeface="Charlie Text"/>
              </a:rPr>
              <a:t>5. When the </a:t>
            </a:r>
            <a:r>
              <a:rPr kumimoji="0" lang="en-US" altLang="en-US" sz="2400" b="0" i="0" u="none" strike="noStrike" cap="none" normalizeH="0" baseline="0">
                <a:ln>
                  <a:noFill/>
                </a:ln>
                <a:solidFill>
                  <a:srgbClr val="091E42"/>
                </a:solidFill>
                <a:effectLst/>
                <a:latin typeface="Courier"/>
              </a:rPr>
              <a:t>release</a:t>
            </a:r>
            <a:r>
              <a:rPr kumimoji="0" lang="en-US" altLang="en-US" sz="2400" b="0" i="0" u="none" strike="noStrike" cap="none" normalizeH="0" baseline="0">
                <a:ln>
                  <a:noFill/>
                </a:ln>
                <a:solidFill>
                  <a:srgbClr val="091E42"/>
                </a:solidFill>
                <a:effectLst/>
                <a:latin typeface="Charlie Text"/>
              </a:rPr>
              <a:t> branch is done it is merged into </a:t>
            </a:r>
            <a:r>
              <a:rPr kumimoji="0" lang="en-US" altLang="en-US" sz="2400" b="0" i="0" u="none" strike="noStrike" cap="none" normalizeH="0" baseline="0">
                <a:ln>
                  <a:noFill/>
                </a:ln>
                <a:solidFill>
                  <a:srgbClr val="091E42"/>
                </a:solidFill>
                <a:effectLst/>
                <a:latin typeface="Courier"/>
              </a:rPr>
              <a:t>develop</a:t>
            </a:r>
            <a:r>
              <a:rPr kumimoji="0" lang="en-US" altLang="en-US" sz="2400" b="0" i="0" u="none" strike="noStrike" cap="none" normalizeH="0" baseline="0">
                <a:ln>
                  <a:noFill/>
                </a:ln>
                <a:solidFill>
                  <a:srgbClr val="091E42"/>
                </a:solidFill>
                <a:effectLst/>
                <a:latin typeface="Charlie Text"/>
              </a:rPr>
              <a:t> and </a:t>
            </a:r>
            <a:r>
              <a:rPr kumimoji="0" lang="en-US" altLang="en-US" sz="2400" b="0" i="0" u="none" strike="noStrike" cap="none" normalizeH="0" baseline="0">
                <a:ln>
                  <a:noFill/>
                </a:ln>
                <a:solidFill>
                  <a:srgbClr val="7928A1"/>
                </a:solidFill>
                <a:effectLst/>
                <a:latin typeface="Courier"/>
              </a:rPr>
              <a:t>main</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91E42"/>
                </a:solidFill>
                <a:effectLst/>
                <a:latin typeface="Charlie Text"/>
              </a:rPr>
              <a:t>6. If an issue in </a:t>
            </a:r>
            <a:r>
              <a:rPr kumimoji="0" lang="en-US" altLang="en-US" sz="2400" b="0" i="0" u="none" strike="noStrike" cap="none" normalizeH="0" baseline="0">
                <a:ln>
                  <a:noFill/>
                </a:ln>
                <a:solidFill>
                  <a:srgbClr val="7928A1"/>
                </a:solidFill>
                <a:effectLst/>
                <a:latin typeface="Courier"/>
              </a:rPr>
              <a:t>main</a:t>
            </a:r>
            <a:r>
              <a:rPr kumimoji="0" lang="en-US" altLang="en-US" sz="2400" b="0" i="0" u="none" strike="noStrike" cap="none" normalizeH="0" baseline="0">
                <a:ln>
                  <a:noFill/>
                </a:ln>
                <a:solidFill>
                  <a:srgbClr val="091E42"/>
                </a:solidFill>
                <a:effectLst/>
                <a:latin typeface="Charlie Text"/>
              </a:rPr>
              <a:t> is detected a </a:t>
            </a:r>
            <a:r>
              <a:rPr kumimoji="0" lang="en-US" altLang="en-US" sz="2400" b="0" i="0" u="none" strike="noStrike" cap="none" normalizeH="0" baseline="0">
                <a:ln>
                  <a:noFill/>
                </a:ln>
                <a:solidFill>
                  <a:srgbClr val="091E42"/>
                </a:solidFill>
                <a:effectLst/>
                <a:latin typeface="Courier"/>
              </a:rPr>
              <a:t>hotfix</a:t>
            </a:r>
            <a:r>
              <a:rPr kumimoji="0" lang="en-US" altLang="en-US" sz="2400" b="0" i="0" u="none" strike="noStrike" cap="none" normalizeH="0" baseline="0">
                <a:ln>
                  <a:noFill/>
                </a:ln>
                <a:solidFill>
                  <a:srgbClr val="091E42"/>
                </a:solidFill>
                <a:effectLst/>
                <a:latin typeface="Charlie Text"/>
              </a:rPr>
              <a:t> branch is created from </a:t>
            </a:r>
            <a:r>
              <a:rPr kumimoji="0" lang="en-US" altLang="en-US" sz="2400" b="0" i="0" u="none" strike="noStrike" cap="none" normalizeH="0" baseline="0">
                <a:ln>
                  <a:noFill/>
                </a:ln>
                <a:solidFill>
                  <a:srgbClr val="7928A1"/>
                </a:solidFill>
                <a:effectLst/>
                <a:latin typeface="Courier"/>
              </a:rPr>
              <a:t>main</a:t>
            </a:r>
            <a:endParaRPr kumimoji="0" lang="en-US" altLang="en-US" sz="2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91E42"/>
                </a:solidFill>
                <a:effectLst/>
                <a:latin typeface="Charlie Text"/>
              </a:rPr>
              <a:t>7. Once the </a:t>
            </a:r>
            <a:r>
              <a:rPr kumimoji="0" lang="en-US" altLang="en-US" sz="2400" b="0" i="0" u="none" strike="noStrike" cap="none" normalizeH="0" baseline="0">
                <a:ln>
                  <a:noFill/>
                </a:ln>
                <a:solidFill>
                  <a:srgbClr val="091E42"/>
                </a:solidFill>
                <a:effectLst/>
                <a:latin typeface="Courier"/>
              </a:rPr>
              <a:t>hotfix</a:t>
            </a:r>
            <a:r>
              <a:rPr kumimoji="0" lang="en-US" altLang="en-US" sz="2400" b="0" i="0" u="none" strike="noStrike" cap="none" normalizeH="0" baseline="0">
                <a:ln>
                  <a:noFill/>
                </a:ln>
                <a:solidFill>
                  <a:srgbClr val="091E42"/>
                </a:solidFill>
                <a:effectLst/>
                <a:latin typeface="Charlie Text"/>
              </a:rPr>
              <a:t> is complete it is merged to both </a:t>
            </a:r>
            <a:r>
              <a:rPr kumimoji="0" lang="en-US" altLang="en-US" sz="2400" b="0" i="0" u="none" strike="noStrike" cap="none" normalizeH="0" baseline="0">
                <a:ln>
                  <a:noFill/>
                </a:ln>
                <a:solidFill>
                  <a:srgbClr val="091E42"/>
                </a:solidFill>
                <a:effectLst/>
                <a:latin typeface="Courier"/>
              </a:rPr>
              <a:t>develop</a:t>
            </a:r>
            <a:r>
              <a:rPr kumimoji="0" lang="en-US" altLang="en-US" sz="2400" b="0" i="0" u="none" strike="noStrike" cap="none" normalizeH="0" baseline="0">
                <a:ln>
                  <a:noFill/>
                </a:ln>
                <a:solidFill>
                  <a:srgbClr val="091E42"/>
                </a:solidFill>
                <a:effectLst/>
                <a:latin typeface="Charlie Text"/>
              </a:rPr>
              <a:t> and </a:t>
            </a:r>
            <a:r>
              <a:rPr kumimoji="0" lang="en-US" altLang="en-US" sz="2400" b="0" i="0" u="none" strike="noStrike" cap="none" normalizeH="0" baseline="0">
                <a:ln>
                  <a:noFill/>
                </a:ln>
                <a:solidFill>
                  <a:srgbClr val="7928A1"/>
                </a:solidFill>
                <a:effectLst/>
                <a:latin typeface="Courier"/>
              </a:rPr>
              <a:t>main</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9051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BC0A55-57D5-FE76-1103-BF37BA0CD247}"/>
              </a:ext>
            </a:extLst>
          </p:cNvPr>
          <p:cNvSpPr>
            <a:spLocks noGrp="1"/>
          </p:cNvSpPr>
          <p:nvPr>
            <p:ph type="subTitle" idx="1"/>
          </p:nvPr>
        </p:nvSpPr>
        <p:spPr>
          <a:xfrm>
            <a:off x="0" y="0"/>
            <a:ext cx="12192000" cy="599440"/>
          </a:xfrm>
        </p:spPr>
        <p:txBody>
          <a:bodyPr/>
          <a:lstStyle/>
          <a:p>
            <a:pPr algn="l"/>
            <a:r>
              <a:rPr lang="en-US" b="1">
                <a:solidFill>
                  <a:schemeClr val="accent2">
                    <a:lumMod val="75000"/>
                  </a:schemeClr>
                </a:solidFill>
              </a:rPr>
              <a:t>Branching Strategy - Best Practices</a:t>
            </a:r>
          </a:p>
        </p:txBody>
      </p:sp>
      <p:sp>
        <p:nvSpPr>
          <p:cNvPr id="7" name="Subtitle 2">
            <a:extLst>
              <a:ext uri="{FF2B5EF4-FFF2-40B4-BE49-F238E27FC236}">
                <a16:creationId xmlns:a16="http://schemas.microsoft.com/office/drawing/2014/main" id="{94091DFD-6524-7200-6D70-1CB5830B8B17}"/>
              </a:ext>
            </a:extLst>
          </p:cNvPr>
          <p:cNvSpPr txBox="1">
            <a:spLocks/>
          </p:cNvSpPr>
          <p:nvPr/>
        </p:nvSpPr>
        <p:spPr>
          <a:xfrm>
            <a:off x="1615440" y="967738"/>
            <a:ext cx="8107680" cy="54838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800100" lvl="1" indent="-342900" algn="l">
              <a:spcAft>
                <a:spcPts val="600"/>
              </a:spcAft>
              <a:buFont typeface="Wingdings" panose="05000000000000000000" pitchFamily="2" charset="2"/>
              <a:buChar char="ü"/>
            </a:pPr>
            <a:r>
              <a:rPr lang="en-US" b="0" i="0">
                <a:solidFill>
                  <a:srgbClr val="242424"/>
                </a:solidFill>
                <a:effectLst/>
              </a:rPr>
              <a:t>keep all your team’s branches completely isolated from each other.   </a:t>
            </a:r>
          </a:p>
          <a:p>
            <a:pPr marL="800100" lvl="1" indent="-342900" algn="l">
              <a:spcAft>
                <a:spcPts val="600"/>
              </a:spcAft>
              <a:buFont typeface="Wingdings" panose="05000000000000000000" pitchFamily="2" charset="2"/>
              <a:buChar char="ü"/>
            </a:pPr>
            <a:r>
              <a:rPr lang="en-US" b="0" i="0">
                <a:solidFill>
                  <a:srgbClr val="242424"/>
                </a:solidFill>
                <a:effectLst/>
              </a:rPr>
              <a:t>The only branch shared by all teams is </a:t>
            </a:r>
            <a:r>
              <a:rPr lang="en-US" b="1" i="1">
                <a:solidFill>
                  <a:srgbClr val="242424"/>
                </a:solidFill>
                <a:effectLst/>
              </a:rPr>
              <a:t>#master</a:t>
            </a:r>
            <a:r>
              <a:rPr lang="en-US" b="0" i="0">
                <a:solidFill>
                  <a:srgbClr val="242424"/>
                </a:solidFill>
                <a:effectLst/>
              </a:rPr>
              <a:t>.</a:t>
            </a:r>
          </a:p>
          <a:p>
            <a:pPr marL="800100" lvl="1" indent="-342900" algn="l">
              <a:spcAft>
                <a:spcPts val="600"/>
              </a:spcAft>
              <a:buFont typeface="Wingdings" panose="05000000000000000000" pitchFamily="2" charset="2"/>
              <a:buChar char="ü"/>
            </a:pPr>
            <a:r>
              <a:rPr lang="en-US" b="0" i="0">
                <a:solidFill>
                  <a:srgbClr val="242424"/>
                </a:solidFill>
                <a:effectLst/>
                <a:latin typeface="source-serif-pro"/>
              </a:rPr>
              <a:t>It is critical that </a:t>
            </a:r>
            <a:r>
              <a:rPr lang="en-US" b="1" i="1">
                <a:solidFill>
                  <a:srgbClr val="242424"/>
                </a:solidFill>
                <a:effectLst/>
                <a:latin typeface="source-serif-pro"/>
              </a:rPr>
              <a:t>#master</a:t>
            </a:r>
            <a:r>
              <a:rPr lang="en-US" b="0" i="0">
                <a:solidFill>
                  <a:srgbClr val="242424"/>
                </a:solidFill>
                <a:effectLst/>
                <a:latin typeface="source-serif-pro"/>
              </a:rPr>
              <a:t> has been diligently merged into each team’s </a:t>
            </a:r>
            <a:r>
              <a:rPr lang="en-US" b="1" i="1">
                <a:solidFill>
                  <a:srgbClr val="242424"/>
                </a:solidFill>
                <a:effectLst/>
                <a:latin typeface="source-serif-pro"/>
              </a:rPr>
              <a:t>#develop-&lt;team&gt;</a:t>
            </a:r>
            <a:r>
              <a:rPr lang="en-US" b="0" i="0">
                <a:solidFill>
                  <a:srgbClr val="242424"/>
                </a:solidFill>
                <a:effectLst/>
                <a:latin typeface="source-serif-pro"/>
              </a:rPr>
              <a:t> branch and release branches whenever another team has changed </a:t>
            </a:r>
            <a:r>
              <a:rPr lang="en-US" b="1" i="1">
                <a:solidFill>
                  <a:srgbClr val="242424"/>
                </a:solidFill>
                <a:effectLst/>
                <a:latin typeface="source-serif-pro"/>
              </a:rPr>
              <a:t>#master</a:t>
            </a:r>
            <a:endParaRPr lang="en-US" b="0" i="0">
              <a:solidFill>
                <a:srgbClr val="242424"/>
              </a:solidFill>
              <a:effectLst/>
            </a:endParaRPr>
          </a:p>
          <a:p>
            <a:pPr marL="800100" lvl="1" indent="-342900" algn="l">
              <a:spcAft>
                <a:spcPts val="600"/>
              </a:spcAft>
              <a:buFont typeface="Wingdings" panose="05000000000000000000" pitchFamily="2" charset="2"/>
              <a:buChar char="ü"/>
            </a:pPr>
            <a:r>
              <a:rPr lang="en-US" b="0" i="0">
                <a:solidFill>
                  <a:srgbClr val="242424"/>
                </a:solidFill>
                <a:effectLst/>
              </a:rPr>
              <a:t>Code is only ever merged into </a:t>
            </a:r>
            <a:r>
              <a:rPr lang="en-US" b="1" i="1">
                <a:solidFill>
                  <a:srgbClr val="242424"/>
                </a:solidFill>
                <a:effectLst/>
              </a:rPr>
              <a:t>#master</a:t>
            </a:r>
            <a:r>
              <a:rPr lang="en-US" b="0" i="0">
                <a:solidFill>
                  <a:srgbClr val="242424"/>
                </a:solidFill>
                <a:effectLst/>
              </a:rPr>
              <a:t> after it has been successfully deployed to Production from corresponding release branch.</a:t>
            </a:r>
            <a:endParaRPr lang="en-US"/>
          </a:p>
          <a:p>
            <a:pPr marL="800100" lvl="1" indent="-342900" algn="l">
              <a:spcAft>
                <a:spcPts val="600"/>
              </a:spcAft>
              <a:buFont typeface="Wingdings" panose="05000000000000000000" pitchFamily="2" charset="2"/>
              <a:buChar char="ü"/>
            </a:pPr>
            <a:r>
              <a:rPr lang="en-US" b="0" i="0">
                <a:solidFill>
                  <a:srgbClr val="242424"/>
                </a:solidFill>
                <a:effectLst/>
                <a:latin typeface="source-serif-pro"/>
              </a:rPr>
              <a:t>On change to </a:t>
            </a:r>
            <a:r>
              <a:rPr lang="en-US" b="1" i="1">
                <a:solidFill>
                  <a:srgbClr val="242424"/>
                </a:solidFill>
                <a:effectLst/>
                <a:latin typeface="source-serif-pro"/>
              </a:rPr>
              <a:t>#master</a:t>
            </a:r>
            <a:r>
              <a:rPr lang="en-US" b="0" i="0">
                <a:solidFill>
                  <a:srgbClr val="242424"/>
                </a:solidFill>
                <a:effectLst/>
                <a:latin typeface="source-serif-pro"/>
              </a:rPr>
              <a:t>, the team lead must notify the other teams to merge the changes into their ongoing development branches.</a:t>
            </a:r>
            <a:endParaRPr lang="en-US" b="0" i="0">
              <a:solidFill>
                <a:srgbClr val="242424"/>
              </a:solidFill>
              <a:effectLst/>
            </a:endParaRPr>
          </a:p>
          <a:p>
            <a:pPr marL="800100" lvl="1" indent="-342900" algn="l">
              <a:spcAft>
                <a:spcPts val="600"/>
              </a:spcAft>
              <a:buFont typeface="Wingdings" panose="05000000000000000000" pitchFamily="2" charset="2"/>
              <a:buChar char="ü"/>
            </a:pPr>
            <a:r>
              <a:rPr lang="en-US">
                <a:solidFill>
                  <a:srgbClr val="242424"/>
                </a:solidFill>
              </a:rPr>
              <a:t>Create Tags when the releases are deployed to production and code is merged to </a:t>
            </a:r>
            <a:r>
              <a:rPr lang="en-US" b="1">
                <a:solidFill>
                  <a:srgbClr val="242424"/>
                </a:solidFill>
              </a:rPr>
              <a:t>#master</a:t>
            </a:r>
            <a:r>
              <a:rPr lang="en-US">
                <a:solidFill>
                  <a:srgbClr val="242424"/>
                </a:solidFill>
              </a:rPr>
              <a:t> for </a:t>
            </a:r>
            <a:r>
              <a:rPr lang="en-US" b="0" i="0">
                <a:solidFill>
                  <a:srgbClr val="040C28"/>
                </a:solidFill>
                <a:effectLst/>
                <a:latin typeface="Google Sans"/>
              </a:rPr>
              <a:t>tracking a particular release.</a:t>
            </a:r>
          </a:p>
          <a:p>
            <a:pPr marL="800100" lvl="1" indent="-342900" algn="l">
              <a:spcAft>
                <a:spcPts val="600"/>
              </a:spcAft>
              <a:buFont typeface="Wingdings" panose="05000000000000000000" pitchFamily="2" charset="2"/>
              <a:buChar char="ü"/>
            </a:pPr>
            <a:r>
              <a:rPr lang="en-US" b="0" i="0">
                <a:solidFill>
                  <a:srgbClr val="242424"/>
                </a:solidFill>
                <a:effectLst/>
                <a:latin typeface="source-serif-pro"/>
              </a:rPr>
              <a:t>If the Production deployment of the release fails, the deployment can be rolled back simply by deploying </a:t>
            </a:r>
            <a:r>
              <a:rPr lang="en-US" b="1" i="1">
                <a:solidFill>
                  <a:srgbClr val="242424"/>
                </a:solidFill>
                <a:effectLst/>
                <a:latin typeface="source-serif-pro"/>
              </a:rPr>
              <a:t>#master</a:t>
            </a:r>
          </a:p>
          <a:p>
            <a:pPr marL="800100" lvl="1" indent="-342900" algn="l">
              <a:spcAft>
                <a:spcPts val="600"/>
              </a:spcAft>
              <a:buFont typeface="Wingdings" panose="05000000000000000000" pitchFamily="2" charset="2"/>
              <a:buChar char="ü"/>
            </a:pPr>
            <a:r>
              <a:rPr lang="en-US" i="1">
                <a:solidFill>
                  <a:srgbClr val="242424"/>
                </a:solidFill>
                <a:latin typeface="source-serif-pro"/>
              </a:rPr>
              <a:t>Purge or delete all the feature / dev branches as soon as the changes are deployed to production, merged to </a:t>
            </a:r>
            <a:r>
              <a:rPr lang="en-US" b="1" i="1">
                <a:solidFill>
                  <a:srgbClr val="242424"/>
                </a:solidFill>
                <a:latin typeface="source-serif-pro"/>
              </a:rPr>
              <a:t>#master.</a:t>
            </a:r>
            <a:endParaRPr lang="en-US" b="1" i="1">
              <a:solidFill>
                <a:srgbClr val="242424"/>
              </a:solidFill>
              <a:effectLst/>
              <a:latin typeface="source-serif-pro"/>
            </a:endParaRPr>
          </a:p>
        </p:txBody>
      </p:sp>
    </p:spTree>
    <p:extLst>
      <p:ext uri="{BB962C8B-B14F-4D97-AF65-F5344CB8AC3E}">
        <p14:creationId xmlns:p14="http://schemas.microsoft.com/office/powerpoint/2010/main" val="2834543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0</TotalTime>
  <Words>417</Words>
  <Application>Microsoft Office PowerPoint</Application>
  <PresentationFormat>Widescreen</PresentationFormat>
  <Paragraphs>48</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Charlie Text</vt:lpstr>
      <vt:lpstr>Courier</vt:lpstr>
      <vt:lpstr>Google Sans</vt:lpstr>
      <vt:lpstr>source-serif-pro</vt:lpstr>
      <vt:lpstr>Wingdings</vt:lpstr>
      <vt:lpstr>Office Theme</vt:lpstr>
      <vt:lpstr>PowerPoint Presentation</vt:lpstr>
      <vt:lpstr>PowerPoint Presentation</vt:lpstr>
      <vt:lpstr>PowerPoint Presentation</vt:lpstr>
      <vt:lpstr>PowerPoint Presentation</vt:lpstr>
      <vt:lpstr>Git Flow is a branching model that outlines a strict branching strategy designed for managing releases. The main branches in Git Flow include: Main branch: Serves as the primary branch where the codebase's current production state is reflected. Develop branch: Aggregates developments and features before they are released to the main branch. Feature branches: Typically follow the naming pattern feature/*, these branches are used to develop new features. Release branches: Named like release/*, these branches help manage the release process. Hotfix branches: Named hotfix/*, these branches are created to quickly patch production releases. </vt:lpstr>
      <vt:lpstr>The overall flow of Gitflow is: 1. A develop branch is created from main 2. A release branch is created from develop 3. Feature branches are created from develop 4. When a feature is complete it is merged into the develop branch 5. When the release branch is done it is merged into develop and main 6. If an issue in main is detected a hotfix branch is created from main 7. Once the hotfix is complete it is merged to both develop and main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Kanamathareddy, Mohana</dc:creator>
  <cp:lastModifiedBy>Chintala Reddy, Rohan</cp:lastModifiedBy>
  <cp:revision>1</cp:revision>
  <dcterms:created xsi:type="dcterms:W3CDTF">2023-10-29T17:20:40Z</dcterms:created>
  <dcterms:modified xsi:type="dcterms:W3CDTF">2025-06-17T08:40:34Z</dcterms:modified>
</cp:coreProperties>
</file>