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BD7B653-15BA-4919-8C47-7B150641DEE3}" type="datetimeFigureOut">
              <a:rPr lang="en-IN" smtClean="0"/>
              <a:t>11-07-2023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96D331C-6280-4F59-B9F6-EF0B3E18D20E}" type="slidenum">
              <a:rPr lang="en-IN" smtClean="0"/>
              <a:t>‹#›</a:t>
            </a:fld>
            <a:endParaRPr lang="en-IN"/>
          </a:p>
        </p:txBody>
      </p:sp>
    </p:spTree>
    <p:extLst>
      <p:ext uri="{BB962C8B-B14F-4D97-AF65-F5344CB8AC3E}">
        <p14:creationId xmlns:p14="http://schemas.microsoft.com/office/powerpoint/2010/main" val="2213238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D7B653-15BA-4919-8C47-7B150641DEE3}"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96D331C-6280-4F59-B9F6-EF0B3E18D20E}" type="slidenum">
              <a:rPr lang="en-IN" smtClean="0"/>
              <a:t>‹#›</a:t>
            </a:fld>
            <a:endParaRPr lang="en-IN"/>
          </a:p>
        </p:txBody>
      </p:sp>
    </p:spTree>
    <p:extLst>
      <p:ext uri="{BB962C8B-B14F-4D97-AF65-F5344CB8AC3E}">
        <p14:creationId xmlns:p14="http://schemas.microsoft.com/office/powerpoint/2010/main" val="4003016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D7B653-15BA-4919-8C47-7B150641DEE3}"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6D331C-6280-4F59-B9F6-EF0B3E18D20E}" type="slidenum">
              <a:rPr lang="en-IN" smtClean="0"/>
              <a:t>‹#›</a:t>
            </a:fld>
            <a:endParaRPr lang="en-IN"/>
          </a:p>
        </p:txBody>
      </p:sp>
    </p:spTree>
    <p:extLst>
      <p:ext uri="{BB962C8B-B14F-4D97-AF65-F5344CB8AC3E}">
        <p14:creationId xmlns:p14="http://schemas.microsoft.com/office/powerpoint/2010/main" val="2718453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D7B653-15BA-4919-8C47-7B150641DEE3}"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6D331C-6280-4F59-B9F6-EF0B3E18D20E}" type="slidenum">
              <a:rPr lang="en-IN" smtClean="0"/>
              <a:t>‹#›</a:t>
            </a:fld>
            <a:endParaRPr lang="en-IN"/>
          </a:p>
        </p:txBody>
      </p:sp>
    </p:spTree>
    <p:extLst>
      <p:ext uri="{BB962C8B-B14F-4D97-AF65-F5344CB8AC3E}">
        <p14:creationId xmlns:p14="http://schemas.microsoft.com/office/powerpoint/2010/main" val="4080761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D7B653-15BA-4919-8C47-7B150641DEE3}"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6D331C-6280-4F59-B9F6-EF0B3E18D20E}" type="slidenum">
              <a:rPr lang="en-IN" smtClean="0"/>
              <a:t>‹#›</a:t>
            </a:fld>
            <a:endParaRPr lang="en-IN"/>
          </a:p>
        </p:txBody>
      </p:sp>
    </p:spTree>
    <p:extLst>
      <p:ext uri="{BB962C8B-B14F-4D97-AF65-F5344CB8AC3E}">
        <p14:creationId xmlns:p14="http://schemas.microsoft.com/office/powerpoint/2010/main" val="2201929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BD7B653-15BA-4919-8C47-7B150641DEE3}" type="datetimeFigureOut">
              <a:rPr lang="en-IN" smtClean="0"/>
              <a:t>11-07-2023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6D331C-6280-4F59-B9F6-EF0B3E18D20E}" type="slidenum">
              <a:rPr lang="en-IN" smtClean="0"/>
              <a:t>‹#›</a:t>
            </a:fld>
            <a:endParaRPr lang="en-IN"/>
          </a:p>
        </p:txBody>
      </p:sp>
    </p:spTree>
    <p:extLst>
      <p:ext uri="{BB962C8B-B14F-4D97-AF65-F5344CB8AC3E}">
        <p14:creationId xmlns:p14="http://schemas.microsoft.com/office/powerpoint/2010/main" val="681530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BD7B653-15BA-4919-8C47-7B150641DEE3}" type="datetimeFigureOut">
              <a:rPr lang="en-IN" smtClean="0"/>
              <a:t>11-07-2023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96D331C-6280-4F59-B9F6-EF0B3E18D20E}" type="slidenum">
              <a:rPr lang="en-IN" smtClean="0"/>
              <a:t>‹#›</a:t>
            </a:fld>
            <a:endParaRPr lang="en-IN"/>
          </a:p>
        </p:txBody>
      </p:sp>
    </p:spTree>
    <p:extLst>
      <p:ext uri="{BB962C8B-B14F-4D97-AF65-F5344CB8AC3E}">
        <p14:creationId xmlns:p14="http://schemas.microsoft.com/office/powerpoint/2010/main" val="477655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BD7B653-15BA-4919-8C47-7B150641DEE3}"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D331C-6280-4F59-B9F6-EF0B3E18D20E}" type="slidenum">
              <a:rPr lang="en-IN" smtClean="0"/>
              <a:t>‹#›</a:t>
            </a:fld>
            <a:endParaRPr lang="en-IN"/>
          </a:p>
        </p:txBody>
      </p:sp>
    </p:spTree>
    <p:extLst>
      <p:ext uri="{BB962C8B-B14F-4D97-AF65-F5344CB8AC3E}">
        <p14:creationId xmlns:p14="http://schemas.microsoft.com/office/powerpoint/2010/main" val="1065931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BD7B653-15BA-4919-8C47-7B150641DEE3}"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6D331C-6280-4F59-B9F6-EF0B3E18D20E}" type="slidenum">
              <a:rPr lang="en-IN" smtClean="0"/>
              <a:t>‹#›</a:t>
            </a:fld>
            <a:endParaRPr lang="en-IN"/>
          </a:p>
        </p:txBody>
      </p:sp>
    </p:spTree>
    <p:extLst>
      <p:ext uri="{BB962C8B-B14F-4D97-AF65-F5344CB8AC3E}">
        <p14:creationId xmlns:p14="http://schemas.microsoft.com/office/powerpoint/2010/main" val="299224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D7B653-15BA-4919-8C47-7B150641DEE3}"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D331C-6280-4F59-B9F6-EF0B3E18D20E}" type="slidenum">
              <a:rPr lang="en-IN" smtClean="0"/>
              <a:t>‹#›</a:t>
            </a:fld>
            <a:endParaRPr lang="en-IN"/>
          </a:p>
        </p:txBody>
      </p:sp>
    </p:spTree>
    <p:extLst>
      <p:ext uri="{BB962C8B-B14F-4D97-AF65-F5344CB8AC3E}">
        <p14:creationId xmlns:p14="http://schemas.microsoft.com/office/powerpoint/2010/main" val="238934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D7B653-15BA-4919-8C47-7B150641DEE3}"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6D331C-6280-4F59-B9F6-EF0B3E18D20E}" type="slidenum">
              <a:rPr lang="en-IN" smtClean="0"/>
              <a:t>‹#›</a:t>
            </a:fld>
            <a:endParaRPr lang="en-IN"/>
          </a:p>
        </p:txBody>
      </p:sp>
    </p:spTree>
    <p:extLst>
      <p:ext uri="{BB962C8B-B14F-4D97-AF65-F5344CB8AC3E}">
        <p14:creationId xmlns:p14="http://schemas.microsoft.com/office/powerpoint/2010/main" val="383871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D7B653-15BA-4919-8C47-7B150641DEE3}"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6D331C-6280-4F59-B9F6-EF0B3E18D20E}" type="slidenum">
              <a:rPr lang="en-IN" smtClean="0"/>
              <a:t>‹#›</a:t>
            </a:fld>
            <a:endParaRPr lang="en-IN"/>
          </a:p>
        </p:txBody>
      </p:sp>
    </p:spTree>
    <p:extLst>
      <p:ext uri="{BB962C8B-B14F-4D97-AF65-F5344CB8AC3E}">
        <p14:creationId xmlns:p14="http://schemas.microsoft.com/office/powerpoint/2010/main" val="2328579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D7B653-15BA-4919-8C47-7B150641DEE3}" type="datetimeFigureOut">
              <a:rPr lang="en-IN" smtClean="0"/>
              <a:t>11-07-2023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6D331C-6280-4F59-B9F6-EF0B3E18D20E}" type="slidenum">
              <a:rPr lang="en-IN" smtClean="0"/>
              <a:t>‹#›</a:t>
            </a:fld>
            <a:endParaRPr lang="en-IN"/>
          </a:p>
        </p:txBody>
      </p:sp>
    </p:spTree>
    <p:extLst>
      <p:ext uri="{BB962C8B-B14F-4D97-AF65-F5344CB8AC3E}">
        <p14:creationId xmlns:p14="http://schemas.microsoft.com/office/powerpoint/2010/main" val="17002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D7B653-15BA-4919-8C47-7B150641DEE3}" type="datetimeFigureOut">
              <a:rPr lang="en-IN" smtClean="0"/>
              <a:t>11-07-2023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6D331C-6280-4F59-B9F6-EF0B3E18D20E}" type="slidenum">
              <a:rPr lang="en-IN" smtClean="0"/>
              <a:t>‹#›</a:t>
            </a:fld>
            <a:endParaRPr lang="en-IN"/>
          </a:p>
        </p:txBody>
      </p:sp>
    </p:spTree>
    <p:extLst>
      <p:ext uri="{BB962C8B-B14F-4D97-AF65-F5344CB8AC3E}">
        <p14:creationId xmlns:p14="http://schemas.microsoft.com/office/powerpoint/2010/main" val="15404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7B653-15BA-4919-8C47-7B150641DEE3}" type="datetimeFigureOut">
              <a:rPr lang="en-IN" smtClean="0"/>
              <a:t>11-07-2023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96D331C-6280-4F59-B9F6-EF0B3E18D20E}" type="slidenum">
              <a:rPr lang="en-IN" smtClean="0"/>
              <a:t>‹#›</a:t>
            </a:fld>
            <a:endParaRPr lang="en-IN"/>
          </a:p>
        </p:txBody>
      </p:sp>
    </p:spTree>
    <p:extLst>
      <p:ext uri="{BB962C8B-B14F-4D97-AF65-F5344CB8AC3E}">
        <p14:creationId xmlns:p14="http://schemas.microsoft.com/office/powerpoint/2010/main" val="2199883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D7B653-15BA-4919-8C47-7B150641DEE3}"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96D331C-6280-4F59-B9F6-EF0B3E18D20E}" type="slidenum">
              <a:rPr lang="en-IN" smtClean="0"/>
              <a:t>‹#›</a:t>
            </a:fld>
            <a:endParaRPr lang="en-IN"/>
          </a:p>
        </p:txBody>
      </p:sp>
    </p:spTree>
    <p:extLst>
      <p:ext uri="{BB962C8B-B14F-4D97-AF65-F5344CB8AC3E}">
        <p14:creationId xmlns:p14="http://schemas.microsoft.com/office/powerpoint/2010/main" val="1328950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D7B653-15BA-4919-8C47-7B150641DEE3}"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96D331C-6280-4F59-B9F6-EF0B3E18D20E}" type="slidenum">
              <a:rPr lang="en-IN" smtClean="0"/>
              <a:t>‹#›</a:t>
            </a:fld>
            <a:endParaRPr lang="en-IN"/>
          </a:p>
        </p:txBody>
      </p:sp>
    </p:spTree>
    <p:extLst>
      <p:ext uri="{BB962C8B-B14F-4D97-AF65-F5344CB8AC3E}">
        <p14:creationId xmlns:p14="http://schemas.microsoft.com/office/powerpoint/2010/main" val="1379518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BD7B653-15BA-4919-8C47-7B150641DEE3}" type="datetimeFigureOut">
              <a:rPr lang="en-IN" smtClean="0"/>
              <a:t>11-07-2023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96D331C-6280-4F59-B9F6-EF0B3E18D20E}" type="slidenum">
              <a:rPr lang="en-IN" smtClean="0"/>
              <a:t>‹#›</a:t>
            </a:fld>
            <a:endParaRPr lang="en-IN"/>
          </a:p>
        </p:txBody>
      </p:sp>
    </p:spTree>
    <p:extLst>
      <p:ext uri="{BB962C8B-B14F-4D97-AF65-F5344CB8AC3E}">
        <p14:creationId xmlns:p14="http://schemas.microsoft.com/office/powerpoint/2010/main" val="290422723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HAIK-SAYED-BASHA/SHAIK.git" TargetMode="External"/><Relationship Id="rId2" Type="http://schemas.openxmlformats.org/officeDocument/2006/relationships/hyperlink" Target="https://peaceful-phoenix-79e135.netlify.ap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7000">
              <a:schemeClr val="accent1">
                <a:lumMod val="45000"/>
                <a:lumOff val="55000"/>
              </a:schemeClr>
            </a:gs>
            <a:gs pos="38000">
              <a:schemeClr val="accent1">
                <a:lumMod val="45000"/>
                <a:lumOff val="55000"/>
              </a:schemeClr>
            </a:gs>
            <a:gs pos="87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289A76-14C1-FD3D-6C44-0794D0A26157}"/>
              </a:ext>
            </a:extLst>
          </p:cNvPr>
          <p:cNvSpPr>
            <a:spLocks noGrp="1"/>
          </p:cNvSpPr>
          <p:nvPr>
            <p:ph type="title"/>
          </p:nvPr>
        </p:nvSpPr>
        <p:spPr/>
        <p:txBody>
          <a:bodyPr/>
          <a:lstStyle/>
          <a:p>
            <a:pPr algn="ctr"/>
            <a:r>
              <a:rPr lang="en-IN" b="1" u="sng" dirty="0">
                <a:solidFill>
                  <a:srgbClr val="00B0F0"/>
                </a:solidFill>
              </a:rPr>
              <a:t>STUDENT DETAILS</a:t>
            </a:r>
          </a:p>
        </p:txBody>
      </p:sp>
      <p:sp>
        <p:nvSpPr>
          <p:cNvPr id="5" name="Content Placeholder 4">
            <a:extLst>
              <a:ext uri="{FF2B5EF4-FFF2-40B4-BE49-F238E27FC236}">
                <a16:creationId xmlns:a16="http://schemas.microsoft.com/office/drawing/2014/main" id="{83534B05-7E73-750A-1521-867EA152FC64}"/>
              </a:ext>
            </a:extLst>
          </p:cNvPr>
          <p:cNvSpPr>
            <a:spLocks noGrp="1"/>
          </p:cNvSpPr>
          <p:nvPr>
            <p:ph idx="1"/>
          </p:nvPr>
        </p:nvSpPr>
        <p:spPr>
          <a:xfrm>
            <a:off x="521447" y="1343025"/>
            <a:ext cx="7689104" cy="4261644"/>
          </a:xfrm>
        </p:spPr>
        <p:txBody>
          <a:bodyPr>
            <a:normAutofit fontScale="77500" lnSpcReduction="20000"/>
          </a:bodyPr>
          <a:lstStyle/>
          <a:p>
            <a:pPr marL="0" indent="0">
              <a:buNone/>
            </a:pPr>
            <a:endParaRPr lang="en-IN" sz="2400" b="1" dirty="0">
              <a:solidFill>
                <a:schemeClr val="accent3">
                  <a:lumMod val="50000"/>
                </a:schemeClr>
              </a:solidFill>
            </a:endParaRPr>
          </a:p>
          <a:p>
            <a:pPr marL="0" indent="0">
              <a:buNone/>
            </a:pPr>
            <a:endParaRPr lang="en-IN" sz="2400" b="1" dirty="0">
              <a:solidFill>
                <a:schemeClr val="accent3">
                  <a:lumMod val="50000"/>
                </a:schemeClr>
              </a:solidFill>
            </a:endParaRPr>
          </a:p>
          <a:p>
            <a:pPr marL="0" indent="0">
              <a:buNone/>
            </a:pPr>
            <a:endParaRPr lang="en-IN" sz="2400" b="1" dirty="0">
              <a:solidFill>
                <a:schemeClr val="accent3">
                  <a:lumMod val="50000"/>
                </a:schemeClr>
              </a:solidFill>
            </a:endParaRPr>
          </a:p>
          <a:p>
            <a:pPr marL="0" indent="0">
              <a:buNone/>
            </a:pPr>
            <a:r>
              <a:rPr lang="en-IN" sz="2400" b="1" dirty="0">
                <a:solidFill>
                  <a:schemeClr val="accent3">
                    <a:lumMod val="50000"/>
                  </a:schemeClr>
                </a:solidFill>
              </a:rPr>
              <a:t>NAME                               : SHAIK SAYED BASHA</a:t>
            </a:r>
          </a:p>
          <a:p>
            <a:pPr marL="0" indent="0">
              <a:buNone/>
            </a:pPr>
            <a:r>
              <a:rPr lang="en-IN" sz="2400" b="1" dirty="0">
                <a:solidFill>
                  <a:schemeClr val="accent3">
                    <a:lumMod val="50000"/>
                  </a:schemeClr>
                </a:solidFill>
              </a:rPr>
              <a:t>SKILLS BUILD EMAIL ID     : sayedbasha9676@gmail.com</a:t>
            </a:r>
          </a:p>
          <a:p>
            <a:pPr marL="0" indent="0">
              <a:buNone/>
            </a:pPr>
            <a:r>
              <a:rPr lang="en-IN" sz="2400" b="1" dirty="0">
                <a:solidFill>
                  <a:schemeClr val="accent3">
                    <a:lumMod val="50000"/>
                  </a:schemeClr>
                </a:solidFill>
              </a:rPr>
              <a:t>COLLEGE NAME              : MJR COLLEGE OF ENGINEERING </a:t>
            </a:r>
          </a:p>
          <a:p>
            <a:pPr marL="0" indent="0">
              <a:buNone/>
            </a:pPr>
            <a:r>
              <a:rPr lang="en-IN" sz="2400" b="1" dirty="0">
                <a:solidFill>
                  <a:schemeClr val="accent3">
                    <a:lumMod val="50000"/>
                  </a:schemeClr>
                </a:solidFill>
              </a:rPr>
              <a:t>                                            AND TECHNOLOGY</a:t>
            </a:r>
          </a:p>
          <a:p>
            <a:pPr marL="0" indent="0">
              <a:buNone/>
            </a:pPr>
            <a:r>
              <a:rPr lang="en-IN" sz="2400" b="1" dirty="0">
                <a:solidFill>
                  <a:schemeClr val="accent3">
                    <a:lumMod val="50000"/>
                  </a:schemeClr>
                </a:solidFill>
              </a:rPr>
              <a:t>COLLEGE STATE               : ANDHRA PRADESH</a:t>
            </a:r>
          </a:p>
          <a:p>
            <a:pPr marL="0" indent="0">
              <a:buNone/>
            </a:pPr>
            <a:r>
              <a:rPr lang="en-IN" sz="2400" b="1" dirty="0">
                <a:solidFill>
                  <a:schemeClr val="accent3">
                    <a:lumMod val="50000"/>
                  </a:schemeClr>
                </a:solidFill>
              </a:rPr>
              <a:t>INTERNSHIP DOMAIN       :FRONT-END DEVELOPMENT</a:t>
            </a:r>
          </a:p>
          <a:p>
            <a:pPr marL="0" indent="0">
              <a:buNone/>
            </a:pPr>
            <a:r>
              <a:rPr lang="en-IN" sz="2400" b="1" dirty="0">
                <a:solidFill>
                  <a:schemeClr val="accent3">
                    <a:lumMod val="50000"/>
                  </a:schemeClr>
                </a:solidFill>
              </a:rPr>
              <a:t>INTERNSHIP START DATE   :5-JUNE-2023</a:t>
            </a:r>
          </a:p>
          <a:p>
            <a:pPr marL="0" indent="0">
              <a:buNone/>
            </a:pPr>
            <a:r>
              <a:rPr lang="en-IN" sz="2400" b="1" dirty="0">
                <a:solidFill>
                  <a:schemeClr val="accent3">
                    <a:lumMod val="50000"/>
                  </a:schemeClr>
                </a:solidFill>
              </a:rPr>
              <a:t>INTERNSHIP END DATE     :15-JULY-2023</a:t>
            </a:r>
            <a:r>
              <a:rPr lang="en-IN" sz="1600" b="1" dirty="0">
                <a:solidFill>
                  <a:schemeClr val="accent3">
                    <a:lumMod val="50000"/>
                  </a:schemeClr>
                </a:solidFill>
              </a:rPr>
              <a:t>																							</a:t>
            </a:r>
          </a:p>
        </p:txBody>
      </p:sp>
      <p:pic>
        <p:nvPicPr>
          <p:cNvPr id="7" name="Picture 6">
            <a:extLst>
              <a:ext uri="{FF2B5EF4-FFF2-40B4-BE49-F238E27FC236}">
                <a16:creationId xmlns:a16="http://schemas.microsoft.com/office/drawing/2014/main" id="{F823A385-EBE2-FA49-06E3-E074B7591D91}"/>
              </a:ext>
            </a:extLst>
          </p:cNvPr>
          <p:cNvPicPr>
            <a:picLocks noChangeAspect="1"/>
          </p:cNvPicPr>
          <p:nvPr/>
        </p:nvPicPr>
        <p:blipFill rotWithShape="1">
          <a:blip r:embed="rId2"/>
          <a:srcRect l="6001" t="3549" r="7878" b="8117"/>
          <a:stretch/>
        </p:blipFill>
        <p:spPr>
          <a:xfrm>
            <a:off x="8686800" y="2438401"/>
            <a:ext cx="2596404" cy="2666999"/>
          </a:xfrm>
          <a:prstGeom prst="rect">
            <a:avLst/>
          </a:prstGeom>
          <a:effectLst>
            <a:outerShdw blurRad="977900" dist="50800" dir="5400000" sx="117000" sy="117000" algn="ctr" rotWithShape="0">
              <a:srgbClr val="000000">
                <a:alpha val="62000"/>
              </a:srgbClr>
            </a:outerShdw>
          </a:effectLst>
        </p:spPr>
      </p:pic>
    </p:spTree>
    <p:extLst>
      <p:ext uri="{BB962C8B-B14F-4D97-AF65-F5344CB8AC3E}">
        <p14:creationId xmlns:p14="http://schemas.microsoft.com/office/powerpoint/2010/main" val="247555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79673-2722-5A45-5AF4-AA14C4AEB594}"/>
              </a:ext>
            </a:extLst>
          </p:cNvPr>
          <p:cNvSpPr>
            <a:spLocks noGrp="1"/>
          </p:cNvSpPr>
          <p:nvPr>
            <p:ph type="title"/>
          </p:nvPr>
        </p:nvSpPr>
        <p:spPr/>
        <p:txBody>
          <a:bodyPr/>
          <a:lstStyle/>
          <a:p>
            <a:pPr algn="ctr"/>
            <a:r>
              <a:rPr lang="en-IN" b="1" u="sng" dirty="0">
                <a:solidFill>
                  <a:schemeClr val="accent6">
                    <a:lumMod val="20000"/>
                    <a:lumOff val="80000"/>
                  </a:schemeClr>
                </a:solidFill>
              </a:rPr>
              <a:t>LINKS</a:t>
            </a:r>
          </a:p>
        </p:txBody>
      </p:sp>
      <p:sp>
        <p:nvSpPr>
          <p:cNvPr id="3" name="Content Placeholder 2">
            <a:extLst>
              <a:ext uri="{FF2B5EF4-FFF2-40B4-BE49-F238E27FC236}">
                <a16:creationId xmlns:a16="http://schemas.microsoft.com/office/drawing/2014/main" id="{E30822B4-F355-63CE-D43E-10F13C26E10E}"/>
              </a:ext>
            </a:extLst>
          </p:cNvPr>
          <p:cNvSpPr>
            <a:spLocks noGrp="1"/>
          </p:cNvSpPr>
          <p:nvPr>
            <p:ph idx="1"/>
          </p:nvPr>
        </p:nvSpPr>
        <p:spPr>
          <a:xfrm>
            <a:off x="571500" y="2603500"/>
            <a:ext cx="11049000" cy="3416300"/>
          </a:xfrm>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p:spPr>
        <p:txBody>
          <a:bodyPr>
            <a:normAutofit/>
          </a:bodyPr>
          <a:lstStyle/>
          <a:p>
            <a:r>
              <a:rPr lang="en-IN" sz="2800" b="1" u="sng"/>
              <a:t>WEBSITE  OUTPUT LINK :- </a:t>
            </a:r>
            <a:r>
              <a:rPr lang="en-IN" sz="2800" b="1" u="sng">
                <a:hlinkClick r:id="rId2"/>
              </a:rPr>
              <a:t>https://peaceful-phoenix-79e135.netlify.app/</a:t>
            </a:r>
            <a:r>
              <a:rPr lang="en-IN" sz="2800" b="1" u="sng"/>
              <a:t> </a:t>
            </a:r>
            <a:endParaRPr lang="en-IN" sz="2800" b="1" u="sng" dirty="0"/>
          </a:p>
          <a:p>
            <a:endParaRPr lang="en-IN" sz="2800" b="1" u="sng" dirty="0"/>
          </a:p>
          <a:p>
            <a:endParaRPr lang="en-IN" sz="2800" b="1" u="sng" dirty="0"/>
          </a:p>
          <a:p>
            <a:r>
              <a:rPr lang="en-IN" sz="2800" b="1" u="sng" dirty="0"/>
              <a:t>SOURCE CODE LINK:-  </a:t>
            </a:r>
            <a:r>
              <a:rPr lang="en-IN" sz="2800" b="1" u="sng" dirty="0">
                <a:hlinkClick r:id="rId3"/>
              </a:rPr>
              <a:t>https://github.com/SHAIK-SAYED-BASHA/SHAIK.git</a:t>
            </a:r>
            <a:r>
              <a:rPr lang="en-IN" sz="2800" b="1" u="sng" dirty="0"/>
              <a:t> </a:t>
            </a:r>
          </a:p>
        </p:txBody>
      </p:sp>
    </p:spTree>
    <p:extLst>
      <p:ext uri="{BB962C8B-B14F-4D97-AF65-F5344CB8AC3E}">
        <p14:creationId xmlns:p14="http://schemas.microsoft.com/office/powerpoint/2010/main" val="4010915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inehungama: Powerpoint Presentation Thank You Images For Ppt Hd">
            <a:extLst>
              <a:ext uri="{FF2B5EF4-FFF2-40B4-BE49-F238E27FC236}">
                <a16:creationId xmlns:a16="http://schemas.microsoft.com/office/drawing/2014/main" id="{4F98E46E-88C6-8811-8105-9AEA566A63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057" b="500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23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F34B-5A69-679D-0196-62FE73987678}"/>
              </a:ext>
            </a:extLst>
          </p:cNvPr>
          <p:cNvSpPr>
            <a:spLocks noGrp="1"/>
          </p:cNvSpPr>
          <p:nvPr>
            <p:ph type="title"/>
          </p:nvPr>
        </p:nvSpPr>
        <p:spPr/>
        <p:txBody>
          <a:bodyPr/>
          <a:lstStyle/>
          <a:p>
            <a:pPr algn="ctr"/>
            <a:r>
              <a:rPr lang="en-IN" b="1" dirty="0"/>
              <a:t>TOPIC:- PORTFOLIO WEBSITE</a:t>
            </a:r>
          </a:p>
        </p:txBody>
      </p:sp>
      <p:sp>
        <p:nvSpPr>
          <p:cNvPr id="4" name="TextBox 3">
            <a:extLst>
              <a:ext uri="{FF2B5EF4-FFF2-40B4-BE49-F238E27FC236}">
                <a16:creationId xmlns:a16="http://schemas.microsoft.com/office/drawing/2014/main" id="{DC356E1F-9E93-A469-60D2-496C769B2420}"/>
              </a:ext>
            </a:extLst>
          </p:cNvPr>
          <p:cNvSpPr txBox="1"/>
          <p:nvPr/>
        </p:nvSpPr>
        <p:spPr>
          <a:xfrm>
            <a:off x="602505" y="2415124"/>
            <a:ext cx="11237070" cy="4247317"/>
          </a:xfrm>
          <a:prstGeom prst="rect">
            <a:avLst/>
          </a:prstGeom>
          <a:gradFill flip="none" rotWithShape="1">
            <a:gsLst>
              <a:gs pos="0">
                <a:schemeClr val="accent4">
                  <a:lumMod val="0"/>
                  <a:lumOff val="100000"/>
                </a:schemeClr>
              </a:gs>
              <a:gs pos="72000">
                <a:schemeClr val="accent4">
                  <a:lumMod val="0"/>
                  <a:lumOff val="100000"/>
                </a:schemeClr>
              </a:gs>
              <a:gs pos="99000">
                <a:schemeClr val="accent4">
                  <a:lumMod val="100000"/>
                </a:schemeClr>
              </a:gs>
            </a:gsLst>
            <a:path path="circle">
              <a:fillToRect l="50000" t="-80000" r="50000" b="180000"/>
            </a:path>
            <a:tileRect/>
          </a:gradFill>
        </p:spPr>
        <p:txBody>
          <a:bodyPr wrap="square">
            <a:spAutoFit/>
          </a:bodyPr>
          <a:lstStyle/>
          <a:p>
            <a:pPr marL="285750" indent="-285750" algn="l">
              <a:buFont typeface="Arial" panose="020B0604020202020204" pitchFamily="34" charset="0"/>
              <a:buChar char="•"/>
            </a:pPr>
            <a:r>
              <a:rPr lang="en-US" b="0" i="0" dirty="0">
                <a:solidFill>
                  <a:schemeClr val="bg2">
                    <a:lumMod val="10000"/>
                  </a:schemeClr>
                </a:solidFill>
                <a:effectLst/>
                <a:latin typeface="Söhne"/>
              </a:rPr>
              <a:t>A portfolio website is an online platform that showcases a person's or a company's work, projects, skills, and achievements. It serves as a digital portfolio, allowing individuals to display their creative or professional work to potential clients, employers, or collaborators. Portfolio websites are commonly used by artists, designers, photographers, writers, web developers, and other creative professionals to showcase their talent and attract new opportunities.</a:t>
            </a:r>
          </a:p>
          <a:p>
            <a:pPr marL="285750" indent="-285750" algn="l">
              <a:buFont typeface="Arial" panose="020B0604020202020204" pitchFamily="34" charset="0"/>
              <a:buChar char="•"/>
            </a:pPr>
            <a:r>
              <a:rPr lang="en-US" b="0" i="0" dirty="0">
                <a:solidFill>
                  <a:schemeClr val="bg2">
                    <a:lumMod val="10000"/>
                  </a:schemeClr>
                </a:solidFill>
                <a:effectLst/>
                <a:latin typeface="Söhne"/>
              </a:rPr>
              <a:t>The purpose of a portfolio website is to provide a visually appealing and organized presentation of a person's work samples or case studies. It typically includes a collection of images, videos, text descriptions, and other media, presenting the projects or works in an engaging and informative way. The website may also include additional sections such as an About Me page, contact information, testimonials, and links to social media profiles.</a:t>
            </a:r>
          </a:p>
          <a:p>
            <a:pPr marL="285750" indent="-285750" algn="l">
              <a:buFont typeface="Arial" panose="020B0604020202020204" pitchFamily="34" charset="0"/>
              <a:buChar char="•"/>
            </a:pPr>
            <a:r>
              <a:rPr lang="en-US" b="0" i="0" dirty="0">
                <a:solidFill>
                  <a:schemeClr val="bg2">
                    <a:lumMod val="10000"/>
                  </a:schemeClr>
                </a:solidFill>
                <a:effectLst/>
                <a:latin typeface="Söhne"/>
              </a:rPr>
              <a:t>Portfolio websites are highly customizable, allowing individuals to create a unique online presence that aligns with their personal brand or professional goals. They can be built using various tools and technologies, ranging from simple website builders or content management systems (CMS) to custom-coded websites using HTML, CSS, and JavaScript.</a:t>
            </a:r>
          </a:p>
          <a:p>
            <a:pPr marL="285750" indent="-285750" algn="l">
              <a:buFont typeface="Arial" panose="020B0604020202020204" pitchFamily="34" charset="0"/>
              <a:buChar char="•"/>
            </a:pPr>
            <a:r>
              <a:rPr lang="en-US" b="0" i="0" dirty="0">
                <a:solidFill>
                  <a:schemeClr val="bg2">
                    <a:lumMod val="10000"/>
                  </a:schemeClr>
                </a:solidFill>
                <a:effectLst/>
                <a:latin typeface="Söhne"/>
              </a:rPr>
              <a:t>Overall, a portfolio website serves as a central hub for displaying and promoting one's work, attracting potential clients, employers, or collaborators, and establishing credibility and professionalism in a specific field.</a:t>
            </a:r>
          </a:p>
        </p:txBody>
      </p:sp>
    </p:spTree>
    <p:extLst>
      <p:ext uri="{BB962C8B-B14F-4D97-AF65-F5344CB8AC3E}">
        <p14:creationId xmlns:p14="http://schemas.microsoft.com/office/powerpoint/2010/main" val="761375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2EDB4-E50A-8C95-6638-078FB9BB1DEF}"/>
              </a:ext>
            </a:extLst>
          </p:cNvPr>
          <p:cNvSpPr>
            <a:spLocks noGrp="1"/>
          </p:cNvSpPr>
          <p:nvPr>
            <p:ph type="title"/>
          </p:nvPr>
        </p:nvSpPr>
        <p:spPr/>
        <p:txBody>
          <a:bodyPr/>
          <a:lstStyle/>
          <a:p>
            <a:pPr algn="ctr"/>
            <a:r>
              <a:rPr lang="en-IN" b="1" dirty="0">
                <a:solidFill>
                  <a:schemeClr val="accent5">
                    <a:lumMod val="20000"/>
                    <a:lumOff val="80000"/>
                  </a:schemeClr>
                </a:solidFill>
              </a:rPr>
              <a:t>AGENDA</a:t>
            </a:r>
          </a:p>
        </p:txBody>
      </p:sp>
      <p:sp>
        <p:nvSpPr>
          <p:cNvPr id="3" name="Content Placeholder 2">
            <a:extLst>
              <a:ext uri="{FF2B5EF4-FFF2-40B4-BE49-F238E27FC236}">
                <a16:creationId xmlns:a16="http://schemas.microsoft.com/office/drawing/2014/main" id="{A3331091-BA2E-0DD9-D8B4-F573C380C86B}"/>
              </a:ext>
            </a:extLst>
          </p:cNvPr>
          <p:cNvSpPr>
            <a:spLocks noGrp="1"/>
          </p:cNvSpPr>
          <p:nvPr>
            <p:ph idx="1"/>
          </p:nvPr>
        </p:nvSpPr>
        <p:spPr>
          <a:xfrm>
            <a:off x="501277" y="2727325"/>
            <a:ext cx="11189446" cy="3416300"/>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a:noAutofit/>
          </a:bodyPr>
          <a:lstStyle/>
          <a:p>
            <a:r>
              <a:rPr lang="en-US" sz="2000" b="0" i="0" dirty="0">
                <a:solidFill>
                  <a:schemeClr val="accent4">
                    <a:lumMod val="50000"/>
                  </a:schemeClr>
                </a:solidFill>
                <a:effectLst/>
                <a:latin typeface="Söhne"/>
              </a:rPr>
              <a:t>A portfolio website serves as a central hub to effectively showcase your work, skills, and achievements. Its primary agenda is to visually display your best work samples, projects, or creative endeavors. By presenting your work in an organized and visually appealing manner, the website aims to attract potential clients, employers, or collaborators. Additionally, it establishes credibility by demonstrating your expertise and professionalism. The website also serves as a tool for personal branding, allowing you to establish a unique identity and leave a lasting impression on visitors. By providing additional information about yourself, such as an About Me page or testimonials, you can further engage and inspire visitors, encouraging them to reach out and explore potential opportunities. Ultimately, the agenda of a portfolio website is to create a compelling online presence that effectively represents your skills, attracts new opportunities, and establishes your reputation in your chosen field.</a:t>
            </a:r>
            <a:endParaRPr lang="en-IN" sz="2000" dirty="0">
              <a:solidFill>
                <a:schemeClr val="accent4">
                  <a:lumMod val="50000"/>
                </a:schemeClr>
              </a:solidFill>
            </a:endParaRPr>
          </a:p>
        </p:txBody>
      </p:sp>
    </p:spTree>
    <p:extLst>
      <p:ext uri="{BB962C8B-B14F-4D97-AF65-F5344CB8AC3E}">
        <p14:creationId xmlns:p14="http://schemas.microsoft.com/office/powerpoint/2010/main" val="3833623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38E9A-BE22-F170-E78D-20AC3780391A}"/>
              </a:ext>
            </a:extLst>
          </p:cNvPr>
          <p:cNvSpPr>
            <a:spLocks noGrp="1"/>
          </p:cNvSpPr>
          <p:nvPr>
            <p:ph type="title"/>
          </p:nvPr>
        </p:nvSpPr>
        <p:spPr/>
        <p:txBody>
          <a:bodyPr/>
          <a:lstStyle/>
          <a:p>
            <a:pPr algn="ctr"/>
            <a:r>
              <a:rPr lang="en-IN" b="1" dirty="0">
                <a:solidFill>
                  <a:schemeClr val="accent6">
                    <a:lumMod val="20000"/>
                    <a:lumOff val="80000"/>
                  </a:schemeClr>
                </a:solidFill>
              </a:rPr>
              <a:t>PROJECT OVERVIEW</a:t>
            </a:r>
          </a:p>
        </p:txBody>
      </p:sp>
      <p:sp>
        <p:nvSpPr>
          <p:cNvPr id="3" name="Content Placeholder 2">
            <a:extLst>
              <a:ext uri="{FF2B5EF4-FFF2-40B4-BE49-F238E27FC236}">
                <a16:creationId xmlns:a16="http://schemas.microsoft.com/office/drawing/2014/main" id="{829889D8-4BF2-91D6-ADCD-C3D2748AB79B}"/>
              </a:ext>
            </a:extLst>
          </p:cNvPr>
          <p:cNvSpPr>
            <a:spLocks noGrp="1"/>
          </p:cNvSpPr>
          <p:nvPr>
            <p:ph idx="1"/>
          </p:nvPr>
        </p:nvSpPr>
        <p:spPr>
          <a:xfrm>
            <a:off x="466726" y="2603500"/>
            <a:ext cx="11258550" cy="3816350"/>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a:normAutofit/>
          </a:bodyPr>
          <a:lstStyle/>
          <a:p>
            <a:r>
              <a:rPr lang="en-US" b="0" i="0" dirty="0">
                <a:solidFill>
                  <a:schemeClr val="tx2">
                    <a:lumMod val="50000"/>
                  </a:schemeClr>
                </a:solidFill>
                <a:effectLst/>
                <a:latin typeface="Söhne"/>
              </a:rPr>
              <a:t>A portfolio website is an online platform designed to showcase and highlight a person's or a company's work, skills, and achievements. It serves as a digital portfolio, allowing individuals to present their creative or professional work to potential clients, employers, or collaborators. The primary purpose of a portfolio website is to provide a visually appealing and organized presentation of work samples, projects, or case studies</a:t>
            </a:r>
          </a:p>
          <a:p>
            <a:pPr algn="l"/>
            <a:r>
              <a:rPr lang="en-US" b="0" i="0" dirty="0">
                <a:solidFill>
                  <a:schemeClr val="tx2">
                    <a:lumMod val="50000"/>
                  </a:schemeClr>
                </a:solidFill>
                <a:effectLst/>
                <a:latin typeface="Söhne"/>
              </a:rPr>
              <a:t>In addition to showcasing work, a portfolio website may include sections such as an About Me page, contact information, testimonials, and links to social media profiles. These elements provide additional context, introduce the individual, and enhance their personal brand.</a:t>
            </a:r>
          </a:p>
          <a:p>
            <a:pPr algn="l"/>
            <a:r>
              <a:rPr lang="en-US" b="0" i="0" dirty="0">
                <a:solidFill>
                  <a:schemeClr val="tx2">
                    <a:lumMod val="50000"/>
                  </a:schemeClr>
                </a:solidFill>
                <a:effectLst/>
                <a:latin typeface="Söhne"/>
              </a:rPr>
              <a:t>The ultimate goal of a portfolio website is to create a compelling online presence that effectively represents the individual's skills, attracts potential clients or employers, and fosters professional growth and opportunities. It serves as a centralized platform where visitors can explore and evaluate the individual's work, leading to potential collaborations, job offers, or commissioned projects.</a:t>
            </a:r>
          </a:p>
          <a:p>
            <a:endParaRPr lang="en-IN" dirty="0">
              <a:solidFill>
                <a:schemeClr val="tx2">
                  <a:lumMod val="50000"/>
                </a:schemeClr>
              </a:solidFill>
            </a:endParaRPr>
          </a:p>
        </p:txBody>
      </p:sp>
    </p:spTree>
    <p:extLst>
      <p:ext uri="{BB962C8B-B14F-4D97-AF65-F5344CB8AC3E}">
        <p14:creationId xmlns:p14="http://schemas.microsoft.com/office/powerpoint/2010/main" val="524237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3326C-000C-FA95-A79D-B661EF4080BF}"/>
              </a:ext>
            </a:extLst>
          </p:cNvPr>
          <p:cNvSpPr>
            <a:spLocks noGrp="1"/>
          </p:cNvSpPr>
          <p:nvPr>
            <p:ph type="title"/>
          </p:nvPr>
        </p:nvSpPr>
        <p:spPr/>
        <p:txBody>
          <a:bodyPr/>
          <a:lstStyle/>
          <a:p>
            <a:pPr algn="ctr"/>
            <a:r>
              <a:rPr lang="en-IN" b="1" u="sng" dirty="0">
                <a:solidFill>
                  <a:schemeClr val="accent6">
                    <a:lumMod val="20000"/>
                    <a:lumOff val="80000"/>
                  </a:schemeClr>
                </a:solidFill>
              </a:rPr>
              <a:t>WHO ARE THE END-USERS?</a:t>
            </a:r>
          </a:p>
        </p:txBody>
      </p:sp>
      <p:sp>
        <p:nvSpPr>
          <p:cNvPr id="3" name="Content Placeholder 2">
            <a:extLst>
              <a:ext uri="{FF2B5EF4-FFF2-40B4-BE49-F238E27FC236}">
                <a16:creationId xmlns:a16="http://schemas.microsoft.com/office/drawing/2014/main" id="{40ED964D-726D-AB00-4A35-C653452E158E}"/>
              </a:ext>
            </a:extLst>
          </p:cNvPr>
          <p:cNvSpPr>
            <a:spLocks noGrp="1"/>
          </p:cNvSpPr>
          <p:nvPr>
            <p:ph idx="1"/>
          </p:nvPr>
        </p:nvSpPr>
        <p:spPr>
          <a:xfrm>
            <a:off x="542925" y="2889250"/>
            <a:ext cx="11258550" cy="3416300"/>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a:normAutofit fontScale="92500" lnSpcReduction="20000"/>
          </a:bodyPr>
          <a:lstStyle/>
          <a:p>
            <a:pPr>
              <a:buFont typeface="Arial" panose="020B0604020202020204" pitchFamily="34" charset="0"/>
              <a:buChar char="•"/>
            </a:pPr>
            <a:r>
              <a:rPr lang="en-US" sz="2100" i="0" dirty="0">
                <a:solidFill>
                  <a:schemeClr val="tx2">
                    <a:lumMod val="50000"/>
                  </a:schemeClr>
                </a:solidFill>
                <a:effectLst/>
                <a:latin typeface="Times New Roman" panose="02020603050405020304" pitchFamily="18" charset="0"/>
                <a:cs typeface="Times New Roman" panose="02020603050405020304" pitchFamily="18" charset="0"/>
              </a:rPr>
              <a:t>The end users of a portfolio website can vary depending on the purpose and target audience of the individual or professional behind the portfolio.</a:t>
            </a:r>
          </a:p>
          <a:p>
            <a:pPr algn="l">
              <a:buFont typeface="Arial" panose="020B0604020202020204" pitchFamily="34" charset="0"/>
              <a:buChar char="•"/>
            </a:pPr>
            <a:r>
              <a:rPr lang="en-US" b="0" i="0" dirty="0">
                <a:solidFill>
                  <a:schemeClr val="accent4">
                    <a:lumMod val="50000"/>
                  </a:schemeClr>
                </a:solidFill>
                <a:effectLst/>
                <a:latin typeface="Söhne"/>
              </a:rPr>
              <a:t>Clients: Potential clients who visit the website to evaluate the individual or company's work and determine if they want to hire their services.</a:t>
            </a:r>
          </a:p>
          <a:p>
            <a:pPr algn="l">
              <a:buFont typeface="Arial" panose="020B0604020202020204" pitchFamily="34" charset="0"/>
              <a:buChar char="•"/>
            </a:pPr>
            <a:r>
              <a:rPr lang="en-US" b="0" i="0" dirty="0">
                <a:solidFill>
                  <a:schemeClr val="accent4">
                    <a:lumMod val="50000"/>
                  </a:schemeClr>
                </a:solidFill>
                <a:effectLst/>
                <a:latin typeface="Söhne"/>
              </a:rPr>
              <a:t>Employers: Companies or organizations looking to fill job positions may visit portfolio websites to assess the skills and capabilities of job candidates.</a:t>
            </a:r>
          </a:p>
          <a:p>
            <a:pPr algn="l">
              <a:buFont typeface="Arial" panose="020B0604020202020204" pitchFamily="34" charset="0"/>
              <a:buChar char="•"/>
            </a:pPr>
            <a:r>
              <a:rPr lang="en-US" b="0" i="0" dirty="0">
                <a:solidFill>
                  <a:schemeClr val="accent4">
                    <a:lumMod val="50000"/>
                  </a:schemeClr>
                </a:solidFill>
                <a:effectLst/>
                <a:latin typeface="Söhne"/>
              </a:rPr>
              <a:t>Collaborators: Other professionals in related fields who are interested in partnering or collaborating on projects.</a:t>
            </a:r>
          </a:p>
          <a:p>
            <a:pPr algn="l">
              <a:buFont typeface="Arial" panose="020B0604020202020204" pitchFamily="34" charset="0"/>
              <a:buChar char="•"/>
            </a:pPr>
            <a:r>
              <a:rPr lang="en-US" b="0" i="0" dirty="0">
                <a:solidFill>
                  <a:schemeClr val="accent4">
                    <a:lumMod val="50000"/>
                  </a:schemeClr>
                </a:solidFill>
                <a:effectLst/>
                <a:latin typeface="Söhne"/>
              </a:rPr>
              <a:t>Peers and Colleagues: Professionals in the same industry or field who visit the website for inspiration, networking, or to stay updated with industry trends.</a:t>
            </a:r>
          </a:p>
          <a:p>
            <a:pPr algn="l">
              <a:buFont typeface="Arial" panose="020B0604020202020204" pitchFamily="34" charset="0"/>
              <a:buChar char="•"/>
            </a:pPr>
            <a:r>
              <a:rPr lang="en-US" b="0" i="0" dirty="0">
                <a:solidFill>
                  <a:schemeClr val="accent4">
                    <a:lumMod val="50000"/>
                  </a:schemeClr>
                </a:solidFill>
                <a:effectLst/>
                <a:latin typeface="Söhne"/>
              </a:rPr>
              <a:t>Recruiters: Talent scouts or recruitment agencies searching for skilled individuals to match with job opportunities.</a:t>
            </a:r>
          </a:p>
          <a:p>
            <a:pPr algn="l">
              <a:buFont typeface="Arial" panose="020B0604020202020204" pitchFamily="34" charset="0"/>
              <a:buChar char="•"/>
            </a:pPr>
            <a:r>
              <a:rPr lang="en-US" b="0" i="0" dirty="0">
                <a:solidFill>
                  <a:schemeClr val="accent4">
                    <a:lumMod val="50000"/>
                  </a:schemeClr>
                </a:solidFill>
                <a:effectLst/>
                <a:latin typeface="Söhne"/>
              </a:rPr>
              <a:t>General Audience: Art enthusiasts, design enthusiasts, or individuals seeking inspiration and creative ideas.</a:t>
            </a:r>
          </a:p>
          <a:p>
            <a:endParaRPr lang="en-IN" dirty="0">
              <a:solidFill>
                <a:schemeClr val="accent5">
                  <a:lumMod val="50000"/>
                </a:schemeClr>
              </a:solidFill>
            </a:endParaRPr>
          </a:p>
        </p:txBody>
      </p:sp>
    </p:spTree>
    <p:extLst>
      <p:ext uri="{BB962C8B-B14F-4D97-AF65-F5344CB8AC3E}">
        <p14:creationId xmlns:p14="http://schemas.microsoft.com/office/powerpoint/2010/main" val="69773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00B9-DC54-EBEF-118C-73E101568640}"/>
              </a:ext>
            </a:extLst>
          </p:cNvPr>
          <p:cNvSpPr>
            <a:spLocks noGrp="1"/>
          </p:cNvSpPr>
          <p:nvPr>
            <p:ph type="title"/>
          </p:nvPr>
        </p:nvSpPr>
        <p:spPr/>
        <p:txBody>
          <a:bodyPr/>
          <a:lstStyle/>
          <a:p>
            <a:pPr algn="ctr"/>
            <a:r>
              <a:rPr lang="en-IN" dirty="0"/>
              <a:t>SOLUTIONS AND ITS PROPOSITION</a:t>
            </a:r>
          </a:p>
        </p:txBody>
      </p:sp>
      <p:sp>
        <p:nvSpPr>
          <p:cNvPr id="3" name="Content Placeholder 2">
            <a:extLst>
              <a:ext uri="{FF2B5EF4-FFF2-40B4-BE49-F238E27FC236}">
                <a16:creationId xmlns:a16="http://schemas.microsoft.com/office/drawing/2014/main" id="{B96BDC70-3527-88D6-043A-2FF541C7F3B4}"/>
              </a:ext>
            </a:extLst>
          </p:cNvPr>
          <p:cNvSpPr>
            <a:spLocks noGrp="1"/>
          </p:cNvSpPr>
          <p:nvPr>
            <p:ph idx="1"/>
          </p:nvPr>
        </p:nvSpPr>
        <p:spPr>
          <a:xfrm>
            <a:off x="516779" y="2584450"/>
            <a:ext cx="11198971" cy="3416300"/>
          </a:xfrm>
          <a:gradFill flip="none" rotWithShape="1">
            <a:gsLst>
              <a:gs pos="0">
                <a:schemeClr val="accent4">
                  <a:lumMod val="0"/>
                  <a:lumOff val="100000"/>
                  <a:alpha val="0"/>
                </a:schemeClr>
              </a:gs>
              <a:gs pos="35000">
                <a:schemeClr val="accent4">
                  <a:lumMod val="0"/>
                  <a:lumOff val="100000"/>
                </a:schemeClr>
              </a:gs>
              <a:gs pos="100000">
                <a:schemeClr val="accent4">
                  <a:lumMod val="100000"/>
                </a:schemeClr>
              </a:gs>
            </a:gsLst>
            <a:path path="circle">
              <a:fillToRect l="50000" t="-80000" r="50000" b="180000"/>
            </a:path>
            <a:tileRect/>
          </a:gradFill>
        </p:spPr>
        <p:txBody>
          <a:bodyPr>
            <a:normAutofit/>
          </a:bodyPr>
          <a:lstStyle/>
          <a:p>
            <a:r>
              <a:rPr lang="en-US" dirty="0"/>
              <a:t>Solutions in the context of a portfolio website refer to the features, strategies, or approaches employed to address the needs of end users and effectively showcase the individual's or company's work. The value proposition of these solutions lies in their ability to provide a compelling and user-friendly platform that highlights the best work, attracts potential clients or employers, and creates a positive impression. By offering a visually appealing design, easy navigation, organized structure, and engaging content, the portfolio website delivers a seamless browsing experience. It presents the work in a professional and aesthetically pleasing manner, tells the story behind each project, and demonstrates the individual's skills and expertise. The value proposition is ultimately about creating a strong online presence that captivates visitors, drives interest, and opens up new opportunities for growth and collaboration.</a:t>
            </a:r>
            <a:endParaRPr lang="en-IN" dirty="0"/>
          </a:p>
        </p:txBody>
      </p:sp>
    </p:spTree>
    <p:extLst>
      <p:ext uri="{BB962C8B-B14F-4D97-AF65-F5344CB8AC3E}">
        <p14:creationId xmlns:p14="http://schemas.microsoft.com/office/powerpoint/2010/main" val="3311359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41FA-6CD6-EC31-1287-7BB8C0CCD908}"/>
              </a:ext>
            </a:extLst>
          </p:cNvPr>
          <p:cNvSpPr>
            <a:spLocks noGrp="1"/>
          </p:cNvSpPr>
          <p:nvPr>
            <p:ph type="title"/>
          </p:nvPr>
        </p:nvSpPr>
        <p:spPr/>
        <p:txBody>
          <a:bodyPr/>
          <a:lstStyle/>
          <a:p>
            <a:pPr algn="ctr"/>
            <a:r>
              <a:rPr lang="en-IN" sz="4000" b="1" u="sng" dirty="0">
                <a:solidFill>
                  <a:schemeClr val="accent5">
                    <a:lumMod val="40000"/>
                    <a:lumOff val="60000"/>
                  </a:schemeClr>
                </a:solidFill>
              </a:rPr>
              <a:t>CUSTOMIZE THE PROJECT</a:t>
            </a:r>
          </a:p>
        </p:txBody>
      </p:sp>
      <p:sp>
        <p:nvSpPr>
          <p:cNvPr id="3" name="Content Placeholder 2">
            <a:extLst>
              <a:ext uri="{FF2B5EF4-FFF2-40B4-BE49-F238E27FC236}">
                <a16:creationId xmlns:a16="http://schemas.microsoft.com/office/drawing/2014/main" id="{8F8571A9-604D-9547-CE58-5462EA6252B0}"/>
              </a:ext>
            </a:extLst>
          </p:cNvPr>
          <p:cNvSpPr>
            <a:spLocks noGrp="1"/>
          </p:cNvSpPr>
          <p:nvPr>
            <p:ph idx="1"/>
          </p:nvPr>
        </p:nvSpPr>
        <p:spPr>
          <a:xfrm>
            <a:off x="523876" y="2603499"/>
            <a:ext cx="11191874" cy="3959225"/>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a:noAutofit/>
          </a:bodyPr>
          <a:lstStyle/>
          <a:p>
            <a:r>
              <a:rPr lang="en-US" b="0" i="0" dirty="0">
                <a:solidFill>
                  <a:schemeClr val="tx1"/>
                </a:solidFill>
                <a:effectLst/>
                <a:latin typeface="Söhne"/>
              </a:rPr>
              <a:t>you can customize and make your portfolio project your own, representing your unique style, brand, and expertise. This customization helps you stand out, leave a lasting impression, and attract the right opportunities in your field.</a:t>
            </a:r>
            <a:endParaRPr lang="en-IN" dirty="0">
              <a:solidFill>
                <a:schemeClr val="tx1"/>
              </a:solidFill>
            </a:endParaRPr>
          </a:p>
          <a:p>
            <a:pPr algn="l">
              <a:buFont typeface="+mj-lt"/>
              <a:buAutoNum type="arabicPeriod"/>
            </a:pPr>
            <a:r>
              <a:rPr lang="en-US" b="0" i="0" dirty="0">
                <a:solidFill>
                  <a:schemeClr val="accent6">
                    <a:lumMod val="50000"/>
                  </a:schemeClr>
                </a:solidFill>
                <a:effectLst/>
                <a:latin typeface="Söhne"/>
              </a:rPr>
              <a:t>Choose a design.</a:t>
            </a:r>
          </a:p>
          <a:p>
            <a:pPr algn="l">
              <a:buFont typeface="+mj-lt"/>
              <a:buAutoNum type="arabicPeriod"/>
            </a:pPr>
            <a:r>
              <a:rPr lang="en-US" b="0" i="0" dirty="0">
                <a:solidFill>
                  <a:schemeClr val="accent6">
                    <a:lumMod val="50000"/>
                  </a:schemeClr>
                </a:solidFill>
                <a:effectLst/>
                <a:latin typeface="Söhne"/>
              </a:rPr>
              <a:t>Branding elements.</a:t>
            </a:r>
          </a:p>
          <a:p>
            <a:pPr algn="l">
              <a:buFont typeface="+mj-lt"/>
              <a:buAutoNum type="arabicPeriod"/>
            </a:pPr>
            <a:r>
              <a:rPr lang="en-US" b="0" i="0" dirty="0">
                <a:solidFill>
                  <a:schemeClr val="accent6">
                    <a:lumMod val="50000"/>
                  </a:schemeClr>
                </a:solidFill>
                <a:effectLst/>
                <a:latin typeface="Söhne"/>
              </a:rPr>
              <a:t>Select your best work.</a:t>
            </a:r>
          </a:p>
          <a:p>
            <a:pPr algn="l">
              <a:buFont typeface="+mj-lt"/>
              <a:buAutoNum type="arabicPeriod"/>
            </a:pPr>
            <a:r>
              <a:rPr lang="en-US" b="0" i="0" dirty="0">
                <a:solidFill>
                  <a:schemeClr val="accent6">
                    <a:lumMod val="50000"/>
                  </a:schemeClr>
                </a:solidFill>
                <a:effectLst/>
                <a:latin typeface="Söhne"/>
              </a:rPr>
              <a:t>Customize portfolio display.</a:t>
            </a:r>
          </a:p>
          <a:p>
            <a:pPr algn="l">
              <a:buFont typeface="+mj-lt"/>
              <a:buAutoNum type="arabicPeriod"/>
            </a:pPr>
            <a:r>
              <a:rPr lang="en-US" b="0" i="0" dirty="0">
                <a:solidFill>
                  <a:schemeClr val="accent6">
                    <a:lumMod val="50000"/>
                  </a:schemeClr>
                </a:solidFill>
                <a:effectLst/>
                <a:latin typeface="Söhne"/>
              </a:rPr>
              <a:t>Personalize contact information.</a:t>
            </a:r>
          </a:p>
          <a:p>
            <a:pPr algn="l">
              <a:buFont typeface="+mj-lt"/>
              <a:buAutoNum type="arabicPeriod"/>
            </a:pPr>
            <a:r>
              <a:rPr lang="en-US" b="0" i="0" dirty="0">
                <a:solidFill>
                  <a:schemeClr val="accent6">
                    <a:lumMod val="50000"/>
                  </a:schemeClr>
                </a:solidFill>
                <a:effectLst/>
                <a:latin typeface="Söhne"/>
              </a:rPr>
              <a:t>SEO optimization.</a:t>
            </a:r>
          </a:p>
          <a:p>
            <a:pPr algn="l">
              <a:buFont typeface="+mj-lt"/>
              <a:buAutoNum type="arabicPeriod"/>
            </a:pPr>
            <a:r>
              <a:rPr lang="en-US" dirty="0">
                <a:solidFill>
                  <a:schemeClr val="accent6">
                    <a:lumMod val="50000"/>
                  </a:schemeClr>
                </a:solidFill>
                <a:latin typeface="Söhne"/>
              </a:rPr>
              <a:t>Organizing Content.</a:t>
            </a:r>
            <a:endParaRPr lang="en-US" b="0" i="0" dirty="0">
              <a:solidFill>
                <a:schemeClr val="accent6">
                  <a:lumMod val="50000"/>
                </a:schemeClr>
              </a:solidFill>
              <a:effectLst/>
              <a:latin typeface="Söhne"/>
            </a:endParaRPr>
          </a:p>
          <a:p>
            <a:endParaRPr lang="en-IN" dirty="0"/>
          </a:p>
        </p:txBody>
      </p:sp>
    </p:spTree>
    <p:extLst>
      <p:ext uri="{BB962C8B-B14F-4D97-AF65-F5344CB8AC3E}">
        <p14:creationId xmlns:p14="http://schemas.microsoft.com/office/powerpoint/2010/main" val="55660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1C6E-F747-F41B-128A-8EABE5D92211}"/>
              </a:ext>
            </a:extLst>
          </p:cNvPr>
          <p:cNvSpPr>
            <a:spLocks noGrp="1"/>
          </p:cNvSpPr>
          <p:nvPr>
            <p:ph type="title"/>
          </p:nvPr>
        </p:nvSpPr>
        <p:spPr/>
        <p:txBody>
          <a:bodyPr/>
          <a:lstStyle/>
          <a:p>
            <a:pPr algn="ctr"/>
            <a:r>
              <a:rPr lang="en-IN" b="1" dirty="0">
                <a:solidFill>
                  <a:schemeClr val="bg1"/>
                </a:solidFill>
              </a:rPr>
              <a:t>MODELLING</a:t>
            </a:r>
          </a:p>
        </p:txBody>
      </p:sp>
      <p:sp>
        <p:nvSpPr>
          <p:cNvPr id="3" name="Content Placeholder 2">
            <a:extLst>
              <a:ext uri="{FF2B5EF4-FFF2-40B4-BE49-F238E27FC236}">
                <a16:creationId xmlns:a16="http://schemas.microsoft.com/office/drawing/2014/main" id="{C00A1DF6-39B0-F86D-B894-8B137BB5EE77}"/>
              </a:ext>
            </a:extLst>
          </p:cNvPr>
          <p:cNvSpPr>
            <a:spLocks noGrp="1"/>
          </p:cNvSpPr>
          <p:nvPr>
            <p:ph idx="1"/>
          </p:nvPr>
        </p:nvSpPr>
        <p:spPr>
          <a:xfrm>
            <a:off x="428626" y="2603500"/>
            <a:ext cx="11258550" cy="3416300"/>
          </a:xfr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spPr>
        <p:txBody>
          <a:bodyPr>
            <a:normAutofit lnSpcReduction="10000"/>
          </a:bodyPr>
          <a:lstStyle/>
          <a:p>
            <a:endParaRPr lang="en-US" dirty="0"/>
          </a:p>
          <a:p>
            <a:r>
              <a:rPr lang="en-US" sz="2000" dirty="0">
                <a:latin typeface="Times New Roman" panose="02020603050405020304" charset="0"/>
                <a:cs typeface="Times New Roman" panose="02020603050405020304" charset="0"/>
              </a:rPr>
              <a:t>I used BOOTSTRAP and CSS to design my website and added some images to present. By  using the Un-splash.com for images and using different websites for my effects like animation.io Etc. Here are some images</a:t>
            </a:r>
            <a:endParaRPr lang="en-US" sz="2000" dirty="0"/>
          </a:p>
          <a:p>
            <a:r>
              <a:rPr lang="en-US" dirty="0"/>
              <a:t>Modeling a portfolio website means designing and organizing it in a way that shows off your work in the best possible light. It involves selecting a visually appealing design, arranging your projects in a logical order, and using high-quality visuals to showcase your skills. You may also incorporate storytelling elements to give context to your work and create an engaging experience. It's important to make sure the website is user-friendly, accessible on different devices, and regularly updated to keep it relevant. By modeling your portfolio website effectively, you can create a compelling online representation of your work and attract potential clients or employers.</a:t>
            </a:r>
            <a:endParaRPr lang="en-IN" dirty="0"/>
          </a:p>
        </p:txBody>
      </p:sp>
    </p:spTree>
    <p:extLst>
      <p:ext uri="{BB962C8B-B14F-4D97-AF65-F5344CB8AC3E}">
        <p14:creationId xmlns:p14="http://schemas.microsoft.com/office/powerpoint/2010/main" val="365632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ACD5-3C5C-FC0C-0FF3-B17D21CAFFD1}"/>
              </a:ext>
            </a:extLst>
          </p:cNvPr>
          <p:cNvSpPr>
            <a:spLocks noGrp="1"/>
          </p:cNvSpPr>
          <p:nvPr>
            <p:ph type="title"/>
          </p:nvPr>
        </p:nvSpPr>
        <p:spPr>
          <a:xfrm>
            <a:off x="1154954" y="552450"/>
            <a:ext cx="9941671" cy="1485900"/>
          </a:xfrm>
        </p:spPr>
        <p:txBody>
          <a:bodyPr/>
          <a:lstStyle/>
          <a:p>
            <a:pPr algn="ctr"/>
            <a:r>
              <a:rPr lang="en-IN" sz="4000" b="1" dirty="0"/>
              <a:t>RESULT</a:t>
            </a:r>
          </a:p>
        </p:txBody>
      </p:sp>
      <p:sp>
        <p:nvSpPr>
          <p:cNvPr id="5" name="Rectangle 2">
            <a:extLst>
              <a:ext uri="{FF2B5EF4-FFF2-40B4-BE49-F238E27FC236}">
                <a16:creationId xmlns:a16="http://schemas.microsoft.com/office/drawing/2014/main" id="{EB4D204B-7CE6-E7F0-2900-363510D01041}"/>
              </a:ext>
            </a:extLst>
          </p:cNvPr>
          <p:cNvSpPr>
            <a:spLocks noGrp="1" noChangeArrowheads="1"/>
          </p:cNvSpPr>
          <p:nvPr>
            <p:ph idx="1"/>
          </p:nvPr>
        </p:nvSpPr>
        <p:spPr bwMode="auto">
          <a:xfrm>
            <a:off x="600075" y="2342010"/>
            <a:ext cx="11182350" cy="4247317"/>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lumMod val="75000"/>
                  </a:schemeClr>
                </a:solidFill>
                <a:effectLst/>
                <a:latin typeface="Söhne"/>
              </a:rPr>
              <a:t>The result of effectively modeling a portfolio website is a visually appealing, user-friendly, and engaging platform that showcases your work, attracts opportunities, and leaves a positive impression on visitors. It helps you stand out, impress potential clients or employers, and establish your professional identity.</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2">
                    <a:lumMod val="75000"/>
                  </a:schemeClr>
                </a:solidFill>
                <a:effectLst/>
              </a:rPr>
            </a:br>
            <a:r>
              <a:rPr lang="en-US" b="0" i="0" dirty="0">
                <a:solidFill>
                  <a:schemeClr val="tx2">
                    <a:lumMod val="75000"/>
                  </a:schemeClr>
                </a:solidFill>
                <a:effectLst/>
                <a:latin typeface="Söhne"/>
              </a:rPr>
              <a:t>The result of effectively modeling a portfolio website is a powerful and visually captivating online platform that showcases your work, skills, and achievements in a compelling manner. Through careful design choices, thoughtful organization, and engaging storytelling, your portfolio website becomes a dynamic representation of your talents and expertise. The visually appealing layout and user-friendly navigation draw visitors in, encouraging them to explore your projects and delve into the details of your work. With high-quality visuals and descriptive content, your website effectively communicates the story behind each project, showcasing your problem-solving abilities and creative vision. The seamless user experience leaves a positive impression, enhancing your professionalism and credibility. As a result, your portfolio website becomes a magnet for potential clients, employers, and collaborators, who are captivated by your work and inspired to reach out for opportunities. By modeling your portfolio website effectively, you create a powerful tool that amplifies your impact, attracts new opportunities, and establishes you as a standout professional in your field.</a:t>
            </a:r>
            <a:endParaRPr kumimoji="0" lang="en-US" altLang="en-US" b="0" i="0" u="none" strike="noStrike" cap="none" normalizeH="0" baseline="0" dirty="0">
              <a:ln>
                <a:noFill/>
              </a:ln>
              <a:solidFill>
                <a:schemeClr val="tx2">
                  <a:lumMod val="75000"/>
                </a:schemeClr>
              </a:solidFill>
              <a:effectLst/>
              <a:latin typeface="Arial" panose="020B0604020202020204" pitchFamily="34" charset="0"/>
            </a:endParaRPr>
          </a:p>
        </p:txBody>
      </p:sp>
    </p:spTree>
    <p:extLst>
      <p:ext uri="{BB962C8B-B14F-4D97-AF65-F5344CB8AC3E}">
        <p14:creationId xmlns:p14="http://schemas.microsoft.com/office/powerpoint/2010/main" val="3134347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123</TotalTime>
  <Words>1484</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Söhne</vt:lpstr>
      <vt:lpstr>Times New Roman</vt:lpstr>
      <vt:lpstr>Wingdings 3</vt:lpstr>
      <vt:lpstr>Ion Boardroom</vt:lpstr>
      <vt:lpstr>STUDENT DETAILS</vt:lpstr>
      <vt:lpstr>TOPIC:- PORTFOLIO WEBSITE</vt:lpstr>
      <vt:lpstr>AGENDA</vt:lpstr>
      <vt:lpstr>PROJECT OVERVIEW</vt:lpstr>
      <vt:lpstr>WHO ARE THE END-USERS?</vt:lpstr>
      <vt:lpstr>SOLUTIONS AND ITS PROPOSITION</vt:lpstr>
      <vt:lpstr>CUSTOMIZE THE PROJECT</vt:lpstr>
      <vt:lpstr>MODELLING</vt:lpstr>
      <vt:lpstr>RESULT</vt:lpstr>
      <vt:lpstr>LINKS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dc:title>
  <dc:creator>bhargavi N.</dc:creator>
  <cp:lastModifiedBy>sneha</cp:lastModifiedBy>
  <cp:revision>2</cp:revision>
  <dcterms:created xsi:type="dcterms:W3CDTF">2023-07-11T04:58:18Z</dcterms:created>
  <dcterms:modified xsi:type="dcterms:W3CDTF">2023-07-11T10:07:18Z</dcterms:modified>
</cp:coreProperties>
</file>