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ifb7lhxYiZWpjsN/hxRX6kLWC2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80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424fe942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g1d424fe942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d424fe942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1d424fe942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g1d424fe942b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d424fe942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1d424fe942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g1d424fe942b_0_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d424fe942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g1d424fe942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g1d424fe942b_0_2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424fe942b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g1d424fe942b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g1d424fe942b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d424fe942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1d424fe942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g1d424fe942b_0_2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d424fe942b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1d424fe942b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g1d424fe942b_0_2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d424fe942b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1d424fe942b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g1d424fe942b_0_2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d424fe942b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g1d424fe942b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g1d424fe942b_0_2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d424fe942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1d424fe942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g1d424fe942b_0_2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d424fe942b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1d424fe942b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g1d424fe942b_0_2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424fe942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1d424fe942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d424fe942b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1d424fe942b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g1d424fe942b_0_3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d424fe942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g1d424fe942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g1d424fe942b_0_3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d2b8a7a86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g1d2b8a7a86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g1d2b8a7a864_0_2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d2b8a7a864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g1d2b8a7a864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5" name="Google Shape;505;g1d2b8a7a864_0_2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d2b8a7a864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g1d2b8a7a864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g1d2b8a7a864_0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d2b8a7a86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g1d2b8a7a864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g1d2b8a7a864_0_2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d2b8a7a864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g1d2b8a7a864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1" name="Google Shape;531;g1d2b8a7a864_0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d2b8a7a86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g1d2b8a7a86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g1d2b8a7a864_0_3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d424fe942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d424fe942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1d424fe942b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d424fe942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1d424fe942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8" name="Google Shape;558;g1d424fe942b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424fe942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g1d424fe942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d424fe942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d424fe942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1d424fe942b_0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d424fe942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d424fe942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1d424fe942b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d424fe942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d424fe942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1d424fe942b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d2b8a7a864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g1d2b8a7a864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1" name="Google Shape;601;g1d2b8a7a864_0_3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d7dc804be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g1d7dc804be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9" name="Google Shape;609;g1d7dc804bec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d2b8a7a864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g1d2b8a7a864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8" name="Google Shape;618;g1d2b8a7a864_0_3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d2b8a7a86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g1d2b8a7a86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g1d2b8a7a864_0_3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d2b8a7a864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g1d2b8a7a864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6" name="Google Shape;636;g1d2b8a7a864_0_3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d2b8a7a864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Google Shape;644;g1d2b8a7a864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5" name="Google Shape;645;g1d2b8a7a864_0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d7dc804b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d7dc804b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g1d7dc804be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d424fe942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1d424fe942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g1d424fe942b_0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d7dc804be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d7dc804be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g1d7dc804bec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d7dc804be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d7dc804be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g1d7dc804bec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d7dc804be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d7dc804be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g1d7dc804bec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d7dc804be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d7dc804be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g1d7dc804bec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d7dc804be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d7dc804be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1d7dc804be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d7dc804b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d7dc804b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g1d7dc804bec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d7dc804be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d7dc804be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g1d7dc804bec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d7dc804be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d7dc804be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g1d7dc804bec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d7dc804be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d7dc804be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g1d7dc804bec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d424fe942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1d424fe942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g1d424fe942b_0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424fe94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1d424fe942b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1d424fe942b_0_2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d424fe942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1d424fe942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g1d424fe942b_0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d424fe942b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1d424fe942b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g1d424fe942b_0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d424fe942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1d424fe942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g1d424fe942b_0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7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7"/>
          <p:cNvSpPr txBox="1">
            <a:spLocks noGrp="1"/>
          </p:cNvSpPr>
          <p:nvPr>
            <p:ph type="body" idx="1"/>
          </p:nvPr>
        </p:nvSpPr>
        <p:spPr>
          <a:xfrm>
            <a:off x="566738" y="12192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7" name="Google Shape;27;p287"/>
          <p:cNvSpPr txBox="1">
            <a:spLocks noGrp="1"/>
          </p:cNvSpPr>
          <p:nvPr>
            <p:ph type="dt" idx="10"/>
          </p:nvPr>
        </p:nvSpPr>
        <p:spPr>
          <a:xfrm>
            <a:off x="609600" y="6402388"/>
            <a:ext cx="1981200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7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6"/>
          <p:cNvSpPr txBox="1">
            <a:spLocks noGrp="1"/>
          </p:cNvSpPr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6"/>
          <p:cNvSpPr txBox="1">
            <a:spLocks noGrp="1"/>
          </p:cNvSpPr>
          <p:nvPr>
            <p:ph type="body" idx="1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4" name="Google Shape;84;p296"/>
          <p:cNvSpPr txBox="1">
            <a:spLocks noGrp="1"/>
          </p:cNvSpPr>
          <p:nvPr>
            <p:ph type="dt" idx="10"/>
          </p:nvPr>
        </p:nvSpPr>
        <p:spPr>
          <a:xfrm>
            <a:off x="609600" y="6402388"/>
            <a:ext cx="1981200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6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3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7"/>
          <p:cNvSpPr txBox="1">
            <a:spLocks noGrp="1"/>
          </p:cNvSpPr>
          <p:nvPr>
            <p:ph type="dt" idx="10"/>
          </p:nvPr>
        </p:nvSpPr>
        <p:spPr>
          <a:xfrm>
            <a:off x="609600" y="6402388"/>
            <a:ext cx="1981200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7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288"/>
          <p:cNvSpPr txBox="1">
            <a:spLocks noGrp="1"/>
          </p:cNvSpPr>
          <p:nvPr>
            <p:ph type="dt" idx="10"/>
          </p:nvPr>
        </p:nvSpPr>
        <p:spPr>
          <a:xfrm>
            <a:off x="609600" y="6402388"/>
            <a:ext cx="1981200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8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9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9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39" name="Google Shape;39;p289"/>
          <p:cNvSpPr txBox="1">
            <a:spLocks noGrp="1"/>
          </p:cNvSpPr>
          <p:nvPr>
            <p:ph type="body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40" name="Google Shape;40;p289"/>
          <p:cNvSpPr txBox="1">
            <a:spLocks noGrp="1"/>
          </p:cNvSpPr>
          <p:nvPr>
            <p:ph type="dt" idx="10"/>
          </p:nvPr>
        </p:nvSpPr>
        <p:spPr>
          <a:xfrm>
            <a:off x="609600" y="6402388"/>
            <a:ext cx="1981200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9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9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7" name="Google Shape;47;p29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9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90"/>
          <p:cNvSpPr txBox="1">
            <a:spLocks noGrp="1"/>
          </p:cNvSpPr>
          <p:nvPr>
            <p:ph type="dt" idx="10"/>
          </p:nvPr>
        </p:nvSpPr>
        <p:spPr>
          <a:xfrm>
            <a:off x="609600" y="6402388"/>
            <a:ext cx="1981200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0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1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1"/>
          <p:cNvSpPr txBox="1">
            <a:spLocks noGrp="1"/>
          </p:cNvSpPr>
          <p:nvPr>
            <p:ph type="dt" idx="10"/>
          </p:nvPr>
        </p:nvSpPr>
        <p:spPr>
          <a:xfrm>
            <a:off x="609600" y="6402388"/>
            <a:ext cx="1981200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1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2"/>
          <p:cNvSpPr txBox="1">
            <a:spLocks noGrp="1"/>
          </p:cNvSpPr>
          <p:nvPr>
            <p:ph type="dt" idx="10"/>
          </p:nvPr>
        </p:nvSpPr>
        <p:spPr>
          <a:xfrm>
            <a:off x="609600" y="6402388"/>
            <a:ext cx="1981200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2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64" name="Google Shape;64;p29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93"/>
          <p:cNvSpPr txBox="1">
            <a:spLocks noGrp="1"/>
          </p:cNvSpPr>
          <p:nvPr>
            <p:ph type="dt" idx="10"/>
          </p:nvPr>
        </p:nvSpPr>
        <p:spPr>
          <a:xfrm>
            <a:off x="609600" y="6402388"/>
            <a:ext cx="1981200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3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9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94"/>
          <p:cNvSpPr txBox="1">
            <a:spLocks noGrp="1"/>
          </p:cNvSpPr>
          <p:nvPr>
            <p:ph type="dt" idx="10"/>
          </p:nvPr>
        </p:nvSpPr>
        <p:spPr>
          <a:xfrm>
            <a:off x="609600" y="6402388"/>
            <a:ext cx="1981200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4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5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5"/>
          <p:cNvSpPr txBox="1">
            <a:spLocks noGrp="1"/>
          </p:cNvSpPr>
          <p:nvPr>
            <p:ph type="body" idx="1"/>
          </p:nvPr>
        </p:nvSpPr>
        <p:spPr>
          <a:xfrm rot="5400000">
            <a:off x="2052638" y="-266700"/>
            <a:ext cx="5029200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8" name="Google Shape;78;p295"/>
          <p:cNvSpPr txBox="1">
            <a:spLocks noGrp="1"/>
          </p:cNvSpPr>
          <p:nvPr>
            <p:ph type="dt" idx="10"/>
          </p:nvPr>
        </p:nvSpPr>
        <p:spPr>
          <a:xfrm>
            <a:off x="609600" y="6402388"/>
            <a:ext cx="1981200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5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5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285"/>
          <p:cNvSpPr txBox="1">
            <a:spLocks noGrp="1"/>
          </p:cNvSpPr>
          <p:nvPr>
            <p:ph type="body" idx="1"/>
          </p:nvPr>
        </p:nvSpPr>
        <p:spPr>
          <a:xfrm>
            <a:off x="566738" y="12192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sz="3000" b="0" i="0" u="none" strike="noStrike" cap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sz="2600" b="0" i="0" u="none" strike="noStrike" cap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sz="2300" b="0" i="0" u="none" strike="noStrike" cap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285"/>
          <p:cNvSpPr/>
          <p:nvPr/>
        </p:nvSpPr>
        <p:spPr>
          <a:xfrm>
            <a:off x="590550" y="990600"/>
            <a:ext cx="7958138" cy="10953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285"/>
          <p:cNvCxnSpPr/>
          <p:nvPr/>
        </p:nvCxnSpPr>
        <p:spPr>
          <a:xfrm>
            <a:off x="609600" y="6353175"/>
            <a:ext cx="792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85"/>
          <p:cNvSpPr txBox="1">
            <a:spLocks noGrp="1"/>
          </p:cNvSpPr>
          <p:nvPr>
            <p:ph type="dt" idx="10"/>
          </p:nvPr>
        </p:nvSpPr>
        <p:spPr>
          <a:xfrm>
            <a:off x="609600" y="6402388"/>
            <a:ext cx="1981200" cy="31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285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28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antara.de9@gmail.com" TargetMode="External"/><Relationship Id="rId7" Type="http://schemas.openxmlformats.org/officeDocument/2006/relationships/hyperlink" Target="mailto:rekha.de9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ani.de9@gmail.com" TargetMode="External"/><Relationship Id="rId5" Type="http://schemas.openxmlformats.org/officeDocument/2006/relationships/hyperlink" Target="mailto:anubhav.de9@gmail.com" TargetMode="External"/><Relationship Id="rId4" Type="http://schemas.openxmlformats.org/officeDocument/2006/relationships/hyperlink" Target="mailto:anushka.de9@gmail.co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rea.de9@gmail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atlascl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d424fe942b_0_169"/>
          <p:cNvSpPr txBox="1">
            <a:spLocks noGrp="1"/>
          </p:cNvSpPr>
          <p:nvPr>
            <p:ph type="title"/>
          </p:nvPr>
        </p:nvSpPr>
        <p:spPr>
          <a:xfrm>
            <a:off x="431006" y="152400"/>
            <a:ext cx="6000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MONGODB –DOCUMENT DB</a:t>
            </a:r>
            <a:endParaRPr/>
          </a:p>
        </p:txBody>
      </p:sp>
      <p:sp>
        <p:nvSpPr>
          <p:cNvPr id="322" name="Google Shape;322;g1d424fe942b_0_169"/>
          <p:cNvSpPr txBox="1">
            <a:spLocks noGrp="1"/>
          </p:cNvSpPr>
          <p:nvPr>
            <p:ph type="body" idx="1"/>
          </p:nvPr>
        </p:nvSpPr>
        <p:spPr>
          <a:xfrm>
            <a:off x="425054" y="1219200"/>
            <a:ext cx="60009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MongoDB Atlas</a:t>
            </a:r>
            <a:endParaRPr/>
          </a:p>
        </p:txBody>
      </p:sp>
      <p:sp>
        <p:nvSpPr>
          <p:cNvPr id="323" name="Google Shape;323;g1d424fe942b_0_169"/>
          <p:cNvSpPr txBox="1">
            <a:spLocks noGrp="1"/>
          </p:cNvSpPr>
          <p:nvPr>
            <p:ph type="sldNum" idx="12"/>
          </p:nvPr>
        </p:nvSpPr>
        <p:spPr>
          <a:xfrm>
            <a:off x="4914900" y="6400800"/>
            <a:ext cx="14859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324" name="Google Shape;324;g1d424fe942b_0_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250" y="1850575"/>
            <a:ext cx="7918026" cy="45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d424fe942b_0_23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93" name="Google Shape;393;g1d424fe942b_0_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7500" y="381000"/>
            <a:ext cx="7255449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1d424fe942b_0_230"/>
          <p:cNvSpPr/>
          <p:nvPr/>
        </p:nvSpPr>
        <p:spPr>
          <a:xfrm>
            <a:off x="6624750" y="1663950"/>
            <a:ext cx="2254875" cy="64572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d424fe942b_0_23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01" name="Google Shape;401;g1d424fe942b_0_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850" y="199050"/>
            <a:ext cx="7851865" cy="609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1d424fe942b_0_237"/>
          <p:cNvSpPr/>
          <p:nvPr/>
        </p:nvSpPr>
        <p:spPr>
          <a:xfrm>
            <a:off x="1290750" y="5178500"/>
            <a:ext cx="3079075" cy="50575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03" name="Google Shape;403;g1d424fe942b_0_237"/>
          <p:cNvSpPr/>
          <p:nvPr/>
        </p:nvSpPr>
        <p:spPr>
          <a:xfrm>
            <a:off x="1290750" y="4392800"/>
            <a:ext cx="3079075" cy="64572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d424fe942b_0_24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410" name="Google Shape;410;g1d424fe942b_0_2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25" y="401225"/>
            <a:ext cx="8820150" cy="5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1d424fe942b_0_245"/>
          <p:cNvSpPr/>
          <p:nvPr/>
        </p:nvSpPr>
        <p:spPr>
          <a:xfrm>
            <a:off x="777550" y="5069650"/>
            <a:ext cx="1275175" cy="50575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d424fe942b_0_25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418" name="Google Shape;418;g1d424fe942b_0_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850" y="136850"/>
            <a:ext cx="7528924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1d424fe942b_0_252"/>
          <p:cNvSpPr/>
          <p:nvPr/>
        </p:nvSpPr>
        <p:spPr>
          <a:xfrm>
            <a:off x="4276550" y="3327925"/>
            <a:ext cx="2177125" cy="50575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20" name="Google Shape;420;g1d424fe942b_0_252"/>
          <p:cNvSpPr/>
          <p:nvPr/>
        </p:nvSpPr>
        <p:spPr>
          <a:xfrm>
            <a:off x="5190950" y="5727100"/>
            <a:ext cx="3079075" cy="50575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424fe942b_0_26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27" name="Google Shape;427;g1d424fe942b_0_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850" y="1660825"/>
            <a:ext cx="63722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d424fe942b_0_26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434" name="Google Shape;434;g1d424fe942b_0_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16350"/>
            <a:ext cx="9143998" cy="41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1d424fe942b_0_266"/>
          <p:cNvSpPr/>
          <p:nvPr/>
        </p:nvSpPr>
        <p:spPr>
          <a:xfrm>
            <a:off x="730900" y="3001350"/>
            <a:ext cx="528725" cy="50575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d424fe942b_0_27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442" name="Google Shape;442;g1d424fe942b_0_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750" y="199050"/>
            <a:ext cx="6970606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d424fe942b_0_273"/>
          <p:cNvSpPr/>
          <p:nvPr/>
        </p:nvSpPr>
        <p:spPr>
          <a:xfrm>
            <a:off x="1399600" y="2254900"/>
            <a:ext cx="6578075" cy="82420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d424fe942b_0_28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450" name="Google Shape;450;g1d424fe942b_0_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375" y="260075"/>
            <a:ext cx="6248401" cy="646141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d424fe942b_0_280"/>
          <p:cNvSpPr/>
          <p:nvPr/>
        </p:nvSpPr>
        <p:spPr>
          <a:xfrm>
            <a:off x="1365375" y="1430700"/>
            <a:ext cx="3079075" cy="50575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52" name="Google Shape;452;g1d424fe942b_0_280"/>
          <p:cNvSpPr/>
          <p:nvPr/>
        </p:nvSpPr>
        <p:spPr>
          <a:xfrm>
            <a:off x="1054375" y="2625025"/>
            <a:ext cx="3079075" cy="50575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424fe942b_0_28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459" name="Google Shape;459;g1d424fe942b_0_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725" y="1256500"/>
            <a:ext cx="6886575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1d424fe942b_0_288"/>
          <p:cNvSpPr txBox="1"/>
          <p:nvPr/>
        </p:nvSpPr>
        <p:spPr>
          <a:xfrm>
            <a:off x="544275" y="450975"/>
            <a:ext cx="752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Download and Extract and copy the address of the bin directory(copy address as text)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1" name="Google Shape;461;g1d424fe942b_0_288"/>
          <p:cNvSpPr/>
          <p:nvPr/>
        </p:nvSpPr>
        <p:spPr>
          <a:xfrm>
            <a:off x="556725" y="1954775"/>
            <a:ext cx="2055850" cy="32070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d424fe942b_0_296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g1d424fe942b_0_296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folHlink"/>
                </a:solidFill>
              </a:rPr>
              <a:t>Search for Environment Variable -&gt; Click on “Edit System Environment Variable” </a:t>
            </a:r>
            <a:endParaRPr/>
          </a:p>
        </p:txBody>
      </p:sp>
      <p:sp>
        <p:nvSpPr>
          <p:cNvPr id="469" name="Google Shape;469;g1d424fe942b_0_29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470" name="Google Shape;470;g1d424fe942b_0_2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1675" y="2407350"/>
            <a:ext cx="3971671" cy="376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424fe942b_0_176"/>
          <p:cNvSpPr txBox="1">
            <a:spLocks noGrp="1"/>
          </p:cNvSpPr>
          <p:nvPr>
            <p:ph type="sldNum" idx="12"/>
          </p:nvPr>
        </p:nvSpPr>
        <p:spPr>
          <a:xfrm>
            <a:off x="4914900" y="6400800"/>
            <a:ext cx="14859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30" name="Google Shape;330;g1d424fe942b_0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525" y="1136175"/>
            <a:ext cx="6425326" cy="51503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d424fe942b_0_176"/>
          <p:cNvSpPr/>
          <p:nvPr/>
        </p:nvSpPr>
        <p:spPr>
          <a:xfrm>
            <a:off x="5162950" y="5582825"/>
            <a:ext cx="2037175" cy="46652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d424fe942b_0_304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g1d424fe942b_0_304"/>
          <p:cNvSpPr txBox="1">
            <a:spLocks noGrp="1"/>
          </p:cNvSpPr>
          <p:nvPr>
            <p:ph type="body" idx="1"/>
          </p:nvPr>
        </p:nvSpPr>
        <p:spPr>
          <a:xfrm>
            <a:off x="566738" y="12192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Click on Path -&gt; edit -&gt; new - &gt; paste the address of bin directory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78" name="Google Shape;478;g1d424fe942b_0_30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79" name="Google Shape;479;g1d424fe942b_0_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1650" y="2270450"/>
            <a:ext cx="5800725" cy="39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d424fe942b_0_31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486" name="Google Shape;486;g1d424fe942b_0_3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825" y="1194325"/>
            <a:ext cx="72675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g1d424fe942b_0_3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470800"/>
            <a:ext cx="8839200" cy="538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1d424fe942b_0_3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4162060"/>
            <a:ext cx="8839201" cy="4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1d424fe942b_0_3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9500" y="4898639"/>
            <a:ext cx="9143999" cy="1822872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1d424fe942b_0_312"/>
          <p:cNvSpPr txBox="1"/>
          <p:nvPr/>
        </p:nvSpPr>
        <p:spPr>
          <a:xfrm>
            <a:off x="279925" y="77750"/>
            <a:ext cx="853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Verdana"/>
                <a:ea typeface="Verdana"/>
                <a:cs typeface="Verdana"/>
                <a:sym typeface="Verdana"/>
              </a:rPr>
              <a:t>To go Mongo shell and copy the connection string and type in command line, it will ask for password, type password, you will be logged in to mongo shell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1" name="Google Shape;491;g1d424fe942b_0_312"/>
          <p:cNvSpPr/>
          <p:nvPr/>
        </p:nvSpPr>
        <p:spPr>
          <a:xfrm>
            <a:off x="7806600" y="1863225"/>
            <a:ext cx="606500" cy="50575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92" name="Google Shape;492;g1d424fe942b_0_312"/>
          <p:cNvSpPr/>
          <p:nvPr/>
        </p:nvSpPr>
        <p:spPr>
          <a:xfrm>
            <a:off x="239500" y="6400800"/>
            <a:ext cx="3079075" cy="32070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d2b8a7a864_0_254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chemeClr val="folHlink"/>
                </a:solidFill>
              </a:rPr>
              <a:t>Create a database “Student” with the following attributes Rollno, Age, ContactNo, Email-Id.</a:t>
            </a:r>
            <a:endParaRPr/>
          </a:p>
        </p:txBody>
      </p:sp>
      <p:sp>
        <p:nvSpPr>
          <p:cNvPr id="499" name="Google Shape;499;g1d2b8a7a864_0_254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db.createCollection("Student");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00" name="Google Shape;500;g1d2b8a7a864_0_25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501" name="Google Shape;501;g1d2b8a7a864_0_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675" y="2422850"/>
            <a:ext cx="8218000" cy="10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d2b8a7a864_0_263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Insert appropriate values(at least 5)</a:t>
            </a:r>
            <a:endParaRPr/>
          </a:p>
        </p:txBody>
      </p:sp>
      <p:sp>
        <p:nvSpPr>
          <p:cNvPr id="508" name="Google Shape;508;g1d2b8a7a864_0_263"/>
          <p:cNvSpPr txBox="1">
            <a:spLocks noGrp="1"/>
          </p:cNvSpPr>
          <p:nvPr>
            <p:ph type="body" idx="1"/>
          </p:nvPr>
        </p:nvSpPr>
        <p:spPr>
          <a:xfrm>
            <a:off x="264375" y="1219200"/>
            <a:ext cx="86775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db.Student.insert({RollNo:1,Age:21,Cont:9876,email:"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antara.de9@gmail.com</a:t>
            </a:r>
            <a:r>
              <a:rPr lang="en-US" sz="1400"/>
              <a:t>"});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db.Student.insert({RollNo:2,Age:22,Cont:9976,email:"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anushka.de9@gmail.com</a:t>
            </a:r>
            <a:r>
              <a:rPr lang="en-US" sz="1400"/>
              <a:t>"});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db.Student.insert({RollNo:3,Age:21,Cont:5576,email:"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anubhav.de9@gmail.com</a:t>
            </a:r>
            <a:r>
              <a:rPr lang="en-US" sz="1400"/>
              <a:t>"});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db.Student.insert({RollNo:4,Age:20,Cont:4476,email:"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pani.de9@gmail.com</a:t>
            </a:r>
            <a:r>
              <a:rPr lang="en-US" sz="1400"/>
              <a:t>"});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db.Student.insert({RollNo:10,Age:23,Cont:2276,email:"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rekha.de9@gmail.com</a:t>
            </a:r>
            <a:r>
              <a:rPr lang="en-US" sz="1400"/>
              <a:t>"});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400"/>
          </a:p>
        </p:txBody>
      </p:sp>
      <p:sp>
        <p:nvSpPr>
          <p:cNvPr id="509" name="Google Shape;509;g1d2b8a7a864_0_26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d2b8a7a864_0_275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 the data</a:t>
            </a:r>
            <a:endParaRPr/>
          </a:p>
        </p:txBody>
      </p:sp>
      <p:sp>
        <p:nvSpPr>
          <p:cNvPr id="516" name="Google Shape;516;g1d2b8a7a864_0_275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 db.Student.find()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17" name="Google Shape;517;g1d2b8a7a864_0_27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518" name="Google Shape;518;g1d2b8a7a864_0_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2900" y="1800825"/>
            <a:ext cx="3949364" cy="482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d2b8a7a864_0_284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2100">
                <a:solidFill>
                  <a:schemeClr val="folHlink"/>
                </a:solidFill>
              </a:rPr>
              <a:t>Write query to update Email-Id of a student with rollno 10.</a:t>
            </a:r>
            <a:endParaRPr sz="3300"/>
          </a:p>
        </p:txBody>
      </p:sp>
      <p:sp>
        <p:nvSpPr>
          <p:cNvPr id="525" name="Google Shape;525;g1d2b8a7a864_0_284"/>
          <p:cNvSpPr txBox="1">
            <a:spLocks noGrp="1"/>
          </p:cNvSpPr>
          <p:nvPr>
            <p:ph type="body" idx="1"/>
          </p:nvPr>
        </p:nvSpPr>
        <p:spPr>
          <a:xfrm>
            <a:off x="566738" y="12192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db.Student.update({RollNo:10},{$set:{email:"Abhinav@gmail.com"}})</a:t>
            </a:r>
            <a:endParaRPr/>
          </a:p>
        </p:txBody>
      </p:sp>
      <p:sp>
        <p:nvSpPr>
          <p:cNvPr id="526" name="Google Shape;526;g1d2b8a7a864_0_28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527" name="Google Shape;527;g1d2b8a7a864_0_2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338" y="2790825"/>
            <a:ext cx="83153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d2b8a7a864_0_293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folHlink"/>
                </a:solidFill>
              </a:rPr>
              <a:t>Replace the student name from “ABC” to “FEM” of rollno 11.</a:t>
            </a:r>
            <a:endParaRPr/>
          </a:p>
        </p:txBody>
      </p:sp>
      <p:sp>
        <p:nvSpPr>
          <p:cNvPr id="534" name="Google Shape;534;g1d2b8a7a864_0_293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19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Insert appropriate data: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db.Student.insert({RollNo:11,Age:22,Name: "ABC",Cont:2276,email:"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rea.de9@gmail.com</a:t>
            </a:r>
            <a:r>
              <a:rPr lang="en-US" sz="2400"/>
              <a:t>"});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400"/>
          </a:p>
        </p:txBody>
      </p:sp>
      <p:sp>
        <p:nvSpPr>
          <p:cNvPr id="535" name="Google Shape;535;g1d2b8a7a864_0_29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536" name="Google Shape;536;g1d2b8a7a864_0_2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5150" y="3492900"/>
            <a:ext cx="4216100" cy="16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d2b8a7a864_0_302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chemeClr val="folHlink"/>
                </a:solidFill>
              </a:rPr>
              <a:t>Replace the student name from “ABC” to “FEM” of rollno 11.(1)</a:t>
            </a:r>
            <a:endParaRPr/>
          </a:p>
        </p:txBody>
      </p:sp>
      <p:sp>
        <p:nvSpPr>
          <p:cNvPr id="543" name="Google Shape;543;g1d2b8a7a864_0_302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19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Replace Query: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db.Student.update({RollNo:11,Name:"ABC"},{$set:{Name:"FEM"}})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400"/>
          </a:p>
        </p:txBody>
      </p:sp>
      <p:sp>
        <p:nvSpPr>
          <p:cNvPr id="544" name="Google Shape;544;g1d2b8a7a864_0_30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545" name="Google Shape;545;g1d2b8a7a864_0_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275" y="4803975"/>
            <a:ext cx="37909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g1d2b8a7a864_0_3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340500"/>
            <a:ext cx="80010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d424fe942b_0_91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1d424fe942b_0_91"/>
          <p:cNvSpPr txBox="1">
            <a:spLocks noGrp="1"/>
          </p:cNvSpPr>
          <p:nvPr>
            <p:ph type="body" idx="1"/>
          </p:nvPr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folHlink"/>
                </a:solidFill>
              </a:rPr>
              <a:t>For Export and import we need to install Mongo Database command line Tools</a:t>
            </a:r>
            <a:endParaRPr/>
          </a:p>
        </p:txBody>
      </p:sp>
      <p:sp>
        <p:nvSpPr>
          <p:cNvPr id="554" name="Google Shape;554;g1d424fe942b_0_9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d424fe942b_0_9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61" name="Google Shape;561;g1d424fe942b_0_98"/>
          <p:cNvSpPr txBox="1"/>
          <p:nvPr/>
        </p:nvSpPr>
        <p:spPr>
          <a:xfrm>
            <a:off x="300650" y="422675"/>
            <a:ext cx="7917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to-&gt;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u="sng">
                <a:solidFill>
                  <a:schemeClr val="hlink"/>
                </a:solidFill>
                <a:hlinkClick r:id="rId3"/>
              </a:rPr>
              <a:t>https://www.mongodb.com/try/download/atlascli</a:t>
            </a:r>
            <a:endParaRPr sz="1800"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562" name="Google Shape;562;g1d424fe942b_0_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912775"/>
            <a:ext cx="6248399" cy="44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d424fe942b_0_98"/>
          <p:cNvSpPr txBox="1"/>
          <p:nvPr/>
        </p:nvSpPr>
        <p:spPr>
          <a:xfrm>
            <a:off x="388775" y="1228525"/>
            <a:ext cx="875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Download </a:t>
            </a:r>
            <a:r>
              <a:rPr lang="en-US" sz="1600" b="1">
                <a:solidFill>
                  <a:schemeClr val="dk1"/>
                </a:solidFill>
              </a:rPr>
              <a:t>“MongoDB Command Line Database Tools Download”</a:t>
            </a:r>
            <a:r>
              <a:rPr lang="en-US" sz="1600">
                <a:solidFill>
                  <a:schemeClr val="dk1"/>
                </a:solidFill>
              </a:rPr>
              <a:t> &amp; Install Database Tools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424fe942b_0_182"/>
          <p:cNvSpPr txBox="1">
            <a:spLocks noGrp="1"/>
          </p:cNvSpPr>
          <p:nvPr>
            <p:ph type="sldNum" idx="12"/>
          </p:nvPr>
        </p:nvSpPr>
        <p:spPr>
          <a:xfrm>
            <a:off x="4914900" y="6400800"/>
            <a:ext cx="14859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37" name="Google Shape;337;g1d424fe942b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950" y="1318300"/>
            <a:ext cx="7825248" cy="42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d424fe942b_0_106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1d424fe942b_0_106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folHlink"/>
                </a:solidFill>
              </a:rPr>
              <a:t>Extract Downloaded folder, copy the address of bin directory and add to path variable</a:t>
            </a:r>
            <a:endParaRPr sz="1800"/>
          </a:p>
        </p:txBody>
      </p:sp>
      <p:sp>
        <p:nvSpPr>
          <p:cNvPr id="571" name="Google Shape;571;g1d424fe942b_0_10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572" name="Google Shape;572;g1d424fe942b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00" y="2454075"/>
            <a:ext cx="86772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d424fe942b_0_114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1d424fe942b_0_114"/>
          <p:cNvSpPr txBox="1">
            <a:spLocks noGrp="1"/>
          </p:cNvSpPr>
          <p:nvPr>
            <p:ph type="body" idx="1"/>
          </p:nvPr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Go to command prompt and check if mongoimport, mongoexport commands are working or not</a:t>
            </a:r>
            <a:endParaRPr sz="2600"/>
          </a:p>
        </p:txBody>
      </p:sp>
      <p:sp>
        <p:nvSpPr>
          <p:cNvPr id="580" name="Google Shape;580;g1d424fe942b_0_11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581" name="Google Shape;581;g1d424fe942b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325" y="2747975"/>
            <a:ext cx="6520351" cy="185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d424fe942b_0_122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1d424fe942b_0_122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8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Go Back to MongoDB Atlas-&gt;Click “Connect”-&gt;Connect using MongoDB Compass-&gt;Copy the connection url</a:t>
            </a:r>
            <a:endParaRPr sz="2100"/>
          </a:p>
        </p:txBody>
      </p:sp>
      <p:sp>
        <p:nvSpPr>
          <p:cNvPr id="589" name="Google Shape;589;g1d424fe942b_0_1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590" name="Google Shape;590;g1d424fe942b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5000"/>
            <a:ext cx="26289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g1d424fe942b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500" y="2205000"/>
            <a:ext cx="4432025" cy="31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g1d424fe942b_0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225" y="5332675"/>
            <a:ext cx="5413950" cy="76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3" name="Google Shape;593;g1d424fe942b_0_122"/>
          <p:cNvCxnSpPr/>
          <p:nvPr/>
        </p:nvCxnSpPr>
        <p:spPr>
          <a:xfrm>
            <a:off x="2690325" y="3872200"/>
            <a:ext cx="684300" cy="0"/>
          </a:xfrm>
          <a:prstGeom prst="straightConnector1">
            <a:avLst/>
          </a:prstGeom>
          <a:noFill/>
          <a:ln w="38100" cap="flat" cmpd="sng">
            <a:solidFill>
              <a:srgbClr val="FF33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94" name="Google Shape;594;g1d424fe942b_0_122"/>
          <p:cNvCxnSpPr>
            <a:endCxn id="592" idx="3"/>
          </p:cNvCxnSpPr>
          <p:nvPr/>
        </p:nvCxnSpPr>
        <p:spPr>
          <a:xfrm flipH="1">
            <a:off x="6126175" y="5610838"/>
            <a:ext cx="697500" cy="103500"/>
          </a:xfrm>
          <a:prstGeom prst="straightConnector1">
            <a:avLst/>
          </a:prstGeom>
          <a:noFill/>
          <a:ln w="38100" cap="flat" cmpd="sng">
            <a:solidFill>
              <a:srgbClr val="FF33C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95" name="Google Shape;595;g1d424fe942b_0_122"/>
          <p:cNvSpPr/>
          <p:nvPr/>
        </p:nvSpPr>
        <p:spPr>
          <a:xfrm>
            <a:off x="5100725" y="5485075"/>
            <a:ext cx="2472625" cy="50575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96" name="Google Shape;596;g1d424fe942b_0_122"/>
          <p:cNvSpPr/>
          <p:nvPr/>
        </p:nvSpPr>
        <p:spPr>
          <a:xfrm>
            <a:off x="1474250" y="2357400"/>
            <a:ext cx="933050" cy="50575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97" name="Google Shape;597;g1d424fe942b_0_122"/>
          <p:cNvSpPr/>
          <p:nvPr/>
        </p:nvSpPr>
        <p:spPr>
          <a:xfrm>
            <a:off x="3806900" y="4024600"/>
            <a:ext cx="4696400" cy="50575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d2b8a7a864_0_334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chemeClr val="folHlink"/>
                </a:solidFill>
              </a:rPr>
              <a:t>Export the created table into local file system</a:t>
            </a:r>
            <a:endParaRPr sz="3700"/>
          </a:p>
        </p:txBody>
      </p:sp>
      <p:sp>
        <p:nvSpPr>
          <p:cNvPr id="604" name="Google Shape;604;g1d2b8a7a864_0_334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24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100"/>
              <a:t>Execute at the command prompt:</a:t>
            </a:r>
            <a:endParaRPr sz="210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100" b="1"/>
              <a:t>mongoexport &lt;copied connection url/DatabaseName&gt;   --collection=Table name --out &lt;output file name on local system&gt;</a:t>
            </a:r>
            <a:endParaRPr sz="2100" b="1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/>
          </a:p>
        </p:txBody>
      </p:sp>
      <p:sp>
        <p:nvSpPr>
          <p:cNvPr id="605" name="Google Shape;605;g1d2b8a7a864_0_33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d7dc804bec_0_83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chemeClr val="folHlink"/>
                </a:solidFill>
              </a:rPr>
              <a:t>Export the created table into local file system</a:t>
            </a:r>
            <a:endParaRPr sz="3700"/>
          </a:p>
        </p:txBody>
      </p:sp>
      <p:sp>
        <p:nvSpPr>
          <p:cNvPr id="612" name="Google Shape;612;g1d7dc804bec_0_83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24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100"/>
              <a:t>Execute at the </a:t>
            </a:r>
            <a:r>
              <a:rPr lang="en-US" sz="2100" b="1"/>
              <a:t>command prompt</a:t>
            </a:r>
            <a:r>
              <a:rPr lang="en-US" sz="2100"/>
              <a:t>&lt;example&gt;:</a:t>
            </a:r>
            <a:endParaRPr sz="210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100" b="1"/>
              <a:t>mongoexport mongodb+srv://antararc:****@cluster0.mfnfeys.mongodb.net/myDB  --collection=Student --out C:\Users\BMSCECSE\Downloads\output.json</a:t>
            </a:r>
            <a:endParaRPr sz="2100" b="1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100"/>
              <a:t>Replace **** with your password</a:t>
            </a:r>
            <a:endParaRPr sz="210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/>
          </a:p>
        </p:txBody>
      </p:sp>
      <p:sp>
        <p:nvSpPr>
          <p:cNvPr id="613" name="Google Shape;613;g1d7dc804bec_0_8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614" name="Google Shape;614;g1d7dc804bec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875" y="3943800"/>
            <a:ext cx="8571727" cy="10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d2b8a7a864_0_327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Drop the table</a:t>
            </a:r>
            <a:endParaRPr/>
          </a:p>
        </p:txBody>
      </p:sp>
      <p:sp>
        <p:nvSpPr>
          <p:cNvPr id="621" name="Google Shape;621;g1d2b8a7a864_0_327"/>
          <p:cNvSpPr txBox="1">
            <a:spLocks noGrp="1"/>
          </p:cNvSpPr>
          <p:nvPr>
            <p:ph type="body" idx="1"/>
          </p:nvPr>
        </p:nvSpPr>
        <p:spPr>
          <a:xfrm>
            <a:off x="566738" y="12192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From mongo shell: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db.Student.drop();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22" name="Google Shape;622;g1d2b8a7a864_0_3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623" name="Google Shape;623;g1d2b8a7a864_0_3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068" y="3429005"/>
            <a:ext cx="7034224" cy="911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d2b8a7a864_0_320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folHlink"/>
                </a:solidFill>
              </a:rPr>
              <a:t>Import a given csv dataset from local file system into mongodb collection.</a:t>
            </a:r>
            <a:endParaRPr/>
          </a:p>
        </p:txBody>
      </p:sp>
      <p:sp>
        <p:nvSpPr>
          <p:cNvPr id="630" name="Google Shape;630;g1d2b8a7a864_0_320"/>
          <p:cNvSpPr txBox="1">
            <a:spLocks noGrp="1"/>
          </p:cNvSpPr>
          <p:nvPr>
            <p:ph type="body" idx="1"/>
          </p:nvPr>
        </p:nvSpPr>
        <p:spPr>
          <a:xfrm>
            <a:off x="566738" y="12192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At the command prompt: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900" b="1"/>
              <a:t>mongoimport  mongodb+srv://antararc:****@cluster0.mfnfeys.mongodb.net/myDB --collection=New_Student  --type json --file C:\Users\BMSCECSE\Downloads\output.json</a:t>
            </a:r>
            <a:endParaRPr sz="1900" b="1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100"/>
          </a:p>
        </p:txBody>
      </p:sp>
      <p:sp>
        <p:nvSpPr>
          <p:cNvPr id="631" name="Google Shape;631;g1d2b8a7a864_0_3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632" name="Google Shape;632;g1d2b8a7a864_0_3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" y="3363940"/>
            <a:ext cx="9144001" cy="11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d2b8a7a864_0_348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9" name="Google Shape;639;g1d2b8a7a864_0_348"/>
          <p:cNvSpPr txBox="1">
            <a:spLocks noGrp="1"/>
          </p:cNvSpPr>
          <p:nvPr>
            <p:ph type="body" idx="1"/>
          </p:nvPr>
        </p:nvSpPr>
        <p:spPr>
          <a:xfrm>
            <a:off x="566738" y="12192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At the mongosh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execute: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db.New_Student.find()</a:t>
            </a:r>
            <a:endParaRPr/>
          </a:p>
        </p:txBody>
      </p:sp>
      <p:sp>
        <p:nvSpPr>
          <p:cNvPr id="640" name="Google Shape;640;g1d2b8a7a864_0_34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641" name="Google Shape;641;g1d2b8a7a864_0_3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901" y="62225"/>
            <a:ext cx="374844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d2b8a7a864_0_223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NoSQL Lab 2</a:t>
            </a:r>
            <a:endParaRPr/>
          </a:p>
        </p:txBody>
      </p:sp>
      <p:sp>
        <p:nvSpPr>
          <p:cNvPr id="648" name="Google Shape;648;g1d2b8a7a864_0_223"/>
          <p:cNvSpPr txBox="1">
            <a:spLocks noGrp="1"/>
          </p:cNvSpPr>
          <p:nvPr>
            <p:ph type="body" idx="1"/>
          </p:nvPr>
        </p:nvSpPr>
        <p:spPr>
          <a:xfrm>
            <a:off x="574663" y="1276225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Perform the following DB operations using MongoDB.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1. Create a collection by name Customers with the following attributes.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Cust_id, Acc_Bal, Acc_Type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2. Insert at least 5 values into the table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3. Write a query to display those records whose total account balance is greater than 1200 of account type ‘Z’ for each customer_id.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4. Determine Minimum and Maximum account balance for each customer_id.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5. Export the created collection into local file system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6. Drop the table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7. Import a given csv dataset from local file system into mongodb collection.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700"/>
          </a:p>
        </p:txBody>
      </p:sp>
      <p:sp>
        <p:nvSpPr>
          <p:cNvPr id="649" name="Google Shape;649;g1d2b8a7a864_0_2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d7dc804bec_0_0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folHlink"/>
                </a:solidFill>
              </a:rPr>
              <a:t>1. Create a collection by name Customers with the following attributes.</a:t>
            </a:r>
            <a:endParaRPr sz="1700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folHlink"/>
                </a:solidFill>
              </a:rPr>
              <a:t>Cust_id, Acc_Bal, Acc_Type</a:t>
            </a:r>
            <a:endParaRPr/>
          </a:p>
        </p:txBody>
      </p:sp>
      <p:sp>
        <p:nvSpPr>
          <p:cNvPr id="656" name="Google Shape;656;g1d7dc804bec_0_0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8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db.createCollection("Customers");</a:t>
            </a:r>
            <a:endParaRPr/>
          </a:p>
        </p:txBody>
      </p:sp>
      <p:sp>
        <p:nvSpPr>
          <p:cNvPr id="657" name="Google Shape;657;g1d7dc804bec_0_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658" name="Google Shape;658;g1d7dc804be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00" y="2343600"/>
            <a:ext cx="7214450" cy="6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d424fe942b_0_18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44" name="Google Shape;344;g1d424fe942b_0_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00" y="1816375"/>
            <a:ext cx="9019602" cy="38441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1d424fe942b_0_187"/>
          <p:cNvSpPr/>
          <p:nvPr/>
        </p:nvSpPr>
        <p:spPr>
          <a:xfrm>
            <a:off x="124400" y="2052725"/>
            <a:ext cx="1057475" cy="32070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d7dc804bec_0_35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folHlink"/>
                </a:solidFill>
              </a:rPr>
              <a:t>2. Insert at least 5 values into the table</a:t>
            </a:r>
            <a:endParaRPr/>
          </a:p>
        </p:txBody>
      </p:sp>
      <p:sp>
        <p:nvSpPr>
          <p:cNvPr id="665" name="Google Shape;665;g1d7dc804bec_0_35"/>
          <p:cNvSpPr txBox="1">
            <a:spLocks noGrp="1"/>
          </p:cNvSpPr>
          <p:nvPr>
            <p:ph type="body" idx="1"/>
          </p:nvPr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db.Customers.insert({cust_id:1,Balance:200, Type:"S"});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db.Customers.insert({cust_id:1,Balance:1000, Type:"Z"})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db.Customers.insert({cust_id:2,Balance:100, Type:"Z"});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db.Customers.insert({cust_id:2,Balance:1000, Type:"C"});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db.Customers.insert({cust_id:2,Balance:500, Type:"C"});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db.Customers.insert({cust_id:2,Balance:50, Type:"S"});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db.Customers.insert({cust_id:3,Balance:500, Type:"Z"});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1d7dc804bec_0_3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d7dc804bec_0_9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 the data:db.Customers.find()</a:t>
            </a:r>
            <a:endParaRPr/>
          </a:p>
        </p:txBody>
      </p:sp>
      <p:sp>
        <p:nvSpPr>
          <p:cNvPr id="673" name="Google Shape;673;g1d7dc804bec_0_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pic>
        <p:nvPicPr>
          <p:cNvPr id="674" name="Google Shape;674;g1d7dc804be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150" y="1140625"/>
            <a:ext cx="5010774" cy="536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d7dc804bec_0_65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Aggregate Function in MongoDb (example)</a:t>
            </a:r>
            <a:endParaRPr sz="2800"/>
          </a:p>
        </p:txBody>
      </p:sp>
      <p:sp>
        <p:nvSpPr>
          <p:cNvPr id="681" name="Google Shape;681;g1d7dc804bec_0_6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682" name="Google Shape;682;g1d7dc804bec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50" y="1219200"/>
            <a:ext cx="6957625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d7dc804bec_0_17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folHlink"/>
                </a:solidFill>
              </a:rPr>
              <a:t>3. Write a query to display those records whose total account balance is greater than 1200 of account type ‘Z’ for each customer_id.</a:t>
            </a:r>
            <a:endParaRPr/>
          </a:p>
        </p:txBody>
      </p:sp>
      <p:sp>
        <p:nvSpPr>
          <p:cNvPr id="689" name="Google Shape;689;g1d7dc804bec_0_17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237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/>
              <a:t>db.Customers.aggregate ( {$match:{Type:"Z"}},</a:t>
            </a:r>
            <a:endParaRPr sz="2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/>
              <a:t>{$group : { _id : "$cust_id",</a:t>
            </a:r>
            <a:endParaRPr sz="2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/>
              <a:t>TotAccBal :{$sum:"$Balance"} } }, {$match:{TotAccBal:{$gt:1200}}});</a:t>
            </a:r>
            <a:endParaRPr sz="2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690" name="Google Shape;690;g1d7dc804bec_0_1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691" name="Google Shape;691;g1d7dc804bec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075" y="3897900"/>
            <a:ext cx="24669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d7dc804bec_0_26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700">
                <a:solidFill>
                  <a:schemeClr val="folHlink"/>
                </a:solidFill>
              </a:rPr>
              <a:t>4. Determine Minimum and Maximum account balance for each customer_id.</a:t>
            </a:r>
            <a:endParaRPr/>
          </a:p>
        </p:txBody>
      </p:sp>
      <p:sp>
        <p:nvSpPr>
          <p:cNvPr id="698" name="Google Shape;698;g1d7dc804bec_0_26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220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db.Customers.aggregate (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{$group : { _id : "$cust_id",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minAccBal :{$min:"$Balance"}, maxAccBal :{$max:"$Balance"} }});</a:t>
            </a:r>
            <a:endParaRPr/>
          </a:p>
        </p:txBody>
      </p:sp>
      <p:sp>
        <p:nvSpPr>
          <p:cNvPr id="699" name="Google Shape;699;g1d7dc804bec_0_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pic>
        <p:nvPicPr>
          <p:cNvPr id="700" name="Google Shape;700;g1d7dc804bec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100" y="4337050"/>
            <a:ext cx="34385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d7dc804bec_0_58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5. Export the created collection into local file system</a:t>
            </a:r>
            <a:endParaRPr sz="2300"/>
          </a:p>
        </p:txBody>
      </p:sp>
      <p:sp>
        <p:nvSpPr>
          <p:cNvPr id="707" name="Google Shape;707;g1d7dc804bec_0_58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317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 b="1"/>
              <a:t>At the terminal:</a:t>
            </a:r>
            <a:endParaRPr sz="26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mongoexport mongodb+srv://antararc:*****@cluster0.mfnfeys.mongodb.net/DBMS_Demo  --collection=Customers --out C:\Users\BMSCECSE\Downloads\output.json</a:t>
            </a: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Replace **** with your password</a:t>
            </a:r>
            <a:endParaRPr sz="2600"/>
          </a:p>
        </p:txBody>
      </p:sp>
      <p:sp>
        <p:nvSpPr>
          <p:cNvPr id="708" name="Google Shape;708;g1d7dc804bec_0_5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pic>
        <p:nvPicPr>
          <p:cNvPr id="709" name="Google Shape;709;g1d7dc804bec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" y="4598145"/>
            <a:ext cx="8424851" cy="110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d7dc804bec_0_51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Drop the table</a:t>
            </a:r>
            <a:endParaRPr/>
          </a:p>
        </p:txBody>
      </p:sp>
      <p:sp>
        <p:nvSpPr>
          <p:cNvPr id="716" name="Google Shape;716;g1d7dc804bec_0_51"/>
          <p:cNvSpPr txBox="1">
            <a:spLocks noGrp="1"/>
          </p:cNvSpPr>
          <p:nvPr>
            <p:ph type="body" idx="1"/>
          </p:nvPr>
        </p:nvSpPr>
        <p:spPr>
          <a:xfrm>
            <a:off x="566738" y="1219200"/>
            <a:ext cx="8001000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db.Customers.drop()</a:t>
            </a:r>
            <a:endParaRPr/>
          </a:p>
        </p:txBody>
      </p:sp>
      <p:sp>
        <p:nvSpPr>
          <p:cNvPr id="717" name="Google Shape;717;g1d7dc804bec_0_5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pic>
        <p:nvPicPr>
          <p:cNvPr id="718" name="Google Shape;718;g1d7dc804bec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475" y="3143250"/>
            <a:ext cx="65442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d7dc804bec_0_73"/>
          <p:cNvSpPr txBox="1"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700">
                <a:solidFill>
                  <a:schemeClr val="folHlink"/>
                </a:solidFill>
              </a:rPr>
              <a:t>7. Import a given csv dataset from local file system into mongodb collection.</a:t>
            </a:r>
            <a:endParaRPr/>
          </a:p>
        </p:txBody>
      </p:sp>
      <p:sp>
        <p:nvSpPr>
          <p:cNvPr id="725" name="Google Shape;725;g1d7dc804bec_0_73"/>
          <p:cNvSpPr txBox="1">
            <a:spLocks noGrp="1"/>
          </p:cNvSpPr>
          <p:nvPr>
            <p:ph type="body" idx="1"/>
          </p:nvPr>
        </p:nvSpPr>
        <p:spPr>
          <a:xfrm>
            <a:off x="566750" y="1219200"/>
            <a:ext cx="8001000" cy="297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folHlink"/>
                </a:solidFill>
              </a:rPr>
              <a:t>At the terminal:</a:t>
            </a:r>
            <a:endParaRPr sz="2600" b="1">
              <a:solidFill>
                <a:schemeClr val="folHlink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mongoimport  mongodb+srv://antararc:****@cluster0.mfnfeys.mongodb.net/DBMS_Demo --collection=New_Collection  --type json --file C:\Users\BMSCECSE\Downloads\output.json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Replace **** with your password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6" name="Google Shape;726;g1d7dc804bec_0_7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pic>
        <p:nvPicPr>
          <p:cNvPr id="727" name="Google Shape;727;g1d7dc804bec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75" y="4496700"/>
            <a:ext cx="86868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d7dc804bec_0_95"/>
          <p:cNvSpPr txBox="1">
            <a:spLocks noGrp="1"/>
          </p:cNvSpPr>
          <p:nvPr>
            <p:ph type="title"/>
          </p:nvPr>
        </p:nvSpPr>
        <p:spPr>
          <a:xfrm>
            <a:off x="275650" y="2409550"/>
            <a:ext cx="3821100" cy="13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folHlink"/>
                </a:solidFill>
              </a:rPr>
              <a:t>At the mongosh </a:t>
            </a:r>
            <a:r>
              <a:rPr lang="en-US" sz="2300"/>
              <a:t>db.New_Collection.find() to verify</a:t>
            </a:r>
            <a:endParaRPr sz="2300"/>
          </a:p>
        </p:txBody>
      </p:sp>
      <p:sp>
        <p:nvSpPr>
          <p:cNvPr id="734" name="Google Shape;734;g1d7dc804bec_0_9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pic>
        <p:nvPicPr>
          <p:cNvPr id="735" name="Google Shape;735;g1d7dc804bec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125" y="914400"/>
            <a:ext cx="3969553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d424fe942b_0_19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52" name="Google Shape;352;g1d424fe942b_0_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77300"/>
            <a:ext cx="8839198" cy="410339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d424fe942b_0_194"/>
          <p:cNvSpPr/>
          <p:nvPr/>
        </p:nvSpPr>
        <p:spPr>
          <a:xfrm>
            <a:off x="1026375" y="2643675"/>
            <a:ext cx="1057475" cy="32070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424fe942b_0_20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60" name="Google Shape;360;g1d424fe94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325" y="1443125"/>
            <a:ext cx="683895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1d424fe942b_0_201"/>
          <p:cNvSpPr/>
          <p:nvPr/>
        </p:nvSpPr>
        <p:spPr>
          <a:xfrm>
            <a:off x="668675" y="3701150"/>
            <a:ext cx="1399600" cy="73090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62" name="Google Shape;362;g1d424fe942b_0_201"/>
          <p:cNvSpPr/>
          <p:nvPr/>
        </p:nvSpPr>
        <p:spPr>
          <a:xfrm>
            <a:off x="6621600" y="4214325"/>
            <a:ext cx="734025" cy="59095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d424fe942b_0_20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69" name="Google Shape;369;g1d424fe942b_0_2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563" y="1209850"/>
            <a:ext cx="70008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1d424fe942b_0_209"/>
          <p:cNvSpPr/>
          <p:nvPr/>
        </p:nvSpPr>
        <p:spPr>
          <a:xfrm>
            <a:off x="6391475" y="4774175"/>
            <a:ext cx="1461800" cy="64572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d424fe942b_0_21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77" name="Google Shape;377;g1d424fe942b_0_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85250"/>
            <a:ext cx="8839200" cy="271692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1d424fe942b_0_216"/>
          <p:cNvSpPr/>
          <p:nvPr/>
        </p:nvSpPr>
        <p:spPr>
          <a:xfrm>
            <a:off x="3747825" y="3530075"/>
            <a:ext cx="1461800" cy="64572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d424fe942b_0_2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812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85" name="Google Shape;385;g1d424fe942b_0_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00" y="152400"/>
            <a:ext cx="7856604" cy="6096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1d424fe942b_0_223"/>
          <p:cNvSpPr/>
          <p:nvPr/>
        </p:nvSpPr>
        <p:spPr>
          <a:xfrm>
            <a:off x="3514550" y="4369825"/>
            <a:ext cx="1819450" cy="64572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Microsoft Office PowerPoint</Application>
  <PresentationFormat>On-screen Show (4:3)</PresentationFormat>
  <Paragraphs>202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Noto Sans Symbols</vt:lpstr>
      <vt:lpstr>Rockwell</vt:lpstr>
      <vt:lpstr>Verdana</vt:lpstr>
      <vt:lpstr>Theme1</vt:lpstr>
      <vt:lpstr>MONGODB –DOCUMENT 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database “Student” with the following attributes Rollno, Age, ContactNo, Email-Id.</vt:lpstr>
      <vt:lpstr>Insert appropriate values(at least 5)</vt:lpstr>
      <vt:lpstr>View the data</vt:lpstr>
      <vt:lpstr>Write query to update Email-Id of a student with rollno 10.</vt:lpstr>
      <vt:lpstr>Replace the student name from “ABC” to “FEM” of rollno 11.</vt:lpstr>
      <vt:lpstr>Replace the student name from “ABC” to “FEM” of rollno 11.(1)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Export the created table into local file system</vt:lpstr>
      <vt:lpstr>Export the created table into local file system</vt:lpstr>
      <vt:lpstr>Drop the table</vt:lpstr>
      <vt:lpstr>Import a given csv dataset from local file system into mongodb collection.</vt:lpstr>
      <vt:lpstr>PowerPoint Presentation</vt:lpstr>
      <vt:lpstr>NoSQL Lab 2</vt:lpstr>
      <vt:lpstr>1. Create a collection by name Customers with the following attributes. Cust_id, Acc_Bal, Acc_Type</vt:lpstr>
      <vt:lpstr>2. Insert at least 5 values into the table</vt:lpstr>
      <vt:lpstr>View the data:db.Customers.find()</vt:lpstr>
      <vt:lpstr>Aggregate Function in MongoDb (example)</vt:lpstr>
      <vt:lpstr>3. Write a query to display those records whose total account balance is greater than 1200 of account type ‘Z’ for each customer_id.</vt:lpstr>
      <vt:lpstr>4. Determine Minimum and Maximum account balance for each customer_id.</vt:lpstr>
      <vt:lpstr>5. Export the created collection into local file system</vt:lpstr>
      <vt:lpstr>6. Drop the table</vt:lpstr>
      <vt:lpstr>7. Import a given csv dataset from local file system into mongodb collection.</vt:lpstr>
      <vt:lpstr>At the mongosh db.New_Collection.find() to verify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–DOCUMENT DB</dc:title>
  <dc:creator>UMADEVI</dc:creator>
  <cp:lastModifiedBy>Pallavi</cp:lastModifiedBy>
  <cp:revision>1</cp:revision>
  <dcterms:created xsi:type="dcterms:W3CDTF">2016-01-27T23:29:51Z</dcterms:created>
  <dcterms:modified xsi:type="dcterms:W3CDTF">2024-03-18T06:13:13Z</dcterms:modified>
</cp:coreProperties>
</file>