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0736-1FC9-4E18-A799-3D33EBB64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B32DA-8F8B-490B-ACB4-0AB7F40F8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CA1DC-FF77-4E81-A58B-1C4F404B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0D50-6704-4043-9EC6-FD504072835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75BC0-4E32-4B1A-86E3-E826E685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81B61-DA89-4135-85FB-D0F0A6BB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0FAA-70CB-4D24-B1CE-C3323EE9C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8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0E73-BB29-4C17-AF4E-F642A27F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3E527-7457-4F84-9A20-09B9E062B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94C09-29DE-48A2-B58D-4E4DC551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0D50-6704-4043-9EC6-FD504072835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518CC-304B-4825-9B3A-A8E1845D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F50AF-835B-415D-80BD-2D9EB471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0FAA-70CB-4D24-B1CE-C3323EE9C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7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8B238-C6D8-4997-837B-F060C4945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E9ED5-4CE1-4526-BE58-82F9D84BE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E34A9-EBCB-4B64-A3E1-1B48C930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0D50-6704-4043-9EC6-FD504072835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362E1-701C-495B-81EA-DC1A8CB6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75B24-3CB6-43BB-84C5-19C776E0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0FAA-70CB-4D24-B1CE-C3323EE9C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14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5595-B012-45F1-921A-C360C7F1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F6EFA-5B93-4D3E-BA63-15018C612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12F0A-24B6-41EF-9572-C65FCDA5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0D50-6704-4043-9EC6-FD504072835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C7A1D-1F78-4E3A-A32C-E2200954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F7A49-3DF2-4507-829B-23FEC950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0FAA-70CB-4D24-B1CE-C3323EE9C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51FB-11AC-4D24-BBF8-9FAACFE5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D708-4DC0-4029-8DFE-4F809A0C6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4E873-6BEF-4777-8BE5-B2C43FC9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0D50-6704-4043-9EC6-FD504072835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9A79-7569-46AA-A250-7A1EDE46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979F8-9E37-4C94-AFF3-2815308D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0FAA-70CB-4D24-B1CE-C3323EE9C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1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46EA-5678-4626-8582-F9FB6A70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229A-864B-4446-A70C-B20711D03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3A853-7233-4312-8BD9-BC2EA3040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6C603-8DC2-4242-B0E5-5CEBCF31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0D50-6704-4043-9EC6-FD504072835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44CFB-D46C-492C-9AF0-6FA897A0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5208B-6F47-4A8D-AC79-30C79544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0FAA-70CB-4D24-B1CE-C3323EE9C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91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BEA7-4A70-4E5E-BB73-BC7C5510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112CC-F517-4EB6-B35F-C5DB320E7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684D2-5D3E-4AE4-9514-CE9D17BC7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04847-6628-4B23-8C23-411AE6BE0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33D6A-4F3C-4C7F-BE1C-52000DF0C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370CC-7E4B-48B2-87C1-9D210653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0D50-6704-4043-9EC6-FD504072835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F8D382-178B-41BE-BDC8-E6B89A7F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9F06-245D-4D59-B0EB-32F8DDDA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0FAA-70CB-4D24-B1CE-C3323EE9C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51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79A3-3A48-44B2-9990-61781525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9A4AB-D2AD-4EC2-9FCF-087B96DC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0D50-6704-4043-9EC6-FD504072835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598C0-3213-45D0-A845-00358E97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F82CD-B4A1-41EE-9030-8F89227A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0FAA-70CB-4D24-B1CE-C3323EE9C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41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09BBC-3D38-4D55-BA07-D9764FA3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0D50-6704-4043-9EC6-FD504072835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0B908-18FA-4FDC-9353-7BACCEDB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53FC0-DA43-4C71-862C-BA219F7A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0FAA-70CB-4D24-B1CE-C3323EE9C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71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3376-3A78-470F-8035-921CAAD3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EC7C0-58C5-4718-B2CE-F7232C0EC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A76B7-0574-4D80-B92F-B549DEA09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42F53-ADFF-4E1C-BB5F-E620443B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0D50-6704-4043-9EC6-FD504072835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A485E-94E3-46AE-8D1A-29897FD9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6A2CF-E8BB-4ECA-AE16-BBE63FF3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0FAA-70CB-4D24-B1CE-C3323EE9C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97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F000-3E5C-4265-8F8E-B294BC5E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94E76-60BA-4455-BA57-3F95BAA57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B379F-3FA2-4851-9CD0-B8F6B2FDD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71BAE-BDF4-4FC8-B7A8-B458BEA1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0D50-6704-4043-9EC6-FD504072835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96747-7940-4A5D-A0D9-67E235FC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2AC16-107D-4AF9-A29E-0EA3F526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0FAA-70CB-4D24-B1CE-C3323EE9C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87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5867E-95D5-47D7-9A6D-42A6AC1F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A3A89-717E-40FB-B1DC-BD0544646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6A81-8616-4324-8B19-64AAB041D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E0D50-6704-4043-9EC6-FD504072835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0166E-D207-4C43-A865-3AE434E45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03E5D-1BFA-4A98-ACEC-E95DBEA26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E0FAA-70CB-4D24-B1CE-C3323EE9C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737D-6470-4B8D-82D5-4666D1B7A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672" y="1713389"/>
            <a:ext cx="9265327" cy="994299"/>
          </a:xfrm>
        </p:spPr>
        <p:txBody>
          <a:bodyPr>
            <a:normAutofit/>
          </a:bodyPr>
          <a:lstStyle/>
          <a:p>
            <a:r>
              <a:rPr lang="en-IN" sz="2800" i="1" u="sng" dirty="0"/>
              <a:t>Visiting patients made better! </a:t>
            </a:r>
            <a:br>
              <a:rPr lang="en-IN" sz="2800" i="1" u="sng" dirty="0"/>
            </a:b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DF342-6069-4373-81CB-480AAB681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236" y="2951827"/>
            <a:ext cx="10919534" cy="2303754"/>
          </a:xfrm>
        </p:spPr>
        <p:txBody>
          <a:bodyPr>
            <a:normAutofit fontScale="775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Get the </a:t>
            </a:r>
            <a:r>
              <a:rPr lang="en-IN" b="1" dirty="0"/>
              <a:t>Generated QR code </a:t>
            </a:r>
            <a:r>
              <a:rPr lang="en-IN" dirty="0"/>
              <a:t>providing details.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b="1" dirty="0"/>
              <a:t>Scan the QR code </a:t>
            </a:r>
            <a:r>
              <a:rPr lang="en-IN" dirty="0"/>
              <a:t>to enter the patients general ward!    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b="1" dirty="0"/>
              <a:t>Sends an SMS </a:t>
            </a:r>
            <a:r>
              <a:rPr lang="en-IN" dirty="0"/>
              <a:t>to visitor about start time of visiting.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Makes an </a:t>
            </a:r>
            <a:r>
              <a:rPr lang="en-IN" b="1" dirty="0"/>
              <a:t>Automated voice-call </a:t>
            </a:r>
            <a:r>
              <a:rPr lang="en-IN" dirty="0"/>
              <a:t>to user after visiting time.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7E189B-3AE6-4BE2-8CBB-3E0EDC90B4BE}"/>
              </a:ext>
            </a:extLst>
          </p:cNvPr>
          <p:cNvSpPr txBox="1"/>
          <p:nvPr/>
        </p:nvSpPr>
        <p:spPr>
          <a:xfrm>
            <a:off x="3526655" y="819039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Visitor’s Access Device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FB7369-97DF-42B8-9C4C-B9E4BECDF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440" y="2804019"/>
            <a:ext cx="2654422" cy="24515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8C9B07-1636-4C07-A122-54182F198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861" y="2512381"/>
            <a:ext cx="2299317" cy="300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008593-DAB0-41F8-91A2-80C18B849D67}"/>
              </a:ext>
            </a:extLst>
          </p:cNvPr>
          <p:cNvSpPr txBox="1"/>
          <p:nvPr/>
        </p:nvSpPr>
        <p:spPr>
          <a:xfrm>
            <a:off x="1518081" y="1861559"/>
            <a:ext cx="921502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ym typeface="Wingdings" pitchFamily="2" charset="2"/>
              </a:rPr>
              <a:t>Reduces paper work!(</a:t>
            </a:r>
            <a:r>
              <a:rPr lang="en-US" dirty="0">
                <a:sym typeface="Wingdings" pitchFamily="2" charset="2"/>
              </a:rPr>
              <a:t>Eco-friendly too)</a:t>
            </a:r>
          </a:p>
          <a:p>
            <a:endParaRPr lang="en-US" dirty="0">
              <a:sym typeface="Wingdings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ym typeface="Wingdings" pitchFamily="2" charset="2"/>
              </a:rPr>
              <a:t>	QR will be sent to visitor’s phone number.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ym typeface="Wingdings" pitchFamily="2" charset="2"/>
              </a:rPr>
              <a:t>	In worst case, Hard copy will be provided.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Improves Quality of business</a:t>
            </a:r>
          </a:p>
          <a:p>
            <a:endParaRPr lang="en-US" dirty="0">
              <a:sym typeface="Wingdings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ym typeface="Wingdings" pitchFamily="2" charset="2"/>
              </a:rPr>
              <a:t>	Technology helps reduce Man power.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ym typeface="Wingdings" pitchFamily="2" charset="2"/>
              </a:rPr>
              <a:t>	Reduced	cost of maintenance.</a:t>
            </a:r>
          </a:p>
          <a:p>
            <a:r>
              <a:rPr lang="en-US" dirty="0">
                <a:sym typeface="Wingdings" pitchFamily="2" charset="2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8790B-E2BA-4B02-A933-642E93BE8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61" y="1770030"/>
            <a:ext cx="3739787" cy="31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6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270-251B-48CF-903C-3C4B0E358BEB}"/>
              </a:ext>
            </a:extLst>
          </p:cNvPr>
          <p:cNvSpPr txBox="1">
            <a:spLocks/>
          </p:cNvSpPr>
          <p:nvPr/>
        </p:nvSpPr>
        <p:spPr>
          <a:xfrm>
            <a:off x="1231390" y="339699"/>
            <a:ext cx="10405304" cy="14685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chemeClr val="bg1"/>
                </a:solidFill>
              </a:rPr>
              <a:t>Tech Stack / Architecture / 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34E50-5135-4DDD-8240-F6CE0DFD600F}"/>
              </a:ext>
            </a:extLst>
          </p:cNvPr>
          <p:cNvSpPr txBox="1"/>
          <p:nvPr/>
        </p:nvSpPr>
        <p:spPr>
          <a:xfrm>
            <a:off x="839616" y="1633491"/>
            <a:ext cx="94232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ym typeface="Wingdings" pitchFamily="2" charset="2"/>
              </a:rPr>
              <a:t>Twilio API</a:t>
            </a:r>
          </a:p>
          <a:p>
            <a:endParaRPr lang="en-US" dirty="0">
              <a:sym typeface="Wingdings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ym typeface="Wingdings" pitchFamily="2" charset="2"/>
              </a:rPr>
              <a:t>Used </a:t>
            </a:r>
            <a:r>
              <a:rPr lang="en-US" sz="1600" b="1" dirty="0">
                <a:sym typeface="Wingdings" pitchFamily="2" charset="2"/>
              </a:rPr>
              <a:t>Automated SMS services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ym typeface="Wingdings" pitchFamily="2" charset="2"/>
              </a:rPr>
              <a:t>Used </a:t>
            </a:r>
            <a:r>
              <a:rPr lang="en-US" sz="1600" b="1" dirty="0">
                <a:sym typeface="Wingdings" pitchFamily="2" charset="2"/>
              </a:rPr>
              <a:t>Automated voice-call services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r>
              <a:rPr lang="en-US" dirty="0">
                <a:sym typeface="Wingdings" pitchFamily="2" charset="2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08C16-2608-4DF5-9482-EF657982E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929" y="1274905"/>
            <a:ext cx="3111912" cy="239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117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Visiting patients made better!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Visiting patients made better!</dc:title>
  <dc:creator>LAKSHMI.PRASANNAB</dc:creator>
  <cp:lastModifiedBy>LAKSHMI.PRASANNAB</cp:lastModifiedBy>
  <cp:revision>2</cp:revision>
  <dcterms:created xsi:type="dcterms:W3CDTF">2021-04-15T10:12:31Z</dcterms:created>
  <dcterms:modified xsi:type="dcterms:W3CDTF">2021-04-15T10:15:28Z</dcterms:modified>
</cp:coreProperties>
</file>