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3FE888-8B0D-4FC0-A7FE-711036594687}" type="datetimeFigureOut">
              <a:rPr lang="en-IN" smtClean="0"/>
              <a:t>15-02-2018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1A900-4EDB-499F-AD25-A150A889FA73}"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FE888-8B0D-4FC0-A7FE-711036594687}" type="datetimeFigureOut">
              <a:rPr lang="en-IN" smtClean="0"/>
              <a:t>15-02-2018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FE888-8B0D-4FC0-A7FE-711036594687}" type="datetimeFigureOut">
              <a:rPr lang="en-IN" smtClean="0"/>
              <a:t>15-02-2018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FE888-8B0D-4FC0-A7FE-711036594687}" type="datetimeFigureOut">
              <a:rPr lang="en-IN" smtClean="0"/>
              <a:t>15-02-2018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3FE888-8B0D-4FC0-A7FE-711036594687}" type="datetimeFigureOut">
              <a:rPr lang="en-IN" smtClean="0"/>
              <a:t>15-02-2018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1A900-4EDB-499F-AD25-A150A889FA73}"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3FE888-8B0D-4FC0-A7FE-711036594687}" type="datetimeFigureOut">
              <a:rPr lang="en-IN" smtClean="0"/>
              <a:t>15-02-2018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3FE888-8B0D-4FC0-A7FE-711036594687}" type="datetimeFigureOut">
              <a:rPr lang="en-IN" smtClean="0"/>
              <a:t>15-02-2018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1A900-4EDB-499F-AD25-A150A889FA73}"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3FE888-8B0D-4FC0-A7FE-711036594687}" type="datetimeFigureOut">
              <a:rPr lang="en-IN" smtClean="0"/>
              <a:t>15-02-2018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FE888-8B0D-4FC0-A7FE-711036594687}" type="datetimeFigureOut">
              <a:rPr lang="en-IN" smtClean="0"/>
              <a:t>15-02-2018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FE888-8B0D-4FC0-A7FE-711036594687}" type="datetimeFigureOut">
              <a:rPr lang="en-IN" smtClean="0"/>
              <a:t>15-02-2018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1A900-4EDB-499F-AD25-A150A889FA73}"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FE888-8B0D-4FC0-A7FE-711036594687}" type="datetimeFigureOut">
              <a:rPr lang="en-IN" smtClean="0"/>
              <a:t>15-02-2018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1A900-4EDB-499F-AD25-A150A889FA7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43FE888-8B0D-4FC0-A7FE-711036594687}" type="datetimeFigureOut">
              <a:rPr lang="en-IN" smtClean="0"/>
              <a:t>15-02-2018</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0F1A900-4EDB-499F-AD25-A150A889FA7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990600"/>
          </a:xfrm>
        </p:spPr>
        <p:txBody>
          <a:bodyPr>
            <a:normAutofit fontScale="90000"/>
          </a:bodyPr>
          <a:lstStyle/>
          <a:p>
            <a:pPr algn="ctr"/>
            <a:r>
              <a:rPr lang="en-US" dirty="0" smtClean="0"/>
              <a:t>PRESENTATION  ON  THE  PROJECT SOS</a:t>
            </a:r>
            <a:endParaRPr lang="en-IN" dirty="0"/>
          </a:p>
        </p:txBody>
      </p:sp>
      <p:sp>
        <p:nvSpPr>
          <p:cNvPr id="3" name="Subtitle 2"/>
          <p:cNvSpPr>
            <a:spLocks noGrp="1"/>
          </p:cNvSpPr>
          <p:nvPr>
            <p:ph idx="1"/>
          </p:nvPr>
        </p:nvSpPr>
        <p:spPr>
          <a:xfrm>
            <a:off x="457200" y="5172472"/>
            <a:ext cx="8229600" cy="4876800"/>
          </a:xfrm>
        </p:spPr>
        <p:txBody>
          <a:bodyPr/>
          <a:lstStyle/>
          <a:p>
            <a:pPr marL="0" indent="0" algn="ctr">
              <a:buNone/>
            </a:pPr>
            <a:r>
              <a:rPr lang="en-US" dirty="0" smtClean="0"/>
              <a:t>“Save Our Souls”</a:t>
            </a:r>
            <a:endParaRPr lang="en-IN" dirty="0"/>
          </a:p>
        </p:txBody>
      </p:sp>
      <p:pic>
        <p:nvPicPr>
          <p:cNvPr id="1026" name="Picture 2" descr="E:\xampp\htdocs\Project\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1918" y="3267783"/>
            <a:ext cx="1160165" cy="116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87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0648"/>
            <a:ext cx="2139696" cy="1261872"/>
          </a:xfrm>
        </p:spPr>
        <p:txBody>
          <a:bodyPr/>
          <a:lstStyle/>
          <a:p>
            <a:r>
              <a:rPr lang="en-US" sz="3600" dirty="0" smtClean="0"/>
              <a:t>Search</a:t>
            </a:r>
            <a:endParaRPr lang="en-IN" sz="3600" dirty="0"/>
          </a:p>
        </p:txBody>
      </p:sp>
      <p:sp>
        <p:nvSpPr>
          <p:cNvPr id="5" name="Content Placeholder 4"/>
          <p:cNvSpPr>
            <a:spLocks noGrp="1"/>
          </p:cNvSpPr>
          <p:nvPr>
            <p:ph idx="1"/>
          </p:nvPr>
        </p:nvSpPr>
        <p:spPr/>
        <p:txBody>
          <a:bodyPr>
            <a:normAutofit/>
          </a:bodyPr>
          <a:lstStyle/>
          <a:p>
            <a:r>
              <a:rPr lang="en-US" sz="2800" dirty="0" smtClean="0"/>
              <a:t>By asking a series of questions we try to narrow down your problem to its root and then search it in the web.</a:t>
            </a:r>
          </a:p>
          <a:p>
            <a:endParaRPr lang="en-US" sz="2800" dirty="0"/>
          </a:p>
          <a:p>
            <a:r>
              <a:rPr lang="en-US" sz="2800" dirty="0" smtClean="0"/>
              <a:t>Ranging from articles, videos and expert contact, it has them all.</a:t>
            </a:r>
            <a:endParaRPr lang="en-IN" sz="2800" dirty="0"/>
          </a:p>
        </p:txBody>
      </p:sp>
      <p:sp>
        <p:nvSpPr>
          <p:cNvPr id="6" name="Text Placeholder 5"/>
          <p:cNvSpPr>
            <a:spLocks noGrp="1"/>
          </p:cNvSpPr>
          <p:nvPr>
            <p:ph type="body" sz="half" idx="2"/>
          </p:nvPr>
        </p:nvSpPr>
        <p:spPr>
          <a:xfrm>
            <a:off x="467544" y="2583197"/>
            <a:ext cx="2139696" cy="4243615"/>
          </a:xfrm>
        </p:spPr>
        <p:txBody>
          <a:bodyPr>
            <a:normAutofit/>
          </a:bodyPr>
          <a:lstStyle/>
          <a:p>
            <a:r>
              <a:rPr lang="en-US" sz="1800" dirty="0" smtClean="0"/>
              <a:t>Because internet has it all</a:t>
            </a:r>
            <a:endParaRPr lang="en-IN" sz="1800" dirty="0"/>
          </a:p>
        </p:txBody>
      </p:sp>
      <p:pic>
        <p:nvPicPr>
          <p:cNvPr id="4098" name="Picture 2" descr="E:\xampp\htdocs\Project\glo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8287"/>
            <a:ext cx="1300163" cy="13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29600" cy="990600"/>
          </a:xfrm>
        </p:spPr>
        <p:txBody>
          <a:bodyPr/>
          <a:lstStyle/>
          <a:p>
            <a:pPr algn="ctr"/>
            <a:r>
              <a:rPr lang="en-US" dirty="0" smtClean="0"/>
              <a:t>Time for some Real Time </a:t>
            </a:r>
            <a:endParaRPr lang="en-IN" dirty="0"/>
          </a:p>
        </p:txBody>
      </p:sp>
    </p:spTree>
    <p:extLst>
      <p:ext uri="{BB962C8B-B14F-4D97-AF65-F5344CB8AC3E}">
        <p14:creationId xmlns:p14="http://schemas.microsoft.com/office/powerpoint/2010/main" val="718767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IN" dirty="0"/>
          </a:p>
        </p:txBody>
      </p:sp>
      <p:sp>
        <p:nvSpPr>
          <p:cNvPr id="3" name="Content Placeholder 2"/>
          <p:cNvSpPr>
            <a:spLocks noGrp="1"/>
          </p:cNvSpPr>
          <p:nvPr>
            <p:ph idx="1"/>
          </p:nvPr>
        </p:nvSpPr>
        <p:spPr/>
        <p:txBody>
          <a:bodyPr/>
          <a:lstStyle/>
          <a:p>
            <a:r>
              <a:rPr lang="en-US" dirty="0" smtClean="0"/>
              <a:t>SOS comes with certain limitations like having a reliable internet connection, working nominee numbers and most importantly the need.</a:t>
            </a:r>
          </a:p>
          <a:p>
            <a:endParaRPr lang="en-US" dirty="0"/>
          </a:p>
          <a:p>
            <a:r>
              <a:rPr lang="en-US" dirty="0" smtClean="0"/>
              <a:t>Use it if you need because there always will be a need.</a:t>
            </a:r>
            <a:endParaRPr lang="en-IN" dirty="0"/>
          </a:p>
        </p:txBody>
      </p:sp>
    </p:spTree>
    <p:extLst>
      <p:ext uri="{BB962C8B-B14F-4D97-AF65-F5344CB8AC3E}">
        <p14:creationId xmlns:p14="http://schemas.microsoft.com/office/powerpoint/2010/main" val="52550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IF  YOU  DONOT  HAVE  ANY  DOUBTS </a:t>
            </a:r>
            <a:br>
              <a:rPr lang="en-US" dirty="0" smtClean="0"/>
            </a:br>
            <a:r>
              <a:rPr lang="en-US" dirty="0" smtClean="0"/>
              <a:t>HAVE  A  GOOD  DAY </a:t>
            </a:r>
            <a:endParaRPr lang="en-IN" dirty="0"/>
          </a:p>
        </p:txBody>
      </p:sp>
      <p:sp>
        <p:nvSpPr>
          <p:cNvPr id="4" name="Subtitle 3"/>
          <p:cNvSpPr>
            <a:spLocks noGrp="1"/>
          </p:cNvSpPr>
          <p:nvPr>
            <p:ph type="subTitle" idx="1"/>
          </p:nvPr>
        </p:nvSpPr>
        <p:spPr>
          <a:xfrm>
            <a:off x="683568" y="4293096"/>
            <a:ext cx="7918648" cy="17526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952216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467544" y="1844824"/>
            <a:ext cx="8229600" cy="4876800"/>
          </a:xfrm>
        </p:spPr>
        <p:txBody>
          <a:bodyPr/>
          <a:lstStyle/>
          <a:p>
            <a:r>
              <a:rPr lang="en-US" dirty="0" smtClean="0"/>
              <a:t>Introduction to SOS</a:t>
            </a:r>
          </a:p>
          <a:p>
            <a:r>
              <a:rPr lang="en-US" dirty="0" smtClean="0"/>
              <a:t>Background</a:t>
            </a:r>
          </a:p>
          <a:p>
            <a:r>
              <a:rPr lang="en-US" dirty="0" smtClean="0"/>
              <a:t>Modules</a:t>
            </a:r>
          </a:p>
          <a:p>
            <a:r>
              <a:rPr lang="en-US" dirty="0" smtClean="0"/>
              <a:t>Real Time Usage</a:t>
            </a:r>
          </a:p>
          <a:p>
            <a:r>
              <a:rPr lang="en-US" dirty="0" smtClean="0"/>
              <a:t>Closure</a:t>
            </a:r>
            <a:endParaRPr lang="en-IN" dirty="0"/>
          </a:p>
        </p:txBody>
      </p:sp>
    </p:spTree>
    <p:extLst>
      <p:ext uri="{BB962C8B-B14F-4D97-AF65-F5344CB8AC3E}">
        <p14:creationId xmlns:p14="http://schemas.microsoft.com/office/powerpoint/2010/main" val="1008217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IN" dirty="0"/>
          </a:p>
        </p:txBody>
      </p:sp>
      <p:sp>
        <p:nvSpPr>
          <p:cNvPr id="3" name="Content Placeholder 2"/>
          <p:cNvSpPr>
            <a:spLocks noGrp="1"/>
          </p:cNvSpPr>
          <p:nvPr>
            <p:ph idx="1"/>
          </p:nvPr>
        </p:nvSpPr>
        <p:spPr/>
        <p:txBody>
          <a:bodyPr>
            <a:normAutofit/>
          </a:bodyPr>
          <a:lstStyle/>
          <a:p>
            <a:r>
              <a:rPr lang="en-IN" sz="1900" dirty="0"/>
              <a:t>In a digital world full of tantrums and melt-downs, a human being requires assistance in the matters of health, safety and security, Emergency Services to round it off. With the help of our project, we tend to deliver aid in conditions where every other resource fails. No matter what emergency it is, one can find solution swiftly and help themselves reach the shores of safety with us being by your side all the time. The services provided are Map, SOS, and Guide. The current location of the user is shown on the map (provided that GPS is on) along with all the necessary and available resources around the user. SOS is the standout feature of the project as it paves way for reaching to your loved ones more efficiently. When you click on the SOS button your co-ordinates (location) are sent to your nominees (phone numbers which the user will be giving while registering) along with your custom message. Guide option helps you to find help from online sources. The point is to help people more swiftly, effortlessly, safely. </a:t>
            </a:r>
          </a:p>
          <a:p>
            <a:endParaRPr lang="en-IN" dirty="0"/>
          </a:p>
        </p:txBody>
      </p:sp>
    </p:spTree>
    <p:extLst>
      <p:ext uri="{BB962C8B-B14F-4D97-AF65-F5344CB8AC3E}">
        <p14:creationId xmlns:p14="http://schemas.microsoft.com/office/powerpoint/2010/main" val="345146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REQUIREMENT   ANALYSIS</a:t>
            </a:r>
            <a:endParaRPr lang="en-IN" dirty="0"/>
          </a:p>
        </p:txBody>
      </p:sp>
      <p:sp>
        <p:nvSpPr>
          <p:cNvPr id="3" name="Content Placeholder 2"/>
          <p:cNvSpPr>
            <a:spLocks noGrp="1"/>
          </p:cNvSpPr>
          <p:nvPr>
            <p:ph idx="1"/>
          </p:nvPr>
        </p:nvSpPr>
        <p:spPr/>
        <p:txBody>
          <a:bodyPr/>
          <a:lstStyle/>
          <a:p>
            <a:r>
              <a:rPr lang="en-IN" sz="2000" b="1" dirty="0"/>
              <a:t>SOFTWARE REQUIREMENTS</a:t>
            </a:r>
          </a:p>
          <a:p>
            <a:pPr lvl="0"/>
            <a:r>
              <a:rPr lang="en-IN" sz="2000" dirty="0"/>
              <a:t>Operating System: Cross-Platform</a:t>
            </a:r>
          </a:p>
          <a:p>
            <a:pPr lvl="0"/>
            <a:r>
              <a:rPr lang="en-IN" sz="2000" dirty="0"/>
              <a:t>Languages Used: JavaScript, PHP, HTML, CSS, XAMPP.</a:t>
            </a:r>
          </a:p>
          <a:p>
            <a:endParaRPr lang="en-IN" sz="2000" dirty="0"/>
          </a:p>
          <a:p>
            <a:r>
              <a:rPr lang="en-IN" sz="2000" b="1" dirty="0"/>
              <a:t>HARDWARE REQUIREMENTS</a:t>
            </a:r>
          </a:p>
          <a:p>
            <a:pPr lvl="0"/>
            <a:r>
              <a:rPr lang="en-IN" sz="2000" dirty="0"/>
              <a:t>Secondary Memory: 7Mb.</a:t>
            </a:r>
          </a:p>
          <a:p>
            <a:pPr lvl="0"/>
            <a:r>
              <a:rPr lang="en-IN" sz="2000" dirty="0"/>
              <a:t>Primary Memory: 512Mb.</a:t>
            </a:r>
          </a:p>
          <a:p>
            <a:pPr lvl="0"/>
            <a:r>
              <a:rPr lang="en-IN" sz="2000" dirty="0"/>
              <a:t>Processor: Pentium and higher versions.</a:t>
            </a:r>
          </a:p>
          <a:p>
            <a:pPr lvl="0"/>
            <a:r>
              <a:rPr lang="en-IN" sz="2000" dirty="0"/>
              <a:t>Pin Configuration:  32bit and higher.</a:t>
            </a:r>
          </a:p>
          <a:p>
            <a:pPr lvl="0"/>
            <a:r>
              <a:rPr lang="en-IN" sz="2000" dirty="0"/>
              <a:t>Processor Frequency:  3.2GHz and higher.</a:t>
            </a:r>
          </a:p>
          <a:p>
            <a:endParaRPr lang="en-IN" dirty="0"/>
          </a:p>
        </p:txBody>
      </p:sp>
    </p:spTree>
    <p:extLst>
      <p:ext uri="{BB962C8B-B14F-4D97-AF65-F5344CB8AC3E}">
        <p14:creationId xmlns:p14="http://schemas.microsoft.com/office/powerpoint/2010/main" val="36310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67544" y="1981200"/>
            <a:ext cx="8229600" cy="4876800"/>
          </a:xfrm>
        </p:spPr>
        <p:txBody>
          <a:bodyPr/>
          <a:lstStyle/>
          <a:p>
            <a:r>
              <a:rPr lang="en-US" dirty="0" smtClean="0"/>
              <a:t>“Save Our Souls”(SOS) is an Emergency aid application designed to provide help and assistance.</a:t>
            </a:r>
          </a:p>
          <a:p>
            <a:endParaRPr lang="en-US" dirty="0"/>
          </a:p>
          <a:p>
            <a:r>
              <a:rPr lang="en-US" dirty="0" smtClean="0"/>
              <a:t>It focusses on supplying the necessary available resources which can prove to be helpful for one to overcome or at least seeing the emergency out.</a:t>
            </a:r>
          </a:p>
          <a:p>
            <a:endParaRPr lang="en-IN" dirty="0"/>
          </a:p>
        </p:txBody>
      </p:sp>
    </p:spTree>
    <p:extLst>
      <p:ext uri="{BB962C8B-B14F-4D97-AF65-F5344CB8AC3E}">
        <p14:creationId xmlns:p14="http://schemas.microsoft.com/office/powerpoint/2010/main" val="3162694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229600" cy="990600"/>
          </a:xfrm>
        </p:spPr>
        <p:txBody>
          <a:bodyPr/>
          <a:lstStyle/>
          <a:p>
            <a:r>
              <a:rPr lang="en-US" dirty="0" smtClean="0"/>
              <a:t>Background</a:t>
            </a:r>
            <a:endParaRPr lang="en-IN" dirty="0"/>
          </a:p>
        </p:txBody>
      </p:sp>
      <p:sp>
        <p:nvSpPr>
          <p:cNvPr id="3" name="Content Placeholder 2"/>
          <p:cNvSpPr>
            <a:spLocks noGrp="1"/>
          </p:cNvSpPr>
          <p:nvPr>
            <p:ph idx="1"/>
          </p:nvPr>
        </p:nvSpPr>
        <p:spPr>
          <a:xfrm>
            <a:off x="395536" y="1412776"/>
            <a:ext cx="8229600" cy="5328592"/>
          </a:xfrm>
        </p:spPr>
        <p:txBody>
          <a:bodyPr>
            <a:normAutofit/>
          </a:bodyPr>
          <a:lstStyle/>
          <a:p>
            <a:r>
              <a:rPr lang="en-US" dirty="0" smtClean="0"/>
              <a:t>The SOS feature can be seen as real time application featuring on numerous platforms.</a:t>
            </a:r>
          </a:p>
          <a:p>
            <a:endParaRPr lang="en-US" dirty="0"/>
          </a:p>
          <a:p>
            <a:r>
              <a:rPr lang="en-US" dirty="0" smtClean="0"/>
              <a:t>The most viable form of SOS is it triggers certain operations when a certain action is initiated.</a:t>
            </a:r>
          </a:p>
          <a:p>
            <a:endParaRPr lang="en-US" dirty="0"/>
          </a:p>
          <a:p>
            <a:r>
              <a:rPr lang="en-US" dirty="0" smtClean="0"/>
              <a:t>To narrow it down to application usage, titan released a smart watch which on clicking its button three times consecutively sends your current location to your         pre-defined emergency contacts.</a:t>
            </a:r>
          </a:p>
          <a:p>
            <a:endParaRPr lang="en-US" dirty="0" smtClean="0"/>
          </a:p>
          <a:p>
            <a:r>
              <a:rPr lang="en-US" dirty="0" smtClean="0"/>
              <a:t>However it is important to note that SOS may not be functional at all times.</a:t>
            </a:r>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40439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pPr marL="0" indent="0">
              <a:buNone/>
            </a:pPr>
            <a:r>
              <a:rPr lang="en-US" dirty="0" smtClean="0"/>
              <a:t>There are three functional modules upon which the SOS is based.</a:t>
            </a:r>
          </a:p>
          <a:p>
            <a:pPr marL="0" indent="0">
              <a:buNone/>
            </a:pPr>
            <a:endParaRPr lang="en-US" dirty="0"/>
          </a:p>
          <a:p>
            <a:pPr marL="0" indent="0">
              <a:buNone/>
            </a:pPr>
            <a:r>
              <a:rPr lang="en-US" dirty="0" smtClean="0"/>
              <a:t>They are: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Map It                      SOS                         Search</a:t>
            </a:r>
            <a:endParaRPr lang="en-IN" dirty="0"/>
          </a:p>
        </p:txBody>
      </p:sp>
      <p:pic>
        <p:nvPicPr>
          <p:cNvPr id="2050" name="Picture 2" descr="E:\xampp\htdocs\Project\ma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649" y="3645023"/>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xampp\htdocs\Project\glo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645024"/>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ampp\htdocs\Project\syste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919" y="3645024"/>
            <a:ext cx="1300163" cy="13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1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764704"/>
            <a:ext cx="2139696" cy="641176"/>
          </a:xfrm>
        </p:spPr>
        <p:txBody>
          <a:bodyPr/>
          <a:lstStyle/>
          <a:p>
            <a:r>
              <a:rPr lang="en-US" sz="4000" dirty="0" smtClean="0"/>
              <a:t>Map It</a:t>
            </a:r>
            <a:endParaRPr lang="en-IN" sz="4000" dirty="0"/>
          </a:p>
        </p:txBody>
      </p:sp>
      <p:sp>
        <p:nvSpPr>
          <p:cNvPr id="5" name="Content Placeholder 4"/>
          <p:cNvSpPr>
            <a:spLocks noGrp="1"/>
          </p:cNvSpPr>
          <p:nvPr>
            <p:ph idx="1"/>
          </p:nvPr>
        </p:nvSpPr>
        <p:spPr/>
        <p:txBody>
          <a:bodyPr>
            <a:normAutofit/>
          </a:bodyPr>
          <a:lstStyle/>
          <a:p>
            <a:r>
              <a:rPr lang="en-US" sz="2800" dirty="0" smtClean="0"/>
              <a:t>It identifies your current location and shows you all the nearby emergency locations such as hospitals, fire-stations etc.. .</a:t>
            </a:r>
          </a:p>
          <a:p>
            <a:endParaRPr lang="en-US" sz="2800" dirty="0"/>
          </a:p>
          <a:p>
            <a:r>
              <a:rPr lang="en-US" sz="2800" dirty="0" smtClean="0"/>
              <a:t>You also have an optional search bar with which you can try changing to a specified location.</a:t>
            </a:r>
            <a:endParaRPr lang="en-IN" sz="2800" dirty="0"/>
          </a:p>
        </p:txBody>
      </p:sp>
      <p:pic>
        <p:nvPicPr>
          <p:cNvPr id="7" name="Picture 2" descr="E:\xampp\htdocs\Project\ma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6" y="5013176"/>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Clipping"/>
          <p:cNvPicPr>
            <a:picLocks noChangeAspect="1"/>
          </p:cNvPicPr>
          <p:nvPr/>
        </p:nvPicPr>
        <p:blipFill>
          <a:blip r:embed="rId3"/>
          <a:stretch>
            <a:fillRect/>
          </a:stretch>
        </p:blipFill>
        <p:spPr>
          <a:xfrm>
            <a:off x="4567237" y="3147973"/>
            <a:ext cx="9526" cy="562053"/>
          </a:xfrm>
          <a:prstGeom prst="rect">
            <a:avLst/>
          </a:prstGeom>
        </p:spPr>
      </p:pic>
      <p:sp>
        <p:nvSpPr>
          <p:cNvPr id="11" name="TextBox 10"/>
          <p:cNvSpPr txBox="1"/>
          <p:nvPr/>
        </p:nvSpPr>
        <p:spPr>
          <a:xfrm>
            <a:off x="611558" y="2690335"/>
            <a:ext cx="1444177" cy="923330"/>
          </a:xfrm>
          <a:prstGeom prst="rect">
            <a:avLst/>
          </a:prstGeom>
          <a:noFill/>
        </p:spPr>
        <p:txBody>
          <a:bodyPr wrap="square" rtlCol="0">
            <a:spAutoFit/>
          </a:bodyPr>
          <a:lstStyle/>
          <a:p>
            <a:r>
              <a:rPr lang="en-US" dirty="0" smtClean="0"/>
              <a:t>When you can’t find it just map it</a:t>
            </a:r>
            <a:endParaRPr lang="en-IN" dirty="0"/>
          </a:p>
        </p:txBody>
      </p:sp>
    </p:spTree>
    <p:extLst>
      <p:ext uri="{BB962C8B-B14F-4D97-AF65-F5344CB8AC3E}">
        <p14:creationId xmlns:p14="http://schemas.microsoft.com/office/powerpoint/2010/main" val="3776528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764704"/>
            <a:ext cx="2139696" cy="641176"/>
          </a:xfrm>
        </p:spPr>
        <p:txBody>
          <a:bodyPr/>
          <a:lstStyle/>
          <a:p>
            <a:r>
              <a:rPr lang="en-US" sz="4000" dirty="0" smtClean="0"/>
              <a:t>SOS</a:t>
            </a:r>
            <a:endParaRPr lang="en-IN" sz="4000" dirty="0"/>
          </a:p>
        </p:txBody>
      </p:sp>
      <p:sp>
        <p:nvSpPr>
          <p:cNvPr id="5" name="Content Placeholder 4"/>
          <p:cNvSpPr>
            <a:spLocks noGrp="1"/>
          </p:cNvSpPr>
          <p:nvPr>
            <p:ph idx="1"/>
          </p:nvPr>
        </p:nvSpPr>
        <p:spPr/>
        <p:txBody>
          <a:bodyPr>
            <a:normAutofit/>
          </a:bodyPr>
          <a:lstStyle/>
          <a:p>
            <a:r>
              <a:rPr lang="en-US" sz="2800" dirty="0" smtClean="0"/>
              <a:t>You have to register with more than one UID numbers and then provide three emergency contacts who will be notified by SOS.</a:t>
            </a:r>
          </a:p>
          <a:p>
            <a:endParaRPr lang="en-US" sz="2800" dirty="0"/>
          </a:p>
          <a:p>
            <a:r>
              <a:rPr lang="en-US" sz="2800" dirty="0" smtClean="0"/>
              <a:t>This can also be used without logging in by providing any of one registered UID which the </a:t>
            </a:r>
            <a:r>
              <a:rPr lang="en-US" sz="2800" dirty="0" err="1" smtClean="0"/>
              <a:t>piont</a:t>
            </a:r>
            <a:r>
              <a:rPr lang="en-US" sz="2800" dirty="0" smtClean="0"/>
              <a:t> of SOS.</a:t>
            </a:r>
          </a:p>
          <a:p>
            <a:endParaRPr lang="en-IN" sz="2800" dirty="0"/>
          </a:p>
        </p:txBody>
      </p:sp>
      <p:sp>
        <p:nvSpPr>
          <p:cNvPr id="6" name="Text Placeholder 5"/>
          <p:cNvSpPr>
            <a:spLocks noGrp="1"/>
          </p:cNvSpPr>
          <p:nvPr>
            <p:ph type="body" sz="half" idx="2"/>
          </p:nvPr>
        </p:nvSpPr>
        <p:spPr>
          <a:xfrm>
            <a:off x="467544" y="2564904"/>
            <a:ext cx="2139696" cy="792087"/>
          </a:xfrm>
        </p:spPr>
        <p:txBody>
          <a:bodyPr>
            <a:noAutofit/>
          </a:bodyPr>
          <a:lstStyle/>
          <a:p>
            <a:r>
              <a:rPr lang="en-US" sz="1800" dirty="0" smtClean="0"/>
              <a:t>Only if you have friends</a:t>
            </a:r>
            <a:endParaRPr lang="en-IN" sz="1800" dirty="0"/>
          </a:p>
        </p:txBody>
      </p:sp>
      <p:pic>
        <p:nvPicPr>
          <p:cNvPr id="3074" name="Picture 2" descr="E:\xampp\htdocs\Project\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93096"/>
            <a:ext cx="1300163" cy="13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36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161</TotalTime>
  <Words>620</Words>
  <Application>Microsoft Office PowerPoint</Application>
  <PresentationFormat>On-screen Show (4:3)</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PRESENTATION  ON  THE  PROJECT SOS</vt:lpstr>
      <vt:lpstr>CONTENTS</vt:lpstr>
      <vt:lpstr>                    ABSTRACT</vt:lpstr>
      <vt:lpstr>       REQUIREMENT   ANALYSIS</vt:lpstr>
      <vt:lpstr>Introduction</vt:lpstr>
      <vt:lpstr>Background</vt:lpstr>
      <vt:lpstr>Modules</vt:lpstr>
      <vt:lpstr>Map It</vt:lpstr>
      <vt:lpstr>SOS</vt:lpstr>
      <vt:lpstr>Search</vt:lpstr>
      <vt:lpstr>Time for some Real Time </vt:lpstr>
      <vt:lpstr>Closure</vt:lpstr>
      <vt:lpstr>IF  YOU  DONOT  HAVE  ANY  DOUBTS  HAVE  A  GOOD  DAY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THE PROJECT SOS</dc:title>
  <dc:creator>Azure</dc:creator>
  <cp:lastModifiedBy>Azure</cp:lastModifiedBy>
  <cp:revision>10</cp:revision>
  <dcterms:created xsi:type="dcterms:W3CDTF">2018-02-14T14:56:38Z</dcterms:created>
  <dcterms:modified xsi:type="dcterms:W3CDTF">2018-02-15T05:09:14Z</dcterms:modified>
</cp:coreProperties>
</file>