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4" r:id="rId5"/>
    <p:sldId id="285" r:id="rId6"/>
    <p:sldId id="286" r:id="rId7"/>
    <p:sldId id="292" r:id="rId8"/>
    <p:sldId id="287" r:id="rId9"/>
    <p:sldId id="288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899" autoAdjust="0"/>
  </p:normalViewPr>
  <p:slideViewPr>
    <p:cSldViewPr snapToGrid="0" snapToObjects="1" showGuides="1">
      <p:cViewPr>
        <p:scale>
          <a:sx n="75" d="100"/>
          <a:sy n="75" d="100"/>
        </p:scale>
        <p:origin x="824" y="324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7:21:26.5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2850 143 24575,'-871'0'0,"859"-1"0,-1 0 0,0-1 0,1-1 0,-1 0 0,1-1 0,-13-5 0,11 3 0,0 2 0,-1-1 0,1 2 0,-17-2 0,-43 3 0,52 2 0,-1 0 0,1-2 0,-25-4 0,32 3 0,-33-7 0,-54-20 0,75 20 0,-1 2 0,-1 0 0,0 2 0,0 1 0,0 2 0,-34-1 0,-376 6 0,418 0 0,1 0 0,-1 1 0,1 2 0,0 0 0,1 1 0,-22 9 0,11-4 0,-45 11 0,-18 5 0,45-12 0,39-11 0,0 0 0,0 1 0,1 0 0,0 0 0,0 1 0,0 0 0,1 0 0,0 1 0,0 0 0,0 0 0,-5 10 0,-34 30 0,32-34 0,1 0 0,1 1 0,0 0 0,0 1 0,2 0 0,0 1 0,1 0 0,0 1 0,1 0 0,-10 35 0,7-1 0,8-33 0,-1-1 0,-8 26 0,2-20 0,1 1 0,1 0 0,1 0 0,1 1 0,1 0 0,-2 37 0,6-30 0,0-15 0,0 0 0,2 0 0,-1 0 0,2 0 0,0-1 0,1 1 0,7 22 0,6 1 0,-11-25 0,0-1 0,1 0 0,1 0 0,0-1 0,1 0 0,0 0 0,13 15 0,-11-16 0,2 0 0,0 0 0,0-1 0,1-1 0,0 0 0,1-1 0,0 0 0,0-1 0,1-1 0,20 8 0,57 19 0,-34-11 0,-29-12 0,20 7 0,0-1 0,2-3 0,74 13 0,270-5 0,-215-21 0,133-3 0,-165-9 0,47-1 0,-23 0 0,-1 0 0,-133 10 0,-1-2 0,57-13 0,-53 8 0,67-5 0,91-8 0,-15-2 0,-102 3 0,-58 13 0,0 2 0,49-7 0,132 12 0,-9 1 0,-105-11 0,24-1 0,-60 12 0,-15 0 0,41-5 0,-68 4 0,1-2 0,-1 0 0,0 0 0,0-1 0,0-1 0,24-12 0,-16 5 0,-1 2 0,0-2 0,0 0 0,-1 0 0,-1-2 0,31-29 0,-41 30 0,0 0 0,0-1 0,-2 0 0,1 0 0,-2 0 0,6-20 0,-8 22 0,2-3 0,-1-1 0,-1 0 0,-1 0 0,0 0 0,-1 0 0,-1 0 0,0 0 0,-1 0 0,-1 0 0,-1 0 0,0 0 0,-1 1 0,0-1 0,-2 1 0,1 0 0,-9-14 0,-47-85 0,56 105 0,1-1 0,-7-17 0,10 22 0,-1-1 0,0 1 0,0 0 0,0 0 0,0 0 0,-1 0 0,0 1 0,0-1 0,0 1 0,-1 0 0,1-1 0,-1 2 0,0-1 0,-6-4 0,-14-6 0,17 10 0,0 0 0,0-1 0,1 0 0,-1 0 0,1 0 0,-11-12 0,8 7 0,-1 1 0,0 0 0,0 0 0,-1 1 0,0 0 0,0 1 0,-19-9 0,12 6 0,1 0 0,-20-16 0,20 14 0,0 0 0,0 1 0,-1 0 0,-1 2 0,1 0 0,-2 1 0,1 1 0,-1 1 0,0 1 0,0 0 0,0 2 0,-38-2 0,47 4 0,0 0 0,0 0 0,1-1 0,-1-1 0,1 1 0,0-2 0,-1 1 0,2-2 0,-1 1 0,-13-9 0,9 6 0,1 1 0,-1 1 0,0 0 0,0 1 0,0 1 0,-1 0 0,-20-2 0,-20-3 0,21 3 0,0 2 0,0 1 0,-39 3 0,22 0 0,40 0 0,-1 1 0,1 0 0,0 1 0,0 0 0,0 1 0,0 0 0,1 0 0,-1 1 0,1 1 0,-14 10 0,8-6 0,-1-1 0,-33 13 0,39-17 85,1-1-1,0 2 1,-20 12 0,20-11-511,0-1 0,-1 0 0,-11 5 0,4-5-6400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7:20:45.8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2026 28 24575,'-715'38'0,"414"24"0,163-29 0,91-23 0,-1-1 0,0-3 0,-70 1 0,102-7 0,0 1 0,1 1 0,-1 0 0,1 1 0,-1 0 0,1 2 0,-15 5 0,10-4 0,-37 7 0,44-11 0,1 0 0,0 1 0,-1 0 0,1 1 0,0 1 0,1-1 0,-1 2 0,-12 7 0,1 5 0,0 0 0,2 1 0,0 2 0,1 0 0,-22 29 0,33-36 0,1-1 0,0 1 0,1 1 0,0-1 0,-7 26 0,-13 78 0,15-56 0,1-18 0,6-22 0,0-1 0,1 1 0,-1 32 0,4-21 0,3 117 0,-1-140 0,0 0 0,1-1 0,0 1 0,0-1 0,1 0 0,0 0 0,0 0 0,1 0 0,0 0 0,1-1 0,0 0 0,0 0 0,1 0 0,0 0 0,0-1 0,1 0 0,0-1 0,0 1 0,11 6 0,20 11 0,1-1 0,1-2 0,56 21 0,-63-31 0,0-2 0,0-1 0,50 5 0,104-6 0,492-9 0,-484 2 0,-150-2 0,46-8 0,24-2 0,-29 5 0,126-28 0,-141 21 0,70-11 0,2 7 0,201-1 0,335 19 0,-656-1 0,0-1 0,29-7 0,-27 4 0,43-2 0,110-7 0,-131 10 0,72 1 0,7 1 0,-78-5 0,0-1 0,91-30 0,-8 1 0,-117 34 0,1-1 0,-2 0 0,1-1 0,0 0 0,-1-1 0,0-1 0,-1 0 0,1 0 0,21-19 0,25-21 0,-39 32 0,1-1 0,-2 0 0,0-2 0,32-39 0,-31 31 0,-15 20 0,0 0 0,0 0 0,-1 0 0,0-1 0,0 0 0,0 0 0,-1 0 0,3-8 0,2-12 0,-2-2 0,0 1 0,-2 0 0,1-46 0,-5 60 0,-1 0 0,0-1 0,-5-22 0,5 32 0,0 0 0,-1 0 0,0 0 0,0 1 0,0-1 0,-1 1 0,1 0 0,-1-1 0,0 1 0,0 0 0,-1 1 0,1-1 0,-9-6 0,-47-31 0,35 26 0,1-2 0,-35-31 0,45 37 0,0 0 0,-1 2 0,0-1 0,-23-10 0,4 1 0,18 12 0,-1 0 0,0 1 0,1 1 0,-2 0 0,-17-2 0,10 2 0,-34-13 0,-5 0 0,48 15 0,1-1 0,-1-1 0,1 0 0,-15-8 0,-103-54 0,121 62 0,1 1 0,-1 1 0,-20-5 0,19 6 0,0-1 0,1-1 0,-13-5 0,10 3 0,0 1 0,0 1 0,-1 0 0,0 0 0,1 1 0,-25 0 0,-93 3 0,54 3 0,-909-3 0,967 1 0,0 1 0,-30 7 0,27-5 0,-29 3 0,-35 5 0,58-7 0,-43 2 0,-233-8-1365,285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3/30/2024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555" y="1473766"/>
            <a:ext cx="4873752" cy="1709928"/>
          </a:xfrm>
        </p:spPr>
        <p:txBody>
          <a:bodyPr/>
          <a:lstStyle/>
          <a:p>
            <a:r>
              <a:rPr lang="en-US" dirty="0"/>
              <a:t>Area of Rectangle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852" y="3281840"/>
            <a:ext cx="4873752" cy="930859"/>
          </a:xfrm>
        </p:spPr>
        <p:txBody>
          <a:bodyPr/>
          <a:lstStyle/>
          <a:p>
            <a:r>
              <a:rPr lang="en-US" sz="2400" dirty="0"/>
              <a:t>G Nithya Reddy</a:t>
            </a:r>
          </a:p>
          <a:p>
            <a:r>
              <a:rPr lang="en-US" sz="2400" dirty="0"/>
              <a:t>2100030795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4F5EC-F417-74F6-CAD7-DADC16552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790" y="676960"/>
            <a:ext cx="2738933" cy="27389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A5BF43-E46E-575D-BAA1-9DB341FC1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845" y="3309520"/>
            <a:ext cx="2082821" cy="23402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3A6BB0-2545-7928-00BC-5AD60908C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642" y="2116531"/>
            <a:ext cx="2241042" cy="213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5B91A8-B86E-DCE8-DD87-7096D1F1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70BE4-7FBC-6315-EE12-BD56FF56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Area of Rectangle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D304B-2374-1378-A78F-A0FAB82E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61505" y="6400904"/>
            <a:ext cx="892295" cy="246888"/>
          </a:xfrm>
        </p:spPr>
        <p:txBody>
          <a:bodyPr/>
          <a:lstStyle/>
          <a:p>
            <a:r>
              <a:rPr lang="en-US" noProof="0" dirty="0"/>
              <a:t>Smart Contract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8364C-7DFF-EC23-7D8B-1197A0BA6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22" y="138989"/>
            <a:ext cx="4988719" cy="32900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FE078D-E020-B46C-A19A-16B52337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0" y="3243026"/>
            <a:ext cx="6708651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2B7A20-A43D-8B26-E3D0-067B388F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3FE23-C3BA-77B6-7B04-2DC1459A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Area of Rectangle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36FA8-25C0-ABB9-89FC-1E14C8B2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Smart Contract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826B13-C79A-A825-10E2-DAA39545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586" y="897331"/>
            <a:ext cx="5744965" cy="3574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07711-0D89-F1B3-CDB6-A991A8CC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52" y="650443"/>
            <a:ext cx="5398403" cy="431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3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A014B7-5F6B-C80D-C91B-68D2DFB1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BB873-A082-C6CA-AE02-96248545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Area of Rectangle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F25FB-13E3-9314-51C2-B35562EA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50675-D8C2-8126-A8B4-BEBB53153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1" y="406241"/>
            <a:ext cx="4967716" cy="5147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0B9B3F-E9FC-D426-6A00-D1E83FE8F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50" y="1071562"/>
            <a:ext cx="5839883" cy="35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3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D7CA06-2BA9-1D91-54E7-ECB5BEB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F816C-437D-F557-0CCB-B988F8DE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Area of Rectangle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2E25C-552C-6E24-91D7-EBEED397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Smart Contract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6B0D72-2C1D-AFE5-634E-5627C4B7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37" y="171471"/>
            <a:ext cx="4812330" cy="59955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06F16E-24EA-F473-0152-549A6BCE3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057" y="1462250"/>
            <a:ext cx="5958006" cy="366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2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BF582-6D9C-5DB8-5A03-1EA80BB8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98840-F490-2F23-3E84-3C354677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Area of Rectangle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38773-2422-25CD-3B60-48C04472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72F13-4D56-C8F7-B667-3F2E2772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06" y="1407026"/>
            <a:ext cx="6870787" cy="3562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5BE55-48A4-7A88-8B20-813F963A0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71" y="457095"/>
            <a:ext cx="4342597" cy="518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5EBC2F-41E3-0D33-B813-2B6F01CB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FF6FF-033E-1ECE-0F16-C08E74E8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Area of Rectangle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9D46-0528-C173-BDDA-9CFCC2E2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Smart Contract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5076A0-C3E8-D9F8-C630-27F90A05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4066"/>
            <a:ext cx="4489792" cy="52254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5ABB03-D1A3-BF4E-4C27-FBAA355B4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41" y="1168400"/>
            <a:ext cx="5772014" cy="36152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1146444-0350-7B18-FB39-A16DF7F5DEB8}"/>
                  </a:ext>
                </a:extLst>
              </p14:cNvPr>
              <p14:cNvContentPartPr/>
              <p14:nvPr/>
            </p14:nvContentPartPr>
            <p14:xfrm>
              <a:off x="7906027" y="2141280"/>
              <a:ext cx="1560960" cy="509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1146444-0350-7B18-FB39-A16DF7F5DE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8027" y="2123280"/>
                <a:ext cx="1596600" cy="5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0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5BBF4-9D5B-ADAB-FC1D-02C5020A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BBC47-1BED-7853-E8ED-94849105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Area of Rectangle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D84E1-C784-D2F3-3726-A872E192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4187C-FFE6-DDBC-1077-07A1B4CBD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7970"/>
            <a:ext cx="4285859" cy="5224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DDE80-5FA5-56AB-3CF3-B98942758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0" y="1341965"/>
            <a:ext cx="6574942" cy="38311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1AE9B4-ED5E-5B3D-47BE-C497535B1571}"/>
                  </a:ext>
                </a:extLst>
              </p14:cNvPr>
              <p14:cNvContentPartPr/>
              <p14:nvPr/>
            </p14:nvContentPartPr>
            <p14:xfrm>
              <a:off x="7627387" y="2377800"/>
              <a:ext cx="1779480" cy="501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1AE9B4-ED5E-5B3D-47BE-C497535B15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9747" y="2360160"/>
                <a:ext cx="1815120" cy="53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45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1ECC14-D96E-0D8A-EBBF-94B6B3C5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47FDC-B7F3-F5AE-66CA-F0E8FB02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Area of Rectangle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83B1-2AC1-C359-F995-D0D8BBB8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Smart Contract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BDCEE-2A6F-5B08-DB87-D60FE08E7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66" y="1107016"/>
            <a:ext cx="7071840" cy="39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8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{F3E3D7E7-C6C2-4863-A9A7-C33801B2C5B4}tf11429527_win32</Template>
  <TotalTime>59</TotalTime>
  <Words>55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Karla</vt:lpstr>
      <vt:lpstr>Univers Condensed Light</vt:lpstr>
      <vt:lpstr>Office Theme</vt:lpstr>
      <vt:lpstr>Area of Rectangle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 of Rectangle</dc:title>
  <dc:creator>Nithya Reddy</dc:creator>
  <cp:lastModifiedBy>Nithya Reddy</cp:lastModifiedBy>
  <cp:revision>1</cp:revision>
  <dcterms:created xsi:type="dcterms:W3CDTF">2024-03-30T06:24:57Z</dcterms:created>
  <dcterms:modified xsi:type="dcterms:W3CDTF">2024-03-30T07:24:00Z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