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313" r:id="rId7"/>
    <p:sldId id="315" r:id="rId8"/>
    <p:sldId id="314" r:id="rId9"/>
  </p:sldIdLst>
  <p:sldSz cx="9144000" cy="5143500" type="screen16x9"/>
  <p:notesSz cx="6858000" cy="9144000"/>
  <p:embeddedFontLst>
    <p:embeddedFont>
      <p:font typeface="Cardo" charset="-79"/>
      <p:regular r:id="rId11"/>
      <p:bold r:id="rId12"/>
      <p:italic r:id="rId13"/>
    </p:embeddedFont>
    <p:embeddedFont>
      <p:font typeface="Consolas" pitchFamily="49" charset="0"/>
      <p:regular r:id="rId14"/>
      <p:bold r:id="rId15"/>
      <p:italic r:id="rId16"/>
      <p:boldItalic r:id="rId17"/>
    </p:embeddedFont>
    <p:embeddedFont>
      <p:font typeface="Comic Sans MS" pitchFamily="66" charset="0"/>
      <p:regular r:id="rId18"/>
      <p:bold r:id="rId19"/>
      <p:italic r:id="rId20"/>
      <p:boldItalic r:id="rId21"/>
    </p:embeddedFont>
    <p:embeddedFont>
      <p:font typeface="Arial Black" pitchFamily="34" charset="0"/>
      <p:bold r:id="rId22"/>
    </p:embeddedFont>
    <p:embeddedFont>
      <p:font typeface="Quicksand" charset="0"/>
      <p:regular r:id="rId23"/>
      <p:bold r:id="rId24"/>
    </p:embeddedFont>
    <p:embeddedFont>
      <p:font typeface="Raleway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879350F-A00F-4E5C-A3C6-90EDB3801674}">
  <a:tblStyle styleId="{9879350F-A00F-4E5C-A3C6-90EDB38016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7471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335d9bc9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335d9bc9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370f9fb90_5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370f9fb90_5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370f9fb90_5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370f9fb90_5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370f9fb90_5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370f9fb90_5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370f9fb90_5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370f9fb90_5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1C1C">
              <a:alpha val="51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0" y="-25800"/>
            <a:ext cx="9144000" cy="5195100"/>
          </a:xfrm>
          <a:prstGeom prst="rect">
            <a:avLst/>
          </a:prstGeom>
          <a:gradFill>
            <a:gsLst>
              <a:gs pos="0">
                <a:srgbClr val="656565">
                  <a:alpha val="0"/>
                  <a:alpha val="51560"/>
                </a:srgbClr>
              </a:gs>
              <a:gs pos="100000">
                <a:srgbClr val="191919">
                  <a:alpha val="45490"/>
                  <a:alpha val="515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 amt="60000"/>
          </a:blip>
          <a:srcRect l="1854"/>
          <a:stretch/>
        </p:blipFill>
        <p:spPr>
          <a:xfrm>
            <a:off x="-10201" y="-2575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72950" y="860400"/>
            <a:ext cx="7577700" cy="26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100">
                <a:solidFill>
                  <a:schemeClr val="lt1"/>
                </a:solidFill>
                <a:latin typeface="Cardo"/>
                <a:ea typeface="Cardo"/>
                <a:cs typeface="Cardo"/>
                <a:sym typeface="Cardo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72950" y="3619482"/>
            <a:ext cx="4668600" cy="56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1C1C">
              <a:alpha val="51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4"/>
          <p:cNvSpPr/>
          <p:nvPr/>
        </p:nvSpPr>
        <p:spPr>
          <a:xfrm>
            <a:off x="0" y="-25800"/>
            <a:ext cx="9144000" cy="5195100"/>
          </a:xfrm>
          <a:prstGeom prst="rect">
            <a:avLst/>
          </a:prstGeom>
          <a:gradFill>
            <a:gsLst>
              <a:gs pos="0">
                <a:srgbClr val="656565">
                  <a:alpha val="0"/>
                  <a:alpha val="51560"/>
                </a:srgbClr>
              </a:gs>
              <a:gs pos="100000">
                <a:srgbClr val="191919">
                  <a:alpha val="45490"/>
                  <a:alpha val="515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3">
            <a:alphaModFix amt="60000"/>
          </a:blip>
          <a:srcRect l="1854"/>
          <a:stretch/>
        </p:blipFill>
        <p:spPr>
          <a:xfrm>
            <a:off x="-10201" y="-2575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16500" y="1152475"/>
            <a:ext cx="791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5100" y="0"/>
            <a:ext cx="9144000" cy="5143500"/>
          </a:xfrm>
          <a:prstGeom prst="rect">
            <a:avLst/>
          </a:prstGeom>
          <a:solidFill>
            <a:srgbClr val="1C1C1C">
              <a:alpha val="51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-5100" y="-25800"/>
            <a:ext cx="9144000" cy="5195100"/>
          </a:xfrm>
          <a:prstGeom prst="rect">
            <a:avLst/>
          </a:prstGeom>
          <a:gradFill>
            <a:gsLst>
              <a:gs pos="0">
                <a:srgbClr val="656565">
                  <a:alpha val="0"/>
                  <a:alpha val="51560"/>
                </a:srgbClr>
              </a:gs>
              <a:gs pos="100000">
                <a:srgbClr val="191919">
                  <a:alpha val="45490"/>
                  <a:alpha val="515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 amt="60000"/>
          </a:blip>
          <a:srcRect l="1854"/>
          <a:stretch/>
        </p:blipFill>
        <p:spPr>
          <a:xfrm>
            <a:off x="-5101" y="-2575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623500" y="1794575"/>
            <a:ext cx="3018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623500" y="2228700"/>
            <a:ext cx="258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"/>
          </p:nvPr>
        </p:nvSpPr>
        <p:spPr>
          <a:xfrm>
            <a:off x="5085950" y="1794575"/>
            <a:ext cx="3516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5085950" y="2228700"/>
            <a:ext cx="258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/>
          </p:nvPr>
        </p:nvSpPr>
        <p:spPr>
          <a:xfrm>
            <a:off x="1623500" y="3312225"/>
            <a:ext cx="3018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1623500" y="3746353"/>
            <a:ext cx="258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5085950" y="3312225"/>
            <a:ext cx="3491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5085950" y="3746353"/>
            <a:ext cx="258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764645" y="2023175"/>
            <a:ext cx="879900" cy="5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4645" y="3551414"/>
            <a:ext cx="879900" cy="5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4244170" y="2023175"/>
            <a:ext cx="879900" cy="5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244170" y="3538010"/>
            <a:ext cx="879900" cy="5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-5100" y="0"/>
            <a:ext cx="9144000" cy="5143500"/>
          </a:xfrm>
          <a:prstGeom prst="rect">
            <a:avLst/>
          </a:prstGeom>
          <a:solidFill>
            <a:srgbClr val="1C1C1C">
              <a:alpha val="51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4"/>
          <p:cNvSpPr/>
          <p:nvPr/>
        </p:nvSpPr>
        <p:spPr>
          <a:xfrm>
            <a:off x="-5100" y="-25800"/>
            <a:ext cx="9144000" cy="5195100"/>
          </a:xfrm>
          <a:prstGeom prst="rect">
            <a:avLst/>
          </a:prstGeom>
          <a:gradFill>
            <a:gsLst>
              <a:gs pos="0">
                <a:srgbClr val="656565">
                  <a:alpha val="0"/>
                  <a:alpha val="51560"/>
                </a:srgbClr>
              </a:gs>
              <a:gs pos="100000">
                <a:srgbClr val="191919">
                  <a:alpha val="45490"/>
                  <a:alpha val="515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 amt="60000"/>
          </a:blip>
          <a:srcRect l="1854"/>
          <a:stretch/>
        </p:blipFill>
        <p:spPr>
          <a:xfrm>
            <a:off x="-5101" y="-2575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820800" y="1597650"/>
            <a:ext cx="5982900" cy="1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20800" y="2973150"/>
            <a:ext cx="44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5100" y="0"/>
            <a:ext cx="9144000" cy="5143500"/>
          </a:xfrm>
          <a:prstGeom prst="rect">
            <a:avLst/>
          </a:prstGeom>
          <a:solidFill>
            <a:srgbClr val="1C1C1C">
              <a:alpha val="51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7"/>
          <p:cNvSpPr/>
          <p:nvPr/>
        </p:nvSpPr>
        <p:spPr>
          <a:xfrm>
            <a:off x="-5100" y="-25800"/>
            <a:ext cx="9144000" cy="5195100"/>
          </a:xfrm>
          <a:prstGeom prst="rect">
            <a:avLst/>
          </a:prstGeom>
          <a:gradFill>
            <a:gsLst>
              <a:gs pos="0">
                <a:srgbClr val="656565">
                  <a:alpha val="0"/>
                  <a:alpha val="51560"/>
                </a:srgbClr>
              </a:gs>
              <a:gs pos="100000">
                <a:srgbClr val="191919">
                  <a:alpha val="45490"/>
                  <a:alpha val="515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 amt="60000"/>
          </a:blip>
          <a:srcRect l="1854"/>
          <a:stretch/>
        </p:blipFill>
        <p:spPr>
          <a:xfrm>
            <a:off x="-5101" y="-2575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2466668" y="2872150"/>
            <a:ext cx="57273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643058" y="1546092"/>
            <a:ext cx="3550800" cy="110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/>
          <p:nvPr/>
        </p:nvSpPr>
        <p:spPr>
          <a:xfrm>
            <a:off x="-5100" y="0"/>
            <a:ext cx="9144000" cy="5143500"/>
          </a:xfrm>
          <a:prstGeom prst="rect">
            <a:avLst/>
          </a:prstGeom>
          <a:solidFill>
            <a:srgbClr val="1C1C1C">
              <a:alpha val="51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38"/>
          <p:cNvSpPr/>
          <p:nvPr/>
        </p:nvSpPr>
        <p:spPr>
          <a:xfrm>
            <a:off x="-5100" y="-25800"/>
            <a:ext cx="9144000" cy="5195100"/>
          </a:xfrm>
          <a:prstGeom prst="rect">
            <a:avLst/>
          </a:prstGeom>
          <a:gradFill>
            <a:gsLst>
              <a:gs pos="0">
                <a:srgbClr val="656565">
                  <a:alpha val="0"/>
                  <a:alpha val="51560"/>
                </a:srgbClr>
              </a:gs>
              <a:gs pos="100000">
                <a:srgbClr val="191919">
                  <a:alpha val="45490"/>
                  <a:alpha val="515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 amt="60000"/>
          </a:blip>
          <a:srcRect l="1854"/>
          <a:stretch/>
        </p:blipFill>
        <p:spPr>
          <a:xfrm>
            <a:off x="-5101" y="-25750"/>
            <a:ext cx="9144001" cy="51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/>
          <p:nvPr/>
        </p:nvSpPr>
        <p:spPr>
          <a:xfrm>
            <a:off x="-5100" y="0"/>
            <a:ext cx="9144000" cy="5143500"/>
          </a:xfrm>
          <a:prstGeom prst="rect">
            <a:avLst/>
          </a:prstGeom>
          <a:solidFill>
            <a:srgbClr val="1C1C1C">
              <a:alpha val="51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39"/>
          <p:cNvSpPr/>
          <p:nvPr/>
        </p:nvSpPr>
        <p:spPr>
          <a:xfrm>
            <a:off x="-5100" y="-25800"/>
            <a:ext cx="9144000" cy="5195100"/>
          </a:xfrm>
          <a:prstGeom prst="rect">
            <a:avLst/>
          </a:prstGeom>
          <a:gradFill>
            <a:gsLst>
              <a:gs pos="0">
                <a:srgbClr val="656565">
                  <a:alpha val="0"/>
                  <a:alpha val="51560"/>
                </a:srgbClr>
              </a:gs>
              <a:gs pos="100000">
                <a:srgbClr val="191919">
                  <a:alpha val="45490"/>
                  <a:alpha val="515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0" name="Google Shape;290;p39"/>
          <p:cNvPicPr preferRelativeResize="0"/>
          <p:nvPr/>
        </p:nvPicPr>
        <p:blipFill rotWithShape="1">
          <a:blip r:embed="rId3">
            <a:alphaModFix amt="60000"/>
          </a:blip>
          <a:srcRect l="1854"/>
          <a:stretch/>
        </p:blipFill>
        <p:spPr>
          <a:xfrm>
            <a:off x="-5101" y="-25750"/>
            <a:ext cx="9144001" cy="51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do"/>
              <a:buNone/>
              <a:defRPr sz="30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do"/>
              <a:buNone/>
              <a:defRPr sz="30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do"/>
              <a:buNone/>
              <a:defRPr sz="30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do"/>
              <a:buNone/>
              <a:defRPr sz="30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do"/>
              <a:buNone/>
              <a:defRPr sz="30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do"/>
              <a:buNone/>
              <a:defRPr sz="30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do"/>
              <a:buNone/>
              <a:defRPr sz="30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do"/>
              <a:buNone/>
              <a:defRPr sz="30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do"/>
              <a:buNone/>
              <a:defRPr sz="30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3" r:id="rId6"/>
    <p:sldLayoutId id="2147483684" r:id="rId7"/>
    <p:sldLayoutId id="214748368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>
            <a:off x="772950" y="860400"/>
            <a:ext cx="7577700" cy="26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en" sz="5400" dirty="0">
                <a:solidFill>
                  <a:schemeClr val="dk1"/>
                </a:solidFill>
              </a:rPr>
              <a:t>WELCOME</a:t>
            </a:r>
            <a:r>
              <a:rPr lang="en" sz="6600" dirty="0">
                <a:solidFill>
                  <a:srgbClr val="4CC0D4"/>
                </a:solidFill>
              </a:rPr>
              <a:t> </a:t>
            </a:r>
            <a:r>
              <a:rPr lang="en" sz="4800" dirty="0">
                <a:solidFill>
                  <a:schemeClr val="tx1"/>
                </a:solidFill>
              </a:rPr>
              <a:t>TO</a:t>
            </a:r>
            <a:r>
              <a:rPr lang="en" sz="6600" dirty="0">
                <a:solidFill>
                  <a:srgbClr val="4CC0D4"/>
                </a:solidFill>
              </a:rPr>
              <a:t/>
            </a:r>
            <a:br>
              <a:rPr lang="en" sz="6600" dirty="0">
                <a:solidFill>
                  <a:srgbClr val="4CC0D4"/>
                </a:solidFill>
              </a:rPr>
            </a:br>
            <a:r>
              <a:rPr lang="en" sz="6000" dirty="0">
                <a:solidFill>
                  <a:srgbClr val="00B050"/>
                </a:solidFill>
                <a:latin typeface="Arial Black" pitchFamily="34" charset="0"/>
              </a:rPr>
              <a:t>THE </a:t>
            </a:r>
            <a:r>
              <a:rPr lang="en" sz="6600" dirty="0">
                <a:solidFill>
                  <a:srgbClr val="00B050"/>
                </a:solidFill>
                <a:latin typeface="Arial Black" pitchFamily="34" charset="0"/>
              </a:rPr>
              <a:t>PATTERNS </a:t>
            </a:r>
            <a:r>
              <a:rPr lang="en" sz="6600" u="sng" dirty="0">
                <a:solidFill>
                  <a:srgbClr val="00B050"/>
                </a:solidFill>
                <a:latin typeface="Arial Black" pitchFamily="34" charset="0"/>
              </a:rPr>
              <a:t>COMPANY</a:t>
            </a:r>
            <a:endParaRPr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>
            <a:off x="772950" y="3619482"/>
            <a:ext cx="46686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01" y="4157528"/>
            <a:ext cx="1521462" cy="56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1394441"/>
            <a:ext cx="4104458" cy="20840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3808" y="4603612"/>
            <a:ext cx="3113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Pragati Nagar, Hyderabad, </a:t>
            </a:r>
            <a:r>
              <a:rPr lang="en-US" sz="1000" dirty="0" smtClean="0">
                <a:solidFill>
                  <a:srgbClr val="FFFF00"/>
                </a:solidFill>
              </a:rPr>
              <a:t>Pin-500090 Working </a:t>
            </a:r>
            <a:r>
              <a:rPr lang="en-US" sz="1000" dirty="0">
                <a:solidFill>
                  <a:srgbClr val="FFFF00"/>
                </a:solidFill>
              </a:rPr>
              <a:t>hours: Mon - Sunday 9:00AM - 6:00PM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09" y="3528413"/>
            <a:ext cx="598623" cy="598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2900" y="4127037"/>
            <a:ext cx="1802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u="sng" dirty="0">
                <a:solidFill>
                  <a:srgbClr val="FFFF00"/>
                </a:solidFill>
              </a:rPr>
              <a:t>https://www.happyinterior.in</a:t>
            </a:r>
            <a:r>
              <a:rPr lang="en-IN" u="sng" dirty="0">
                <a:solidFill>
                  <a:srgbClr val="FFFF00"/>
                </a:solidFill>
              </a:rPr>
              <a:t>/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5597" y="555526"/>
            <a:ext cx="6610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</a:rPr>
              <a:t>Geographic</a:t>
            </a:r>
            <a:r>
              <a:rPr lang="en" dirty="0"/>
              <a:t> </a:t>
            </a:r>
            <a:r>
              <a:rPr lang="en" sz="3200" u="sng" dirty="0" smtClean="0">
                <a:solidFill>
                  <a:srgbClr val="00B050"/>
                </a:solidFill>
              </a:rPr>
              <a:t>Location</a:t>
            </a:r>
            <a:r>
              <a:rPr lang="en" sz="3200" dirty="0" smtClean="0">
                <a:solidFill>
                  <a:srgbClr val="00B050"/>
                </a:solidFill>
              </a:rPr>
              <a:t> : </a:t>
            </a:r>
            <a:r>
              <a:rPr lang="en" sz="2800" dirty="0" smtClean="0">
                <a:solidFill>
                  <a:srgbClr val="FFFF00"/>
                </a:solidFill>
              </a:rPr>
              <a:t>Pragati Nagar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1936"/>
            <a:ext cx="1521462" cy="56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pPr lvl="0"/>
            <a:r>
              <a:rPr lang="en-US" sz="3600" u="sng" dirty="0" smtClean="0"/>
              <a:t>Competitors In </a:t>
            </a:r>
            <a:r>
              <a:rPr lang="en-US" sz="3600" u="sng" dirty="0" smtClean="0">
                <a:solidFill>
                  <a:srgbClr val="FFFF00"/>
                </a:solidFill>
              </a:rPr>
              <a:t>Pragathi Nagar</a:t>
            </a:r>
            <a:r>
              <a:rPr lang="en-US" sz="3600" u="sng" dirty="0">
                <a:solidFill>
                  <a:srgbClr val="00B050"/>
                </a:solidFill>
              </a:rPr>
              <a:t/>
            </a:r>
            <a:br>
              <a:rPr lang="en-US" sz="3600" u="sng" dirty="0">
                <a:solidFill>
                  <a:srgbClr val="00B050"/>
                </a:solidFill>
              </a:rPr>
            </a:b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03" y="1220425"/>
            <a:ext cx="4276798" cy="2359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3" y="1210351"/>
            <a:ext cx="4347120" cy="243274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44208" y="3835758"/>
            <a:ext cx="1320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u="sng" dirty="0" smtClean="0">
                <a:solidFill>
                  <a:srgbClr val="FFFF00"/>
                </a:solidFill>
              </a:rPr>
              <a:t>kraftivo</a:t>
            </a:r>
            <a:endParaRPr lang="en-IN" sz="2000" u="sng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19672" y="3892857"/>
            <a:ext cx="1112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u="sng" dirty="0">
                <a:solidFill>
                  <a:srgbClr val="FFFF00"/>
                </a:solidFill>
              </a:rPr>
              <a:t>livspace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157528"/>
            <a:ext cx="1521462" cy="56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688" y="195486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u="sng" dirty="0">
                <a:solidFill>
                  <a:srgbClr val="00B050"/>
                </a:solidFill>
                <a:latin typeface="+mn-lt"/>
              </a:rPr>
              <a:t>Keywords</a:t>
            </a:r>
            <a:endParaRPr lang="en-IN" sz="3600" u="sng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37" y="1059582"/>
            <a:ext cx="6348926" cy="3456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39452"/>
            <a:ext cx="1521462" cy="56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8089" y="483518"/>
            <a:ext cx="4443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u="sng" dirty="0">
                <a:solidFill>
                  <a:srgbClr val="00B050"/>
                </a:solidFill>
                <a:latin typeface="+mn-lt"/>
              </a:rPr>
              <a:t>Social Media Marketing</a:t>
            </a:r>
            <a:endParaRPr lang="en-IN" sz="32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1640" y="165183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" dirty="0">
                <a:solidFill>
                  <a:schemeClr val="bg1"/>
                </a:solidFill>
              </a:rPr>
              <a:t>Monthly Social Media Postings In Facebook,LinkedIn, Instagram, YouTube &amp; Twitter</a:t>
            </a:r>
          </a:p>
          <a:p>
            <a:pPr lvl="0" algn="ctr"/>
            <a:r>
              <a:rPr lang="en" dirty="0">
                <a:solidFill>
                  <a:schemeClr val="bg1"/>
                </a:solidFill>
              </a:rPr>
              <a:t> </a:t>
            </a:r>
          </a:p>
          <a:p>
            <a:pPr lvl="0" algn="ctr"/>
            <a:r>
              <a:rPr lang="en" dirty="0">
                <a:solidFill>
                  <a:schemeClr val="bg1"/>
                </a:solidFill>
              </a:rPr>
              <a:t>20 Postings Per Month</a:t>
            </a:r>
          </a:p>
          <a:p>
            <a:pPr lvl="0" algn="ctr"/>
            <a:endParaRPr lang="en" dirty="0">
              <a:solidFill>
                <a:schemeClr val="bg1"/>
              </a:solidFill>
            </a:endParaRPr>
          </a:p>
          <a:p>
            <a:pPr lvl="0" algn="ctr"/>
            <a:r>
              <a:rPr lang="en" dirty="0">
                <a:solidFill>
                  <a:schemeClr val="bg1"/>
                </a:solidFill>
              </a:rPr>
              <a:t>4 Reels Per Month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98" y="4155926"/>
            <a:ext cx="1521462" cy="563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068293"/>
            <a:ext cx="4295949" cy="2577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851920"/>
            <a:ext cx="4519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u="sng" dirty="0">
                <a:solidFill>
                  <a:srgbClr val="00B050"/>
                </a:solidFill>
                <a:latin typeface="Quicksand" charset="0"/>
              </a:rPr>
              <a:t>Meta Ads And Google Ads </a:t>
            </a:r>
            <a:endParaRPr lang="en-IN" sz="2800" dirty="0">
              <a:solidFill>
                <a:srgbClr val="00B050"/>
              </a:solidFill>
              <a:latin typeface="Quicksan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87925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endParaRPr lang="en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7664" y="203314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" dirty="0">
                <a:solidFill>
                  <a:schemeClr val="bg1"/>
                </a:solidFill>
              </a:rPr>
              <a:t>We Will Also Run Meta And Google Ads.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</a:t>
            </a:r>
          </a:p>
          <a:p>
            <a:pPr marL="285750" lvl="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" dirty="0">
                <a:solidFill>
                  <a:schemeClr val="bg1"/>
                </a:solidFill>
              </a:rPr>
              <a:t>We Will Also Give 30 Reviews To Your Google My  Business Profile.</a:t>
            </a:r>
          </a:p>
          <a:p>
            <a:pPr lvl="0" algn="ctr"/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9942"/>
            <a:ext cx="1521462" cy="563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68" y="2033141"/>
            <a:ext cx="1892091" cy="1020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19" y="1851430"/>
            <a:ext cx="1471517" cy="11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46570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3200" u="sng" dirty="0">
                <a:solidFill>
                  <a:srgbClr val="00B050"/>
                </a:solidFill>
                <a:latin typeface="+mn-lt"/>
              </a:rPr>
              <a:t>Our Mission To </a:t>
            </a:r>
            <a:r>
              <a:rPr lang="en" sz="3200" u="sng" dirty="0" smtClean="0">
                <a:solidFill>
                  <a:srgbClr val="00B050"/>
                </a:solidFill>
                <a:latin typeface="+mn-lt"/>
              </a:rPr>
              <a:t>The</a:t>
            </a:r>
            <a:endParaRPr lang="en-IN" sz="32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2792" y="474807"/>
            <a:ext cx="4147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u="sng" dirty="0" smtClean="0">
                <a:solidFill>
                  <a:srgbClr val="FFFF00"/>
                </a:solidFill>
                <a:latin typeface="+mn-lt"/>
              </a:rPr>
              <a:t>Happy Home Interiors</a:t>
            </a:r>
            <a:endParaRPr lang="en-IN" sz="3200" u="sng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04" y="1059582"/>
            <a:ext cx="3667514" cy="36675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3528" y="170765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Daily SEO Submissions</a:t>
            </a: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120 Backlinks Per Day</a:t>
            </a:r>
          </a:p>
          <a:p>
            <a:pPr lvl="0" algn="ctr"/>
            <a:endParaRPr lang="en-US" dirty="0">
              <a:solidFill>
                <a:schemeClr val="bg1"/>
              </a:solidFill>
            </a:endParaRP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24 Working Days</a:t>
            </a:r>
          </a:p>
          <a:p>
            <a:pPr lvl="0" algn="ctr"/>
            <a:endParaRPr lang="en-US" dirty="0">
              <a:solidFill>
                <a:schemeClr val="bg1"/>
              </a:solidFill>
            </a:endParaRP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120*24=2,880 Backlinks Per Month</a:t>
            </a:r>
          </a:p>
          <a:p>
            <a:pPr lvl="0"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83918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851920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u="sng" dirty="0">
                <a:solidFill>
                  <a:srgbClr val="00B050"/>
                </a:solidFill>
                <a:latin typeface="Consolas" pitchFamily="49" charset="0"/>
              </a:rPr>
              <a:t>Thank You</a:t>
            </a:r>
            <a:r>
              <a:rPr lang="en" sz="3200" dirty="0">
                <a:solidFill>
                  <a:srgbClr val="00B050"/>
                </a:solidFill>
                <a:latin typeface="Consolas" pitchFamily="49" charset="0"/>
              </a:rPr>
              <a:t>!</a:t>
            </a:r>
            <a:endParaRPr lang="en-IN" sz="32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87925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endParaRPr lang="en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198697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endParaRPr lang="en" dirty="0"/>
          </a:p>
        </p:txBody>
      </p:sp>
      <p:sp>
        <p:nvSpPr>
          <p:cNvPr id="5" name="Rectangle 4"/>
          <p:cNvSpPr/>
          <p:nvPr/>
        </p:nvSpPr>
        <p:spPr>
          <a:xfrm>
            <a:off x="1889956" y="183308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Do you have any questions?</a:t>
            </a:r>
          </a:p>
          <a:p>
            <a:pPr lvl="0" algn="ctr"/>
            <a:endParaRPr lang="en-US" sz="2000" dirty="0">
              <a:solidFill>
                <a:schemeClr val="bg1"/>
              </a:solidFill>
            </a:endParaRPr>
          </a:p>
          <a:p>
            <a:pPr lvl="0" algn="ctr"/>
            <a:r>
              <a:rPr lang="en-US" sz="2000" dirty="0">
                <a:solidFill>
                  <a:schemeClr val="bg1"/>
                </a:solidFill>
              </a:rPr>
              <a:t>info@thepatternscompany.com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5696" y="29317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IN" sz="2000" dirty="0">
                <a:solidFill>
                  <a:schemeClr val="bg1"/>
                </a:solidFill>
              </a:rPr>
              <a:t>+91  8500693113</a:t>
            </a:r>
          </a:p>
          <a:p>
            <a:pPr lvl="0" algn="ctr"/>
            <a:endParaRPr lang="en-IN" dirty="0"/>
          </a:p>
          <a:p>
            <a:pPr lvl="0" algn="ctr"/>
            <a:r>
              <a:rPr lang="en-IN" sz="2000" u="sng" dirty="0">
                <a:solidFill>
                  <a:srgbClr val="00B050"/>
                </a:solidFill>
              </a:rPr>
              <a:t>thepatternscompany.com</a:t>
            </a:r>
            <a:endParaRPr lang="en-IN" sz="2000" u="sng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11910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itecture Major for College: Interior Architecture by Slidesgo">
  <a:themeElements>
    <a:clrScheme name="Simple Light">
      <a:dk1>
        <a:srgbClr val="ECECEC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CEC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127</Words>
  <Application>Microsoft Office PowerPoint</Application>
  <PresentationFormat>On-screen Show (16:9)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Cardo</vt:lpstr>
      <vt:lpstr>Wingdings</vt:lpstr>
      <vt:lpstr>Consolas</vt:lpstr>
      <vt:lpstr>Comic Sans MS</vt:lpstr>
      <vt:lpstr>Roboto Condensed Light</vt:lpstr>
      <vt:lpstr>Arial Black</vt:lpstr>
      <vt:lpstr>Quicksand</vt:lpstr>
      <vt:lpstr>Raleway</vt:lpstr>
      <vt:lpstr>Anaheim</vt:lpstr>
      <vt:lpstr>Architecture Major for College: Interior Architecture by Slidesgo</vt:lpstr>
      <vt:lpstr>WELCOME TO THE PATTERNS COMPANY</vt:lpstr>
      <vt:lpstr>PowerPoint Presentation</vt:lpstr>
      <vt:lpstr>Competitors In Pragathi Nagar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PATTERNS COMPANY</dc:title>
  <dc:creator>DELL</dc:creator>
  <cp:lastModifiedBy>DELL</cp:lastModifiedBy>
  <cp:revision>9</cp:revision>
  <dcterms:modified xsi:type="dcterms:W3CDTF">2024-02-22T07:49:39Z</dcterms:modified>
</cp:coreProperties>
</file>