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7" r:id="rId3"/>
    <p:sldId id="312" r:id="rId4"/>
    <p:sldId id="313" r:id="rId5"/>
    <p:sldId id="314" r:id="rId6"/>
    <p:sldId id="259" r:id="rId7"/>
    <p:sldId id="315" r:id="rId8"/>
    <p:sldId id="290" r:id="rId9"/>
    <p:sldId id="317" r:id="rId10"/>
    <p:sldId id="318" r:id="rId11"/>
    <p:sldId id="316" r:id="rId12"/>
  </p:sldIdLst>
  <p:sldSz cx="9144000" cy="5143500" type="screen16x9"/>
  <p:notesSz cx="6858000" cy="9144000"/>
  <p:embeddedFontLst>
    <p:embeddedFont>
      <p:font typeface="Quicksand" charset="0"/>
      <p:regular r:id="rId14"/>
      <p:bold r:id="rId15"/>
    </p:embeddedFont>
    <p:embeddedFont>
      <p:font typeface="Archivo" charset="0"/>
      <p:regular r:id="rId16"/>
      <p:bold r:id="rId17"/>
      <p:italic r:id="rId18"/>
      <p:boldItalic r:id="rId19"/>
    </p:embeddedFont>
    <p:embeddedFont>
      <p:font typeface="Arial Black" pitchFamily="34" charset="0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57A68AF-6485-4093-BEDA-A31681E7F7B4}">
  <a:tblStyle styleId="{A57A68AF-6485-4093-BEDA-A31681E7F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546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79531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1551b73a47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1551b73a47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8" name="Google Shape;3718;g122ec61ca6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9" name="Google Shape;3719;g122ec61ca6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8" name="Google Shape;3718;g122ec61ca6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9" name="Google Shape;3719;g122ec61ca6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122ec61ca6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Google Shape;2203;g122ec61ca6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122ec61ca6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122ec61ca6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122ec61ca6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122ec61ca6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122ec61ca6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122ec61ca6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122ec61ca6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122ec61ca6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122ec61ca6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122ec61ca6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8" name="Google Shape;3718;g122ec61ca6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9" name="Google Shape;3719;g122ec61ca6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8" name="Google Shape;3718;g122ec61ca6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9" name="Google Shape;3719;g122ec61ca6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060425"/>
            <a:ext cx="4447500" cy="23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444694"/>
            <a:ext cx="3706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1289133">
            <a:off x="-2767173" y="4050250"/>
            <a:ext cx="5091825" cy="3194017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6423676" y="-1380074"/>
            <a:ext cx="4286979" cy="4357437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5186450" y="797100"/>
            <a:ext cx="3303600" cy="3303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6"/>
          <p:cNvGrpSpPr/>
          <p:nvPr/>
        </p:nvGrpSpPr>
        <p:grpSpPr>
          <a:xfrm>
            <a:off x="-486754" y="-414882"/>
            <a:ext cx="10710603" cy="5738029"/>
            <a:chOff x="-486754" y="-414882"/>
            <a:chExt cx="10710603" cy="5738029"/>
          </a:xfrm>
        </p:grpSpPr>
        <p:sp>
          <p:nvSpPr>
            <p:cNvPr id="166" name="Google Shape;166;p6"/>
            <p:cNvSpPr/>
            <p:nvPr/>
          </p:nvSpPr>
          <p:spPr>
            <a:xfrm>
              <a:off x="8037038" y="135400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8800050" y="401800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8523525" y="968063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10665941">
              <a:off x="7583330" y="-364771"/>
              <a:ext cx="2606226" cy="1799545"/>
            </a:xfrm>
            <a:custGeom>
              <a:avLst/>
              <a:gdLst/>
              <a:ahLst/>
              <a:cxnLst/>
              <a:rect l="l" t="t" r="r" b="b"/>
              <a:pathLst>
                <a:path w="200211" h="176420" extrusionOk="0">
                  <a:moveTo>
                    <a:pt x="107100" y="0"/>
                  </a:moveTo>
                  <a:cubicBezTo>
                    <a:pt x="94422" y="0"/>
                    <a:pt x="79805" y="3230"/>
                    <a:pt x="63112" y="10867"/>
                  </a:cubicBezTo>
                  <a:cubicBezTo>
                    <a:pt x="63112" y="10867"/>
                    <a:pt x="31523" y="26979"/>
                    <a:pt x="15745" y="51763"/>
                  </a:cubicBezTo>
                  <a:cubicBezTo>
                    <a:pt x="1" y="76581"/>
                    <a:pt x="1235" y="108470"/>
                    <a:pt x="20382" y="132154"/>
                  </a:cubicBezTo>
                  <a:cubicBezTo>
                    <a:pt x="39529" y="155838"/>
                    <a:pt x="76155" y="152735"/>
                    <a:pt x="106777" y="167746"/>
                  </a:cubicBezTo>
                  <a:cubicBezTo>
                    <a:pt x="118232" y="173343"/>
                    <a:pt x="130125" y="176420"/>
                    <a:pt x="141286" y="176420"/>
                  </a:cubicBezTo>
                  <a:cubicBezTo>
                    <a:pt x="159994" y="176420"/>
                    <a:pt x="176645" y="167776"/>
                    <a:pt x="185733" y="147865"/>
                  </a:cubicBezTo>
                  <a:cubicBezTo>
                    <a:pt x="200210" y="116076"/>
                    <a:pt x="178361" y="104201"/>
                    <a:pt x="174625" y="67408"/>
                  </a:cubicBezTo>
                  <a:cubicBezTo>
                    <a:pt x="171700" y="38849"/>
                    <a:pt x="151068" y="0"/>
                    <a:pt x="107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06450" y="2907338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382963" y="3382375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6"/>
            <p:cNvGrpSpPr/>
            <p:nvPr/>
          </p:nvGrpSpPr>
          <p:grpSpPr>
            <a:xfrm rot="-1395296">
              <a:off x="-318088" y="3958554"/>
              <a:ext cx="1125601" cy="1086002"/>
              <a:chOff x="1916850" y="6986125"/>
              <a:chExt cx="674375" cy="650650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1916850" y="6986125"/>
                <a:ext cx="674375" cy="650650"/>
              </a:xfrm>
              <a:custGeom>
                <a:avLst/>
                <a:gdLst/>
                <a:ahLst/>
                <a:cxnLst/>
                <a:rect l="l" t="t" r="r" b="b"/>
                <a:pathLst>
                  <a:path w="26975" h="26026" extrusionOk="0">
                    <a:moveTo>
                      <a:pt x="26975" y="1"/>
                    </a:moveTo>
                    <a:lnTo>
                      <a:pt x="26975" y="1"/>
                    </a:lnTo>
                    <a:cubicBezTo>
                      <a:pt x="26022" y="994"/>
                      <a:pt x="24520" y="1511"/>
                      <a:pt x="23109" y="1651"/>
                    </a:cubicBezTo>
                    <a:cubicBezTo>
                      <a:pt x="22531" y="1708"/>
                      <a:pt x="21951" y="1721"/>
                      <a:pt x="21370" y="1721"/>
                    </a:cubicBezTo>
                    <a:cubicBezTo>
                      <a:pt x="20916" y="1721"/>
                      <a:pt x="20462" y="1713"/>
                      <a:pt x="20009" y="1713"/>
                    </a:cubicBezTo>
                    <a:cubicBezTo>
                      <a:pt x="19137" y="1713"/>
                      <a:pt x="18268" y="1741"/>
                      <a:pt x="17412" y="1906"/>
                    </a:cubicBezTo>
                    <a:cubicBezTo>
                      <a:pt x="15377" y="2295"/>
                      <a:pt x="13504" y="3482"/>
                      <a:pt x="12283" y="5160"/>
                    </a:cubicBezTo>
                    <a:cubicBezTo>
                      <a:pt x="11063" y="6836"/>
                      <a:pt x="10504" y="8983"/>
                      <a:pt x="10756" y="11041"/>
                    </a:cubicBezTo>
                    <a:cubicBezTo>
                      <a:pt x="9845" y="10509"/>
                      <a:pt x="8800" y="10257"/>
                      <a:pt x="7749" y="10257"/>
                    </a:cubicBezTo>
                    <a:cubicBezTo>
                      <a:pt x="5744" y="10257"/>
                      <a:pt x="3717" y="11176"/>
                      <a:pt x="2556" y="12824"/>
                    </a:cubicBezTo>
                    <a:cubicBezTo>
                      <a:pt x="1182" y="14773"/>
                      <a:pt x="1045" y="17310"/>
                      <a:pt x="997" y="19695"/>
                    </a:cubicBezTo>
                    <a:cubicBezTo>
                      <a:pt x="956" y="21846"/>
                      <a:pt x="917" y="24105"/>
                      <a:pt x="0" y="26026"/>
                    </a:cubicBezTo>
                    <a:cubicBezTo>
                      <a:pt x="551" y="25554"/>
                      <a:pt x="1334" y="25307"/>
                      <a:pt x="2075" y="25282"/>
                    </a:cubicBezTo>
                    <a:cubicBezTo>
                      <a:pt x="2127" y="25280"/>
                      <a:pt x="2179" y="25279"/>
                      <a:pt x="2230" y="25279"/>
                    </a:cubicBezTo>
                    <a:cubicBezTo>
                      <a:pt x="3288" y="25279"/>
                      <a:pt x="4323" y="25598"/>
                      <a:pt x="5368" y="25760"/>
                    </a:cubicBezTo>
                    <a:cubicBezTo>
                      <a:pt x="5708" y="25811"/>
                      <a:pt x="6059" y="25843"/>
                      <a:pt x="6407" y="25843"/>
                    </a:cubicBezTo>
                    <a:cubicBezTo>
                      <a:pt x="7188" y="25843"/>
                      <a:pt x="7958" y="25681"/>
                      <a:pt x="8565" y="25209"/>
                    </a:cubicBezTo>
                    <a:cubicBezTo>
                      <a:pt x="9239" y="24685"/>
                      <a:pt x="9610" y="23844"/>
                      <a:pt x="9743" y="22997"/>
                    </a:cubicBezTo>
                    <a:cubicBezTo>
                      <a:pt x="9875" y="22149"/>
                      <a:pt x="9788" y="21288"/>
                      <a:pt x="9705" y="20434"/>
                    </a:cubicBezTo>
                    <a:lnTo>
                      <a:pt x="9705" y="20434"/>
                    </a:lnTo>
                    <a:cubicBezTo>
                      <a:pt x="10660" y="22107"/>
                      <a:pt x="12597" y="23090"/>
                      <a:pt x="14507" y="23090"/>
                    </a:cubicBezTo>
                    <a:cubicBezTo>
                      <a:pt x="15317" y="23090"/>
                      <a:pt x="16121" y="22913"/>
                      <a:pt x="16844" y="22538"/>
                    </a:cubicBezTo>
                    <a:cubicBezTo>
                      <a:pt x="19280" y="21271"/>
                      <a:pt x="20400" y="17966"/>
                      <a:pt x="19232" y="15483"/>
                    </a:cubicBezTo>
                    <a:lnTo>
                      <a:pt x="19232" y="15483"/>
                    </a:lnTo>
                    <a:cubicBezTo>
                      <a:pt x="19413" y="15503"/>
                      <a:pt x="19595" y="15512"/>
                      <a:pt x="19776" y="15512"/>
                    </a:cubicBezTo>
                    <a:cubicBezTo>
                      <a:pt x="21101" y="15512"/>
                      <a:pt x="22422" y="15009"/>
                      <a:pt x="23402" y="14117"/>
                    </a:cubicBezTo>
                    <a:cubicBezTo>
                      <a:pt x="25410" y="12294"/>
                      <a:pt x="25746" y="9299"/>
                      <a:pt x="25842" y="6589"/>
                    </a:cubicBezTo>
                    <a:cubicBezTo>
                      <a:pt x="25926" y="4351"/>
                      <a:pt x="25992" y="1953"/>
                      <a:pt x="26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1954650" y="7037425"/>
                <a:ext cx="602300" cy="554025"/>
              </a:xfrm>
              <a:custGeom>
                <a:avLst/>
                <a:gdLst/>
                <a:ahLst/>
                <a:cxnLst/>
                <a:rect l="l" t="t" r="r" b="b"/>
                <a:pathLst>
                  <a:path w="24092" h="22161" extrusionOk="0">
                    <a:moveTo>
                      <a:pt x="23871" y="0"/>
                    </a:moveTo>
                    <a:cubicBezTo>
                      <a:pt x="23839" y="0"/>
                      <a:pt x="23805" y="13"/>
                      <a:pt x="23775" y="43"/>
                    </a:cubicBezTo>
                    <a:cubicBezTo>
                      <a:pt x="22063" y="1718"/>
                      <a:pt x="19549" y="2004"/>
                      <a:pt x="17437" y="2930"/>
                    </a:cubicBezTo>
                    <a:cubicBezTo>
                      <a:pt x="15190" y="3916"/>
                      <a:pt x="13244" y="5633"/>
                      <a:pt x="12192" y="7872"/>
                    </a:cubicBezTo>
                    <a:cubicBezTo>
                      <a:pt x="11602" y="9123"/>
                      <a:pt x="11322" y="10498"/>
                      <a:pt x="11378" y="11879"/>
                    </a:cubicBezTo>
                    <a:cubicBezTo>
                      <a:pt x="10536" y="11693"/>
                      <a:pt x="9660" y="11568"/>
                      <a:pt x="8793" y="11568"/>
                    </a:cubicBezTo>
                    <a:cubicBezTo>
                      <a:pt x="7530" y="11568"/>
                      <a:pt x="6288" y="11833"/>
                      <a:pt x="5204" y="12562"/>
                    </a:cubicBezTo>
                    <a:cubicBezTo>
                      <a:pt x="3351" y="13808"/>
                      <a:pt x="2421" y="15972"/>
                      <a:pt x="1687" y="17996"/>
                    </a:cubicBezTo>
                    <a:cubicBezTo>
                      <a:pt x="1205" y="19321"/>
                      <a:pt x="763" y="20672"/>
                      <a:pt x="70" y="21908"/>
                    </a:cubicBezTo>
                    <a:cubicBezTo>
                      <a:pt x="0" y="22033"/>
                      <a:pt x="110" y="22160"/>
                      <a:pt x="215" y="22160"/>
                    </a:cubicBezTo>
                    <a:cubicBezTo>
                      <a:pt x="258" y="22160"/>
                      <a:pt x="300" y="22139"/>
                      <a:pt x="329" y="22087"/>
                    </a:cubicBezTo>
                    <a:cubicBezTo>
                      <a:pt x="1477" y="20047"/>
                      <a:pt x="1934" y="17711"/>
                      <a:pt x="3022" y="15643"/>
                    </a:cubicBezTo>
                    <a:cubicBezTo>
                      <a:pt x="3504" y="14730"/>
                      <a:pt x="4107" y="13860"/>
                      <a:pt x="4900" y="13187"/>
                    </a:cubicBezTo>
                    <a:cubicBezTo>
                      <a:pt x="5726" y="12487"/>
                      <a:pt x="6727" y="12077"/>
                      <a:pt x="7799" y="11938"/>
                    </a:cubicBezTo>
                    <a:cubicBezTo>
                      <a:pt x="8130" y="11895"/>
                      <a:pt x="8464" y="11875"/>
                      <a:pt x="8798" y="11875"/>
                    </a:cubicBezTo>
                    <a:cubicBezTo>
                      <a:pt x="9703" y="11875"/>
                      <a:pt x="10611" y="12019"/>
                      <a:pt x="11488" y="12225"/>
                    </a:cubicBezTo>
                    <a:cubicBezTo>
                      <a:pt x="11505" y="12229"/>
                      <a:pt x="11522" y="12231"/>
                      <a:pt x="11538" y="12231"/>
                    </a:cubicBezTo>
                    <a:cubicBezTo>
                      <a:pt x="11636" y="12231"/>
                      <a:pt x="11704" y="12156"/>
                      <a:pt x="11697" y="12047"/>
                    </a:cubicBezTo>
                    <a:cubicBezTo>
                      <a:pt x="11517" y="9487"/>
                      <a:pt x="12649" y="6982"/>
                      <a:pt x="14493" y="5240"/>
                    </a:cubicBezTo>
                    <a:cubicBezTo>
                      <a:pt x="15361" y="4421"/>
                      <a:pt x="16371" y="3757"/>
                      <a:pt x="17458" y="3267"/>
                    </a:cubicBezTo>
                    <a:cubicBezTo>
                      <a:pt x="18505" y="2794"/>
                      <a:pt x="19615" y="2491"/>
                      <a:pt x="20698" y="2113"/>
                    </a:cubicBezTo>
                    <a:cubicBezTo>
                      <a:pt x="21888" y="1699"/>
                      <a:pt x="23066" y="1177"/>
                      <a:pt x="23978" y="284"/>
                    </a:cubicBezTo>
                    <a:cubicBezTo>
                      <a:pt x="24091" y="174"/>
                      <a:pt x="23990" y="0"/>
                      <a:pt x="23871" y="0"/>
                    </a:cubicBezTo>
                    <a:close/>
                  </a:path>
                </a:pathLst>
              </a:custGeom>
              <a:solidFill>
                <a:srgbClr val="72CC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" name="Google Shape;175;p6"/>
            <p:cNvSpPr/>
            <p:nvPr/>
          </p:nvSpPr>
          <p:spPr>
            <a:xfrm>
              <a:off x="2107513" y="4676225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" name="Google Shape;176;p6"/>
            <p:cNvGrpSpPr/>
            <p:nvPr/>
          </p:nvGrpSpPr>
          <p:grpSpPr>
            <a:xfrm>
              <a:off x="-150208" y="4730091"/>
              <a:ext cx="1605948" cy="593056"/>
              <a:chOff x="1311650" y="4534700"/>
              <a:chExt cx="636700" cy="235125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1311650" y="4534700"/>
                <a:ext cx="636700" cy="235125"/>
              </a:xfrm>
              <a:custGeom>
                <a:avLst/>
                <a:gdLst/>
                <a:ahLst/>
                <a:cxnLst/>
                <a:rect l="l" t="t" r="r" b="b"/>
                <a:pathLst>
                  <a:path w="25468" h="9405" extrusionOk="0">
                    <a:moveTo>
                      <a:pt x="12651" y="0"/>
                    </a:moveTo>
                    <a:cubicBezTo>
                      <a:pt x="10516" y="0"/>
                      <a:pt x="8379" y="409"/>
                      <a:pt x="6395" y="1203"/>
                    </a:cubicBezTo>
                    <a:cubicBezTo>
                      <a:pt x="3948" y="2186"/>
                      <a:pt x="1760" y="3720"/>
                      <a:pt x="0" y="5686"/>
                    </a:cubicBezTo>
                    <a:cubicBezTo>
                      <a:pt x="151" y="5665"/>
                      <a:pt x="303" y="5655"/>
                      <a:pt x="456" y="5655"/>
                    </a:cubicBezTo>
                    <a:cubicBezTo>
                      <a:pt x="1124" y="5655"/>
                      <a:pt x="1807" y="5842"/>
                      <a:pt x="2422" y="6118"/>
                    </a:cubicBezTo>
                    <a:cubicBezTo>
                      <a:pt x="3409" y="6565"/>
                      <a:pt x="4278" y="7221"/>
                      <a:pt x="5226" y="7743"/>
                    </a:cubicBezTo>
                    <a:cubicBezTo>
                      <a:pt x="6019" y="8178"/>
                      <a:pt x="6909" y="8520"/>
                      <a:pt x="7803" y="8520"/>
                    </a:cubicBezTo>
                    <a:cubicBezTo>
                      <a:pt x="7975" y="8520"/>
                      <a:pt x="8147" y="8508"/>
                      <a:pt x="8319" y="8481"/>
                    </a:cubicBezTo>
                    <a:cubicBezTo>
                      <a:pt x="9383" y="8311"/>
                      <a:pt x="10393" y="7437"/>
                      <a:pt x="10407" y="6355"/>
                    </a:cubicBezTo>
                    <a:cubicBezTo>
                      <a:pt x="11289" y="8214"/>
                      <a:pt x="13339" y="9405"/>
                      <a:pt x="15381" y="9405"/>
                    </a:cubicBezTo>
                    <a:cubicBezTo>
                      <a:pt x="15866" y="9405"/>
                      <a:pt x="16350" y="9337"/>
                      <a:pt x="16819" y="9196"/>
                    </a:cubicBezTo>
                    <a:cubicBezTo>
                      <a:pt x="18342" y="8735"/>
                      <a:pt x="19573" y="7637"/>
                      <a:pt x="20946" y="6833"/>
                    </a:cubicBezTo>
                    <a:cubicBezTo>
                      <a:pt x="21818" y="6327"/>
                      <a:pt x="22854" y="5947"/>
                      <a:pt x="23841" y="5947"/>
                    </a:cubicBezTo>
                    <a:cubicBezTo>
                      <a:pt x="24413" y="5947"/>
                      <a:pt x="24969" y="6074"/>
                      <a:pt x="25468" y="6379"/>
                    </a:cubicBezTo>
                    <a:cubicBezTo>
                      <a:pt x="23363" y="3526"/>
                      <a:pt x="20248" y="1449"/>
                      <a:pt x="16822" y="538"/>
                    </a:cubicBezTo>
                    <a:cubicBezTo>
                      <a:pt x="15463" y="178"/>
                      <a:pt x="14057" y="0"/>
                      <a:pt x="126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1340750" y="4583750"/>
                <a:ext cx="573300" cy="113825"/>
              </a:xfrm>
              <a:custGeom>
                <a:avLst/>
                <a:gdLst/>
                <a:ahLst/>
                <a:cxnLst/>
                <a:rect l="l" t="t" r="r" b="b"/>
                <a:pathLst>
                  <a:path w="22932" h="4553" extrusionOk="0">
                    <a:moveTo>
                      <a:pt x="11069" y="1"/>
                    </a:moveTo>
                    <a:cubicBezTo>
                      <a:pt x="7296" y="1"/>
                      <a:pt x="3518" y="997"/>
                      <a:pt x="145" y="2997"/>
                    </a:cubicBezTo>
                    <a:cubicBezTo>
                      <a:pt x="1" y="3082"/>
                      <a:pt x="93" y="3282"/>
                      <a:pt x="230" y="3282"/>
                    </a:cubicBezTo>
                    <a:cubicBezTo>
                      <a:pt x="255" y="3282"/>
                      <a:pt x="282" y="3275"/>
                      <a:pt x="309" y="3259"/>
                    </a:cubicBezTo>
                    <a:cubicBezTo>
                      <a:pt x="1450" y="2586"/>
                      <a:pt x="2652" y="2022"/>
                      <a:pt x="3899" y="1575"/>
                    </a:cubicBezTo>
                    <a:lnTo>
                      <a:pt x="7784" y="4519"/>
                    </a:lnTo>
                    <a:cubicBezTo>
                      <a:pt x="7815" y="4542"/>
                      <a:pt x="7848" y="4552"/>
                      <a:pt x="7880" y="4552"/>
                    </a:cubicBezTo>
                    <a:cubicBezTo>
                      <a:pt x="8010" y="4552"/>
                      <a:pt x="8122" y="4390"/>
                      <a:pt x="7996" y="4293"/>
                    </a:cubicBezTo>
                    <a:lnTo>
                      <a:pt x="4245" y="1451"/>
                    </a:lnTo>
                    <a:cubicBezTo>
                      <a:pt x="5597" y="987"/>
                      <a:pt x="6992" y="659"/>
                      <a:pt x="8409" y="475"/>
                    </a:cubicBezTo>
                    <a:cubicBezTo>
                      <a:pt x="8412" y="481"/>
                      <a:pt x="8416" y="487"/>
                      <a:pt x="8421" y="492"/>
                    </a:cubicBezTo>
                    <a:lnTo>
                      <a:pt x="12268" y="4071"/>
                    </a:lnTo>
                    <a:cubicBezTo>
                      <a:pt x="12300" y="4101"/>
                      <a:pt x="12335" y="4113"/>
                      <a:pt x="12369" y="4113"/>
                    </a:cubicBezTo>
                    <a:cubicBezTo>
                      <a:pt x="12490" y="4113"/>
                      <a:pt x="12594" y="3953"/>
                      <a:pt x="12480" y="3846"/>
                    </a:cubicBezTo>
                    <a:lnTo>
                      <a:pt x="8807" y="429"/>
                    </a:lnTo>
                    <a:cubicBezTo>
                      <a:pt x="8901" y="419"/>
                      <a:pt x="8994" y="407"/>
                      <a:pt x="9085" y="397"/>
                    </a:cubicBezTo>
                    <a:cubicBezTo>
                      <a:pt x="9739" y="335"/>
                      <a:pt x="10395" y="304"/>
                      <a:pt x="11050" y="304"/>
                    </a:cubicBezTo>
                    <a:cubicBezTo>
                      <a:pt x="11891" y="304"/>
                      <a:pt x="12732" y="355"/>
                      <a:pt x="13568" y="456"/>
                    </a:cubicBezTo>
                    <a:lnTo>
                      <a:pt x="17050" y="4044"/>
                    </a:lnTo>
                    <a:cubicBezTo>
                      <a:pt x="17080" y="4076"/>
                      <a:pt x="17115" y="4089"/>
                      <a:pt x="17149" y="4089"/>
                    </a:cubicBezTo>
                    <a:cubicBezTo>
                      <a:pt x="17264" y="4089"/>
                      <a:pt x="17368" y="3929"/>
                      <a:pt x="17261" y="3819"/>
                    </a:cubicBezTo>
                    <a:lnTo>
                      <a:pt x="14068" y="529"/>
                    </a:lnTo>
                    <a:lnTo>
                      <a:pt x="14068" y="529"/>
                    </a:lnTo>
                    <a:cubicBezTo>
                      <a:pt x="17129" y="961"/>
                      <a:pt x="20060" y="2066"/>
                      <a:pt x="22644" y="3764"/>
                    </a:cubicBezTo>
                    <a:cubicBezTo>
                      <a:pt x="22671" y="3782"/>
                      <a:pt x="22697" y="3789"/>
                      <a:pt x="22722" y="3789"/>
                    </a:cubicBezTo>
                    <a:cubicBezTo>
                      <a:pt x="22850" y="3789"/>
                      <a:pt x="22931" y="3583"/>
                      <a:pt x="22792" y="3493"/>
                    </a:cubicBezTo>
                    <a:cubicBezTo>
                      <a:pt x="19237" y="1169"/>
                      <a:pt x="15156" y="1"/>
                      <a:pt x="11069" y="1"/>
                    </a:cubicBezTo>
                    <a:close/>
                  </a:path>
                </a:pathLst>
              </a:custGeom>
              <a:solidFill>
                <a:srgbClr val="509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" name="Google Shape;179;p6"/>
            <p:cNvSpPr/>
            <p:nvPr/>
          </p:nvSpPr>
          <p:spPr>
            <a:xfrm>
              <a:off x="1481675" y="4799913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6"/>
          <p:cNvGrpSpPr/>
          <p:nvPr/>
        </p:nvGrpSpPr>
        <p:grpSpPr>
          <a:xfrm>
            <a:off x="8037038" y="135400"/>
            <a:ext cx="1039527" cy="1099052"/>
            <a:chOff x="8037038" y="135400"/>
            <a:chExt cx="1039527" cy="1099052"/>
          </a:xfrm>
        </p:grpSpPr>
        <p:sp>
          <p:nvSpPr>
            <p:cNvPr id="182" name="Google Shape;182;p6"/>
            <p:cNvSpPr/>
            <p:nvPr/>
          </p:nvSpPr>
          <p:spPr>
            <a:xfrm>
              <a:off x="8523525" y="968063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8800050" y="401800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8037038" y="135400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3"/>
          <p:cNvSpPr txBox="1">
            <a:spLocks noGrp="1"/>
          </p:cNvSpPr>
          <p:nvPr>
            <p:ph type="title"/>
          </p:nvPr>
        </p:nvSpPr>
        <p:spPr>
          <a:xfrm>
            <a:off x="1604700" y="1920675"/>
            <a:ext cx="255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title" idx="2" hasCustomPrompt="1"/>
          </p:nvPr>
        </p:nvSpPr>
        <p:spPr>
          <a:xfrm>
            <a:off x="2246850" y="1238264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>
            <a:spLocks noGrp="1"/>
          </p:cNvSpPr>
          <p:nvPr>
            <p:ph type="subTitle" idx="1"/>
          </p:nvPr>
        </p:nvSpPr>
        <p:spPr>
          <a:xfrm>
            <a:off x="1604700" y="2329305"/>
            <a:ext cx="255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title" idx="3"/>
          </p:nvPr>
        </p:nvSpPr>
        <p:spPr>
          <a:xfrm>
            <a:off x="4745700" y="1920675"/>
            <a:ext cx="255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4" name="Google Shape;434;p13"/>
          <p:cNvSpPr txBox="1">
            <a:spLocks noGrp="1"/>
          </p:cNvSpPr>
          <p:nvPr>
            <p:ph type="title" idx="4" hasCustomPrompt="1"/>
          </p:nvPr>
        </p:nvSpPr>
        <p:spPr>
          <a:xfrm>
            <a:off x="5387850" y="1238264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5" name="Google Shape;435;p13"/>
          <p:cNvSpPr txBox="1">
            <a:spLocks noGrp="1"/>
          </p:cNvSpPr>
          <p:nvPr>
            <p:ph type="subTitle" idx="5"/>
          </p:nvPr>
        </p:nvSpPr>
        <p:spPr>
          <a:xfrm>
            <a:off x="4745700" y="2329305"/>
            <a:ext cx="255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3"/>
          <p:cNvSpPr txBox="1">
            <a:spLocks noGrp="1"/>
          </p:cNvSpPr>
          <p:nvPr>
            <p:ph type="title" idx="6"/>
          </p:nvPr>
        </p:nvSpPr>
        <p:spPr>
          <a:xfrm>
            <a:off x="1604700" y="3710071"/>
            <a:ext cx="255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7" name="Google Shape;437;p13"/>
          <p:cNvSpPr txBox="1">
            <a:spLocks noGrp="1"/>
          </p:cNvSpPr>
          <p:nvPr>
            <p:ph type="title" idx="7" hasCustomPrompt="1"/>
          </p:nvPr>
        </p:nvSpPr>
        <p:spPr>
          <a:xfrm>
            <a:off x="2246850" y="3027664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8" name="Google Shape;438;p13"/>
          <p:cNvSpPr txBox="1">
            <a:spLocks noGrp="1"/>
          </p:cNvSpPr>
          <p:nvPr>
            <p:ph type="subTitle" idx="8"/>
          </p:nvPr>
        </p:nvSpPr>
        <p:spPr>
          <a:xfrm>
            <a:off x="1604700" y="4118701"/>
            <a:ext cx="255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3"/>
          <p:cNvSpPr txBox="1">
            <a:spLocks noGrp="1"/>
          </p:cNvSpPr>
          <p:nvPr>
            <p:ph type="title" idx="9"/>
          </p:nvPr>
        </p:nvSpPr>
        <p:spPr>
          <a:xfrm>
            <a:off x="3403800" y="371006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0" name="Google Shape;440;p13"/>
          <p:cNvSpPr txBox="1">
            <a:spLocks noGrp="1"/>
          </p:cNvSpPr>
          <p:nvPr>
            <p:ph type="title" idx="13" hasCustomPrompt="1"/>
          </p:nvPr>
        </p:nvSpPr>
        <p:spPr>
          <a:xfrm>
            <a:off x="5387850" y="3027664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1" name="Google Shape;441;p13"/>
          <p:cNvSpPr txBox="1">
            <a:spLocks noGrp="1"/>
          </p:cNvSpPr>
          <p:nvPr>
            <p:ph type="subTitle" idx="14"/>
          </p:nvPr>
        </p:nvSpPr>
        <p:spPr>
          <a:xfrm>
            <a:off x="4745700" y="4118701"/>
            <a:ext cx="255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43" name="Google Shape;443;p13"/>
          <p:cNvGrpSpPr/>
          <p:nvPr/>
        </p:nvGrpSpPr>
        <p:grpSpPr>
          <a:xfrm>
            <a:off x="-486754" y="-305885"/>
            <a:ext cx="10640654" cy="5629031"/>
            <a:chOff x="-486754" y="-305885"/>
            <a:chExt cx="10640654" cy="5629031"/>
          </a:xfrm>
        </p:grpSpPr>
        <p:sp>
          <p:nvSpPr>
            <p:cNvPr id="444" name="Google Shape;444;p13"/>
            <p:cNvSpPr/>
            <p:nvPr/>
          </p:nvSpPr>
          <p:spPr>
            <a:xfrm>
              <a:off x="1481675" y="4799913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107513" y="4676225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13"/>
            <p:cNvGrpSpPr/>
            <p:nvPr/>
          </p:nvGrpSpPr>
          <p:grpSpPr>
            <a:xfrm rot="-1395296">
              <a:off x="-318088" y="3958554"/>
              <a:ext cx="1125601" cy="1086002"/>
              <a:chOff x="1916850" y="6986125"/>
              <a:chExt cx="674375" cy="650650"/>
            </a:xfrm>
          </p:grpSpPr>
          <p:sp>
            <p:nvSpPr>
              <p:cNvPr id="447" name="Google Shape;447;p13"/>
              <p:cNvSpPr/>
              <p:nvPr/>
            </p:nvSpPr>
            <p:spPr>
              <a:xfrm>
                <a:off x="1916850" y="6986125"/>
                <a:ext cx="674375" cy="650650"/>
              </a:xfrm>
              <a:custGeom>
                <a:avLst/>
                <a:gdLst/>
                <a:ahLst/>
                <a:cxnLst/>
                <a:rect l="l" t="t" r="r" b="b"/>
                <a:pathLst>
                  <a:path w="26975" h="26026" extrusionOk="0">
                    <a:moveTo>
                      <a:pt x="26975" y="1"/>
                    </a:moveTo>
                    <a:lnTo>
                      <a:pt x="26975" y="1"/>
                    </a:lnTo>
                    <a:cubicBezTo>
                      <a:pt x="26022" y="994"/>
                      <a:pt x="24520" y="1511"/>
                      <a:pt x="23109" y="1651"/>
                    </a:cubicBezTo>
                    <a:cubicBezTo>
                      <a:pt x="22531" y="1708"/>
                      <a:pt x="21951" y="1721"/>
                      <a:pt x="21370" y="1721"/>
                    </a:cubicBezTo>
                    <a:cubicBezTo>
                      <a:pt x="20916" y="1721"/>
                      <a:pt x="20462" y="1713"/>
                      <a:pt x="20009" y="1713"/>
                    </a:cubicBezTo>
                    <a:cubicBezTo>
                      <a:pt x="19137" y="1713"/>
                      <a:pt x="18268" y="1741"/>
                      <a:pt x="17412" y="1906"/>
                    </a:cubicBezTo>
                    <a:cubicBezTo>
                      <a:pt x="15377" y="2295"/>
                      <a:pt x="13504" y="3482"/>
                      <a:pt x="12283" y="5160"/>
                    </a:cubicBezTo>
                    <a:cubicBezTo>
                      <a:pt x="11063" y="6836"/>
                      <a:pt x="10504" y="8983"/>
                      <a:pt x="10756" y="11041"/>
                    </a:cubicBezTo>
                    <a:cubicBezTo>
                      <a:pt x="9845" y="10509"/>
                      <a:pt x="8800" y="10257"/>
                      <a:pt x="7749" y="10257"/>
                    </a:cubicBezTo>
                    <a:cubicBezTo>
                      <a:pt x="5744" y="10257"/>
                      <a:pt x="3717" y="11176"/>
                      <a:pt x="2556" y="12824"/>
                    </a:cubicBezTo>
                    <a:cubicBezTo>
                      <a:pt x="1182" y="14773"/>
                      <a:pt x="1045" y="17310"/>
                      <a:pt x="997" y="19695"/>
                    </a:cubicBezTo>
                    <a:cubicBezTo>
                      <a:pt x="956" y="21846"/>
                      <a:pt x="917" y="24105"/>
                      <a:pt x="0" y="26026"/>
                    </a:cubicBezTo>
                    <a:cubicBezTo>
                      <a:pt x="551" y="25554"/>
                      <a:pt x="1334" y="25307"/>
                      <a:pt x="2075" y="25282"/>
                    </a:cubicBezTo>
                    <a:cubicBezTo>
                      <a:pt x="2127" y="25280"/>
                      <a:pt x="2179" y="25279"/>
                      <a:pt x="2230" y="25279"/>
                    </a:cubicBezTo>
                    <a:cubicBezTo>
                      <a:pt x="3288" y="25279"/>
                      <a:pt x="4323" y="25598"/>
                      <a:pt x="5368" y="25760"/>
                    </a:cubicBezTo>
                    <a:cubicBezTo>
                      <a:pt x="5708" y="25811"/>
                      <a:pt x="6059" y="25843"/>
                      <a:pt x="6407" y="25843"/>
                    </a:cubicBezTo>
                    <a:cubicBezTo>
                      <a:pt x="7188" y="25843"/>
                      <a:pt x="7958" y="25681"/>
                      <a:pt x="8565" y="25209"/>
                    </a:cubicBezTo>
                    <a:cubicBezTo>
                      <a:pt x="9239" y="24685"/>
                      <a:pt x="9610" y="23844"/>
                      <a:pt x="9743" y="22997"/>
                    </a:cubicBezTo>
                    <a:cubicBezTo>
                      <a:pt x="9875" y="22149"/>
                      <a:pt x="9788" y="21288"/>
                      <a:pt x="9705" y="20434"/>
                    </a:cubicBezTo>
                    <a:lnTo>
                      <a:pt x="9705" y="20434"/>
                    </a:lnTo>
                    <a:cubicBezTo>
                      <a:pt x="10660" y="22107"/>
                      <a:pt x="12597" y="23090"/>
                      <a:pt x="14507" y="23090"/>
                    </a:cubicBezTo>
                    <a:cubicBezTo>
                      <a:pt x="15317" y="23090"/>
                      <a:pt x="16121" y="22913"/>
                      <a:pt x="16844" y="22538"/>
                    </a:cubicBezTo>
                    <a:cubicBezTo>
                      <a:pt x="19280" y="21271"/>
                      <a:pt x="20400" y="17966"/>
                      <a:pt x="19232" y="15483"/>
                    </a:cubicBezTo>
                    <a:lnTo>
                      <a:pt x="19232" y="15483"/>
                    </a:lnTo>
                    <a:cubicBezTo>
                      <a:pt x="19413" y="15503"/>
                      <a:pt x="19595" y="15512"/>
                      <a:pt x="19776" y="15512"/>
                    </a:cubicBezTo>
                    <a:cubicBezTo>
                      <a:pt x="21101" y="15512"/>
                      <a:pt x="22422" y="15009"/>
                      <a:pt x="23402" y="14117"/>
                    </a:cubicBezTo>
                    <a:cubicBezTo>
                      <a:pt x="25410" y="12294"/>
                      <a:pt x="25746" y="9299"/>
                      <a:pt x="25842" y="6589"/>
                    </a:cubicBezTo>
                    <a:cubicBezTo>
                      <a:pt x="25926" y="4351"/>
                      <a:pt x="25992" y="1953"/>
                      <a:pt x="26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1954650" y="7037425"/>
                <a:ext cx="602300" cy="554025"/>
              </a:xfrm>
              <a:custGeom>
                <a:avLst/>
                <a:gdLst/>
                <a:ahLst/>
                <a:cxnLst/>
                <a:rect l="l" t="t" r="r" b="b"/>
                <a:pathLst>
                  <a:path w="24092" h="22161" extrusionOk="0">
                    <a:moveTo>
                      <a:pt x="23871" y="0"/>
                    </a:moveTo>
                    <a:cubicBezTo>
                      <a:pt x="23839" y="0"/>
                      <a:pt x="23805" y="13"/>
                      <a:pt x="23775" y="43"/>
                    </a:cubicBezTo>
                    <a:cubicBezTo>
                      <a:pt x="22063" y="1718"/>
                      <a:pt x="19549" y="2004"/>
                      <a:pt x="17437" y="2930"/>
                    </a:cubicBezTo>
                    <a:cubicBezTo>
                      <a:pt x="15190" y="3916"/>
                      <a:pt x="13244" y="5633"/>
                      <a:pt x="12192" y="7872"/>
                    </a:cubicBezTo>
                    <a:cubicBezTo>
                      <a:pt x="11602" y="9123"/>
                      <a:pt x="11322" y="10498"/>
                      <a:pt x="11378" y="11879"/>
                    </a:cubicBezTo>
                    <a:cubicBezTo>
                      <a:pt x="10536" y="11693"/>
                      <a:pt x="9660" y="11568"/>
                      <a:pt x="8793" y="11568"/>
                    </a:cubicBezTo>
                    <a:cubicBezTo>
                      <a:pt x="7530" y="11568"/>
                      <a:pt x="6288" y="11833"/>
                      <a:pt x="5204" y="12562"/>
                    </a:cubicBezTo>
                    <a:cubicBezTo>
                      <a:pt x="3351" y="13808"/>
                      <a:pt x="2421" y="15972"/>
                      <a:pt x="1687" y="17996"/>
                    </a:cubicBezTo>
                    <a:cubicBezTo>
                      <a:pt x="1205" y="19321"/>
                      <a:pt x="763" y="20672"/>
                      <a:pt x="70" y="21908"/>
                    </a:cubicBezTo>
                    <a:cubicBezTo>
                      <a:pt x="0" y="22033"/>
                      <a:pt x="110" y="22160"/>
                      <a:pt x="215" y="22160"/>
                    </a:cubicBezTo>
                    <a:cubicBezTo>
                      <a:pt x="258" y="22160"/>
                      <a:pt x="300" y="22139"/>
                      <a:pt x="329" y="22087"/>
                    </a:cubicBezTo>
                    <a:cubicBezTo>
                      <a:pt x="1477" y="20047"/>
                      <a:pt x="1934" y="17711"/>
                      <a:pt x="3022" y="15643"/>
                    </a:cubicBezTo>
                    <a:cubicBezTo>
                      <a:pt x="3504" y="14730"/>
                      <a:pt x="4107" y="13860"/>
                      <a:pt x="4900" y="13187"/>
                    </a:cubicBezTo>
                    <a:cubicBezTo>
                      <a:pt x="5726" y="12487"/>
                      <a:pt x="6727" y="12077"/>
                      <a:pt x="7799" y="11938"/>
                    </a:cubicBezTo>
                    <a:cubicBezTo>
                      <a:pt x="8130" y="11895"/>
                      <a:pt x="8464" y="11875"/>
                      <a:pt x="8798" y="11875"/>
                    </a:cubicBezTo>
                    <a:cubicBezTo>
                      <a:pt x="9703" y="11875"/>
                      <a:pt x="10611" y="12019"/>
                      <a:pt x="11488" y="12225"/>
                    </a:cubicBezTo>
                    <a:cubicBezTo>
                      <a:pt x="11505" y="12229"/>
                      <a:pt x="11522" y="12231"/>
                      <a:pt x="11538" y="12231"/>
                    </a:cubicBezTo>
                    <a:cubicBezTo>
                      <a:pt x="11636" y="12231"/>
                      <a:pt x="11704" y="12156"/>
                      <a:pt x="11697" y="12047"/>
                    </a:cubicBezTo>
                    <a:cubicBezTo>
                      <a:pt x="11517" y="9487"/>
                      <a:pt x="12649" y="6982"/>
                      <a:pt x="14493" y="5240"/>
                    </a:cubicBezTo>
                    <a:cubicBezTo>
                      <a:pt x="15361" y="4421"/>
                      <a:pt x="16371" y="3757"/>
                      <a:pt x="17458" y="3267"/>
                    </a:cubicBezTo>
                    <a:cubicBezTo>
                      <a:pt x="18505" y="2794"/>
                      <a:pt x="19615" y="2491"/>
                      <a:pt x="20698" y="2113"/>
                    </a:cubicBezTo>
                    <a:cubicBezTo>
                      <a:pt x="21888" y="1699"/>
                      <a:pt x="23066" y="1177"/>
                      <a:pt x="23978" y="284"/>
                    </a:cubicBezTo>
                    <a:cubicBezTo>
                      <a:pt x="24091" y="174"/>
                      <a:pt x="23990" y="0"/>
                      <a:pt x="23871" y="0"/>
                    </a:cubicBezTo>
                    <a:close/>
                  </a:path>
                </a:pathLst>
              </a:custGeom>
              <a:solidFill>
                <a:srgbClr val="72CC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13"/>
            <p:cNvGrpSpPr/>
            <p:nvPr/>
          </p:nvGrpSpPr>
          <p:grpSpPr>
            <a:xfrm>
              <a:off x="-150208" y="4730091"/>
              <a:ext cx="1605948" cy="593056"/>
              <a:chOff x="1311650" y="4534700"/>
              <a:chExt cx="636700" cy="235125"/>
            </a:xfrm>
          </p:grpSpPr>
          <p:sp>
            <p:nvSpPr>
              <p:cNvPr id="450" name="Google Shape;450;p13"/>
              <p:cNvSpPr/>
              <p:nvPr/>
            </p:nvSpPr>
            <p:spPr>
              <a:xfrm>
                <a:off x="1311650" y="4534700"/>
                <a:ext cx="636700" cy="235125"/>
              </a:xfrm>
              <a:custGeom>
                <a:avLst/>
                <a:gdLst/>
                <a:ahLst/>
                <a:cxnLst/>
                <a:rect l="l" t="t" r="r" b="b"/>
                <a:pathLst>
                  <a:path w="25468" h="9405" extrusionOk="0">
                    <a:moveTo>
                      <a:pt x="12651" y="0"/>
                    </a:moveTo>
                    <a:cubicBezTo>
                      <a:pt x="10516" y="0"/>
                      <a:pt x="8379" y="409"/>
                      <a:pt x="6395" y="1203"/>
                    </a:cubicBezTo>
                    <a:cubicBezTo>
                      <a:pt x="3948" y="2186"/>
                      <a:pt x="1760" y="3720"/>
                      <a:pt x="0" y="5686"/>
                    </a:cubicBezTo>
                    <a:cubicBezTo>
                      <a:pt x="151" y="5665"/>
                      <a:pt x="303" y="5655"/>
                      <a:pt x="456" y="5655"/>
                    </a:cubicBezTo>
                    <a:cubicBezTo>
                      <a:pt x="1124" y="5655"/>
                      <a:pt x="1807" y="5842"/>
                      <a:pt x="2422" y="6118"/>
                    </a:cubicBezTo>
                    <a:cubicBezTo>
                      <a:pt x="3409" y="6565"/>
                      <a:pt x="4278" y="7221"/>
                      <a:pt x="5226" y="7743"/>
                    </a:cubicBezTo>
                    <a:cubicBezTo>
                      <a:pt x="6019" y="8178"/>
                      <a:pt x="6909" y="8520"/>
                      <a:pt x="7803" y="8520"/>
                    </a:cubicBezTo>
                    <a:cubicBezTo>
                      <a:pt x="7975" y="8520"/>
                      <a:pt x="8147" y="8508"/>
                      <a:pt x="8319" y="8481"/>
                    </a:cubicBezTo>
                    <a:cubicBezTo>
                      <a:pt x="9383" y="8311"/>
                      <a:pt x="10393" y="7437"/>
                      <a:pt x="10407" y="6355"/>
                    </a:cubicBezTo>
                    <a:cubicBezTo>
                      <a:pt x="11289" y="8214"/>
                      <a:pt x="13339" y="9405"/>
                      <a:pt x="15381" y="9405"/>
                    </a:cubicBezTo>
                    <a:cubicBezTo>
                      <a:pt x="15866" y="9405"/>
                      <a:pt x="16350" y="9337"/>
                      <a:pt x="16819" y="9196"/>
                    </a:cubicBezTo>
                    <a:cubicBezTo>
                      <a:pt x="18342" y="8735"/>
                      <a:pt x="19573" y="7637"/>
                      <a:pt x="20946" y="6833"/>
                    </a:cubicBezTo>
                    <a:cubicBezTo>
                      <a:pt x="21818" y="6327"/>
                      <a:pt x="22854" y="5947"/>
                      <a:pt x="23841" y="5947"/>
                    </a:cubicBezTo>
                    <a:cubicBezTo>
                      <a:pt x="24413" y="5947"/>
                      <a:pt x="24969" y="6074"/>
                      <a:pt x="25468" y="6379"/>
                    </a:cubicBezTo>
                    <a:cubicBezTo>
                      <a:pt x="23363" y="3526"/>
                      <a:pt x="20248" y="1449"/>
                      <a:pt x="16822" y="538"/>
                    </a:cubicBezTo>
                    <a:cubicBezTo>
                      <a:pt x="15463" y="178"/>
                      <a:pt x="14057" y="0"/>
                      <a:pt x="126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1340750" y="4583750"/>
                <a:ext cx="573300" cy="113825"/>
              </a:xfrm>
              <a:custGeom>
                <a:avLst/>
                <a:gdLst/>
                <a:ahLst/>
                <a:cxnLst/>
                <a:rect l="l" t="t" r="r" b="b"/>
                <a:pathLst>
                  <a:path w="22932" h="4553" extrusionOk="0">
                    <a:moveTo>
                      <a:pt x="11069" y="1"/>
                    </a:moveTo>
                    <a:cubicBezTo>
                      <a:pt x="7296" y="1"/>
                      <a:pt x="3518" y="997"/>
                      <a:pt x="145" y="2997"/>
                    </a:cubicBezTo>
                    <a:cubicBezTo>
                      <a:pt x="1" y="3082"/>
                      <a:pt x="93" y="3282"/>
                      <a:pt x="230" y="3282"/>
                    </a:cubicBezTo>
                    <a:cubicBezTo>
                      <a:pt x="255" y="3282"/>
                      <a:pt x="282" y="3275"/>
                      <a:pt x="309" y="3259"/>
                    </a:cubicBezTo>
                    <a:cubicBezTo>
                      <a:pt x="1450" y="2586"/>
                      <a:pt x="2652" y="2022"/>
                      <a:pt x="3899" y="1575"/>
                    </a:cubicBezTo>
                    <a:lnTo>
                      <a:pt x="7784" y="4519"/>
                    </a:lnTo>
                    <a:cubicBezTo>
                      <a:pt x="7815" y="4542"/>
                      <a:pt x="7848" y="4552"/>
                      <a:pt x="7880" y="4552"/>
                    </a:cubicBezTo>
                    <a:cubicBezTo>
                      <a:pt x="8010" y="4552"/>
                      <a:pt x="8122" y="4390"/>
                      <a:pt x="7996" y="4293"/>
                    </a:cubicBezTo>
                    <a:lnTo>
                      <a:pt x="4245" y="1451"/>
                    </a:lnTo>
                    <a:cubicBezTo>
                      <a:pt x="5597" y="987"/>
                      <a:pt x="6992" y="659"/>
                      <a:pt x="8409" y="475"/>
                    </a:cubicBezTo>
                    <a:cubicBezTo>
                      <a:pt x="8412" y="481"/>
                      <a:pt x="8416" y="487"/>
                      <a:pt x="8421" y="492"/>
                    </a:cubicBezTo>
                    <a:lnTo>
                      <a:pt x="12268" y="4071"/>
                    </a:lnTo>
                    <a:cubicBezTo>
                      <a:pt x="12300" y="4101"/>
                      <a:pt x="12335" y="4113"/>
                      <a:pt x="12369" y="4113"/>
                    </a:cubicBezTo>
                    <a:cubicBezTo>
                      <a:pt x="12490" y="4113"/>
                      <a:pt x="12594" y="3953"/>
                      <a:pt x="12480" y="3846"/>
                    </a:cubicBezTo>
                    <a:lnTo>
                      <a:pt x="8807" y="429"/>
                    </a:lnTo>
                    <a:cubicBezTo>
                      <a:pt x="8901" y="419"/>
                      <a:pt x="8994" y="407"/>
                      <a:pt x="9085" y="397"/>
                    </a:cubicBezTo>
                    <a:cubicBezTo>
                      <a:pt x="9739" y="335"/>
                      <a:pt x="10395" y="304"/>
                      <a:pt x="11050" y="304"/>
                    </a:cubicBezTo>
                    <a:cubicBezTo>
                      <a:pt x="11891" y="304"/>
                      <a:pt x="12732" y="355"/>
                      <a:pt x="13568" y="456"/>
                    </a:cubicBezTo>
                    <a:lnTo>
                      <a:pt x="17050" y="4044"/>
                    </a:lnTo>
                    <a:cubicBezTo>
                      <a:pt x="17080" y="4076"/>
                      <a:pt x="17115" y="4089"/>
                      <a:pt x="17149" y="4089"/>
                    </a:cubicBezTo>
                    <a:cubicBezTo>
                      <a:pt x="17264" y="4089"/>
                      <a:pt x="17368" y="3929"/>
                      <a:pt x="17261" y="3819"/>
                    </a:cubicBezTo>
                    <a:lnTo>
                      <a:pt x="14068" y="529"/>
                    </a:lnTo>
                    <a:lnTo>
                      <a:pt x="14068" y="529"/>
                    </a:lnTo>
                    <a:cubicBezTo>
                      <a:pt x="17129" y="961"/>
                      <a:pt x="20060" y="2066"/>
                      <a:pt x="22644" y="3764"/>
                    </a:cubicBezTo>
                    <a:cubicBezTo>
                      <a:pt x="22671" y="3782"/>
                      <a:pt x="22697" y="3789"/>
                      <a:pt x="22722" y="3789"/>
                    </a:cubicBezTo>
                    <a:cubicBezTo>
                      <a:pt x="22850" y="3789"/>
                      <a:pt x="22931" y="3583"/>
                      <a:pt x="22792" y="3493"/>
                    </a:cubicBezTo>
                    <a:cubicBezTo>
                      <a:pt x="19237" y="1169"/>
                      <a:pt x="15156" y="1"/>
                      <a:pt x="11069" y="1"/>
                    </a:cubicBezTo>
                    <a:close/>
                  </a:path>
                </a:pathLst>
              </a:custGeom>
              <a:solidFill>
                <a:srgbClr val="509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2" name="Google Shape;452;p13"/>
            <p:cNvSpPr/>
            <p:nvPr/>
          </p:nvSpPr>
          <p:spPr>
            <a:xfrm>
              <a:off x="106450" y="2907338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382963" y="3382375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 rot="10665712">
              <a:off x="7985441" y="-264656"/>
              <a:ext cx="2140387" cy="1477765"/>
            </a:xfrm>
            <a:custGeom>
              <a:avLst/>
              <a:gdLst/>
              <a:ahLst/>
              <a:cxnLst/>
              <a:rect l="l" t="t" r="r" b="b"/>
              <a:pathLst>
                <a:path w="200211" h="176420" extrusionOk="0">
                  <a:moveTo>
                    <a:pt x="107100" y="0"/>
                  </a:moveTo>
                  <a:cubicBezTo>
                    <a:pt x="94422" y="0"/>
                    <a:pt x="79805" y="3230"/>
                    <a:pt x="63112" y="10867"/>
                  </a:cubicBezTo>
                  <a:cubicBezTo>
                    <a:pt x="63112" y="10867"/>
                    <a:pt x="31523" y="26979"/>
                    <a:pt x="15745" y="51763"/>
                  </a:cubicBezTo>
                  <a:cubicBezTo>
                    <a:pt x="1" y="76581"/>
                    <a:pt x="1235" y="108470"/>
                    <a:pt x="20382" y="132154"/>
                  </a:cubicBezTo>
                  <a:cubicBezTo>
                    <a:pt x="39529" y="155838"/>
                    <a:pt x="76155" y="152735"/>
                    <a:pt x="106777" y="167746"/>
                  </a:cubicBezTo>
                  <a:cubicBezTo>
                    <a:pt x="118232" y="173343"/>
                    <a:pt x="130125" y="176420"/>
                    <a:pt x="141286" y="176420"/>
                  </a:cubicBezTo>
                  <a:cubicBezTo>
                    <a:pt x="159994" y="176420"/>
                    <a:pt x="176645" y="167776"/>
                    <a:pt x="185733" y="147865"/>
                  </a:cubicBezTo>
                  <a:cubicBezTo>
                    <a:pt x="200210" y="116076"/>
                    <a:pt x="178361" y="104201"/>
                    <a:pt x="174625" y="67408"/>
                  </a:cubicBezTo>
                  <a:cubicBezTo>
                    <a:pt x="171700" y="38849"/>
                    <a:pt x="151068" y="0"/>
                    <a:pt x="107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5" name="Google Shape;455;p13"/>
            <p:cNvGrpSpPr/>
            <p:nvPr/>
          </p:nvGrpSpPr>
          <p:grpSpPr>
            <a:xfrm>
              <a:off x="8141000" y="129661"/>
              <a:ext cx="815258" cy="1124683"/>
              <a:chOff x="567250" y="2825675"/>
              <a:chExt cx="936325" cy="1291700"/>
            </a:xfrm>
          </p:grpSpPr>
          <p:grpSp>
            <p:nvGrpSpPr>
              <p:cNvPr id="456" name="Google Shape;456;p13"/>
              <p:cNvGrpSpPr/>
              <p:nvPr/>
            </p:nvGrpSpPr>
            <p:grpSpPr>
              <a:xfrm>
                <a:off x="567250" y="2825675"/>
                <a:ext cx="936325" cy="1291700"/>
                <a:chOff x="1415200" y="5378250"/>
                <a:chExt cx="936325" cy="1291700"/>
              </a:xfrm>
            </p:grpSpPr>
            <p:sp>
              <p:nvSpPr>
                <p:cNvPr id="457" name="Google Shape;457;p13"/>
                <p:cNvSpPr/>
                <p:nvPr/>
              </p:nvSpPr>
              <p:spPr>
                <a:xfrm>
                  <a:off x="1415200" y="5796300"/>
                  <a:ext cx="936325" cy="87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53" h="34946" extrusionOk="0">
                      <a:moveTo>
                        <a:pt x="26635" y="0"/>
                      </a:moveTo>
                      <a:cubicBezTo>
                        <a:pt x="25326" y="0"/>
                        <a:pt x="23902" y="256"/>
                        <a:pt x="22622" y="582"/>
                      </a:cubicBezTo>
                      <a:cubicBezTo>
                        <a:pt x="21232" y="936"/>
                        <a:pt x="19808" y="1117"/>
                        <a:pt x="18384" y="1117"/>
                      </a:cubicBezTo>
                      <a:cubicBezTo>
                        <a:pt x="17064" y="1117"/>
                        <a:pt x="15745" y="961"/>
                        <a:pt x="14453" y="642"/>
                      </a:cubicBezTo>
                      <a:cubicBezTo>
                        <a:pt x="13024" y="288"/>
                        <a:pt x="11428" y="1"/>
                        <a:pt x="10016" y="1"/>
                      </a:cubicBezTo>
                      <a:cubicBezTo>
                        <a:pt x="9742" y="1"/>
                        <a:pt x="9476" y="12"/>
                        <a:pt x="9219" y="35"/>
                      </a:cubicBezTo>
                      <a:cubicBezTo>
                        <a:pt x="8672" y="81"/>
                        <a:pt x="8129" y="181"/>
                        <a:pt x="7601" y="331"/>
                      </a:cubicBezTo>
                      <a:cubicBezTo>
                        <a:pt x="5189" y="1021"/>
                        <a:pt x="3401" y="2721"/>
                        <a:pt x="1996" y="5023"/>
                      </a:cubicBezTo>
                      <a:cubicBezTo>
                        <a:pt x="292" y="7813"/>
                        <a:pt x="1" y="11416"/>
                        <a:pt x="1229" y="14445"/>
                      </a:cubicBezTo>
                      <a:cubicBezTo>
                        <a:pt x="2892" y="18543"/>
                        <a:pt x="4287" y="21241"/>
                        <a:pt x="6163" y="25246"/>
                      </a:cubicBezTo>
                      <a:cubicBezTo>
                        <a:pt x="6853" y="26721"/>
                        <a:pt x="6658" y="28182"/>
                        <a:pt x="6963" y="29863"/>
                      </a:cubicBezTo>
                      <a:cubicBezTo>
                        <a:pt x="7255" y="31467"/>
                        <a:pt x="8270" y="32926"/>
                        <a:pt x="9546" y="33938"/>
                      </a:cubicBezTo>
                      <a:cubicBezTo>
                        <a:pt x="10158" y="34423"/>
                        <a:pt x="10882" y="34746"/>
                        <a:pt x="11650" y="34882"/>
                      </a:cubicBezTo>
                      <a:cubicBezTo>
                        <a:pt x="11885" y="34923"/>
                        <a:pt x="12122" y="34944"/>
                        <a:pt x="12357" y="34944"/>
                      </a:cubicBezTo>
                      <a:cubicBezTo>
                        <a:pt x="12972" y="34944"/>
                        <a:pt x="13577" y="34799"/>
                        <a:pt x="14107" y="34475"/>
                      </a:cubicBezTo>
                      <a:cubicBezTo>
                        <a:pt x="15002" y="33928"/>
                        <a:pt x="15565" y="32975"/>
                        <a:pt x="16016" y="32029"/>
                      </a:cubicBezTo>
                      <a:cubicBezTo>
                        <a:pt x="16467" y="31084"/>
                        <a:pt x="16851" y="30084"/>
                        <a:pt x="17526" y="29282"/>
                      </a:cubicBezTo>
                      <a:cubicBezTo>
                        <a:pt x="17853" y="28894"/>
                        <a:pt x="18266" y="28560"/>
                        <a:pt x="18728" y="28343"/>
                      </a:cubicBezTo>
                      <a:cubicBezTo>
                        <a:pt x="18831" y="28392"/>
                        <a:pt x="18933" y="28448"/>
                        <a:pt x="19029" y="28509"/>
                      </a:cubicBezTo>
                      <a:cubicBezTo>
                        <a:pt x="19368" y="28716"/>
                        <a:pt x="19670" y="28978"/>
                        <a:pt x="19924" y="29282"/>
                      </a:cubicBezTo>
                      <a:cubicBezTo>
                        <a:pt x="20602" y="30084"/>
                        <a:pt x="20982" y="31082"/>
                        <a:pt x="21434" y="32029"/>
                      </a:cubicBezTo>
                      <a:cubicBezTo>
                        <a:pt x="21887" y="32977"/>
                        <a:pt x="22448" y="33928"/>
                        <a:pt x="23343" y="34475"/>
                      </a:cubicBezTo>
                      <a:cubicBezTo>
                        <a:pt x="23873" y="34800"/>
                        <a:pt x="24477" y="34945"/>
                        <a:pt x="25091" y="34945"/>
                      </a:cubicBezTo>
                      <a:cubicBezTo>
                        <a:pt x="25757" y="34945"/>
                        <a:pt x="26437" y="34774"/>
                        <a:pt x="27049" y="34473"/>
                      </a:cubicBezTo>
                      <a:cubicBezTo>
                        <a:pt x="27353" y="34326"/>
                        <a:pt x="27639" y="34146"/>
                        <a:pt x="27904" y="33938"/>
                      </a:cubicBezTo>
                      <a:cubicBezTo>
                        <a:pt x="29183" y="32926"/>
                        <a:pt x="30251" y="31475"/>
                        <a:pt x="30490" y="29863"/>
                      </a:cubicBezTo>
                      <a:cubicBezTo>
                        <a:pt x="30832" y="27533"/>
                        <a:pt x="30597" y="26721"/>
                        <a:pt x="31290" y="25246"/>
                      </a:cubicBezTo>
                      <a:cubicBezTo>
                        <a:pt x="33163" y="21241"/>
                        <a:pt x="34558" y="18543"/>
                        <a:pt x="36224" y="14445"/>
                      </a:cubicBezTo>
                      <a:cubicBezTo>
                        <a:pt x="37453" y="11414"/>
                        <a:pt x="37154" y="7813"/>
                        <a:pt x="35454" y="5023"/>
                      </a:cubicBezTo>
                      <a:cubicBezTo>
                        <a:pt x="33754" y="2235"/>
                        <a:pt x="30685" y="326"/>
                        <a:pt x="27429" y="35"/>
                      </a:cubicBezTo>
                      <a:cubicBezTo>
                        <a:pt x="27171" y="11"/>
                        <a:pt x="26905" y="0"/>
                        <a:pt x="266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13"/>
                <p:cNvSpPr/>
                <p:nvPr/>
              </p:nvSpPr>
              <p:spPr>
                <a:xfrm>
                  <a:off x="1605200" y="5796275"/>
                  <a:ext cx="746325" cy="86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53" h="34475" extrusionOk="0">
                      <a:moveTo>
                        <a:pt x="19042" y="0"/>
                      </a:moveTo>
                      <a:cubicBezTo>
                        <a:pt x="17731" y="0"/>
                        <a:pt x="16304" y="257"/>
                        <a:pt x="15022" y="583"/>
                      </a:cubicBezTo>
                      <a:cubicBezTo>
                        <a:pt x="13632" y="936"/>
                        <a:pt x="12208" y="1117"/>
                        <a:pt x="10784" y="1117"/>
                      </a:cubicBezTo>
                      <a:cubicBezTo>
                        <a:pt x="9464" y="1117"/>
                        <a:pt x="8145" y="961"/>
                        <a:pt x="6853" y="643"/>
                      </a:cubicBezTo>
                      <a:cubicBezTo>
                        <a:pt x="5423" y="287"/>
                        <a:pt x="3824" y="1"/>
                        <a:pt x="2411" y="1"/>
                      </a:cubicBezTo>
                      <a:cubicBezTo>
                        <a:pt x="2139" y="1"/>
                        <a:pt x="1875" y="11"/>
                        <a:pt x="1619" y="34"/>
                      </a:cubicBezTo>
                      <a:cubicBezTo>
                        <a:pt x="1072" y="82"/>
                        <a:pt x="529" y="180"/>
                        <a:pt x="1" y="331"/>
                      </a:cubicBezTo>
                      <a:cubicBezTo>
                        <a:pt x="209" y="297"/>
                        <a:pt x="421" y="282"/>
                        <a:pt x="633" y="282"/>
                      </a:cubicBezTo>
                      <a:cubicBezTo>
                        <a:pt x="1806" y="282"/>
                        <a:pt x="3010" y="753"/>
                        <a:pt x="4007" y="1300"/>
                      </a:cubicBezTo>
                      <a:cubicBezTo>
                        <a:pt x="5721" y="2237"/>
                        <a:pt x="7236" y="3497"/>
                        <a:pt x="9083" y="4193"/>
                      </a:cubicBezTo>
                      <a:cubicBezTo>
                        <a:pt x="9972" y="4528"/>
                        <a:pt x="10884" y="4660"/>
                        <a:pt x="11801" y="4660"/>
                      </a:cubicBezTo>
                      <a:cubicBezTo>
                        <a:pt x="13006" y="4660"/>
                        <a:pt x="14219" y="4432"/>
                        <a:pt x="15400" y="4137"/>
                      </a:cubicBezTo>
                      <a:cubicBezTo>
                        <a:pt x="17099" y="3712"/>
                        <a:pt x="18832" y="3134"/>
                        <a:pt x="20599" y="3134"/>
                      </a:cubicBezTo>
                      <a:cubicBezTo>
                        <a:pt x="20886" y="3134"/>
                        <a:pt x="21174" y="3150"/>
                        <a:pt x="21463" y="3183"/>
                      </a:cubicBezTo>
                      <a:cubicBezTo>
                        <a:pt x="25017" y="3598"/>
                        <a:pt x="26592" y="7319"/>
                        <a:pt x="26343" y="10524"/>
                      </a:cubicBezTo>
                      <a:cubicBezTo>
                        <a:pt x="26015" y="14729"/>
                        <a:pt x="23380" y="18327"/>
                        <a:pt x="22036" y="22227"/>
                      </a:cubicBezTo>
                      <a:cubicBezTo>
                        <a:pt x="21688" y="23239"/>
                        <a:pt x="21427" y="24273"/>
                        <a:pt x="21288" y="25332"/>
                      </a:cubicBezTo>
                      <a:cubicBezTo>
                        <a:pt x="21144" y="26415"/>
                        <a:pt x="21129" y="27510"/>
                        <a:pt x="21093" y="28603"/>
                      </a:cubicBezTo>
                      <a:cubicBezTo>
                        <a:pt x="21032" y="30451"/>
                        <a:pt x="20887" y="32400"/>
                        <a:pt x="19836" y="33985"/>
                      </a:cubicBezTo>
                      <a:cubicBezTo>
                        <a:pt x="19721" y="34157"/>
                        <a:pt x="19592" y="34322"/>
                        <a:pt x="19449" y="34474"/>
                      </a:cubicBezTo>
                      <a:cubicBezTo>
                        <a:pt x="19753" y="34327"/>
                        <a:pt x="20039" y="34147"/>
                        <a:pt x="20304" y="33939"/>
                      </a:cubicBezTo>
                      <a:cubicBezTo>
                        <a:pt x="21583" y="32927"/>
                        <a:pt x="22651" y="31476"/>
                        <a:pt x="22890" y="29864"/>
                      </a:cubicBezTo>
                      <a:cubicBezTo>
                        <a:pt x="23232" y="27534"/>
                        <a:pt x="22997" y="26722"/>
                        <a:pt x="23690" y="25247"/>
                      </a:cubicBezTo>
                      <a:cubicBezTo>
                        <a:pt x="25563" y="21242"/>
                        <a:pt x="26958" y="18544"/>
                        <a:pt x="28624" y="14446"/>
                      </a:cubicBezTo>
                      <a:cubicBezTo>
                        <a:pt x="29853" y="11415"/>
                        <a:pt x="29554" y="7814"/>
                        <a:pt x="27854" y="5024"/>
                      </a:cubicBezTo>
                      <a:cubicBezTo>
                        <a:pt x="26154" y="2234"/>
                        <a:pt x="23085" y="326"/>
                        <a:pt x="19829" y="34"/>
                      </a:cubicBezTo>
                      <a:cubicBezTo>
                        <a:pt x="19573" y="11"/>
                        <a:pt x="19310" y="0"/>
                        <a:pt x="19042" y="0"/>
                      </a:cubicBezTo>
                      <a:close/>
                    </a:path>
                  </a:pathLst>
                </a:custGeom>
                <a:solidFill>
                  <a:srgbClr val="9AE8D9">
                    <a:alpha val="21430"/>
                  </a:srgbClr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13"/>
                <p:cNvSpPr/>
                <p:nvPr/>
              </p:nvSpPr>
              <p:spPr>
                <a:xfrm>
                  <a:off x="1559025" y="6114700"/>
                  <a:ext cx="169725" cy="16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9" h="6789" extrusionOk="0">
                      <a:moveTo>
                        <a:pt x="3393" y="0"/>
                      </a:moveTo>
                      <a:cubicBezTo>
                        <a:pt x="1520" y="0"/>
                        <a:pt x="0" y="1521"/>
                        <a:pt x="0" y="3395"/>
                      </a:cubicBezTo>
                      <a:cubicBezTo>
                        <a:pt x="0" y="5268"/>
                        <a:pt x="1520" y="6788"/>
                        <a:pt x="3393" y="6788"/>
                      </a:cubicBezTo>
                      <a:cubicBezTo>
                        <a:pt x="5268" y="6788"/>
                        <a:pt x="6788" y="5268"/>
                        <a:pt x="6788" y="3395"/>
                      </a:cubicBezTo>
                      <a:cubicBezTo>
                        <a:pt x="6788" y="1521"/>
                        <a:pt x="5268" y="0"/>
                        <a:pt x="33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13"/>
                <p:cNvSpPr/>
                <p:nvPr/>
              </p:nvSpPr>
              <p:spPr>
                <a:xfrm>
                  <a:off x="2024825" y="6114700"/>
                  <a:ext cx="169725" cy="16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9" h="6789" extrusionOk="0">
                      <a:moveTo>
                        <a:pt x="3395" y="0"/>
                      </a:moveTo>
                      <a:cubicBezTo>
                        <a:pt x="1520" y="0"/>
                        <a:pt x="0" y="1521"/>
                        <a:pt x="0" y="3395"/>
                      </a:cubicBezTo>
                      <a:cubicBezTo>
                        <a:pt x="0" y="5268"/>
                        <a:pt x="1520" y="6788"/>
                        <a:pt x="3395" y="6788"/>
                      </a:cubicBezTo>
                      <a:cubicBezTo>
                        <a:pt x="5268" y="6788"/>
                        <a:pt x="6788" y="5268"/>
                        <a:pt x="6788" y="3395"/>
                      </a:cubicBezTo>
                      <a:cubicBezTo>
                        <a:pt x="6788" y="1521"/>
                        <a:pt x="5268" y="0"/>
                        <a:pt x="33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13"/>
                <p:cNvSpPr/>
                <p:nvPr/>
              </p:nvSpPr>
              <p:spPr>
                <a:xfrm>
                  <a:off x="1642875" y="5950600"/>
                  <a:ext cx="204900" cy="26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6" h="10759" extrusionOk="0">
                      <a:moveTo>
                        <a:pt x="4028" y="0"/>
                      </a:moveTo>
                      <a:cubicBezTo>
                        <a:pt x="3972" y="0"/>
                        <a:pt x="3916" y="2"/>
                        <a:pt x="3860" y="5"/>
                      </a:cubicBezTo>
                      <a:cubicBezTo>
                        <a:pt x="1656" y="127"/>
                        <a:pt x="0" y="2630"/>
                        <a:pt x="166" y="5600"/>
                      </a:cubicBezTo>
                      <a:cubicBezTo>
                        <a:pt x="312" y="8297"/>
                        <a:pt x="1912" y="10447"/>
                        <a:pt x="3854" y="10729"/>
                      </a:cubicBezTo>
                      <a:cubicBezTo>
                        <a:pt x="3997" y="10748"/>
                        <a:pt x="4141" y="10758"/>
                        <a:pt x="4285" y="10758"/>
                      </a:cubicBezTo>
                      <a:cubicBezTo>
                        <a:pt x="4340" y="10758"/>
                        <a:pt x="4394" y="10757"/>
                        <a:pt x="4448" y="10754"/>
                      </a:cubicBezTo>
                      <a:cubicBezTo>
                        <a:pt x="5990" y="10669"/>
                        <a:pt x="7263" y="9419"/>
                        <a:pt x="7832" y="7659"/>
                      </a:cubicBezTo>
                      <a:cubicBezTo>
                        <a:pt x="8078" y="6905"/>
                        <a:pt x="8195" y="6056"/>
                        <a:pt x="8146" y="5163"/>
                      </a:cubicBezTo>
                      <a:cubicBezTo>
                        <a:pt x="8136" y="4980"/>
                        <a:pt x="8115" y="4800"/>
                        <a:pt x="8097" y="4627"/>
                      </a:cubicBezTo>
                      <a:cubicBezTo>
                        <a:pt x="7797" y="2320"/>
                        <a:pt x="6434" y="507"/>
                        <a:pt x="4761" y="90"/>
                      </a:cubicBezTo>
                      <a:lnTo>
                        <a:pt x="4760" y="90"/>
                      </a:lnTo>
                      <a:cubicBezTo>
                        <a:pt x="4519" y="30"/>
                        <a:pt x="4274" y="0"/>
                        <a:pt x="40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13"/>
                <p:cNvSpPr/>
                <p:nvPr/>
              </p:nvSpPr>
              <p:spPr>
                <a:xfrm>
                  <a:off x="1635375" y="5946100"/>
                  <a:ext cx="205650" cy="19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6" h="7984" extrusionOk="0">
                      <a:moveTo>
                        <a:pt x="4163" y="0"/>
                      </a:moveTo>
                      <a:cubicBezTo>
                        <a:pt x="4160" y="0"/>
                        <a:pt x="4157" y="0"/>
                        <a:pt x="4154" y="0"/>
                      </a:cubicBezTo>
                      <a:cubicBezTo>
                        <a:pt x="3429" y="9"/>
                        <a:pt x="2731" y="268"/>
                        <a:pt x="2144" y="656"/>
                      </a:cubicBezTo>
                      <a:cubicBezTo>
                        <a:pt x="1855" y="856"/>
                        <a:pt x="1590" y="1088"/>
                        <a:pt x="1355" y="1351"/>
                      </a:cubicBezTo>
                      <a:cubicBezTo>
                        <a:pt x="1126" y="1614"/>
                        <a:pt x="926" y="1900"/>
                        <a:pt x="761" y="2209"/>
                      </a:cubicBezTo>
                      <a:cubicBezTo>
                        <a:pt x="444" y="2810"/>
                        <a:pt x="241" y="3468"/>
                        <a:pt x="165" y="4144"/>
                      </a:cubicBezTo>
                      <a:cubicBezTo>
                        <a:pt x="0" y="5482"/>
                        <a:pt x="270" y="6785"/>
                        <a:pt x="707" y="7983"/>
                      </a:cubicBezTo>
                      <a:cubicBezTo>
                        <a:pt x="619" y="6707"/>
                        <a:pt x="561" y="5438"/>
                        <a:pt x="829" y="4260"/>
                      </a:cubicBezTo>
                      <a:cubicBezTo>
                        <a:pt x="1090" y="3085"/>
                        <a:pt x="1687" y="2005"/>
                        <a:pt x="2631" y="1372"/>
                      </a:cubicBezTo>
                      <a:cubicBezTo>
                        <a:pt x="3093" y="1048"/>
                        <a:pt x="3634" y="848"/>
                        <a:pt x="4183" y="817"/>
                      </a:cubicBezTo>
                      <a:cubicBezTo>
                        <a:pt x="4249" y="812"/>
                        <a:pt x="4315" y="809"/>
                        <a:pt x="4381" y="809"/>
                      </a:cubicBezTo>
                      <a:cubicBezTo>
                        <a:pt x="4869" y="809"/>
                        <a:pt x="5366" y="949"/>
                        <a:pt x="5829" y="1166"/>
                      </a:cubicBezTo>
                      <a:cubicBezTo>
                        <a:pt x="6885" y="1675"/>
                        <a:pt x="7682" y="2694"/>
                        <a:pt x="8226" y="3846"/>
                      </a:cubicBezTo>
                      <a:cubicBezTo>
                        <a:pt x="8122" y="3200"/>
                        <a:pt x="7898" y="2580"/>
                        <a:pt x="7563" y="2019"/>
                      </a:cubicBezTo>
                      <a:cubicBezTo>
                        <a:pt x="7221" y="1453"/>
                        <a:pt x="6746" y="939"/>
                        <a:pt x="6156" y="578"/>
                      </a:cubicBezTo>
                      <a:cubicBezTo>
                        <a:pt x="5559" y="200"/>
                        <a:pt x="4869" y="0"/>
                        <a:pt x="41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13"/>
                <p:cNvSpPr/>
                <p:nvPr/>
              </p:nvSpPr>
              <p:spPr>
                <a:xfrm>
                  <a:off x="1700200" y="5952875"/>
                  <a:ext cx="147575" cy="20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3" h="8006" extrusionOk="0">
                      <a:moveTo>
                        <a:pt x="2467" y="1"/>
                      </a:moveTo>
                      <a:cubicBezTo>
                        <a:pt x="1024" y="590"/>
                        <a:pt x="0" y="2099"/>
                        <a:pt x="0" y="3868"/>
                      </a:cubicBezTo>
                      <a:cubicBezTo>
                        <a:pt x="0" y="6153"/>
                        <a:pt x="1714" y="8006"/>
                        <a:pt x="3828" y="8006"/>
                      </a:cubicBezTo>
                      <a:cubicBezTo>
                        <a:pt x="3831" y="8006"/>
                        <a:pt x="3834" y="8006"/>
                        <a:pt x="3838" y="8006"/>
                      </a:cubicBezTo>
                      <a:cubicBezTo>
                        <a:pt x="4432" y="8006"/>
                        <a:pt x="5017" y="7855"/>
                        <a:pt x="5539" y="7568"/>
                      </a:cubicBezTo>
                      <a:cubicBezTo>
                        <a:pt x="5785" y="6814"/>
                        <a:pt x="5902" y="5965"/>
                        <a:pt x="5853" y="5073"/>
                      </a:cubicBezTo>
                      <a:cubicBezTo>
                        <a:pt x="5843" y="4890"/>
                        <a:pt x="5824" y="4711"/>
                        <a:pt x="5805" y="4536"/>
                      </a:cubicBezTo>
                      <a:cubicBezTo>
                        <a:pt x="5505" y="2231"/>
                        <a:pt x="4143" y="417"/>
                        <a:pt x="24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13"/>
                <p:cNvSpPr/>
                <p:nvPr/>
              </p:nvSpPr>
              <p:spPr>
                <a:xfrm>
                  <a:off x="1905750" y="5931875"/>
                  <a:ext cx="204900" cy="26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6" h="10758" extrusionOk="0">
                      <a:moveTo>
                        <a:pt x="4028" y="0"/>
                      </a:moveTo>
                      <a:cubicBezTo>
                        <a:pt x="3972" y="0"/>
                        <a:pt x="3916" y="2"/>
                        <a:pt x="3860" y="5"/>
                      </a:cubicBezTo>
                      <a:cubicBezTo>
                        <a:pt x="1656" y="127"/>
                        <a:pt x="0" y="2629"/>
                        <a:pt x="167" y="5598"/>
                      </a:cubicBezTo>
                      <a:cubicBezTo>
                        <a:pt x="312" y="8295"/>
                        <a:pt x="1911" y="10447"/>
                        <a:pt x="3855" y="10727"/>
                      </a:cubicBezTo>
                      <a:cubicBezTo>
                        <a:pt x="4001" y="10747"/>
                        <a:pt x="4148" y="10758"/>
                        <a:pt x="4296" y="10758"/>
                      </a:cubicBezTo>
                      <a:cubicBezTo>
                        <a:pt x="4346" y="10758"/>
                        <a:pt x="4397" y="10757"/>
                        <a:pt x="4448" y="10754"/>
                      </a:cubicBezTo>
                      <a:cubicBezTo>
                        <a:pt x="5990" y="10668"/>
                        <a:pt x="7263" y="9418"/>
                        <a:pt x="7832" y="7659"/>
                      </a:cubicBezTo>
                      <a:cubicBezTo>
                        <a:pt x="8078" y="6903"/>
                        <a:pt x="8195" y="6054"/>
                        <a:pt x="8146" y="5163"/>
                      </a:cubicBezTo>
                      <a:cubicBezTo>
                        <a:pt x="8136" y="4979"/>
                        <a:pt x="8116" y="4800"/>
                        <a:pt x="8097" y="4625"/>
                      </a:cubicBezTo>
                      <a:cubicBezTo>
                        <a:pt x="7797" y="2320"/>
                        <a:pt x="6434" y="505"/>
                        <a:pt x="4761" y="90"/>
                      </a:cubicBezTo>
                      <a:lnTo>
                        <a:pt x="4760" y="90"/>
                      </a:lnTo>
                      <a:cubicBezTo>
                        <a:pt x="4520" y="30"/>
                        <a:pt x="4274" y="0"/>
                        <a:pt x="40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13"/>
                <p:cNvSpPr/>
                <p:nvPr/>
              </p:nvSpPr>
              <p:spPr>
                <a:xfrm>
                  <a:off x="1898250" y="5927375"/>
                  <a:ext cx="205650" cy="19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6" h="7982" extrusionOk="0">
                      <a:moveTo>
                        <a:pt x="4164" y="0"/>
                      </a:moveTo>
                      <a:cubicBezTo>
                        <a:pt x="4161" y="0"/>
                        <a:pt x="4158" y="0"/>
                        <a:pt x="4155" y="0"/>
                      </a:cubicBezTo>
                      <a:cubicBezTo>
                        <a:pt x="3429" y="9"/>
                        <a:pt x="2731" y="266"/>
                        <a:pt x="2144" y="654"/>
                      </a:cubicBezTo>
                      <a:cubicBezTo>
                        <a:pt x="1855" y="854"/>
                        <a:pt x="1590" y="1088"/>
                        <a:pt x="1355" y="1349"/>
                      </a:cubicBezTo>
                      <a:cubicBezTo>
                        <a:pt x="1124" y="1612"/>
                        <a:pt x="926" y="1900"/>
                        <a:pt x="761" y="2207"/>
                      </a:cubicBezTo>
                      <a:cubicBezTo>
                        <a:pt x="444" y="2810"/>
                        <a:pt x="241" y="3466"/>
                        <a:pt x="165" y="4143"/>
                      </a:cubicBezTo>
                      <a:cubicBezTo>
                        <a:pt x="0" y="5480"/>
                        <a:pt x="270" y="6783"/>
                        <a:pt x="707" y="7981"/>
                      </a:cubicBezTo>
                      <a:cubicBezTo>
                        <a:pt x="619" y="6705"/>
                        <a:pt x="561" y="5437"/>
                        <a:pt x="829" y="4258"/>
                      </a:cubicBezTo>
                      <a:cubicBezTo>
                        <a:pt x="1090" y="3083"/>
                        <a:pt x="1687" y="2004"/>
                        <a:pt x="2633" y="1370"/>
                      </a:cubicBezTo>
                      <a:cubicBezTo>
                        <a:pt x="3094" y="1046"/>
                        <a:pt x="3634" y="846"/>
                        <a:pt x="4183" y="815"/>
                      </a:cubicBezTo>
                      <a:cubicBezTo>
                        <a:pt x="4249" y="810"/>
                        <a:pt x="4316" y="808"/>
                        <a:pt x="4382" y="808"/>
                      </a:cubicBezTo>
                      <a:cubicBezTo>
                        <a:pt x="4871" y="808"/>
                        <a:pt x="5366" y="947"/>
                        <a:pt x="5829" y="1165"/>
                      </a:cubicBezTo>
                      <a:cubicBezTo>
                        <a:pt x="6883" y="1675"/>
                        <a:pt x="7682" y="2693"/>
                        <a:pt x="8226" y="3844"/>
                      </a:cubicBezTo>
                      <a:cubicBezTo>
                        <a:pt x="8122" y="3198"/>
                        <a:pt x="7897" y="2578"/>
                        <a:pt x="7563" y="2017"/>
                      </a:cubicBezTo>
                      <a:cubicBezTo>
                        <a:pt x="7221" y="1451"/>
                        <a:pt x="6746" y="937"/>
                        <a:pt x="6156" y="576"/>
                      </a:cubicBezTo>
                      <a:cubicBezTo>
                        <a:pt x="5559" y="200"/>
                        <a:pt x="4869" y="0"/>
                        <a:pt x="41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13"/>
                <p:cNvSpPr/>
                <p:nvPr/>
              </p:nvSpPr>
              <p:spPr>
                <a:xfrm>
                  <a:off x="1963075" y="5934100"/>
                  <a:ext cx="147575" cy="20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3" h="8008" extrusionOk="0">
                      <a:moveTo>
                        <a:pt x="2467" y="1"/>
                      </a:moveTo>
                      <a:cubicBezTo>
                        <a:pt x="1024" y="592"/>
                        <a:pt x="1" y="2101"/>
                        <a:pt x="1" y="3868"/>
                      </a:cubicBezTo>
                      <a:cubicBezTo>
                        <a:pt x="1" y="6153"/>
                        <a:pt x="1714" y="8007"/>
                        <a:pt x="3828" y="8007"/>
                      </a:cubicBezTo>
                      <a:cubicBezTo>
                        <a:pt x="4426" y="8007"/>
                        <a:pt x="5014" y="7857"/>
                        <a:pt x="5539" y="7570"/>
                      </a:cubicBezTo>
                      <a:cubicBezTo>
                        <a:pt x="5785" y="6814"/>
                        <a:pt x="5902" y="5965"/>
                        <a:pt x="5853" y="5074"/>
                      </a:cubicBezTo>
                      <a:cubicBezTo>
                        <a:pt x="5843" y="4890"/>
                        <a:pt x="5824" y="4711"/>
                        <a:pt x="5804" y="4536"/>
                      </a:cubicBezTo>
                      <a:cubicBezTo>
                        <a:pt x="5504" y="2231"/>
                        <a:pt x="4143" y="418"/>
                        <a:pt x="24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13"/>
                <p:cNvSpPr/>
                <p:nvPr/>
              </p:nvSpPr>
              <p:spPr>
                <a:xfrm>
                  <a:off x="1744725" y="6240500"/>
                  <a:ext cx="250150" cy="14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6" h="5822" extrusionOk="0">
                      <a:moveTo>
                        <a:pt x="8644" y="1"/>
                      </a:moveTo>
                      <a:cubicBezTo>
                        <a:pt x="8532" y="1"/>
                        <a:pt x="8413" y="8"/>
                        <a:pt x="8287" y="22"/>
                      </a:cubicBezTo>
                      <a:lnTo>
                        <a:pt x="8285" y="21"/>
                      </a:lnTo>
                      <a:cubicBezTo>
                        <a:pt x="7452" y="114"/>
                        <a:pt x="6330" y="475"/>
                        <a:pt x="5033" y="585"/>
                      </a:cubicBezTo>
                      <a:cubicBezTo>
                        <a:pt x="4685" y="615"/>
                        <a:pt x="4342" y="625"/>
                        <a:pt x="4008" y="625"/>
                      </a:cubicBezTo>
                      <a:cubicBezTo>
                        <a:pt x="3291" y="625"/>
                        <a:pt x="2617" y="578"/>
                        <a:pt x="2038" y="578"/>
                      </a:cubicBezTo>
                      <a:cubicBezTo>
                        <a:pt x="1832" y="578"/>
                        <a:pt x="1637" y="584"/>
                        <a:pt x="1457" y="600"/>
                      </a:cubicBezTo>
                      <a:cubicBezTo>
                        <a:pt x="552" y="678"/>
                        <a:pt x="1" y="1014"/>
                        <a:pt x="97" y="2128"/>
                      </a:cubicBezTo>
                      <a:lnTo>
                        <a:pt x="99" y="2170"/>
                      </a:lnTo>
                      <a:cubicBezTo>
                        <a:pt x="299" y="4269"/>
                        <a:pt x="2357" y="5821"/>
                        <a:pt x="4819" y="5821"/>
                      </a:cubicBezTo>
                      <a:cubicBezTo>
                        <a:pt x="4983" y="5821"/>
                        <a:pt x="5149" y="5814"/>
                        <a:pt x="5316" y="5800"/>
                      </a:cubicBezTo>
                      <a:cubicBezTo>
                        <a:pt x="5736" y="5766"/>
                        <a:pt x="6153" y="5685"/>
                        <a:pt x="6557" y="5558"/>
                      </a:cubicBezTo>
                      <a:cubicBezTo>
                        <a:pt x="8602" y="4919"/>
                        <a:pt x="10006" y="3200"/>
                        <a:pt x="9845" y="1300"/>
                      </a:cubicBezTo>
                      <a:cubicBezTo>
                        <a:pt x="9760" y="298"/>
                        <a:pt x="9332" y="1"/>
                        <a:pt x="86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13"/>
                <p:cNvSpPr/>
                <p:nvPr/>
              </p:nvSpPr>
              <p:spPr>
                <a:xfrm>
                  <a:off x="1781125" y="6241050"/>
                  <a:ext cx="17080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2" h="2256" extrusionOk="0">
                      <a:moveTo>
                        <a:pt x="6829" y="0"/>
                      </a:moveTo>
                      <a:cubicBezTo>
                        <a:pt x="5996" y="92"/>
                        <a:pt x="4874" y="455"/>
                        <a:pt x="3577" y="565"/>
                      </a:cubicBezTo>
                      <a:cubicBezTo>
                        <a:pt x="3231" y="594"/>
                        <a:pt x="2889" y="604"/>
                        <a:pt x="2556" y="604"/>
                      </a:cubicBezTo>
                      <a:cubicBezTo>
                        <a:pt x="1839" y="604"/>
                        <a:pt x="1166" y="558"/>
                        <a:pt x="587" y="558"/>
                      </a:cubicBezTo>
                      <a:cubicBezTo>
                        <a:pt x="379" y="558"/>
                        <a:pt x="182" y="564"/>
                        <a:pt x="1" y="580"/>
                      </a:cubicBezTo>
                      <a:cubicBezTo>
                        <a:pt x="62" y="661"/>
                        <a:pt x="1298" y="2255"/>
                        <a:pt x="3245" y="2255"/>
                      </a:cubicBezTo>
                      <a:cubicBezTo>
                        <a:pt x="3497" y="2255"/>
                        <a:pt x="3761" y="2229"/>
                        <a:pt x="4036" y="2168"/>
                      </a:cubicBezTo>
                      <a:cubicBezTo>
                        <a:pt x="6489" y="1634"/>
                        <a:pt x="6831" y="2"/>
                        <a:pt x="6831" y="2"/>
                      </a:cubicBezTo>
                      <a:lnTo>
                        <a:pt x="682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13"/>
                <p:cNvSpPr/>
                <p:nvPr/>
              </p:nvSpPr>
              <p:spPr>
                <a:xfrm>
                  <a:off x="1747200" y="6293375"/>
                  <a:ext cx="161450" cy="9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8" h="3707" extrusionOk="0">
                      <a:moveTo>
                        <a:pt x="935" y="1"/>
                      </a:moveTo>
                      <a:cubicBezTo>
                        <a:pt x="638" y="1"/>
                        <a:pt x="326" y="18"/>
                        <a:pt x="0" y="57"/>
                      </a:cubicBezTo>
                      <a:cubicBezTo>
                        <a:pt x="200" y="2153"/>
                        <a:pt x="2258" y="3707"/>
                        <a:pt x="4717" y="3707"/>
                      </a:cubicBezTo>
                      <a:cubicBezTo>
                        <a:pt x="4882" y="3707"/>
                        <a:pt x="5049" y="3700"/>
                        <a:pt x="5217" y="3685"/>
                      </a:cubicBezTo>
                      <a:cubicBezTo>
                        <a:pt x="5637" y="3651"/>
                        <a:pt x="6054" y="3570"/>
                        <a:pt x="6458" y="3443"/>
                      </a:cubicBezTo>
                      <a:cubicBezTo>
                        <a:pt x="5866" y="2269"/>
                        <a:pt x="4285" y="1"/>
                        <a:pt x="9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13"/>
                <p:cNvSpPr/>
                <p:nvPr/>
              </p:nvSpPr>
              <p:spPr>
                <a:xfrm>
                  <a:off x="1746000" y="6235150"/>
                  <a:ext cx="243750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0" h="2119" extrusionOk="0">
                      <a:moveTo>
                        <a:pt x="8195" y="1"/>
                      </a:moveTo>
                      <a:cubicBezTo>
                        <a:pt x="8083" y="1"/>
                        <a:pt x="7971" y="9"/>
                        <a:pt x="7860" y="25"/>
                      </a:cubicBezTo>
                      <a:cubicBezTo>
                        <a:pt x="7362" y="94"/>
                        <a:pt x="6880" y="260"/>
                        <a:pt x="6387" y="365"/>
                      </a:cubicBezTo>
                      <a:cubicBezTo>
                        <a:pt x="5879" y="474"/>
                        <a:pt x="5365" y="552"/>
                        <a:pt x="4848" y="599"/>
                      </a:cubicBezTo>
                      <a:cubicBezTo>
                        <a:pt x="4426" y="638"/>
                        <a:pt x="4003" y="657"/>
                        <a:pt x="3580" y="657"/>
                      </a:cubicBezTo>
                      <a:cubicBezTo>
                        <a:pt x="3501" y="657"/>
                        <a:pt x="3423" y="656"/>
                        <a:pt x="3345" y="655"/>
                      </a:cubicBezTo>
                      <a:cubicBezTo>
                        <a:pt x="2934" y="647"/>
                        <a:pt x="2523" y="600"/>
                        <a:pt x="2111" y="600"/>
                      </a:cubicBezTo>
                      <a:cubicBezTo>
                        <a:pt x="2028" y="600"/>
                        <a:pt x="1945" y="601"/>
                        <a:pt x="1862" y="606"/>
                      </a:cubicBezTo>
                      <a:cubicBezTo>
                        <a:pt x="1092" y="648"/>
                        <a:pt x="309" y="991"/>
                        <a:pt x="62" y="1791"/>
                      </a:cubicBezTo>
                      <a:cubicBezTo>
                        <a:pt x="0" y="1989"/>
                        <a:pt x="161" y="2119"/>
                        <a:pt x="321" y="2119"/>
                      </a:cubicBezTo>
                      <a:cubicBezTo>
                        <a:pt x="425" y="2119"/>
                        <a:pt x="530" y="2063"/>
                        <a:pt x="570" y="1933"/>
                      </a:cubicBezTo>
                      <a:cubicBezTo>
                        <a:pt x="779" y="1261"/>
                        <a:pt x="1509" y="1139"/>
                        <a:pt x="2131" y="1139"/>
                      </a:cubicBezTo>
                      <a:cubicBezTo>
                        <a:pt x="2230" y="1139"/>
                        <a:pt x="2325" y="1142"/>
                        <a:pt x="2416" y="1147"/>
                      </a:cubicBezTo>
                      <a:cubicBezTo>
                        <a:pt x="2843" y="1168"/>
                        <a:pt x="3268" y="1185"/>
                        <a:pt x="3692" y="1185"/>
                      </a:cubicBezTo>
                      <a:cubicBezTo>
                        <a:pt x="4077" y="1185"/>
                        <a:pt x="4462" y="1171"/>
                        <a:pt x="4848" y="1135"/>
                      </a:cubicBezTo>
                      <a:cubicBezTo>
                        <a:pt x="5621" y="1065"/>
                        <a:pt x="6385" y="931"/>
                        <a:pt x="7138" y="736"/>
                      </a:cubicBezTo>
                      <a:cubicBezTo>
                        <a:pt x="7440" y="659"/>
                        <a:pt x="7878" y="531"/>
                        <a:pt x="8277" y="531"/>
                      </a:cubicBezTo>
                      <a:cubicBezTo>
                        <a:pt x="8661" y="531"/>
                        <a:pt x="9008" y="649"/>
                        <a:pt x="9163" y="1042"/>
                      </a:cubicBezTo>
                      <a:cubicBezTo>
                        <a:pt x="9213" y="1167"/>
                        <a:pt x="9322" y="1221"/>
                        <a:pt x="9429" y="1221"/>
                      </a:cubicBezTo>
                      <a:cubicBezTo>
                        <a:pt x="9592" y="1221"/>
                        <a:pt x="9749" y="1093"/>
                        <a:pt x="9673" y="899"/>
                      </a:cubicBezTo>
                      <a:cubicBezTo>
                        <a:pt x="9422" y="262"/>
                        <a:pt x="8822" y="1"/>
                        <a:pt x="81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13"/>
                <p:cNvSpPr/>
                <p:nvPr/>
              </p:nvSpPr>
              <p:spPr>
                <a:xfrm>
                  <a:off x="1644300" y="5950550"/>
                  <a:ext cx="205125" cy="27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5" h="10861" extrusionOk="0">
                      <a:moveTo>
                        <a:pt x="4006" y="0"/>
                      </a:moveTo>
                      <a:cubicBezTo>
                        <a:pt x="3938" y="0"/>
                        <a:pt x="3870" y="3"/>
                        <a:pt x="3803" y="7"/>
                      </a:cubicBezTo>
                      <a:cubicBezTo>
                        <a:pt x="3843" y="5"/>
                        <a:pt x="3884" y="5"/>
                        <a:pt x="3925" y="5"/>
                      </a:cubicBezTo>
                      <a:cubicBezTo>
                        <a:pt x="4187" y="5"/>
                        <a:pt x="4447" y="38"/>
                        <a:pt x="4701" y="104"/>
                      </a:cubicBezTo>
                      <a:lnTo>
                        <a:pt x="4703" y="104"/>
                      </a:lnTo>
                      <a:cubicBezTo>
                        <a:pt x="5277" y="266"/>
                        <a:pt x="5803" y="568"/>
                        <a:pt x="6235" y="982"/>
                      </a:cubicBezTo>
                      <a:cubicBezTo>
                        <a:pt x="6665" y="1390"/>
                        <a:pt x="7023" y="1870"/>
                        <a:pt x="7291" y="2400"/>
                      </a:cubicBezTo>
                      <a:cubicBezTo>
                        <a:pt x="7836" y="3456"/>
                        <a:pt x="8058" y="4660"/>
                        <a:pt x="8014" y="5839"/>
                      </a:cubicBezTo>
                      <a:cubicBezTo>
                        <a:pt x="7962" y="7017"/>
                        <a:pt x="7616" y="8199"/>
                        <a:pt x="6926" y="9151"/>
                      </a:cubicBezTo>
                      <a:cubicBezTo>
                        <a:pt x="6580" y="9624"/>
                        <a:pt x="6143" y="10034"/>
                        <a:pt x="5628" y="10305"/>
                      </a:cubicBezTo>
                      <a:cubicBezTo>
                        <a:pt x="5192" y="10538"/>
                        <a:pt x="4706" y="10659"/>
                        <a:pt x="4214" y="10659"/>
                      </a:cubicBezTo>
                      <a:cubicBezTo>
                        <a:pt x="4127" y="10659"/>
                        <a:pt x="4039" y="10655"/>
                        <a:pt x="3952" y="10648"/>
                      </a:cubicBezTo>
                      <a:cubicBezTo>
                        <a:pt x="3664" y="10615"/>
                        <a:pt x="3381" y="10546"/>
                        <a:pt x="3109" y="10443"/>
                      </a:cubicBezTo>
                      <a:cubicBezTo>
                        <a:pt x="2843" y="10326"/>
                        <a:pt x="2582" y="10193"/>
                        <a:pt x="2350" y="10017"/>
                      </a:cubicBezTo>
                      <a:cubicBezTo>
                        <a:pt x="1875" y="9673"/>
                        <a:pt x="1479" y="9227"/>
                        <a:pt x="1164" y="8732"/>
                      </a:cubicBezTo>
                      <a:cubicBezTo>
                        <a:pt x="530" y="7736"/>
                        <a:pt x="220" y="6553"/>
                        <a:pt x="181" y="5371"/>
                      </a:cubicBezTo>
                      <a:cubicBezTo>
                        <a:pt x="135" y="4192"/>
                        <a:pt x="398" y="2987"/>
                        <a:pt x="991" y="1960"/>
                      </a:cubicBezTo>
                      <a:cubicBezTo>
                        <a:pt x="1286" y="1448"/>
                        <a:pt x="1677" y="983"/>
                        <a:pt x="2153" y="631"/>
                      </a:cubicBezTo>
                      <a:cubicBezTo>
                        <a:pt x="2631" y="280"/>
                        <a:pt x="3204" y="49"/>
                        <a:pt x="3804" y="7"/>
                      </a:cubicBezTo>
                      <a:lnTo>
                        <a:pt x="3804" y="7"/>
                      </a:lnTo>
                      <a:cubicBezTo>
                        <a:pt x="3204" y="33"/>
                        <a:pt x="2621" y="249"/>
                        <a:pt x="2126" y="592"/>
                      </a:cubicBezTo>
                      <a:cubicBezTo>
                        <a:pt x="1631" y="936"/>
                        <a:pt x="1225" y="1399"/>
                        <a:pt x="909" y="1910"/>
                      </a:cubicBezTo>
                      <a:cubicBezTo>
                        <a:pt x="284" y="2946"/>
                        <a:pt x="1" y="4170"/>
                        <a:pt x="30" y="5377"/>
                      </a:cubicBezTo>
                      <a:cubicBezTo>
                        <a:pt x="47" y="6582"/>
                        <a:pt x="362" y="7799"/>
                        <a:pt x="1009" y="8829"/>
                      </a:cubicBezTo>
                      <a:cubicBezTo>
                        <a:pt x="1333" y="9343"/>
                        <a:pt x="1743" y="9809"/>
                        <a:pt x="2238" y="10170"/>
                      </a:cubicBezTo>
                      <a:cubicBezTo>
                        <a:pt x="2481" y="10356"/>
                        <a:pt x="2755" y="10498"/>
                        <a:pt x="3036" y="10622"/>
                      </a:cubicBezTo>
                      <a:cubicBezTo>
                        <a:pt x="3325" y="10736"/>
                        <a:pt x="3625" y="10810"/>
                        <a:pt x="3931" y="10846"/>
                      </a:cubicBezTo>
                      <a:cubicBezTo>
                        <a:pt x="4028" y="10856"/>
                        <a:pt x="4125" y="10861"/>
                        <a:pt x="4223" y="10861"/>
                      </a:cubicBezTo>
                      <a:cubicBezTo>
                        <a:pt x="4743" y="10861"/>
                        <a:pt x="5264" y="10722"/>
                        <a:pt x="5719" y="10476"/>
                      </a:cubicBezTo>
                      <a:cubicBezTo>
                        <a:pt x="6264" y="10187"/>
                        <a:pt x="6718" y="9754"/>
                        <a:pt x="7075" y="9261"/>
                      </a:cubicBezTo>
                      <a:cubicBezTo>
                        <a:pt x="7786" y="8266"/>
                        <a:pt x="8136" y="7051"/>
                        <a:pt x="8177" y="5846"/>
                      </a:cubicBezTo>
                      <a:cubicBezTo>
                        <a:pt x="8204" y="4639"/>
                        <a:pt x="7958" y="3416"/>
                        <a:pt x="7387" y="2349"/>
                      </a:cubicBezTo>
                      <a:cubicBezTo>
                        <a:pt x="7106" y="1814"/>
                        <a:pt x="6731" y="1332"/>
                        <a:pt x="6280" y="929"/>
                      </a:cubicBezTo>
                      <a:cubicBezTo>
                        <a:pt x="5833" y="522"/>
                        <a:pt x="5294" y="231"/>
                        <a:pt x="4708" y="82"/>
                      </a:cubicBezTo>
                      <a:lnTo>
                        <a:pt x="4706" y="82"/>
                      </a:lnTo>
                      <a:cubicBezTo>
                        <a:pt x="4476" y="28"/>
                        <a:pt x="4241" y="0"/>
                        <a:pt x="40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13"/>
                <p:cNvSpPr/>
                <p:nvPr/>
              </p:nvSpPr>
              <p:spPr>
                <a:xfrm>
                  <a:off x="1907200" y="5931800"/>
                  <a:ext cx="205100" cy="27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4" h="10861" extrusionOk="0">
                      <a:moveTo>
                        <a:pt x="4015" y="0"/>
                      </a:moveTo>
                      <a:cubicBezTo>
                        <a:pt x="3944" y="0"/>
                        <a:pt x="3873" y="3"/>
                        <a:pt x="3802" y="8"/>
                      </a:cubicBezTo>
                      <a:cubicBezTo>
                        <a:pt x="3845" y="6"/>
                        <a:pt x="3889" y="5"/>
                        <a:pt x="3932" y="5"/>
                      </a:cubicBezTo>
                      <a:cubicBezTo>
                        <a:pt x="4190" y="5"/>
                        <a:pt x="4447" y="39"/>
                        <a:pt x="4698" y="105"/>
                      </a:cubicBezTo>
                      <a:lnTo>
                        <a:pt x="4700" y="105"/>
                      </a:lnTo>
                      <a:cubicBezTo>
                        <a:pt x="5275" y="267"/>
                        <a:pt x="5800" y="567"/>
                        <a:pt x="6230" y="981"/>
                      </a:cubicBezTo>
                      <a:cubicBezTo>
                        <a:pt x="6663" y="1391"/>
                        <a:pt x="7019" y="1871"/>
                        <a:pt x="7286" y="2401"/>
                      </a:cubicBezTo>
                      <a:cubicBezTo>
                        <a:pt x="7834" y="3457"/>
                        <a:pt x="8056" y="4659"/>
                        <a:pt x="8012" y="5838"/>
                      </a:cubicBezTo>
                      <a:cubicBezTo>
                        <a:pt x="7959" y="7016"/>
                        <a:pt x="7613" y="8198"/>
                        <a:pt x="6922" y="9152"/>
                      </a:cubicBezTo>
                      <a:cubicBezTo>
                        <a:pt x="6578" y="9625"/>
                        <a:pt x="6141" y="10035"/>
                        <a:pt x="5625" y="10306"/>
                      </a:cubicBezTo>
                      <a:cubicBezTo>
                        <a:pt x="5191" y="10538"/>
                        <a:pt x="4709" y="10659"/>
                        <a:pt x="4218" y="10659"/>
                      </a:cubicBezTo>
                      <a:cubicBezTo>
                        <a:pt x="4129" y="10659"/>
                        <a:pt x="4039" y="10655"/>
                        <a:pt x="3949" y="10647"/>
                      </a:cubicBezTo>
                      <a:cubicBezTo>
                        <a:pt x="3661" y="10615"/>
                        <a:pt x="3380" y="10545"/>
                        <a:pt x="3108" y="10442"/>
                      </a:cubicBezTo>
                      <a:cubicBezTo>
                        <a:pt x="2842" y="10326"/>
                        <a:pt x="2581" y="10193"/>
                        <a:pt x="2349" y="10016"/>
                      </a:cubicBezTo>
                      <a:cubicBezTo>
                        <a:pt x="1875" y="9674"/>
                        <a:pt x="1478" y="9228"/>
                        <a:pt x="1163" y="8732"/>
                      </a:cubicBezTo>
                      <a:cubicBezTo>
                        <a:pt x="529" y="7735"/>
                        <a:pt x="219" y="6552"/>
                        <a:pt x="180" y="5372"/>
                      </a:cubicBezTo>
                      <a:cubicBezTo>
                        <a:pt x="132" y="4191"/>
                        <a:pt x="397" y="2986"/>
                        <a:pt x="990" y="1959"/>
                      </a:cubicBezTo>
                      <a:cubicBezTo>
                        <a:pt x="1285" y="1447"/>
                        <a:pt x="1676" y="983"/>
                        <a:pt x="2153" y="632"/>
                      </a:cubicBezTo>
                      <a:cubicBezTo>
                        <a:pt x="2631" y="279"/>
                        <a:pt x="3203" y="49"/>
                        <a:pt x="3802" y="6"/>
                      </a:cubicBezTo>
                      <a:lnTo>
                        <a:pt x="3802" y="6"/>
                      </a:lnTo>
                      <a:cubicBezTo>
                        <a:pt x="3203" y="33"/>
                        <a:pt x="2620" y="249"/>
                        <a:pt x="2125" y="593"/>
                      </a:cubicBezTo>
                      <a:cubicBezTo>
                        <a:pt x="1631" y="937"/>
                        <a:pt x="1224" y="1398"/>
                        <a:pt x="907" y="1911"/>
                      </a:cubicBezTo>
                      <a:cubicBezTo>
                        <a:pt x="283" y="2945"/>
                        <a:pt x="0" y="4171"/>
                        <a:pt x="29" y="5376"/>
                      </a:cubicBezTo>
                      <a:cubicBezTo>
                        <a:pt x="46" y="6582"/>
                        <a:pt x="361" y="7798"/>
                        <a:pt x="1008" y="8830"/>
                      </a:cubicBezTo>
                      <a:cubicBezTo>
                        <a:pt x="1332" y="9343"/>
                        <a:pt x="1742" y="9808"/>
                        <a:pt x="2237" y="10171"/>
                      </a:cubicBezTo>
                      <a:cubicBezTo>
                        <a:pt x="2480" y="10357"/>
                        <a:pt x="2754" y="10499"/>
                        <a:pt x="3036" y="10623"/>
                      </a:cubicBezTo>
                      <a:cubicBezTo>
                        <a:pt x="3324" y="10735"/>
                        <a:pt x="3624" y="10810"/>
                        <a:pt x="3930" y="10845"/>
                      </a:cubicBezTo>
                      <a:cubicBezTo>
                        <a:pt x="4028" y="10855"/>
                        <a:pt x="4127" y="10860"/>
                        <a:pt x="4225" y="10860"/>
                      </a:cubicBezTo>
                      <a:cubicBezTo>
                        <a:pt x="4745" y="10860"/>
                        <a:pt x="5264" y="10721"/>
                        <a:pt x="5719" y="10476"/>
                      </a:cubicBezTo>
                      <a:cubicBezTo>
                        <a:pt x="6263" y="10186"/>
                        <a:pt x="6717" y="9754"/>
                        <a:pt x="7075" y="9260"/>
                      </a:cubicBezTo>
                      <a:cubicBezTo>
                        <a:pt x="7785" y="8265"/>
                        <a:pt x="8136" y="7052"/>
                        <a:pt x="8176" y="5845"/>
                      </a:cubicBezTo>
                      <a:cubicBezTo>
                        <a:pt x="8203" y="4638"/>
                        <a:pt x="7958" y="3416"/>
                        <a:pt x="7386" y="2350"/>
                      </a:cubicBezTo>
                      <a:cubicBezTo>
                        <a:pt x="7105" y="1813"/>
                        <a:pt x="6730" y="1332"/>
                        <a:pt x="6280" y="928"/>
                      </a:cubicBezTo>
                      <a:cubicBezTo>
                        <a:pt x="5832" y="521"/>
                        <a:pt x="5291" y="230"/>
                        <a:pt x="4707" y="81"/>
                      </a:cubicBezTo>
                      <a:lnTo>
                        <a:pt x="4705" y="81"/>
                      </a:lnTo>
                      <a:cubicBezTo>
                        <a:pt x="4478" y="28"/>
                        <a:pt x="4247" y="0"/>
                        <a:pt x="40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13"/>
                <p:cNvSpPr/>
                <p:nvPr/>
              </p:nvSpPr>
              <p:spPr>
                <a:xfrm>
                  <a:off x="1448350" y="5382200"/>
                  <a:ext cx="640525" cy="53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21" h="21490" extrusionOk="0">
                      <a:moveTo>
                        <a:pt x="5134" y="1"/>
                      </a:moveTo>
                      <a:lnTo>
                        <a:pt x="5134" y="1"/>
                      </a:lnTo>
                      <a:cubicBezTo>
                        <a:pt x="3929" y="314"/>
                        <a:pt x="2834" y="1082"/>
                        <a:pt x="2061" y="2070"/>
                      </a:cubicBezTo>
                      <a:cubicBezTo>
                        <a:pt x="998" y="3424"/>
                        <a:pt x="486" y="5145"/>
                        <a:pt x="327" y="6858"/>
                      </a:cubicBezTo>
                      <a:cubicBezTo>
                        <a:pt x="0" y="10389"/>
                        <a:pt x="1146" y="14029"/>
                        <a:pt x="3434" y="16738"/>
                      </a:cubicBezTo>
                      <a:cubicBezTo>
                        <a:pt x="5724" y="19446"/>
                        <a:pt x="9119" y="21185"/>
                        <a:pt x="12656" y="21453"/>
                      </a:cubicBezTo>
                      <a:cubicBezTo>
                        <a:pt x="12979" y="21477"/>
                        <a:pt x="13303" y="21489"/>
                        <a:pt x="13626" y="21489"/>
                      </a:cubicBezTo>
                      <a:cubicBezTo>
                        <a:pt x="16846" y="21489"/>
                        <a:pt x="20057" y="20299"/>
                        <a:pt x="22484" y="18182"/>
                      </a:cubicBezTo>
                      <a:cubicBezTo>
                        <a:pt x="22959" y="17765"/>
                        <a:pt x="23408" y="17312"/>
                        <a:pt x="23954" y="16995"/>
                      </a:cubicBezTo>
                      <a:cubicBezTo>
                        <a:pt x="24336" y="16770"/>
                        <a:pt x="24781" y="16618"/>
                        <a:pt x="25219" y="16618"/>
                      </a:cubicBezTo>
                      <a:cubicBezTo>
                        <a:pt x="25354" y="16618"/>
                        <a:pt x="25488" y="16632"/>
                        <a:pt x="25620" y="16663"/>
                      </a:cubicBezTo>
                      <a:cubicBezTo>
                        <a:pt x="24925" y="15532"/>
                        <a:pt x="23527" y="14959"/>
                        <a:pt x="22193" y="14959"/>
                      </a:cubicBezTo>
                      <a:cubicBezTo>
                        <a:pt x="22170" y="14959"/>
                        <a:pt x="22147" y="14959"/>
                        <a:pt x="22123" y="14960"/>
                      </a:cubicBezTo>
                      <a:cubicBezTo>
                        <a:pt x="20729" y="14984"/>
                        <a:pt x="19401" y="15536"/>
                        <a:pt x="18168" y="16184"/>
                      </a:cubicBezTo>
                      <a:cubicBezTo>
                        <a:pt x="16932" y="16831"/>
                        <a:pt x="15744" y="17584"/>
                        <a:pt x="14432" y="18055"/>
                      </a:cubicBezTo>
                      <a:cubicBezTo>
                        <a:pt x="13404" y="18425"/>
                        <a:pt x="12318" y="18602"/>
                        <a:pt x="11229" y="18602"/>
                      </a:cubicBezTo>
                      <a:cubicBezTo>
                        <a:pt x="8784" y="18602"/>
                        <a:pt x="6324" y="17709"/>
                        <a:pt x="4468" y="16104"/>
                      </a:cubicBezTo>
                      <a:cubicBezTo>
                        <a:pt x="1783" y="13782"/>
                        <a:pt x="392" y="10107"/>
                        <a:pt x="676" y="6572"/>
                      </a:cubicBezTo>
                      <a:cubicBezTo>
                        <a:pt x="820" y="4814"/>
                        <a:pt x="1378" y="3041"/>
                        <a:pt x="2534" y="1711"/>
                      </a:cubicBezTo>
                      <a:cubicBezTo>
                        <a:pt x="3222" y="919"/>
                        <a:pt x="4141" y="306"/>
                        <a:pt x="513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13"/>
                <p:cNvSpPr/>
                <p:nvPr/>
              </p:nvSpPr>
              <p:spPr>
                <a:xfrm>
                  <a:off x="1480125" y="5378250"/>
                  <a:ext cx="616875" cy="4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75" h="16847" extrusionOk="0">
                      <a:moveTo>
                        <a:pt x="5072" y="0"/>
                      </a:moveTo>
                      <a:cubicBezTo>
                        <a:pt x="5004" y="0"/>
                        <a:pt x="4935" y="3"/>
                        <a:pt x="4866" y="8"/>
                      </a:cubicBezTo>
                      <a:cubicBezTo>
                        <a:pt x="2514" y="581"/>
                        <a:pt x="583" y="2699"/>
                        <a:pt x="302" y="5116"/>
                      </a:cubicBezTo>
                      <a:cubicBezTo>
                        <a:pt x="0" y="7713"/>
                        <a:pt x="1624" y="10414"/>
                        <a:pt x="4059" y="11362"/>
                      </a:cubicBezTo>
                      <a:cubicBezTo>
                        <a:pt x="4886" y="11684"/>
                        <a:pt x="5762" y="11814"/>
                        <a:pt x="6648" y="11814"/>
                      </a:cubicBezTo>
                      <a:cubicBezTo>
                        <a:pt x="7641" y="11814"/>
                        <a:pt x="8646" y="11652"/>
                        <a:pt x="9610" y="11416"/>
                      </a:cubicBezTo>
                      <a:cubicBezTo>
                        <a:pt x="11436" y="10969"/>
                        <a:pt x="13195" y="10264"/>
                        <a:pt x="15044" y="9921"/>
                      </a:cubicBezTo>
                      <a:cubicBezTo>
                        <a:pt x="15698" y="9800"/>
                        <a:pt x="16372" y="9728"/>
                        <a:pt x="17041" y="9728"/>
                      </a:cubicBezTo>
                      <a:cubicBezTo>
                        <a:pt x="18266" y="9728"/>
                        <a:pt x="19476" y="9970"/>
                        <a:pt x="20519" y="10596"/>
                      </a:cubicBezTo>
                      <a:cubicBezTo>
                        <a:pt x="22663" y="11881"/>
                        <a:pt x="23613" y="14443"/>
                        <a:pt x="24381" y="16828"/>
                      </a:cubicBezTo>
                      <a:cubicBezTo>
                        <a:pt x="24403" y="16833"/>
                        <a:pt x="24427" y="16842"/>
                        <a:pt x="24449" y="16847"/>
                      </a:cubicBezTo>
                      <a:lnTo>
                        <a:pt x="24468" y="16784"/>
                      </a:lnTo>
                      <a:cubicBezTo>
                        <a:pt x="24673" y="14886"/>
                        <a:pt x="24674" y="12936"/>
                        <a:pt x="24134" y="11104"/>
                      </a:cubicBezTo>
                      <a:cubicBezTo>
                        <a:pt x="23593" y="9274"/>
                        <a:pt x="22466" y="7567"/>
                        <a:pt x="20813" y="6611"/>
                      </a:cubicBezTo>
                      <a:cubicBezTo>
                        <a:pt x="19627" y="5924"/>
                        <a:pt x="18263" y="5668"/>
                        <a:pt x="16882" y="5668"/>
                      </a:cubicBezTo>
                      <a:cubicBezTo>
                        <a:pt x="16079" y="5668"/>
                        <a:pt x="15270" y="5754"/>
                        <a:pt x="14486" y="5893"/>
                      </a:cubicBezTo>
                      <a:cubicBezTo>
                        <a:pt x="12353" y="6270"/>
                        <a:pt x="10288" y="7001"/>
                        <a:pt x="8144" y="7304"/>
                      </a:cubicBezTo>
                      <a:cubicBezTo>
                        <a:pt x="7683" y="7369"/>
                        <a:pt x="7209" y="7412"/>
                        <a:pt x="6739" y="7412"/>
                      </a:cubicBezTo>
                      <a:cubicBezTo>
                        <a:pt x="5857" y="7412"/>
                        <a:pt x="4986" y="7261"/>
                        <a:pt x="4229" y="6825"/>
                      </a:cubicBezTo>
                      <a:cubicBezTo>
                        <a:pt x="2949" y="6084"/>
                        <a:pt x="2195" y="4528"/>
                        <a:pt x="2409" y="3064"/>
                      </a:cubicBezTo>
                      <a:cubicBezTo>
                        <a:pt x="2615" y="1632"/>
                        <a:pt x="3737" y="374"/>
                        <a:pt x="5136" y="1"/>
                      </a:cubicBezTo>
                      <a:cubicBezTo>
                        <a:pt x="5115" y="1"/>
                        <a:pt x="5093" y="0"/>
                        <a:pt x="50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13"/>
                <p:cNvSpPr/>
                <p:nvPr/>
              </p:nvSpPr>
              <p:spPr>
                <a:xfrm>
                  <a:off x="1458125" y="5378425"/>
                  <a:ext cx="631550" cy="4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62" h="18753" extrusionOk="0">
                      <a:moveTo>
                        <a:pt x="5745" y="1"/>
                      </a:moveTo>
                      <a:lnTo>
                        <a:pt x="5745" y="1"/>
                      </a:lnTo>
                      <a:cubicBezTo>
                        <a:pt x="5406" y="13"/>
                        <a:pt x="5070" y="64"/>
                        <a:pt x="4743" y="150"/>
                      </a:cubicBezTo>
                      <a:cubicBezTo>
                        <a:pt x="3750" y="457"/>
                        <a:pt x="2833" y="1069"/>
                        <a:pt x="2145" y="1862"/>
                      </a:cubicBezTo>
                      <a:cubicBezTo>
                        <a:pt x="987" y="3191"/>
                        <a:pt x="431" y="4963"/>
                        <a:pt x="287" y="6723"/>
                      </a:cubicBezTo>
                      <a:cubicBezTo>
                        <a:pt x="1" y="10258"/>
                        <a:pt x="1392" y="13936"/>
                        <a:pt x="4077" y="16255"/>
                      </a:cubicBezTo>
                      <a:cubicBezTo>
                        <a:pt x="5935" y="17859"/>
                        <a:pt x="8396" y="18753"/>
                        <a:pt x="10842" y="18753"/>
                      </a:cubicBezTo>
                      <a:cubicBezTo>
                        <a:pt x="11930" y="18753"/>
                        <a:pt x="13015" y="18576"/>
                        <a:pt x="14043" y="18206"/>
                      </a:cubicBezTo>
                      <a:cubicBezTo>
                        <a:pt x="15355" y="17735"/>
                        <a:pt x="16543" y="16980"/>
                        <a:pt x="17777" y="16335"/>
                      </a:cubicBezTo>
                      <a:cubicBezTo>
                        <a:pt x="19010" y="15689"/>
                        <a:pt x="20338" y="15135"/>
                        <a:pt x="21732" y="15111"/>
                      </a:cubicBezTo>
                      <a:cubicBezTo>
                        <a:pt x="21756" y="15110"/>
                        <a:pt x="21779" y="15110"/>
                        <a:pt x="21802" y="15110"/>
                      </a:cubicBezTo>
                      <a:cubicBezTo>
                        <a:pt x="23136" y="15110"/>
                        <a:pt x="24534" y="15683"/>
                        <a:pt x="25229" y="16814"/>
                      </a:cubicBezTo>
                      <a:lnTo>
                        <a:pt x="25261" y="16821"/>
                      </a:lnTo>
                      <a:cubicBezTo>
                        <a:pt x="24492" y="14436"/>
                        <a:pt x="23543" y="11875"/>
                        <a:pt x="21397" y="10591"/>
                      </a:cubicBezTo>
                      <a:cubicBezTo>
                        <a:pt x="20355" y="9964"/>
                        <a:pt x="19145" y="9721"/>
                        <a:pt x="17920" y="9721"/>
                      </a:cubicBezTo>
                      <a:cubicBezTo>
                        <a:pt x="17251" y="9721"/>
                        <a:pt x="16577" y="9794"/>
                        <a:pt x="15924" y="9916"/>
                      </a:cubicBezTo>
                      <a:cubicBezTo>
                        <a:pt x="14077" y="10262"/>
                        <a:pt x="12317" y="10962"/>
                        <a:pt x="10489" y="11409"/>
                      </a:cubicBezTo>
                      <a:cubicBezTo>
                        <a:pt x="9524" y="11645"/>
                        <a:pt x="8520" y="11807"/>
                        <a:pt x="7528" y="11807"/>
                      </a:cubicBezTo>
                      <a:cubicBezTo>
                        <a:pt x="6641" y="11807"/>
                        <a:pt x="5765" y="11678"/>
                        <a:pt x="4938" y="11355"/>
                      </a:cubicBezTo>
                      <a:cubicBezTo>
                        <a:pt x="2502" y="10407"/>
                        <a:pt x="879" y="7708"/>
                        <a:pt x="1180" y="5111"/>
                      </a:cubicBezTo>
                      <a:cubicBezTo>
                        <a:pt x="1462" y="2694"/>
                        <a:pt x="3392" y="574"/>
                        <a:pt x="57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13"/>
                <p:cNvSpPr/>
                <p:nvPr/>
              </p:nvSpPr>
              <p:spPr>
                <a:xfrm>
                  <a:off x="1530200" y="5693675"/>
                  <a:ext cx="25925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3" extrusionOk="0">
                      <a:moveTo>
                        <a:pt x="519" y="1"/>
                      </a:moveTo>
                      <a:cubicBezTo>
                        <a:pt x="2" y="1"/>
                        <a:pt x="1" y="803"/>
                        <a:pt x="519" y="803"/>
                      </a:cubicBezTo>
                      <a:cubicBezTo>
                        <a:pt x="1036" y="803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13"/>
                <p:cNvSpPr/>
                <p:nvPr/>
              </p:nvSpPr>
              <p:spPr>
                <a:xfrm>
                  <a:off x="1617025" y="5769325"/>
                  <a:ext cx="25900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2" extrusionOk="0">
                      <a:moveTo>
                        <a:pt x="519" y="0"/>
                      </a:moveTo>
                      <a:cubicBezTo>
                        <a:pt x="2" y="0"/>
                        <a:pt x="0" y="802"/>
                        <a:pt x="519" y="802"/>
                      </a:cubicBezTo>
                      <a:cubicBezTo>
                        <a:pt x="1036" y="802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13"/>
                <p:cNvSpPr/>
                <p:nvPr/>
              </p:nvSpPr>
              <p:spPr>
                <a:xfrm>
                  <a:off x="1569900" y="5728375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18" y="1"/>
                      </a:moveTo>
                      <a:cubicBezTo>
                        <a:pt x="1" y="1"/>
                        <a:pt x="1" y="804"/>
                        <a:pt x="518" y="804"/>
                      </a:cubicBezTo>
                      <a:cubicBezTo>
                        <a:pt x="1036" y="804"/>
                        <a:pt x="1036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3"/>
                <p:cNvSpPr/>
                <p:nvPr/>
              </p:nvSpPr>
              <p:spPr>
                <a:xfrm>
                  <a:off x="1902275" y="5677550"/>
                  <a:ext cx="25900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2" extrusionOk="0">
                      <a:moveTo>
                        <a:pt x="519" y="0"/>
                      </a:moveTo>
                      <a:cubicBezTo>
                        <a:pt x="2" y="0"/>
                        <a:pt x="0" y="802"/>
                        <a:pt x="519" y="802"/>
                      </a:cubicBezTo>
                      <a:cubicBezTo>
                        <a:pt x="1036" y="802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3"/>
                <p:cNvSpPr/>
                <p:nvPr/>
              </p:nvSpPr>
              <p:spPr>
                <a:xfrm>
                  <a:off x="1946925" y="5712250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8" y="0"/>
                      </a:moveTo>
                      <a:cubicBezTo>
                        <a:pt x="1" y="0"/>
                        <a:pt x="1" y="804"/>
                        <a:pt x="518" y="804"/>
                      </a:cubicBezTo>
                      <a:cubicBezTo>
                        <a:pt x="1036" y="804"/>
                        <a:pt x="1036" y="0"/>
                        <a:pt x="5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944425" y="5652700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19" y="1"/>
                      </a:moveTo>
                      <a:cubicBezTo>
                        <a:pt x="3" y="1"/>
                        <a:pt x="1" y="804"/>
                        <a:pt x="519" y="804"/>
                      </a:cubicBezTo>
                      <a:cubicBezTo>
                        <a:pt x="1036" y="804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1922750" y="5735200"/>
                  <a:ext cx="25900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5" extrusionOk="0">
                      <a:moveTo>
                        <a:pt x="517" y="1"/>
                      </a:moveTo>
                      <a:cubicBezTo>
                        <a:pt x="2" y="1"/>
                        <a:pt x="0" y="804"/>
                        <a:pt x="517" y="804"/>
                      </a:cubicBezTo>
                      <a:cubicBezTo>
                        <a:pt x="1036" y="804"/>
                        <a:pt x="1036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1625075" y="5711025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9" y="0"/>
                      </a:moveTo>
                      <a:cubicBezTo>
                        <a:pt x="2" y="0"/>
                        <a:pt x="0" y="803"/>
                        <a:pt x="519" y="803"/>
                      </a:cubicBezTo>
                      <a:cubicBezTo>
                        <a:pt x="1036" y="803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3"/>
                <p:cNvSpPr/>
                <p:nvPr/>
              </p:nvSpPr>
              <p:spPr>
                <a:xfrm>
                  <a:off x="1582925" y="5684350"/>
                  <a:ext cx="25900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3" extrusionOk="0">
                      <a:moveTo>
                        <a:pt x="519" y="1"/>
                      </a:moveTo>
                      <a:cubicBezTo>
                        <a:pt x="2" y="1"/>
                        <a:pt x="0" y="803"/>
                        <a:pt x="519" y="803"/>
                      </a:cubicBezTo>
                      <a:cubicBezTo>
                        <a:pt x="1036" y="803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13"/>
                <p:cNvSpPr/>
                <p:nvPr/>
              </p:nvSpPr>
              <p:spPr>
                <a:xfrm>
                  <a:off x="1661675" y="5773650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8" y="0"/>
                      </a:moveTo>
                      <a:cubicBezTo>
                        <a:pt x="1" y="0"/>
                        <a:pt x="1" y="803"/>
                        <a:pt x="518" y="803"/>
                      </a:cubicBezTo>
                      <a:cubicBezTo>
                        <a:pt x="1036" y="803"/>
                        <a:pt x="1036" y="0"/>
                        <a:pt x="5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13"/>
                <p:cNvSpPr/>
                <p:nvPr/>
              </p:nvSpPr>
              <p:spPr>
                <a:xfrm>
                  <a:off x="1573625" y="5769950"/>
                  <a:ext cx="25925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3" extrusionOk="0">
                      <a:moveTo>
                        <a:pt x="518" y="1"/>
                      </a:moveTo>
                      <a:cubicBezTo>
                        <a:pt x="1" y="1"/>
                        <a:pt x="1" y="802"/>
                        <a:pt x="518" y="802"/>
                      </a:cubicBezTo>
                      <a:cubicBezTo>
                        <a:pt x="1036" y="802"/>
                        <a:pt x="1036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13"/>
                <p:cNvSpPr/>
                <p:nvPr/>
              </p:nvSpPr>
              <p:spPr>
                <a:xfrm>
                  <a:off x="1519700" y="5647150"/>
                  <a:ext cx="25875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3" extrusionOk="0">
                      <a:moveTo>
                        <a:pt x="517" y="1"/>
                      </a:moveTo>
                      <a:cubicBezTo>
                        <a:pt x="0" y="1"/>
                        <a:pt x="0" y="803"/>
                        <a:pt x="517" y="803"/>
                      </a:cubicBezTo>
                      <a:cubicBezTo>
                        <a:pt x="1034" y="803"/>
                        <a:pt x="1034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3"/>
                <p:cNvSpPr/>
                <p:nvPr/>
              </p:nvSpPr>
              <p:spPr>
                <a:xfrm>
                  <a:off x="1821675" y="5768675"/>
                  <a:ext cx="2587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5" extrusionOk="0">
                      <a:moveTo>
                        <a:pt x="518" y="1"/>
                      </a:moveTo>
                      <a:cubicBezTo>
                        <a:pt x="1" y="1"/>
                        <a:pt x="1" y="804"/>
                        <a:pt x="518" y="804"/>
                      </a:cubicBezTo>
                      <a:cubicBezTo>
                        <a:pt x="1035" y="804"/>
                        <a:pt x="1035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13"/>
                <p:cNvSpPr/>
                <p:nvPr/>
              </p:nvSpPr>
              <p:spPr>
                <a:xfrm>
                  <a:off x="1856375" y="5742625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9" y="0"/>
                      </a:moveTo>
                      <a:cubicBezTo>
                        <a:pt x="3" y="0"/>
                        <a:pt x="1" y="804"/>
                        <a:pt x="519" y="804"/>
                      </a:cubicBezTo>
                      <a:cubicBezTo>
                        <a:pt x="1036" y="804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13"/>
                <p:cNvSpPr/>
                <p:nvPr/>
              </p:nvSpPr>
              <p:spPr>
                <a:xfrm>
                  <a:off x="1811725" y="5722150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19" y="1"/>
                      </a:moveTo>
                      <a:cubicBezTo>
                        <a:pt x="2" y="1"/>
                        <a:pt x="0" y="804"/>
                        <a:pt x="519" y="804"/>
                      </a:cubicBezTo>
                      <a:cubicBezTo>
                        <a:pt x="1036" y="804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13"/>
                <p:cNvSpPr/>
                <p:nvPr/>
              </p:nvSpPr>
              <p:spPr>
                <a:xfrm>
                  <a:off x="1495500" y="5542325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17" y="1"/>
                      </a:moveTo>
                      <a:cubicBezTo>
                        <a:pt x="0" y="1"/>
                        <a:pt x="0" y="804"/>
                        <a:pt x="517" y="804"/>
                      </a:cubicBezTo>
                      <a:cubicBezTo>
                        <a:pt x="1036" y="804"/>
                        <a:pt x="1034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13"/>
                <p:cNvSpPr/>
                <p:nvPr/>
              </p:nvSpPr>
              <p:spPr>
                <a:xfrm>
                  <a:off x="1532700" y="5595675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8" y="1"/>
                      </a:moveTo>
                      <a:cubicBezTo>
                        <a:pt x="1" y="1"/>
                        <a:pt x="1" y="804"/>
                        <a:pt x="518" y="804"/>
                      </a:cubicBezTo>
                      <a:cubicBezTo>
                        <a:pt x="1036" y="804"/>
                        <a:pt x="1036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13"/>
                <p:cNvSpPr/>
                <p:nvPr/>
              </p:nvSpPr>
              <p:spPr>
                <a:xfrm>
                  <a:off x="1536425" y="5556600"/>
                  <a:ext cx="2587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5" extrusionOk="0">
                      <a:moveTo>
                        <a:pt x="518" y="1"/>
                      </a:moveTo>
                      <a:cubicBezTo>
                        <a:pt x="1" y="1"/>
                        <a:pt x="1" y="804"/>
                        <a:pt x="518" y="804"/>
                      </a:cubicBezTo>
                      <a:cubicBezTo>
                        <a:pt x="1035" y="804"/>
                        <a:pt x="1035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13"/>
                <p:cNvSpPr/>
                <p:nvPr/>
              </p:nvSpPr>
              <p:spPr>
                <a:xfrm>
                  <a:off x="1724950" y="5608675"/>
                  <a:ext cx="2587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5" extrusionOk="0">
                      <a:moveTo>
                        <a:pt x="517" y="1"/>
                      </a:moveTo>
                      <a:cubicBezTo>
                        <a:pt x="0" y="1"/>
                        <a:pt x="0" y="804"/>
                        <a:pt x="517" y="804"/>
                      </a:cubicBezTo>
                      <a:cubicBezTo>
                        <a:pt x="1034" y="804"/>
                        <a:pt x="1034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13"/>
                <p:cNvSpPr/>
                <p:nvPr/>
              </p:nvSpPr>
              <p:spPr>
                <a:xfrm>
                  <a:off x="1794975" y="5575200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20" y="1"/>
                      </a:moveTo>
                      <a:cubicBezTo>
                        <a:pt x="3" y="1"/>
                        <a:pt x="1" y="804"/>
                        <a:pt x="520" y="804"/>
                      </a:cubicBezTo>
                      <a:cubicBezTo>
                        <a:pt x="1037" y="804"/>
                        <a:pt x="1037" y="1"/>
                        <a:pt x="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13"/>
                <p:cNvSpPr/>
                <p:nvPr/>
              </p:nvSpPr>
              <p:spPr>
                <a:xfrm>
                  <a:off x="1878725" y="5570900"/>
                  <a:ext cx="25900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2" extrusionOk="0">
                      <a:moveTo>
                        <a:pt x="517" y="0"/>
                      </a:moveTo>
                      <a:cubicBezTo>
                        <a:pt x="2" y="0"/>
                        <a:pt x="0" y="802"/>
                        <a:pt x="517" y="802"/>
                      </a:cubicBezTo>
                      <a:cubicBezTo>
                        <a:pt x="1036" y="802"/>
                        <a:pt x="1036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13"/>
                <p:cNvSpPr/>
                <p:nvPr/>
              </p:nvSpPr>
              <p:spPr>
                <a:xfrm>
                  <a:off x="1777025" y="5549150"/>
                  <a:ext cx="25900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4" extrusionOk="0">
                      <a:moveTo>
                        <a:pt x="517" y="1"/>
                      </a:moveTo>
                      <a:cubicBezTo>
                        <a:pt x="0" y="1"/>
                        <a:pt x="0" y="804"/>
                        <a:pt x="517" y="804"/>
                      </a:cubicBezTo>
                      <a:cubicBezTo>
                        <a:pt x="1036" y="804"/>
                        <a:pt x="1036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13"/>
                <p:cNvSpPr/>
                <p:nvPr/>
              </p:nvSpPr>
              <p:spPr>
                <a:xfrm>
                  <a:off x="1755325" y="5601275"/>
                  <a:ext cx="25875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2" extrusionOk="0">
                      <a:moveTo>
                        <a:pt x="517" y="0"/>
                      </a:moveTo>
                      <a:cubicBezTo>
                        <a:pt x="1" y="0"/>
                        <a:pt x="1" y="802"/>
                        <a:pt x="517" y="802"/>
                      </a:cubicBezTo>
                      <a:cubicBezTo>
                        <a:pt x="1034" y="802"/>
                        <a:pt x="1034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13"/>
                <p:cNvSpPr/>
                <p:nvPr/>
              </p:nvSpPr>
              <p:spPr>
                <a:xfrm>
                  <a:off x="1829100" y="5547925"/>
                  <a:ext cx="25900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4" extrusionOk="0">
                      <a:moveTo>
                        <a:pt x="519" y="0"/>
                      </a:moveTo>
                      <a:cubicBezTo>
                        <a:pt x="2" y="0"/>
                        <a:pt x="0" y="804"/>
                        <a:pt x="519" y="804"/>
                      </a:cubicBezTo>
                      <a:cubicBezTo>
                        <a:pt x="1036" y="804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13"/>
                <p:cNvSpPr/>
                <p:nvPr/>
              </p:nvSpPr>
              <p:spPr>
                <a:xfrm>
                  <a:off x="1931425" y="5787925"/>
                  <a:ext cx="25925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2" extrusionOk="0">
                      <a:moveTo>
                        <a:pt x="517" y="0"/>
                      </a:moveTo>
                      <a:cubicBezTo>
                        <a:pt x="1" y="0"/>
                        <a:pt x="1" y="802"/>
                        <a:pt x="517" y="802"/>
                      </a:cubicBezTo>
                      <a:cubicBezTo>
                        <a:pt x="1036" y="802"/>
                        <a:pt x="1036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13"/>
                <p:cNvSpPr/>
                <p:nvPr/>
              </p:nvSpPr>
              <p:spPr>
                <a:xfrm>
                  <a:off x="1894225" y="5843100"/>
                  <a:ext cx="25900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4" extrusionOk="0">
                      <a:moveTo>
                        <a:pt x="517" y="0"/>
                      </a:moveTo>
                      <a:cubicBezTo>
                        <a:pt x="0" y="0"/>
                        <a:pt x="0" y="803"/>
                        <a:pt x="517" y="803"/>
                      </a:cubicBezTo>
                      <a:cubicBezTo>
                        <a:pt x="1036" y="803"/>
                        <a:pt x="1036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13"/>
                <p:cNvSpPr/>
                <p:nvPr/>
              </p:nvSpPr>
              <p:spPr>
                <a:xfrm>
                  <a:off x="1878725" y="5804025"/>
                  <a:ext cx="25900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4" extrusionOk="0">
                      <a:moveTo>
                        <a:pt x="517" y="0"/>
                      </a:moveTo>
                      <a:cubicBezTo>
                        <a:pt x="2" y="0"/>
                        <a:pt x="0" y="804"/>
                        <a:pt x="517" y="804"/>
                      </a:cubicBezTo>
                      <a:cubicBezTo>
                        <a:pt x="1036" y="804"/>
                        <a:pt x="1036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13"/>
                <p:cNvSpPr/>
                <p:nvPr/>
              </p:nvSpPr>
              <p:spPr>
                <a:xfrm>
                  <a:off x="1932050" y="5826975"/>
                  <a:ext cx="25875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3" extrusionOk="0">
                      <a:moveTo>
                        <a:pt x="518" y="1"/>
                      </a:moveTo>
                      <a:cubicBezTo>
                        <a:pt x="1" y="1"/>
                        <a:pt x="1" y="803"/>
                        <a:pt x="518" y="803"/>
                      </a:cubicBezTo>
                      <a:cubicBezTo>
                        <a:pt x="1035" y="803"/>
                        <a:pt x="1035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13"/>
                <p:cNvSpPr/>
                <p:nvPr/>
              </p:nvSpPr>
              <p:spPr>
                <a:xfrm>
                  <a:off x="1858875" y="5857375"/>
                  <a:ext cx="2587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4" extrusionOk="0">
                      <a:moveTo>
                        <a:pt x="518" y="0"/>
                      </a:moveTo>
                      <a:cubicBezTo>
                        <a:pt x="1" y="0"/>
                        <a:pt x="1" y="804"/>
                        <a:pt x="518" y="804"/>
                      </a:cubicBezTo>
                      <a:cubicBezTo>
                        <a:pt x="1035" y="804"/>
                        <a:pt x="1035" y="0"/>
                        <a:pt x="5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13"/>
                <p:cNvSpPr/>
                <p:nvPr/>
              </p:nvSpPr>
              <p:spPr>
                <a:xfrm>
                  <a:off x="1798725" y="5853000"/>
                  <a:ext cx="25900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5" extrusionOk="0">
                      <a:moveTo>
                        <a:pt x="519" y="1"/>
                      </a:moveTo>
                      <a:cubicBezTo>
                        <a:pt x="2" y="1"/>
                        <a:pt x="0" y="804"/>
                        <a:pt x="519" y="804"/>
                      </a:cubicBezTo>
                      <a:cubicBezTo>
                        <a:pt x="1036" y="804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6" name="Google Shape;506;p13"/>
              <p:cNvGrpSpPr/>
              <p:nvPr/>
            </p:nvGrpSpPr>
            <p:grpSpPr>
              <a:xfrm>
                <a:off x="567250" y="2825675"/>
                <a:ext cx="936325" cy="1291700"/>
                <a:chOff x="1415200" y="5378250"/>
                <a:chExt cx="936325" cy="1291700"/>
              </a:xfrm>
            </p:grpSpPr>
            <p:sp>
              <p:nvSpPr>
                <p:cNvPr id="507" name="Google Shape;507;p13"/>
                <p:cNvSpPr/>
                <p:nvPr/>
              </p:nvSpPr>
              <p:spPr>
                <a:xfrm>
                  <a:off x="1415200" y="5796300"/>
                  <a:ext cx="936325" cy="87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53" h="34946" extrusionOk="0">
                      <a:moveTo>
                        <a:pt x="26635" y="0"/>
                      </a:moveTo>
                      <a:cubicBezTo>
                        <a:pt x="25326" y="0"/>
                        <a:pt x="23902" y="256"/>
                        <a:pt x="22622" y="582"/>
                      </a:cubicBezTo>
                      <a:cubicBezTo>
                        <a:pt x="21232" y="936"/>
                        <a:pt x="19808" y="1117"/>
                        <a:pt x="18384" y="1117"/>
                      </a:cubicBezTo>
                      <a:cubicBezTo>
                        <a:pt x="17064" y="1117"/>
                        <a:pt x="15745" y="961"/>
                        <a:pt x="14453" y="642"/>
                      </a:cubicBezTo>
                      <a:cubicBezTo>
                        <a:pt x="13024" y="288"/>
                        <a:pt x="11428" y="1"/>
                        <a:pt x="10016" y="1"/>
                      </a:cubicBezTo>
                      <a:cubicBezTo>
                        <a:pt x="9742" y="1"/>
                        <a:pt x="9476" y="12"/>
                        <a:pt x="9219" y="35"/>
                      </a:cubicBezTo>
                      <a:cubicBezTo>
                        <a:pt x="8672" y="81"/>
                        <a:pt x="8129" y="181"/>
                        <a:pt x="7601" y="331"/>
                      </a:cubicBezTo>
                      <a:cubicBezTo>
                        <a:pt x="5189" y="1021"/>
                        <a:pt x="3401" y="2721"/>
                        <a:pt x="1996" y="5023"/>
                      </a:cubicBezTo>
                      <a:cubicBezTo>
                        <a:pt x="292" y="7813"/>
                        <a:pt x="1" y="11416"/>
                        <a:pt x="1229" y="14445"/>
                      </a:cubicBezTo>
                      <a:cubicBezTo>
                        <a:pt x="2892" y="18543"/>
                        <a:pt x="4287" y="21241"/>
                        <a:pt x="6163" y="25246"/>
                      </a:cubicBezTo>
                      <a:cubicBezTo>
                        <a:pt x="6853" y="26721"/>
                        <a:pt x="6658" y="28182"/>
                        <a:pt x="6963" y="29863"/>
                      </a:cubicBezTo>
                      <a:cubicBezTo>
                        <a:pt x="7255" y="31467"/>
                        <a:pt x="8270" y="32926"/>
                        <a:pt x="9546" y="33938"/>
                      </a:cubicBezTo>
                      <a:cubicBezTo>
                        <a:pt x="10158" y="34423"/>
                        <a:pt x="10882" y="34746"/>
                        <a:pt x="11650" y="34882"/>
                      </a:cubicBezTo>
                      <a:cubicBezTo>
                        <a:pt x="11885" y="34923"/>
                        <a:pt x="12122" y="34944"/>
                        <a:pt x="12357" y="34944"/>
                      </a:cubicBezTo>
                      <a:cubicBezTo>
                        <a:pt x="12972" y="34944"/>
                        <a:pt x="13577" y="34799"/>
                        <a:pt x="14107" y="34475"/>
                      </a:cubicBezTo>
                      <a:cubicBezTo>
                        <a:pt x="15002" y="33928"/>
                        <a:pt x="15565" y="32975"/>
                        <a:pt x="16016" y="32029"/>
                      </a:cubicBezTo>
                      <a:cubicBezTo>
                        <a:pt x="16467" y="31084"/>
                        <a:pt x="16851" y="30084"/>
                        <a:pt x="17526" y="29282"/>
                      </a:cubicBezTo>
                      <a:cubicBezTo>
                        <a:pt x="17853" y="28894"/>
                        <a:pt x="18266" y="28560"/>
                        <a:pt x="18728" y="28343"/>
                      </a:cubicBezTo>
                      <a:cubicBezTo>
                        <a:pt x="18831" y="28392"/>
                        <a:pt x="18933" y="28448"/>
                        <a:pt x="19029" y="28509"/>
                      </a:cubicBezTo>
                      <a:cubicBezTo>
                        <a:pt x="19368" y="28716"/>
                        <a:pt x="19670" y="28978"/>
                        <a:pt x="19924" y="29282"/>
                      </a:cubicBezTo>
                      <a:cubicBezTo>
                        <a:pt x="20602" y="30084"/>
                        <a:pt x="20982" y="31082"/>
                        <a:pt x="21434" y="32029"/>
                      </a:cubicBezTo>
                      <a:cubicBezTo>
                        <a:pt x="21887" y="32977"/>
                        <a:pt x="22448" y="33928"/>
                        <a:pt x="23343" y="34475"/>
                      </a:cubicBezTo>
                      <a:cubicBezTo>
                        <a:pt x="23873" y="34800"/>
                        <a:pt x="24477" y="34945"/>
                        <a:pt x="25091" y="34945"/>
                      </a:cubicBezTo>
                      <a:cubicBezTo>
                        <a:pt x="25757" y="34945"/>
                        <a:pt x="26437" y="34774"/>
                        <a:pt x="27049" y="34473"/>
                      </a:cubicBezTo>
                      <a:cubicBezTo>
                        <a:pt x="27353" y="34326"/>
                        <a:pt x="27639" y="34146"/>
                        <a:pt x="27904" y="33938"/>
                      </a:cubicBezTo>
                      <a:cubicBezTo>
                        <a:pt x="29183" y="32926"/>
                        <a:pt x="30251" y="31475"/>
                        <a:pt x="30490" y="29863"/>
                      </a:cubicBezTo>
                      <a:cubicBezTo>
                        <a:pt x="30832" y="27533"/>
                        <a:pt x="30597" y="26721"/>
                        <a:pt x="31290" y="25246"/>
                      </a:cubicBezTo>
                      <a:cubicBezTo>
                        <a:pt x="33163" y="21241"/>
                        <a:pt x="34558" y="18543"/>
                        <a:pt x="36224" y="14445"/>
                      </a:cubicBezTo>
                      <a:cubicBezTo>
                        <a:pt x="37453" y="11414"/>
                        <a:pt x="37154" y="7813"/>
                        <a:pt x="35454" y="5023"/>
                      </a:cubicBezTo>
                      <a:cubicBezTo>
                        <a:pt x="33754" y="2235"/>
                        <a:pt x="30685" y="326"/>
                        <a:pt x="27429" y="35"/>
                      </a:cubicBezTo>
                      <a:cubicBezTo>
                        <a:pt x="27171" y="11"/>
                        <a:pt x="26905" y="0"/>
                        <a:pt x="266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13"/>
                <p:cNvSpPr/>
                <p:nvPr/>
              </p:nvSpPr>
              <p:spPr>
                <a:xfrm>
                  <a:off x="1605200" y="5796275"/>
                  <a:ext cx="746325" cy="86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53" h="34475" extrusionOk="0">
                      <a:moveTo>
                        <a:pt x="19042" y="0"/>
                      </a:moveTo>
                      <a:cubicBezTo>
                        <a:pt x="17731" y="0"/>
                        <a:pt x="16304" y="257"/>
                        <a:pt x="15022" y="583"/>
                      </a:cubicBezTo>
                      <a:cubicBezTo>
                        <a:pt x="13632" y="936"/>
                        <a:pt x="12208" y="1117"/>
                        <a:pt x="10784" y="1117"/>
                      </a:cubicBezTo>
                      <a:cubicBezTo>
                        <a:pt x="9464" y="1117"/>
                        <a:pt x="8145" y="961"/>
                        <a:pt x="6853" y="643"/>
                      </a:cubicBezTo>
                      <a:cubicBezTo>
                        <a:pt x="5423" y="287"/>
                        <a:pt x="3824" y="1"/>
                        <a:pt x="2411" y="1"/>
                      </a:cubicBezTo>
                      <a:cubicBezTo>
                        <a:pt x="2139" y="1"/>
                        <a:pt x="1875" y="11"/>
                        <a:pt x="1619" y="34"/>
                      </a:cubicBezTo>
                      <a:cubicBezTo>
                        <a:pt x="1072" y="82"/>
                        <a:pt x="529" y="180"/>
                        <a:pt x="1" y="331"/>
                      </a:cubicBezTo>
                      <a:cubicBezTo>
                        <a:pt x="209" y="297"/>
                        <a:pt x="421" y="282"/>
                        <a:pt x="633" y="282"/>
                      </a:cubicBezTo>
                      <a:cubicBezTo>
                        <a:pt x="1806" y="282"/>
                        <a:pt x="3010" y="753"/>
                        <a:pt x="4007" y="1300"/>
                      </a:cubicBezTo>
                      <a:cubicBezTo>
                        <a:pt x="5721" y="2237"/>
                        <a:pt x="7236" y="3497"/>
                        <a:pt x="9083" y="4193"/>
                      </a:cubicBezTo>
                      <a:cubicBezTo>
                        <a:pt x="9972" y="4528"/>
                        <a:pt x="10884" y="4660"/>
                        <a:pt x="11801" y="4660"/>
                      </a:cubicBezTo>
                      <a:cubicBezTo>
                        <a:pt x="13006" y="4660"/>
                        <a:pt x="14219" y="4432"/>
                        <a:pt x="15400" y="4137"/>
                      </a:cubicBezTo>
                      <a:cubicBezTo>
                        <a:pt x="17099" y="3712"/>
                        <a:pt x="18832" y="3134"/>
                        <a:pt x="20599" y="3134"/>
                      </a:cubicBezTo>
                      <a:cubicBezTo>
                        <a:pt x="20886" y="3134"/>
                        <a:pt x="21174" y="3150"/>
                        <a:pt x="21463" y="3183"/>
                      </a:cubicBezTo>
                      <a:cubicBezTo>
                        <a:pt x="25017" y="3598"/>
                        <a:pt x="26592" y="7319"/>
                        <a:pt x="26343" y="10524"/>
                      </a:cubicBezTo>
                      <a:cubicBezTo>
                        <a:pt x="26015" y="14729"/>
                        <a:pt x="23380" y="18327"/>
                        <a:pt x="22036" y="22227"/>
                      </a:cubicBezTo>
                      <a:cubicBezTo>
                        <a:pt x="21688" y="23239"/>
                        <a:pt x="21427" y="24273"/>
                        <a:pt x="21288" y="25332"/>
                      </a:cubicBezTo>
                      <a:cubicBezTo>
                        <a:pt x="21144" y="26415"/>
                        <a:pt x="21129" y="27510"/>
                        <a:pt x="21093" y="28603"/>
                      </a:cubicBezTo>
                      <a:cubicBezTo>
                        <a:pt x="21032" y="30451"/>
                        <a:pt x="20887" y="32400"/>
                        <a:pt x="19836" y="33985"/>
                      </a:cubicBezTo>
                      <a:cubicBezTo>
                        <a:pt x="19721" y="34157"/>
                        <a:pt x="19592" y="34322"/>
                        <a:pt x="19449" y="34474"/>
                      </a:cubicBezTo>
                      <a:cubicBezTo>
                        <a:pt x="19753" y="34327"/>
                        <a:pt x="20039" y="34147"/>
                        <a:pt x="20304" y="33939"/>
                      </a:cubicBezTo>
                      <a:cubicBezTo>
                        <a:pt x="21583" y="32927"/>
                        <a:pt x="22651" y="31476"/>
                        <a:pt x="22890" y="29864"/>
                      </a:cubicBezTo>
                      <a:cubicBezTo>
                        <a:pt x="23232" y="27534"/>
                        <a:pt x="22997" y="26722"/>
                        <a:pt x="23690" y="25247"/>
                      </a:cubicBezTo>
                      <a:cubicBezTo>
                        <a:pt x="25563" y="21242"/>
                        <a:pt x="26958" y="18544"/>
                        <a:pt x="28624" y="14446"/>
                      </a:cubicBezTo>
                      <a:cubicBezTo>
                        <a:pt x="29853" y="11415"/>
                        <a:pt x="29554" y="7814"/>
                        <a:pt x="27854" y="5024"/>
                      </a:cubicBezTo>
                      <a:cubicBezTo>
                        <a:pt x="26154" y="2234"/>
                        <a:pt x="23085" y="326"/>
                        <a:pt x="19829" y="34"/>
                      </a:cubicBezTo>
                      <a:cubicBezTo>
                        <a:pt x="19573" y="11"/>
                        <a:pt x="19310" y="0"/>
                        <a:pt x="19042" y="0"/>
                      </a:cubicBezTo>
                      <a:close/>
                    </a:path>
                  </a:pathLst>
                </a:custGeom>
                <a:solidFill>
                  <a:srgbClr val="9AE8D9">
                    <a:alpha val="214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13"/>
                <p:cNvSpPr/>
                <p:nvPr/>
              </p:nvSpPr>
              <p:spPr>
                <a:xfrm>
                  <a:off x="1559025" y="6114700"/>
                  <a:ext cx="169725" cy="16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9" h="6789" extrusionOk="0">
                      <a:moveTo>
                        <a:pt x="3393" y="0"/>
                      </a:moveTo>
                      <a:cubicBezTo>
                        <a:pt x="1520" y="0"/>
                        <a:pt x="0" y="1521"/>
                        <a:pt x="0" y="3395"/>
                      </a:cubicBezTo>
                      <a:cubicBezTo>
                        <a:pt x="0" y="5268"/>
                        <a:pt x="1520" y="6788"/>
                        <a:pt x="3393" y="6788"/>
                      </a:cubicBezTo>
                      <a:cubicBezTo>
                        <a:pt x="5268" y="6788"/>
                        <a:pt x="6788" y="5268"/>
                        <a:pt x="6788" y="3395"/>
                      </a:cubicBezTo>
                      <a:cubicBezTo>
                        <a:pt x="6788" y="1521"/>
                        <a:pt x="5268" y="0"/>
                        <a:pt x="33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13"/>
                <p:cNvSpPr/>
                <p:nvPr/>
              </p:nvSpPr>
              <p:spPr>
                <a:xfrm>
                  <a:off x="2024825" y="6114700"/>
                  <a:ext cx="169725" cy="16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9" h="6789" extrusionOk="0">
                      <a:moveTo>
                        <a:pt x="3395" y="0"/>
                      </a:moveTo>
                      <a:cubicBezTo>
                        <a:pt x="1520" y="0"/>
                        <a:pt x="0" y="1521"/>
                        <a:pt x="0" y="3395"/>
                      </a:cubicBezTo>
                      <a:cubicBezTo>
                        <a:pt x="0" y="5268"/>
                        <a:pt x="1520" y="6788"/>
                        <a:pt x="3395" y="6788"/>
                      </a:cubicBezTo>
                      <a:cubicBezTo>
                        <a:pt x="5268" y="6788"/>
                        <a:pt x="6788" y="5268"/>
                        <a:pt x="6788" y="3395"/>
                      </a:cubicBezTo>
                      <a:cubicBezTo>
                        <a:pt x="6788" y="1521"/>
                        <a:pt x="5268" y="0"/>
                        <a:pt x="33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13"/>
                <p:cNvSpPr/>
                <p:nvPr/>
              </p:nvSpPr>
              <p:spPr>
                <a:xfrm>
                  <a:off x="1642875" y="5950600"/>
                  <a:ext cx="204900" cy="26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6" h="10759" extrusionOk="0">
                      <a:moveTo>
                        <a:pt x="4028" y="0"/>
                      </a:moveTo>
                      <a:cubicBezTo>
                        <a:pt x="3972" y="0"/>
                        <a:pt x="3916" y="2"/>
                        <a:pt x="3860" y="5"/>
                      </a:cubicBezTo>
                      <a:cubicBezTo>
                        <a:pt x="1656" y="127"/>
                        <a:pt x="0" y="2630"/>
                        <a:pt x="166" y="5600"/>
                      </a:cubicBezTo>
                      <a:cubicBezTo>
                        <a:pt x="312" y="8297"/>
                        <a:pt x="1912" y="10447"/>
                        <a:pt x="3854" y="10729"/>
                      </a:cubicBezTo>
                      <a:cubicBezTo>
                        <a:pt x="3997" y="10748"/>
                        <a:pt x="4141" y="10758"/>
                        <a:pt x="4285" y="10758"/>
                      </a:cubicBezTo>
                      <a:cubicBezTo>
                        <a:pt x="4340" y="10758"/>
                        <a:pt x="4394" y="10757"/>
                        <a:pt x="4448" y="10754"/>
                      </a:cubicBezTo>
                      <a:cubicBezTo>
                        <a:pt x="5990" y="10669"/>
                        <a:pt x="7263" y="9419"/>
                        <a:pt x="7832" y="7659"/>
                      </a:cubicBezTo>
                      <a:cubicBezTo>
                        <a:pt x="8078" y="6905"/>
                        <a:pt x="8195" y="6056"/>
                        <a:pt x="8146" y="5163"/>
                      </a:cubicBezTo>
                      <a:cubicBezTo>
                        <a:pt x="8136" y="4980"/>
                        <a:pt x="8115" y="4800"/>
                        <a:pt x="8097" y="4627"/>
                      </a:cubicBezTo>
                      <a:cubicBezTo>
                        <a:pt x="7797" y="2320"/>
                        <a:pt x="6434" y="507"/>
                        <a:pt x="4761" y="90"/>
                      </a:cubicBezTo>
                      <a:lnTo>
                        <a:pt x="4760" y="90"/>
                      </a:lnTo>
                      <a:cubicBezTo>
                        <a:pt x="4519" y="30"/>
                        <a:pt x="4274" y="0"/>
                        <a:pt x="40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13"/>
                <p:cNvSpPr/>
                <p:nvPr/>
              </p:nvSpPr>
              <p:spPr>
                <a:xfrm>
                  <a:off x="1635375" y="5946100"/>
                  <a:ext cx="205650" cy="19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6" h="7984" extrusionOk="0">
                      <a:moveTo>
                        <a:pt x="4163" y="0"/>
                      </a:moveTo>
                      <a:cubicBezTo>
                        <a:pt x="4160" y="0"/>
                        <a:pt x="4157" y="0"/>
                        <a:pt x="4154" y="0"/>
                      </a:cubicBezTo>
                      <a:cubicBezTo>
                        <a:pt x="3429" y="9"/>
                        <a:pt x="2731" y="268"/>
                        <a:pt x="2144" y="656"/>
                      </a:cubicBezTo>
                      <a:cubicBezTo>
                        <a:pt x="1855" y="856"/>
                        <a:pt x="1590" y="1088"/>
                        <a:pt x="1355" y="1351"/>
                      </a:cubicBezTo>
                      <a:cubicBezTo>
                        <a:pt x="1126" y="1614"/>
                        <a:pt x="926" y="1900"/>
                        <a:pt x="761" y="2209"/>
                      </a:cubicBezTo>
                      <a:cubicBezTo>
                        <a:pt x="444" y="2810"/>
                        <a:pt x="241" y="3468"/>
                        <a:pt x="165" y="4144"/>
                      </a:cubicBezTo>
                      <a:cubicBezTo>
                        <a:pt x="0" y="5482"/>
                        <a:pt x="270" y="6785"/>
                        <a:pt x="707" y="7983"/>
                      </a:cubicBezTo>
                      <a:cubicBezTo>
                        <a:pt x="619" y="6707"/>
                        <a:pt x="561" y="5438"/>
                        <a:pt x="829" y="4260"/>
                      </a:cubicBezTo>
                      <a:cubicBezTo>
                        <a:pt x="1090" y="3085"/>
                        <a:pt x="1687" y="2005"/>
                        <a:pt x="2631" y="1372"/>
                      </a:cubicBezTo>
                      <a:cubicBezTo>
                        <a:pt x="3093" y="1048"/>
                        <a:pt x="3634" y="848"/>
                        <a:pt x="4183" y="817"/>
                      </a:cubicBezTo>
                      <a:cubicBezTo>
                        <a:pt x="4249" y="812"/>
                        <a:pt x="4315" y="809"/>
                        <a:pt x="4381" y="809"/>
                      </a:cubicBezTo>
                      <a:cubicBezTo>
                        <a:pt x="4869" y="809"/>
                        <a:pt x="5366" y="949"/>
                        <a:pt x="5829" y="1166"/>
                      </a:cubicBezTo>
                      <a:cubicBezTo>
                        <a:pt x="6885" y="1675"/>
                        <a:pt x="7682" y="2694"/>
                        <a:pt x="8226" y="3846"/>
                      </a:cubicBezTo>
                      <a:cubicBezTo>
                        <a:pt x="8122" y="3200"/>
                        <a:pt x="7898" y="2580"/>
                        <a:pt x="7563" y="2019"/>
                      </a:cubicBezTo>
                      <a:cubicBezTo>
                        <a:pt x="7221" y="1453"/>
                        <a:pt x="6746" y="939"/>
                        <a:pt x="6156" y="578"/>
                      </a:cubicBezTo>
                      <a:cubicBezTo>
                        <a:pt x="5559" y="200"/>
                        <a:pt x="4869" y="0"/>
                        <a:pt x="41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13"/>
                <p:cNvSpPr/>
                <p:nvPr/>
              </p:nvSpPr>
              <p:spPr>
                <a:xfrm>
                  <a:off x="1700200" y="5952875"/>
                  <a:ext cx="147575" cy="20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3" h="8006" extrusionOk="0">
                      <a:moveTo>
                        <a:pt x="2467" y="1"/>
                      </a:moveTo>
                      <a:cubicBezTo>
                        <a:pt x="1024" y="590"/>
                        <a:pt x="0" y="2099"/>
                        <a:pt x="0" y="3868"/>
                      </a:cubicBezTo>
                      <a:cubicBezTo>
                        <a:pt x="0" y="6153"/>
                        <a:pt x="1714" y="8006"/>
                        <a:pt x="3828" y="8006"/>
                      </a:cubicBezTo>
                      <a:cubicBezTo>
                        <a:pt x="3831" y="8006"/>
                        <a:pt x="3834" y="8006"/>
                        <a:pt x="3838" y="8006"/>
                      </a:cubicBezTo>
                      <a:cubicBezTo>
                        <a:pt x="4432" y="8006"/>
                        <a:pt x="5017" y="7855"/>
                        <a:pt x="5539" y="7568"/>
                      </a:cubicBezTo>
                      <a:cubicBezTo>
                        <a:pt x="5785" y="6814"/>
                        <a:pt x="5902" y="5965"/>
                        <a:pt x="5853" y="5073"/>
                      </a:cubicBezTo>
                      <a:cubicBezTo>
                        <a:pt x="5843" y="4890"/>
                        <a:pt x="5824" y="4711"/>
                        <a:pt x="5805" y="4536"/>
                      </a:cubicBezTo>
                      <a:cubicBezTo>
                        <a:pt x="5505" y="2231"/>
                        <a:pt x="4143" y="417"/>
                        <a:pt x="24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13"/>
                <p:cNvSpPr/>
                <p:nvPr/>
              </p:nvSpPr>
              <p:spPr>
                <a:xfrm>
                  <a:off x="1905750" y="5931875"/>
                  <a:ext cx="204900" cy="26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6" h="10758" extrusionOk="0">
                      <a:moveTo>
                        <a:pt x="4028" y="0"/>
                      </a:moveTo>
                      <a:cubicBezTo>
                        <a:pt x="3972" y="0"/>
                        <a:pt x="3916" y="2"/>
                        <a:pt x="3860" y="5"/>
                      </a:cubicBezTo>
                      <a:cubicBezTo>
                        <a:pt x="1656" y="127"/>
                        <a:pt x="0" y="2629"/>
                        <a:pt x="167" y="5598"/>
                      </a:cubicBezTo>
                      <a:cubicBezTo>
                        <a:pt x="312" y="8295"/>
                        <a:pt x="1911" y="10447"/>
                        <a:pt x="3855" y="10727"/>
                      </a:cubicBezTo>
                      <a:cubicBezTo>
                        <a:pt x="4001" y="10747"/>
                        <a:pt x="4148" y="10758"/>
                        <a:pt x="4296" y="10758"/>
                      </a:cubicBezTo>
                      <a:cubicBezTo>
                        <a:pt x="4346" y="10758"/>
                        <a:pt x="4397" y="10757"/>
                        <a:pt x="4448" y="10754"/>
                      </a:cubicBezTo>
                      <a:cubicBezTo>
                        <a:pt x="5990" y="10668"/>
                        <a:pt x="7263" y="9418"/>
                        <a:pt x="7832" y="7659"/>
                      </a:cubicBezTo>
                      <a:cubicBezTo>
                        <a:pt x="8078" y="6903"/>
                        <a:pt x="8195" y="6054"/>
                        <a:pt x="8146" y="5163"/>
                      </a:cubicBezTo>
                      <a:cubicBezTo>
                        <a:pt x="8136" y="4979"/>
                        <a:pt x="8116" y="4800"/>
                        <a:pt x="8097" y="4625"/>
                      </a:cubicBezTo>
                      <a:cubicBezTo>
                        <a:pt x="7797" y="2320"/>
                        <a:pt x="6434" y="505"/>
                        <a:pt x="4761" y="90"/>
                      </a:cubicBezTo>
                      <a:lnTo>
                        <a:pt x="4760" y="90"/>
                      </a:lnTo>
                      <a:cubicBezTo>
                        <a:pt x="4520" y="30"/>
                        <a:pt x="4274" y="0"/>
                        <a:pt x="40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13"/>
                <p:cNvSpPr/>
                <p:nvPr/>
              </p:nvSpPr>
              <p:spPr>
                <a:xfrm>
                  <a:off x="1898250" y="5927375"/>
                  <a:ext cx="205650" cy="19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6" h="7982" extrusionOk="0">
                      <a:moveTo>
                        <a:pt x="4164" y="0"/>
                      </a:moveTo>
                      <a:cubicBezTo>
                        <a:pt x="4161" y="0"/>
                        <a:pt x="4158" y="0"/>
                        <a:pt x="4155" y="0"/>
                      </a:cubicBezTo>
                      <a:cubicBezTo>
                        <a:pt x="3429" y="9"/>
                        <a:pt x="2731" y="266"/>
                        <a:pt x="2144" y="654"/>
                      </a:cubicBezTo>
                      <a:cubicBezTo>
                        <a:pt x="1855" y="854"/>
                        <a:pt x="1590" y="1088"/>
                        <a:pt x="1355" y="1349"/>
                      </a:cubicBezTo>
                      <a:cubicBezTo>
                        <a:pt x="1124" y="1612"/>
                        <a:pt x="926" y="1900"/>
                        <a:pt x="761" y="2207"/>
                      </a:cubicBezTo>
                      <a:cubicBezTo>
                        <a:pt x="444" y="2810"/>
                        <a:pt x="241" y="3466"/>
                        <a:pt x="165" y="4143"/>
                      </a:cubicBezTo>
                      <a:cubicBezTo>
                        <a:pt x="0" y="5480"/>
                        <a:pt x="270" y="6783"/>
                        <a:pt x="707" y="7981"/>
                      </a:cubicBezTo>
                      <a:cubicBezTo>
                        <a:pt x="619" y="6705"/>
                        <a:pt x="561" y="5437"/>
                        <a:pt x="829" y="4258"/>
                      </a:cubicBezTo>
                      <a:cubicBezTo>
                        <a:pt x="1090" y="3083"/>
                        <a:pt x="1687" y="2004"/>
                        <a:pt x="2633" y="1370"/>
                      </a:cubicBezTo>
                      <a:cubicBezTo>
                        <a:pt x="3094" y="1046"/>
                        <a:pt x="3634" y="846"/>
                        <a:pt x="4183" y="815"/>
                      </a:cubicBezTo>
                      <a:cubicBezTo>
                        <a:pt x="4249" y="810"/>
                        <a:pt x="4316" y="808"/>
                        <a:pt x="4382" y="808"/>
                      </a:cubicBezTo>
                      <a:cubicBezTo>
                        <a:pt x="4871" y="808"/>
                        <a:pt x="5366" y="947"/>
                        <a:pt x="5829" y="1165"/>
                      </a:cubicBezTo>
                      <a:cubicBezTo>
                        <a:pt x="6883" y="1675"/>
                        <a:pt x="7682" y="2693"/>
                        <a:pt x="8226" y="3844"/>
                      </a:cubicBezTo>
                      <a:cubicBezTo>
                        <a:pt x="8122" y="3198"/>
                        <a:pt x="7897" y="2578"/>
                        <a:pt x="7563" y="2017"/>
                      </a:cubicBezTo>
                      <a:cubicBezTo>
                        <a:pt x="7221" y="1451"/>
                        <a:pt x="6746" y="937"/>
                        <a:pt x="6156" y="576"/>
                      </a:cubicBezTo>
                      <a:cubicBezTo>
                        <a:pt x="5559" y="200"/>
                        <a:pt x="4869" y="0"/>
                        <a:pt x="41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13"/>
                <p:cNvSpPr/>
                <p:nvPr/>
              </p:nvSpPr>
              <p:spPr>
                <a:xfrm>
                  <a:off x="1963075" y="5934100"/>
                  <a:ext cx="147575" cy="20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3" h="8008" extrusionOk="0">
                      <a:moveTo>
                        <a:pt x="2467" y="1"/>
                      </a:moveTo>
                      <a:cubicBezTo>
                        <a:pt x="1024" y="592"/>
                        <a:pt x="1" y="2101"/>
                        <a:pt x="1" y="3868"/>
                      </a:cubicBezTo>
                      <a:cubicBezTo>
                        <a:pt x="1" y="6153"/>
                        <a:pt x="1714" y="8007"/>
                        <a:pt x="3828" y="8007"/>
                      </a:cubicBezTo>
                      <a:cubicBezTo>
                        <a:pt x="4426" y="8007"/>
                        <a:pt x="5014" y="7857"/>
                        <a:pt x="5539" y="7570"/>
                      </a:cubicBezTo>
                      <a:cubicBezTo>
                        <a:pt x="5785" y="6814"/>
                        <a:pt x="5902" y="5965"/>
                        <a:pt x="5853" y="5074"/>
                      </a:cubicBezTo>
                      <a:cubicBezTo>
                        <a:pt x="5843" y="4890"/>
                        <a:pt x="5824" y="4711"/>
                        <a:pt x="5804" y="4536"/>
                      </a:cubicBezTo>
                      <a:cubicBezTo>
                        <a:pt x="5504" y="2231"/>
                        <a:pt x="4143" y="418"/>
                        <a:pt x="24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13"/>
                <p:cNvSpPr/>
                <p:nvPr/>
              </p:nvSpPr>
              <p:spPr>
                <a:xfrm>
                  <a:off x="1744725" y="6240500"/>
                  <a:ext cx="250150" cy="14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6" h="5822" extrusionOk="0">
                      <a:moveTo>
                        <a:pt x="8644" y="1"/>
                      </a:moveTo>
                      <a:cubicBezTo>
                        <a:pt x="8532" y="1"/>
                        <a:pt x="8413" y="8"/>
                        <a:pt x="8287" y="22"/>
                      </a:cubicBezTo>
                      <a:lnTo>
                        <a:pt x="8285" y="21"/>
                      </a:lnTo>
                      <a:cubicBezTo>
                        <a:pt x="7452" y="114"/>
                        <a:pt x="6330" y="475"/>
                        <a:pt x="5033" y="585"/>
                      </a:cubicBezTo>
                      <a:cubicBezTo>
                        <a:pt x="4685" y="615"/>
                        <a:pt x="4342" y="625"/>
                        <a:pt x="4008" y="625"/>
                      </a:cubicBezTo>
                      <a:cubicBezTo>
                        <a:pt x="3291" y="625"/>
                        <a:pt x="2617" y="578"/>
                        <a:pt x="2038" y="578"/>
                      </a:cubicBezTo>
                      <a:cubicBezTo>
                        <a:pt x="1832" y="578"/>
                        <a:pt x="1637" y="584"/>
                        <a:pt x="1457" y="600"/>
                      </a:cubicBezTo>
                      <a:cubicBezTo>
                        <a:pt x="552" y="678"/>
                        <a:pt x="1" y="1014"/>
                        <a:pt x="97" y="2128"/>
                      </a:cubicBezTo>
                      <a:lnTo>
                        <a:pt x="99" y="2170"/>
                      </a:lnTo>
                      <a:cubicBezTo>
                        <a:pt x="299" y="4269"/>
                        <a:pt x="2357" y="5821"/>
                        <a:pt x="4819" y="5821"/>
                      </a:cubicBezTo>
                      <a:cubicBezTo>
                        <a:pt x="4983" y="5821"/>
                        <a:pt x="5149" y="5814"/>
                        <a:pt x="5316" y="5800"/>
                      </a:cubicBezTo>
                      <a:cubicBezTo>
                        <a:pt x="5736" y="5766"/>
                        <a:pt x="6153" y="5685"/>
                        <a:pt x="6557" y="5558"/>
                      </a:cubicBezTo>
                      <a:cubicBezTo>
                        <a:pt x="8602" y="4919"/>
                        <a:pt x="10006" y="3200"/>
                        <a:pt x="9845" y="1300"/>
                      </a:cubicBezTo>
                      <a:cubicBezTo>
                        <a:pt x="9760" y="298"/>
                        <a:pt x="9332" y="1"/>
                        <a:pt x="86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13"/>
                <p:cNvSpPr/>
                <p:nvPr/>
              </p:nvSpPr>
              <p:spPr>
                <a:xfrm>
                  <a:off x="1781125" y="6241050"/>
                  <a:ext cx="17080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2" h="2256" extrusionOk="0">
                      <a:moveTo>
                        <a:pt x="6829" y="0"/>
                      </a:moveTo>
                      <a:cubicBezTo>
                        <a:pt x="5996" y="92"/>
                        <a:pt x="4874" y="455"/>
                        <a:pt x="3577" y="565"/>
                      </a:cubicBezTo>
                      <a:cubicBezTo>
                        <a:pt x="3231" y="594"/>
                        <a:pt x="2889" y="604"/>
                        <a:pt x="2556" y="604"/>
                      </a:cubicBezTo>
                      <a:cubicBezTo>
                        <a:pt x="1839" y="604"/>
                        <a:pt x="1166" y="558"/>
                        <a:pt x="587" y="558"/>
                      </a:cubicBezTo>
                      <a:cubicBezTo>
                        <a:pt x="379" y="558"/>
                        <a:pt x="182" y="564"/>
                        <a:pt x="1" y="580"/>
                      </a:cubicBezTo>
                      <a:cubicBezTo>
                        <a:pt x="62" y="661"/>
                        <a:pt x="1298" y="2255"/>
                        <a:pt x="3245" y="2255"/>
                      </a:cubicBezTo>
                      <a:cubicBezTo>
                        <a:pt x="3497" y="2255"/>
                        <a:pt x="3761" y="2229"/>
                        <a:pt x="4036" y="2168"/>
                      </a:cubicBezTo>
                      <a:cubicBezTo>
                        <a:pt x="6489" y="1634"/>
                        <a:pt x="6831" y="2"/>
                        <a:pt x="6831" y="2"/>
                      </a:cubicBezTo>
                      <a:lnTo>
                        <a:pt x="682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13"/>
                <p:cNvSpPr/>
                <p:nvPr/>
              </p:nvSpPr>
              <p:spPr>
                <a:xfrm>
                  <a:off x="1747200" y="6293375"/>
                  <a:ext cx="161450" cy="9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8" h="3707" extrusionOk="0">
                      <a:moveTo>
                        <a:pt x="935" y="1"/>
                      </a:moveTo>
                      <a:cubicBezTo>
                        <a:pt x="638" y="1"/>
                        <a:pt x="326" y="18"/>
                        <a:pt x="0" y="57"/>
                      </a:cubicBezTo>
                      <a:cubicBezTo>
                        <a:pt x="200" y="2153"/>
                        <a:pt x="2258" y="3707"/>
                        <a:pt x="4717" y="3707"/>
                      </a:cubicBezTo>
                      <a:cubicBezTo>
                        <a:pt x="4882" y="3707"/>
                        <a:pt x="5049" y="3700"/>
                        <a:pt x="5217" y="3685"/>
                      </a:cubicBezTo>
                      <a:cubicBezTo>
                        <a:pt x="5637" y="3651"/>
                        <a:pt x="6054" y="3570"/>
                        <a:pt x="6458" y="3443"/>
                      </a:cubicBezTo>
                      <a:cubicBezTo>
                        <a:pt x="5866" y="2269"/>
                        <a:pt x="4285" y="1"/>
                        <a:pt x="9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13"/>
                <p:cNvSpPr/>
                <p:nvPr/>
              </p:nvSpPr>
              <p:spPr>
                <a:xfrm>
                  <a:off x="1746000" y="6235150"/>
                  <a:ext cx="243750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0" h="2119" extrusionOk="0">
                      <a:moveTo>
                        <a:pt x="8195" y="1"/>
                      </a:moveTo>
                      <a:cubicBezTo>
                        <a:pt x="8083" y="1"/>
                        <a:pt x="7971" y="9"/>
                        <a:pt x="7860" y="25"/>
                      </a:cubicBezTo>
                      <a:cubicBezTo>
                        <a:pt x="7362" y="94"/>
                        <a:pt x="6880" y="260"/>
                        <a:pt x="6387" y="365"/>
                      </a:cubicBezTo>
                      <a:cubicBezTo>
                        <a:pt x="5879" y="474"/>
                        <a:pt x="5365" y="552"/>
                        <a:pt x="4848" y="599"/>
                      </a:cubicBezTo>
                      <a:cubicBezTo>
                        <a:pt x="4426" y="638"/>
                        <a:pt x="4003" y="657"/>
                        <a:pt x="3580" y="657"/>
                      </a:cubicBezTo>
                      <a:cubicBezTo>
                        <a:pt x="3501" y="657"/>
                        <a:pt x="3423" y="656"/>
                        <a:pt x="3345" y="655"/>
                      </a:cubicBezTo>
                      <a:cubicBezTo>
                        <a:pt x="2934" y="647"/>
                        <a:pt x="2523" y="600"/>
                        <a:pt x="2111" y="600"/>
                      </a:cubicBezTo>
                      <a:cubicBezTo>
                        <a:pt x="2028" y="600"/>
                        <a:pt x="1945" y="601"/>
                        <a:pt x="1862" y="606"/>
                      </a:cubicBezTo>
                      <a:cubicBezTo>
                        <a:pt x="1092" y="648"/>
                        <a:pt x="309" y="991"/>
                        <a:pt x="62" y="1791"/>
                      </a:cubicBezTo>
                      <a:cubicBezTo>
                        <a:pt x="0" y="1989"/>
                        <a:pt x="161" y="2119"/>
                        <a:pt x="321" y="2119"/>
                      </a:cubicBezTo>
                      <a:cubicBezTo>
                        <a:pt x="425" y="2119"/>
                        <a:pt x="530" y="2063"/>
                        <a:pt x="570" y="1933"/>
                      </a:cubicBezTo>
                      <a:cubicBezTo>
                        <a:pt x="779" y="1261"/>
                        <a:pt x="1509" y="1139"/>
                        <a:pt x="2131" y="1139"/>
                      </a:cubicBezTo>
                      <a:cubicBezTo>
                        <a:pt x="2230" y="1139"/>
                        <a:pt x="2325" y="1142"/>
                        <a:pt x="2416" y="1147"/>
                      </a:cubicBezTo>
                      <a:cubicBezTo>
                        <a:pt x="2843" y="1168"/>
                        <a:pt x="3268" y="1185"/>
                        <a:pt x="3692" y="1185"/>
                      </a:cubicBezTo>
                      <a:cubicBezTo>
                        <a:pt x="4077" y="1185"/>
                        <a:pt x="4462" y="1171"/>
                        <a:pt x="4848" y="1135"/>
                      </a:cubicBezTo>
                      <a:cubicBezTo>
                        <a:pt x="5621" y="1065"/>
                        <a:pt x="6385" y="931"/>
                        <a:pt x="7138" y="736"/>
                      </a:cubicBezTo>
                      <a:cubicBezTo>
                        <a:pt x="7440" y="659"/>
                        <a:pt x="7878" y="531"/>
                        <a:pt x="8277" y="531"/>
                      </a:cubicBezTo>
                      <a:cubicBezTo>
                        <a:pt x="8661" y="531"/>
                        <a:pt x="9008" y="649"/>
                        <a:pt x="9163" y="1042"/>
                      </a:cubicBezTo>
                      <a:cubicBezTo>
                        <a:pt x="9213" y="1167"/>
                        <a:pt x="9322" y="1221"/>
                        <a:pt x="9429" y="1221"/>
                      </a:cubicBezTo>
                      <a:cubicBezTo>
                        <a:pt x="9592" y="1221"/>
                        <a:pt x="9749" y="1093"/>
                        <a:pt x="9673" y="899"/>
                      </a:cubicBezTo>
                      <a:cubicBezTo>
                        <a:pt x="9422" y="262"/>
                        <a:pt x="8822" y="1"/>
                        <a:pt x="81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13"/>
                <p:cNvSpPr/>
                <p:nvPr/>
              </p:nvSpPr>
              <p:spPr>
                <a:xfrm>
                  <a:off x="1644300" y="5950550"/>
                  <a:ext cx="205125" cy="27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5" h="10861" extrusionOk="0">
                      <a:moveTo>
                        <a:pt x="4006" y="0"/>
                      </a:moveTo>
                      <a:cubicBezTo>
                        <a:pt x="3938" y="0"/>
                        <a:pt x="3870" y="3"/>
                        <a:pt x="3803" y="7"/>
                      </a:cubicBezTo>
                      <a:cubicBezTo>
                        <a:pt x="3843" y="5"/>
                        <a:pt x="3884" y="5"/>
                        <a:pt x="3925" y="5"/>
                      </a:cubicBezTo>
                      <a:cubicBezTo>
                        <a:pt x="4187" y="5"/>
                        <a:pt x="4447" y="38"/>
                        <a:pt x="4701" y="104"/>
                      </a:cubicBezTo>
                      <a:lnTo>
                        <a:pt x="4703" y="104"/>
                      </a:lnTo>
                      <a:cubicBezTo>
                        <a:pt x="5277" y="266"/>
                        <a:pt x="5803" y="568"/>
                        <a:pt x="6235" y="982"/>
                      </a:cubicBezTo>
                      <a:cubicBezTo>
                        <a:pt x="6665" y="1390"/>
                        <a:pt x="7023" y="1870"/>
                        <a:pt x="7291" y="2400"/>
                      </a:cubicBezTo>
                      <a:cubicBezTo>
                        <a:pt x="7836" y="3456"/>
                        <a:pt x="8058" y="4660"/>
                        <a:pt x="8014" y="5839"/>
                      </a:cubicBezTo>
                      <a:cubicBezTo>
                        <a:pt x="7962" y="7017"/>
                        <a:pt x="7616" y="8199"/>
                        <a:pt x="6926" y="9151"/>
                      </a:cubicBezTo>
                      <a:cubicBezTo>
                        <a:pt x="6580" y="9624"/>
                        <a:pt x="6143" y="10034"/>
                        <a:pt x="5628" y="10305"/>
                      </a:cubicBezTo>
                      <a:cubicBezTo>
                        <a:pt x="5192" y="10538"/>
                        <a:pt x="4706" y="10659"/>
                        <a:pt x="4214" y="10659"/>
                      </a:cubicBezTo>
                      <a:cubicBezTo>
                        <a:pt x="4127" y="10659"/>
                        <a:pt x="4039" y="10655"/>
                        <a:pt x="3952" y="10648"/>
                      </a:cubicBezTo>
                      <a:cubicBezTo>
                        <a:pt x="3664" y="10615"/>
                        <a:pt x="3381" y="10546"/>
                        <a:pt x="3109" y="10443"/>
                      </a:cubicBezTo>
                      <a:cubicBezTo>
                        <a:pt x="2843" y="10326"/>
                        <a:pt x="2582" y="10193"/>
                        <a:pt x="2350" y="10017"/>
                      </a:cubicBezTo>
                      <a:cubicBezTo>
                        <a:pt x="1875" y="9673"/>
                        <a:pt x="1479" y="9227"/>
                        <a:pt x="1164" y="8732"/>
                      </a:cubicBezTo>
                      <a:cubicBezTo>
                        <a:pt x="530" y="7736"/>
                        <a:pt x="220" y="6553"/>
                        <a:pt x="181" y="5371"/>
                      </a:cubicBezTo>
                      <a:cubicBezTo>
                        <a:pt x="135" y="4192"/>
                        <a:pt x="398" y="2987"/>
                        <a:pt x="991" y="1960"/>
                      </a:cubicBezTo>
                      <a:cubicBezTo>
                        <a:pt x="1286" y="1448"/>
                        <a:pt x="1677" y="983"/>
                        <a:pt x="2153" y="631"/>
                      </a:cubicBezTo>
                      <a:cubicBezTo>
                        <a:pt x="2631" y="280"/>
                        <a:pt x="3204" y="49"/>
                        <a:pt x="3804" y="7"/>
                      </a:cubicBezTo>
                      <a:lnTo>
                        <a:pt x="3804" y="7"/>
                      </a:lnTo>
                      <a:cubicBezTo>
                        <a:pt x="3204" y="33"/>
                        <a:pt x="2621" y="249"/>
                        <a:pt x="2126" y="592"/>
                      </a:cubicBezTo>
                      <a:cubicBezTo>
                        <a:pt x="1631" y="936"/>
                        <a:pt x="1225" y="1399"/>
                        <a:pt x="909" y="1910"/>
                      </a:cubicBezTo>
                      <a:cubicBezTo>
                        <a:pt x="284" y="2946"/>
                        <a:pt x="1" y="4170"/>
                        <a:pt x="30" y="5377"/>
                      </a:cubicBezTo>
                      <a:cubicBezTo>
                        <a:pt x="47" y="6582"/>
                        <a:pt x="362" y="7799"/>
                        <a:pt x="1009" y="8829"/>
                      </a:cubicBezTo>
                      <a:cubicBezTo>
                        <a:pt x="1333" y="9343"/>
                        <a:pt x="1743" y="9809"/>
                        <a:pt x="2238" y="10170"/>
                      </a:cubicBezTo>
                      <a:cubicBezTo>
                        <a:pt x="2481" y="10356"/>
                        <a:pt x="2755" y="10498"/>
                        <a:pt x="3036" y="10622"/>
                      </a:cubicBezTo>
                      <a:cubicBezTo>
                        <a:pt x="3325" y="10736"/>
                        <a:pt x="3625" y="10810"/>
                        <a:pt x="3931" y="10846"/>
                      </a:cubicBezTo>
                      <a:cubicBezTo>
                        <a:pt x="4028" y="10856"/>
                        <a:pt x="4125" y="10861"/>
                        <a:pt x="4223" y="10861"/>
                      </a:cubicBezTo>
                      <a:cubicBezTo>
                        <a:pt x="4743" y="10861"/>
                        <a:pt x="5264" y="10722"/>
                        <a:pt x="5719" y="10476"/>
                      </a:cubicBezTo>
                      <a:cubicBezTo>
                        <a:pt x="6264" y="10187"/>
                        <a:pt x="6718" y="9754"/>
                        <a:pt x="7075" y="9261"/>
                      </a:cubicBezTo>
                      <a:cubicBezTo>
                        <a:pt x="7786" y="8266"/>
                        <a:pt x="8136" y="7051"/>
                        <a:pt x="8177" y="5846"/>
                      </a:cubicBezTo>
                      <a:cubicBezTo>
                        <a:pt x="8204" y="4639"/>
                        <a:pt x="7958" y="3416"/>
                        <a:pt x="7387" y="2349"/>
                      </a:cubicBezTo>
                      <a:cubicBezTo>
                        <a:pt x="7106" y="1814"/>
                        <a:pt x="6731" y="1332"/>
                        <a:pt x="6280" y="929"/>
                      </a:cubicBezTo>
                      <a:cubicBezTo>
                        <a:pt x="5833" y="522"/>
                        <a:pt x="5294" y="231"/>
                        <a:pt x="4708" y="82"/>
                      </a:cubicBezTo>
                      <a:lnTo>
                        <a:pt x="4706" y="82"/>
                      </a:lnTo>
                      <a:cubicBezTo>
                        <a:pt x="4476" y="28"/>
                        <a:pt x="4241" y="0"/>
                        <a:pt x="40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907200" y="5931800"/>
                  <a:ext cx="205100" cy="27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4" h="10861" extrusionOk="0">
                      <a:moveTo>
                        <a:pt x="4015" y="0"/>
                      </a:moveTo>
                      <a:cubicBezTo>
                        <a:pt x="3944" y="0"/>
                        <a:pt x="3873" y="3"/>
                        <a:pt x="3802" y="8"/>
                      </a:cubicBezTo>
                      <a:cubicBezTo>
                        <a:pt x="3845" y="6"/>
                        <a:pt x="3889" y="5"/>
                        <a:pt x="3932" y="5"/>
                      </a:cubicBezTo>
                      <a:cubicBezTo>
                        <a:pt x="4190" y="5"/>
                        <a:pt x="4447" y="39"/>
                        <a:pt x="4698" y="105"/>
                      </a:cubicBezTo>
                      <a:lnTo>
                        <a:pt x="4700" y="105"/>
                      </a:lnTo>
                      <a:cubicBezTo>
                        <a:pt x="5275" y="267"/>
                        <a:pt x="5800" y="567"/>
                        <a:pt x="6230" y="981"/>
                      </a:cubicBezTo>
                      <a:cubicBezTo>
                        <a:pt x="6663" y="1391"/>
                        <a:pt x="7019" y="1871"/>
                        <a:pt x="7286" y="2401"/>
                      </a:cubicBezTo>
                      <a:cubicBezTo>
                        <a:pt x="7834" y="3457"/>
                        <a:pt x="8056" y="4659"/>
                        <a:pt x="8012" y="5838"/>
                      </a:cubicBezTo>
                      <a:cubicBezTo>
                        <a:pt x="7959" y="7016"/>
                        <a:pt x="7613" y="8198"/>
                        <a:pt x="6922" y="9152"/>
                      </a:cubicBezTo>
                      <a:cubicBezTo>
                        <a:pt x="6578" y="9625"/>
                        <a:pt x="6141" y="10035"/>
                        <a:pt x="5625" y="10306"/>
                      </a:cubicBezTo>
                      <a:cubicBezTo>
                        <a:pt x="5191" y="10538"/>
                        <a:pt x="4709" y="10659"/>
                        <a:pt x="4218" y="10659"/>
                      </a:cubicBezTo>
                      <a:cubicBezTo>
                        <a:pt x="4129" y="10659"/>
                        <a:pt x="4039" y="10655"/>
                        <a:pt x="3949" y="10647"/>
                      </a:cubicBezTo>
                      <a:cubicBezTo>
                        <a:pt x="3661" y="10615"/>
                        <a:pt x="3380" y="10545"/>
                        <a:pt x="3108" y="10442"/>
                      </a:cubicBezTo>
                      <a:cubicBezTo>
                        <a:pt x="2842" y="10326"/>
                        <a:pt x="2581" y="10193"/>
                        <a:pt x="2349" y="10016"/>
                      </a:cubicBezTo>
                      <a:cubicBezTo>
                        <a:pt x="1875" y="9674"/>
                        <a:pt x="1478" y="9228"/>
                        <a:pt x="1163" y="8732"/>
                      </a:cubicBezTo>
                      <a:cubicBezTo>
                        <a:pt x="529" y="7735"/>
                        <a:pt x="219" y="6552"/>
                        <a:pt x="180" y="5372"/>
                      </a:cubicBezTo>
                      <a:cubicBezTo>
                        <a:pt x="132" y="4191"/>
                        <a:pt x="397" y="2986"/>
                        <a:pt x="990" y="1959"/>
                      </a:cubicBezTo>
                      <a:cubicBezTo>
                        <a:pt x="1285" y="1447"/>
                        <a:pt x="1676" y="983"/>
                        <a:pt x="2153" y="632"/>
                      </a:cubicBezTo>
                      <a:cubicBezTo>
                        <a:pt x="2631" y="279"/>
                        <a:pt x="3203" y="49"/>
                        <a:pt x="3802" y="6"/>
                      </a:cubicBezTo>
                      <a:lnTo>
                        <a:pt x="3802" y="6"/>
                      </a:lnTo>
                      <a:cubicBezTo>
                        <a:pt x="3203" y="33"/>
                        <a:pt x="2620" y="249"/>
                        <a:pt x="2125" y="593"/>
                      </a:cubicBezTo>
                      <a:cubicBezTo>
                        <a:pt x="1631" y="937"/>
                        <a:pt x="1224" y="1398"/>
                        <a:pt x="907" y="1911"/>
                      </a:cubicBezTo>
                      <a:cubicBezTo>
                        <a:pt x="283" y="2945"/>
                        <a:pt x="0" y="4171"/>
                        <a:pt x="29" y="5376"/>
                      </a:cubicBezTo>
                      <a:cubicBezTo>
                        <a:pt x="46" y="6582"/>
                        <a:pt x="361" y="7798"/>
                        <a:pt x="1008" y="8830"/>
                      </a:cubicBezTo>
                      <a:cubicBezTo>
                        <a:pt x="1332" y="9343"/>
                        <a:pt x="1742" y="9808"/>
                        <a:pt x="2237" y="10171"/>
                      </a:cubicBezTo>
                      <a:cubicBezTo>
                        <a:pt x="2480" y="10357"/>
                        <a:pt x="2754" y="10499"/>
                        <a:pt x="3036" y="10623"/>
                      </a:cubicBezTo>
                      <a:cubicBezTo>
                        <a:pt x="3324" y="10735"/>
                        <a:pt x="3624" y="10810"/>
                        <a:pt x="3930" y="10845"/>
                      </a:cubicBezTo>
                      <a:cubicBezTo>
                        <a:pt x="4028" y="10855"/>
                        <a:pt x="4127" y="10860"/>
                        <a:pt x="4225" y="10860"/>
                      </a:cubicBezTo>
                      <a:cubicBezTo>
                        <a:pt x="4745" y="10860"/>
                        <a:pt x="5264" y="10721"/>
                        <a:pt x="5719" y="10476"/>
                      </a:cubicBezTo>
                      <a:cubicBezTo>
                        <a:pt x="6263" y="10186"/>
                        <a:pt x="6717" y="9754"/>
                        <a:pt x="7075" y="9260"/>
                      </a:cubicBezTo>
                      <a:cubicBezTo>
                        <a:pt x="7785" y="8265"/>
                        <a:pt x="8136" y="7052"/>
                        <a:pt x="8176" y="5845"/>
                      </a:cubicBezTo>
                      <a:cubicBezTo>
                        <a:pt x="8203" y="4638"/>
                        <a:pt x="7958" y="3416"/>
                        <a:pt x="7386" y="2350"/>
                      </a:cubicBezTo>
                      <a:cubicBezTo>
                        <a:pt x="7105" y="1813"/>
                        <a:pt x="6730" y="1332"/>
                        <a:pt x="6280" y="928"/>
                      </a:cubicBezTo>
                      <a:cubicBezTo>
                        <a:pt x="5832" y="521"/>
                        <a:pt x="5291" y="230"/>
                        <a:pt x="4707" y="81"/>
                      </a:cubicBezTo>
                      <a:lnTo>
                        <a:pt x="4705" y="81"/>
                      </a:lnTo>
                      <a:cubicBezTo>
                        <a:pt x="4478" y="28"/>
                        <a:pt x="4247" y="0"/>
                        <a:pt x="40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13"/>
                <p:cNvSpPr/>
                <p:nvPr/>
              </p:nvSpPr>
              <p:spPr>
                <a:xfrm>
                  <a:off x="1448350" y="5382200"/>
                  <a:ext cx="640525" cy="53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21" h="21490" extrusionOk="0">
                      <a:moveTo>
                        <a:pt x="5134" y="1"/>
                      </a:moveTo>
                      <a:lnTo>
                        <a:pt x="5134" y="1"/>
                      </a:lnTo>
                      <a:cubicBezTo>
                        <a:pt x="3929" y="314"/>
                        <a:pt x="2834" y="1082"/>
                        <a:pt x="2061" y="2070"/>
                      </a:cubicBezTo>
                      <a:cubicBezTo>
                        <a:pt x="998" y="3424"/>
                        <a:pt x="486" y="5145"/>
                        <a:pt x="327" y="6858"/>
                      </a:cubicBezTo>
                      <a:cubicBezTo>
                        <a:pt x="0" y="10389"/>
                        <a:pt x="1146" y="14029"/>
                        <a:pt x="3434" y="16738"/>
                      </a:cubicBezTo>
                      <a:cubicBezTo>
                        <a:pt x="5724" y="19446"/>
                        <a:pt x="9119" y="21185"/>
                        <a:pt x="12656" y="21453"/>
                      </a:cubicBezTo>
                      <a:cubicBezTo>
                        <a:pt x="12979" y="21477"/>
                        <a:pt x="13303" y="21489"/>
                        <a:pt x="13626" y="21489"/>
                      </a:cubicBezTo>
                      <a:cubicBezTo>
                        <a:pt x="16846" y="21489"/>
                        <a:pt x="20057" y="20299"/>
                        <a:pt x="22484" y="18182"/>
                      </a:cubicBezTo>
                      <a:cubicBezTo>
                        <a:pt x="22959" y="17765"/>
                        <a:pt x="23408" y="17312"/>
                        <a:pt x="23954" y="16995"/>
                      </a:cubicBezTo>
                      <a:cubicBezTo>
                        <a:pt x="24336" y="16770"/>
                        <a:pt x="24781" y="16618"/>
                        <a:pt x="25219" y="16618"/>
                      </a:cubicBezTo>
                      <a:cubicBezTo>
                        <a:pt x="25354" y="16618"/>
                        <a:pt x="25488" y="16632"/>
                        <a:pt x="25620" y="16663"/>
                      </a:cubicBezTo>
                      <a:cubicBezTo>
                        <a:pt x="24925" y="15532"/>
                        <a:pt x="23527" y="14959"/>
                        <a:pt x="22193" y="14959"/>
                      </a:cubicBezTo>
                      <a:cubicBezTo>
                        <a:pt x="22170" y="14959"/>
                        <a:pt x="22147" y="14959"/>
                        <a:pt x="22123" y="14960"/>
                      </a:cubicBezTo>
                      <a:cubicBezTo>
                        <a:pt x="20729" y="14984"/>
                        <a:pt x="19401" y="15536"/>
                        <a:pt x="18168" y="16184"/>
                      </a:cubicBezTo>
                      <a:cubicBezTo>
                        <a:pt x="16932" y="16831"/>
                        <a:pt x="15744" y="17584"/>
                        <a:pt x="14432" y="18055"/>
                      </a:cubicBezTo>
                      <a:cubicBezTo>
                        <a:pt x="13404" y="18425"/>
                        <a:pt x="12318" y="18602"/>
                        <a:pt x="11229" y="18602"/>
                      </a:cubicBezTo>
                      <a:cubicBezTo>
                        <a:pt x="8784" y="18602"/>
                        <a:pt x="6324" y="17709"/>
                        <a:pt x="4468" y="16104"/>
                      </a:cubicBezTo>
                      <a:cubicBezTo>
                        <a:pt x="1783" y="13782"/>
                        <a:pt x="392" y="10107"/>
                        <a:pt x="676" y="6572"/>
                      </a:cubicBezTo>
                      <a:cubicBezTo>
                        <a:pt x="820" y="4814"/>
                        <a:pt x="1378" y="3041"/>
                        <a:pt x="2534" y="1711"/>
                      </a:cubicBezTo>
                      <a:cubicBezTo>
                        <a:pt x="3222" y="919"/>
                        <a:pt x="4141" y="306"/>
                        <a:pt x="513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13"/>
                <p:cNvSpPr/>
                <p:nvPr/>
              </p:nvSpPr>
              <p:spPr>
                <a:xfrm>
                  <a:off x="1480125" y="5378250"/>
                  <a:ext cx="616875" cy="4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75" h="16847" extrusionOk="0">
                      <a:moveTo>
                        <a:pt x="5072" y="0"/>
                      </a:moveTo>
                      <a:cubicBezTo>
                        <a:pt x="5004" y="0"/>
                        <a:pt x="4935" y="3"/>
                        <a:pt x="4866" y="8"/>
                      </a:cubicBezTo>
                      <a:cubicBezTo>
                        <a:pt x="2514" y="581"/>
                        <a:pt x="583" y="2699"/>
                        <a:pt x="302" y="5116"/>
                      </a:cubicBezTo>
                      <a:cubicBezTo>
                        <a:pt x="0" y="7713"/>
                        <a:pt x="1624" y="10414"/>
                        <a:pt x="4059" y="11362"/>
                      </a:cubicBezTo>
                      <a:cubicBezTo>
                        <a:pt x="4886" y="11684"/>
                        <a:pt x="5762" y="11814"/>
                        <a:pt x="6648" y="11814"/>
                      </a:cubicBezTo>
                      <a:cubicBezTo>
                        <a:pt x="7641" y="11814"/>
                        <a:pt x="8646" y="11652"/>
                        <a:pt x="9610" y="11416"/>
                      </a:cubicBezTo>
                      <a:cubicBezTo>
                        <a:pt x="11436" y="10969"/>
                        <a:pt x="13195" y="10264"/>
                        <a:pt x="15044" y="9921"/>
                      </a:cubicBezTo>
                      <a:cubicBezTo>
                        <a:pt x="15698" y="9800"/>
                        <a:pt x="16372" y="9728"/>
                        <a:pt x="17041" y="9728"/>
                      </a:cubicBezTo>
                      <a:cubicBezTo>
                        <a:pt x="18266" y="9728"/>
                        <a:pt x="19476" y="9970"/>
                        <a:pt x="20519" y="10596"/>
                      </a:cubicBezTo>
                      <a:cubicBezTo>
                        <a:pt x="22663" y="11881"/>
                        <a:pt x="23613" y="14443"/>
                        <a:pt x="24381" y="16828"/>
                      </a:cubicBezTo>
                      <a:cubicBezTo>
                        <a:pt x="24403" y="16833"/>
                        <a:pt x="24427" y="16842"/>
                        <a:pt x="24449" y="16847"/>
                      </a:cubicBezTo>
                      <a:lnTo>
                        <a:pt x="24468" y="16784"/>
                      </a:lnTo>
                      <a:cubicBezTo>
                        <a:pt x="24673" y="14886"/>
                        <a:pt x="24674" y="12936"/>
                        <a:pt x="24134" y="11104"/>
                      </a:cubicBezTo>
                      <a:cubicBezTo>
                        <a:pt x="23593" y="9274"/>
                        <a:pt x="22466" y="7567"/>
                        <a:pt x="20813" y="6611"/>
                      </a:cubicBezTo>
                      <a:cubicBezTo>
                        <a:pt x="19627" y="5924"/>
                        <a:pt x="18263" y="5668"/>
                        <a:pt x="16882" y="5668"/>
                      </a:cubicBezTo>
                      <a:cubicBezTo>
                        <a:pt x="16079" y="5668"/>
                        <a:pt x="15270" y="5754"/>
                        <a:pt x="14486" y="5893"/>
                      </a:cubicBezTo>
                      <a:cubicBezTo>
                        <a:pt x="12353" y="6270"/>
                        <a:pt x="10288" y="7001"/>
                        <a:pt x="8144" y="7304"/>
                      </a:cubicBezTo>
                      <a:cubicBezTo>
                        <a:pt x="7683" y="7369"/>
                        <a:pt x="7209" y="7412"/>
                        <a:pt x="6739" y="7412"/>
                      </a:cubicBezTo>
                      <a:cubicBezTo>
                        <a:pt x="5857" y="7412"/>
                        <a:pt x="4986" y="7261"/>
                        <a:pt x="4229" y="6825"/>
                      </a:cubicBezTo>
                      <a:cubicBezTo>
                        <a:pt x="2949" y="6084"/>
                        <a:pt x="2195" y="4528"/>
                        <a:pt x="2409" y="3064"/>
                      </a:cubicBezTo>
                      <a:cubicBezTo>
                        <a:pt x="2615" y="1632"/>
                        <a:pt x="3737" y="374"/>
                        <a:pt x="5136" y="1"/>
                      </a:cubicBezTo>
                      <a:cubicBezTo>
                        <a:pt x="5115" y="1"/>
                        <a:pt x="5093" y="0"/>
                        <a:pt x="50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13"/>
                <p:cNvSpPr/>
                <p:nvPr/>
              </p:nvSpPr>
              <p:spPr>
                <a:xfrm>
                  <a:off x="1458125" y="5378425"/>
                  <a:ext cx="631550" cy="4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62" h="18753" extrusionOk="0">
                      <a:moveTo>
                        <a:pt x="5745" y="1"/>
                      </a:moveTo>
                      <a:lnTo>
                        <a:pt x="5745" y="1"/>
                      </a:lnTo>
                      <a:cubicBezTo>
                        <a:pt x="5406" y="13"/>
                        <a:pt x="5070" y="64"/>
                        <a:pt x="4743" y="150"/>
                      </a:cubicBezTo>
                      <a:cubicBezTo>
                        <a:pt x="3750" y="457"/>
                        <a:pt x="2833" y="1069"/>
                        <a:pt x="2145" y="1862"/>
                      </a:cubicBezTo>
                      <a:cubicBezTo>
                        <a:pt x="987" y="3191"/>
                        <a:pt x="431" y="4963"/>
                        <a:pt x="287" y="6723"/>
                      </a:cubicBezTo>
                      <a:cubicBezTo>
                        <a:pt x="1" y="10258"/>
                        <a:pt x="1392" y="13936"/>
                        <a:pt x="4077" y="16255"/>
                      </a:cubicBezTo>
                      <a:cubicBezTo>
                        <a:pt x="5935" y="17859"/>
                        <a:pt x="8396" y="18753"/>
                        <a:pt x="10842" y="18753"/>
                      </a:cubicBezTo>
                      <a:cubicBezTo>
                        <a:pt x="11930" y="18753"/>
                        <a:pt x="13015" y="18576"/>
                        <a:pt x="14043" y="18206"/>
                      </a:cubicBezTo>
                      <a:cubicBezTo>
                        <a:pt x="15355" y="17735"/>
                        <a:pt x="16543" y="16980"/>
                        <a:pt x="17777" y="16335"/>
                      </a:cubicBezTo>
                      <a:cubicBezTo>
                        <a:pt x="19010" y="15689"/>
                        <a:pt x="20338" y="15135"/>
                        <a:pt x="21732" y="15111"/>
                      </a:cubicBezTo>
                      <a:cubicBezTo>
                        <a:pt x="21756" y="15110"/>
                        <a:pt x="21779" y="15110"/>
                        <a:pt x="21802" y="15110"/>
                      </a:cubicBezTo>
                      <a:cubicBezTo>
                        <a:pt x="23136" y="15110"/>
                        <a:pt x="24534" y="15683"/>
                        <a:pt x="25229" y="16814"/>
                      </a:cubicBezTo>
                      <a:lnTo>
                        <a:pt x="25261" y="16821"/>
                      </a:lnTo>
                      <a:cubicBezTo>
                        <a:pt x="24492" y="14436"/>
                        <a:pt x="23543" y="11875"/>
                        <a:pt x="21397" y="10591"/>
                      </a:cubicBezTo>
                      <a:cubicBezTo>
                        <a:pt x="20355" y="9964"/>
                        <a:pt x="19145" y="9721"/>
                        <a:pt x="17920" y="9721"/>
                      </a:cubicBezTo>
                      <a:cubicBezTo>
                        <a:pt x="17251" y="9721"/>
                        <a:pt x="16577" y="9794"/>
                        <a:pt x="15924" y="9916"/>
                      </a:cubicBezTo>
                      <a:cubicBezTo>
                        <a:pt x="14077" y="10262"/>
                        <a:pt x="12317" y="10962"/>
                        <a:pt x="10489" y="11409"/>
                      </a:cubicBezTo>
                      <a:cubicBezTo>
                        <a:pt x="9524" y="11645"/>
                        <a:pt x="8520" y="11807"/>
                        <a:pt x="7528" y="11807"/>
                      </a:cubicBezTo>
                      <a:cubicBezTo>
                        <a:pt x="6641" y="11807"/>
                        <a:pt x="5765" y="11678"/>
                        <a:pt x="4938" y="11355"/>
                      </a:cubicBezTo>
                      <a:cubicBezTo>
                        <a:pt x="2502" y="10407"/>
                        <a:pt x="879" y="7708"/>
                        <a:pt x="1180" y="5111"/>
                      </a:cubicBezTo>
                      <a:cubicBezTo>
                        <a:pt x="1462" y="2694"/>
                        <a:pt x="3392" y="574"/>
                        <a:pt x="57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13"/>
                <p:cNvSpPr/>
                <p:nvPr/>
              </p:nvSpPr>
              <p:spPr>
                <a:xfrm>
                  <a:off x="1530200" y="5693675"/>
                  <a:ext cx="25925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3" extrusionOk="0">
                      <a:moveTo>
                        <a:pt x="519" y="1"/>
                      </a:moveTo>
                      <a:cubicBezTo>
                        <a:pt x="2" y="1"/>
                        <a:pt x="1" y="803"/>
                        <a:pt x="519" y="803"/>
                      </a:cubicBezTo>
                      <a:cubicBezTo>
                        <a:pt x="1036" y="803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617025" y="5769325"/>
                  <a:ext cx="25900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2" extrusionOk="0">
                      <a:moveTo>
                        <a:pt x="519" y="0"/>
                      </a:moveTo>
                      <a:cubicBezTo>
                        <a:pt x="2" y="0"/>
                        <a:pt x="0" y="802"/>
                        <a:pt x="519" y="802"/>
                      </a:cubicBezTo>
                      <a:cubicBezTo>
                        <a:pt x="1036" y="802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13"/>
                <p:cNvSpPr/>
                <p:nvPr/>
              </p:nvSpPr>
              <p:spPr>
                <a:xfrm>
                  <a:off x="1569900" y="5728375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18" y="1"/>
                      </a:moveTo>
                      <a:cubicBezTo>
                        <a:pt x="1" y="1"/>
                        <a:pt x="1" y="804"/>
                        <a:pt x="518" y="804"/>
                      </a:cubicBezTo>
                      <a:cubicBezTo>
                        <a:pt x="1036" y="804"/>
                        <a:pt x="1036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13"/>
                <p:cNvSpPr/>
                <p:nvPr/>
              </p:nvSpPr>
              <p:spPr>
                <a:xfrm>
                  <a:off x="1902275" y="5677550"/>
                  <a:ext cx="25900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2" extrusionOk="0">
                      <a:moveTo>
                        <a:pt x="519" y="0"/>
                      </a:moveTo>
                      <a:cubicBezTo>
                        <a:pt x="2" y="0"/>
                        <a:pt x="0" y="802"/>
                        <a:pt x="519" y="802"/>
                      </a:cubicBezTo>
                      <a:cubicBezTo>
                        <a:pt x="1036" y="802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13"/>
                <p:cNvSpPr/>
                <p:nvPr/>
              </p:nvSpPr>
              <p:spPr>
                <a:xfrm>
                  <a:off x="1946925" y="5712250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8" y="0"/>
                      </a:moveTo>
                      <a:cubicBezTo>
                        <a:pt x="1" y="0"/>
                        <a:pt x="1" y="804"/>
                        <a:pt x="518" y="804"/>
                      </a:cubicBezTo>
                      <a:cubicBezTo>
                        <a:pt x="1036" y="804"/>
                        <a:pt x="1036" y="0"/>
                        <a:pt x="5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13"/>
                <p:cNvSpPr/>
                <p:nvPr/>
              </p:nvSpPr>
              <p:spPr>
                <a:xfrm>
                  <a:off x="1944425" y="5652700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19" y="1"/>
                      </a:moveTo>
                      <a:cubicBezTo>
                        <a:pt x="3" y="1"/>
                        <a:pt x="1" y="804"/>
                        <a:pt x="519" y="804"/>
                      </a:cubicBezTo>
                      <a:cubicBezTo>
                        <a:pt x="1036" y="804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922750" y="5735200"/>
                  <a:ext cx="25900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5" extrusionOk="0">
                      <a:moveTo>
                        <a:pt x="517" y="1"/>
                      </a:moveTo>
                      <a:cubicBezTo>
                        <a:pt x="2" y="1"/>
                        <a:pt x="0" y="804"/>
                        <a:pt x="517" y="804"/>
                      </a:cubicBezTo>
                      <a:cubicBezTo>
                        <a:pt x="1036" y="804"/>
                        <a:pt x="1036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13"/>
                <p:cNvSpPr/>
                <p:nvPr/>
              </p:nvSpPr>
              <p:spPr>
                <a:xfrm>
                  <a:off x="1625075" y="5711025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9" y="0"/>
                      </a:moveTo>
                      <a:cubicBezTo>
                        <a:pt x="2" y="0"/>
                        <a:pt x="0" y="803"/>
                        <a:pt x="519" y="803"/>
                      </a:cubicBezTo>
                      <a:cubicBezTo>
                        <a:pt x="1036" y="803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13"/>
                <p:cNvSpPr/>
                <p:nvPr/>
              </p:nvSpPr>
              <p:spPr>
                <a:xfrm>
                  <a:off x="1582925" y="5684350"/>
                  <a:ext cx="25900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3" extrusionOk="0">
                      <a:moveTo>
                        <a:pt x="519" y="1"/>
                      </a:moveTo>
                      <a:cubicBezTo>
                        <a:pt x="2" y="1"/>
                        <a:pt x="0" y="803"/>
                        <a:pt x="519" y="803"/>
                      </a:cubicBezTo>
                      <a:cubicBezTo>
                        <a:pt x="1036" y="803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13"/>
                <p:cNvSpPr/>
                <p:nvPr/>
              </p:nvSpPr>
              <p:spPr>
                <a:xfrm>
                  <a:off x="1661675" y="5773650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8" y="0"/>
                      </a:moveTo>
                      <a:cubicBezTo>
                        <a:pt x="1" y="0"/>
                        <a:pt x="1" y="803"/>
                        <a:pt x="518" y="803"/>
                      </a:cubicBezTo>
                      <a:cubicBezTo>
                        <a:pt x="1036" y="803"/>
                        <a:pt x="1036" y="0"/>
                        <a:pt x="5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13"/>
                <p:cNvSpPr/>
                <p:nvPr/>
              </p:nvSpPr>
              <p:spPr>
                <a:xfrm>
                  <a:off x="1573625" y="5769950"/>
                  <a:ext cx="25925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3" extrusionOk="0">
                      <a:moveTo>
                        <a:pt x="518" y="1"/>
                      </a:moveTo>
                      <a:cubicBezTo>
                        <a:pt x="1" y="1"/>
                        <a:pt x="1" y="802"/>
                        <a:pt x="518" y="802"/>
                      </a:cubicBezTo>
                      <a:cubicBezTo>
                        <a:pt x="1036" y="802"/>
                        <a:pt x="1036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13"/>
                <p:cNvSpPr/>
                <p:nvPr/>
              </p:nvSpPr>
              <p:spPr>
                <a:xfrm>
                  <a:off x="1519700" y="5647150"/>
                  <a:ext cx="25875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3" extrusionOk="0">
                      <a:moveTo>
                        <a:pt x="517" y="1"/>
                      </a:moveTo>
                      <a:cubicBezTo>
                        <a:pt x="0" y="1"/>
                        <a:pt x="0" y="803"/>
                        <a:pt x="517" y="803"/>
                      </a:cubicBezTo>
                      <a:cubicBezTo>
                        <a:pt x="1034" y="803"/>
                        <a:pt x="1034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13"/>
                <p:cNvSpPr/>
                <p:nvPr/>
              </p:nvSpPr>
              <p:spPr>
                <a:xfrm>
                  <a:off x="1821675" y="5768675"/>
                  <a:ext cx="2587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5" extrusionOk="0">
                      <a:moveTo>
                        <a:pt x="518" y="1"/>
                      </a:moveTo>
                      <a:cubicBezTo>
                        <a:pt x="1" y="1"/>
                        <a:pt x="1" y="804"/>
                        <a:pt x="518" y="804"/>
                      </a:cubicBezTo>
                      <a:cubicBezTo>
                        <a:pt x="1035" y="804"/>
                        <a:pt x="1035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13"/>
                <p:cNvSpPr/>
                <p:nvPr/>
              </p:nvSpPr>
              <p:spPr>
                <a:xfrm>
                  <a:off x="1856375" y="5742625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9" y="0"/>
                      </a:moveTo>
                      <a:cubicBezTo>
                        <a:pt x="3" y="0"/>
                        <a:pt x="1" y="804"/>
                        <a:pt x="519" y="804"/>
                      </a:cubicBezTo>
                      <a:cubicBezTo>
                        <a:pt x="1036" y="804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13"/>
                <p:cNvSpPr/>
                <p:nvPr/>
              </p:nvSpPr>
              <p:spPr>
                <a:xfrm>
                  <a:off x="1811725" y="5722150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19" y="1"/>
                      </a:moveTo>
                      <a:cubicBezTo>
                        <a:pt x="2" y="1"/>
                        <a:pt x="0" y="804"/>
                        <a:pt x="519" y="804"/>
                      </a:cubicBezTo>
                      <a:cubicBezTo>
                        <a:pt x="1036" y="804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13"/>
                <p:cNvSpPr/>
                <p:nvPr/>
              </p:nvSpPr>
              <p:spPr>
                <a:xfrm>
                  <a:off x="1495500" y="5542325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17" y="1"/>
                      </a:moveTo>
                      <a:cubicBezTo>
                        <a:pt x="0" y="1"/>
                        <a:pt x="0" y="804"/>
                        <a:pt x="517" y="804"/>
                      </a:cubicBezTo>
                      <a:cubicBezTo>
                        <a:pt x="1036" y="804"/>
                        <a:pt x="1034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13"/>
                <p:cNvSpPr/>
                <p:nvPr/>
              </p:nvSpPr>
              <p:spPr>
                <a:xfrm>
                  <a:off x="1532700" y="5595675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8" y="1"/>
                      </a:moveTo>
                      <a:cubicBezTo>
                        <a:pt x="1" y="1"/>
                        <a:pt x="1" y="804"/>
                        <a:pt x="518" y="804"/>
                      </a:cubicBezTo>
                      <a:cubicBezTo>
                        <a:pt x="1036" y="804"/>
                        <a:pt x="1036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13"/>
                <p:cNvSpPr/>
                <p:nvPr/>
              </p:nvSpPr>
              <p:spPr>
                <a:xfrm>
                  <a:off x="1536425" y="5556600"/>
                  <a:ext cx="2587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5" extrusionOk="0">
                      <a:moveTo>
                        <a:pt x="518" y="1"/>
                      </a:moveTo>
                      <a:cubicBezTo>
                        <a:pt x="1" y="1"/>
                        <a:pt x="1" y="804"/>
                        <a:pt x="518" y="804"/>
                      </a:cubicBezTo>
                      <a:cubicBezTo>
                        <a:pt x="1035" y="804"/>
                        <a:pt x="1035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13"/>
                <p:cNvSpPr/>
                <p:nvPr/>
              </p:nvSpPr>
              <p:spPr>
                <a:xfrm>
                  <a:off x="1724950" y="5608675"/>
                  <a:ext cx="2587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5" extrusionOk="0">
                      <a:moveTo>
                        <a:pt x="517" y="1"/>
                      </a:moveTo>
                      <a:cubicBezTo>
                        <a:pt x="0" y="1"/>
                        <a:pt x="0" y="804"/>
                        <a:pt x="517" y="804"/>
                      </a:cubicBezTo>
                      <a:cubicBezTo>
                        <a:pt x="1034" y="804"/>
                        <a:pt x="1034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13"/>
                <p:cNvSpPr/>
                <p:nvPr/>
              </p:nvSpPr>
              <p:spPr>
                <a:xfrm>
                  <a:off x="1794975" y="5575200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20" y="1"/>
                      </a:moveTo>
                      <a:cubicBezTo>
                        <a:pt x="3" y="1"/>
                        <a:pt x="1" y="804"/>
                        <a:pt x="520" y="804"/>
                      </a:cubicBezTo>
                      <a:cubicBezTo>
                        <a:pt x="1037" y="804"/>
                        <a:pt x="1037" y="1"/>
                        <a:pt x="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13"/>
                <p:cNvSpPr/>
                <p:nvPr/>
              </p:nvSpPr>
              <p:spPr>
                <a:xfrm>
                  <a:off x="1878725" y="5570900"/>
                  <a:ext cx="25900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2" extrusionOk="0">
                      <a:moveTo>
                        <a:pt x="517" y="0"/>
                      </a:moveTo>
                      <a:cubicBezTo>
                        <a:pt x="2" y="0"/>
                        <a:pt x="0" y="802"/>
                        <a:pt x="517" y="802"/>
                      </a:cubicBezTo>
                      <a:cubicBezTo>
                        <a:pt x="1036" y="802"/>
                        <a:pt x="1036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13"/>
                <p:cNvSpPr/>
                <p:nvPr/>
              </p:nvSpPr>
              <p:spPr>
                <a:xfrm>
                  <a:off x="1777025" y="5549150"/>
                  <a:ext cx="25900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4" extrusionOk="0">
                      <a:moveTo>
                        <a:pt x="517" y="1"/>
                      </a:moveTo>
                      <a:cubicBezTo>
                        <a:pt x="0" y="1"/>
                        <a:pt x="0" y="804"/>
                        <a:pt x="517" y="804"/>
                      </a:cubicBezTo>
                      <a:cubicBezTo>
                        <a:pt x="1036" y="804"/>
                        <a:pt x="1036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13"/>
                <p:cNvSpPr/>
                <p:nvPr/>
              </p:nvSpPr>
              <p:spPr>
                <a:xfrm>
                  <a:off x="1755325" y="5601275"/>
                  <a:ext cx="25875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2" extrusionOk="0">
                      <a:moveTo>
                        <a:pt x="517" y="0"/>
                      </a:moveTo>
                      <a:cubicBezTo>
                        <a:pt x="1" y="0"/>
                        <a:pt x="1" y="802"/>
                        <a:pt x="517" y="802"/>
                      </a:cubicBezTo>
                      <a:cubicBezTo>
                        <a:pt x="1034" y="802"/>
                        <a:pt x="1034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13"/>
                <p:cNvSpPr/>
                <p:nvPr/>
              </p:nvSpPr>
              <p:spPr>
                <a:xfrm>
                  <a:off x="1829100" y="5547925"/>
                  <a:ext cx="25900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4" extrusionOk="0">
                      <a:moveTo>
                        <a:pt x="519" y="0"/>
                      </a:moveTo>
                      <a:cubicBezTo>
                        <a:pt x="2" y="0"/>
                        <a:pt x="0" y="804"/>
                        <a:pt x="519" y="804"/>
                      </a:cubicBezTo>
                      <a:cubicBezTo>
                        <a:pt x="1036" y="804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13"/>
                <p:cNvSpPr/>
                <p:nvPr/>
              </p:nvSpPr>
              <p:spPr>
                <a:xfrm>
                  <a:off x="1931425" y="5787925"/>
                  <a:ext cx="25925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2" extrusionOk="0">
                      <a:moveTo>
                        <a:pt x="517" y="0"/>
                      </a:moveTo>
                      <a:cubicBezTo>
                        <a:pt x="1" y="0"/>
                        <a:pt x="1" y="802"/>
                        <a:pt x="517" y="802"/>
                      </a:cubicBezTo>
                      <a:cubicBezTo>
                        <a:pt x="1036" y="802"/>
                        <a:pt x="1036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13"/>
                <p:cNvSpPr/>
                <p:nvPr/>
              </p:nvSpPr>
              <p:spPr>
                <a:xfrm>
                  <a:off x="1894225" y="5843100"/>
                  <a:ext cx="25900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4" extrusionOk="0">
                      <a:moveTo>
                        <a:pt x="517" y="0"/>
                      </a:moveTo>
                      <a:cubicBezTo>
                        <a:pt x="0" y="0"/>
                        <a:pt x="0" y="803"/>
                        <a:pt x="517" y="803"/>
                      </a:cubicBezTo>
                      <a:cubicBezTo>
                        <a:pt x="1036" y="803"/>
                        <a:pt x="1036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13"/>
                <p:cNvSpPr/>
                <p:nvPr/>
              </p:nvSpPr>
              <p:spPr>
                <a:xfrm>
                  <a:off x="1878725" y="5804025"/>
                  <a:ext cx="25900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4" extrusionOk="0">
                      <a:moveTo>
                        <a:pt x="517" y="0"/>
                      </a:moveTo>
                      <a:cubicBezTo>
                        <a:pt x="2" y="0"/>
                        <a:pt x="0" y="804"/>
                        <a:pt x="517" y="804"/>
                      </a:cubicBezTo>
                      <a:cubicBezTo>
                        <a:pt x="1036" y="804"/>
                        <a:pt x="1036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13"/>
                <p:cNvSpPr/>
                <p:nvPr/>
              </p:nvSpPr>
              <p:spPr>
                <a:xfrm>
                  <a:off x="1932050" y="5826975"/>
                  <a:ext cx="25875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3" extrusionOk="0">
                      <a:moveTo>
                        <a:pt x="518" y="1"/>
                      </a:moveTo>
                      <a:cubicBezTo>
                        <a:pt x="1" y="1"/>
                        <a:pt x="1" y="803"/>
                        <a:pt x="518" y="803"/>
                      </a:cubicBezTo>
                      <a:cubicBezTo>
                        <a:pt x="1035" y="803"/>
                        <a:pt x="1035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13"/>
                <p:cNvSpPr/>
                <p:nvPr/>
              </p:nvSpPr>
              <p:spPr>
                <a:xfrm>
                  <a:off x="1858875" y="5857375"/>
                  <a:ext cx="2587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4" extrusionOk="0">
                      <a:moveTo>
                        <a:pt x="518" y="0"/>
                      </a:moveTo>
                      <a:cubicBezTo>
                        <a:pt x="1" y="0"/>
                        <a:pt x="1" y="804"/>
                        <a:pt x="518" y="804"/>
                      </a:cubicBezTo>
                      <a:cubicBezTo>
                        <a:pt x="1035" y="804"/>
                        <a:pt x="1035" y="0"/>
                        <a:pt x="5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13"/>
                <p:cNvSpPr/>
                <p:nvPr/>
              </p:nvSpPr>
              <p:spPr>
                <a:xfrm>
                  <a:off x="1798725" y="5853000"/>
                  <a:ext cx="25900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5" extrusionOk="0">
                      <a:moveTo>
                        <a:pt x="519" y="1"/>
                      </a:moveTo>
                      <a:cubicBezTo>
                        <a:pt x="2" y="1"/>
                        <a:pt x="0" y="804"/>
                        <a:pt x="519" y="804"/>
                      </a:cubicBezTo>
                      <a:cubicBezTo>
                        <a:pt x="1036" y="804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56" name="Google Shape;556;p13"/>
            <p:cNvSpPr/>
            <p:nvPr/>
          </p:nvSpPr>
          <p:spPr>
            <a:xfrm>
              <a:off x="7644563" y="178638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8750975" y="1348163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8"/>
          <p:cNvSpPr/>
          <p:nvPr/>
        </p:nvSpPr>
        <p:spPr>
          <a:xfrm rot="10027243">
            <a:off x="-1227140" y="-885721"/>
            <a:ext cx="4286751" cy="2688487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18"/>
          <p:cNvSpPr/>
          <p:nvPr/>
        </p:nvSpPr>
        <p:spPr>
          <a:xfrm rot="790658">
            <a:off x="5815247" y="-860100"/>
            <a:ext cx="4204528" cy="263722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18"/>
          <p:cNvSpPr txBox="1">
            <a:spLocks noGrp="1"/>
          </p:cNvSpPr>
          <p:nvPr>
            <p:ph type="subTitle" idx="1"/>
          </p:nvPr>
        </p:nvSpPr>
        <p:spPr>
          <a:xfrm>
            <a:off x="1847850" y="3077700"/>
            <a:ext cx="54483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18"/>
          <p:cNvSpPr txBox="1">
            <a:spLocks noGrp="1"/>
          </p:cNvSpPr>
          <p:nvPr>
            <p:ph type="title"/>
          </p:nvPr>
        </p:nvSpPr>
        <p:spPr>
          <a:xfrm>
            <a:off x="2194950" y="1268400"/>
            <a:ext cx="47541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29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17" name="Google Shape;817;p18"/>
          <p:cNvGrpSpPr/>
          <p:nvPr/>
        </p:nvGrpSpPr>
        <p:grpSpPr>
          <a:xfrm rot="-935095">
            <a:off x="-422062" y="3469481"/>
            <a:ext cx="1632810" cy="1575367"/>
            <a:chOff x="1916850" y="6986125"/>
            <a:chExt cx="674375" cy="650650"/>
          </a:xfrm>
        </p:grpSpPr>
        <p:sp>
          <p:nvSpPr>
            <p:cNvPr id="818" name="Google Shape;818;p18"/>
            <p:cNvSpPr/>
            <p:nvPr/>
          </p:nvSpPr>
          <p:spPr>
            <a:xfrm>
              <a:off x="1916850" y="6986125"/>
              <a:ext cx="674375" cy="650650"/>
            </a:xfrm>
            <a:custGeom>
              <a:avLst/>
              <a:gdLst/>
              <a:ahLst/>
              <a:cxnLst/>
              <a:rect l="l" t="t" r="r" b="b"/>
              <a:pathLst>
                <a:path w="26975" h="26026" extrusionOk="0">
                  <a:moveTo>
                    <a:pt x="26975" y="1"/>
                  </a:moveTo>
                  <a:lnTo>
                    <a:pt x="26975" y="1"/>
                  </a:lnTo>
                  <a:cubicBezTo>
                    <a:pt x="26022" y="994"/>
                    <a:pt x="24520" y="1511"/>
                    <a:pt x="23109" y="1651"/>
                  </a:cubicBezTo>
                  <a:cubicBezTo>
                    <a:pt x="22531" y="1708"/>
                    <a:pt x="21951" y="1721"/>
                    <a:pt x="21370" y="1721"/>
                  </a:cubicBezTo>
                  <a:cubicBezTo>
                    <a:pt x="20916" y="1721"/>
                    <a:pt x="20462" y="1713"/>
                    <a:pt x="20009" y="1713"/>
                  </a:cubicBezTo>
                  <a:cubicBezTo>
                    <a:pt x="19137" y="1713"/>
                    <a:pt x="18268" y="1741"/>
                    <a:pt x="17412" y="1906"/>
                  </a:cubicBezTo>
                  <a:cubicBezTo>
                    <a:pt x="15377" y="2295"/>
                    <a:pt x="13504" y="3482"/>
                    <a:pt x="12283" y="5160"/>
                  </a:cubicBezTo>
                  <a:cubicBezTo>
                    <a:pt x="11063" y="6836"/>
                    <a:pt x="10504" y="8983"/>
                    <a:pt x="10756" y="11041"/>
                  </a:cubicBezTo>
                  <a:cubicBezTo>
                    <a:pt x="9845" y="10509"/>
                    <a:pt x="8800" y="10257"/>
                    <a:pt x="7749" y="10257"/>
                  </a:cubicBezTo>
                  <a:cubicBezTo>
                    <a:pt x="5744" y="10257"/>
                    <a:pt x="3717" y="11176"/>
                    <a:pt x="2556" y="12824"/>
                  </a:cubicBezTo>
                  <a:cubicBezTo>
                    <a:pt x="1182" y="14773"/>
                    <a:pt x="1045" y="17310"/>
                    <a:pt x="997" y="19695"/>
                  </a:cubicBezTo>
                  <a:cubicBezTo>
                    <a:pt x="956" y="21846"/>
                    <a:pt x="917" y="24105"/>
                    <a:pt x="0" y="26026"/>
                  </a:cubicBezTo>
                  <a:cubicBezTo>
                    <a:pt x="551" y="25554"/>
                    <a:pt x="1334" y="25307"/>
                    <a:pt x="2075" y="25282"/>
                  </a:cubicBezTo>
                  <a:cubicBezTo>
                    <a:pt x="2127" y="25280"/>
                    <a:pt x="2179" y="25279"/>
                    <a:pt x="2230" y="25279"/>
                  </a:cubicBezTo>
                  <a:cubicBezTo>
                    <a:pt x="3288" y="25279"/>
                    <a:pt x="4323" y="25598"/>
                    <a:pt x="5368" y="25760"/>
                  </a:cubicBezTo>
                  <a:cubicBezTo>
                    <a:pt x="5708" y="25811"/>
                    <a:pt x="6059" y="25843"/>
                    <a:pt x="6407" y="25843"/>
                  </a:cubicBezTo>
                  <a:cubicBezTo>
                    <a:pt x="7188" y="25843"/>
                    <a:pt x="7958" y="25681"/>
                    <a:pt x="8565" y="25209"/>
                  </a:cubicBezTo>
                  <a:cubicBezTo>
                    <a:pt x="9239" y="24685"/>
                    <a:pt x="9610" y="23844"/>
                    <a:pt x="9743" y="22997"/>
                  </a:cubicBezTo>
                  <a:cubicBezTo>
                    <a:pt x="9875" y="22149"/>
                    <a:pt x="9788" y="21288"/>
                    <a:pt x="9705" y="20434"/>
                  </a:cubicBezTo>
                  <a:lnTo>
                    <a:pt x="9705" y="20434"/>
                  </a:lnTo>
                  <a:cubicBezTo>
                    <a:pt x="10660" y="22107"/>
                    <a:pt x="12597" y="23090"/>
                    <a:pt x="14507" y="23090"/>
                  </a:cubicBezTo>
                  <a:cubicBezTo>
                    <a:pt x="15317" y="23090"/>
                    <a:pt x="16121" y="22913"/>
                    <a:pt x="16844" y="22538"/>
                  </a:cubicBezTo>
                  <a:cubicBezTo>
                    <a:pt x="19280" y="21271"/>
                    <a:pt x="20400" y="17966"/>
                    <a:pt x="19232" y="15483"/>
                  </a:cubicBezTo>
                  <a:lnTo>
                    <a:pt x="19232" y="15483"/>
                  </a:lnTo>
                  <a:cubicBezTo>
                    <a:pt x="19413" y="15503"/>
                    <a:pt x="19595" y="15512"/>
                    <a:pt x="19776" y="15512"/>
                  </a:cubicBezTo>
                  <a:cubicBezTo>
                    <a:pt x="21101" y="15512"/>
                    <a:pt x="22422" y="15009"/>
                    <a:pt x="23402" y="14117"/>
                  </a:cubicBezTo>
                  <a:cubicBezTo>
                    <a:pt x="25410" y="12294"/>
                    <a:pt x="25746" y="9299"/>
                    <a:pt x="25842" y="6589"/>
                  </a:cubicBezTo>
                  <a:cubicBezTo>
                    <a:pt x="25926" y="4351"/>
                    <a:pt x="25992" y="1953"/>
                    <a:pt x="26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1954650" y="7037425"/>
              <a:ext cx="602300" cy="554025"/>
            </a:xfrm>
            <a:custGeom>
              <a:avLst/>
              <a:gdLst/>
              <a:ahLst/>
              <a:cxnLst/>
              <a:rect l="l" t="t" r="r" b="b"/>
              <a:pathLst>
                <a:path w="24092" h="22161" extrusionOk="0">
                  <a:moveTo>
                    <a:pt x="23871" y="0"/>
                  </a:moveTo>
                  <a:cubicBezTo>
                    <a:pt x="23839" y="0"/>
                    <a:pt x="23805" y="13"/>
                    <a:pt x="23775" y="43"/>
                  </a:cubicBezTo>
                  <a:cubicBezTo>
                    <a:pt x="22063" y="1718"/>
                    <a:pt x="19549" y="2004"/>
                    <a:pt x="17437" y="2930"/>
                  </a:cubicBezTo>
                  <a:cubicBezTo>
                    <a:pt x="15190" y="3916"/>
                    <a:pt x="13244" y="5633"/>
                    <a:pt x="12192" y="7872"/>
                  </a:cubicBezTo>
                  <a:cubicBezTo>
                    <a:pt x="11602" y="9123"/>
                    <a:pt x="11322" y="10498"/>
                    <a:pt x="11378" y="11879"/>
                  </a:cubicBezTo>
                  <a:cubicBezTo>
                    <a:pt x="10536" y="11693"/>
                    <a:pt x="9660" y="11568"/>
                    <a:pt x="8793" y="11568"/>
                  </a:cubicBezTo>
                  <a:cubicBezTo>
                    <a:pt x="7530" y="11568"/>
                    <a:pt x="6288" y="11833"/>
                    <a:pt x="5204" y="12562"/>
                  </a:cubicBezTo>
                  <a:cubicBezTo>
                    <a:pt x="3351" y="13808"/>
                    <a:pt x="2421" y="15972"/>
                    <a:pt x="1687" y="17996"/>
                  </a:cubicBezTo>
                  <a:cubicBezTo>
                    <a:pt x="1205" y="19321"/>
                    <a:pt x="763" y="20672"/>
                    <a:pt x="70" y="21908"/>
                  </a:cubicBezTo>
                  <a:cubicBezTo>
                    <a:pt x="0" y="22033"/>
                    <a:pt x="110" y="22160"/>
                    <a:pt x="215" y="22160"/>
                  </a:cubicBezTo>
                  <a:cubicBezTo>
                    <a:pt x="258" y="22160"/>
                    <a:pt x="300" y="22139"/>
                    <a:pt x="329" y="22087"/>
                  </a:cubicBezTo>
                  <a:cubicBezTo>
                    <a:pt x="1477" y="20047"/>
                    <a:pt x="1934" y="17711"/>
                    <a:pt x="3022" y="15643"/>
                  </a:cubicBezTo>
                  <a:cubicBezTo>
                    <a:pt x="3504" y="14730"/>
                    <a:pt x="4107" y="13860"/>
                    <a:pt x="4900" y="13187"/>
                  </a:cubicBezTo>
                  <a:cubicBezTo>
                    <a:pt x="5726" y="12487"/>
                    <a:pt x="6727" y="12077"/>
                    <a:pt x="7799" y="11938"/>
                  </a:cubicBezTo>
                  <a:cubicBezTo>
                    <a:pt x="8130" y="11895"/>
                    <a:pt x="8464" y="11875"/>
                    <a:pt x="8798" y="11875"/>
                  </a:cubicBezTo>
                  <a:cubicBezTo>
                    <a:pt x="9703" y="11875"/>
                    <a:pt x="10611" y="12019"/>
                    <a:pt x="11488" y="12225"/>
                  </a:cubicBezTo>
                  <a:cubicBezTo>
                    <a:pt x="11505" y="12229"/>
                    <a:pt x="11522" y="12231"/>
                    <a:pt x="11538" y="12231"/>
                  </a:cubicBezTo>
                  <a:cubicBezTo>
                    <a:pt x="11636" y="12231"/>
                    <a:pt x="11704" y="12156"/>
                    <a:pt x="11697" y="12047"/>
                  </a:cubicBezTo>
                  <a:cubicBezTo>
                    <a:pt x="11517" y="9487"/>
                    <a:pt x="12649" y="6982"/>
                    <a:pt x="14493" y="5240"/>
                  </a:cubicBezTo>
                  <a:cubicBezTo>
                    <a:pt x="15361" y="4421"/>
                    <a:pt x="16371" y="3757"/>
                    <a:pt x="17458" y="3267"/>
                  </a:cubicBezTo>
                  <a:cubicBezTo>
                    <a:pt x="18505" y="2794"/>
                    <a:pt x="19615" y="2491"/>
                    <a:pt x="20698" y="2113"/>
                  </a:cubicBezTo>
                  <a:cubicBezTo>
                    <a:pt x="21888" y="1699"/>
                    <a:pt x="23066" y="1177"/>
                    <a:pt x="23978" y="284"/>
                  </a:cubicBezTo>
                  <a:cubicBezTo>
                    <a:pt x="24091" y="174"/>
                    <a:pt x="23990" y="0"/>
                    <a:pt x="23871" y="0"/>
                  </a:cubicBezTo>
                  <a:close/>
                </a:path>
              </a:pathLst>
            </a:custGeom>
            <a:solidFill>
              <a:srgbClr val="72C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31"/>
          <p:cNvSpPr txBox="1">
            <a:spLocks noGrp="1"/>
          </p:cNvSpPr>
          <p:nvPr>
            <p:ph type="ctrTitle"/>
          </p:nvPr>
        </p:nvSpPr>
        <p:spPr>
          <a:xfrm>
            <a:off x="2429925" y="535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8" name="Google Shape;1788;p31"/>
          <p:cNvSpPr txBox="1">
            <a:spLocks noGrp="1"/>
          </p:cNvSpPr>
          <p:nvPr>
            <p:ph type="subTitle" idx="1"/>
          </p:nvPr>
        </p:nvSpPr>
        <p:spPr>
          <a:xfrm>
            <a:off x="2425050" y="1569725"/>
            <a:ext cx="42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9" name="Google Shape;1789;p31"/>
          <p:cNvSpPr txBox="1"/>
          <p:nvPr/>
        </p:nvSpPr>
        <p:spPr>
          <a:xfrm>
            <a:off x="2508150" y="3548325"/>
            <a:ext cx="41106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90" name="Google Shape;1790;p31"/>
          <p:cNvSpPr/>
          <p:nvPr/>
        </p:nvSpPr>
        <p:spPr>
          <a:xfrm rot="10665941">
            <a:off x="7583330" y="-364771"/>
            <a:ext cx="2606226" cy="179954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31"/>
          <p:cNvSpPr/>
          <p:nvPr/>
        </p:nvSpPr>
        <p:spPr>
          <a:xfrm>
            <a:off x="8428900" y="1671988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31"/>
          <p:cNvSpPr/>
          <p:nvPr/>
        </p:nvSpPr>
        <p:spPr>
          <a:xfrm>
            <a:off x="6174400" y="2548650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31"/>
          <p:cNvSpPr/>
          <p:nvPr/>
        </p:nvSpPr>
        <p:spPr>
          <a:xfrm>
            <a:off x="8037038" y="135400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31"/>
          <p:cNvSpPr/>
          <p:nvPr/>
        </p:nvSpPr>
        <p:spPr>
          <a:xfrm>
            <a:off x="1179225" y="3929713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31"/>
          <p:cNvSpPr/>
          <p:nvPr/>
        </p:nvSpPr>
        <p:spPr>
          <a:xfrm>
            <a:off x="2107513" y="467622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6" name="Google Shape;1796;p31"/>
          <p:cNvGrpSpPr/>
          <p:nvPr/>
        </p:nvGrpSpPr>
        <p:grpSpPr>
          <a:xfrm rot="-1395296">
            <a:off x="-318088" y="3958554"/>
            <a:ext cx="1125601" cy="1086002"/>
            <a:chOff x="1916850" y="6986125"/>
            <a:chExt cx="674375" cy="650650"/>
          </a:xfrm>
        </p:grpSpPr>
        <p:sp>
          <p:nvSpPr>
            <p:cNvPr id="1797" name="Google Shape;1797;p31"/>
            <p:cNvSpPr/>
            <p:nvPr/>
          </p:nvSpPr>
          <p:spPr>
            <a:xfrm>
              <a:off x="1916850" y="6986125"/>
              <a:ext cx="674375" cy="650650"/>
            </a:xfrm>
            <a:custGeom>
              <a:avLst/>
              <a:gdLst/>
              <a:ahLst/>
              <a:cxnLst/>
              <a:rect l="l" t="t" r="r" b="b"/>
              <a:pathLst>
                <a:path w="26975" h="26026" extrusionOk="0">
                  <a:moveTo>
                    <a:pt x="26975" y="1"/>
                  </a:moveTo>
                  <a:lnTo>
                    <a:pt x="26975" y="1"/>
                  </a:lnTo>
                  <a:cubicBezTo>
                    <a:pt x="26022" y="994"/>
                    <a:pt x="24520" y="1511"/>
                    <a:pt x="23109" y="1651"/>
                  </a:cubicBezTo>
                  <a:cubicBezTo>
                    <a:pt x="22531" y="1708"/>
                    <a:pt x="21951" y="1721"/>
                    <a:pt x="21370" y="1721"/>
                  </a:cubicBezTo>
                  <a:cubicBezTo>
                    <a:pt x="20916" y="1721"/>
                    <a:pt x="20462" y="1713"/>
                    <a:pt x="20009" y="1713"/>
                  </a:cubicBezTo>
                  <a:cubicBezTo>
                    <a:pt x="19137" y="1713"/>
                    <a:pt x="18268" y="1741"/>
                    <a:pt x="17412" y="1906"/>
                  </a:cubicBezTo>
                  <a:cubicBezTo>
                    <a:pt x="15377" y="2295"/>
                    <a:pt x="13504" y="3482"/>
                    <a:pt x="12283" y="5160"/>
                  </a:cubicBezTo>
                  <a:cubicBezTo>
                    <a:pt x="11063" y="6836"/>
                    <a:pt x="10504" y="8983"/>
                    <a:pt x="10756" y="11041"/>
                  </a:cubicBezTo>
                  <a:cubicBezTo>
                    <a:pt x="9845" y="10509"/>
                    <a:pt x="8800" y="10257"/>
                    <a:pt x="7749" y="10257"/>
                  </a:cubicBezTo>
                  <a:cubicBezTo>
                    <a:pt x="5744" y="10257"/>
                    <a:pt x="3717" y="11176"/>
                    <a:pt x="2556" y="12824"/>
                  </a:cubicBezTo>
                  <a:cubicBezTo>
                    <a:pt x="1182" y="14773"/>
                    <a:pt x="1045" y="17310"/>
                    <a:pt x="997" y="19695"/>
                  </a:cubicBezTo>
                  <a:cubicBezTo>
                    <a:pt x="956" y="21846"/>
                    <a:pt x="917" y="24105"/>
                    <a:pt x="0" y="26026"/>
                  </a:cubicBezTo>
                  <a:cubicBezTo>
                    <a:pt x="551" y="25554"/>
                    <a:pt x="1334" y="25307"/>
                    <a:pt x="2075" y="25282"/>
                  </a:cubicBezTo>
                  <a:cubicBezTo>
                    <a:pt x="2127" y="25280"/>
                    <a:pt x="2179" y="25279"/>
                    <a:pt x="2230" y="25279"/>
                  </a:cubicBezTo>
                  <a:cubicBezTo>
                    <a:pt x="3288" y="25279"/>
                    <a:pt x="4323" y="25598"/>
                    <a:pt x="5368" y="25760"/>
                  </a:cubicBezTo>
                  <a:cubicBezTo>
                    <a:pt x="5708" y="25811"/>
                    <a:pt x="6059" y="25843"/>
                    <a:pt x="6407" y="25843"/>
                  </a:cubicBezTo>
                  <a:cubicBezTo>
                    <a:pt x="7188" y="25843"/>
                    <a:pt x="7958" y="25681"/>
                    <a:pt x="8565" y="25209"/>
                  </a:cubicBezTo>
                  <a:cubicBezTo>
                    <a:pt x="9239" y="24685"/>
                    <a:pt x="9610" y="23844"/>
                    <a:pt x="9743" y="22997"/>
                  </a:cubicBezTo>
                  <a:cubicBezTo>
                    <a:pt x="9875" y="22149"/>
                    <a:pt x="9788" y="21288"/>
                    <a:pt x="9705" y="20434"/>
                  </a:cubicBezTo>
                  <a:lnTo>
                    <a:pt x="9705" y="20434"/>
                  </a:lnTo>
                  <a:cubicBezTo>
                    <a:pt x="10660" y="22107"/>
                    <a:pt x="12597" y="23090"/>
                    <a:pt x="14507" y="23090"/>
                  </a:cubicBezTo>
                  <a:cubicBezTo>
                    <a:pt x="15317" y="23090"/>
                    <a:pt x="16121" y="22913"/>
                    <a:pt x="16844" y="22538"/>
                  </a:cubicBezTo>
                  <a:cubicBezTo>
                    <a:pt x="19280" y="21271"/>
                    <a:pt x="20400" y="17966"/>
                    <a:pt x="19232" y="15483"/>
                  </a:cubicBezTo>
                  <a:lnTo>
                    <a:pt x="19232" y="15483"/>
                  </a:lnTo>
                  <a:cubicBezTo>
                    <a:pt x="19413" y="15503"/>
                    <a:pt x="19595" y="15512"/>
                    <a:pt x="19776" y="15512"/>
                  </a:cubicBezTo>
                  <a:cubicBezTo>
                    <a:pt x="21101" y="15512"/>
                    <a:pt x="22422" y="15009"/>
                    <a:pt x="23402" y="14117"/>
                  </a:cubicBezTo>
                  <a:cubicBezTo>
                    <a:pt x="25410" y="12294"/>
                    <a:pt x="25746" y="9299"/>
                    <a:pt x="25842" y="6589"/>
                  </a:cubicBezTo>
                  <a:cubicBezTo>
                    <a:pt x="25926" y="4351"/>
                    <a:pt x="25992" y="1953"/>
                    <a:pt x="26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1"/>
            <p:cNvSpPr/>
            <p:nvPr/>
          </p:nvSpPr>
          <p:spPr>
            <a:xfrm>
              <a:off x="1954650" y="7037425"/>
              <a:ext cx="602300" cy="554025"/>
            </a:xfrm>
            <a:custGeom>
              <a:avLst/>
              <a:gdLst/>
              <a:ahLst/>
              <a:cxnLst/>
              <a:rect l="l" t="t" r="r" b="b"/>
              <a:pathLst>
                <a:path w="24092" h="22161" extrusionOk="0">
                  <a:moveTo>
                    <a:pt x="23871" y="0"/>
                  </a:moveTo>
                  <a:cubicBezTo>
                    <a:pt x="23839" y="0"/>
                    <a:pt x="23805" y="13"/>
                    <a:pt x="23775" y="43"/>
                  </a:cubicBezTo>
                  <a:cubicBezTo>
                    <a:pt x="22063" y="1718"/>
                    <a:pt x="19549" y="2004"/>
                    <a:pt x="17437" y="2930"/>
                  </a:cubicBezTo>
                  <a:cubicBezTo>
                    <a:pt x="15190" y="3916"/>
                    <a:pt x="13244" y="5633"/>
                    <a:pt x="12192" y="7872"/>
                  </a:cubicBezTo>
                  <a:cubicBezTo>
                    <a:pt x="11602" y="9123"/>
                    <a:pt x="11322" y="10498"/>
                    <a:pt x="11378" y="11879"/>
                  </a:cubicBezTo>
                  <a:cubicBezTo>
                    <a:pt x="10536" y="11693"/>
                    <a:pt x="9660" y="11568"/>
                    <a:pt x="8793" y="11568"/>
                  </a:cubicBezTo>
                  <a:cubicBezTo>
                    <a:pt x="7530" y="11568"/>
                    <a:pt x="6288" y="11833"/>
                    <a:pt x="5204" y="12562"/>
                  </a:cubicBezTo>
                  <a:cubicBezTo>
                    <a:pt x="3351" y="13808"/>
                    <a:pt x="2421" y="15972"/>
                    <a:pt x="1687" y="17996"/>
                  </a:cubicBezTo>
                  <a:cubicBezTo>
                    <a:pt x="1205" y="19321"/>
                    <a:pt x="763" y="20672"/>
                    <a:pt x="70" y="21908"/>
                  </a:cubicBezTo>
                  <a:cubicBezTo>
                    <a:pt x="0" y="22033"/>
                    <a:pt x="110" y="22160"/>
                    <a:pt x="215" y="22160"/>
                  </a:cubicBezTo>
                  <a:cubicBezTo>
                    <a:pt x="258" y="22160"/>
                    <a:pt x="300" y="22139"/>
                    <a:pt x="329" y="22087"/>
                  </a:cubicBezTo>
                  <a:cubicBezTo>
                    <a:pt x="1477" y="20047"/>
                    <a:pt x="1934" y="17711"/>
                    <a:pt x="3022" y="15643"/>
                  </a:cubicBezTo>
                  <a:cubicBezTo>
                    <a:pt x="3504" y="14730"/>
                    <a:pt x="4107" y="13860"/>
                    <a:pt x="4900" y="13187"/>
                  </a:cubicBezTo>
                  <a:cubicBezTo>
                    <a:pt x="5726" y="12487"/>
                    <a:pt x="6727" y="12077"/>
                    <a:pt x="7799" y="11938"/>
                  </a:cubicBezTo>
                  <a:cubicBezTo>
                    <a:pt x="8130" y="11895"/>
                    <a:pt x="8464" y="11875"/>
                    <a:pt x="8798" y="11875"/>
                  </a:cubicBezTo>
                  <a:cubicBezTo>
                    <a:pt x="9703" y="11875"/>
                    <a:pt x="10611" y="12019"/>
                    <a:pt x="11488" y="12225"/>
                  </a:cubicBezTo>
                  <a:cubicBezTo>
                    <a:pt x="11505" y="12229"/>
                    <a:pt x="11522" y="12231"/>
                    <a:pt x="11538" y="12231"/>
                  </a:cubicBezTo>
                  <a:cubicBezTo>
                    <a:pt x="11636" y="12231"/>
                    <a:pt x="11704" y="12156"/>
                    <a:pt x="11697" y="12047"/>
                  </a:cubicBezTo>
                  <a:cubicBezTo>
                    <a:pt x="11517" y="9487"/>
                    <a:pt x="12649" y="6982"/>
                    <a:pt x="14493" y="5240"/>
                  </a:cubicBezTo>
                  <a:cubicBezTo>
                    <a:pt x="15361" y="4421"/>
                    <a:pt x="16371" y="3757"/>
                    <a:pt x="17458" y="3267"/>
                  </a:cubicBezTo>
                  <a:cubicBezTo>
                    <a:pt x="18505" y="2794"/>
                    <a:pt x="19615" y="2491"/>
                    <a:pt x="20698" y="2113"/>
                  </a:cubicBezTo>
                  <a:cubicBezTo>
                    <a:pt x="21888" y="1699"/>
                    <a:pt x="23066" y="1177"/>
                    <a:pt x="23978" y="284"/>
                  </a:cubicBezTo>
                  <a:cubicBezTo>
                    <a:pt x="24091" y="174"/>
                    <a:pt x="23990" y="0"/>
                    <a:pt x="23871" y="0"/>
                  </a:cubicBezTo>
                  <a:close/>
                </a:path>
              </a:pathLst>
            </a:custGeom>
            <a:solidFill>
              <a:srgbClr val="72C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31"/>
          <p:cNvGrpSpPr/>
          <p:nvPr/>
        </p:nvGrpSpPr>
        <p:grpSpPr>
          <a:xfrm>
            <a:off x="-150208" y="4730091"/>
            <a:ext cx="1605948" cy="593056"/>
            <a:chOff x="1311650" y="4534700"/>
            <a:chExt cx="636700" cy="235125"/>
          </a:xfrm>
        </p:grpSpPr>
        <p:sp>
          <p:nvSpPr>
            <p:cNvPr id="1800" name="Google Shape;1800;p31"/>
            <p:cNvSpPr/>
            <p:nvPr/>
          </p:nvSpPr>
          <p:spPr>
            <a:xfrm>
              <a:off x="1311650" y="4534700"/>
              <a:ext cx="636700" cy="235125"/>
            </a:xfrm>
            <a:custGeom>
              <a:avLst/>
              <a:gdLst/>
              <a:ahLst/>
              <a:cxnLst/>
              <a:rect l="l" t="t" r="r" b="b"/>
              <a:pathLst>
                <a:path w="25468" h="9405" extrusionOk="0">
                  <a:moveTo>
                    <a:pt x="12651" y="0"/>
                  </a:moveTo>
                  <a:cubicBezTo>
                    <a:pt x="10516" y="0"/>
                    <a:pt x="8379" y="409"/>
                    <a:pt x="6395" y="1203"/>
                  </a:cubicBezTo>
                  <a:cubicBezTo>
                    <a:pt x="3948" y="2186"/>
                    <a:pt x="1760" y="3720"/>
                    <a:pt x="0" y="5686"/>
                  </a:cubicBezTo>
                  <a:cubicBezTo>
                    <a:pt x="151" y="5665"/>
                    <a:pt x="303" y="5655"/>
                    <a:pt x="456" y="5655"/>
                  </a:cubicBezTo>
                  <a:cubicBezTo>
                    <a:pt x="1124" y="5655"/>
                    <a:pt x="1807" y="5842"/>
                    <a:pt x="2422" y="6118"/>
                  </a:cubicBezTo>
                  <a:cubicBezTo>
                    <a:pt x="3409" y="6565"/>
                    <a:pt x="4278" y="7221"/>
                    <a:pt x="5226" y="7743"/>
                  </a:cubicBezTo>
                  <a:cubicBezTo>
                    <a:pt x="6019" y="8178"/>
                    <a:pt x="6909" y="8520"/>
                    <a:pt x="7803" y="8520"/>
                  </a:cubicBezTo>
                  <a:cubicBezTo>
                    <a:pt x="7975" y="8520"/>
                    <a:pt x="8147" y="8508"/>
                    <a:pt x="8319" y="8481"/>
                  </a:cubicBezTo>
                  <a:cubicBezTo>
                    <a:pt x="9383" y="8311"/>
                    <a:pt x="10393" y="7437"/>
                    <a:pt x="10407" y="6355"/>
                  </a:cubicBezTo>
                  <a:cubicBezTo>
                    <a:pt x="11289" y="8214"/>
                    <a:pt x="13339" y="9405"/>
                    <a:pt x="15381" y="9405"/>
                  </a:cubicBezTo>
                  <a:cubicBezTo>
                    <a:pt x="15866" y="9405"/>
                    <a:pt x="16350" y="9337"/>
                    <a:pt x="16819" y="9196"/>
                  </a:cubicBezTo>
                  <a:cubicBezTo>
                    <a:pt x="18342" y="8735"/>
                    <a:pt x="19573" y="7637"/>
                    <a:pt x="20946" y="6833"/>
                  </a:cubicBezTo>
                  <a:cubicBezTo>
                    <a:pt x="21818" y="6327"/>
                    <a:pt x="22854" y="5947"/>
                    <a:pt x="23841" y="5947"/>
                  </a:cubicBezTo>
                  <a:cubicBezTo>
                    <a:pt x="24413" y="5947"/>
                    <a:pt x="24969" y="6074"/>
                    <a:pt x="25468" y="6379"/>
                  </a:cubicBezTo>
                  <a:cubicBezTo>
                    <a:pt x="23363" y="3526"/>
                    <a:pt x="20248" y="1449"/>
                    <a:pt x="16822" y="538"/>
                  </a:cubicBezTo>
                  <a:cubicBezTo>
                    <a:pt x="15463" y="178"/>
                    <a:pt x="14057" y="0"/>
                    <a:pt x="12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1"/>
            <p:cNvSpPr/>
            <p:nvPr/>
          </p:nvSpPr>
          <p:spPr>
            <a:xfrm>
              <a:off x="1340750" y="4583750"/>
              <a:ext cx="573300" cy="113825"/>
            </a:xfrm>
            <a:custGeom>
              <a:avLst/>
              <a:gdLst/>
              <a:ahLst/>
              <a:cxnLst/>
              <a:rect l="l" t="t" r="r" b="b"/>
              <a:pathLst>
                <a:path w="22932" h="4553" extrusionOk="0">
                  <a:moveTo>
                    <a:pt x="11069" y="1"/>
                  </a:moveTo>
                  <a:cubicBezTo>
                    <a:pt x="7296" y="1"/>
                    <a:pt x="3518" y="997"/>
                    <a:pt x="145" y="2997"/>
                  </a:cubicBezTo>
                  <a:cubicBezTo>
                    <a:pt x="1" y="3082"/>
                    <a:pt x="93" y="3282"/>
                    <a:pt x="230" y="3282"/>
                  </a:cubicBezTo>
                  <a:cubicBezTo>
                    <a:pt x="255" y="3282"/>
                    <a:pt x="282" y="3275"/>
                    <a:pt x="309" y="3259"/>
                  </a:cubicBezTo>
                  <a:cubicBezTo>
                    <a:pt x="1450" y="2586"/>
                    <a:pt x="2652" y="2022"/>
                    <a:pt x="3899" y="1575"/>
                  </a:cubicBezTo>
                  <a:lnTo>
                    <a:pt x="7784" y="4519"/>
                  </a:lnTo>
                  <a:cubicBezTo>
                    <a:pt x="7815" y="4542"/>
                    <a:pt x="7848" y="4552"/>
                    <a:pt x="7880" y="4552"/>
                  </a:cubicBezTo>
                  <a:cubicBezTo>
                    <a:pt x="8010" y="4552"/>
                    <a:pt x="8122" y="4390"/>
                    <a:pt x="7996" y="4293"/>
                  </a:cubicBezTo>
                  <a:lnTo>
                    <a:pt x="4245" y="1451"/>
                  </a:lnTo>
                  <a:cubicBezTo>
                    <a:pt x="5597" y="987"/>
                    <a:pt x="6992" y="659"/>
                    <a:pt x="8409" y="475"/>
                  </a:cubicBezTo>
                  <a:cubicBezTo>
                    <a:pt x="8412" y="481"/>
                    <a:pt x="8416" y="487"/>
                    <a:pt x="8421" y="492"/>
                  </a:cubicBezTo>
                  <a:lnTo>
                    <a:pt x="12268" y="4071"/>
                  </a:lnTo>
                  <a:cubicBezTo>
                    <a:pt x="12300" y="4101"/>
                    <a:pt x="12335" y="4113"/>
                    <a:pt x="12369" y="4113"/>
                  </a:cubicBezTo>
                  <a:cubicBezTo>
                    <a:pt x="12490" y="4113"/>
                    <a:pt x="12594" y="3953"/>
                    <a:pt x="12480" y="3846"/>
                  </a:cubicBezTo>
                  <a:lnTo>
                    <a:pt x="8807" y="429"/>
                  </a:lnTo>
                  <a:cubicBezTo>
                    <a:pt x="8901" y="419"/>
                    <a:pt x="8994" y="407"/>
                    <a:pt x="9085" y="397"/>
                  </a:cubicBezTo>
                  <a:cubicBezTo>
                    <a:pt x="9739" y="335"/>
                    <a:pt x="10395" y="304"/>
                    <a:pt x="11050" y="304"/>
                  </a:cubicBezTo>
                  <a:cubicBezTo>
                    <a:pt x="11891" y="304"/>
                    <a:pt x="12732" y="355"/>
                    <a:pt x="13568" y="456"/>
                  </a:cubicBezTo>
                  <a:lnTo>
                    <a:pt x="17050" y="4044"/>
                  </a:lnTo>
                  <a:cubicBezTo>
                    <a:pt x="17080" y="4076"/>
                    <a:pt x="17115" y="4089"/>
                    <a:pt x="17149" y="4089"/>
                  </a:cubicBezTo>
                  <a:cubicBezTo>
                    <a:pt x="17264" y="4089"/>
                    <a:pt x="17368" y="3929"/>
                    <a:pt x="17261" y="3819"/>
                  </a:cubicBezTo>
                  <a:lnTo>
                    <a:pt x="14068" y="529"/>
                  </a:lnTo>
                  <a:lnTo>
                    <a:pt x="14068" y="529"/>
                  </a:lnTo>
                  <a:cubicBezTo>
                    <a:pt x="17129" y="961"/>
                    <a:pt x="20060" y="2066"/>
                    <a:pt x="22644" y="3764"/>
                  </a:cubicBezTo>
                  <a:cubicBezTo>
                    <a:pt x="22671" y="3782"/>
                    <a:pt x="22697" y="3789"/>
                    <a:pt x="22722" y="3789"/>
                  </a:cubicBezTo>
                  <a:cubicBezTo>
                    <a:pt x="22850" y="3789"/>
                    <a:pt x="22931" y="3583"/>
                    <a:pt x="22792" y="3493"/>
                  </a:cubicBezTo>
                  <a:cubicBezTo>
                    <a:pt x="19237" y="1169"/>
                    <a:pt x="15156" y="1"/>
                    <a:pt x="11069" y="1"/>
                  </a:cubicBezTo>
                  <a:close/>
                </a:path>
              </a:pathLst>
            </a:custGeom>
            <a:solidFill>
              <a:srgbClr val="509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2" name="Google Shape;1802;p31"/>
          <p:cNvSpPr/>
          <p:nvPr/>
        </p:nvSpPr>
        <p:spPr>
          <a:xfrm>
            <a:off x="1971825" y="2914288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31"/>
          <p:cNvSpPr/>
          <p:nvPr/>
        </p:nvSpPr>
        <p:spPr>
          <a:xfrm>
            <a:off x="389838" y="229162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31"/>
          <p:cNvSpPr/>
          <p:nvPr/>
        </p:nvSpPr>
        <p:spPr>
          <a:xfrm flipH="1">
            <a:off x="7170599" y="3853531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31"/>
          <p:cNvSpPr/>
          <p:nvPr/>
        </p:nvSpPr>
        <p:spPr>
          <a:xfrm flipH="1">
            <a:off x="6112686" y="4641943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6" name="Google Shape;1806;p31"/>
          <p:cNvGrpSpPr/>
          <p:nvPr/>
        </p:nvGrpSpPr>
        <p:grpSpPr>
          <a:xfrm rot="1395296" flipH="1">
            <a:off x="8395575" y="3931122"/>
            <a:ext cx="1125601" cy="1086002"/>
            <a:chOff x="1916850" y="6986125"/>
            <a:chExt cx="674375" cy="650650"/>
          </a:xfrm>
        </p:grpSpPr>
        <p:sp>
          <p:nvSpPr>
            <p:cNvPr id="1807" name="Google Shape;1807;p31"/>
            <p:cNvSpPr/>
            <p:nvPr/>
          </p:nvSpPr>
          <p:spPr>
            <a:xfrm>
              <a:off x="1916850" y="6986125"/>
              <a:ext cx="674375" cy="650650"/>
            </a:xfrm>
            <a:custGeom>
              <a:avLst/>
              <a:gdLst/>
              <a:ahLst/>
              <a:cxnLst/>
              <a:rect l="l" t="t" r="r" b="b"/>
              <a:pathLst>
                <a:path w="26975" h="26026" extrusionOk="0">
                  <a:moveTo>
                    <a:pt x="26975" y="1"/>
                  </a:moveTo>
                  <a:lnTo>
                    <a:pt x="26975" y="1"/>
                  </a:lnTo>
                  <a:cubicBezTo>
                    <a:pt x="26022" y="994"/>
                    <a:pt x="24520" y="1511"/>
                    <a:pt x="23109" y="1651"/>
                  </a:cubicBezTo>
                  <a:cubicBezTo>
                    <a:pt x="22531" y="1708"/>
                    <a:pt x="21951" y="1721"/>
                    <a:pt x="21370" y="1721"/>
                  </a:cubicBezTo>
                  <a:cubicBezTo>
                    <a:pt x="20916" y="1721"/>
                    <a:pt x="20462" y="1713"/>
                    <a:pt x="20009" y="1713"/>
                  </a:cubicBezTo>
                  <a:cubicBezTo>
                    <a:pt x="19137" y="1713"/>
                    <a:pt x="18268" y="1741"/>
                    <a:pt x="17412" y="1906"/>
                  </a:cubicBezTo>
                  <a:cubicBezTo>
                    <a:pt x="15377" y="2295"/>
                    <a:pt x="13504" y="3482"/>
                    <a:pt x="12283" y="5160"/>
                  </a:cubicBezTo>
                  <a:cubicBezTo>
                    <a:pt x="11063" y="6836"/>
                    <a:pt x="10504" y="8983"/>
                    <a:pt x="10756" y="11041"/>
                  </a:cubicBezTo>
                  <a:cubicBezTo>
                    <a:pt x="9845" y="10509"/>
                    <a:pt x="8800" y="10257"/>
                    <a:pt x="7749" y="10257"/>
                  </a:cubicBezTo>
                  <a:cubicBezTo>
                    <a:pt x="5744" y="10257"/>
                    <a:pt x="3717" y="11176"/>
                    <a:pt x="2556" y="12824"/>
                  </a:cubicBezTo>
                  <a:cubicBezTo>
                    <a:pt x="1182" y="14773"/>
                    <a:pt x="1045" y="17310"/>
                    <a:pt x="997" y="19695"/>
                  </a:cubicBezTo>
                  <a:cubicBezTo>
                    <a:pt x="956" y="21846"/>
                    <a:pt x="917" y="24105"/>
                    <a:pt x="0" y="26026"/>
                  </a:cubicBezTo>
                  <a:cubicBezTo>
                    <a:pt x="551" y="25554"/>
                    <a:pt x="1334" y="25307"/>
                    <a:pt x="2075" y="25282"/>
                  </a:cubicBezTo>
                  <a:cubicBezTo>
                    <a:pt x="2127" y="25280"/>
                    <a:pt x="2179" y="25279"/>
                    <a:pt x="2230" y="25279"/>
                  </a:cubicBezTo>
                  <a:cubicBezTo>
                    <a:pt x="3288" y="25279"/>
                    <a:pt x="4323" y="25598"/>
                    <a:pt x="5368" y="25760"/>
                  </a:cubicBezTo>
                  <a:cubicBezTo>
                    <a:pt x="5708" y="25811"/>
                    <a:pt x="6059" y="25843"/>
                    <a:pt x="6407" y="25843"/>
                  </a:cubicBezTo>
                  <a:cubicBezTo>
                    <a:pt x="7188" y="25843"/>
                    <a:pt x="7958" y="25681"/>
                    <a:pt x="8565" y="25209"/>
                  </a:cubicBezTo>
                  <a:cubicBezTo>
                    <a:pt x="9239" y="24685"/>
                    <a:pt x="9610" y="23844"/>
                    <a:pt x="9743" y="22997"/>
                  </a:cubicBezTo>
                  <a:cubicBezTo>
                    <a:pt x="9875" y="22149"/>
                    <a:pt x="9788" y="21288"/>
                    <a:pt x="9705" y="20434"/>
                  </a:cubicBezTo>
                  <a:lnTo>
                    <a:pt x="9705" y="20434"/>
                  </a:lnTo>
                  <a:cubicBezTo>
                    <a:pt x="10660" y="22107"/>
                    <a:pt x="12597" y="23090"/>
                    <a:pt x="14507" y="23090"/>
                  </a:cubicBezTo>
                  <a:cubicBezTo>
                    <a:pt x="15317" y="23090"/>
                    <a:pt x="16121" y="22913"/>
                    <a:pt x="16844" y="22538"/>
                  </a:cubicBezTo>
                  <a:cubicBezTo>
                    <a:pt x="19280" y="21271"/>
                    <a:pt x="20400" y="17966"/>
                    <a:pt x="19232" y="15483"/>
                  </a:cubicBezTo>
                  <a:lnTo>
                    <a:pt x="19232" y="15483"/>
                  </a:lnTo>
                  <a:cubicBezTo>
                    <a:pt x="19413" y="15503"/>
                    <a:pt x="19595" y="15512"/>
                    <a:pt x="19776" y="15512"/>
                  </a:cubicBezTo>
                  <a:cubicBezTo>
                    <a:pt x="21101" y="15512"/>
                    <a:pt x="22422" y="15009"/>
                    <a:pt x="23402" y="14117"/>
                  </a:cubicBezTo>
                  <a:cubicBezTo>
                    <a:pt x="25410" y="12294"/>
                    <a:pt x="25746" y="9299"/>
                    <a:pt x="25842" y="6589"/>
                  </a:cubicBezTo>
                  <a:cubicBezTo>
                    <a:pt x="25926" y="4351"/>
                    <a:pt x="25992" y="1953"/>
                    <a:pt x="26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1"/>
            <p:cNvSpPr/>
            <p:nvPr/>
          </p:nvSpPr>
          <p:spPr>
            <a:xfrm>
              <a:off x="1954650" y="7037425"/>
              <a:ext cx="602300" cy="554025"/>
            </a:xfrm>
            <a:custGeom>
              <a:avLst/>
              <a:gdLst/>
              <a:ahLst/>
              <a:cxnLst/>
              <a:rect l="l" t="t" r="r" b="b"/>
              <a:pathLst>
                <a:path w="24092" h="22161" extrusionOk="0">
                  <a:moveTo>
                    <a:pt x="23871" y="0"/>
                  </a:moveTo>
                  <a:cubicBezTo>
                    <a:pt x="23839" y="0"/>
                    <a:pt x="23805" y="13"/>
                    <a:pt x="23775" y="43"/>
                  </a:cubicBezTo>
                  <a:cubicBezTo>
                    <a:pt x="22063" y="1718"/>
                    <a:pt x="19549" y="2004"/>
                    <a:pt x="17437" y="2930"/>
                  </a:cubicBezTo>
                  <a:cubicBezTo>
                    <a:pt x="15190" y="3916"/>
                    <a:pt x="13244" y="5633"/>
                    <a:pt x="12192" y="7872"/>
                  </a:cubicBezTo>
                  <a:cubicBezTo>
                    <a:pt x="11602" y="9123"/>
                    <a:pt x="11322" y="10498"/>
                    <a:pt x="11378" y="11879"/>
                  </a:cubicBezTo>
                  <a:cubicBezTo>
                    <a:pt x="10536" y="11693"/>
                    <a:pt x="9660" y="11568"/>
                    <a:pt x="8793" y="11568"/>
                  </a:cubicBezTo>
                  <a:cubicBezTo>
                    <a:pt x="7530" y="11568"/>
                    <a:pt x="6288" y="11833"/>
                    <a:pt x="5204" y="12562"/>
                  </a:cubicBezTo>
                  <a:cubicBezTo>
                    <a:pt x="3351" y="13808"/>
                    <a:pt x="2421" y="15972"/>
                    <a:pt x="1687" y="17996"/>
                  </a:cubicBezTo>
                  <a:cubicBezTo>
                    <a:pt x="1205" y="19321"/>
                    <a:pt x="763" y="20672"/>
                    <a:pt x="70" y="21908"/>
                  </a:cubicBezTo>
                  <a:cubicBezTo>
                    <a:pt x="0" y="22033"/>
                    <a:pt x="110" y="22160"/>
                    <a:pt x="215" y="22160"/>
                  </a:cubicBezTo>
                  <a:cubicBezTo>
                    <a:pt x="258" y="22160"/>
                    <a:pt x="300" y="22139"/>
                    <a:pt x="329" y="22087"/>
                  </a:cubicBezTo>
                  <a:cubicBezTo>
                    <a:pt x="1477" y="20047"/>
                    <a:pt x="1934" y="17711"/>
                    <a:pt x="3022" y="15643"/>
                  </a:cubicBezTo>
                  <a:cubicBezTo>
                    <a:pt x="3504" y="14730"/>
                    <a:pt x="4107" y="13860"/>
                    <a:pt x="4900" y="13187"/>
                  </a:cubicBezTo>
                  <a:cubicBezTo>
                    <a:pt x="5726" y="12487"/>
                    <a:pt x="6727" y="12077"/>
                    <a:pt x="7799" y="11938"/>
                  </a:cubicBezTo>
                  <a:cubicBezTo>
                    <a:pt x="8130" y="11895"/>
                    <a:pt x="8464" y="11875"/>
                    <a:pt x="8798" y="11875"/>
                  </a:cubicBezTo>
                  <a:cubicBezTo>
                    <a:pt x="9703" y="11875"/>
                    <a:pt x="10611" y="12019"/>
                    <a:pt x="11488" y="12225"/>
                  </a:cubicBezTo>
                  <a:cubicBezTo>
                    <a:pt x="11505" y="12229"/>
                    <a:pt x="11522" y="12231"/>
                    <a:pt x="11538" y="12231"/>
                  </a:cubicBezTo>
                  <a:cubicBezTo>
                    <a:pt x="11636" y="12231"/>
                    <a:pt x="11704" y="12156"/>
                    <a:pt x="11697" y="12047"/>
                  </a:cubicBezTo>
                  <a:cubicBezTo>
                    <a:pt x="11517" y="9487"/>
                    <a:pt x="12649" y="6982"/>
                    <a:pt x="14493" y="5240"/>
                  </a:cubicBezTo>
                  <a:cubicBezTo>
                    <a:pt x="15361" y="4421"/>
                    <a:pt x="16371" y="3757"/>
                    <a:pt x="17458" y="3267"/>
                  </a:cubicBezTo>
                  <a:cubicBezTo>
                    <a:pt x="18505" y="2794"/>
                    <a:pt x="19615" y="2491"/>
                    <a:pt x="20698" y="2113"/>
                  </a:cubicBezTo>
                  <a:cubicBezTo>
                    <a:pt x="21888" y="1699"/>
                    <a:pt x="23066" y="1177"/>
                    <a:pt x="23978" y="284"/>
                  </a:cubicBezTo>
                  <a:cubicBezTo>
                    <a:pt x="24091" y="174"/>
                    <a:pt x="23990" y="0"/>
                    <a:pt x="23871" y="0"/>
                  </a:cubicBezTo>
                  <a:close/>
                </a:path>
              </a:pathLst>
            </a:custGeom>
            <a:solidFill>
              <a:srgbClr val="72C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9" name="Google Shape;1809;p31"/>
          <p:cNvGrpSpPr/>
          <p:nvPr/>
        </p:nvGrpSpPr>
        <p:grpSpPr>
          <a:xfrm flipH="1">
            <a:off x="7747348" y="4702659"/>
            <a:ext cx="1605948" cy="593056"/>
            <a:chOff x="1311650" y="4534700"/>
            <a:chExt cx="636700" cy="235125"/>
          </a:xfrm>
        </p:grpSpPr>
        <p:sp>
          <p:nvSpPr>
            <p:cNvPr id="1810" name="Google Shape;1810;p31"/>
            <p:cNvSpPr/>
            <p:nvPr/>
          </p:nvSpPr>
          <p:spPr>
            <a:xfrm>
              <a:off x="1311650" y="4534700"/>
              <a:ext cx="636700" cy="235125"/>
            </a:xfrm>
            <a:custGeom>
              <a:avLst/>
              <a:gdLst/>
              <a:ahLst/>
              <a:cxnLst/>
              <a:rect l="l" t="t" r="r" b="b"/>
              <a:pathLst>
                <a:path w="25468" h="9405" extrusionOk="0">
                  <a:moveTo>
                    <a:pt x="12651" y="0"/>
                  </a:moveTo>
                  <a:cubicBezTo>
                    <a:pt x="10516" y="0"/>
                    <a:pt x="8379" y="409"/>
                    <a:pt x="6395" y="1203"/>
                  </a:cubicBezTo>
                  <a:cubicBezTo>
                    <a:pt x="3948" y="2186"/>
                    <a:pt x="1760" y="3720"/>
                    <a:pt x="0" y="5686"/>
                  </a:cubicBezTo>
                  <a:cubicBezTo>
                    <a:pt x="151" y="5665"/>
                    <a:pt x="303" y="5655"/>
                    <a:pt x="456" y="5655"/>
                  </a:cubicBezTo>
                  <a:cubicBezTo>
                    <a:pt x="1124" y="5655"/>
                    <a:pt x="1807" y="5842"/>
                    <a:pt x="2422" y="6118"/>
                  </a:cubicBezTo>
                  <a:cubicBezTo>
                    <a:pt x="3409" y="6565"/>
                    <a:pt x="4278" y="7221"/>
                    <a:pt x="5226" y="7743"/>
                  </a:cubicBezTo>
                  <a:cubicBezTo>
                    <a:pt x="6019" y="8178"/>
                    <a:pt x="6909" y="8520"/>
                    <a:pt x="7803" y="8520"/>
                  </a:cubicBezTo>
                  <a:cubicBezTo>
                    <a:pt x="7975" y="8520"/>
                    <a:pt x="8147" y="8508"/>
                    <a:pt x="8319" y="8481"/>
                  </a:cubicBezTo>
                  <a:cubicBezTo>
                    <a:pt x="9383" y="8311"/>
                    <a:pt x="10393" y="7437"/>
                    <a:pt x="10407" y="6355"/>
                  </a:cubicBezTo>
                  <a:cubicBezTo>
                    <a:pt x="11289" y="8214"/>
                    <a:pt x="13339" y="9405"/>
                    <a:pt x="15381" y="9405"/>
                  </a:cubicBezTo>
                  <a:cubicBezTo>
                    <a:pt x="15866" y="9405"/>
                    <a:pt x="16350" y="9337"/>
                    <a:pt x="16819" y="9196"/>
                  </a:cubicBezTo>
                  <a:cubicBezTo>
                    <a:pt x="18342" y="8735"/>
                    <a:pt x="19573" y="7637"/>
                    <a:pt x="20946" y="6833"/>
                  </a:cubicBezTo>
                  <a:cubicBezTo>
                    <a:pt x="21818" y="6327"/>
                    <a:pt x="22854" y="5947"/>
                    <a:pt x="23841" y="5947"/>
                  </a:cubicBezTo>
                  <a:cubicBezTo>
                    <a:pt x="24413" y="5947"/>
                    <a:pt x="24969" y="6074"/>
                    <a:pt x="25468" y="6379"/>
                  </a:cubicBezTo>
                  <a:cubicBezTo>
                    <a:pt x="23363" y="3526"/>
                    <a:pt x="20248" y="1449"/>
                    <a:pt x="16822" y="538"/>
                  </a:cubicBezTo>
                  <a:cubicBezTo>
                    <a:pt x="15463" y="178"/>
                    <a:pt x="14057" y="0"/>
                    <a:pt x="12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1"/>
            <p:cNvSpPr/>
            <p:nvPr/>
          </p:nvSpPr>
          <p:spPr>
            <a:xfrm>
              <a:off x="1340750" y="4583750"/>
              <a:ext cx="573300" cy="113825"/>
            </a:xfrm>
            <a:custGeom>
              <a:avLst/>
              <a:gdLst/>
              <a:ahLst/>
              <a:cxnLst/>
              <a:rect l="l" t="t" r="r" b="b"/>
              <a:pathLst>
                <a:path w="22932" h="4553" extrusionOk="0">
                  <a:moveTo>
                    <a:pt x="11069" y="1"/>
                  </a:moveTo>
                  <a:cubicBezTo>
                    <a:pt x="7296" y="1"/>
                    <a:pt x="3518" y="997"/>
                    <a:pt x="145" y="2997"/>
                  </a:cubicBezTo>
                  <a:cubicBezTo>
                    <a:pt x="1" y="3082"/>
                    <a:pt x="93" y="3282"/>
                    <a:pt x="230" y="3282"/>
                  </a:cubicBezTo>
                  <a:cubicBezTo>
                    <a:pt x="255" y="3282"/>
                    <a:pt x="282" y="3275"/>
                    <a:pt x="309" y="3259"/>
                  </a:cubicBezTo>
                  <a:cubicBezTo>
                    <a:pt x="1450" y="2586"/>
                    <a:pt x="2652" y="2022"/>
                    <a:pt x="3899" y="1575"/>
                  </a:cubicBezTo>
                  <a:lnTo>
                    <a:pt x="7784" y="4519"/>
                  </a:lnTo>
                  <a:cubicBezTo>
                    <a:pt x="7815" y="4542"/>
                    <a:pt x="7848" y="4552"/>
                    <a:pt x="7880" y="4552"/>
                  </a:cubicBezTo>
                  <a:cubicBezTo>
                    <a:pt x="8010" y="4552"/>
                    <a:pt x="8122" y="4390"/>
                    <a:pt x="7996" y="4293"/>
                  </a:cubicBezTo>
                  <a:lnTo>
                    <a:pt x="4245" y="1451"/>
                  </a:lnTo>
                  <a:cubicBezTo>
                    <a:pt x="5597" y="987"/>
                    <a:pt x="6992" y="659"/>
                    <a:pt x="8409" y="475"/>
                  </a:cubicBezTo>
                  <a:cubicBezTo>
                    <a:pt x="8412" y="481"/>
                    <a:pt x="8416" y="487"/>
                    <a:pt x="8421" y="492"/>
                  </a:cubicBezTo>
                  <a:lnTo>
                    <a:pt x="12268" y="4071"/>
                  </a:lnTo>
                  <a:cubicBezTo>
                    <a:pt x="12300" y="4101"/>
                    <a:pt x="12335" y="4113"/>
                    <a:pt x="12369" y="4113"/>
                  </a:cubicBezTo>
                  <a:cubicBezTo>
                    <a:pt x="12490" y="4113"/>
                    <a:pt x="12594" y="3953"/>
                    <a:pt x="12480" y="3846"/>
                  </a:cubicBezTo>
                  <a:lnTo>
                    <a:pt x="8807" y="429"/>
                  </a:lnTo>
                  <a:cubicBezTo>
                    <a:pt x="8901" y="419"/>
                    <a:pt x="8994" y="407"/>
                    <a:pt x="9085" y="397"/>
                  </a:cubicBezTo>
                  <a:cubicBezTo>
                    <a:pt x="9739" y="335"/>
                    <a:pt x="10395" y="304"/>
                    <a:pt x="11050" y="304"/>
                  </a:cubicBezTo>
                  <a:cubicBezTo>
                    <a:pt x="11891" y="304"/>
                    <a:pt x="12732" y="355"/>
                    <a:pt x="13568" y="456"/>
                  </a:cubicBezTo>
                  <a:lnTo>
                    <a:pt x="17050" y="4044"/>
                  </a:lnTo>
                  <a:cubicBezTo>
                    <a:pt x="17080" y="4076"/>
                    <a:pt x="17115" y="4089"/>
                    <a:pt x="17149" y="4089"/>
                  </a:cubicBezTo>
                  <a:cubicBezTo>
                    <a:pt x="17264" y="4089"/>
                    <a:pt x="17368" y="3929"/>
                    <a:pt x="17261" y="3819"/>
                  </a:cubicBezTo>
                  <a:lnTo>
                    <a:pt x="14068" y="529"/>
                  </a:lnTo>
                  <a:lnTo>
                    <a:pt x="14068" y="529"/>
                  </a:lnTo>
                  <a:cubicBezTo>
                    <a:pt x="17129" y="961"/>
                    <a:pt x="20060" y="2066"/>
                    <a:pt x="22644" y="3764"/>
                  </a:cubicBezTo>
                  <a:cubicBezTo>
                    <a:pt x="22671" y="3782"/>
                    <a:pt x="22697" y="3789"/>
                    <a:pt x="22722" y="3789"/>
                  </a:cubicBezTo>
                  <a:cubicBezTo>
                    <a:pt x="22850" y="3789"/>
                    <a:pt x="22931" y="3583"/>
                    <a:pt x="22792" y="3493"/>
                  </a:cubicBezTo>
                  <a:cubicBezTo>
                    <a:pt x="19237" y="1169"/>
                    <a:pt x="15156" y="1"/>
                    <a:pt x="11069" y="1"/>
                  </a:cubicBezTo>
                  <a:close/>
                </a:path>
              </a:pathLst>
            </a:custGeom>
            <a:solidFill>
              <a:srgbClr val="509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31"/>
          <p:cNvSpPr/>
          <p:nvPr/>
        </p:nvSpPr>
        <p:spPr>
          <a:xfrm flipH="1">
            <a:off x="6838149" y="417606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31"/>
          <p:cNvSpPr/>
          <p:nvPr/>
        </p:nvSpPr>
        <p:spPr>
          <a:xfrm flipH="1">
            <a:off x="8694486" y="3332556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31"/>
          <p:cNvSpPr/>
          <p:nvPr/>
        </p:nvSpPr>
        <p:spPr>
          <a:xfrm rot="-10665712" flipH="1">
            <a:off x="-922740" y="-292088"/>
            <a:ext cx="2140387" cy="147776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31"/>
          <p:cNvSpPr/>
          <p:nvPr/>
        </p:nvSpPr>
        <p:spPr>
          <a:xfrm flipH="1">
            <a:off x="1282011" y="15120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31"/>
          <p:cNvSpPr/>
          <p:nvPr/>
        </p:nvSpPr>
        <p:spPr>
          <a:xfrm flipH="1">
            <a:off x="2384024" y="1532806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32"/>
          <p:cNvSpPr/>
          <p:nvPr/>
        </p:nvSpPr>
        <p:spPr>
          <a:xfrm rot="-8316869" flipH="1">
            <a:off x="-836531" y="3673796"/>
            <a:ext cx="2851949" cy="1932101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32"/>
          <p:cNvSpPr/>
          <p:nvPr/>
        </p:nvSpPr>
        <p:spPr>
          <a:xfrm rot="-1584662" flipH="1">
            <a:off x="451168" y="4506636"/>
            <a:ext cx="276528" cy="266403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32"/>
          <p:cNvSpPr/>
          <p:nvPr/>
        </p:nvSpPr>
        <p:spPr>
          <a:xfrm rot="-1584662" flipH="1">
            <a:off x="240724" y="3932347"/>
            <a:ext cx="276528" cy="266403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32"/>
          <p:cNvSpPr/>
          <p:nvPr/>
        </p:nvSpPr>
        <p:spPr>
          <a:xfrm rot="-1584662" flipH="1">
            <a:off x="1088778" y="4485935"/>
            <a:ext cx="276528" cy="266403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32"/>
          <p:cNvSpPr/>
          <p:nvPr/>
        </p:nvSpPr>
        <p:spPr>
          <a:xfrm flipH="1">
            <a:off x="7369306" y="4799913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32"/>
          <p:cNvSpPr/>
          <p:nvPr/>
        </p:nvSpPr>
        <p:spPr>
          <a:xfrm flipH="1">
            <a:off x="6743469" y="467622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4" name="Google Shape;1824;p32"/>
          <p:cNvGrpSpPr/>
          <p:nvPr/>
        </p:nvGrpSpPr>
        <p:grpSpPr>
          <a:xfrm rot="1395296" flipH="1">
            <a:off x="8319982" y="3958554"/>
            <a:ext cx="1125601" cy="1086002"/>
            <a:chOff x="1916850" y="6986125"/>
            <a:chExt cx="674375" cy="650650"/>
          </a:xfrm>
        </p:grpSpPr>
        <p:sp>
          <p:nvSpPr>
            <p:cNvPr id="1825" name="Google Shape;1825;p32"/>
            <p:cNvSpPr/>
            <p:nvPr/>
          </p:nvSpPr>
          <p:spPr>
            <a:xfrm>
              <a:off x="1916850" y="6986125"/>
              <a:ext cx="674375" cy="650650"/>
            </a:xfrm>
            <a:custGeom>
              <a:avLst/>
              <a:gdLst/>
              <a:ahLst/>
              <a:cxnLst/>
              <a:rect l="l" t="t" r="r" b="b"/>
              <a:pathLst>
                <a:path w="26975" h="26026" extrusionOk="0">
                  <a:moveTo>
                    <a:pt x="26975" y="1"/>
                  </a:moveTo>
                  <a:lnTo>
                    <a:pt x="26975" y="1"/>
                  </a:lnTo>
                  <a:cubicBezTo>
                    <a:pt x="26022" y="994"/>
                    <a:pt x="24520" y="1511"/>
                    <a:pt x="23109" y="1651"/>
                  </a:cubicBezTo>
                  <a:cubicBezTo>
                    <a:pt x="22531" y="1708"/>
                    <a:pt x="21951" y="1721"/>
                    <a:pt x="21370" y="1721"/>
                  </a:cubicBezTo>
                  <a:cubicBezTo>
                    <a:pt x="20916" y="1721"/>
                    <a:pt x="20462" y="1713"/>
                    <a:pt x="20009" y="1713"/>
                  </a:cubicBezTo>
                  <a:cubicBezTo>
                    <a:pt x="19137" y="1713"/>
                    <a:pt x="18268" y="1741"/>
                    <a:pt x="17412" y="1906"/>
                  </a:cubicBezTo>
                  <a:cubicBezTo>
                    <a:pt x="15377" y="2295"/>
                    <a:pt x="13504" y="3482"/>
                    <a:pt x="12283" y="5160"/>
                  </a:cubicBezTo>
                  <a:cubicBezTo>
                    <a:pt x="11063" y="6836"/>
                    <a:pt x="10504" y="8983"/>
                    <a:pt x="10756" y="11041"/>
                  </a:cubicBezTo>
                  <a:cubicBezTo>
                    <a:pt x="9845" y="10509"/>
                    <a:pt x="8800" y="10257"/>
                    <a:pt x="7749" y="10257"/>
                  </a:cubicBezTo>
                  <a:cubicBezTo>
                    <a:pt x="5744" y="10257"/>
                    <a:pt x="3717" y="11176"/>
                    <a:pt x="2556" y="12824"/>
                  </a:cubicBezTo>
                  <a:cubicBezTo>
                    <a:pt x="1182" y="14773"/>
                    <a:pt x="1045" y="17310"/>
                    <a:pt x="997" y="19695"/>
                  </a:cubicBezTo>
                  <a:cubicBezTo>
                    <a:pt x="956" y="21846"/>
                    <a:pt x="917" y="24105"/>
                    <a:pt x="0" y="26026"/>
                  </a:cubicBezTo>
                  <a:cubicBezTo>
                    <a:pt x="551" y="25554"/>
                    <a:pt x="1334" y="25307"/>
                    <a:pt x="2075" y="25282"/>
                  </a:cubicBezTo>
                  <a:cubicBezTo>
                    <a:pt x="2127" y="25280"/>
                    <a:pt x="2179" y="25279"/>
                    <a:pt x="2230" y="25279"/>
                  </a:cubicBezTo>
                  <a:cubicBezTo>
                    <a:pt x="3288" y="25279"/>
                    <a:pt x="4323" y="25598"/>
                    <a:pt x="5368" y="25760"/>
                  </a:cubicBezTo>
                  <a:cubicBezTo>
                    <a:pt x="5708" y="25811"/>
                    <a:pt x="6059" y="25843"/>
                    <a:pt x="6407" y="25843"/>
                  </a:cubicBezTo>
                  <a:cubicBezTo>
                    <a:pt x="7188" y="25843"/>
                    <a:pt x="7958" y="25681"/>
                    <a:pt x="8565" y="25209"/>
                  </a:cubicBezTo>
                  <a:cubicBezTo>
                    <a:pt x="9239" y="24685"/>
                    <a:pt x="9610" y="23844"/>
                    <a:pt x="9743" y="22997"/>
                  </a:cubicBezTo>
                  <a:cubicBezTo>
                    <a:pt x="9875" y="22149"/>
                    <a:pt x="9788" y="21288"/>
                    <a:pt x="9705" y="20434"/>
                  </a:cubicBezTo>
                  <a:lnTo>
                    <a:pt x="9705" y="20434"/>
                  </a:lnTo>
                  <a:cubicBezTo>
                    <a:pt x="10660" y="22107"/>
                    <a:pt x="12597" y="23090"/>
                    <a:pt x="14507" y="23090"/>
                  </a:cubicBezTo>
                  <a:cubicBezTo>
                    <a:pt x="15317" y="23090"/>
                    <a:pt x="16121" y="22913"/>
                    <a:pt x="16844" y="22538"/>
                  </a:cubicBezTo>
                  <a:cubicBezTo>
                    <a:pt x="19280" y="21271"/>
                    <a:pt x="20400" y="17966"/>
                    <a:pt x="19232" y="15483"/>
                  </a:cubicBezTo>
                  <a:lnTo>
                    <a:pt x="19232" y="15483"/>
                  </a:lnTo>
                  <a:cubicBezTo>
                    <a:pt x="19413" y="15503"/>
                    <a:pt x="19595" y="15512"/>
                    <a:pt x="19776" y="15512"/>
                  </a:cubicBezTo>
                  <a:cubicBezTo>
                    <a:pt x="21101" y="15512"/>
                    <a:pt x="22422" y="15009"/>
                    <a:pt x="23402" y="14117"/>
                  </a:cubicBezTo>
                  <a:cubicBezTo>
                    <a:pt x="25410" y="12294"/>
                    <a:pt x="25746" y="9299"/>
                    <a:pt x="25842" y="6589"/>
                  </a:cubicBezTo>
                  <a:cubicBezTo>
                    <a:pt x="25926" y="4351"/>
                    <a:pt x="25992" y="1953"/>
                    <a:pt x="26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1954650" y="7037425"/>
              <a:ext cx="602300" cy="554025"/>
            </a:xfrm>
            <a:custGeom>
              <a:avLst/>
              <a:gdLst/>
              <a:ahLst/>
              <a:cxnLst/>
              <a:rect l="l" t="t" r="r" b="b"/>
              <a:pathLst>
                <a:path w="24092" h="22161" extrusionOk="0">
                  <a:moveTo>
                    <a:pt x="23871" y="0"/>
                  </a:moveTo>
                  <a:cubicBezTo>
                    <a:pt x="23839" y="0"/>
                    <a:pt x="23805" y="13"/>
                    <a:pt x="23775" y="43"/>
                  </a:cubicBezTo>
                  <a:cubicBezTo>
                    <a:pt x="22063" y="1718"/>
                    <a:pt x="19549" y="2004"/>
                    <a:pt x="17437" y="2930"/>
                  </a:cubicBezTo>
                  <a:cubicBezTo>
                    <a:pt x="15190" y="3916"/>
                    <a:pt x="13244" y="5633"/>
                    <a:pt x="12192" y="7872"/>
                  </a:cubicBezTo>
                  <a:cubicBezTo>
                    <a:pt x="11602" y="9123"/>
                    <a:pt x="11322" y="10498"/>
                    <a:pt x="11378" y="11879"/>
                  </a:cubicBezTo>
                  <a:cubicBezTo>
                    <a:pt x="10536" y="11693"/>
                    <a:pt x="9660" y="11568"/>
                    <a:pt x="8793" y="11568"/>
                  </a:cubicBezTo>
                  <a:cubicBezTo>
                    <a:pt x="7530" y="11568"/>
                    <a:pt x="6288" y="11833"/>
                    <a:pt x="5204" y="12562"/>
                  </a:cubicBezTo>
                  <a:cubicBezTo>
                    <a:pt x="3351" y="13808"/>
                    <a:pt x="2421" y="15972"/>
                    <a:pt x="1687" y="17996"/>
                  </a:cubicBezTo>
                  <a:cubicBezTo>
                    <a:pt x="1205" y="19321"/>
                    <a:pt x="763" y="20672"/>
                    <a:pt x="70" y="21908"/>
                  </a:cubicBezTo>
                  <a:cubicBezTo>
                    <a:pt x="0" y="22033"/>
                    <a:pt x="110" y="22160"/>
                    <a:pt x="215" y="22160"/>
                  </a:cubicBezTo>
                  <a:cubicBezTo>
                    <a:pt x="258" y="22160"/>
                    <a:pt x="300" y="22139"/>
                    <a:pt x="329" y="22087"/>
                  </a:cubicBezTo>
                  <a:cubicBezTo>
                    <a:pt x="1477" y="20047"/>
                    <a:pt x="1934" y="17711"/>
                    <a:pt x="3022" y="15643"/>
                  </a:cubicBezTo>
                  <a:cubicBezTo>
                    <a:pt x="3504" y="14730"/>
                    <a:pt x="4107" y="13860"/>
                    <a:pt x="4900" y="13187"/>
                  </a:cubicBezTo>
                  <a:cubicBezTo>
                    <a:pt x="5726" y="12487"/>
                    <a:pt x="6727" y="12077"/>
                    <a:pt x="7799" y="11938"/>
                  </a:cubicBezTo>
                  <a:cubicBezTo>
                    <a:pt x="8130" y="11895"/>
                    <a:pt x="8464" y="11875"/>
                    <a:pt x="8798" y="11875"/>
                  </a:cubicBezTo>
                  <a:cubicBezTo>
                    <a:pt x="9703" y="11875"/>
                    <a:pt x="10611" y="12019"/>
                    <a:pt x="11488" y="12225"/>
                  </a:cubicBezTo>
                  <a:cubicBezTo>
                    <a:pt x="11505" y="12229"/>
                    <a:pt x="11522" y="12231"/>
                    <a:pt x="11538" y="12231"/>
                  </a:cubicBezTo>
                  <a:cubicBezTo>
                    <a:pt x="11636" y="12231"/>
                    <a:pt x="11704" y="12156"/>
                    <a:pt x="11697" y="12047"/>
                  </a:cubicBezTo>
                  <a:cubicBezTo>
                    <a:pt x="11517" y="9487"/>
                    <a:pt x="12649" y="6982"/>
                    <a:pt x="14493" y="5240"/>
                  </a:cubicBezTo>
                  <a:cubicBezTo>
                    <a:pt x="15361" y="4421"/>
                    <a:pt x="16371" y="3757"/>
                    <a:pt x="17458" y="3267"/>
                  </a:cubicBezTo>
                  <a:cubicBezTo>
                    <a:pt x="18505" y="2794"/>
                    <a:pt x="19615" y="2491"/>
                    <a:pt x="20698" y="2113"/>
                  </a:cubicBezTo>
                  <a:cubicBezTo>
                    <a:pt x="21888" y="1699"/>
                    <a:pt x="23066" y="1177"/>
                    <a:pt x="23978" y="284"/>
                  </a:cubicBezTo>
                  <a:cubicBezTo>
                    <a:pt x="24091" y="174"/>
                    <a:pt x="23990" y="0"/>
                    <a:pt x="23871" y="0"/>
                  </a:cubicBezTo>
                  <a:close/>
                </a:path>
              </a:pathLst>
            </a:custGeom>
            <a:solidFill>
              <a:srgbClr val="72C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7" name="Google Shape;1827;p32"/>
          <p:cNvGrpSpPr/>
          <p:nvPr/>
        </p:nvGrpSpPr>
        <p:grpSpPr>
          <a:xfrm flipH="1">
            <a:off x="7671755" y="4730091"/>
            <a:ext cx="1605948" cy="593056"/>
            <a:chOff x="1311650" y="4534700"/>
            <a:chExt cx="636700" cy="235125"/>
          </a:xfrm>
        </p:grpSpPr>
        <p:sp>
          <p:nvSpPr>
            <p:cNvPr id="1828" name="Google Shape;1828;p32"/>
            <p:cNvSpPr/>
            <p:nvPr/>
          </p:nvSpPr>
          <p:spPr>
            <a:xfrm>
              <a:off x="1311650" y="4534700"/>
              <a:ext cx="636700" cy="235125"/>
            </a:xfrm>
            <a:custGeom>
              <a:avLst/>
              <a:gdLst/>
              <a:ahLst/>
              <a:cxnLst/>
              <a:rect l="l" t="t" r="r" b="b"/>
              <a:pathLst>
                <a:path w="25468" h="9405" extrusionOk="0">
                  <a:moveTo>
                    <a:pt x="12651" y="0"/>
                  </a:moveTo>
                  <a:cubicBezTo>
                    <a:pt x="10516" y="0"/>
                    <a:pt x="8379" y="409"/>
                    <a:pt x="6395" y="1203"/>
                  </a:cubicBezTo>
                  <a:cubicBezTo>
                    <a:pt x="3948" y="2186"/>
                    <a:pt x="1760" y="3720"/>
                    <a:pt x="0" y="5686"/>
                  </a:cubicBezTo>
                  <a:cubicBezTo>
                    <a:pt x="151" y="5665"/>
                    <a:pt x="303" y="5655"/>
                    <a:pt x="456" y="5655"/>
                  </a:cubicBezTo>
                  <a:cubicBezTo>
                    <a:pt x="1124" y="5655"/>
                    <a:pt x="1807" y="5842"/>
                    <a:pt x="2422" y="6118"/>
                  </a:cubicBezTo>
                  <a:cubicBezTo>
                    <a:pt x="3409" y="6565"/>
                    <a:pt x="4278" y="7221"/>
                    <a:pt x="5226" y="7743"/>
                  </a:cubicBezTo>
                  <a:cubicBezTo>
                    <a:pt x="6019" y="8178"/>
                    <a:pt x="6909" y="8520"/>
                    <a:pt x="7803" y="8520"/>
                  </a:cubicBezTo>
                  <a:cubicBezTo>
                    <a:pt x="7975" y="8520"/>
                    <a:pt x="8147" y="8508"/>
                    <a:pt x="8319" y="8481"/>
                  </a:cubicBezTo>
                  <a:cubicBezTo>
                    <a:pt x="9383" y="8311"/>
                    <a:pt x="10393" y="7437"/>
                    <a:pt x="10407" y="6355"/>
                  </a:cubicBezTo>
                  <a:cubicBezTo>
                    <a:pt x="11289" y="8214"/>
                    <a:pt x="13339" y="9405"/>
                    <a:pt x="15381" y="9405"/>
                  </a:cubicBezTo>
                  <a:cubicBezTo>
                    <a:pt x="15866" y="9405"/>
                    <a:pt x="16350" y="9337"/>
                    <a:pt x="16819" y="9196"/>
                  </a:cubicBezTo>
                  <a:cubicBezTo>
                    <a:pt x="18342" y="8735"/>
                    <a:pt x="19573" y="7637"/>
                    <a:pt x="20946" y="6833"/>
                  </a:cubicBezTo>
                  <a:cubicBezTo>
                    <a:pt x="21818" y="6327"/>
                    <a:pt x="22854" y="5947"/>
                    <a:pt x="23841" y="5947"/>
                  </a:cubicBezTo>
                  <a:cubicBezTo>
                    <a:pt x="24413" y="5947"/>
                    <a:pt x="24969" y="6074"/>
                    <a:pt x="25468" y="6379"/>
                  </a:cubicBezTo>
                  <a:cubicBezTo>
                    <a:pt x="23363" y="3526"/>
                    <a:pt x="20248" y="1449"/>
                    <a:pt x="16822" y="538"/>
                  </a:cubicBezTo>
                  <a:cubicBezTo>
                    <a:pt x="15463" y="178"/>
                    <a:pt x="14057" y="0"/>
                    <a:pt x="12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1340750" y="4583750"/>
              <a:ext cx="573300" cy="113825"/>
            </a:xfrm>
            <a:custGeom>
              <a:avLst/>
              <a:gdLst/>
              <a:ahLst/>
              <a:cxnLst/>
              <a:rect l="l" t="t" r="r" b="b"/>
              <a:pathLst>
                <a:path w="22932" h="4553" extrusionOk="0">
                  <a:moveTo>
                    <a:pt x="11069" y="1"/>
                  </a:moveTo>
                  <a:cubicBezTo>
                    <a:pt x="7296" y="1"/>
                    <a:pt x="3518" y="997"/>
                    <a:pt x="145" y="2997"/>
                  </a:cubicBezTo>
                  <a:cubicBezTo>
                    <a:pt x="1" y="3082"/>
                    <a:pt x="93" y="3282"/>
                    <a:pt x="230" y="3282"/>
                  </a:cubicBezTo>
                  <a:cubicBezTo>
                    <a:pt x="255" y="3282"/>
                    <a:pt x="282" y="3275"/>
                    <a:pt x="309" y="3259"/>
                  </a:cubicBezTo>
                  <a:cubicBezTo>
                    <a:pt x="1450" y="2586"/>
                    <a:pt x="2652" y="2022"/>
                    <a:pt x="3899" y="1575"/>
                  </a:cubicBezTo>
                  <a:lnTo>
                    <a:pt x="7784" y="4519"/>
                  </a:lnTo>
                  <a:cubicBezTo>
                    <a:pt x="7815" y="4542"/>
                    <a:pt x="7848" y="4552"/>
                    <a:pt x="7880" y="4552"/>
                  </a:cubicBezTo>
                  <a:cubicBezTo>
                    <a:pt x="8010" y="4552"/>
                    <a:pt x="8122" y="4390"/>
                    <a:pt x="7996" y="4293"/>
                  </a:cubicBezTo>
                  <a:lnTo>
                    <a:pt x="4245" y="1451"/>
                  </a:lnTo>
                  <a:cubicBezTo>
                    <a:pt x="5597" y="987"/>
                    <a:pt x="6992" y="659"/>
                    <a:pt x="8409" y="475"/>
                  </a:cubicBezTo>
                  <a:cubicBezTo>
                    <a:pt x="8412" y="481"/>
                    <a:pt x="8416" y="487"/>
                    <a:pt x="8421" y="492"/>
                  </a:cubicBezTo>
                  <a:lnTo>
                    <a:pt x="12268" y="4071"/>
                  </a:lnTo>
                  <a:cubicBezTo>
                    <a:pt x="12300" y="4101"/>
                    <a:pt x="12335" y="4113"/>
                    <a:pt x="12369" y="4113"/>
                  </a:cubicBezTo>
                  <a:cubicBezTo>
                    <a:pt x="12490" y="4113"/>
                    <a:pt x="12594" y="3953"/>
                    <a:pt x="12480" y="3846"/>
                  </a:cubicBezTo>
                  <a:lnTo>
                    <a:pt x="8807" y="429"/>
                  </a:lnTo>
                  <a:cubicBezTo>
                    <a:pt x="8901" y="419"/>
                    <a:pt x="8994" y="407"/>
                    <a:pt x="9085" y="397"/>
                  </a:cubicBezTo>
                  <a:cubicBezTo>
                    <a:pt x="9739" y="335"/>
                    <a:pt x="10395" y="304"/>
                    <a:pt x="11050" y="304"/>
                  </a:cubicBezTo>
                  <a:cubicBezTo>
                    <a:pt x="11891" y="304"/>
                    <a:pt x="12732" y="355"/>
                    <a:pt x="13568" y="456"/>
                  </a:cubicBezTo>
                  <a:lnTo>
                    <a:pt x="17050" y="4044"/>
                  </a:lnTo>
                  <a:cubicBezTo>
                    <a:pt x="17080" y="4076"/>
                    <a:pt x="17115" y="4089"/>
                    <a:pt x="17149" y="4089"/>
                  </a:cubicBezTo>
                  <a:cubicBezTo>
                    <a:pt x="17264" y="4089"/>
                    <a:pt x="17368" y="3929"/>
                    <a:pt x="17261" y="3819"/>
                  </a:cubicBezTo>
                  <a:lnTo>
                    <a:pt x="14068" y="529"/>
                  </a:lnTo>
                  <a:lnTo>
                    <a:pt x="14068" y="529"/>
                  </a:lnTo>
                  <a:cubicBezTo>
                    <a:pt x="17129" y="961"/>
                    <a:pt x="20060" y="2066"/>
                    <a:pt x="22644" y="3764"/>
                  </a:cubicBezTo>
                  <a:cubicBezTo>
                    <a:pt x="22671" y="3782"/>
                    <a:pt x="22697" y="3789"/>
                    <a:pt x="22722" y="3789"/>
                  </a:cubicBezTo>
                  <a:cubicBezTo>
                    <a:pt x="22850" y="3789"/>
                    <a:pt x="22931" y="3583"/>
                    <a:pt x="22792" y="3493"/>
                  </a:cubicBezTo>
                  <a:cubicBezTo>
                    <a:pt x="19237" y="1169"/>
                    <a:pt x="15156" y="1"/>
                    <a:pt x="11069" y="1"/>
                  </a:cubicBezTo>
                  <a:close/>
                </a:path>
              </a:pathLst>
            </a:custGeom>
            <a:solidFill>
              <a:srgbClr val="509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2"/>
          <p:cNvSpPr/>
          <p:nvPr/>
        </p:nvSpPr>
        <p:spPr>
          <a:xfrm flipH="1">
            <a:off x="8744531" y="2907338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32"/>
          <p:cNvSpPr/>
          <p:nvPr/>
        </p:nvSpPr>
        <p:spPr>
          <a:xfrm flipH="1">
            <a:off x="8468019" y="338237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32"/>
          <p:cNvSpPr/>
          <p:nvPr/>
        </p:nvSpPr>
        <p:spPr>
          <a:xfrm rot="10665941">
            <a:off x="7583330" y="-364771"/>
            <a:ext cx="2606226" cy="179954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32"/>
          <p:cNvSpPr/>
          <p:nvPr/>
        </p:nvSpPr>
        <p:spPr>
          <a:xfrm rot="-10665712" flipH="1">
            <a:off x="-922740" y="-292088"/>
            <a:ext cx="2140387" cy="147776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32"/>
          <p:cNvSpPr/>
          <p:nvPr/>
        </p:nvSpPr>
        <p:spPr>
          <a:xfrm rot="-1584662" flipH="1">
            <a:off x="346099" y="83097"/>
            <a:ext cx="276528" cy="266403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32"/>
          <p:cNvSpPr/>
          <p:nvPr/>
        </p:nvSpPr>
        <p:spPr>
          <a:xfrm rot="-1584662" flipH="1">
            <a:off x="8699693" y="252211"/>
            <a:ext cx="276528" cy="266403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32"/>
          <p:cNvSpPr/>
          <p:nvPr/>
        </p:nvSpPr>
        <p:spPr>
          <a:xfrm rot="-1584662" flipH="1">
            <a:off x="212878" y="699110"/>
            <a:ext cx="276528" cy="266403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33"/>
          <p:cNvSpPr/>
          <p:nvPr/>
        </p:nvSpPr>
        <p:spPr>
          <a:xfrm>
            <a:off x="1481675" y="4799913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3"/>
          <p:cNvSpPr/>
          <p:nvPr/>
        </p:nvSpPr>
        <p:spPr>
          <a:xfrm>
            <a:off x="2107513" y="467622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0" name="Google Shape;1840;p33"/>
          <p:cNvGrpSpPr/>
          <p:nvPr/>
        </p:nvGrpSpPr>
        <p:grpSpPr>
          <a:xfrm rot="-1395296">
            <a:off x="-318088" y="3958554"/>
            <a:ext cx="1125601" cy="1086002"/>
            <a:chOff x="1916850" y="6986125"/>
            <a:chExt cx="674375" cy="650650"/>
          </a:xfrm>
        </p:grpSpPr>
        <p:sp>
          <p:nvSpPr>
            <p:cNvPr id="1841" name="Google Shape;1841;p33"/>
            <p:cNvSpPr/>
            <p:nvPr/>
          </p:nvSpPr>
          <p:spPr>
            <a:xfrm>
              <a:off x="1916850" y="6986125"/>
              <a:ext cx="674375" cy="650650"/>
            </a:xfrm>
            <a:custGeom>
              <a:avLst/>
              <a:gdLst/>
              <a:ahLst/>
              <a:cxnLst/>
              <a:rect l="l" t="t" r="r" b="b"/>
              <a:pathLst>
                <a:path w="26975" h="26026" extrusionOk="0">
                  <a:moveTo>
                    <a:pt x="26975" y="1"/>
                  </a:moveTo>
                  <a:lnTo>
                    <a:pt x="26975" y="1"/>
                  </a:lnTo>
                  <a:cubicBezTo>
                    <a:pt x="26022" y="994"/>
                    <a:pt x="24520" y="1511"/>
                    <a:pt x="23109" y="1651"/>
                  </a:cubicBezTo>
                  <a:cubicBezTo>
                    <a:pt x="22531" y="1708"/>
                    <a:pt x="21951" y="1721"/>
                    <a:pt x="21370" y="1721"/>
                  </a:cubicBezTo>
                  <a:cubicBezTo>
                    <a:pt x="20916" y="1721"/>
                    <a:pt x="20462" y="1713"/>
                    <a:pt x="20009" y="1713"/>
                  </a:cubicBezTo>
                  <a:cubicBezTo>
                    <a:pt x="19137" y="1713"/>
                    <a:pt x="18268" y="1741"/>
                    <a:pt x="17412" y="1906"/>
                  </a:cubicBezTo>
                  <a:cubicBezTo>
                    <a:pt x="15377" y="2295"/>
                    <a:pt x="13504" y="3482"/>
                    <a:pt x="12283" y="5160"/>
                  </a:cubicBezTo>
                  <a:cubicBezTo>
                    <a:pt x="11063" y="6836"/>
                    <a:pt x="10504" y="8983"/>
                    <a:pt x="10756" y="11041"/>
                  </a:cubicBezTo>
                  <a:cubicBezTo>
                    <a:pt x="9845" y="10509"/>
                    <a:pt x="8800" y="10257"/>
                    <a:pt x="7749" y="10257"/>
                  </a:cubicBezTo>
                  <a:cubicBezTo>
                    <a:pt x="5744" y="10257"/>
                    <a:pt x="3717" y="11176"/>
                    <a:pt x="2556" y="12824"/>
                  </a:cubicBezTo>
                  <a:cubicBezTo>
                    <a:pt x="1182" y="14773"/>
                    <a:pt x="1045" y="17310"/>
                    <a:pt x="997" y="19695"/>
                  </a:cubicBezTo>
                  <a:cubicBezTo>
                    <a:pt x="956" y="21846"/>
                    <a:pt x="917" y="24105"/>
                    <a:pt x="0" y="26026"/>
                  </a:cubicBezTo>
                  <a:cubicBezTo>
                    <a:pt x="551" y="25554"/>
                    <a:pt x="1334" y="25307"/>
                    <a:pt x="2075" y="25282"/>
                  </a:cubicBezTo>
                  <a:cubicBezTo>
                    <a:pt x="2127" y="25280"/>
                    <a:pt x="2179" y="25279"/>
                    <a:pt x="2230" y="25279"/>
                  </a:cubicBezTo>
                  <a:cubicBezTo>
                    <a:pt x="3288" y="25279"/>
                    <a:pt x="4323" y="25598"/>
                    <a:pt x="5368" y="25760"/>
                  </a:cubicBezTo>
                  <a:cubicBezTo>
                    <a:pt x="5708" y="25811"/>
                    <a:pt x="6059" y="25843"/>
                    <a:pt x="6407" y="25843"/>
                  </a:cubicBezTo>
                  <a:cubicBezTo>
                    <a:pt x="7188" y="25843"/>
                    <a:pt x="7958" y="25681"/>
                    <a:pt x="8565" y="25209"/>
                  </a:cubicBezTo>
                  <a:cubicBezTo>
                    <a:pt x="9239" y="24685"/>
                    <a:pt x="9610" y="23844"/>
                    <a:pt x="9743" y="22997"/>
                  </a:cubicBezTo>
                  <a:cubicBezTo>
                    <a:pt x="9875" y="22149"/>
                    <a:pt x="9788" y="21288"/>
                    <a:pt x="9705" y="20434"/>
                  </a:cubicBezTo>
                  <a:lnTo>
                    <a:pt x="9705" y="20434"/>
                  </a:lnTo>
                  <a:cubicBezTo>
                    <a:pt x="10660" y="22107"/>
                    <a:pt x="12597" y="23090"/>
                    <a:pt x="14507" y="23090"/>
                  </a:cubicBezTo>
                  <a:cubicBezTo>
                    <a:pt x="15317" y="23090"/>
                    <a:pt x="16121" y="22913"/>
                    <a:pt x="16844" y="22538"/>
                  </a:cubicBezTo>
                  <a:cubicBezTo>
                    <a:pt x="19280" y="21271"/>
                    <a:pt x="20400" y="17966"/>
                    <a:pt x="19232" y="15483"/>
                  </a:cubicBezTo>
                  <a:lnTo>
                    <a:pt x="19232" y="15483"/>
                  </a:lnTo>
                  <a:cubicBezTo>
                    <a:pt x="19413" y="15503"/>
                    <a:pt x="19595" y="15512"/>
                    <a:pt x="19776" y="15512"/>
                  </a:cubicBezTo>
                  <a:cubicBezTo>
                    <a:pt x="21101" y="15512"/>
                    <a:pt x="22422" y="15009"/>
                    <a:pt x="23402" y="14117"/>
                  </a:cubicBezTo>
                  <a:cubicBezTo>
                    <a:pt x="25410" y="12294"/>
                    <a:pt x="25746" y="9299"/>
                    <a:pt x="25842" y="6589"/>
                  </a:cubicBezTo>
                  <a:cubicBezTo>
                    <a:pt x="25926" y="4351"/>
                    <a:pt x="25992" y="1953"/>
                    <a:pt x="26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1954650" y="7037425"/>
              <a:ext cx="602300" cy="554025"/>
            </a:xfrm>
            <a:custGeom>
              <a:avLst/>
              <a:gdLst/>
              <a:ahLst/>
              <a:cxnLst/>
              <a:rect l="l" t="t" r="r" b="b"/>
              <a:pathLst>
                <a:path w="24092" h="22161" extrusionOk="0">
                  <a:moveTo>
                    <a:pt x="23871" y="0"/>
                  </a:moveTo>
                  <a:cubicBezTo>
                    <a:pt x="23839" y="0"/>
                    <a:pt x="23805" y="13"/>
                    <a:pt x="23775" y="43"/>
                  </a:cubicBezTo>
                  <a:cubicBezTo>
                    <a:pt x="22063" y="1718"/>
                    <a:pt x="19549" y="2004"/>
                    <a:pt x="17437" y="2930"/>
                  </a:cubicBezTo>
                  <a:cubicBezTo>
                    <a:pt x="15190" y="3916"/>
                    <a:pt x="13244" y="5633"/>
                    <a:pt x="12192" y="7872"/>
                  </a:cubicBezTo>
                  <a:cubicBezTo>
                    <a:pt x="11602" y="9123"/>
                    <a:pt x="11322" y="10498"/>
                    <a:pt x="11378" y="11879"/>
                  </a:cubicBezTo>
                  <a:cubicBezTo>
                    <a:pt x="10536" y="11693"/>
                    <a:pt x="9660" y="11568"/>
                    <a:pt x="8793" y="11568"/>
                  </a:cubicBezTo>
                  <a:cubicBezTo>
                    <a:pt x="7530" y="11568"/>
                    <a:pt x="6288" y="11833"/>
                    <a:pt x="5204" y="12562"/>
                  </a:cubicBezTo>
                  <a:cubicBezTo>
                    <a:pt x="3351" y="13808"/>
                    <a:pt x="2421" y="15972"/>
                    <a:pt x="1687" y="17996"/>
                  </a:cubicBezTo>
                  <a:cubicBezTo>
                    <a:pt x="1205" y="19321"/>
                    <a:pt x="763" y="20672"/>
                    <a:pt x="70" y="21908"/>
                  </a:cubicBezTo>
                  <a:cubicBezTo>
                    <a:pt x="0" y="22033"/>
                    <a:pt x="110" y="22160"/>
                    <a:pt x="215" y="22160"/>
                  </a:cubicBezTo>
                  <a:cubicBezTo>
                    <a:pt x="258" y="22160"/>
                    <a:pt x="300" y="22139"/>
                    <a:pt x="329" y="22087"/>
                  </a:cubicBezTo>
                  <a:cubicBezTo>
                    <a:pt x="1477" y="20047"/>
                    <a:pt x="1934" y="17711"/>
                    <a:pt x="3022" y="15643"/>
                  </a:cubicBezTo>
                  <a:cubicBezTo>
                    <a:pt x="3504" y="14730"/>
                    <a:pt x="4107" y="13860"/>
                    <a:pt x="4900" y="13187"/>
                  </a:cubicBezTo>
                  <a:cubicBezTo>
                    <a:pt x="5726" y="12487"/>
                    <a:pt x="6727" y="12077"/>
                    <a:pt x="7799" y="11938"/>
                  </a:cubicBezTo>
                  <a:cubicBezTo>
                    <a:pt x="8130" y="11895"/>
                    <a:pt x="8464" y="11875"/>
                    <a:pt x="8798" y="11875"/>
                  </a:cubicBezTo>
                  <a:cubicBezTo>
                    <a:pt x="9703" y="11875"/>
                    <a:pt x="10611" y="12019"/>
                    <a:pt x="11488" y="12225"/>
                  </a:cubicBezTo>
                  <a:cubicBezTo>
                    <a:pt x="11505" y="12229"/>
                    <a:pt x="11522" y="12231"/>
                    <a:pt x="11538" y="12231"/>
                  </a:cubicBezTo>
                  <a:cubicBezTo>
                    <a:pt x="11636" y="12231"/>
                    <a:pt x="11704" y="12156"/>
                    <a:pt x="11697" y="12047"/>
                  </a:cubicBezTo>
                  <a:cubicBezTo>
                    <a:pt x="11517" y="9487"/>
                    <a:pt x="12649" y="6982"/>
                    <a:pt x="14493" y="5240"/>
                  </a:cubicBezTo>
                  <a:cubicBezTo>
                    <a:pt x="15361" y="4421"/>
                    <a:pt x="16371" y="3757"/>
                    <a:pt x="17458" y="3267"/>
                  </a:cubicBezTo>
                  <a:cubicBezTo>
                    <a:pt x="18505" y="2794"/>
                    <a:pt x="19615" y="2491"/>
                    <a:pt x="20698" y="2113"/>
                  </a:cubicBezTo>
                  <a:cubicBezTo>
                    <a:pt x="21888" y="1699"/>
                    <a:pt x="23066" y="1177"/>
                    <a:pt x="23978" y="284"/>
                  </a:cubicBezTo>
                  <a:cubicBezTo>
                    <a:pt x="24091" y="174"/>
                    <a:pt x="23990" y="0"/>
                    <a:pt x="23871" y="0"/>
                  </a:cubicBezTo>
                  <a:close/>
                </a:path>
              </a:pathLst>
            </a:custGeom>
            <a:solidFill>
              <a:srgbClr val="72C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3" name="Google Shape;1843;p33"/>
          <p:cNvGrpSpPr/>
          <p:nvPr/>
        </p:nvGrpSpPr>
        <p:grpSpPr>
          <a:xfrm>
            <a:off x="-150208" y="4730091"/>
            <a:ext cx="1605948" cy="593056"/>
            <a:chOff x="1311650" y="4534700"/>
            <a:chExt cx="636700" cy="235125"/>
          </a:xfrm>
        </p:grpSpPr>
        <p:sp>
          <p:nvSpPr>
            <p:cNvPr id="1844" name="Google Shape;1844;p33"/>
            <p:cNvSpPr/>
            <p:nvPr/>
          </p:nvSpPr>
          <p:spPr>
            <a:xfrm>
              <a:off x="1311650" y="4534700"/>
              <a:ext cx="636700" cy="235125"/>
            </a:xfrm>
            <a:custGeom>
              <a:avLst/>
              <a:gdLst/>
              <a:ahLst/>
              <a:cxnLst/>
              <a:rect l="l" t="t" r="r" b="b"/>
              <a:pathLst>
                <a:path w="25468" h="9405" extrusionOk="0">
                  <a:moveTo>
                    <a:pt x="12651" y="0"/>
                  </a:moveTo>
                  <a:cubicBezTo>
                    <a:pt x="10516" y="0"/>
                    <a:pt x="8379" y="409"/>
                    <a:pt x="6395" y="1203"/>
                  </a:cubicBezTo>
                  <a:cubicBezTo>
                    <a:pt x="3948" y="2186"/>
                    <a:pt x="1760" y="3720"/>
                    <a:pt x="0" y="5686"/>
                  </a:cubicBezTo>
                  <a:cubicBezTo>
                    <a:pt x="151" y="5665"/>
                    <a:pt x="303" y="5655"/>
                    <a:pt x="456" y="5655"/>
                  </a:cubicBezTo>
                  <a:cubicBezTo>
                    <a:pt x="1124" y="5655"/>
                    <a:pt x="1807" y="5842"/>
                    <a:pt x="2422" y="6118"/>
                  </a:cubicBezTo>
                  <a:cubicBezTo>
                    <a:pt x="3409" y="6565"/>
                    <a:pt x="4278" y="7221"/>
                    <a:pt x="5226" y="7743"/>
                  </a:cubicBezTo>
                  <a:cubicBezTo>
                    <a:pt x="6019" y="8178"/>
                    <a:pt x="6909" y="8520"/>
                    <a:pt x="7803" y="8520"/>
                  </a:cubicBezTo>
                  <a:cubicBezTo>
                    <a:pt x="7975" y="8520"/>
                    <a:pt x="8147" y="8508"/>
                    <a:pt x="8319" y="8481"/>
                  </a:cubicBezTo>
                  <a:cubicBezTo>
                    <a:pt x="9383" y="8311"/>
                    <a:pt x="10393" y="7437"/>
                    <a:pt x="10407" y="6355"/>
                  </a:cubicBezTo>
                  <a:cubicBezTo>
                    <a:pt x="11289" y="8214"/>
                    <a:pt x="13339" y="9405"/>
                    <a:pt x="15381" y="9405"/>
                  </a:cubicBezTo>
                  <a:cubicBezTo>
                    <a:pt x="15866" y="9405"/>
                    <a:pt x="16350" y="9337"/>
                    <a:pt x="16819" y="9196"/>
                  </a:cubicBezTo>
                  <a:cubicBezTo>
                    <a:pt x="18342" y="8735"/>
                    <a:pt x="19573" y="7637"/>
                    <a:pt x="20946" y="6833"/>
                  </a:cubicBezTo>
                  <a:cubicBezTo>
                    <a:pt x="21818" y="6327"/>
                    <a:pt x="22854" y="5947"/>
                    <a:pt x="23841" y="5947"/>
                  </a:cubicBezTo>
                  <a:cubicBezTo>
                    <a:pt x="24413" y="5947"/>
                    <a:pt x="24969" y="6074"/>
                    <a:pt x="25468" y="6379"/>
                  </a:cubicBezTo>
                  <a:cubicBezTo>
                    <a:pt x="23363" y="3526"/>
                    <a:pt x="20248" y="1449"/>
                    <a:pt x="16822" y="538"/>
                  </a:cubicBezTo>
                  <a:cubicBezTo>
                    <a:pt x="15463" y="178"/>
                    <a:pt x="14057" y="0"/>
                    <a:pt x="12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1340750" y="4583750"/>
              <a:ext cx="573300" cy="113825"/>
            </a:xfrm>
            <a:custGeom>
              <a:avLst/>
              <a:gdLst/>
              <a:ahLst/>
              <a:cxnLst/>
              <a:rect l="l" t="t" r="r" b="b"/>
              <a:pathLst>
                <a:path w="22932" h="4553" extrusionOk="0">
                  <a:moveTo>
                    <a:pt x="11069" y="1"/>
                  </a:moveTo>
                  <a:cubicBezTo>
                    <a:pt x="7296" y="1"/>
                    <a:pt x="3518" y="997"/>
                    <a:pt x="145" y="2997"/>
                  </a:cubicBezTo>
                  <a:cubicBezTo>
                    <a:pt x="1" y="3082"/>
                    <a:pt x="93" y="3282"/>
                    <a:pt x="230" y="3282"/>
                  </a:cubicBezTo>
                  <a:cubicBezTo>
                    <a:pt x="255" y="3282"/>
                    <a:pt x="282" y="3275"/>
                    <a:pt x="309" y="3259"/>
                  </a:cubicBezTo>
                  <a:cubicBezTo>
                    <a:pt x="1450" y="2586"/>
                    <a:pt x="2652" y="2022"/>
                    <a:pt x="3899" y="1575"/>
                  </a:cubicBezTo>
                  <a:lnTo>
                    <a:pt x="7784" y="4519"/>
                  </a:lnTo>
                  <a:cubicBezTo>
                    <a:pt x="7815" y="4542"/>
                    <a:pt x="7848" y="4552"/>
                    <a:pt x="7880" y="4552"/>
                  </a:cubicBezTo>
                  <a:cubicBezTo>
                    <a:pt x="8010" y="4552"/>
                    <a:pt x="8122" y="4390"/>
                    <a:pt x="7996" y="4293"/>
                  </a:cubicBezTo>
                  <a:lnTo>
                    <a:pt x="4245" y="1451"/>
                  </a:lnTo>
                  <a:cubicBezTo>
                    <a:pt x="5597" y="987"/>
                    <a:pt x="6992" y="659"/>
                    <a:pt x="8409" y="475"/>
                  </a:cubicBezTo>
                  <a:cubicBezTo>
                    <a:pt x="8412" y="481"/>
                    <a:pt x="8416" y="487"/>
                    <a:pt x="8421" y="492"/>
                  </a:cubicBezTo>
                  <a:lnTo>
                    <a:pt x="12268" y="4071"/>
                  </a:lnTo>
                  <a:cubicBezTo>
                    <a:pt x="12300" y="4101"/>
                    <a:pt x="12335" y="4113"/>
                    <a:pt x="12369" y="4113"/>
                  </a:cubicBezTo>
                  <a:cubicBezTo>
                    <a:pt x="12490" y="4113"/>
                    <a:pt x="12594" y="3953"/>
                    <a:pt x="12480" y="3846"/>
                  </a:cubicBezTo>
                  <a:lnTo>
                    <a:pt x="8807" y="429"/>
                  </a:lnTo>
                  <a:cubicBezTo>
                    <a:pt x="8901" y="419"/>
                    <a:pt x="8994" y="407"/>
                    <a:pt x="9085" y="397"/>
                  </a:cubicBezTo>
                  <a:cubicBezTo>
                    <a:pt x="9739" y="335"/>
                    <a:pt x="10395" y="304"/>
                    <a:pt x="11050" y="304"/>
                  </a:cubicBezTo>
                  <a:cubicBezTo>
                    <a:pt x="11891" y="304"/>
                    <a:pt x="12732" y="355"/>
                    <a:pt x="13568" y="456"/>
                  </a:cubicBezTo>
                  <a:lnTo>
                    <a:pt x="17050" y="4044"/>
                  </a:lnTo>
                  <a:cubicBezTo>
                    <a:pt x="17080" y="4076"/>
                    <a:pt x="17115" y="4089"/>
                    <a:pt x="17149" y="4089"/>
                  </a:cubicBezTo>
                  <a:cubicBezTo>
                    <a:pt x="17264" y="4089"/>
                    <a:pt x="17368" y="3929"/>
                    <a:pt x="17261" y="3819"/>
                  </a:cubicBezTo>
                  <a:lnTo>
                    <a:pt x="14068" y="529"/>
                  </a:lnTo>
                  <a:lnTo>
                    <a:pt x="14068" y="529"/>
                  </a:lnTo>
                  <a:cubicBezTo>
                    <a:pt x="17129" y="961"/>
                    <a:pt x="20060" y="2066"/>
                    <a:pt x="22644" y="3764"/>
                  </a:cubicBezTo>
                  <a:cubicBezTo>
                    <a:pt x="22671" y="3782"/>
                    <a:pt x="22697" y="3789"/>
                    <a:pt x="22722" y="3789"/>
                  </a:cubicBezTo>
                  <a:cubicBezTo>
                    <a:pt x="22850" y="3789"/>
                    <a:pt x="22931" y="3583"/>
                    <a:pt x="22792" y="3493"/>
                  </a:cubicBezTo>
                  <a:cubicBezTo>
                    <a:pt x="19237" y="1169"/>
                    <a:pt x="15156" y="1"/>
                    <a:pt x="11069" y="1"/>
                  </a:cubicBezTo>
                  <a:close/>
                </a:path>
              </a:pathLst>
            </a:custGeom>
            <a:solidFill>
              <a:srgbClr val="509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6" name="Google Shape;1846;p33"/>
          <p:cNvSpPr/>
          <p:nvPr/>
        </p:nvSpPr>
        <p:spPr>
          <a:xfrm>
            <a:off x="106450" y="2907338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33"/>
          <p:cNvSpPr/>
          <p:nvPr/>
        </p:nvSpPr>
        <p:spPr>
          <a:xfrm>
            <a:off x="382963" y="338237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33"/>
          <p:cNvSpPr/>
          <p:nvPr/>
        </p:nvSpPr>
        <p:spPr>
          <a:xfrm rot="10665712">
            <a:off x="7560691" y="4016394"/>
            <a:ext cx="2140387" cy="147776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9" name="Google Shape;1849;p33"/>
          <p:cNvGrpSpPr/>
          <p:nvPr/>
        </p:nvGrpSpPr>
        <p:grpSpPr>
          <a:xfrm>
            <a:off x="7495583" y="3382364"/>
            <a:ext cx="1045407" cy="1442183"/>
            <a:chOff x="567250" y="2825675"/>
            <a:chExt cx="936325" cy="1291700"/>
          </a:xfrm>
        </p:grpSpPr>
        <p:grpSp>
          <p:nvGrpSpPr>
            <p:cNvPr id="1850" name="Google Shape;1850;p33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1851" name="Google Shape;1851;p33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3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3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3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3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3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3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3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3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3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3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3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3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3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3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3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3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3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3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3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3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3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3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3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3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3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3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3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3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3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3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3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3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3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3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3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3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3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3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3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3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3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3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3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3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3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3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3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3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33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1901" name="Google Shape;1901;p33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3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3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3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3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3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3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3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3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3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3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3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3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3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3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3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3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3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3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3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3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3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3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3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3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3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3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3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3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3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3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3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3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3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3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3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3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3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3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3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3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3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3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3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3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3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3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3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3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50" name="Google Shape;1950;p33"/>
          <p:cNvSpPr/>
          <p:nvPr/>
        </p:nvSpPr>
        <p:spPr>
          <a:xfrm>
            <a:off x="6775238" y="3807413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33"/>
          <p:cNvSpPr/>
          <p:nvPr/>
        </p:nvSpPr>
        <p:spPr>
          <a:xfrm>
            <a:off x="8599500" y="3310738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33"/>
          <p:cNvSpPr/>
          <p:nvPr/>
        </p:nvSpPr>
        <p:spPr>
          <a:xfrm rot="10027243">
            <a:off x="6393185" y="-624846"/>
            <a:ext cx="4286751" cy="2688487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33"/>
          <p:cNvSpPr/>
          <p:nvPr/>
        </p:nvSpPr>
        <p:spPr>
          <a:xfrm rot="-790658" flipH="1">
            <a:off x="-1044251" y="-860100"/>
            <a:ext cx="4204528" cy="263722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33"/>
          <p:cNvSpPr/>
          <p:nvPr/>
        </p:nvSpPr>
        <p:spPr>
          <a:xfrm>
            <a:off x="8441425" y="1104488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33"/>
          <p:cNvSpPr/>
          <p:nvPr/>
        </p:nvSpPr>
        <p:spPr>
          <a:xfrm>
            <a:off x="7051738" y="468413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33"/>
          <p:cNvSpPr/>
          <p:nvPr/>
        </p:nvSpPr>
        <p:spPr>
          <a:xfrm>
            <a:off x="382963" y="98522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33"/>
          <p:cNvSpPr/>
          <p:nvPr/>
        </p:nvSpPr>
        <p:spPr>
          <a:xfrm>
            <a:off x="1713375" y="325313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33"/>
          <p:cNvSpPr/>
          <p:nvPr/>
        </p:nvSpPr>
        <p:spPr>
          <a:xfrm>
            <a:off x="7573713" y="125162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33"/>
          <p:cNvSpPr/>
          <p:nvPr/>
        </p:nvSpPr>
        <p:spPr>
          <a:xfrm>
            <a:off x="1304038" y="98522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4" r:id="rId5"/>
    <p:sldLayoutId id="2147483677" r:id="rId6"/>
    <p:sldLayoutId id="2147483678" r:id="rId7"/>
    <p:sldLayoutId id="214748367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masdentalclinic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Relationship Id="rId9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0" name="Google Shape;1970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1853" t="3361" r="3363" b="14448"/>
          <a:stretch/>
        </p:blipFill>
        <p:spPr>
          <a:xfrm>
            <a:off x="5186450" y="797100"/>
            <a:ext cx="3303600" cy="3303600"/>
          </a:xfrm>
          <a:prstGeom prst="ellipse">
            <a:avLst/>
          </a:prstGeom>
        </p:spPr>
      </p:pic>
      <p:sp>
        <p:nvSpPr>
          <p:cNvPr id="1971" name="Google Shape;1971;p37"/>
          <p:cNvSpPr/>
          <p:nvPr/>
        </p:nvSpPr>
        <p:spPr>
          <a:xfrm>
            <a:off x="5081000" y="70497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37"/>
          <p:cNvSpPr/>
          <p:nvPr/>
        </p:nvSpPr>
        <p:spPr>
          <a:xfrm>
            <a:off x="5081000" y="3891139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37"/>
          <p:cNvSpPr/>
          <p:nvPr/>
        </p:nvSpPr>
        <p:spPr>
          <a:xfrm>
            <a:off x="8521025" y="4443788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37"/>
          <p:cNvSpPr txBox="1">
            <a:spLocks noGrp="1"/>
          </p:cNvSpPr>
          <p:nvPr>
            <p:ph type="ctrTitle"/>
          </p:nvPr>
        </p:nvSpPr>
        <p:spPr>
          <a:xfrm>
            <a:off x="755576" y="1131589"/>
            <a:ext cx="4896544" cy="2611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 smtClean="0">
                <a:solidFill>
                  <a:schemeClr val="dk1"/>
                </a:solidFill>
              </a:rPr>
              <a:t>WELCOME</a:t>
            </a:r>
            <a:r>
              <a:rPr lang="en" sz="5700" dirty="0" smtClean="0">
                <a:solidFill>
                  <a:srgbClr val="4CC0D4"/>
                </a:solidFill>
              </a:rPr>
              <a:t> </a:t>
            </a:r>
            <a:r>
              <a:rPr lang="en" sz="4400" dirty="0" smtClean="0">
                <a:solidFill>
                  <a:schemeClr val="tx1"/>
                </a:solidFill>
              </a:rPr>
              <a:t>TO</a:t>
            </a:r>
            <a:r>
              <a:rPr lang="en" sz="5700" dirty="0">
                <a:solidFill>
                  <a:srgbClr val="4CC0D4"/>
                </a:solidFill>
              </a:rPr>
              <a:t/>
            </a:r>
            <a:br>
              <a:rPr lang="en" sz="5700" dirty="0">
                <a:solidFill>
                  <a:srgbClr val="4CC0D4"/>
                </a:solidFill>
              </a:rPr>
            </a:br>
            <a:r>
              <a:rPr lang="en" sz="5400" dirty="0" smtClean="0">
                <a:solidFill>
                  <a:srgbClr val="00B050"/>
                </a:solidFill>
                <a:latin typeface="Arial Black" pitchFamily="34" charset="0"/>
              </a:rPr>
              <a:t>THE </a:t>
            </a:r>
            <a:r>
              <a:rPr lang="en" sz="5700" dirty="0" smtClean="0">
                <a:solidFill>
                  <a:srgbClr val="00B050"/>
                </a:solidFill>
                <a:latin typeface="Arial Black" pitchFamily="34" charset="0"/>
              </a:rPr>
              <a:t>PATTERNS </a:t>
            </a:r>
            <a:r>
              <a:rPr lang="en" sz="5700" u="sng" dirty="0" smtClean="0">
                <a:solidFill>
                  <a:srgbClr val="00B050"/>
                </a:solidFill>
                <a:latin typeface="Arial Black" pitchFamily="34" charset="0"/>
              </a:rPr>
              <a:t>COMPANY</a:t>
            </a:r>
            <a:endParaRPr sz="5700" u="sng" dirty="0">
              <a:solidFill>
                <a:srgbClr val="00B050"/>
              </a:solidFill>
              <a:latin typeface="Arial Black" pitchFamily="34" charset="0"/>
            </a:endParaRPr>
          </a:p>
        </p:txBody>
      </p:sp>
      <p:grpSp>
        <p:nvGrpSpPr>
          <p:cNvPr id="1976" name="Google Shape;1976;p37"/>
          <p:cNvGrpSpPr/>
          <p:nvPr/>
        </p:nvGrpSpPr>
        <p:grpSpPr>
          <a:xfrm flipH="1">
            <a:off x="7087013" y="3018381"/>
            <a:ext cx="1358446" cy="1799710"/>
            <a:chOff x="-2873000" y="4913075"/>
            <a:chExt cx="2008050" cy="2660325"/>
          </a:xfrm>
        </p:grpSpPr>
        <p:grpSp>
          <p:nvGrpSpPr>
            <p:cNvPr id="1977" name="Google Shape;1977;p37"/>
            <p:cNvGrpSpPr/>
            <p:nvPr/>
          </p:nvGrpSpPr>
          <p:grpSpPr>
            <a:xfrm>
              <a:off x="-2873000" y="4913075"/>
              <a:ext cx="2008050" cy="2660325"/>
              <a:chOff x="-871675" y="5327350"/>
              <a:chExt cx="2008050" cy="2660325"/>
            </a:xfrm>
          </p:grpSpPr>
          <p:sp>
            <p:nvSpPr>
              <p:cNvPr id="1978" name="Google Shape;1978;p37"/>
              <p:cNvSpPr/>
              <p:nvPr/>
            </p:nvSpPr>
            <p:spPr>
              <a:xfrm>
                <a:off x="-871675" y="5379125"/>
                <a:ext cx="932250" cy="1880150"/>
              </a:xfrm>
              <a:custGeom>
                <a:avLst/>
                <a:gdLst/>
                <a:ahLst/>
                <a:cxnLst/>
                <a:rect l="l" t="t" r="r" b="b"/>
                <a:pathLst>
                  <a:path w="37290" h="75206" extrusionOk="0">
                    <a:moveTo>
                      <a:pt x="6780" y="0"/>
                    </a:moveTo>
                    <a:cubicBezTo>
                      <a:pt x="6599" y="0"/>
                      <a:pt x="6420" y="34"/>
                      <a:pt x="6250" y="105"/>
                    </a:cubicBezTo>
                    <a:lnTo>
                      <a:pt x="1180" y="2220"/>
                    </a:lnTo>
                    <a:cubicBezTo>
                      <a:pt x="336" y="2571"/>
                      <a:pt x="1" y="3708"/>
                      <a:pt x="435" y="4749"/>
                    </a:cubicBezTo>
                    <a:lnTo>
                      <a:pt x="6387" y="19029"/>
                    </a:lnTo>
                    <a:cubicBezTo>
                      <a:pt x="6473" y="19234"/>
                      <a:pt x="6657" y="19386"/>
                      <a:pt x="6899" y="19503"/>
                    </a:cubicBezTo>
                    <a:cubicBezTo>
                      <a:pt x="9094" y="20562"/>
                      <a:pt x="10962" y="22539"/>
                      <a:pt x="12001" y="25035"/>
                    </a:cubicBezTo>
                    <a:lnTo>
                      <a:pt x="12263" y="25662"/>
                    </a:lnTo>
                    <a:cubicBezTo>
                      <a:pt x="13104" y="27681"/>
                      <a:pt x="13217" y="29856"/>
                      <a:pt x="12750" y="31817"/>
                    </a:cubicBezTo>
                    <a:cubicBezTo>
                      <a:pt x="12689" y="32074"/>
                      <a:pt x="12685" y="32327"/>
                      <a:pt x="12778" y="32549"/>
                    </a:cubicBezTo>
                    <a:lnTo>
                      <a:pt x="19004" y="45852"/>
                    </a:lnTo>
                    <a:cubicBezTo>
                      <a:pt x="20626" y="49326"/>
                      <a:pt x="22112" y="52857"/>
                      <a:pt x="23461" y="56442"/>
                    </a:cubicBezTo>
                    <a:lnTo>
                      <a:pt x="29999" y="73848"/>
                    </a:lnTo>
                    <a:cubicBezTo>
                      <a:pt x="30345" y="74679"/>
                      <a:pt x="31082" y="75205"/>
                      <a:pt x="31795" y="75205"/>
                    </a:cubicBezTo>
                    <a:cubicBezTo>
                      <a:pt x="31975" y="75205"/>
                      <a:pt x="32154" y="75172"/>
                      <a:pt x="32324" y="75101"/>
                    </a:cubicBezTo>
                    <a:lnTo>
                      <a:pt x="36109" y="73523"/>
                    </a:lnTo>
                    <a:cubicBezTo>
                      <a:pt x="36953" y="73172"/>
                      <a:pt x="37290" y="72030"/>
                      <a:pt x="36856" y="70989"/>
                    </a:cubicBezTo>
                    <a:lnTo>
                      <a:pt x="29090" y="54094"/>
                    </a:lnTo>
                    <a:cubicBezTo>
                      <a:pt x="27490" y="50610"/>
                      <a:pt x="26029" y="47071"/>
                      <a:pt x="24707" y="43474"/>
                    </a:cubicBezTo>
                    <a:lnTo>
                      <a:pt x="19634" y="29691"/>
                    </a:lnTo>
                    <a:cubicBezTo>
                      <a:pt x="19543" y="29467"/>
                      <a:pt x="19360" y="29291"/>
                      <a:pt x="19134" y="29154"/>
                    </a:cubicBezTo>
                    <a:cubicBezTo>
                      <a:pt x="17253" y="28010"/>
                      <a:pt x="15765" y="26054"/>
                      <a:pt x="14846" y="23851"/>
                    </a:cubicBezTo>
                    <a:lnTo>
                      <a:pt x="14845" y="23847"/>
                    </a:lnTo>
                    <a:cubicBezTo>
                      <a:pt x="13806" y="21352"/>
                      <a:pt x="13714" y="18635"/>
                      <a:pt x="14506" y="16332"/>
                    </a:cubicBezTo>
                    <a:cubicBezTo>
                      <a:pt x="14592" y="16078"/>
                      <a:pt x="14612" y="15840"/>
                      <a:pt x="14528" y="15635"/>
                    </a:cubicBezTo>
                    <a:lnTo>
                      <a:pt x="8575" y="1358"/>
                    </a:lnTo>
                    <a:cubicBezTo>
                      <a:pt x="8229" y="527"/>
                      <a:pt x="7492" y="0"/>
                      <a:pt x="6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7"/>
              <p:cNvSpPr/>
              <p:nvPr/>
            </p:nvSpPr>
            <p:spPr>
              <a:xfrm>
                <a:off x="-859350" y="5373975"/>
                <a:ext cx="932275" cy="1880125"/>
              </a:xfrm>
              <a:custGeom>
                <a:avLst/>
                <a:gdLst/>
                <a:ahLst/>
                <a:cxnLst/>
                <a:rect l="l" t="t" r="r" b="b"/>
                <a:pathLst>
                  <a:path w="37291" h="75205" extrusionOk="0">
                    <a:moveTo>
                      <a:pt x="6781" y="1"/>
                    </a:moveTo>
                    <a:cubicBezTo>
                      <a:pt x="6600" y="1"/>
                      <a:pt x="6421" y="35"/>
                      <a:pt x="6250" y="106"/>
                    </a:cubicBezTo>
                    <a:lnTo>
                      <a:pt x="1181" y="2221"/>
                    </a:lnTo>
                    <a:cubicBezTo>
                      <a:pt x="336" y="2572"/>
                      <a:pt x="1" y="3709"/>
                      <a:pt x="435" y="4750"/>
                    </a:cubicBezTo>
                    <a:lnTo>
                      <a:pt x="6389" y="19029"/>
                    </a:lnTo>
                    <a:cubicBezTo>
                      <a:pt x="6475" y="19235"/>
                      <a:pt x="6658" y="19387"/>
                      <a:pt x="6901" y="19504"/>
                    </a:cubicBezTo>
                    <a:cubicBezTo>
                      <a:pt x="9096" y="20563"/>
                      <a:pt x="10963" y="22540"/>
                      <a:pt x="12002" y="25034"/>
                    </a:cubicBezTo>
                    <a:lnTo>
                      <a:pt x="12265" y="25662"/>
                    </a:lnTo>
                    <a:cubicBezTo>
                      <a:pt x="13108" y="27680"/>
                      <a:pt x="13221" y="29855"/>
                      <a:pt x="12753" y="31816"/>
                    </a:cubicBezTo>
                    <a:cubicBezTo>
                      <a:pt x="12691" y="32073"/>
                      <a:pt x="12689" y="32328"/>
                      <a:pt x="12780" y="32550"/>
                    </a:cubicBezTo>
                    <a:lnTo>
                      <a:pt x="19006" y="45853"/>
                    </a:lnTo>
                    <a:cubicBezTo>
                      <a:pt x="20629" y="49327"/>
                      <a:pt x="22114" y="52856"/>
                      <a:pt x="23463" y="56441"/>
                    </a:cubicBezTo>
                    <a:lnTo>
                      <a:pt x="30002" y="73847"/>
                    </a:lnTo>
                    <a:cubicBezTo>
                      <a:pt x="30348" y="74678"/>
                      <a:pt x="31084" y="75205"/>
                      <a:pt x="31797" y="75205"/>
                    </a:cubicBezTo>
                    <a:cubicBezTo>
                      <a:pt x="31978" y="75205"/>
                      <a:pt x="32157" y="75171"/>
                      <a:pt x="32328" y="75100"/>
                    </a:cubicBezTo>
                    <a:lnTo>
                      <a:pt x="36111" y="73522"/>
                    </a:lnTo>
                    <a:cubicBezTo>
                      <a:pt x="36955" y="73169"/>
                      <a:pt x="37290" y="72029"/>
                      <a:pt x="36856" y="70988"/>
                    </a:cubicBezTo>
                    <a:lnTo>
                      <a:pt x="29092" y="54093"/>
                    </a:lnTo>
                    <a:cubicBezTo>
                      <a:pt x="27492" y="50610"/>
                      <a:pt x="26031" y="47070"/>
                      <a:pt x="24707" y="43475"/>
                    </a:cubicBezTo>
                    <a:lnTo>
                      <a:pt x="19636" y="29690"/>
                    </a:lnTo>
                    <a:cubicBezTo>
                      <a:pt x="19543" y="29468"/>
                      <a:pt x="19362" y="29292"/>
                      <a:pt x="19135" y="29155"/>
                    </a:cubicBezTo>
                    <a:cubicBezTo>
                      <a:pt x="17255" y="28009"/>
                      <a:pt x="15767" y="26055"/>
                      <a:pt x="14846" y="23851"/>
                    </a:cubicBezTo>
                    <a:lnTo>
                      <a:pt x="14845" y="23846"/>
                    </a:lnTo>
                    <a:cubicBezTo>
                      <a:pt x="13807" y="21353"/>
                      <a:pt x="13716" y="18636"/>
                      <a:pt x="14506" y="16331"/>
                    </a:cubicBezTo>
                    <a:cubicBezTo>
                      <a:pt x="14592" y="16077"/>
                      <a:pt x="14614" y="15840"/>
                      <a:pt x="14530" y="15635"/>
                    </a:cubicBezTo>
                    <a:lnTo>
                      <a:pt x="8575" y="1357"/>
                    </a:lnTo>
                    <a:cubicBezTo>
                      <a:pt x="8229" y="527"/>
                      <a:pt x="7493" y="1"/>
                      <a:pt x="67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7"/>
              <p:cNvSpPr/>
              <p:nvPr/>
            </p:nvSpPr>
            <p:spPr>
              <a:xfrm>
                <a:off x="-804075" y="5356600"/>
                <a:ext cx="355400" cy="464200"/>
              </a:xfrm>
              <a:custGeom>
                <a:avLst/>
                <a:gdLst/>
                <a:ahLst/>
                <a:cxnLst/>
                <a:rect l="l" t="t" r="r" b="b"/>
                <a:pathLst>
                  <a:path w="14216" h="18568" extrusionOk="0">
                    <a:moveTo>
                      <a:pt x="7429" y="1"/>
                    </a:moveTo>
                    <a:lnTo>
                      <a:pt x="2563" y="2030"/>
                    </a:lnTo>
                    <a:cubicBezTo>
                      <a:pt x="822" y="2755"/>
                      <a:pt x="0" y="4753"/>
                      <a:pt x="725" y="6494"/>
                    </a:cubicBezTo>
                    <a:lnTo>
                      <a:pt x="4885" y="16467"/>
                    </a:lnTo>
                    <a:cubicBezTo>
                      <a:pt x="5431" y="17778"/>
                      <a:pt x="6700" y="18568"/>
                      <a:pt x="8036" y="18568"/>
                    </a:cubicBezTo>
                    <a:cubicBezTo>
                      <a:pt x="8474" y="18568"/>
                      <a:pt x="8920" y="18483"/>
                      <a:pt x="9349" y="18304"/>
                    </a:cubicBezTo>
                    <a:lnTo>
                      <a:pt x="14215" y="16274"/>
                    </a:lnTo>
                    <a:lnTo>
                      <a:pt x="7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7"/>
              <p:cNvSpPr/>
              <p:nvPr/>
            </p:nvSpPr>
            <p:spPr>
              <a:xfrm>
                <a:off x="-702100" y="5327350"/>
                <a:ext cx="326600" cy="469275"/>
              </a:xfrm>
              <a:custGeom>
                <a:avLst/>
                <a:gdLst/>
                <a:ahLst/>
                <a:cxnLst/>
                <a:rect l="l" t="t" r="r" b="b"/>
                <a:pathLst>
                  <a:path w="13064" h="18771" extrusionOk="0">
                    <a:moveTo>
                      <a:pt x="6184" y="0"/>
                    </a:moveTo>
                    <a:cubicBezTo>
                      <a:pt x="6151" y="0"/>
                      <a:pt x="6118" y="7"/>
                      <a:pt x="6085" y="20"/>
                    </a:cubicBezTo>
                    <a:lnTo>
                      <a:pt x="192" y="2479"/>
                    </a:lnTo>
                    <a:cubicBezTo>
                      <a:pt x="62" y="2534"/>
                      <a:pt x="1" y="2683"/>
                      <a:pt x="55" y="2812"/>
                    </a:cubicBezTo>
                    <a:lnTo>
                      <a:pt x="6645" y="18615"/>
                    </a:lnTo>
                    <a:cubicBezTo>
                      <a:pt x="6686" y="18712"/>
                      <a:pt x="6781" y="18771"/>
                      <a:pt x="6882" y="18771"/>
                    </a:cubicBezTo>
                    <a:cubicBezTo>
                      <a:pt x="6914" y="18771"/>
                      <a:pt x="6947" y="18765"/>
                      <a:pt x="6979" y="18752"/>
                    </a:cubicBezTo>
                    <a:lnTo>
                      <a:pt x="12873" y="16293"/>
                    </a:lnTo>
                    <a:cubicBezTo>
                      <a:pt x="13002" y="16239"/>
                      <a:pt x="13063" y="16089"/>
                      <a:pt x="13009" y="15961"/>
                    </a:cubicBezTo>
                    <a:lnTo>
                      <a:pt x="6419" y="157"/>
                    </a:lnTo>
                    <a:cubicBezTo>
                      <a:pt x="6378" y="59"/>
                      <a:pt x="6284" y="0"/>
                      <a:pt x="61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7"/>
              <p:cNvSpPr/>
              <p:nvPr/>
            </p:nvSpPr>
            <p:spPr>
              <a:xfrm>
                <a:off x="-774100" y="5418050"/>
                <a:ext cx="166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1" extrusionOk="0">
                    <a:moveTo>
                      <a:pt x="6100" y="1"/>
                    </a:moveTo>
                    <a:cubicBezTo>
                      <a:pt x="6049" y="1"/>
                      <a:pt x="5996" y="11"/>
                      <a:pt x="5940" y="34"/>
                    </a:cubicBezTo>
                    <a:lnTo>
                      <a:pt x="423" y="2334"/>
                    </a:lnTo>
                    <a:cubicBezTo>
                      <a:pt x="1" y="2510"/>
                      <a:pt x="193" y="3110"/>
                      <a:pt x="573" y="3110"/>
                    </a:cubicBezTo>
                    <a:cubicBezTo>
                      <a:pt x="623" y="3110"/>
                      <a:pt x="676" y="3100"/>
                      <a:pt x="732" y="3077"/>
                    </a:cubicBezTo>
                    <a:lnTo>
                      <a:pt x="6248" y="775"/>
                    </a:lnTo>
                    <a:cubicBezTo>
                      <a:pt x="6670" y="600"/>
                      <a:pt x="6479" y="1"/>
                      <a:pt x="6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7"/>
              <p:cNvSpPr/>
              <p:nvPr/>
            </p:nvSpPr>
            <p:spPr>
              <a:xfrm>
                <a:off x="-731950" y="5480975"/>
                <a:ext cx="10502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080" extrusionOk="0">
                    <a:moveTo>
                      <a:pt x="3628" y="1"/>
                    </a:moveTo>
                    <a:cubicBezTo>
                      <a:pt x="3578" y="1"/>
                      <a:pt x="3525" y="11"/>
                      <a:pt x="3469" y="34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3" y="2080"/>
                    </a:cubicBezTo>
                    <a:cubicBezTo>
                      <a:pt x="623" y="2080"/>
                      <a:pt x="676" y="2069"/>
                      <a:pt x="732" y="2046"/>
                    </a:cubicBezTo>
                    <a:lnTo>
                      <a:pt x="3778" y="775"/>
                    </a:lnTo>
                    <a:cubicBezTo>
                      <a:pt x="4200" y="600"/>
                      <a:pt x="4008" y="1"/>
                      <a:pt x="3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7"/>
              <p:cNvSpPr/>
              <p:nvPr/>
            </p:nvSpPr>
            <p:spPr>
              <a:xfrm>
                <a:off x="-738075" y="5512550"/>
                <a:ext cx="166700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3111" extrusionOk="0">
                    <a:moveTo>
                      <a:pt x="6097" y="1"/>
                    </a:moveTo>
                    <a:cubicBezTo>
                      <a:pt x="6047" y="1"/>
                      <a:pt x="5993" y="11"/>
                      <a:pt x="5938" y="34"/>
                    </a:cubicBezTo>
                    <a:lnTo>
                      <a:pt x="421" y="2336"/>
                    </a:lnTo>
                    <a:cubicBezTo>
                      <a:pt x="0" y="2511"/>
                      <a:pt x="191" y="3110"/>
                      <a:pt x="570" y="3110"/>
                    </a:cubicBezTo>
                    <a:cubicBezTo>
                      <a:pt x="620" y="3110"/>
                      <a:pt x="674" y="3100"/>
                      <a:pt x="729" y="3076"/>
                    </a:cubicBezTo>
                    <a:lnTo>
                      <a:pt x="6248" y="776"/>
                    </a:lnTo>
                    <a:cubicBezTo>
                      <a:pt x="6667" y="600"/>
                      <a:pt x="6477" y="1"/>
                      <a:pt x="6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7"/>
              <p:cNvSpPr/>
              <p:nvPr/>
            </p:nvSpPr>
            <p:spPr>
              <a:xfrm>
                <a:off x="-695975" y="5575500"/>
                <a:ext cx="10497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080" extrusionOk="0">
                    <a:moveTo>
                      <a:pt x="3629" y="1"/>
                    </a:moveTo>
                    <a:cubicBezTo>
                      <a:pt x="3579" y="1"/>
                      <a:pt x="3525" y="11"/>
                      <a:pt x="3469" y="35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1" y="2080"/>
                    </a:cubicBezTo>
                    <a:cubicBezTo>
                      <a:pt x="621" y="2080"/>
                      <a:pt x="675" y="2070"/>
                      <a:pt x="730" y="2047"/>
                    </a:cubicBezTo>
                    <a:lnTo>
                      <a:pt x="3778" y="775"/>
                    </a:lnTo>
                    <a:cubicBezTo>
                      <a:pt x="4198" y="600"/>
                      <a:pt x="4008" y="1"/>
                      <a:pt x="3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7"/>
              <p:cNvSpPr/>
              <p:nvPr/>
            </p:nvSpPr>
            <p:spPr>
              <a:xfrm>
                <a:off x="-688850" y="5605400"/>
                <a:ext cx="166750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3110" extrusionOk="0">
                    <a:moveTo>
                      <a:pt x="6097" y="0"/>
                    </a:moveTo>
                    <a:cubicBezTo>
                      <a:pt x="6047" y="0"/>
                      <a:pt x="5994" y="11"/>
                      <a:pt x="5938" y="34"/>
                    </a:cubicBezTo>
                    <a:lnTo>
                      <a:pt x="423" y="2335"/>
                    </a:lnTo>
                    <a:cubicBezTo>
                      <a:pt x="1" y="2510"/>
                      <a:pt x="193" y="3109"/>
                      <a:pt x="573" y="3109"/>
                    </a:cubicBezTo>
                    <a:cubicBezTo>
                      <a:pt x="623" y="3109"/>
                      <a:pt x="676" y="3099"/>
                      <a:pt x="732" y="3076"/>
                    </a:cubicBezTo>
                    <a:lnTo>
                      <a:pt x="6249" y="776"/>
                    </a:lnTo>
                    <a:cubicBezTo>
                      <a:pt x="6669" y="599"/>
                      <a:pt x="6477" y="0"/>
                      <a:pt x="60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7"/>
              <p:cNvSpPr/>
              <p:nvPr/>
            </p:nvSpPr>
            <p:spPr>
              <a:xfrm>
                <a:off x="-646725" y="5668350"/>
                <a:ext cx="1050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2080" extrusionOk="0">
                    <a:moveTo>
                      <a:pt x="3628" y="0"/>
                    </a:moveTo>
                    <a:cubicBezTo>
                      <a:pt x="3578" y="0"/>
                      <a:pt x="3524" y="11"/>
                      <a:pt x="3469" y="34"/>
                    </a:cubicBezTo>
                    <a:lnTo>
                      <a:pt x="421" y="1305"/>
                    </a:lnTo>
                    <a:cubicBezTo>
                      <a:pt x="1" y="1480"/>
                      <a:pt x="191" y="2080"/>
                      <a:pt x="571" y="2080"/>
                    </a:cubicBezTo>
                    <a:cubicBezTo>
                      <a:pt x="622" y="2080"/>
                      <a:pt x="675" y="2069"/>
                      <a:pt x="731" y="2046"/>
                    </a:cubicBezTo>
                    <a:lnTo>
                      <a:pt x="3779" y="775"/>
                    </a:lnTo>
                    <a:cubicBezTo>
                      <a:pt x="4199" y="600"/>
                      <a:pt x="4008" y="0"/>
                      <a:pt x="36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7"/>
              <p:cNvSpPr/>
              <p:nvPr/>
            </p:nvSpPr>
            <p:spPr>
              <a:xfrm>
                <a:off x="-652900" y="5699925"/>
                <a:ext cx="166775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0" extrusionOk="0">
                    <a:moveTo>
                      <a:pt x="6098" y="0"/>
                    </a:moveTo>
                    <a:cubicBezTo>
                      <a:pt x="6048" y="0"/>
                      <a:pt x="5995" y="11"/>
                      <a:pt x="5939" y="34"/>
                    </a:cubicBezTo>
                    <a:lnTo>
                      <a:pt x="422" y="2336"/>
                    </a:lnTo>
                    <a:cubicBezTo>
                      <a:pt x="0" y="2511"/>
                      <a:pt x="192" y="3110"/>
                      <a:pt x="572" y="3110"/>
                    </a:cubicBezTo>
                    <a:cubicBezTo>
                      <a:pt x="622" y="3110"/>
                      <a:pt x="675" y="3099"/>
                      <a:pt x="731" y="3076"/>
                    </a:cubicBezTo>
                    <a:lnTo>
                      <a:pt x="6248" y="776"/>
                    </a:lnTo>
                    <a:cubicBezTo>
                      <a:pt x="6670" y="600"/>
                      <a:pt x="6478" y="0"/>
                      <a:pt x="60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7"/>
              <p:cNvSpPr/>
              <p:nvPr/>
            </p:nvSpPr>
            <p:spPr>
              <a:xfrm>
                <a:off x="-646050" y="5458775"/>
                <a:ext cx="28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810" extrusionOk="0">
                    <a:moveTo>
                      <a:pt x="582" y="1"/>
                    </a:moveTo>
                    <a:cubicBezTo>
                      <a:pt x="532" y="1"/>
                      <a:pt x="479" y="11"/>
                      <a:pt x="423" y="34"/>
                    </a:cubicBezTo>
                    <a:cubicBezTo>
                      <a:pt x="1" y="210"/>
                      <a:pt x="193" y="810"/>
                      <a:pt x="573" y="810"/>
                    </a:cubicBezTo>
                    <a:cubicBezTo>
                      <a:pt x="623" y="810"/>
                      <a:pt x="676" y="800"/>
                      <a:pt x="731" y="777"/>
                    </a:cubicBezTo>
                    <a:cubicBezTo>
                      <a:pt x="1155" y="600"/>
                      <a:pt x="962" y="1"/>
                      <a:pt x="5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7"/>
              <p:cNvSpPr/>
              <p:nvPr/>
            </p:nvSpPr>
            <p:spPr>
              <a:xfrm>
                <a:off x="-603300" y="53981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2" y="809"/>
                      <a:pt x="676" y="799"/>
                      <a:pt x="732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7"/>
              <p:cNvSpPr/>
              <p:nvPr/>
            </p:nvSpPr>
            <p:spPr>
              <a:xfrm>
                <a:off x="-574700" y="54582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8"/>
                      <a:pt x="572" y="808"/>
                    </a:cubicBezTo>
                    <a:cubicBezTo>
                      <a:pt x="622" y="808"/>
                      <a:pt x="676" y="798"/>
                      <a:pt x="732" y="775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7"/>
              <p:cNvSpPr/>
              <p:nvPr/>
            </p:nvSpPr>
            <p:spPr>
              <a:xfrm>
                <a:off x="-610375" y="5428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7"/>
              <p:cNvSpPr/>
              <p:nvPr/>
            </p:nvSpPr>
            <p:spPr>
              <a:xfrm>
                <a:off x="-594000" y="5524275"/>
                <a:ext cx="288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810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1" y="35"/>
                    </a:cubicBezTo>
                    <a:cubicBezTo>
                      <a:pt x="0" y="210"/>
                      <a:pt x="190" y="809"/>
                      <a:pt x="570" y="809"/>
                    </a:cubicBezTo>
                    <a:cubicBezTo>
                      <a:pt x="620" y="809"/>
                      <a:pt x="673" y="799"/>
                      <a:pt x="729" y="775"/>
                    </a:cubicBezTo>
                    <a:cubicBezTo>
                      <a:pt x="1153" y="600"/>
                      <a:pt x="960" y="1"/>
                      <a:pt x="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7"/>
              <p:cNvSpPr/>
              <p:nvPr/>
            </p:nvSpPr>
            <p:spPr>
              <a:xfrm>
                <a:off x="-598375" y="55634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0" y="209"/>
                      <a:pt x="191" y="808"/>
                      <a:pt x="572" y="808"/>
                    </a:cubicBezTo>
                    <a:cubicBezTo>
                      <a:pt x="622" y="808"/>
                      <a:pt x="675" y="798"/>
                      <a:pt x="731" y="775"/>
                    </a:cubicBezTo>
                    <a:cubicBezTo>
                      <a:pt x="1153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7"/>
              <p:cNvSpPr/>
              <p:nvPr/>
            </p:nvSpPr>
            <p:spPr>
              <a:xfrm>
                <a:off x="-546650" y="5605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7"/>
              <p:cNvSpPr/>
              <p:nvPr/>
            </p:nvSpPr>
            <p:spPr>
              <a:xfrm>
                <a:off x="-507025" y="555047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8" y="11"/>
                      <a:pt x="423" y="34"/>
                    </a:cubicBezTo>
                    <a:cubicBezTo>
                      <a:pt x="0" y="209"/>
                      <a:pt x="192" y="810"/>
                      <a:pt x="573" y="810"/>
                    </a:cubicBezTo>
                    <a:cubicBezTo>
                      <a:pt x="623" y="810"/>
                      <a:pt x="676" y="799"/>
                      <a:pt x="731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7"/>
              <p:cNvSpPr/>
              <p:nvPr/>
            </p:nvSpPr>
            <p:spPr>
              <a:xfrm>
                <a:off x="-540250" y="55154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1" y="209"/>
                      <a:pt x="191" y="808"/>
                      <a:pt x="571" y="808"/>
                    </a:cubicBezTo>
                    <a:cubicBezTo>
                      <a:pt x="621" y="808"/>
                      <a:pt x="674" y="798"/>
                      <a:pt x="730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7"/>
              <p:cNvSpPr/>
              <p:nvPr/>
            </p:nvSpPr>
            <p:spPr>
              <a:xfrm>
                <a:off x="-475925" y="56226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3" y="0"/>
                    </a:moveTo>
                    <a:cubicBezTo>
                      <a:pt x="532" y="0"/>
                      <a:pt x="479" y="11"/>
                      <a:pt x="423" y="34"/>
                    </a:cubicBezTo>
                    <a:cubicBezTo>
                      <a:pt x="1" y="209"/>
                      <a:pt x="192" y="808"/>
                      <a:pt x="573" y="808"/>
                    </a:cubicBezTo>
                    <a:cubicBezTo>
                      <a:pt x="623" y="808"/>
                      <a:pt x="676" y="798"/>
                      <a:pt x="731" y="775"/>
                    </a:cubicBezTo>
                    <a:cubicBezTo>
                      <a:pt x="1154" y="600"/>
                      <a:pt x="962" y="0"/>
                      <a:pt x="5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7"/>
              <p:cNvSpPr/>
              <p:nvPr/>
            </p:nvSpPr>
            <p:spPr>
              <a:xfrm>
                <a:off x="-506400" y="5693325"/>
                <a:ext cx="288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0" extrusionOk="0">
                    <a:moveTo>
                      <a:pt x="581" y="0"/>
                    </a:moveTo>
                    <a:cubicBezTo>
                      <a:pt x="531" y="0"/>
                      <a:pt x="477" y="10"/>
                      <a:pt x="422" y="33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1" y="809"/>
                      <a:pt x="675" y="799"/>
                      <a:pt x="730" y="776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7"/>
              <p:cNvSpPr/>
              <p:nvPr/>
            </p:nvSpPr>
            <p:spPr>
              <a:xfrm>
                <a:off x="-503250" y="57202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0" y="0"/>
                    </a:moveTo>
                    <a:cubicBezTo>
                      <a:pt x="530" y="0"/>
                      <a:pt x="477" y="11"/>
                      <a:pt x="421" y="34"/>
                    </a:cubicBezTo>
                    <a:cubicBezTo>
                      <a:pt x="0" y="210"/>
                      <a:pt x="191" y="810"/>
                      <a:pt x="572" y="810"/>
                    </a:cubicBezTo>
                    <a:cubicBezTo>
                      <a:pt x="622" y="810"/>
                      <a:pt x="676" y="799"/>
                      <a:pt x="731" y="776"/>
                    </a:cubicBezTo>
                    <a:cubicBezTo>
                      <a:pt x="1154" y="599"/>
                      <a:pt x="961" y="0"/>
                      <a:pt x="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7"/>
              <p:cNvSpPr/>
              <p:nvPr/>
            </p:nvSpPr>
            <p:spPr>
              <a:xfrm>
                <a:off x="-570425" y="5663050"/>
                <a:ext cx="288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1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2" y="34"/>
                    </a:cubicBezTo>
                    <a:cubicBezTo>
                      <a:pt x="1" y="211"/>
                      <a:pt x="191" y="810"/>
                      <a:pt x="573" y="810"/>
                    </a:cubicBezTo>
                    <a:cubicBezTo>
                      <a:pt x="623" y="810"/>
                      <a:pt x="676" y="800"/>
                      <a:pt x="732" y="777"/>
                    </a:cubicBezTo>
                    <a:cubicBezTo>
                      <a:pt x="1154" y="601"/>
                      <a:pt x="961" y="1"/>
                      <a:pt x="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7"/>
              <p:cNvSpPr/>
              <p:nvPr/>
            </p:nvSpPr>
            <p:spPr>
              <a:xfrm>
                <a:off x="462050" y="7647900"/>
                <a:ext cx="636650" cy="235125"/>
              </a:xfrm>
              <a:custGeom>
                <a:avLst/>
                <a:gdLst/>
                <a:ahLst/>
                <a:cxnLst/>
                <a:rect l="l" t="t" r="r" b="b"/>
                <a:pathLst>
                  <a:path w="25466" h="9405" extrusionOk="0">
                    <a:moveTo>
                      <a:pt x="12648" y="0"/>
                    </a:moveTo>
                    <a:cubicBezTo>
                      <a:pt x="10514" y="0"/>
                      <a:pt x="8377" y="408"/>
                      <a:pt x="6393" y="1202"/>
                    </a:cubicBezTo>
                    <a:cubicBezTo>
                      <a:pt x="3946" y="2185"/>
                      <a:pt x="1758" y="3719"/>
                      <a:pt x="0" y="5685"/>
                    </a:cubicBezTo>
                    <a:cubicBezTo>
                      <a:pt x="150" y="5664"/>
                      <a:pt x="301" y="5655"/>
                      <a:pt x="454" y="5655"/>
                    </a:cubicBezTo>
                    <a:cubicBezTo>
                      <a:pt x="1122" y="5655"/>
                      <a:pt x="1806" y="5843"/>
                      <a:pt x="2422" y="6119"/>
                    </a:cubicBezTo>
                    <a:cubicBezTo>
                      <a:pt x="3407" y="6565"/>
                      <a:pt x="4278" y="7224"/>
                      <a:pt x="5225" y="7743"/>
                    </a:cubicBezTo>
                    <a:cubicBezTo>
                      <a:pt x="6018" y="8177"/>
                      <a:pt x="6906" y="8520"/>
                      <a:pt x="7800" y="8520"/>
                    </a:cubicBezTo>
                    <a:cubicBezTo>
                      <a:pt x="7973" y="8520"/>
                      <a:pt x="8146" y="8507"/>
                      <a:pt x="8319" y="8480"/>
                    </a:cubicBezTo>
                    <a:cubicBezTo>
                      <a:pt x="9383" y="8310"/>
                      <a:pt x="10391" y="7436"/>
                      <a:pt x="10405" y="6356"/>
                    </a:cubicBezTo>
                    <a:cubicBezTo>
                      <a:pt x="11287" y="8214"/>
                      <a:pt x="13339" y="9405"/>
                      <a:pt x="15382" y="9405"/>
                    </a:cubicBezTo>
                    <a:cubicBezTo>
                      <a:pt x="15866" y="9405"/>
                      <a:pt x="16351" y="9338"/>
                      <a:pt x="16818" y="9197"/>
                    </a:cubicBezTo>
                    <a:cubicBezTo>
                      <a:pt x="18340" y="8734"/>
                      <a:pt x="19569" y="7633"/>
                      <a:pt x="20946" y="6833"/>
                    </a:cubicBezTo>
                    <a:cubicBezTo>
                      <a:pt x="21817" y="6326"/>
                      <a:pt x="22852" y="5946"/>
                      <a:pt x="23839" y="5946"/>
                    </a:cubicBezTo>
                    <a:cubicBezTo>
                      <a:pt x="24411" y="5946"/>
                      <a:pt x="24967" y="6074"/>
                      <a:pt x="25466" y="6378"/>
                    </a:cubicBezTo>
                    <a:cubicBezTo>
                      <a:pt x="23361" y="3527"/>
                      <a:pt x="20247" y="1450"/>
                      <a:pt x="16822" y="539"/>
                    </a:cubicBezTo>
                    <a:cubicBezTo>
                      <a:pt x="15461" y="178"/>
                      <a:pt x="14055" y="0"/>
                      <a:pt x="126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7"/>
              <p:cNvSpPr/>
              <p:nvPr/>
            </p:nvSpPr>
            <p:spPr>
              <a:xfrm>
                <a:off x="491050" y="7696950"/>
                <a:ext cx="573350" cy="113850"/>
              </a:xfrm>
              <a:custGeom>
                <a:avLst/>
                <a:gdLst/>
                <a:ahLst/>
                <a:cxnLst/>
                <a:rect l="l" t="t" r="r" b="b"/>
                <a:pathLst>
                  <a:path w="22934" h="4554" extrusionOk="0">
                    <a:moveTo>
                      <a:pt x="11070" y="1"/>
                    </a:moveTo>
                    <a:cubicBezTo>
                      <a:pt x="7297" y="1"/>
                      <a:pt x="3518" y="996"/>
                      <a:pt x="145" y="2996"/>
                    </a:cubicBezTo>
                    <a:cubicBezTo>
                      <a:pt x="1" y="3082"/>
                      <a:pt x="95" y="3282"/>
                      <a:pt x="231" y="3282"/>
                    </a:cubicBezTo>
                    <a:cubicBezTo>
                      <a:pt x="256" y="3282"/>
                      <a:pt x="283" y="3275"/>
                      <a:pt x="310" y="3259"/>
                    </a:cubicBezTo>
                    <a:cubicBezTo>
                      <a:pt x="1450" y="2586"/>
                      <a:pt x="2654" y="2023"/>
                      <a:pt x="3899" y="1574"/>
                    </a:cubicBezTo>
                    <a:lnTo>
                      <a:pt x="7784" y="4520"/>
                    </a:lnTo>
                    <a:cubicBezTo>
                      <a:pt x="7815" y="4543"/>
                      <a:pt x="7849" y="4553"/>
                      <a:pt x="7881" y="4553"/>
                    </a:cubicBezTo>
                    <a:cubicBezTo>
                      <a:pt x="8012" y="4553"/>
                      <a:pt x="8124" y="4389"/>
                      <a:pt x="7996" y="4294"/>
                    </a:cubicBezTo>
                    <a:lnTo>
                      <a:pt x="4247" y="1452"/>
                    </a:lnTo>
                    <a:cubicBezTo>
                      <a:pt x="5598" y="988"/>
                      <a:pt x="6993" y="660"/>
                      <a:pt x="8411" y="476"/>
                    </a:cubicBezTo>
                    <a:cubicBezTo>
                      <a:pt x="8415" y="481"/>
                      <a:pt x="8418" y="488"/>
                      <a:pt x="8423" y="493"/>
                    </a:cubicBezTo>
                    <a:cubicBezTo>
                      <a:pt x="9704" y="1686"/>
                      <a:pt x="10987" y="2879"/>
                      <a:pt x="12270" y="4072"/>
                    </a:cubicBezTo>
                    <a:cubicBezTo>
                      <a:pt x="12302" y="4102"/>
                      <a:pt x="12337" y="4114"/>
                      <a:pt x="12370" y="4114"/>
                    </a:cubicBezTo>
                    <a:cubicBezTo>
                      <a:pt x="12491" y="4114"/>
                      <a:pt x="12596" y="3953"/>
                      <a:pt x="12482" y="3847"/>
                    </a:cubicBezTo>
                    <a:lnTo>
                      <a:pt x="8809" y="430"/>
                    </a:lnTo>
                    <a:cubicBezTo>
                      <a:pt x="8903" y="420"/>
                      <a:pt x="8994" y="408"/>
                      <a:pt x="9087" y="398"/>
                    </a:cubicBezTo>
                    <a:cubicBezTo>
                      <a:pt x="9740" y="336"/>
                      <a:pt x="10396" y="305"/>
                      <a:pt x="11051" y="305"/>
                    </a:cubicBezTo>
                    <a:cubicBezTo>
                      <a:pt x="11892" y="305"/>
                      <a:pt x="12734" y="356"/>
                      <a:pt x="13570" y="457"/>
                    </a:cubicBezTo>
                    <a:lnTo>
                      <a:pt x="17050" y="4045"/>
                    </a:lnTo>
                    <a:cubicBezTo>
                      <a:pt x="17081" y="4077"/>
                      <a:pt x="17116" y="4090"/>
                      <a:pt x="17150" y="4090"/>
                    </a:cubicBezTo>
                    <a:cubicBezTo>
                      <a:pt x="17266" y="4090"/>
                      <a:pt x="17370" y="3930"/>
                      <a:pt x="17262" y="3820"/>
                    </a:cubicBezTo>
                    <a:lnTo>
                      <a:pt x="14070" y="528"/>
                    </a:lnTo>
                    <a:lnTo>
                      <a:pt x="14070" y="528"/>
                    </a:lnTo>
                    <a:cubicBezTo>
                      <a:pt x="17133" y="962"/>
                      <a:pt x="20062" y="2067"/>
                      <a:pt x="22647" y="3764"/>
                    </a:cubicBezTo>
                    <a:cubicBezTo>
                      <a:pt x="22673" y="3781"/>
                      <a:pt x="22700" y="3789"/>
                      <a:pt x="22724" y="3789"/>
                    </a:cubicBezTo>
                    <a:cubicBezTo>
                      <a:pt x="22852" y="3789"/>
                      <a:pt x="22933" y="3584"/>
                      <a:pt x="22794" y="3493"/>
                    </a:cubicBezTo>
                    <a:cubicBezTo>
                      <a:pt x="19239" y="1169"/>
                      <a:pt x="15157" y="1"/>
                      <a:pt x="110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7"/>
              <p:cNvSpPr/>
              <p:nvPr/>
            </p:nvSpPr>
            <p:spPr>
              <a:xfrm>
                <a:off x="475350" y="7115075"/>
                <a:ext cx="661025" cy="637725"/>
              </a:xfrm>
              <a:custGeom>
                <a:avLst/>
                <a:gdLst/>
                <a:ahLst/>
                <a:cxnLst/>
                <a:rect l="l" t="t" r="r" b="b"/>
                <a:pathLst>
                  <a:path w="26441" h="25509" extrusionOk="0">
                    <a:moveTo>
                      <a:pt x="26441" y="0"/>
                    </a:moveTo>
                    <a:lnTo>
                      <a:pt x="26441" y="0"/>
                    </a:lnTo>
                    <a:cubicBezTo>
                      <a:pt x="25507" y="973"/>
                      <a:pt x="24036" y="1481"/>
                      <a:pt x="22651" y="1617"/>
                    </a:cubicBezTo>
                    <a:cubicBezTo>
                      <a:pt x="22086" y="1673"/>
                      <a:pt x="21518" y="1685"/>
                      <a:pt x="20949" y="1685"/>
                    </a:cubicBezTo>
                    <a:cubicBezTo>
                      <a:pt x="20502" y="1685"/>
                      <a:pt x="20055" y="1677"/>
                      <a:pt x="19609" y="1677"/>
                    </a:cubicBezTo>
                    <a:cubicBezTo>
                      <a:pt x="18755" y="1677"/>
                      <a:pt x="17904" y="1705"/>
                      <a:pt x="17066" y="1866"/>
                    </a:cubicBezTo>
                    <a:cubicBezTo>
                      <a:pt x="15073" y="2248"/>
                      <a:pt x="13236" y="3415"/>
                      <a:pt x="12039" y="5056"/>
                    </a:cubicBezTo>
                    <a:cubicBezTo>
                      <a:pt x="10844" y="6700"/>
                      <a:pt x="10295" y="8805"/>
                      <a:pt x="10542" y="10822"/>
                    </a:cubicBezTo>
                    <a:cubicBezTo>
                      <a:pt x="9649" y="10300"/>
                      <a:pt x="8625" y="10052"/>
                      <a:pt x="7595" y="10052"/>
                    </a:cubicBezTo>
                    <a:cubicBezTo>
                      <a:pt x="5629" y="10052"/>
                      <a:pt x="3643" y="10954"/>
                      <a:pt x="2505" y="12569"/>
                    </a:cubicBezTo>
                    <a:cubicBezTo>
                      <a:pt x="1158" y="14480"/>
                      <a:pt x="1022" y="16966"/>
                      <a:pt x="977" y="19303"/>
                    </a:cubicBezTo>
                    <a:cubicBezTo>
                      <a:pt x="938" y="21413"/>
                      <a:pt x="899" y="23627"/>
                      <a:pt x="0" y="25508"/>
                    </a:cubicBezTo>
                    <a:cubicBezTo>
                      <a:pt x="539" y="25047"/>
                      <a:pt x="1307" y="24805"/>
                      <a:pt x="2034" y="24779"/>
                    </a:cubicBezTo>
                    <a:cubicBezTo>
                      <a:pt x="2084" y="24778"/>
                      <a:pt x="2133" y="24777"/>
                      <a:pt x="2183" y="24777"/>
                    </a:cubicBezTo>
                    <a:cubicBezTo>
                      <a:pt x="3219" y="24777"/>
                      <a:pt x="4237" y="25089"/>
                      <a:pt x="5263" y="25247"/>
                    </a:cubicBezTo>
                    <a:cubicBezTo>
                      <a:pt x="5596" y="25298"/>
                      <a:pt x="5941" y="25330"/>
                      <a:pt x="6283" y="25330"/>
                    </a:cubicBezTo>
                    <a:cubicBezTo>
                      <a:pt x="7048" y="25330"/>
                      <a:pt x="7801" y="25171"/>
                      <a:pt x="8395" y="24708"/>
                    </a:cubicBezTo>
                    <a:cubicBezTo>
                      <a:pt x="9058" y="24193"/>
                      <a:pt x="9420" y="23371"/>
                      <a:pt x="9549" y="22540"/>
                    </a:cubicBezTo>
                    <a:cubicBezTo>
                      <a:pt x="9678" y="21710"/>
                      <a:pt x="9595" y="20866"/>
                      <a:pt x="9514" y="20029"/>
                    </a:cubicBezTo>
                    <a:lnTo>
                      <a:pt x="9514" y="20029"/>
                    </a:lnTo>
                    <a:cubicBezTo>
                      <a:pt x="10449" y="21668"/>
                      <a:pt x="12347" y="22631"/>
                      <a:pt x="14219" y="22631"/>
                    </a:cubicBezTo>
                    <a:cubicBezTo>
                      <a:pt x="15013" y="22631"/>
                      <a:pt x="15802" y="22458"/>
                      <a:pt x="16512" y="22090"/>
                    </a:cubicBezTo>
                    <a:cubicBezTo>
                      <a:pt x="18898" y="20849"/>
                      <a:pt x="19997" y="17608"/>
                      <a:pt x="18853" y="15174"/>
                    </a:cubicBezTo>
                    <a:lnTo>
                      <a:pt x="18853" y="15174"/>
                    </a:lnTo>
                    <a:cubicBezTo>
                      <a:pt x="19030" y="15193"/>
                      <a:pt x="19208" y="15203"/>
                      <a:pt x="19386" y="15203"/>
                    </a:cubicBezTo>
                    <a:cubicBezTo>
                      <a:pt x="20684" y="15203"/>
                      <a:pt x="21979" y="14710"/>
                      <a:pt x="22939" y="13836"/>
                    </a:cubicBezTo>
                    <a:cubicBezTo>
                      <a:pt x="24907" y="12049"/>
                      <a:pt x="25236" y="9114"/>
                      <a:pt x="25332" y="6458"/>
                    </a:cubicBezTo>
                    <a:cubicBezTo>
                      <a:pt x="25412" y="4264"/>
                      <a:pt x="25478" y="1914"/>
                      <a:pt x="264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7"/>
              <p:cNvSpPr/>
              <p:nvPr/>
            </p:nvSpPr>
            <p:spPr>
              <a:xfrm>
                <a:off x="512350" y="7165325"/>
                <a:ext cx="590425" cy="543050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21722" extrusionOk="0">
                    <a:moveTo>
                      <a:pt x="23401" y="0"/>
                    </a:moveTo>
                    <a:cubicBezTo>
                      <a:pt x="23369" y="0"/>
                      <a:pt x="23337" y="13"/>
                      <a:pt x="23306" y="43"/>
                    </a:cubicBezTo>
                    <a:cubicBezTo>
                      <a:pt x="21628" y="1683"/>
                      <a:pt x="19166" y="1965"/>
                      <a:pt x="17095" y="2871"/>
                    </a:cubicBezTo>
                    <a:cubicBezTo>
                      <a:pt x="14891" y="3839"/>
                      <a:pt x="12984" y="5522"/>
                      <a:pt x="11954" y="7715"/>
                    </a:cubicBezTo>
                    <a:cubicBezTo>
                      <a:pt x="11374" y="8941"/>
                      <a:pt x="11100" y="10290"/>
                      <a:pt x="11154" y="11644"/>
                    </a:cubicBezTo>
                    <a:cubicBezTo>
                      <a:pt x="10329" y="11462"/>
                      <a:pt x="9469" y="11339"/>
                      <a:pt x="8620" y="11339"/>
                    </a:cubicBezTo>
                    <a:cubicBezTo>
                      <a:pt x="7383" y="11339"/>
                      <a:pt x="6166" y="11599"/>
                      <a:pt x="5103" y="12314"/>
                    </a:cubicBezTo>
                    <a:cubicBezTo>
                      <a:pt x="3286" y="13534"/>
                      <a:pt x="2374" y="15656"/>
                      <a:pt x="1656" y="17639"/>
                    </a:cubicBezTo>
                    <a:cubicBezTo>
                      <a:pt x="1183" y="18939"/>
                      <a:pt x="751" y="20263"/>
                      <a:pt x="69" y="21475"/>
                    </a:cubicBezTo>
                    <a:cubicBezTo>
                      <a:pt x="1" y="21596"/>
                      <a:pt x="109" y="21721"/>
                      <a:pt x="212" y="21721"/>
                    </a:cubicBezTo>
                    <a:cubicBezTo>
                      <a:pt x="254" y="21721"/>
                      <a:pt x="295" y="21701"/>
                      <a:pt x="324" y="21651"/>
                    </a:cubicBezTo>
                    <a:cubicBezTo>
                      <a:pt x="1449" y="19649"/>
                      <a:pt x="1896" y="17361"/>
                      <a:pt x="2964" y="15334"/>
                    </a:cubicBezTo>
                    <a:cubicBezTo>
                      <a:pt x="3437" y="14437"/>
                      <a:pt x="4029" y="13587"/>
                      <a:pt x="4805" y="12927"/>
                    </a:cubicBezTo>
                    <a:cubicBezTo>
                      <a:pt x="5615" y="12239"/>
                      <a:pt x="6596" y="11839"/>
                      <a:pt x="7647" y="11702"/>
                    </a:cubicBezTo>
                    <a:cubicBezTo>
                      <a:pt x="7973" y="11659"/>
                      <a:pt x="8300" y="11639"/>
                      <a:pt x="8628" y="11639"/>
                    </a:cubicBezTo>
                    <a:cubicBezTo>
                      <a:pt x="9515" y="11639"/>
                      <a:pt x="10404" y="11781"/>
                      <a:pt x="11262" y="11981"/>
                    </a:cubicBezTo>
                    <a:cubicBezTo>
                      <a:pt x="11280" y="11985"/>
                      <a:pt x="11296" y="11987"/>
                      <a:pt x="11312" y="11987"/>
                    </a:cubicBezTo>
                    <a:cubicBezTo>
                      <a:pt x="11408" y="11987"/>
                      <a:pt x="11475" y="11915"/>
                      <a:pt x="11468" y="11807"/>
                    </a:cubicBezTo>
                    <a:cubicBezTo>
                      <a:pt x="11291" y="9298"/>
                      <a:pt x="12401" y="6844"/>
                      <a:pt x="14208" y="5136"/>
                    </a:cubicBezTo>
                    <a:cubicBezTo>
                      <a:pt x="15061" y="4332"/>
                      <a:pt x="16049" y="3683"/>
                      <a:pt x="17115" y="3202"/>
                    </a:cubicBezTo>
                    <a:cubicBezTo>
                      <a:pt x="18140" y="2737"/>
                      <a:pt x="19230" y="2441"/>
                      <a:pt x="20291" y="2071"/>
                    </a:cubicBezTo>
                    <a:cubicBezTo>
                      <a:pt x="21457" y="1665"/>
                      <a:pt x="22611" y="1154"/>
                      <a:pt x="23506" y="278"/>
                    </a:cubicBezTo>
                    <a:cubicBezTo>
                      <a:pt x="23617" y="169"/>
                      <a:pt x="23517" y="0"/>
                      <a:pt x="234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7"/>
              <p:cNvSpPr/>
              <p:nvPr/>
            </p:nvSpPr>
            <p:spPr>
              <a:xfrm>
                <a:off x="-678675" y="6557950"/>
                <a:ext cx="549550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21982" h="7949" extrusionOk="0">
                    <a:moveTo>
                      <a:pt x="10048" y="1"/>
                    </a:moveTo>
                    <a:cubicBezTo>
                      <a:pt x="9363" y="1"/>
                      <a:pt x="8679" y="50"/>
                      <a:pt x="8001" y="151"/>
                    </a:cubicBezTo>
                    <a:cubicBezTo>
                      <a:pt x="4967" y="606"/>
                      <a:pt x="2086" y="2094"/>
                      <a:pt x="1" y="4345"/>
                    </a:cubicBezTo>
                    <a:cubicBezTo>
                      <a:pt x="351" y="4181"/>
                      <a:pt x="720" y="4110"/>
                      <a:pt x="1095" y="4110"/>
                    </a:cubicBezTo>
                    <a:cubicBezTo>
                      <a:pt x="2055" y="4110"/>
                      <a:pt x="3050" y="4580"/>
                      <a:pt x="3847" y="5172"/>
                    </a:cubicBezTo>
                    <a:cubicBezTo>
                      <a:pt x="4952" y="5995"/>
                      <a:pt x="5906" y="7058"/>
                      <a:pt x="7172" y="7602"/>
                    </a:cubicBezTo>
                    <a:cubicBezTo>
                      <a:pt x="7721" y="7837"/>
                      <a:pt x="8311" y="7948"/>
                      <a:pt x="8904" y="7948"/>
                    </a:cubicBezTo>
                    <a:cubicBezTo>
                      <a:pt x="10502" y="7948"/>
                      <a:pt x="12116" y="7141"/>
                      <a:pt x="12962" y="5775"/>
                    </a:cubicBezTo>
                    <a:lnTo>
                      <a:pt x="12962" y="5775"/>
                    </a:lnTo>
                    <a:cubicBezTo>
                      <a:pt x="12870" y="6706"/>
                      <a:pt x="13655" y="7555"/>
                      <a:pt x="14555" y="7802"/>
                    </a:cubicBezTo>
                    <a:cubicBezTo>
                      <a:pt x="14817" y="7874"/>
                      <a:pt x="15084" y="7906"/>
                      <a:pt x="15354" y="7906"/>
                    </a:cubicBezTo>
                    <a:cubicBezTo>
                      <a:pt x="16009" y="7906"/>
                      <a:pt x="16674" y="7718"/>
                      <a:pt x="17287" y="7467"/>
                    </a:cubicBezTo>
                    <a:cubicBezTo>
                      <a:pt x="18152" y="7111"/>
                      <a:pt x="18965" y="6628"/>
                      <a:pt x="19855" y="6338"/>
                    </a:cubicBezTo>
                    <a:cubicBezTo>
                      <a:pt x="20293" y="6198"/>
                      <a:pt x="20762" y="6108"/>
                      <a:pt x="21223" y="6108"/>
                    </a:cubicBezTo>
                    <a:cubicBezTo>
                      <a:pt x="21481" y="6108"/>
                      <a:pt x="21736" y="6136"/>
                      <a:pt x="21982" y="6199"/>
                    </a:cubicBezTo>
                    <a:cubicBezTo>
                      <a:pt x="20657" y="4338"/>
                      <a:pt x="18921" y="2807"/>
                      <a:pt x="16909" y="1726"/>
                    </a:cubicBezTo>
                    <a:cubicBezTo>
                      <a:pt x="14809" y="601"/>
                      <a:pt x="12428" y="1"/>
                      <a:pt x="10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7"/>
              <p:cNvSpPr/>
              <p:nvPr/>
            </p:nvSpPr>
            <p:spPr>
              <a:xfrm>
                <a:off x="-647275" y="6600500"/>
                <a:ext cx="494550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19782" h="4341" extrusionOk="0">
                    <a:moveTo>
                      <a:pt x="8494" y="1"/>
                    </a:moveTo>
                    <a:cubicBezTo>
                      <a:pt x="5642" y="1"/>
                      <a:pt x="2777" y="658"/>
                      <a:pt x="133" y="1993"/>
                    </a:cubicBezTo>
                    <a:cubicBezTo>
                      <a:pt x="1" y="2060"/>
                      <a:pt x="58" y="2256"/>
                      <a:pt x="177" y="2256"/>
                    </a:cubicBezTo>
                    <a:cubicBezTo>
                      <a:pt x="195" y="2256"/>
                      <a:pt x="214" y="2251"/>
                      <a:pt x="235" y="2241"/>
                    </a:cubicBezTo>
                    <a:cubicBezTo>
                      <a:pt x="2623" y="1029"/>
                      <a:pt x="5250" y="360"/>
                      <a:pt x="7926" y="282"/>
                    </a:cubicBezTo>
                    <a:lnTo>
                      <a:pt x="7926" y="282"/>
                    </a:lnTo>
                    <a:lnTo>
                      <a:pt x="4863" y="2807"/>
                    </a:lnTo>
                    <a:cubicBezTo>
                      <a:pt x="4756" y="2894"/>
                      <a:pt x="4839" y="3051"/>
                      <a:pt x="4945" y="3051"/>
                    </a:cubicBezTo>
                    <a:cubicBezTo>
                      <a:pt x="4970" y="3051"/>
                      <a:pt x="4997" y="3042"/>
                      <a:pt x="5023" y="3021"/>
                    </a:cubicBezTo>
                    <a:lnTo>
                      <a:pt x="8363" y="268"/>
                    </a:lnTo>
                    <a:cubicBezTo>
                      <a:pt x="8419" y="268"/>
                      <a:pt x="8474" y="267"/>
                      <a:pt x="8530" y="267"/>
                    </a:cubicBezTo>
                    <a:cubicBezTo>
                      <a:pt x="9772" y="267"/>
                      <a:pt x="11011" y="395"/>
                      <a:pt x="12226" y="649"/>
                    </a:cubicBezTo>
                    <a:cubicBezTo>
                      <a:pt x="12306" y="666"/>
                      <a:pt x="12384" y="685"/>
                      <a:pt x="12463" y="702"/>
                    </a:cubicBezTo>
                    <a:lnTo>
                      <a:pt x="8974" y="3290"/>
                    </a:lnTo>
                    <a:cubicBezTo>
                      <a:pt x="8860" y="3374"/>
                      <a:pt x="8946" y="3532"/>
                      <a:pt x="9058" y="3532"/>
                    </a:cubicBezTo>
                    <a:cubicBezTo>
                      <a:pt x="9083" y="3532"/>
                      <a:pt x="9109" y="3524"/>
                      <a:pt x="9135" y="3505"/>
                    </a:cubicBezTo>
                    <a:lnTo>
                      <a:pt x="12789" y="794"/>
                    </a:lnTo>
                    <a:cubicBezTo>
                      <a:pt x="12796" y="788"/>
                      <a:pt x="12797" y="785"/>
                      <a:pt x="12801" y="780"/>
                    </a:cubicBezTo>
                    <a:cubicBezTo>
                      <a:pt x="14002" y="1075"/>
                      <a:pt x="15172" y="1492"/>
                      <a:pt x="16290" y="2021"/>
                    </a:cubicBezTo>
                    <a:lnTo>
                      <a:pt x="12790" y="4105"/>
                    </a:lnTo>
                    <a:cubicBezTo>
                      <a:pt x="12667" y="4179"/>
                      <a:pt x="12760" y="4341"/>
                      <a:pt x="12880" y="4341"/>
                    </a:cubicBezTo>
                    <a:cubicBezTo>
                      <a:pt x="12903" y="4341"/>
                      <a:pt x="12927" y="4335"/>
                      <a:pt x="12951" y="4321"/>
                    </a:cubicBezTo>
                    <a:lnTo>
                      <a:pt x="16577" y="2160"/>
                    </a:lnTo>
                    <a:cubicBezTo>
                      <a:pt x="17606" y="2665"/>
                      <a:pt x="18587" y="3266"/>
                      <a:pt x="19504" y="3954"/>
                    </a:cubicBezTo>
                    <a:cubicBezTo>
                      <a:pt x="19530" y="3974"/>
                      <a:pt x="19557" y="3982"/>
                      <a:pt x="19583" y="3982"/>
                    </a:cubicBezTo>
                    <a:cubicBezTo>
                      <a:pt x="19693" y="3982"/>
                      <a:pt x="19781" y="3828"/>
                      <a:pt x="19670" y="3744"/>
                    </a:cubicBezTo>
                    <a:cubicBezTo>
                      <a:pt x="16388" y="1267"/>
                      <a:pt x="12454" y="1"/>
                      <a:pt x="84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7"/>
              <p:cNvSpPr/>
              <p:nvPr/>
            </p:nvSpPr>
            <p:spPr>
              <a:xfrm>
                <a:off x="-644550" y="6067250"/>
                <a:ext cx="509125" cy="612325"/>
              </a:xfrm>
              <a:custGeom>
                <a:avLst/>
                <a:gdLst/>
                <a:ahLst/>
                <a:cxnLst/>
                <a:rect l="l" t="t" r="r" b="b"/>
                <a:pathLst>
                  <a:path w="20365" h="24493" extrusionOk="0">
                    <a:moveTo>
                      <a:pt x="0" y="0"/>
                    </a:moveTo>
                    <a:cubicBezTo>
                      <a:pt x="646" y="1739"/>
                      <a:pt x="477" y="3768"/>
                      <a:pt x="334" y="5663"/>
                    </a:cubicBezTo>
                    <a:cubicBezTo>
                      <a:pt x="161" y="7958"/>
                      <a:pt x="161" y="10515"/>
                      <a:pt x="1683" y="12242"/>
                    </a:cubicBezTo>
                    <a:cubicBezTo>
                      <a:pt x="2527" y="13203"/>
                      <a:pt x="3792" y="13780"/>
                      <a:pt x="5071" y="13788"/>
                    </a:cubicBezTo>
                    <a:cubicBezTo>
                      <a:pt x="3853" y="15773"/>
                      <a:pt x="4487" y="18666"/>
                      <a:pt x="6421" y="19963"/>
                    </a:cubicBezTo>
                    <a:cubicBezTo>
                      <a:pt x="7146" y="20449"/>
                      <a:pt x="8009" y="20680"/>
                      <a:pt x="8877" y="20680"/>
                    </a:cubicBezTo>
                    <a:cubicBezTo>
                      <a:pt x="10323" y="20680"/>
                      <a:pt x="11784" y="20037"/>
                      <a:pt x="12641" y="18863"/>
                    </a:cubicBezTo>
                    <a:lnTo>
                      <a:pt x="12641" y="18863"/>
                    </a:lnTo>
                    <a:cubicBezTo>
                      <a:pt x="12490" y="19576"/>
                      <a:pt x="12336" y="20293"/>
                      <a:pt x="12368" y="21020"/>
                    </a:cubicBezTo>
                    <a:cubicBezTo>
                      <a:pt x="12398" y="21747"/>
                      <a:pt x="12632" y="22491"/>
                      <a:pt x="13153" y="22996"/>
                    </a:cubicBezTo>
                    <a:cubicBezTo>
                      <a:pt x="13765" y="23593"/>
                      <a:pt x="14662" y="23768"/>
                      <a:pt x="15527" y="23768"/>
                    </a:cubicBezTo>
                    <a:cubicBezTo>
                      <a:pt x="15617" y="23768"/>
                      <a:pt x="15707" y="23766"/>
                      <a:pt x="15797" y="23762"/>
                    </a:cubicBezTo>
                    <a:cubicBezTo>
                      <a:pt x="16499" y="23733"/>
                      <a:pt x="17203" y="23623"/>
                      <a:pt x="17902" y="23623"/>
                    </a:cubicBezTo>
                    <a:cubicBezTo>
                      <a:pt x="18142" y="23623"/>
                      <a:pt x="18381" y="23636"/>
                      <a:pt x="18619" y="23669"/>
                    </a:cubicBezTo>
                    <a:cubicBezTo>
                      <a:pt x="19244" y="23761"/>
                      <a:pt x="19880" y="24042"/>
                      <a:pt x="20300" y="24493"/>
                    </a:cubicBezTo>
                    <a:cubicBezTo>
                      <a:pt x="19707" y="22786"/>
                      <a:pt x="19886" y="20878"/>
                      <a:pt x="20056" y="19059"/>
                    </a:cubicBezTo>
                    <a:cubicBezTo>
                      <a:pt x="20241" y="17042"/>
                      <a:pt x="20364" y="14891"/>
                      <a:pt x="19388" y="13117"/>
                    </a:cubicBezTo>
                    <a:cubicBezTo>
                      <a:pt x="18467" y="11439"/>
                      <a:pt x="16544" y="10428"/>
                      <a:pt x="14644" y="10428"/>
                    </a:cubicBezTo>
                    <a:cubicBezTo>
                      <a:pt x="13957" y="10428"/>
                      <a:pt x="13273" y="10560"/>
                      <a:pt x="12641" y="10841"/>
                    </a:cubicBezTo>
                    <a:cubicBezTo>
                      <a:pt x="13048" y="9129"/>
                      <a:pt x="12778" y="7264"/>
                      <a:pt x="11907" y="5736"/>
                    </a:cubicBezTo>
                    <a:cubicBezTo>
                      <a:pt x="11036" y="4205"/>
                      <a:pt x="9566" y="3027"/>
                      <a:pt x="7888" y="2507"/>
                    </a:cubicBezTo>
                    <a:cubicBezTo>
                      <a:pt x="6344" y="2027"/>
                      <a:pt x="4687" y="2092"/>
                      <a:pt x="3107" y="1756"/>
                    </a:cubicBezTo>
                    <a:cubicBezTo>
                      <a:pt x="1927" y="1505"/>
                      <a:pt x="710" y="9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7"/>
              <p:cNvSpPr/>
              <p:nvPr/>
            </p:nvSpPr>
            <p:spPr>
              <a:xfrm>
                <a:off x="-620750" y="6114200"/>
                <a:ext cx="456375" cy="523100"/>
              </a:xfrm>
              <a:custGeom>
                <a:avLst/>
                <a:gdLst/>
                <a:ahLst/>
                <a:cxnLst/>
                <a:rect l="l" t="t" r="r" b="b"/>
                <a:pathLst>
                  <a:path w="18255" h="20924" extrusionOk="0">
                    <a:moveTo>
                      <a:pt x="187" y="1"/>
                    </a:moveTo>
                    <a:cubicBezTo>
                      <a:pt x="90" y="1"/>
                      <a:pt x="0" y="131"/>
                      <a:pt x="82" y="230"/>
                    </a:cubicBezTo>
                    <a:cubicBezTo>
                      <a:pt x="769" y="1069"/>
                      <a:pt x="1711" y="1620"/>
                      <a:pt x="2677" y="2083"/>
                    </a:cubicBezTo>
                    <a:cubicBezTo>
                      <a:pt x="3553" y="2502"/>
                      <a:pt x="4462" y="2863"/>
                      <a:pt x="5301" y="3361"/>
                    </a:cubicBezTo>
                    <a:cubicBezTo>
                      <a:pt x="6174" y="3876"/>
                      <a:pt x="6957" y="4532"/>
                      <a:pt x="7616" y="5305"/>
                    </a:cubicBezTo>
                    <a:cubicBezTo>
                      <a:pt x="9007" y="6949"/>
                      <a:pt x="9724" y="9168"/>
                      <a:pt x="9333" y="11308"/>
                    </a:cubicBezTo>
                    <a:cubicBezTo>
                      <a:pt x="9314" y="11407"/>
                      <a:pt x="9375" y="11479"/>
                      <a:pt x="9468" y="11479"/>
                    </a:cubicBezTo>
                    <a:cubicBezTo>
                      <a:pt x="9476" y="11479"/>
                      <a:pt x="9484" y="11479"/>
                      <a:pt x="9492" y="11478"/>
                    </a:cubicBezTo>
                    <a:cubicBezTo>
                      <a:pt x="9952" y="11423"/>
                      <a:pt x="10418" y="11388"/>
                      <a:pt x="10884" y="11388"/>
                    </a:cubicBezTo>
                    <a:cubicBezTo>
                      <a:pt x="11472" y="11388"/>
                      <a:pt x="12059" y="11444"/>
                      <a:pt x="12629" y="11585"/>
                    </a:cubicBezTo>
                    <a:cubicBezTo>
                      <a:pt x="13521" y="11803"/>
                      <a:pt x="14326" y="12244"/>
                      <a:pt x="14958" y="12913"/>
                    </a:cubicBezTo>
                    <a:cubicBezTo>
                      <a:pt x="15563" y="13554"/>
                      <a:pt x="15990" y="14344"/>
                      <a:pt x="16311" y="15161"/>
                    </a:cubicBezTo>
                    <a:cubicBezTo>
                      <a:pt x="17033" y="17007"/>
                      <a:pt x="17199" y="19020"/>
                      <a:pt x="17975" y="20851"/>
                    </a:cubicBezTo>
                    <a:cubicBezTo>
                      <a:pt x="17997" y="20902"/>
                      <a:pt x="18036" y="20924"/>
                      <a:pt x="18077" y="20924"/>
                    </a:cubicBezTo>
                    <a:cubicBezTo>
                      <a:pt x="18162" y="20924"/>
                      <a:pt x="18255" y="20830"/>
                      <a:pt x="18209" y="20723"/>
                    </a:cubicBezTo>
                    <a:cubicBezTo>
                      <a:pt x="17741" y="19617"/>
                      <a:pt x="17496" y="18435"/>
                      <a:pt x="17214" y="17271"/>
                    </a:cubicBezTo>
                    <a:cubicBezTo>
                      <a:pt x="16785" y="15496"/>
                      <a:pt x="16206" y="13581"/>
                      <a:pt x="14758" y="12356"/>
                    </a:cubicBezTo>
                    <a:cubicBezTo>
                      <a:pt x="13660" y="11425"/>
                      <a:pt x="12262" y="11128"/>
                      <a:pt x="10861" y="11128"/>
                    </a:cubicBezTo>
                    <a:cubicBezTo>
                      <a:pt x="10444" y="11128"/>
                      <a:pt x="10026" y="11155"/>
                      <a:pt x="9616" y="11198"/>
                    </a:cubicBezTo>
                    <a:cubicBezTo>
                      <a:pt x="9794" y="10037"/>
                      <a:pt x="9687" y="8852"/>
                      <a:pt x="9307" y="7742"/>
                    </a:cubicBezTo>
                    <a:cubicBezTo>
                      <a:pt x="8631" y="5754"/>
                      <a:pt x="7152" y="4122"/>
                      <a:pt x="5350" y="3080"/>
                    </a:cubicBezTo>
                    <a:cubicBezTo>
                      <a:pt x="3655" y="2098"/>
                      <a:pt x="1562" y="1620"/>
                      <a:pt x="277" y="47"/>
                    </a:cubicBezTo>
                    <a:cubicBezTo>
                      <a:pt x="250" y="15"/>
                      <a:pt x="218" y="1"/>
                      <a:pt x="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7"/>
              <p:cNvSpPr/>
              <p:nvPr/>
            </p:nvSpPr>
            <p:spPr>
              <a:xfrm>
                <a:off x="-57650" y="6500375"/>
                <a:ext cx="184500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7276" extrusionOk="0">
                    <a:moveTo>
                      <a:pt x="5586" y="1"/>
                    </a:moveTo>
                    <a:cubicBezTo>
                      <a:pt x="5392" y="1"/>
                      <a:pt x="5193" y="25"/>
                      <a:pt x="4990" y="77"/>
                    </a:cubicBezTo>
                    <a:cubicBezTo>
                      <a:pt x="4132" y="297"/>
                      <a:pt x="3495" y="943"/>
                      <a:pt x="3236" y="1777"/>
                    </a:cubicBezTo>
                    <a:cubicBezTo>
                      <a:pt x="2993" y="2556"/>
                      <a:pt x="3139" y="3471"/>
                      <a:pt x="2575" y="4127"/>
                    </a:cubicBezTo>
                    <a:cubicBezTo>
                      <a:pt x="2014" y="4778"/>
                      <a:pt x="1212" y="5168"/>
                      <a:pt x="661" y="5829"/>
                    </a:cubicBezTo>
                    <a:cubicBezTo>
                      <a:pt x="329" y="6224"/>
                      <a:pt x="80" y="6707"/>
                      <a:pt x="0" y="7214"/>
                    </a:cubicBezTo>
                    <a:cubicBezTo>
                      <a:pt x="235" y="7255"/>
                      <a:pt x="473" y="7276"/>
                      <a:pt x="708" y="7276"/>
                    </a:cubicBezTo>
                    <a:cubicBezTo>
                      <a:pt x="1323" y="7276"/>
                      <a:pt x="1927" y="7130"/>
                      <a:pt x="2458" y="6807"/>
                    </a:cubicBezTo>
                    <a:cubicBezTo>
                      <a:pt x="3351" y="6258"/>
                      <a:pt x="3915" y="5305"/>
                      <a:pt x="4366" y="4360"/>
                    </a:cubicBezTo>
                    <a:cubicBezTo>
                      <a:pt x="4817" y="3415"/>
                      <a:pt x="5202" y="2414"/>
                      <a:pt x="5876" y="1614"/>
                    </a:cubicBezTo>
                    <a:cubicBezTo>
                      <a:pt x="6204" y="1226"/>
                      <a:pt x="6617" y="892"/>
                      <a:pt x="7078" y="675"/>
                    </a:cubicBezTo>
                    <a:cubicBezTo>
                      <a:pt x="7181" y="724"/>
                      <a:pt x="7283" y="778"/>
                      <a:pt x="7380" y="841"/>
                    </a:cubicBezTo>
                    <a:cubicBezTo>
                      <a:pt x="6940" y="329"/>
                      <a:pt x="6300" y="1"/>
                      <a:pt x="55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7"/>
              <p:cNvSpPr/>
              <p:nvPr/>
            </p:nvSpPr>
            <p:spPr>
              <a:xfrm>
                <a:off x="-541300" y="6586150"/>
                <a:ext cx="1378575" cy="1401525"/>
              </a:xfrm>
              <a:custGeom>
                <a:avLst/>
                <a:gdLst/>
                <a:ahLst/>
                <a:cxnLst/>
                <a:rect l="l" t="t" r="r" b="b"/>
                <a:pathLst>
                  <a:path w="55143" h="56061" extrusionOk="0">
                    <a:moveTo>
                      <a:pt x="15788" y="0"/>
                    </a:moveTo>
                    <a:cubicBezTo>
                      <a:pt x="14031" y="0"/>
                      <a:pt x="12277" y="308"/>
                      <a:pt x="10621" y="895"/>
                    </a:cubicBezTo>
                    <a:cubicBezTo>
                      <a:pt x="10284" y="1012"/>
                      <a:pt x="9953" y="1144"/>
                      <a:pt x="9626" y="1286"/>
                    </a:cubicBezTo>
                    <a:cubicBezTo>
                      <a:pt x="8257" y="1874"/>
                      <a:pt x="6980" y="2661"/>
                      <a:pt x="5838" y="3620"/>
                    </a:cubicBezTo>
                    <a:cubicBezTo>
                      <a:pt x="2779" y="6203"/>
                      <a:pt x="792" y="10023"/>
                      <a:pt x="440" y="14013"/>
                    </a:cubicBezTo>
                    <a:cubicBezTo>
                      <a:pt x="1" y="18969"/>
                      <a:pt x="1974" y="23816"/>
                      <a:pt x="4307" y="28211"/>
                    </a:cubicBezTo>
                    <a:cubicBezTo>
                      <a:pt x="6641" y="32606"/>
                      <a:pt x="9399" y="36852"/>
                      <a:pt x="10748" y="41640"/>
                    </a:cubicBezTo>
                    <a:cubicBezTo>
                      <a:pt x="11419" y="44021"/>
                      <a:pt x="11728" y="46491"/>
                      <a:pt x="12450" y="48855"/>
                    </a:cubicBezTo>
                    <a:cubicBezTo>
                      <a:pt x="13173" y="51218"/>
                      <a:pt x="14392" y="53547"/>
                      <a:pt x="16426" y="54947"/>
                    </a:cubicBezTo>
                    <a:cubicBezTo>
                      <a:pt x="17410" y="55625"/>
                      <a:pt x="18589" y="56061"/>
                      <a:pt x="19779" y="56061"/>
                    </a:cubicBezTo>
                    <a:cubicBezTo>
                      <a:pt x="19939" y="56061"/>
                      <a:pt x="20100" y="56053"/>
                      <a:pt x="20260" y="56036"/>
                    </a:cubicBezTo>
                    <a:cubicBezTo>
                      <a:pt x="20394" y="56023"/>
                      <a:pt x="20526" y="56002"/>
                      <a:pt x="20656" y="55975"/>
                    </a:cubicBezTo>
                    <a:cubicBezTo>
                      <a:pt x="21863" y="55741"/>
                      <a:pt x="22982" y="54992"/>
                      <a:pt x="23517" y="53892"/>
                    </a:cubicBezTo>
                    <a:cubicBezTo>
                      <a:pt x="24238" y="52413"/>
                      <a:pt x="23833" y="50653"/>
                      <a:pt x="24048" y="49023"/>
                    </a:cubicBezTo>
                    <a:cubicBezTo>
                      <a:pt x="24192" y="47938"/>
                      <a:pt x="24655" y="46930"/>
                      <a:pt x="25329" y="46079"/>
                    </a:cubicBezTo>
                    <a:cubicBezTo>
                      <a:pt x="25939" y="45309"/>
                      <a:pt x="26834" y="44925"/>
                      <a:pt x="27731" y="44925"/>
                    </a:cubicBezTo>
                    <a:cubicBezTo>
                      <a:pt x="27909" y="44925"/>
                      <a:pt x="28086" y="44940"/>
                      <a:pt x="28261" y="44970"/>
                    </a:cubicBezTo>
                    <a:lnTo>
                      <a:pt x="28263" y="44970"/>
                    </a:lnTo>
                    <a:cubicBezTo>
                      <a:pt x="29005" y="45096"/>
                      <a:pt x="29675" y="45491"/>
                      <a:pt x="30143" y="46081"/>
                    </a:cubicBezTo>
                    <a:cubicBezTo>
                      <a:pt x="30814" y="46930"/>
                      <a:pt x="31277" y="47938"/>
                      <a:pt x="31422" y="49023"/>
                    </a:cubicBezTo>
                    <a:cubicBezTo>
                      <a:pt x="31636" y="50653"/>
                      <a:pt x="31231" y="52411"/>
                      <a:pt x="31951" y="53892"/>
                    </a:cubicBezTo>
                    <a:cubicBezTo>
                      <a:pt x="32531" y="55072"/>
                      <a:pt x="33770" y="55847"/>
                      <a:pt x="35073" y="56018"/>
                    </a:cubicBezTo>
                    <a:cubicBezTo>
                      <a:pt x="35117" y="56024"/>
                      <a:pt x="35163" y="56031"/>
                      <a:pt x="35209" y="56036"/>
                    </a:cubicBezTo>
                    <a:cubicBezTo>
                      <a:pt x="35368" y="56053"/>
                      <a:pt x="35528" y="56061"/>
                      <a:pt x="35688" y="56061"/>
                    </a:cubicBezTo>
                    <a:cubicBezTo>
                      <a:pt x="36709" y="56061"/>
                      <a:pt x="37723" y="55738"/>
                      <a:pt x="38614" y="55218"/>
                    </a:cubicBezTo>
                    <a:cubicBezTo>
                      <a:pt x="38761" y="55135"/>
                      <a:pt x="38905" y="55043"/>
                      <a:pt x="39044" y="54947"/>
                    </a:cubicBezTo>
                    <a:cubicBezTo>
                      <a:pt x="41082" y="53547"/>
                      <a:pt x="42297" y="51218"/>
                      <a:pt x="43020" y="48855"/>
                    </a:cubicBezTo>
                    <a:cubicBezTo>
                      <a:pt x="43743" y="46491"/>
                      <a:pt x="44053" y="44020"/>
                      <a:pt x="44722" y="41640"/>
                    </a:cubicBezTo>
                    <a:cubicBezTo>
                      <a:pt x="46071" y="36852"/>
                      <a:pt x="48829" y="32606"/>
                      <a:pt x="51163" y="28211"/>
                    </a:cubicBezTo>
                    <a:cubicBezTo>
                      <a:pt x="52895" y="24949"/>
                      <a:pt x="54429" y="21435"/>
                      <a:pt x="54924" y="17815"/>
                    </a:cubicBezTo>
                    <a:lnTo>
                      <a:pt x="54924" y="17811"/>
                    </a:lnTo>
                    <a:cubicBezTo>
                      <a:pt x="55098" y="16555"/>
                      <a:pt x="55142" y="15289"/>
                      <a:pt x="55032" y="14013"/>
                    </a:cubicBezTo>
                    <a:cubicBezTo>
                      <a:pt x="54678" y="10023"/>
                      <a:pt x="52695" y="6203"/>
                      <a:pt x="49632" y="3620"/>
                    </a:cubicBezTo>
                    <a:cubicBezTo>
                      <a:pt x="47700" y="1990"/>
                      <a:pt x="45356" y="866"/>
                      <a:pt x="42881" y="340"/>
                    </a:cubicBezTo>
                    <a:cubicBezTo>
                      <a:pt x="41831" y="115"/>
                      <a:pt x="40759" y="1"/>
                      <a:pt x="39686" y="1"/>
                    </a:cubicBezTo>
                    <a:cubicBezTo>
                      <a:pt x="39284" y="1"/>
                      <a:pt x="38883" y="17"/>
                      <a:pt x="38482" y="49"/>
                    </a:cubicBezTo>
                    <a:cubicBezTo>
                      <a:pt x="36632" y="198"/>
                      <a:pt x="34826" y="681"/>
                      <a:pt x="33026" y="1184"/>
                    </a:cubicBezTo>
                    <a:cubicBezTo>
                      <a:pt x="31296" y="1670"/>
                      <a:pt x="29516" y="1913"/>
                      <a:pt x="27736" y="1913"/>
                    </a:cubicBezTo>
                    <a:cubicBezTo>
                      <a:pt x="25955" y="1913"/>
                      <a:pt x="24175" y="1670"/>
                      <a:pt x="22445" y="1184"/>
                    </a:cubicBezTo>
                    <a:cubicBezTo>
                      <a:pt x="20646" y="681"/>
                      <a:pt x="18839" y="198"/>
                      <a:pt x="16990" y="49"/>
                    </a:cubicBezTo>
                    <a:cubicBezTo>
                      <a:pt x="16590" y="16"/>
                      <a:pt x="16189" y="0"/>
                      <a:pt x="157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7"/>
              <p:cNvSpPr/>
              <p:nvPr/>
            </p:nvSpPr>
            <p:spPr>
              <a:xfrm>
                <a:off x="-275800" y="6586150"/>
                <a:ext cx="80655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32262" h="7683" extrusionOk="0">
                    <a:moveTo>
                      <a:pt x="29072" y="0"/>
                    </a:moveTo>
                    <a:cubicBezTo>
                      <a:pt x="28668" y="0"/>
                      <a:pt x="28263" y="16"/>
                      <a:pt x="27860" y="49"/>
                    </a:cubicBezTo>
                    <a:cubicBezTo>
                      <a:pt x="26011" y="198"/>
                      <a:pt x="24204" y="681"/>
                      <a:pt x="22404" y="1183"/>
                    </a:cubicBezTo>
                    <a:cubicBezTo>
                      <a:pt x="20674" y="1669"/>
                      <a:pt x="18894" y="1912"/>
                      <a:pt x="17114" y="1912"/>
                    </a:cubicBezTo>
                    <a:cubicBezTo>
                      <a:pt x="15334" y="1912"/>
                      <a:pt x="13553" y="1669"/>
                      <a:pt x="11823" y="1183"/>
                    </a:cubicBezTo>
                    <a:cubicBezTo>
                      <a:pt x="10025" y="681"/>
                      <a:pt x="8218" y="198"/>
                      <a:pt x="6369" y="49"/>
                    </a:cubicBezTo>
                    <a:cubicBezTo>
                      <a:pt x="5968" y="16"/>
                      <a:pt x="5567" y="0"/>
                      <a:pt x="5166" y="0"/>
                    </a:cubicBezTo>
                    <a:cubicBezTo>
                      <a:pt x="3410" y="0"/>
                      <a:pt x="1657" y="308"/>
                      <a:pt x="1" y="895"/>
                    </a:cubicBezTo>
                    <a:cubicBezTo>
                      <a:pt x="603" y="4689"/>
                      <a:pt x="7584" y="7683"/>
                      <a:pt x="16106" y="7683"/>
                    </a:cubicBezTo>
                    <a:cubicBezTo>
                      <a:pt x="25028" y="7683"/>
                      <a:pt x="32261" y="4403"/>
                      <a:pt x="32261" y="356"/>
                    </a:cubicBezTo>
                    <a:lnTo>
                      <a:pt x="32261" y="340"/>
                    </a:lnTo>
                    <a:cubicBezTo>
                      <a:pt x="31212" y="114"/>
                      <a:pt x="30143" y="0"/>
                      <a:pt x="29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7"/>
              <p:cNvSpPr/>
              <p:nvPr/>
            </p:nvSpPr>
            <p:spPr>
              <a:xfrm>
                <a:off x="424025" y="7031500"/>
                <a:ext cx="407775" cy="935100"/>
              </a:xfrm>
              <a:custGeom>
                <a:avLst/>
                <a:gdLst/>
                <a:ahLst/>
                <a:cxnLst/>
                <a:rect l="l" t="t" r="r" b="b"/>
                <a:pathLst>
                  <a:path w="16311" h="37404" extrusionOk="0">
                    <a:moveTo>
                      <a:pt x="16311" y="1"/>
                    </a:moveTo>
                    <a:lnTo>
                      <a:pt x="16311" y="1"/>
                    </a:lnTo>
                    <a:cubicBezTo>
                      <a:pt x="15307" y="2950"/>
                      <a:pt x="13285" y="5353"/>
                      <a:pt x="11219" y="7641"/>
                    </a:cubicBezTo>
                    <a:cubicBezTo>
                      <a:pt x="9099" y="9989"/>
                      <a:pt x="6853" y="12345"/>
                      <a:pt x="5601" y="15297"/>
                    </a:cubicBezTo>
                    <a:cubicBezTo>
                      <a:pt x="4113" y="18802"/>
                      <a:pt x="4211" y="22675"/>
                      <a:pt x="3882" y="26399"/>
                    </a:cubicBezTo>
                    <a:cubicBezTo>
                      <a:pt x="3721" y="28206"/>
                      <a:pt x="3458" y="30017"/>
                      <a:pt x="2879" y="31741"/>
                    </a:cubicBezTo>
                    <a:cubicBezTo>
                      <a:pt x="2592" y="32590"/>
                      <a:pt x="2228" y="33414"/>
                      <a:pt x="1762" y="34183"/>
                    </a:cubicBezTo>
                    <a:cubicBezTo>
                      <a:pt x="1304" y="34941"/>
                      <a:pt x="691" y="35607"/>
                      <a:pt x="302" y="36407"/>
                    </a:cubicBezTo>
                    <a:cubicBezTo>
                      <a:pt x="150" y="36721"/>
                      <a:pt x="47" y="37056"/>
                      <a:pt x="1" y="37404"/>
                    </a:cubicBezTo>
                    <a:cubicBezTo>
                      <a:pt x="148" y="37321"/>
                      <a:pt x="292" y="37229"/>
                      <a:pt x="431" y="37133"/>
                    </a:cubicBezTo>
                    <a:cubicBezTo>
                      <a:pt x="2469" y="35733"/>
                      <a:pt x="3684" y="33404"/>
                      <a:pt x="4407" y="31041"/>
                    </a:cubicBezTo>
                    <a:cubicBezTo>
                      <a:pt x="5130" y="28677"/>
                      <a:pt x="5440" y="26206"/>
                      <a:pt x="6109" y="23826"/>
                    </a:cubicBezTo>
                    <a:cubicBezTo>
                      <a:pt x="7458" y="19038"/>
                      <a:pt x="10216" y="14792"/>
                      <a:pt x="12550" y="10397"/>
                    </a:cubicBezTo>
                    <a:cubicBezTo>
                      <a:pt x="14282" y="7135"/>
                      <a:pt x="15816" y="3623"/>
                      <a:pt x="16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7"/>
              <p:cNvSpPr/>
              <p:nvPr/>
            </p:nvSpPr>
            <p:spPr>
              <a:xfrm>
                <a:off x="-541325" y="6637700"/>
                <a:ext cx="515550" cy="1349950"/>
              </a:xfrm>
              <a:custGeom>
                <a:avLst/>
                <a:gdLst/>
                <a:ahLst/>
                <a:cxnLst/>
                <a:rect l="l" t="t" r="r" b="b"/>
                <a:pathLst>
                  <a:path w="20622" h="53998" extrusionOk="0">
                    <a:moveTo>
                      <a:pt x="8071" y="0"/>
                    </a:moveTo>
                    <a:lnTo>
                      <a:pt x="8071" y="0"/>
                    </a:lnTo>
                    <a:cubicBezTo>
                      <a:pt x="7281" y="450"/>
                      <a:pt x="6534" y="972"/>
                      <a:pt x="5837" y="1556"/>
                    </a:cubicBezTo>
                    <a:cubicBezTo>
                      <a:pt x="2778" y="4141"/>
                      <a:pt x="792" y="7960"/>
                      <a:pt x="439" y="11951"/>
                    </a:cubicBezTo>
                    <a:cubicBezTo>
                      <a:pt x="0" y="16905"/>
                      <a:pt x="1975" y="21753"/>
                      <a:pt x="4307" y="26149"/>
                    </a:cubicBezTo>
                    <a:cubicBezTo>
                      <a:pt x="6639" y="30544"/>
                      <a:pt x="9398" y="34790"/>
                      <a:pt x="10747" y="39578"/>
                    </a:cubicBezTo>
                    <a:cubicBezTo>
                      <a:pt x="11419" y="41958"/>
                      <a:pt x="11727" y="44429"/>
                      <a:pt x="12449" y="46791"/>
                    </a:cubicBezTo>
                    <a:cubicBezTo>
                      <a:pt x="13173" y="49156"/>
                      <a:pt x="14390" y="51485"/>
                      <a:pt x="16425" y="52885"/>
                    </a:cubicBezTo>
                    <a:cubicBezTo>
                      <a:pt x="17412" y="53562"/>
                      <a:pt x="18593" y="53998"/>
                      <a:pt x="19783" y="53998"/>
                    </a:cubicBezTo>
                    <a:cubicBezTo>
                      <a:pt x="19942" y="53998"/>
                      <a:pt x="20101" y="53990"/>
                      <a:pt x="20259" y="53974"/>
                    </a:cubicBezTo>
                    <a:cubicBezTo>
                      <a:pt x="20383" y="53961"/>
                      <a:pt x="20503" y="53940"/>
                      <a:pt x="20622" y="53917"/>
                    </a:cubicBezTo>
                    <a:cubicBezTo>
                      <a:pt x="18964" y="53190"/>
                      <a:pt x="17425" y="52095"/>
                      <a:pt x="16293" y="50671"/>
                    </a:cubicBezTo>
                    <a:cubicBezTo>
                      <a:pt x="15690" y="49913"/>
                      <a:pt x="15205" y="49098"/>
                      <a:pt x="14847" y="48196"/>
                    </a:cubicBezTo>
                    <a:cubicBezTo>
                      <a:pt x="14432" y="47149"/>
                      <a:pt x="14281" y="46012"/>
                      <a:pt x="14256" y="44890"/>
                    </a:cubicBezTo>
                    <a:cubicBezTo>
                      <a:pt x="14203" y="42510"/>
                      <a:pt x="14757" y="40168"/>
                      <a:pt x="14795" y="37793"/>
                    </a:cubicBezTo>
                    <a:cubicBezTo>
                      <a:pt x="14827" y="35783"/>
                      <a:pt x="14357" y="33842"/>
                      <a:pt x="13434" y="32058"/>
                    </a:cubicBezTo>
                    <a:cubicBezTo>
                      <a:pt x="12413" y="30086"/>
                      <a:pt x="10974" y="28442"/>
                      <a:pt x="9597" y="26720"/>
                    </a:cubicBezTo>
                    <a:cubicBezTo>
                      <a:pt x="8227" y="25007"/>
                      <a:pt x="7024" y="23190"/>
                      <a:pt x="6163" y="21166"/>
                    </a:cubicBezTo>
                    <a:cubicBezTo>
                      <a:pt x="5314" y="19166"/>
                      <a:pt x="4788" y="17046"/>
                      <a:pt x="4676" y="14873"/>
                    </a:cubicBezTo>
                    <a:cubicBezTo>
                      <a:pt x="4558" y="12578"/>
                      <a:pt x="4780" y="10263"/>
                      <a:pt x="5244" y="8016"/>
                    </a:cubicBezTo>
                    <a:cubicBezTo>
                      <a:pt x="5678" y="5922"/>
                      <a:pt x="6361" y="3911"/>
                      <a:pt x="7188" y="1944"/>
                    </a:cubicBezTo>
                    <a:cubicBezTo>
                      <a:pt x="7459" y="1297"/>
                      <a:pt x="7747" y="639"/>
                      <a:pt x="80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7"/>
              <p:cNvSpPr/>
              <p:nvPr/>
            </p:nvSpPr>
            <p:spPr>
              <a:xfrm>
                <a:off x="165275" y="7703325"/>
                <a:ext cx="182425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7297" h="11331" extrusionOk="0">
                    <a:moveTo>
                      <a:pt x="1702" y="0"/>
                    </a:moveTo>
                    <a:cubicBezTo>
                      <a:pt x="1126" y="0"/>
                      <a:pt x="549" y="97"/>
                      <a:pt x="0" y="283"/>
                    </a:cubicBezTo>
                    <a:cubicBezTo>
                      <a:pt x="742" y="409"/>
                      <a:pt x="1412" y="804"/>
                      <a:pt x="1880" y="1394"/>
                    </a:cubicBezTo>
                    <a:cubicBezTo>
                      <a:pt x="2551" y="2243"/>
                      <a:pt x="3015" y="3251"/>
                      <a:pt x="3159" y="4336"/>
                    </a:cubicBezTo>
                    <a:cubicBezTo>
                      <a:pt x="3373" y="5966"/>
                      <a:pt x="2968" y="7724"/>
                      <a:pt x="3688" y="9205"/>
                    </a:cubicBezTo>
                    <a:cubicBezTo>
                      <a:pt x="4268" y="10385"/>
                      <a:pt x="5507" y="11160"/>
                      <a:pt x="6810" y="11331"/>
                    </a:cubicBezTo>
                    <a:cubicBezTo>
                      <a:pt x="7203" y="10495"/>
                      <a:pt x="7297" y="9539"/>
                      <a:pt x="7283" y="8615"/>
                    </a:cubicBezTo>
                    <a:cubicBezTo>
                      <a:pt x="7276" y="7973"/>
                      <a:pt x="7232" y="7329"/>
                      <a:pt x="7185" y="6688"/>
                    </a:cubicBezTo>
                    <a:cubicBezTo>
                      <a:pt x="7142" y="6088"/>
                      <a:pt x="7081" y="5490"/>
                      <a:pt x="6976" y="4899"/>
                    </a:cubicBezTo>
                    <a:cubicBezTo>
                      <a:pt x="6773" y="3773"/>
                      <a:pt x="6371" y="2677"/>
                      <a:pt x="5617" y="1804"/>
                    </a:cubicBezTo>
                    <a:cubicBezTo>
                      <a:pt x="4900" y="978"/>
                      <a:pt x="3946" y="397"/>
                      <a:pt x="2883" y="139"/>
                    </a:cubicBezTo>
                    <a:cubicBezTo>
                      <a:pt x="2495" y="46"/>
                      <a:pt x="2099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7"/>
              <p:cNvSpPr/>
              <p:nvPr/>
            </p:nvSpPr>
            <p:spPr>
              <a:xfrm>
                <a:off x="-159175" y="6627625"/>
                <a:ext cx="545425" cy="127400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5096" extrusionOk="0">
                    <a:moveTo>
                      <a:pt x="1382" y="0"/>
                    </a:moveTo>
                    <a:cubicBezTo>
                      <a:pt x="955" y="3"/>
                      <a:pt x="504" y="170"/>
                      <a:pt x="261" y="536"/>
                    </a:cubicBezTo>
                    <a:cubicBezTo>
                      <a:pt x="0" y="929"/>
                      <a:pt x="71" y="1451"/>
                      <a:pt x="295" y="1839"/>
                    </a:cubicBezTo>
                    <a:cubicBezTo>
                      <a:pt x="555" y="2286"/>
                      <a:pt x="1019" y="2563"/>
                      <a:pt x="1470" y="2778"/>
                    </a:cubicBezTo>
                    <a:cubicBezTo>
                      <a:pt x="2465" y="3256"/>
                      <a:pt x="3505" y="3641"/>
                      <a:pt x="4563" y="3949"/>
                    </a:cubicBezTo>
                    <a:cubicBezTo>
                      <a:pt x="5651" y="4268"/>
                      <a:pt x="6765" y="4500"/>
                      <a:pt x="7890" y="4647"/>
                    </a:cubicBezTo>
                    <a:cubicBezTo>
                      <a:pt x="7927" y="4656"/>
                      <a:pt x="7965" y="4666"/>
                      <a:pt x="8005" y="4678"/>
                    </a:cubicBezTo>
                    <a:cubicBezTo>
                      <a:pt x="9305" y="4956"/>
                      <a:pt x="10628" y="5096"/>
                      <a:pt x="11953" y="5096"/>
                    </a:cubicBezTo>
                    <a:cubicBezTo>
                      <a:pt x="12676" y="5096"/>
                      <a:pt x="13400" y="5054"/>
                      <a:pt x="14120" y="4971"/>
                    </a:cubicBezTo>
                    <a:cubicBezTo>
                      <a:pt x="16149" y="4736"/>
                      <a:pt x="18136" y="4169"/>
                      <a:pt x="19973" y="3266"/>
                    </a:cubicBezTo>
                    <a:cubicBezTo>
                      <a:pt x="20700" y="2908"/>
                      <a:pt x="21817" y="2310"/>
                      <a:pt x="21634" y="1320"/>
                    </a:cubicBezTo>
                    <a:cubicBezTo>
                      <a:pt x="21558" y="900"/>
                      <a:pt x="21212" y="590"/>
                      <a:pt x="20827" y="436"/>
                    </a:cubicBezTo>
                    <a:cubicBezTo>
                      <a:pt x="20625" y="355"/>
                      <a:pt x="20415" y="321"/>
                      <a:pt x="20204" y="321"/>
                    </a:cubicBezTo>
                    <a:cubicBezTo>
                      <a:pt x="19915" y="321"/>
                      <a:pt x="19623" y="384"/>
                      <a:pt x="19346" y="475"/>
                    </a:cubicBezTo>
                    <a:cubicBezTo>
                      <a:pt x="18814" y="646"/>
                      <a:pt x="18305" y="881"/>
                      <a:pt x="17775" y="1066"/>
                    </a:cubicBezTo>
                    <a:cubicBezTo>
                      <a:pt x="17244" y="1251"/>
                      <a:pt x="16707" y="1410"/>
                      <a:pt x="16166" y="1549"/>
                    </a:cubicBezTo>
                    <a:cubicBezTo>
                      <a:pt x="15071" y="1831"/>
                      <a:pt x="13956" y="2019"/>
                      <a:pt x="12831" y="2112"/>
                    </a:cubicBezTo>
                    <a:cubicBezTo>
                      <a:pt x="12259" y="2160"/>
                      <a:pt x="11686" y="2183"/>
                      <a:pt x="11114" y="2183"/>
                    </a:cubicBezTo>
                    <a:cubicBezTo>
                      <a:pt x="9448" y="2183"/>
                      <a:pt x="7786" y="1982"/>
                      <a:pt x="6163" y="1583"/>
                    </a:cubicBezTo>
                    <a:cubicBezTo>
                      <a:pt x="5066" y="1314"/>
                      <a:pt x="3995" y="949"/>
                      <a:pt x="2961" y="495"/>
                    </a:cubicBezTo>
                    <a:cubicBezTo>
                      <a:pt x="2461" y="273"/>
                      <a:pt x="1944" y="0"/>
                      <a:pt x="1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7"/>
              <p:cNvSpPr/>
              <p:nvPr/>
            </p:nvSpPr>
            <p:spPr>
              <a:xfrm>
                <a:off x="-3224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3" y="0"/>
                      <a:pt x="1" y="2333"/>
                      <a:pt x="1" y="5211"/>
                    </a:cubicBezTo>
                    <a:cubicBezTo>
                      <a:pt x="1" y="8087"/>
                      <a:pt x="2333" y="10419"/>
                      <a:pt x="5209" y="10419"/>
                    </a:cubicBezTo>
                    <a:cubicBezTo>
                      <a:pt x="8086" y="10419"/>
                      <a:pt x="10418" y="8087"/>
                      <a:pt x="10418" y="5211"/>
                    </a:cubicBezTo>
                    <a:cubicBezTo>
                      <a:pt x="10418" y="2333"/>
                      <a:pt x="8086" y="0"/>
                      <a:pt x="5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7"/>
              <p:cNvSpPr/>
              <p:nvPr/>
            </p:nvSpPr>
            <p:spPr>
              <a:xfrm>
                <a:off x="3925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1" y="0"/>
                      <a:pt x="0" y="2333"/>
                      <a:pt x="0" y="5211"/>
                    </a:cubicBezTo>
                    <a:cubicBezTo>
                      <a:pt x="0" y="8087"/>
                      <a:pt x="2331" y="10419"/>
                      <a:pt x="5209" y="10419"/>
                    </a:cubicBezTo>
                    <a:cubicBezTo>
                      <a:pt x="8085" y="10419"/>
                      <a:pt x="10417" y="8087"/>
                      <a:pt x="10417" y="5211"/>
                    </a:cubicBezTo>
                    <a:cubicBezTo>
                      <a:pt x="10417" y="2333"/>
                      <a:pt x="8085" y="0"/>
                      <a:pt x="5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7"/>
              <p:cNvSpPr/>
              <p:nvPr/>
            </p:nvSpPr>
            <p:spPr>
              <a:xfrm>
                <a:off x="-193725" y="6796750"/>
                <a:ext cx="314475" cy="412825"/>
              </a:xfrm>
              <a:custGeom>
                <a:avLst/>
                <a:gdLst/>
                <a:ahLst/>
                <a:cxnLst/>
                <a:rect l="l" t="t" r="r" b="b"/>
                <a:pathLst>
                  <a:path w="12579" h="16513" extrusionOk="0">
                    <a:moveTo>
                      <a:pt x="6179" y="1"/>
                    </a:moveTo>
                    <a:cubicBezTo>
                      <a:pt x="6094" y="1"/>
                      <a:pt x="6009" y="3"/>
                      <a:pt x="5925" y="8"/>
                    </a:cubicBezTo>
                    <a:cubicBezTo>
                      <a:pt x="2543" y="194"/>
                      <a:pt x="1" y="4037"/>
                      <a:pt x="255" y="8594"/>
                    </a:cubicBezTo>
                    <a:cubicBezTo>
                      <a:pt x="479" y="12733"/>
                      <a:pt x="2933" y="16036"/>
                      <a:pt x="5916" y="16467"/>
                    </a:cubicBezTo>
                    <a:cubicBezTo>
                      <a:pt x="6139" y="16498"/>
                      <a:pt x="6364" y="16513"/>
                      <a:pt x="6589" y="16513"/>
                    </a:cubicBezTo>
                    <a:cubicBezTo>
                      <a:pt x="6668" y="16513"/>
                      <a:pt x="6747" y="16511"/>
                      <a:pt x="6826" y="16508"/>
                    </a:cubicBezTo>
                    <a:cubicBezTo>
                      <a:pt x="9192" y="16375"/>
                      <a:pt x="11147" y="14457"/>
                      <a:pt x="12021" y="11757"/>
                    </a:cubicBezTo>
                    <a:cubicBezTo>
                      <a:pt x="12399" y="10598"/>
                      <a:pt x="12579" y="9294"/>
                      <a:pt x="12502" y="7926"/>
                    </a:cubicBezTo>
                    <a:cubicBezTo>
                      <a:pt x="12487" y="7645"/>
                      <a:pt x="12458" y="7369"/>
                      <a:pt x="12428" y="7101"/>
                    </a:cubicBezTo>
                    <a:cubicBezTo>
                      <a:pt x="11969" y="3562"/>
                      <a:pt x="9877" y="779"/>
                      <a:pt x="7308" y="138"/>
                    </a:cubicBezTo>
                    <a:lnTo>
                      <a:pt x="7304" y="138"/>
                    </a:lnTo>
                    <a:cubicBezTo>
                      <a:pt x="6936" y="47"/>
                      <a:pt x="6558" y="1"/>
                      <a:pt x="6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7"/>
              <p:cNvSpPr/>
              <p:nvPr/>
            </p:nvSpPr>
            <p:spPr>
              <a:xfrm>
                <a:off x="-205275" y="6789850"/>
                <a:ext cx="315700" cy="306350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4" extrusionOk="0">
                    <a:moveTo>
                      <a:pt x="6394" y="1"/>
                    </a:moveTo>
                    <a:cubicBezTo>
                      <a:pt x="6388" y="1"/>
                      <a:pt x="6382" y="1"/>
                      <a:pt x="6376" y="1"/>
                    </a:cubicBezTo>
                    <a:cubicBezTo>
                      <a:pt x="5263" y="13"/>
                      <a:pt x="4192" y="411"/>
                      <a:pt x="3292" y="1008"/>
                    </a:cubicBezTo>
                    <a:cubicBezTo>
                      <a:pt x="2848" y="1313"/>
                      <a:pt x="2441" y="1670"/>
                      <a:pt x="2078" y="2072"/>
                    </a:cubicBezTo>
                    <a:cubicBezTo>
                      <a:pt x="1726" y="2475"/>
                      <a:pt x="1421" y="2918"/>
                      <a:pt x="1166" y="3389"/>
                    </a:cubicBezTo>
                    <a:cubicBezTo>
                      <a:pt x="678" y="4328"/>
                      <a:pt x="361" y="5340"/>
                      <a:pt x="251" y="6360"/>
                    </a:cubicBezTo>
                    <a:cubicBezTo>
                      <a:pt x="0" y="8413"/>
                      <a:pt x="412" y="10413"/>
                      <a:pt x="1083" y="12253"/>
                    </a:cubicBezTo>
                    <a:cubicBezTo>
                      <a:pt x="949" y="10294"/>
                      <a:pt x="860" y="8346"/>
                      <a:pt x="1271" y="6536"/>
                    </a:cubicBezTo>
                    <a:cubicBezTo>
                      <a:pt x="1671" y="4735"/>
                      <a:pt x="2587" y="3077"/>
                      <a:pt x="4037" y="2104"/>
                    </a:cubicBezTo>
                    <a:cubicBezTo>
                      <a:pt x="4748" y="1608"/>
                      <a:pt x="5576" y="1299"/>
                      <a:pt x="6419" y="1253"/>
                    </a:cubicBezTo>
                    <a:cubicBezTo>
                      <a:pt x="6520" y="1245"/>
                      <a:pt x="6621" y="1241"/>
                      <a:pt x="6722" y="1241"/>
                    </a:cubicBezTo>
                    <a:cubicBezTo>
                      <a:pt x="7473" y="1241"/>
                      <a:pt x="8235" y="1456"/>
                      <a:pt x="8946" y="1789"/>
                    </a:cubicBezTo>
                    <a:cubicBezTo>
                      <a:pt x="10568" y="2570"/>
                      <a:pt x="11792" y="4135"/>
                      <a:pt x="12627" y="5902"/>
                    </a:cubicBezTo>
                    <a:cubicBezTo>
                      <a:pt x="12468" y="4911"/>
                      <a:pt x="12122" y="3958"/>
                      <a:pt x="11609" y="3097"/>
                    </a:cubicBezTo>
                    <a:cubicBezTo>
                      <a:pt x="11083" y="2228"/>
                      <a:pt x="10354" y="1440"/>
                      <a:pt x="9448" y="887"/>
                    </a:cubicBezTo>
                    <a:cubicBezTo>
                      <a:pt x="8534" y="309"/>
                      <a:pt x="7474" y="1"/>
                      <a:pt x="63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7"/>
              <p:cNvSpPr/>
              <p:nvPr/>
            </p:nvSpPr>
            <p:spPr>
              <a:xfrm>
                <a:off x="-105750" y="6800200"/>
                <a:ext cx="226500" cy="307250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12290" extrusionOk="0">
                    <a:moveTo>
                      <a:pt x="3785" y="0"/>
                    </a:moveTo>
                    <a:cubicBezTo>
                      <a:pt x="1572" y="909"/>
                      <a:pt x="1" y="3224"/>
                      <a:pt x="1" y="5938"/>
                    </a:cubicBezTo>
                    <a:cubicBezTo>
                      <a:pt x="1" y="9444"/>
                      <a:pt x="2629" y="12290"/>
                      <a:pt x="5873" y="12290"/>
                    </a:cubicBezTo>
                    <a:cubicBezTo>
                      <a:pt x="6792" y="12290"/>
                      <a:pt x="7697" y="12060"/>
                      <a:pt x="8502" y="11619"/>
                    </a:cubicBezTo>
                    <a:cubicBezTo>
                      <a:pt x="8880" y="10460"/>
                      <a:pt x="9060" y="9156"/>
                      <a:pt x="8983" y="7788"/>
                    </a:cubicBezTo>
                    <a:cubicBezTo>
                      <a:pt x="8968" y="7507"/>
                      <a:pt x="8939" y="7231"/>
                      <a:pt x="8909" y="6963"/>
                    </a:cubicBezTo>
                    <a:cubicBezTo>
                      <a:pt x="8450" y="3424"/>
                      <a:pt x="6358" y="641"/>
                      <a:pt x="3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7"/>
              <p:cNvSpPr/>
              <p:nvPr/>
            </p:nvSpPr>
            <p:spPr>
              <a:xfrm>
                <a:off x="209725" y="6768000"/>
                <a:ext cx="314500" cy="412800"/>
              </a:xfrm>
              <a:custGeom>
                <a:avLst/>
                <a:gdLst/>
                <a:ahLst/>
                <a:cxnLst/>
                <a:rect l="l" t="t" r="r" b="b"/>
                <a:pathLst>
                  <a:path w="12580" h="16512" extrusionOk="0">
                    <a:moveTo>
                      <a:pt x="6179" y="0"/>
                    </a:moveTo>
                    <a:cubicBezTo>
                      <a:pt x="6094" y="0"/>
                      <a:pt x="6009" y="2"/>
                      <a:pt x="5924" y="7"/>
                    </a:cubicBezTo>
                    <a:cubicBezTo>
                      <a:pt x="2542" y="193"/>
                      <a:pt x="0" y="4034"/>
                      <a:pt x="254" y="8593"/>
                    </a:cubicBezTo>
                    <a:cubicBezTo>
                      <a:pt x="480" y="12732"/>
                      <a:pt x="2934" y="16034"/>
                      <a:pt x="5917" y="16466"/>
                    </a:cubicBezTo>
                    <a:cubicBezTo>
                      <a:pt x="6138" y="16496"/>
                      <a:pt x="6361" y="16511"/>
                      <a:pt x="6584" y="16511"/>
                    </a:cubicBezTo>
                    <a:cubicBezTo>
                      <a:pt x="6665" y="16511"/>
                      <a:pt x="6746" y="16509"/>
                      <a:pt x="6827" y="16505"/>
                    </a:cubicBezTo>
                    <a:cubicBezTo>
                      <a:pt x="9193" y="16375"/>
                      <a:pt x="11147" y="14456"/>
                      <a:pt x="12024" y="11754"/>
                    </a:cubicBezTo>
                    <a:cubicBezTo>
                      <a:pt x="12400" y="10595"/>
                      <a:pt x="12579" y="9292"/>
                      <a:pt x="12503" y="7924"/>
                    </a:cubicBezTo>
                    <a:cubicBezTo>
                      <a:pt x="12488" y="7642"/>
                      <a:pt x="12459" y="7368"/>
                      <a:pt x="12429" y="7100"/>
                    </a:cubicBezTo>
                    <a:cubicBezTo>
                      <a:pt x="11969" y="3561"/>
                      <a:pt x="9878" y="776"/>
                      <a:pt x="7308" y="137"/>
                    </a:cubicBezTo>
                    <a:lnTo>
                      <a:pt x="7305" y="137"/>
                    </a:lnTo>
                    <a:cubicBezTo>
                      <a:pt x="6937" y="46"/>
                      <a:pt x="6558" y="0"/>
                      <a:pt x="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7"/>
              <p:cNvSpPr/>
              <p:nvPr/>
            </p:nvSpPr>
            <p:spPr>
              <a:xfrm>
                <a:off x="198175" y="6761050"/>
                <a:ext cx="315700" cy="30632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3" extrusionOk="0">
                    <a:moveTo>
                      <a:pt x="6386" y="0"/>
                    </a:moveTo>
                    <a:cubicBezTo>
                      <a:pt x="6383" y="0"/>
                      <a:pt x="6380" y="0"/>
                      <a:pt x="6377" y="0"/>
                    </a:cubicBezTo>
                    <a:cubicBezTo>
                      <a:pt x="5265" y="14"/>
                      <a:pt x="4192" y="412"/>
                      <a:pt x="3294" y="1007"/>
                    </a:cubicBezTo>
                    <a:cubicBezTo>
                      <a:pt x="2850" y="1314"/>
                      <a:pt x="2442" y="1671"/>
                      <a:pt x="2081" y="2073"/>
                    </a:cubicBezTo>
                    <a:cubicBezTo>
                      <a:pt x="1728" y="2476"/>
                      <a:pt x="1421" y="2917"/>
                      <a:pt x="1169" y="3388"/>
                    </a:cubicBezTo>
                    <a:cubicBezTo>
                      <a:pt x="679" y="4329"/>
                      <a:pt x="364" y="5339"/>
                      <a:pt x="252" y="6361"/>
                    </a:cubicBezTo>
                    <a:cubicBezTo>
                      <a:pt x="1" y="8412"/>
                      <a:pt x="415" y="10414"/>
                      <a:pt x="1086" y="12253"/>
                    </a:cubicBezTo>
                    <a:cubicBezTo>
                      <a:pt x="950" y="10293"/>
                      <a:pt x="862" y="8346"/>
                      <a:pt x="1274" y="6536"/>
                    </a:cubicBezTo>
                    <a:cubicBezTo>
                      <a:pt x="1674" y="4734"/>
                      <a:pt x="2589" y="3076"/>
                      <a:pt x="4040" y="2105"/>
                    </a:cubicBezTo>
                    <a:cubicBezTo>
                      <a:pt x="4750" y="1609"/>
                      <a:pt x="5579" y="1300"/>
                      <a:pt x="6421" y="1254"/>
                    </a:cubicBezTo>
                    <a:cubicBezTo>
                      <a:pt x="6523" y="1246"/>
                      <a:pt x="6624" y="1242"/>
                      <a:pt x="6726" y="1242"/>
                    </a:cubicBezTo>
                    <a:cubicBezTo>
                      <a:pt x="7477" y="1242"/>
                      <a:pt x="8238" y="1456"/>
                      <a:pt x="8948" y="1788"/>
                    </a:cubicBezTo>
                    <a:cubicBezTo>
                      <a:pt x="10569" y="2571"/>
                      <a:pt x="11792" y="4134"/>
                      <a:pt x="12628" y="5902"/>
                    </a:cubicBezTo>
                    <a:cubicBezTo>
                      <a:pt x="12470" y="4910"/>
                      <a:pt x="12125" y="3960"/>
                      <a:pt x="11611" y="3099"/>
                    </a:cubicBezTo>
                    <a:cubicBezTo>
                      <a:pt x="11084" y="2229"/>
                      <a:pt x="10357" y="1441"/>
                      <a:pt x="9450" y="887"/>
                    </a:cubicBezTo>
                    <a:cubicBezTo>
                      <a:pt x="8532" y="307"/>
                      <a:pt x="7471" y="0"/>
                      <a:pt x="6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7"/>
              <p:cNvSpPr/>
              <p:nvPr/>
            </p:nvSpPr>
            <p:spPr>
              <a:xfrm>
                <a:off x="297750" y="6771425"/>
                <a:ext cx="226475" cy="3072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291" extrusionOk="0">
                    <a:moveTo>
                      <a:pt x="3786" y="0"/>
                    </a:moveTo>
                    <a:cubicBezTo>
                      <a:pt x="1572" y="907"/>
                      <a:pt x="1" y="3222"/>
                      <a:pt x="1" y="5938"/>
                    </a:cubicBezTo>
                    <a:cubicBezTo>
                      <a:pt x="1" y="9444"/>
                      <a:pt x="2628" y="12290"/>
                      <a:pt x="5874" y="12290"/>
                    </a:cubicBezTo>
                    <a:cubicBezTo>
                      <a:pt x="6792" y="12290"/>
                      <a:pt x="7696" y="12060"/>
                      <a:pt x="8503" y="11617"/>
                    </a:cubicBezTo>
                    <a:cubicBezTo>
                      <a:pt x="8879" y="10458"/>
                      <a:pt x="9058" y="9155"/>
                      <a:pt x="8984" y="7787"/>
                    </a:cubicBezTo>
                    <a:cubicBezTo>
                      <a:pt x="8967" y="7505"/>
                      <a:pt x="8938" y="7231"/>
                      <a:pt x="8909" y="6963"/>
                    </a:cubicBezTo>
                    <a:cubicBezTo>
                      <a:pt x="8448" y="3424"/>
                      <a:pt x="6357" y="639"/>
                      <a:pt x="3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7"/>
              <p:cNvSpPr/>
              <p:nvPr/>
            </p:nvSpPr>
            <p:spPr>
              <a:xfrm>
                <a:off x="-119600" y="7234900"/>
                <a:ext cx="376600" cy="177400"/>
              </a:xfrm>
              <a:custGeom>
                <a:avLst/>
                <a:gdLst/>
                <a:ahLst/>
                <a:cxnLst/>
                <a:rect l="l" t="t" r="r" b="b"/>
                <a:pathLst>
                  <a:path w="15064" h="7096" extrusionOk="0">
                    <a:moveTo>
                      <a:pt x="325" y="1"/>
                    </a:moveTo>
                    <a:cubicBezTo>
                      <a:pt x="160" y="1"/>
                      <a:pt x="1" y="128"/>
                      <a:pt x="77" y="322"/>
                    </a:cubicBezTo>
                    <a:cubicBezTo>
                      <a:pt x="1661" y="4380"/>
                      <a:pt x="5622" y="7096"/>
                      <a:pt x="9936" y="7096"/>
                    </a:cubicBezTo>
                    <a:cubicBezTo>
                      <a:pt x="10242" y="7096"/>
                      <a:pt x="10550" y="7082"/>
                      <a:pt x="10859" y="7054"/>
                    </a:cubicBezTo>
                    <a:cubicBezTo>
                      <a:pt x="12234" y="6932"/>
                      <a:pt x="13571" y="6548"/>
                      <a:pt x="14798" y="5919"/>
                    </a:cubicBezTo>
                    <a:cubicBezTo>
                      <a:pt x="15063" y="5785"/>
                      <a:pt x="14901" y="5426"/>
                      <a:pt x="14656" y="5426"/>
                    </a:cubicBezTo>
                    <a:cubicBezTo>
                      <a:pt x="14615" y="5426"/>
                      <a:pt x="14573" y="5435"/>
                      <a:pt x="14529" y="5458"/>
                    </a:cubicBezTo>
                    <a:cubicBezTo>
                      <a:pt x="13101" y="6187"/>
                      <a:pt x="11504" y="6563"/>
                      <a:pt x="9905" y="6563"/>
                    </a:cubicBezTo>
                    <a:cubicBezTo>
                      <a:pt x="9182" y="6563"/>
                      <a:pt x="8459" y="6486"/>
                      <a:pt x="7751" y="6331"/>
                    </a:cubicBezTo>
                    <a:cubicBezTo>
                      <a:pt x="5688" y="5878"/>
                      <a:pt x="3827" y="4751"/>
                      <a:pt x="2427" y="3173"/>
                    </a:cubicBezTo>
                    <a:cubicBezTo>
                      <a:pt x="1644" y="2292"/>
                      <a:pt x="1022" y="1278"/>
                      <a:pt x="592" y="180"/>
                    </a:cubicBezTo>
                    <a:cubicBezTo>
                      <a:pt x="543" y="55"/>
                      <a:pt x="433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7"/>
              <p:cNvSpPr/>
              <p:nvPr/>
            </p:nvSpPr>
            <p:spPr>
              <a:xfrm>
                <a:off x="563100" y="6710700"/>
                <a:ext cx="214650" cy="215750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8630" extrusionOk="0">
                    <a:moveTo>
                      <a:pt x="4324" y="1"/>
                    </a:moveTo>
                    <a:cubicBezTo>
                      <a:pt x="2838" y="1067"/>
                      <a:pt x="1375" y="2211"/>
                      <a:pt x="0" y="3370"/>
                    </a:cubicBezTo>
                    <a:cubicBezTo>
                      <a:pt x="1717" y="4743"/>
                      <a:pt x="3046" y="6536"/>
                      <a:pt x="3756" y="8629"/>
                    </a:cubicBezTo>
                    <a:cubicBezTo>
                      <a:pt x="5310" y="7875"/>
                      <a:pt x="6939" y="7196"/>
                      <a:pt x="8585" y="6533"/>
                    </a:cubicBezTo>
                    <a:cubicBezTo>
                      <a:pt x="7671" y="4048"/>
                      <a:pt x="6234" y="1807"/>
                      <a:pt x="4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7"/>
              <p:cNvSpPr/>
              <p:nvPr/>
            </p:nvSpPr>
            <p:spPr>
              <a:xfrm>
                <a:off x="657000" y="6874050"/>
                <a:ext cx="150575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7011" extrusionOk="0">
                    <a:moveTo>
                      <a:pt x="4829" y="1"/>
                    </a:moveTo>
                    <a:cubicBezTo>
                      <a:pt x="3183" y="663"/>
                      <a:pt x="1554" y="1341"/>
                      <a:pt x="0" y="2095"/>
                    </a:cubicBezTo>
                    <a:cubicBezTo>
                      <a:pt x="246" y="2823"/>
                      <a:pt x="416" y="3572"/>
                      <a:pt x="502" y="4334"/>
                    </a:cubicBezTo>
                    <a:cubicBezTo>
                      <a:pt x="666" y="5770"/>
                      <a:pt x="1614" y="7011"/>
                      <a:pt x="3178" y="7011"/>
                    </a:cubicBezTo>
                    <a:cubicBezTo>
                      <a:pt x="4499" y="7011"/>
                      <a:pt x="6022" y="5780"/>
                      <a:pt x="5856" y="4334"/>
                    </a:cubicBezTo>
                    <a:cubicBezTo>
                      <a:pt x="5687" y="2853"/>
                      <a:pt x="5343" y="1399"/>
                      <a:pt x="48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7"/>
              <p:cNvSpPr/>
              <p:nvPr/>
            </p:nvSpPr>
            <p:spPr>
              <a:xfrm>
                <a:off x="452250" y="6628600"/>
                <a:ext cx="218975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6656" extrusionOk="0">
                    <a:moveTo>
                      <a:pt x="2931" y="1"/>
                    </a:moveTo>
                    <a:cubicBezTo>
                      <a:pt x="2036" y="1"/>
                      <a:pt x="1186" y="397"/>
                      <a:pt x="673" y="1275"/>
                    </a:cubicBezTo>
                    <a:cubicBezTo>
                      <a:pt x="1" y="2424"/>
                      <a:pt x="311" y="4337"/>
                      <a:pt x="1633" y="4937"/>
                    </a:cubicBezTo>
                    <a:cubicBezTo>
                      <a:pt x="2634" y="5391"/>
                      <a:pt x="3575" y="5969"/>
                      <a:pt x="4434" y="6656"/>
                    </a:cubicBezTo>
                    <a:cubicBezTo>
                      <a:pt x="5809" y="5495"/>
                      <a:pt x="7270" y="4351"/>
                      <a:pt x="8758" y="3286"/>
                    </a:cubicBezTo>
                    <a:cubicBezTo>
                      <a:pt x="7458" y="2058"/>
                      <a:pt x="5963" y="1053"/>
                      <a:pt x="4334" y="315"/>
                    </a:cubicBezTo>
                    <a:cubicBezTo>
                      <a:pt x="3882" y="110"/>
                      <a:pt x="3400" y="1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7"/>
              <p:cNvSpPr/>
              <p:nvPr/>
            </p:nvSpPr>
            <p:spPr>
              <a:xfrm>
                <a:off x="586750" y="6782450"/>
                <a:ext cx="431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38" extrusionOk="0">
                    <a:moveTo>
                      <a:pt x="863" y="0"/>
                    </a:moveTo>
                    <a:cubicBezTo>
                      <a:pt x="2" y="0"/>
                      <a:pt x="0" y="1337"/>
                      <a:pt x="863" y="1337"/>
                    </a:cubicBezTo>
                    <a:cubicBezTo>
                      <a:pt x="1726" y="1337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7"/>
              <p:cNvSpPr/>
              <p:nvPr/>
            </p:nvSpPr>
            <p:spPr>
              <a:xfrm>
                <a:off x="622075" y="6825700"/>
                <a:ext cx="431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8" extrusionOk="0">
                    <a:moveTo>
                      <a:pt x="863" y="1"/>
                    </a:moveTo>
                    <a:cubicBezTo>
                      <a:pt x="2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7"/>
              <p:cNvSpPr/>
              <p:nvPr/>
            </p:nvSpPr>
            <p:spPr>
              <a:xfrm>
                <a:off x="645800" y="6870800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4" y="0"/>
                    </a:moveTo>
                    <a:cubicBezTo>
                      <a:pt x="1" y="0"/>
                      <a:pt x="1" y="1339"/>
                      <a:pt x="864" y="1339"/>
                    </a:cubicBezTo>
                    <a:cubicBezTo>
                      <a:pt x="1725" y="1339"/>
                      <a:pt x="1726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7"/>
              <p:cNvSpPr/>
              <p:nvPr/>
            </p:nvSpPr>
            <p:spPr>
              <a:xfrm>
                <a:off x="672075" y="6828250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3" y="0"/>
                    </a:moveTo>
                    <a:cubicBezTo>
                      <a:pt x="2" y="0"/>
                      <a:pt x="1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7"/>
              <p:cNvSpPr/>
              <p:nvPr/>
            </p:nvSpPr>
            <p:spPr>
              <a:xfrm>
                <a:off x="636750" y="6778200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1"/>
                    </a:moveTo>
                    <a:cubicBezTo>
                      <a:pt x="0" y="1"/>
                      <a:pt x="0" y="1340"/>
                      <a:pt x="863" y="1340"/>
                    </a:cubicBezTo>
                    <a:cubicBezTo>
                      <a:pt x="1726" y="1340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7"/>
              <p:cNvSpPr/>
              <p:nvPr/>
            </p:nvSpPr>
            <p:spPr>
              <a:xfrm>
                <a:off x="647200" y="6728025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3" y="1"/>
                    </a:moveTo>
                    <a:cubicBezTo>
                      <a:pt x="1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7"/>
              <p:cNvSpPr/>
              <p:nvPr/>
            </p:nvSpPr>
            <p:spPr>
              <a:xfrm>
                <a:off x="684400" y="6780575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4" y="1"/>
                    </a:moveTo>
                    <a:cubicBezTo>
                      <a:pt x="1" y="1"/>
                      <a:pt x="1" y="1340"/>
                      <a:pt x="864" y="1340"/>
                    </a:cubicBezTo>
                    <a:cubicBezTo>
                      <a:pt x="1725" y="1340"/>
                      <a:pt x="1726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7"/>
              <p:cNvSpPr/>
              <p:nvPr/>
            </p:nvSpPr>
            <p:spPr>
              <a:xfrm>
                <a:off x="718350" y="6833125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0"/>
                    </a:moveTo>
                    <a:cubicBezTo>
                      <a:pt x="2" y="0"/>
                      <a:pt x="0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7"/>
              <p:cNvSpPr/>
              <p:nvPr/>
            </p:nvSpPr>
            <p:spPr>
              <a:xfrm>
                <a:off x="-186975" y="7026800"/>
                <a:ext cx="3064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7449" extrusionOk="0">
                    <a:moveTo>
                      <a:pt x="12200" y="1"/>
                    </a:moveTo>
                    <a:lnTo>
                      <a:pt x="12200" y="1"/>
                    </a:lnTo>
                    <a:cubicBezTo>
                      <a:pt x="12139" y="858"/>
                      <a:pt x="11978" y="1702"/>
                      <a:pt x="11688" y="2501"/>
                    </a:cubicBezTo>
                    <a:cubicBezTo>
                      <a:pt x="11407" y="3299"/>
                      <a:pt x="11014" y="4053"/>
                      <a:pt x="10509" y="4716"/>
                    </a:cubicBezTo>
                    <a:cubicBezTo>
                      <a:pt x="10002" y="5375"/>
                      <a:pt x="9382" y="5948"/>
                      <a:pt x="8656" y="6326"/>
                    </a:cubicBezTo>
                    <a:cubicBezTo>
                      <a:pt x="7940" y="6704"/>
                      <a:pt x="7144" y="6904"/>
                      <a:pt x="6334" y="6904"/>
                    </a:cubicBezTo>
                    <a:cubicBezTo>
                      <a:pt x="6324" y="6904"/>
                      <a:pt x="6314" y="6904"/>
                      <a:pt x="6304" y="6904"/>
                    </a:cubicBezTo>
                    <a:lnTo>
                      <a:pt x="6285" y="6904"/>
                    </a:lnTo>
                    <a:cubicBezTo>
                      <a:pt x="6174" y="6912"/>
                      <a:pt x="6062" y="6916"/>
                      <a:pt x="5951" y="6916"/>
                    </a:cubicBezTo>
                    <a:cubicBezTo>
                      <a:pt x="5236" y="6916"/>
                      <a:pt x="4526" y="6750"/>
                      <a:pt x="3895" y="6407"/>
                    </a:cubicBezTo>
                    <a:cubicBezTo>
                      <a:pt x="3158" y="6024"/>
                      <a:pt x="2536" y="5433"/>
                      <a:pt x="2012" y="4765"/>
                    </a:cubicBezTo>
                    <a:cubicBezTo>
                      <a:pt x="1494" y="4092"/>
                      <a:pt x="1075" y="3333"/>
                      <a:pt x="744" y="2536"/>
                    </a:cubicBezTo>
                    <a:cubicBezTo>
                      <a:pt x="402" y="1741"/>
                      <a:pt x="170" y="901"/>
                      <a:pt x="0" y="41"/>
                    </a:cubicBezTo>
                    <a:lnTo>
                      <a:pt x="0" y="41"/>
                    </a:lnTo>
                    <a:cubicBezTo>
                      <a:pt x="48" y="918"/>
                      <a:pt x="231" y="1785"/>
                      <a:pt x="497" y="2628"/>
                    </a:cubicBezTo>
                    <a:cubicBezTo>
                      <a:pt x="775" y="3467"/>
                      <a:pt x="1156" y="4280"/>
                      <a:pt x="1675" y="5014"/>
                    </a:cubicBezTo>
                    <a:cubicBezTo>
                      <a:pt x="2187" y="5751"/>
                      <a:pt x="2850" y="6404"/>
                      <a:pt x="3653" y="6855"/>
                    </a:cubicBezTo>
                    <a:cubicBezTo>
                      <a:pt x="4356" y="7251"/>
                      <a:pt x="5171" y="7448"/>
                      <a:pt x="5978" y="7448"/>
                    </a:cubicBezTo>
                    <a:cubicBezTo>
                      <a:pt x="6093" y="7448"/>
                      <a:pt x="6208" y="7444"/>
                      <a:pt x="6322" y="7436"/>
                    </a:cubicBezTo>
                    <a:lnTo>
                      <a:pt x="6304" y="7436"/>
                    </a:lnTo>
                    <a:cubicBezTo>
                      <a:pt x="7202" y="7431"/>
                      <a:pt x="8110" y="7207"/>
                      <a:pt x="8897" y="6765"/>
                    </a:cubicBezTo>
                    <a:cubicBezTo>
                      <a:pt x="9683" y="6323"/>
                      <a:pt x="10343" y="5689"/>
                      <a:pt x="10843" y="4958"/>
                    </a:cubicBezTo>
                    <a:cubicBezTo>
                      <a:pt x="11349" y="4231"/>
                      <a:pt x="11705" y="3416"/>
                      <a:pt x="11934" y="2575"/>
                    </a:cubicBezTo>
                    <a:cubicBezTo>
                      <a:pt x="12149" y="1731"/>
                      <a:pt x="12258" y="862"/>
                      <a:pt x="12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7"/>
              <p:cNvSpPr/>
              <p:nvPr/>
            </p:nvSpPr>
            <p:spPr>
              <a:xfrm>
                <a:off x="222800" y="7030225"/>
                <a:ext cx="295500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61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2" y="731"/>
                      <a:pt x="306" y="1448"/>
                      <a:pt x="585" y="2138"/>
                    </a:cubicBezTo>
                    <a:cubicBezTo>
                      <a:pt x="877" y="2825"/>
                      <a:pt x="1253" y="3481"/>
                      <a:pt x="1731" y="4065"/>
                    </a:cubicBezTo>
                    <a:cubicBezTo>
                      <a:pt x="2206" y="4655"/>
                      <a:pt x="2787" y="5167"/>
                      <a:pt x="3462" y="5545"/>
                    </a:cubicBezTo>
                    <a:cubicBezTo>
                      <a:pt x="4143" y="5926"/>
                      <a:pt x="4909" y="6130"/>
                      <a:pt x="5690" y="6135"/>
                    </a:cubicBezTo>
                    <a:lnTo>
                      <a:pt x="5670" y="6135"/>
                    </a:lnTo>
                    <a:cubicBezTo>
                      <a:pt x="5805" y="6146"/>
                      <a:pt x="5941" y="6151"/>
                      <a:pt x="6076" y="6151"/>
                    </a:cubicBezTo>
                    <a:cubicBezTo>
                      <a:pt x="6760" y="6151"/>
                      <a:pt x="7438" y="6009"/>
                      <a:pt x="8068" y="5731"/>
                    </a:cubicBezTo>
                    <a:cubicBezTo>
                      <a:pt x="8806" y="5394"/>
                      <a:pt x="9463" y="4904"/>
                      <a:pt x="9999" y="4294"/>
                    </a:cubicBezTo>
                    <a:cubicBezTo>
                      <a:pt x="10533" y="3696"/>
                      <a:pt x="10948" y="3008"/>
                      <a:pt x="11256" y="2281"/>
                    </a:cubicBezTo>
                    <a:cubicBezTo>
                      <a:pt x="11550" y="1548"/>
                      <a:pt x="11758" y="784"/>
                      <a:pt x="11819" y="8"/>
                    </a:cubicBezTo>
                    <a:lnTo>
                      <a:pt x="11819" y="8"/>
                    </a:lnTo>
                    <a:cubicBezTo>
                      <a:pt x="11634" y="762"/>
                      <a:pt x="11380" y="1496"/>
                      <a:pt x="11012" y="2165"/>
                    </a:cubicBezTo>
                    <a:cubicBezTo>
                      <a:pt x="10663" y="2840"/>
                      <a:pt x="10218" y="3458"/>
                      <a:pt x="9689" y="4003"/>
                    </a:cubicBezTo>
                    <a:cubicBezTo>
                      <a:pt x="9158" y="4533"/>
                      <a:pt x="8548" y="4982"/>
                      <a:pt x="7865" y="5260"/>
                    </a:cubicBezTo>
                    <a:cubicBezTo>
                      <a:pt x="7307" y="5497"/>
                      <a:pt x="6708" y="5618"/>
                      <a:pt x="6106" y="5618"/>
                    </a:cubicBezTo>
                    <a:cubicBezTo>
                      <a:pt x="5975" y="5618"/>
                      <a:pt x="5843" y="5612"/>
                      <a:pt x="5713" y="5601"/>
                    </a:cubicBezTo>
                    <a:lnTo>
                      <a:pt x="5690" y="5601"/>
                    </a:lnTo>
                    <a:cubicBezTo>
                      <a:pt x="5678" y="5601"/>
                      <a:pt x="5666" y="5601"/>
                      <a:pt x="5654" y="5601"/>
                    </a:cubicBezTo>
                    <a:cubicBezTo>
                      <a:pt x="4975" y="5601"/>
                      <a:pt x="4303" y="5417"/>
                      <a:pt x="3696" y="5103"/>
                    </a:cubicBezTo>
                    <a:cubicBezTo>
                      <a:pt x="3075" y="4782"/>
                      <a:pt x="2526" y="4323"/>
                      <a:pt x="2043" y="3797"/>
                    </a:cubicBezTo>
                    <a:cubicBezTo>
                      <a:pt x="1563" y="3260"/>
                      <a:pt x="1152" y="2667"/>
                      <a:pt x="816" y="2028"/>
                    </a:cubicBezTo>
                    <a:cubicBezTo>
                      <a:pt x="467" y="1392"/>
                      <a:pt x="208" y="70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7"/>
              <p:cNvSpPr/>
              <p:nvPr/>
            </p:nvSpPr>
            <p:spPr>
              <a:xfrm>
                <a:off x="-348925" y="5808625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9" y="1"/>
                    </a:moveTo>
                    <a:cubicBezTo>
                      <a:pt x="25329" y="1"/>
                      <a:pt x="23904" y="258"/>
                      <a:pt x="22622" y="584"/>
                    </a:cubicBezTo>
                    <a:cubicBezTo>
                      <a:pt x="21232" y="937"/>
                      <a:pt x="19807" y="1118"/>
                      <a:pt x="18384" y="1118"/>
                    </a:cubicBezTo>
                    <a:cubicBezTo>
                      <a:pt x="17064" y="1118"/>
                      <a:pt x="15744" y="962"/>
                      <a:pt x="14453" y="643"/>
                    </a:cubicBezTo>
                    <a:cubicBezTo>
                      <a:pt x="13024" y="288"/>
                      <a:pt x="11429" y="1"/>
                      <a:pt x="10017" y="1"/>
                    </a:cubicBezTo>
                    <a:cubicBezTo>
                      <a:pt x="9744" y="1"/>
                      <a:pt x="9478" y="12"/>
                      <a:pt x="9221" y="35"/>
                    </a:cubicBezTo>
                    <a:cubicBezTo>
                      <a:pt x="8672" y="82"/>
                      <a:pt x="8129" y="181"/>
                      <a:pt x="7600" y="332"/>
                    </a:cubicBezTo>
                    <a:cubicBezTo>
                      <a:pt x="5189" y="1023"/>
                      <a:pt x="3401" y="2721"/>
                      <a:pt x="1995" y="5025"/>
                    </a:cubicBezTo>
                    <a:cubicBezTo>
                      <a:pt x="294" y="7813"/>
                      <a:pt x="1" y="11416"/>
                      <a:pt x="1229" y="14447"/>
                    </a:cubicBezTo>
                    <a:cubicBezTo>
                      <a:pt x="2892" y="18545"/>
                      <a:pt x="4287" y="21243"/>
                      <a:pt x="6163" y="25247"/>
                    </a:cubicBezTo>
                    <a:cubicBezTo>
                      <a:pt x="6855" y="26723"/>
                      <a:pt x="6658" y="28184"/>
                      <a:pt x="6963" y="29865"/>
                    </a:cubicBezTo>
                    <a:cubicBezTo>
                      <a:pt x="7256" y="31469"/>
                      <a:pt x="8270" y="32926"/>
                      <a:pt x="9546" y="33938"/>
                    </a:cubicBezTo>
                    <a:cubicBezTo>
                      <a:pt x="10160" y="34423"/>
                      <a:pt x="10882" y="34748"/>
                      <a:pt x="11651" y="34884"/>
                    </a:cubicBezTo>
                    <a:cubicBezTo>
                      <a:pt x="11886" y="34925"/>
                      <a:pt x="12124" y="34946"/>
                      <a:pt x="12359" y="34946"/>
                    </a:cubicBezTo>
                    <a:cubicBezTo>
                      <a:pt x="12974" y="34946"/>
                      <a:pt x="13578" y="34800"/>
                      <a:pt x="14109" y="34477"/>
                    </a:cubicBezTo>
                    <a:cubicBezTo>
                      <a:pt x="15002" y="33928"/>
                      <a:pt x="15566" y="32975"/>
                      <a:pt x="16017" y="32030"/>
                    </a:cubicBezTo>
                    <a:cubicBezTo>
                      <a:pt x="16468" y="31085"/>
                      <a:pt x="16853" y="30084"/>
                      <a:pt x="17527" y="29284"/>
                    </a:cubicBezTo>
                    <a:cubicBezTo>
                      <a:pt x="17853" y="28896"/>
                      <a:pt x="18268" y="28562"/>
                      <a:pt x="18729" y="28345"/>
                    </a:cubicBezTo>
                    <a:cubicBezTo>
                      <a:pt x="18832" y="28394"/>
                      <a:pt x="18934" y="28448"/>
                      <a:pt x="19031" y="28511"/>
                    </a:cubicBezTo>
                    <a:cubicBezTo>
                      <a:pt x="19370" y="28718"/>
                      <a:pt x="19671" y="28979"/>
                      <a:pt x="19926" y="29284"/>
                    </a:cubicBezTo>
                    <a:cubicBezTo>
                      <a:pt x="20602" y="30084"/>
                      <a:pt x="20983" y="31082"/>
                      <a:pt x="21436" y="32030"/>
                    </a:cubicBezTo>
                    <a:cubicBezTo>
                      <a:pt x="21887" y="32977"/>
                      <a:pt x="22449" y="33928"/>
                      <a:pt x="23343" y="34477"/>
                    </a:cubicBezTo>
                    <a:cubicBezTo>
                      <a:pt x="23873" y="34800"/>
                      <a:pt x="24477" y="34946"/>
                      <a:pt x="25091" y="34946"/>
                    </a:cubicBezTo>
                    <a:cubicBezTo>
                      <a:pt x="25758" y="34946"/>
                      <a:pt x="26438" y="34774"/>
                      <a:pt x="27051" y="34474"/>
                    </a:cubicBezTo>
                    <a:cubicBezTo>
                      <a:pt x="27354" y="34328"/>
                      <a:pt x="27641" y="34148"/>
                      <a:pt x="27905" y="33938"/>
                    </a:cubicBezTo>
                    <a:cubicBezTo>
                      <a:pt x="29185" y="32926"/>
                      <a:pt x="30253" y="31475"/>
                      <a:pt x="30492" y="29865"/>
                    </a:cubicBezTo>
                    <a:cubicBezTo>
                      <a:pt x="30834" y="27533"/>
                      <a:pt x="30598" y="26723"/>
                      <a:pt x="31292" y="25247"/>
                    </a:cubicBezTo>
                    <a:cubicBezTo>
                      <a:pt x="33164" y="21243"/>
                      <a:pt x="34559" y="18545"/>
                      <a:pt x="36224" y="14447"/>
                    </a:cubicBezTo>
                    <a:cubicBezTo>
                      <a:pt x="37453" y="11416"/>
                      <a:pt x="37154" y="7815"/>
                      <a:pt x="35456" y="5025"/>
                    </a:cubicBezTo>
                    <a:cubicBezTo>
                      <a:pt x="33756" y="2235"/>
                      <a:pt x="30685" y="327"/>
                      <a:pt x="27431" y="35"/>
                    </a:cubicBezTo>
                    <a:cubicBezTo>
                      <a:pt x="27173" y="12"/>
                      <a:pt x="26908" y="1"/>
                      <a:pt x="26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7"/>
              <p:cNvSpPr/>
              <p:nvPr/>
            </p:nvSpPr>
            <p:spPr>
              <a:xfrm>
                <a:off x="-158875" y="5808625"/>
                <a:ext cx="746275" cy="861850"/>
              </a:xfrm>
              <a:custGeom>
                <a:avLst/>
                <a:gdLst/>
                <a:ahLst/>
                <a:cxnLst/>
                <a:rect l="l" t="t" r="r" b="b"/>
                <a:pathLst>
                  <a:path w="29851" h="34474" extrusionOk="0">
                    <a:moveTo>
                      <a:pt x="19034" y="1"/>
                    </a:moveTo>
                    <a:cubicBezTo>
                      <a:pt x="17725" y="1"/>
                      <a:pt x="16302" y="257"/>
                      <a:pt x="15022" y="584"/>
                    </a:cubicBezTo>
                    <a:cubicBezTo>
                      <a:pt x="13632" y="937"/>
                      <a:pt x="12209" y="1118"/>
                      <a:pt x="10786" y="1118"/>
                    </a:cubicBezTo>
                    <a:cubicBezTo>
                      <a:pt x="9465" y="1118"/>
                      <a:pt x="8145" y="962"/>
                      <a:pt x="6853" y="642"/>
                    </a:cubicBezTo>
                    <a:cubicBezTo>
                      <a:pt x="5424" y="288"/>
                      <a:pt x="3828" y="1"/>
                      <a:pt x="2415" y="1"/>
                    </a:cubicBezTo>
                    <a:cubicBezTo>
                      <a:pt x="2142" y="1"/>
                      <a:pt x="1876" y="12"/>
                      <a:pt x="1619" y="35"/>
                    </a:cubicBezTo>
                    <a:cubicBezTo>
                      <a:pt x="1071" y="81"/>
                      <a:pt x="529" y="181"/>
                      <a:pt x="0" y="332"/>
                    </a:cubicBezTo>
                    <a:cubicBezTo>
                      <a:pt x="209" y="298"/>
                      <a:pt x="420" y="283"/>
                      <a:pt x="633" y="283"/>
                    </a:cubicBezTo>
                    <a:cubicBezTo>
                      <a:pt x="1806" y="283"/>
                      <a:pt x="3009" y="754"/>
                      <a:pt x="4007" y="1301"/>
                    </a:cubicBezTo>
                    <a:cubicBezTo>
                      <a:pt x="5720" y="2237"/>
                      <a:pt x="7236" y="3498"/>
                      <a:pt x="9081" y="4194"/>
                    </a:cubicBezTo>
                    <a:cubicBezTo>
                      <a:pt x="9971" y="4528"/>
                      <a:pt x="10884" y="4660"/>
                      <a:pt x="11801" y="4660"/>
                    </a:cubicBezTo>
                    <a:cubicBezTo>
                      <a:pt x="13005" y="4660"/>
                      <a:pt x="14218" y="4433"/>
                      <a:pt x="15400" y="4138"/>
                    </a:cubicBezTo>
                    <a:cubicBezTo>
                      <a:pt x="17098" y="3711"/>
                      <a:pt x="18831" y="3135"/>
                      <a:pt x="20597" y="3135"/>
                    </a:cubicBezTo>
                    <a:cubicBezTo>
                      <a:pt x="20885" y="3135"/>
                      <a:pt x="21173" y="3150"/>
                      <a:pt x="21463" y="3184"/>
                    </a:cubicBezTo>
                    <a:cubicBezTo>
                      <a:pt x="25017" y="3599"/>
                      <a:pt x="26591" y="7320"/>
                      <a:pt x="26342" y="10525"/>
                    </a:cubicBezTo>
                    <a:cubicBezTo>
                      <a:pt x="26015" y="14730"/>
                      <a:pt x="23379" y="18326"/>
                      <a:pt x="22035" y="22226"/>
                    </a:cubicBezTo>
                    <a:cubicBezTo>
                      <a:pt x="21686" y="23238"/>
                      <a:pt x="21427" y="24272"/>
                      <a:pt x="21288" y="25331"/>
                    </a:cubicBezTo>
                    <a:cubicBezTo>
                      <a:pt x="21144" y="26416"/>
                      <a:pt x="21127" y="27511"/>
                      <a:pt x="21093" y="28602"/>
                    </a:cubicBezTo>
                    <a:cubicBezTo>
                      <a:pt x="21030" y="30452"/>
                      <a:pt x="20886" y="32399"/>
                      <a:pt x="19834" y="33984"/>
                    </a:cubicBezTo>
                    <a:cubicBezTo>
                      <a:pt x="19720" y="34158"/>
                      <a:pt x="19591" y="34321"/>
                      <a:pt x="19449" y="34474"/>
                    </a:cubicBezTo>
                    <a:cubicBezTo>
                      <a:pt x="19752" y="34328"/>
                      <a:pt x="20039" y="34148"/>
                      <a:pt x="20303" y="33938"/>
                    </a:cubicBezTo>
                    <a:cubicBezTo>
                      <a:pt x="21583" y="32926"/>
                      <a:pt x="22651" y="31475"/>
                      <a:pt x="22890" y="29865"/>
                    </a:cubicBezTo>
                    <a:cubicBezTo>
                      <a:pt x="23232" y="27533"/>
                      <a:pt x="22996" y="26723"/>
                      <a:pt x="23690" y="25247"/>
                    </a:cubicBezTo>
                    <a:cubicBezTo>
                      <a:pt x="25562" y="21243"/>
                      <a:pt x="26957" y="18545"/>
                      <a:pt x="28622" y="14447"/>
                    </a:cubicBezTo>
                    <a:cubicBezTo>
                      <a:pt x="29851" y="11416"/>
                      <a:pt x="29554" y="7813"/>
                      <a:pt x="27854" y="5025"/>
                    </a:cubicBezTo>
                    <a:cubicBezTo>
                      <a:pt x="26154" y="2235"/>
                      <a:pt x="23085" y="327"/>
                      <a:pt x="19829" y="35"/>
                    </a:cubicBezTo>
                    <a:cubicBezTo>
                      <a:pt x="19570" y="11"/>
                      <a:pt x="19304" y="1"/>
                      <a:pt x="190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7"/>
              <p:cNvSpPr/>
              <p:nvPr/>
            </p:nvSpPr>
            <p:spPr>
              <a:xfrm>
                <a:off x="-205075" y="6127075"/>
                <a:ext cx="169700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6787" extrusionOk="0">
                    <a:moveTo>
                      <a:pt x="3394" y="0"/>
                    </a:moveTo>
                    <a:cubicBezTo>
                      <a:pt x="1519" y="0"/>
                      <a:pt x="1" y="1519"/>
                      <a:pt x="1" y="3393"/>
                    </a:cubicBezTo>
                    <a:cubicBezTo>
                      <a:pt x="1" y="5268"/>
                      <a:pt x="1519" y="6787"/>
                      <a:pt x="3394" y="6787"/>
                    </a:cubicBezTo>
                    <a:cubicBezTo>
                      <a:pt x="5268" y="6787"/>
                      <a:pt x="6787" y="5268"/>
                      <a:pt x="6787" y="3393"/>
                    </a:cubicBezTo>
                    <a:cubicBezTo>
                      <a:pt x="6787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7"/>
              <p:cNvSpPr/>
              <p:nvPr/>
            </p:nvSpPr>
            <p:spPr>
              <a:xfrm>
                <a:off x="260725" y="6127075"/>
                <a:ext cx="169725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7" extrusionOk="0">
                    <a:moveTo>
                      <a:pt x="3394" y="0"/>
                    </a:moveTo>
                    <a:cubicBezTo>
                      <a:pt x="1521" y="0"/>
                      <a:pt x="1" y="1519"/>
                      <a:pt x="1" y="3393"/>
                    </a:cubicBezTo>
                    <a:cubicBezTo>
                      <a:pt x="1" y="5268"/>
                      <a:pt x="1521" y="6787"/>
                      <a:pt x="3394" y="6787"/>
                    </a:cubicBezTo>
                    <a:cubicBezTo>
                      <a:pt x="5268" y="6787"/>
                      <a:pt x="6789" y="5268"/>
                      <a:pt x="6789" y="3393"/>
                    </a:cubicBezTo>
                    <a:cubicBezTo>
                      <a:pt x="6789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7"/>
              <p:cNvSpPr/>
              <p:nvPr/>
            </p:nvSpPr>
            <p:spPr>
              <a:xfrm>
                <a:off x="-121225" y="5962975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7" y="127"/>
                      <a:pt x="1" y="2629"/>
                      <a:pt x="167" y="5600"/>
                    </a:cubicBezTo>
                    <a:cubicBezTo>
                      <a:pt x="313" y="8295"/>
                      <a:pt x="1913" y="10447"/>
                      <a:pt x="3855" y="10729"/>
                    </a:cubicBezTo>
                    <a:cubicBezTo>
                      <a:pt x="3998" y="10748"/>
                      <a:pt x="4142" y="10758"/>
                      <a:pt x="4286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89" y="10669"/>
                      <a:pt x="7262" y="9418"/>
                      <a:pt x="7833" y="7659"/>
                    </a:cubicBezTo>
                    <a:cubicBezTo>
                      <a:pt x="8079" y="6903"/>
                      <a:pt x="8196" y="6054"/>
                      <a:pt x="8147" y="5163"/>
                    </a:cubicBezTo>
                    <a:cubicBezTo>
                      <a:pt x="8136" y="4980"/>
                      <a:pt x="8116" y="4800"/>
                      <a:pt x="8097" y="4625"/>
                    </a:cubicBezTo>
                    <a:cubicBezTo>
                      <a:pt x="7797" y="2320"/>
                      <a:pt x="6435" y="507"/>
                      <a:pt x="4762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7"/>
              <p:cNvSpPr/>
              <p:nvPr/>
            </p:nvSpPr>
            <p:spPr>
              <a:xfrm>
                <a:off x="-128725" y="5958475"/>
                <a:ext cx="205675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7" h="7982" extrusionOk="0">
                    <a:moveTo>
                      <a:pt x="4162" y="0"/>
                    </a:moveTo>
                    <a:cubicBezTo>
                      <a:pt x="4159" y="0"/>
                      <a:pt x="4156" y="0"/>
                      <a:pt x="4153" y="0"/>
                    </a:cubicBezTo>
                    <a:cubicBezTo>
                      <a:pt x="3430" y="9"/>
                      <a:pt x="2731" y="268"/>
                      <a:pt x="2145" y="654"/>
                    </a:cubicBezTo>
                    <a:cubicBezTo>
                      <a:pt x="1855" y="854"/>
                      <a:pt x="1591" y="1088"/>
                      <a:pt x="1355" y="1349"/>
                    </a:cubicBezTo>
                    <a:cubicBezTo>
                      <a:pt x="1125" y="1612"/>
                      <a:pt x="926" y="1900"/>
                      <a:pt x="760" y="2207"/>
                    </a:cubicBezTo>
                    <a:cubicBezTo>
                      <a:pt x="443" y="2810"/>
                      <a:pt x="242" y="3466"/>
                      <a:pt x="164" y="4143"/>
                    </a:cubicBezTo>
                    <a:cubicBezTo>
                      <a:pt x="1" y="5480"/>
                      <a:pt x="269" y="6783"/>
                      <a:pt x="706" y="7982"/>
                    </a:cubicBezTo>
                    <a:cubicBezTo>
                      <a:pt x="618" y="6705"/>
                      <a:pt x="560" y="5437"/>
                      <a:pt x="828" y="4258"/>
                    </a:cubicBezTo>
                    <a:cubicBezTo>
                      <a:pt x="1089" y="3083"/>
                      <a:pt x="1686" y="2004"/>
                      <a:pt x="2631" y="1370"/>
                    </a:cubicBezTo>
                    <a:cubicBezTo>
                      <a:pt x="3094" y="1048"/>
                      <a:pt x="3633" y="846"/>
                      <a:pt x="4182" y="815"/>
                    </a:cubicBezTo>
                    <a:cubicBezTo>
                      <a:pt x="4248" y="810"/>
                      <a:pt x="4313" y="808"/>
                      <a:pt x="4379" y="808"/>
                    </a:cubicBezTo>
                    <a:cubicBezTo>
                      <a:pt x="4869" y="808"/>
                      <a:pt x="5365" y="948"/>
                      <a:pt x="5828" y="1165"/>
                    </a:cubicBezTo>
                    <a:cubicBezTo>
                      <a:pt x="6884" y="1675"/>
                      <a:pt x="7682" y="2693"/>
                      <a:pt x="8226" y="3844"/>
                    </a:cubicBezTo>
                    <a:cubicBezTo>
                      <a:pt x="8123" y="3199"/>
                      <a:pt x="7897" y="2580"/>
                      <a:pt x="7564" y="2017"/>
                    </a:cubicBezTo>
                    <a:cubicBezTo>
                      <a:pt x="7221" y="1453"/>
                      <a:pt x="6745" y="938"/>
                      <a:pt x="6155" y="577"/>
                    </a:cubicBezTo>
                    <a:cubicBezTo>
                      <a:pt x="5559" y="200"/>
                      <a:pt x="4868" y="0"/>
                      <a:pt x="4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7"/>
              <p:cNvSpPr/>
              <p:nvPr/>
            </p:nvSpPr>
            <p:spPr>
              <a:xfrm>
                <a:off x="-63875" y="5965200"/>
                <a:ext cx="147550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8" extrusionOk="0">
                    <a:moveTo>
                      <a:pt x="2466" y="1"/>
                    </a:moveTo>
                    <a:cubicBezTo>
                      <a:pt x="1024" y="592"/>
                      <a:pt x="0" y="2101"/>
                      <a:pt x="0" y="3868"/>
                    </a:cubicBezTo>
                    <a:cubicBezTo>
                      <a:pt x="0" y="6153"/>
                      <a:pt x="1712" y="8007"/>
                      <a:pt x="3825" y="8007"/>
                    </a:cubicBezTo>
                    <a:cubicBezTo>
                      <a:pt x="4425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2" y="4891"/>
                      <a:pt x="5824" y="4711"/>
                      <a:pt x="5803" y="4536"/>
                    </a:cubicBezTo>
                    <a:cubicBezTo>
                      <a:pt x="5503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7"/>
              <p:cNvSpPr/>
              <p:nvPr/>
            </p:nvSpPr>
            <p:spPr>
              <a:xfrm>
                <a:off x="141675" y="5944200"/>
                <a:ext cx="204875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10759" extrusionOk="0">
                    <a:moveTo>
                      <a:pt x="4028" y="0"/>
                    </a:moveTo>
                    <a:cubicBezTo>
                      <a:pt x="3971" y="0"/>
                      <a:pt x="3915" y="2"/>
                      <a:pt x="3859" y="5"/>
                    </a:cubicBezTo>
                    <a:cubicBezTo>
                      <a:pt x="1656" y="127"/>
                      <a:pt x="0" y="2631"/>
                      <a:pt x="164" y="5600"/>
                    </a:cubicBezTo>
                    <a:cubicBezTo>
                      <a:pt x="312" y="8297"/>
                      <a:pt x="1910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39" y="10758"/>
                      <a:pt x="4393" y="10757"/>
                      <a:pt x="4447" y="10754"/>
                    </a:cubicBezTo>
                    <a:cubicBezTo>
                      <a:pt x="5988" y="10669"/>
                      <a:pt x="7261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5" y="4980"/>
                      <a:pt x="8115" y="4800"/>
                      <a:pt x="8097" y="4625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59" y="90"/>
                    </a:lnTo>
                    <a:cubicBezTo>
                      <a:pt x="4519" y="31"/>
                      <a:pt x="4273" y="0"/>
                      <a:pt x="4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7"/>
              <p:cNvSpPr/>
              <p:nvPr/>
            </p:nvSpPr>
            <p:spPr>
              <a:xfrm>
                <a:off x="134175" y="59397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1" y="0"/>
                    </a:moveTo>
                    <a:cubicBezTo>
                      <a:pt x="4158" y="0"/>
                      <a:pt x="4155" y="0"/>
                      <a:pt x="4152" y="0"/>
                    </a:cubicBezTo>
                    <a:cubicBezTo>
                      <a:pt x="3429" y="9"/>
                      <a:pt x="2730" y="268"/>
                      <a:pt x="2144" y="656"/>
                    </a:cubicBezTo>
                    <a:cubicBezTo>
                      <a:pt x="1854" y="856"/>
                      <a:pt x="1588" y="1089"/>
                      <a:pt x="1354" y="1350"/>
                    </a:cubicBezTo>
                    <a:cubicBezTo>
                      <a:pt x="1124" y="1612"/>
                      <a:pt x="924" y="1900"/>
                      <a:pt x="759" y="2207"/>
                    </a:cubicBezTo>
                    <a:cubicBezTo>
                      <a:pt x="442" y="2811"/>
                      <a:pt x="239" y="3466"/>
                      <a:pt x="163" y="4144"/>
                    </a:cubicBezTo>
                    <a:cubicBezTo>
                      <a:pt x="0" y="5480"/>
                      <a:pt x="268" y="6783"/>
                      <a:pt x="705" y="7983"/>
                    </a:cubicBezTo>
                    <a:cubicBezTo>
                      <a:pt x="617" y="6705"/>
                      <a:pt x="559" y="5438"/>
                      <a:pt x="827" y="4258"/>
                    </a:cubicBezTo>
                    <a:cubicBezTo>
                      <a:pt x="1088" y="3083"/>
                      <a:pt x="1685" y="2004"/>
                      <a:pt x="2630" y="1372"/>
                    </a:cubicBezTo>
                    <a:cubicBezTo>
                      <a:pt x="3093" y="1048"/>
                      <a:pt x="3632" y="848"/>
                      <a:pt x="4181" y="816"/>
                    </a:cubicBezTo>
                    <a:cubicBezTo>
                      <a:pt x="4245" y="811"/>
                      <a:pt x="4309" y="808"/>
                      <a:pt x="4374" y="808"/>
                    </a:cubicBezTo>
                    <a:cubicBezTo>
                      <a:pt x="4865" y="808"/>
                      <a:pt x="5362" y="947"/>
                      <a:pt x="5827" y="1165"/>
                    </a:cubicBezTo>
                    <a:cubicBezTo>
                      <a:pt x="6883" y="1675"/>
                      <a:pt x="7681" y="2694"/>
                      <a:pt x="8225" y="3846"/>
                    </a:cubicBezTo>
                    <a:cubicBezTo>
                      <a:pt x="8122" y="3200"/>
                      <a:pt x="7897" y="2580"/>
                      <a:pt x="7563" y="2019"/>
                    </a:cubicBezTo>
                    <a:cubicBezTo>
                      <a:pt x="7220" y="1453"/>
                      <a:pt x="6744" y="938"/>
                      <a:pt x="6154" y="578"/>
                    </a:cubicBezTo>
                    <a:cubicBezTo>
                      <a:pt x="5558" y="200"/>
                      <a:pt x="4867" y="0"/>
                      <a:pt x="4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7"/>
              <p:cNvSpPr/>
              <p:nvPr/>
            </p:nvSpPr>
            <p:spPr>
              <a:xfrm>
                <a:off x="199000" y="5946475"/>
                <a:ext cx="147550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6" extrusionOk="0">
                    <a:moveTo>
                      <a:pt x="2466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2" y="8006"/>
                      <a:pt x="3826" y="8006"/>
                    </a:cubicBezTo>
                    <a:cubicBezTo>
                      <a:pt x="3829" y="8006"/>
                      <a:pt x="3832" y="8006"/>
                      <a:pt x="3836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2" y="4890"/>
                      <a:pt x="5822" y="4711"/>
                      <a:pt x="5804" y="4536"/>
                    </a:cubicBezTo>
                    <a:cubicBezTo>
                      <a:pt x="5504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7"/>
              <p:cNvSpPr/>
              <p:nvPr/>
            </p:nvSpPr>
            <p:spPr>
              <a:xfrm>
                <a:off x="-19350" y="6252850"/>
                <a:ext cx="250150" cy="145575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3" extrusionOk="0">
                    <a:moveTo>
                      <a:pt x="8647" y="1"/>
                    </a:moveTo>
                    <a:cubicBezTo>
                      <a:pt x="8534" y="1"/>
                      <a:pt x="8414" y="9"/>
                      <a:pt x="8287" y="23"/>
                    </a:cubicBezTo>
                    <a:lnTo>
                      <a:pt x="8285" y="20"/>
                    </a:lnTo>
                    <a:cubicBezTo>
                      <a:pt x="7451" y="113"/>
                      <a:pt x="6329" y="476"/>
                      <a:pt x="5033" y="584"/>
                    </a:cubicBezTo>
                    <a:cubicBezTo>
                      <a:pt x="4682" y="615"/>
                      <a:pt x="4336" y="625"/>
                      <a:pt x="4000" y="625"/>
                    </a:cubicBezTo>
                    <a:cubicBezTo>
                      <a:pt x="3288" y="625"/>
                      <a:pt x="2619" y="579"/>
                      <a:pt x="2043" y="579"/>
                    </a:cubicBezTo>
                    <a:cubicBezTo>
                      <a:pt x="1835" y="579"/>
                      <a:pt x="1638" y="585"/>
                      <a:pt x="1456" y="601"/>
                    </a:cubicBezTo>
                    <a:cubicBezTo>
                      <a:pt x="551" y="678"/>
                      <a:pt x="0" y="1013"/>
                      <a:pt x="97" y="2128"/>
                    </a:cubicBezTo>
                    <a:lnTo>
                      <a:pt x="99" y="2171"/>
                    </a:lnTo>
                    <a:cubicBezTo>
                      <a:pt x="299" y="4268"/>
                      <a:pt x="2357" y="5822"/>
                      <a:pt x="4819" y="5822"/>
                    </a:cubicBezTo>
                    <a:cubicBezTo>
                      <a:pt x="4983" y="5822"/>
                      <a:pt x="5149" y="5815"/>
                      <a:pt x="5316" y="5801"/>
                    </a:cubicBezTo>
                    <a:cubicBezTo>
                      <a:pt x="5736" y="5766"/>
                      <a:pt x="6153" y="5684"/>
                      <a:pt x="6556" y="5559"/>
                    </a:cubicBezTo>
                    <a:cubicBezTo>
                      <a:pt x="8602" y="4918"/>
                      <a:pt x="10005" y="3200"/>
                      <a:pt x="9844" y="1301"/>
                    </a:cubicBezTo>
                    <a:cubicBezTo>
                      <a:pt x="9760" y="299"/>
                      <a:pt x="9333" y="1"/>
                      <a:pt x="86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7"/>
              <p:cNvSpPr/>
              <p:nvPr/>
            </p:nvSpPr>
            <p:spPr>
              <a:xfrm>
                <a:off x="17050" y="6253375"/>
                <a:ext cx="170775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2258" extrusionOk="0">
                    <a:moveTo>
                      <a:pt x="6829" y="1"/>
                    </a:moveTo>
                    <a:cubicBezTo>
                      <a:pt x="5995" y="94"/>
                      <a:pt x="4873" y="457"/>
                      <a:pt x="3577" y="565"/>
                    </a:cubicBezTo>
                    <a:cubicBezTo>
                      <a:pt x="3227" y="595"/>
                      <a:pt x="2881" y="605"/>
                      <a:pt x="2545" y="605"/>
                    </a:cubicBezTo>
                    <a:cubicBezTo>
                      <a:pt x="1828" y="605"/>
                      <a:pt x="1155" y="559"/>
                      <a:pt x="576" y="559"/>
                    </a:cubicBezTo>
                    <a:cubicBezTo>
                      <a:pt x="372" y="559"/>
                      <a:pt x="179" y="565"/>
                      <a:pt x="0" y="580"/>
                    </a:cubicBezTo>
                    <a:cubicBezTo>
                      <a:pt x="62" y="663"/>
                      <a:pt x="1298" y="2257"/>
                      <a:pt x="3245" y="2257"/>
                    </a:cubicBezTo>
                    <a:cubicBezTo>
                      <a:pt x="3497" y="2257"/>
                      <a:pt x="3761" y="2230"/>
                      <a:pt x="4036" y="2170"/>
                    </a:cubicBezTo>
                    <a:cubicBezTo>
                      <a:pt x="6488" y="1635"/>
                      <a:pt x="6831" y="4"/>
                      <a:pt x="6831" y="4"/>
                    </a:cubicBezTo>
                    <a:lnTo>
                      <a:pt x="682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7"/>
              <p:cNvSpPr/>
              <p:nvPr/>
            </p:nvSpPr>
            <p:spPr>
              <a:xfrm>
                <a:off x="-16900" y="6305700"/>
                <a:ext cx="16142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3709" extrusionOk="0">
                    <a:moveTo>
                      <a:pt x="936" y="1"/>
                    </a:moveTo>
                    <a:cubicBezTo>
                      <a:pt x="638" y="1"/>
                      <a:pt x="327" y="19"/>
                      <a:pt x="1" y="57"/>
                    </a:cubicBezTo>
                    <a:cubicBezTo>
                      <a:pt x="201" y="2154"/>
                      <a:pt x="2261" y="3708"/>
                      <a:pt x="4721" y="3708"/>
                    </a:cubicBezTo>
                    <a:cubicBezTo>
                      <a:pt x="4885" y="3708"/>
                      <a:pt x="5051" y="3701"/>
                      <a:pt x="5218" y="3687"/>
                    </a:cubicBezTo>
                    <a:cubicBezTo>
                      <a:pt x="5638" y="3652"/>
                      <a:pt x="6053" y="3570"/>
                      <a:pt x="6457" y="3445"/>
                    </a:cubicBezTo>
                    <a:cubicBezTo>
                      <a:pt x="5867" y="2270"/>
                      <a:pt x="4284" y="1"/>
                      <a:pt x="9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7"/>
              <p:cNvSpPr/>
              <p:nvPr/>
            </p:nvSpPr>
            <p:spPr>
              <a:xfrm>
                <a:off x="-18150" y="6247475"/>
                <a:ext cx="2438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2121" extrusionOk="0">
                    <a:moveTo>
                      <a:pt x="8195" y="1"/>
                    </a:moveTo>
                    <a:cubicBezTo>
                      <a:pt x="8084" y="1"/>
                      <a:pt x="7972" y="9"/>
                      <a:pt x="7861" y="25"/>
                    </a:cubicBezTo>
                    <a:cubicBezTo>
                      <a:pt x="7362" y="96"/>
                      <a:pt x="6881" y="262"/>
                      <a:pt x="6390" y="366"/>
                    </a:cubicBezTo>
                    <a:cubicBezTo>
                      <a:pt x="5881" y="476"/>
                      <a:pt x="5366" y="554"/>
                      <a:pt x="4849" y="601"/>
                    </a:cubicBezTo>
                    <a:cubicBezTo>
                      <a:pt x="4438" y="639"/>
                      <a:pt x="4026" y="658"/>
                      <a:pt x="3614" y="658"/>
                    </a:cubicBezTo>
                    <a:cubicBezTo>
                      <a:pt x="3525" y="658"/>
                      <a:pt x="3436" y="657"/>
                      <a:pt x="3347" y="655"/>
                    </a:cubicBezTo>
                    <a:cubicBezTo>
                      <a:pt x="2940" y="648"/>
                      <a:pt x="2530" y="601"/>
                      <a:pt x="2121" y="601"/>
                    </a:cubicBezTo>
                    <a:cubicBezTo>
                      <a:pt x="2035" y="601"/>
                      <a:pt x="1950" y="603"/>
                      <a:pt x="1864" y="608"/>
                    </a:cubicBezTo>
                    <a:cubicBezTo>
                      <a:pt x="1093" y="650"/>
                      <a:pt x="310" y="993"/>
                      <a:pt x="63" y="1793"/>
                    </a:cubicBezTo>
                    <a:cubicBezTo>
                      <a:pt x="0" y="1991"/>
                      <a:pt x="161" y="2121"/>
                      <a:pt x="321" y="2121"/>
                    </a:cubicBezTo>
                    <a:cubicBezTo>
                      <a:pt x="426" y="2121"/>
                      <a:pt x="531" y="2065"/>
                      <a:pt x="571" y="1935"/>
                    </a:cubicBezTo>
                    <a:cubicBezTo>
                      <a:pt x="778" y="1265"/>
                      <a:pt x="1505" y="1141"/>
                      <a:pt x="2126" y="1141"/>
                    </a:cubicBezTo>
                    <a:cubicBezTo>
                      <a:pt x="2226" y="1141"/>
                      <a:pt x="2323" y="1144"/>
                      <a:pt x="2415" y="1149"/>
                    </a:cubicBezTo>
                    <a:cubicBezTo>
                      <a:pt x="2844" y="1169"/>
                      <a:pt x="3269" y="1185"/>
                      <a:pt x="3695" y="1185"/>
                    </a:cubicBezTo>
                    <a:cubicBezTo>
                      <a:pt x="4079" y="1185"/>
                      <a:pt x="4463" y="1172"/>
                      <a:pt x="4849" y="1137"/>
                    </a:cubicBezTo>
                    <a:cubicBezTo>
                      <a:pt x="5622" y="1066"/>
                      <a:pt x="6386" y="933"/>
                      <a:pt x="7139" y="738"/>
                    </a:cubicBezTo>
                    <a:cubicBezTo>
                      <a:pt x="7440" y="660"/>
                      <a:pt x="7879" y="532"/>
                      <a:pt x="8279" y="532"/>
                    </a:cubicBezTo>
                    <a:cubicBezTo>
                      <a:pt x="8662" y="532"/>
                      <a:pt x="9010" y="650"/>
                      <a:pt x="9164" y="1043"/>
                    </a:cubicBezTo>
                    <a:cubicBezTo>
                      <a:pt x="9214" y="1168"/>
                      <a:pt x="9324" y="1222"/>
                      <a:pt x="9431" y="1222"/>
                    </a:cubicBezTo>
                    <a:cubicBezTo>
                      <a:pt x="9595" y="1222"/>
                      <a:pt x="9751" y="1095"/>
                      <a:pt x="9674" y="901"/>
                    </a:cubicBezTo>
                    <a:cubicBezTo>
                      <a:pt x="9422" y="263"/>
                      <a:pt x="8823" y="1"/>
                      <a:pt x="8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7"/>
              <p:cNvSpPr/>
              <p:nvPr/>
            </p:nvSpPr>
            <p:spPr>
              <a:xfrm>
                <a:off x="-119775" y="59629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2" y="1"/>
                    </a:moveTo>
                    <a:cubicBezTo>
                      <a:pt x="3943" y="1"/>
                      <a:pt x="3873" y="3"/>
                      <a:pt x="3804" y="8"/>
                    </a:cubicBezTo>
                    <a:cubicBezTo>
                      <a:pt x="3847" y="6"/>
                      <a:pt x="3891" y="5"/>
                      <a:pt x="3934" y="5"/>
                    </a:cubicBezTo>
                    <a:cubicBezTo>
                      <a:pt x="4192" y="5"/>
                      <a:pt x="4449" y="39"/>
                      <a:pt x="4700" y="105"/>
                    </a:cubicBezTo>
                    <a:lnTo>
                      <a:pt x="4702" y="105"/>
                    </a:lnTo>
                    <a:cubicBezTo>
                      <a:pt x="5277" y="267"/>
                      <a:pt x="5804" y="567"/>
                      <a:pt x="6234" y="981"/>
                    </a:cubicBezTo>
                    <a:cubicBezTo>
                      <a:pt x="6665" y="1391"/>
                      <a:pt x="7022" y="1871"/>
                      <a:pt x="7290" y="2401"/>
                    </a:cubicBezTo>
                    <a:cubicBezTo>
                      <a:pt x="7836" y="3457"/>
                      <a:pt x="8058" y="4659"/>
                      <a:pt x="8014" y="5838"/>
                    </a:cubicBezTo>
                    <a:cubicBezTo>
                      <a:pt x="7961" y="7016"/>
                      <a:pt x="7617" y="8198"/>
                      <a:pt x="6926" y="9152"/>
                    </a:cubicBezTo>
                    <a:cubicBezTo>
                      <a:pt x="6580" y="9625"/>
                      <a:pt x="6143" y="10033"/>
                      <a:pt x="5629" y="10304"/>
                    </a:cubicBezTo>
                    <a:cubicBezTo>
                      <a:pt x="5194" y="10538"/>
                      <a:pt x="4709" y="10659"/>
                      <a:pt x="4220" y="10659"/>
                    </a:cubicBezTo>
                    <a:cubicBezTo>
                      <a:pt x="4130" y="10659"/>
                      <a:pt x="4041" y="10655"/>
                      <a:pt x="3951" y="10647"/>
                    </a:cubicBezTo>
                    <a:cubicBezTo>
                      <a:pt x="3663" y="10615"/>
                      <a:pt x="3380" y="10547"/>
                      <a:pt x="3109" y="10442"/>
                    </a:cubicBezTo>
                    <a:cubicBezTo>
                      <a:pt x="2843" y="10327"/>
                      <a:pt x="2582" y="10193"/>
                      <a:pt x="2350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7"/>
                      <a:pt x="219" y="6552"/>
                      <a:pt x="182" y="5372"/>
                    </a:cubicBezTo>
                    <a:cubicBezTo>
                      <a:pt x="134" y="4191"/>
                      <a:pt x="397" y="2988"/>
                      <a:pt x="990" y="1961"/>
                    </a:cubicBezTo>
                    <a:cubicBezTo>
                      <a:pt x="1285" y="1449"/>
                      <a:pt x="1677" y="984"/>
                      <a:pt x="2155" y="632"/>
                    </a:cubicBezTo>
                    <a:cubicBezTo>
                      <a:pt x="2631" y="279"/>
                      <a:pt x="3206" y="49"/>
                      <a:pt x="3804" y="6"/>
                    </a:cubicBezTo>
                    <a:lnTo>
                      <a:pt x="3804" y="6"/>
                    </a:lnTo>
                    <a:cubicBezTo>
                      <a:pt x="3204" y="33"/>
                      <a:pt x="2623" y="249"/>
                      <a:pt x="2126" y="593"/>
                    </a:cubicBezTo>
                    <a:cubicBezTo>
                      <a:pt x="1631" y="937"/>
                      <a:pt x="1224" y="1398"/>
                      <a:pt x="909" y="1911"/>
                    </a:cubicBezTo>
                    <a:cubicBezTo>
                      <a:pt x="285" y="2945"/>
                      <a:pt x="1" y="4171"/>
                      <a:pt x="31" y="5376"/>
                    </a:cubicBezTo>
                    <a:cubicBezTo>
                      <a:pt x="46" y="6582"/>
                      <a:pt x="363" y="7798"/>
                      <a:pt x="1011" y="8830"/>
                    </a:cubicBezTo>
                    <a:cubicBezTo>
                      <a:pt x="1334" y="9343"/>
                      <a:pt x="1743" y="9808"/>
                      <a:pt x="2238" y="10171"/>
                    </a:cubicBezTo>
                    <a:cubicBezTo>
                      <a:pt x="2482" y="10357"/>
                      <a:pt x="2755" y="10499"/>
                      <a:pt x="3036" y="10623"/>
                    </a:cubicBezTo>
                    <a:cubicBezTo>
                      <a:pt x="3324" y="10735"/>
                      <a:pt x="3626" y="10810"/>
                      <a:pt x="3933" y="10845"/>
                    </a:cubicBezTo>
                    <a:cubicBezTo>
                      <a:pt x="4030" y="10855"/>
                      <a:pt x="4129" y="10860"/>
                      <a:pt x="4227" y="10860"/>
                    </a:cubicBezTo>
                    <a:cubicBezTo>
                      <a:pt x="4745" y="10860"/>
                      <a:pt x="5265" y="10721"/>
                      <a:pt x="5719" y="10477"/>
                    </a:cubicBezTo>
                    <a:cubicBezTo>
                      <a:pt x="6263" y="10186"/>
                      <a:pt x="6719" y="9754"/>
                      <a:pt x="7075" y="9260"/>
                    </a:cubicBezTo>
                    <a:cubicBezTo>
                      <a:pt x="7785" y="8267"/>
                      <a:pt x="8136" y="7052"/>
                      <a:pt x="8177" y="5845"/>
                    </a:cubicBezTo>
                    <a:cubicBezTo>
                      <a:pt x="8204" y="4638"/>
                      <a:pt x="7960" y="3416"/>
                      <a:pt x="7387" y="2350"/>
                    </a:cubicBezTo>
                    <a:cubicBezTo>
                      <a:pt x="7107" y="1813"/>
                      <a:pt x="6733" y="1332"/>
                      <a:pt x="6282" y="928"/>
                    </a:cubicBezTo>
                    <a:cubicBezTo>
                      <a:pt x="5834" y="522"/>
                      <a:pt x="5294" y="232"/>
                      <a:pt x="4707" y="81"/>
                    </a:cubicBezTo>
                    <a:lnTo>
                      <a:pt x="4706" y="81"/>
                    </a:lnTo>
                    <a:cubicBezTo>
                      <a:pt x="4478" y="27"/>
                      <a:pt x="4245" y="1"/>
                      <a:pt x="40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7"/>
              <p:cNvSpPr/>
              <p:nvPr/>
            </p:nvSpPr>
            <p:spPr>
              <a:xfrm>
                <a:off x="143100" y="5944150"/>
                <a:ext cx="205100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0" extrusionOk="0">
                    <a:moveTo>
                      <a:pt x="4005" y="0"/>
                    </a:moveTo>
                    <a:cubicBezTo>
                      <a:pt x="3938" y="0"/>
                      <a:pt x="3870" y="3"/>
                      <a:pt x="3802" y="7"/>
                    </a:cubicBezTo>
                    <a:cubicBezTo>
                      <a:pt x="3843" y="6"/>
                      <a:pt x="3884" y="5"/>
                      <a:pt x="3924" y="5"/>
                    </a:cubicBezTo>
                    <a:cubicBezTo>
                      <a:pt x="4185" y="5"/>
                      <a:pt x="4447" y="38"/>
                      <a:pt x="4701" y="104"/>
                    </a:cubicBezTo>
                    <a:lnTo>
                      <a:pt x="4702" y="104"/>
                    </a:lnTo>
                    <a:cubicBezTo>
                      <a:pt x="5277" y="266"/>
                      <a:pt x="5802" y="568"/>
                      <a:pt x="6233" y="982"/>
                    </a:cubicBezTo>
                    <a:cubicBezTo>
                      <a:pt x="6663" y="1390"/>
                      <a:pt x="7021" y="1870"/>
                      <a:pt x="7289" y="2400"/>
                    </a:cubicBezTo>
                    <a:cubicBezTo>
                      <a:pt x="7834" y="3456"/>
                      <a:pt x="8058" y="4658"/>
                      <a:pt x="8012" y="5839"/>
                    </a:cubicBezTo>
                    <a:cubicBezTo>
                      <a:pt x="7962" y="7016"/>
                      <a:pt x="7616" y="8199"/>
                      <a:pt x="6924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5" y="10659"/>
                      <a:pt x="4213" y="10659"/>
                    </a:cubicBezTo>
                    <a:cubicBezTo>
                      <a:pt x="4125" y="10659"/>
                      <a:pt x="4037" y="10655"/>
                      <a:pt x="3950" y="10648"/>
                    </a:cubicBezTo>
                    <a:cubicBezTo>
                      <a:pt x="3662" y="10615"/>
                      <a:pt x="3379" y="10546"/>
                      <a:pt x="3109" y="10443"/>
                    </a:cubicBezTo>
                    <a:cubicBezTo>
                      <a:pt x="2843" y="10326"/>
                      <a:pt x="2582" y="10193"/>
                      <a:pt x="2348" y="10016"/>
                    </a:cubicBezTo>
                    <a:cubicBezTo>
                      <a:pt x="1875" y="9673"/>
                      <a:pt x="1479" y="9227"/>
                      <a:pt x="1162" y="8732"/>
                    </a:cubicBezTo>
                    <a:cubicBezTo>
                      <a:pt x="529" y="7736"/>
                      <a:pt x="219" y="6551"/>
                      <a:pt x="180" y="5371"/>
                    </a:cubicBezTo>
                    <a:cubicBezTo>
                      <a:pt x="133" y="4190"/>
                      <a:pt x="396" y="2987"/>
                      <a:pt x="989" y="1960"/>
                    </a:cubicBezTo>
                    <a:cubicBezTo>
                      <a:pt x="1285" y="1448"/>
                      <a:pt x="1677" y="983"/>
                      <a:pt x="2153" y="631"/>
                    </a:cubicBezTo>
                    <a:cubicBezTo>
                      <a:pt x="2631" y="278"/>
                      <a:pt x="3204" y="48"/>
                      <a:pt x="3802" y="5"/>
                    </a:cubicBezTo>
                    <a:lnTo>
                      <a:pt x="3802" y="5"/>
                    </a:lnTo>
                    <a:cubicBezTo>
                      <a:pt x="3204" y="33"/>
                      <a:pt x="2621" y="248"/>
                      <a:pt x="2126" y="592"/>
                    </a:cubicBezTo>
                    <a:cubicBezTo>
                      <a:pt x="1631" y="936"/>
                      <a:pt x="1223" y="1397"/>
                      <a:pt x="907" y="1911"/>
                    </a:cubicBezTo>
                    <a:cubicBezTo>
                      <a:pt x="284" y="2946"/>
                      <a:pt x="1" y="4170"/>
                      <a:pt x="29" y="5375"/>
                    </a:cubicBezTo>
                    <a:cubicBezTo>
                      <a:pt x="46" y="6582"/>
                      <a:pt x="362" y="7797"/>
                      <a:pt x="1009" y="8829"/>
                    </a:cubicBezTo>
                    <a:cubicBezTo>
                      <a:pt x="1333" y="9343"/>
                      <a:pt x="1743" y="9809"/>
                      <a:pt x="2236" y="10170"/>
                    </a:cubicBezTo>
                    <a:cubicBezTo>
                      <a:pt x="2480" y="10356"/>
                      <a:pt x="2755" y="10499"/>
                      <a:pt x="3036" y="10622"/>
                    </a:cubicBezTo>
                    <a:cubicBezTo>
                      <a:pt x="3323" y="10736"/>
                      <a:pt x="3624" y="10810"/>
                      <a:pt x="3931" y="10844"/>
                    </a:cubicBezTo>
                    <a:cubicBezTo>
                      <a:pt x="4029" y="10855"/>
                      <a:pt x="4128" y="10860"/>
                      <a:pt x="4226" y="10860"/>
                    </a:cubicBezTo>
                    <a:cubicBezTo>
                      <a:pt x="4745" y="10860"/>
                      <a:pt x="5264" y="10720"/>
                      <a:pt x="5718" y="10477"/>
                    </a:cubicBezTo>
                    <a:cubicBezTo>
                      <a:pt x="6262" y="10187"/>
                      <a:pt x="6717" y="9754"/>
                      <a:pt x="7073" y="9261"/>
                    </a:cubicBezTo>
                    <a:cubicBezTo>
                      <a:pt x="7785" y="8266"/>
                      <a:pt x="8134" y="7051"/>
                      <a:pt x="8175" y="5844"/>
                    </a:cubicBezTo>
                    <a:cubicBezTo>
                      <a:pt x="8204" y="4639"/>
                      <a:pt x="7958" y="3416"/>
                      <a:pt x="7385" y="2349"/>
                    </a:cubicBezTo>
                    <a:cubicBezTo>
                      <a:pt x="7106" y="1814"/>
                      <a:pt x="6731" y="1333"/>
                      <a:pt x="6280" y="929"/>
                    </a:cubicBezTo>
                    <a:cubicBezTo>
                      <a:pt x="5833" y="522"/>
                      <a:pt x="5292" y="231"/>
                      <a:pt x="4707" y="82"/>
                    </a:cubicBezTo>
                    <a:lnTo>
                      <a:pt x="4704" y="82"/>
                    </a:lnTo>
                    <a:cubicBezTo>
                      <a:pt x="4475" y="28"/>
                      <a:pt x="4241" y="0"/>
                      <a:pt x="40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7"/>
              <p:cNvSpPr/>
              <p:nvPr/>
            </p:nvSpPr>
            <p:spPr>
              <a:xfrm>
                <a:off x="-315750" y="5394575"/>
                <a:ext cx="640475" cy="53720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21488" extrusionOk="0">
                    <a:moveTo>
                      <a:pt x="5133" y="1"/>
                    </a:moveTo>
                    <a:lnTo>
                      <a:pt x="5133" y="1"/>
                    </a:lnTo>
                    <a:cubicBezTo>
                      <a:pt x="3929" y="314"/>
                      <a:pt x="2835" y="1082"/>
                      <a:pt x="2062" y="2070"/>
                    </a:cubicBezTo>
                    <a:cubicBezTo>
                      <a:pt x="999" y="3423"/>
                      <a:pt x="487" y="5145"/>
                      <a:pt x="328" y="6858"/>
                    </a:cubicBezTo>
                    <a:cubicBezTo>
                      <a:pt x="1" y="10389"/>
                      <a:pt x="1146" y="14029"/>
                      <a:pt x="3435" y="16738"/>
                    </a:cubicBezTo>
                    <a:cubicBezTo>
                      <a:pt x="5723" y="19446"/>
                      <a:pt x="9119" y="21183"/>
                      <a:pt x="12656" y="21451"/>
                    </a:cubicBezTo>
                    <a:cubicBezTo>
                      <a:pt x="12981" y="21476"/>
                      <a:pt x="13306" y="21488"/>
                      <a:pt x="13631" y="21488"/>
                    </a:cubicBezTo>
                    <a:cubicBezTo>
                      <a:pt x="16850" y="21488"/>
                      <a:pt x="20059" y="20297"/>
                      <a:pt x="22485" y="18180"/>
                    </a:cubicBezTo>
                    <a:cubicBezTo>
                      <a:pt x="22960" y="17765"/>
                      <a:pt x="23409" y="17312"/>
                      <a:pt x="23955" y="16994"/>
                    </a:cubicBezTo>
                    <a:cubicBezTo>
                      <a:pt x="24337" y="16768"/>
                      <a:pt x="24782" y="16617"/>
                      <a:pt x="25220" y="16617"/>
                    </a:cubicBezTo>
                    <a:cubicBezTo>
                      <a:pt x="25354" y="16617"/>
                      <a:pt x="25488" y="16631"/>
                      <a:pt x="25619" y="16661"/>
                    </a:cubicBezTo>
                    <a:cubicBezTo>
                      <a:pt x="24928" y="15533"/>
                      <a:pt x="23535" y="14961"/>
                      <a:pt x="22203" y="14961"/>
                    </a:cubicBezTo>
                    <a:cubicBezTo>
                      <a:pt x="22176" y="14961"/>
                      <a:pt x="22149" y="14961"/>
                      <a:pt x="22122" y="14961"/>
                    </a:cubicBezTo>
                    <a:cubicBezTo>
                      <a:pt x="20727" y="14985"/>
                      <a:pt x="19400" y="15536"/>
                      <a:pt x="18167" y="16183"/>
                    </a:cubicBezTo>
                    <a:cubicBezTo>
                      <a:pt x="16933" y="16833"/>
                      <a:pt x="15745" y="17583"/>
                      <a:pt x="14433" y="18055"/>
                    </a:cubicBezTo>
                    <a:cubicBezTo>
                      <a:pt x="13404" y="18425"/>
                      <a:pt x="12317" y="18603"/>
                      <a:pt x="11228" y="18603"/>
                    </a:cubicBezTo>
                    <a:cubicBezTo>
                      <a:pt x="8783" y="18603"/>
                      <a:pt x="6324" y="17709"/>
                      <a:pt x="4467" y="16104"/>
                    </a:cubicBezTo>
                    <a:cubicBezTo>
                      <a:pt x="1782" y="13783"/>
                      <a:pt x="390" y="10107"/>
                      <a:pt x="677" y="6572"/>
                    </a:cubicBezTo>
                    <a:cubicBezTo>
                      <a:pt x="821" y="4812"/>
                      <a:pt x="1379" y="3041"/>
                      <a:pt x="2535" y="1711"/>
                    </a:cubicBezTo>
                    <a:cubicBezTo>
                      <a:pt x="3223" y="919"/>
                      <a:pt x="4141" y="306"/>
                      <a:pt x="5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7"/>
              <p:cNvSpPr/>
              <p:nvPr/>
            </p:nvSpPr>
            <p:spPr>
              <a:xfrm>
                <a:off x="-284000" y="5390650"/>
                <a:ext cx="616825" cy="421150"/>
              </a:xfrm>
              <a:custGeom>
                <a:avLst/>
                <a:gdLst/>
                <a:ahLst/>
                <a:cxnLst/>
                <a:rect l="l" t="t" r="r" b="b"/>
                <a:pathLst>
                  <a:path w="24673" h="16846" extrusionOk="0">
                    <a:moveTo>
                      <a:pt x="5062" y="0"/>
                    </a:moveTo>
                    <a:cubicBezTo>
                      <a:pt x="4997" y="0"/>
                      <a:pt x="4933" y="3"/>
                      <a:pt x="4868" y="7"/>
                    </a:cubicBezTo>
                    <a:cubicBezTo>
                      <a:pt x="2514" y="580"/>
                      <a:pt x="585" y="2700"/>
                      <a:pt x="304" y="5117"/>
                    </a:cubicBezTo>
                    <a:cubicBezTo>
                      <a:pt x="0" y="7713"/>
                      <a:pt x="1626" y="10413"/>
                      <a:pt x="4061" y="11361"/>
                    </a:cubicBezTo>
                    <a:cubicBezTo>
                      <a:pt x="4888" y="11683"/>
                      <a:pt x="5765" y="11813"/>
                      <a:pt x="6652" y="11813"/>
                    </a:cubicBezTo>
                    <a:cubicBezTo>
                      <a:pt x="7644" y="11813"/>
                      <a:pt x="8649" y="11651"/>
                      <a:pt x="9612" y="11415"/>
                    </a:cubicBezTo>
                    <a:cubicBezTo>
                      <a:pt x="11437" y="10968"/>
                      <a:pt x="13197" y="10264"/>
                      <a:pt x="15046" y="9922"/>
                    </a:cubicBezTo>
                    <a:cubicBezTo>
                      <a:pt x="15700" y="9801"/>
                      <a:pt x="16375" y="9728"/>
                      <a:pt x="17045" y="9728"/>
                    </a:cubicBezTo>
                    <a:cubicBezTo>
                      <a:pt x="18270" y="9728"/>
                      <a:pt x="19478" y="9970"/>
                      <a:pt x="20520" y="10596"/>
                    </a:cubicBezTo>
                    <a:cubicBezTo>
                      <a:pt x="22664" y="11879"/>
                      <a:pt x="23613" y="14442"/>
                      <a:pt x="24381" y="16827"/>
                    </a:cubicBezTo>
                    <a:cubicBezTo>
                      <a:pt x="24403" y="16832"/>
                      <a:pt x="24427" y="16840"/>
                      <a:pt x="24449" y="16846"/>
                    </a:cubicBezTo>
                    <a:lnTo>
                      <a:pt x="24468" y="16783"/>
                    </a:lnTo>
                    <a:cubicBezTo>
                      <a:pt x="24673" y="14883"/>
                      <a:pt x="24673" y="12935"/>
                      <a:pt x="24132" y="11105"/>
                    </a:cubicBezTo>
                    <a:cubicBezTo>
                      <a:pt x="23591" y="9274"/>
                      <a:pt x="22466" y="7566"/>
                      <a:pt x="20813" y="6610"/>
                    </a:cubicBezTo>
                    <a:cubicBezTo>
                      <a:pt x="19627" y="5923"/>
                      <a:pt x="18265" y="5667"/>
                      <a:pt x="16884" y="5667"/>
                    </a:cubicBezTo>
                    <a:cubicBezTo>
                      <a:pt x="16080" y="5667"/>
                      <a:pt x="15270" y="5754"/>
                      <a:pt x="14485" y="5893"/>
                    </a:cubicBezTo>
                    <a:cubicBezTo>
                      <a:pt x="12353" y="6271"/>
                      <a:pt x="10288" y="7002"/>
                      <a:pt x="8144" y="7303"/>
                    </a:cubicBezTo>
                    <a:cubicBezTo>
                      <a:pt x="7682" y="7369"/>
                      <a:pt x="7209" y="7412"/>
                      <a:pt x="6738" y="7412"/>
                    </a:cubicBezTo>
                    <a:cubicBezTo>
                      <a:pt x="5856" y="7412"/>
                      <a:pt x="4986" y="7261"/>
                      <a:pt x="4229" y="6825"/>
                    </a:cubicBezTo>
                    <a:cubicBezTo>
                      <a:pt x="2949" y="6083"/>
                      <a:pt x="2195" y="4527"/>
                      <a:pt x="2410" y="3063"/>
                    </a:cubicBezTo>
                    <a:cubicBezTo>
                      <a:pt x="2617" y="1630"/>
                      <a:pt x="3739" y="373"/>
                      <a:pt x="5137" y="2"/>
                    </a:cubicBezTo>
                    <a:cubicBezTo>
                      <a:pt x="5112" y="1"/>
                      <a:pt x="5087" y="0"/>
                      <a:pt x="5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7"/>
              <p:cNvSpPr/>
              <p:nvPr/>
            </p:nvSpPr>
            <p:spPr>
              <a:xfrm>
                <a:off x="-306000" y="5390800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6" y="1"/>
                    </a:moveTo>
                    <a:lnTo>
                      <a:pt x="5746" y="1"/>
                    </a:lnTo>
                    <a:cubicBezTo>
                      <a:pt x="5407" y="13"/>
                      <a:pt x="5072" y="62"/>
                      <a:pt x="4744" y="150"/>
                    </a:cubicBezTo>
                    <a:cubicBezTo>
                      <a:pt x="3751" y="455"/>
                      <a:pt x="2833" y="1069"/>
                      <a:pt x="2145" y="1860"/>
                    </a:cubicBezTo>
                    <a:cubicBezTo>
                      <a:pt x="989" y="3191"/>
                      <a:pt x="433" y="4963"/>
                      <a:pt x="287" y="6721"/>
                    </a:cubicBezTo>
                    <a:cubicBezTo>
                      <a:pt x="0" y="10258"/>
                      <a:pt x="1392" y="13934"/>
                      <a:pt x="4078" y="16253"/>
                    </a:cubicBezTo>
                    <a:cubicBezTo>
                      <a:pt x="5937" y="17858"/>
                      <a:pt x="8398" y="18752"/>
                      <a:pt x="10844" y="18752"/>
                    </a:cubicBezTo>
                    <a:cubicBezTo>
                      <a:pt x="11932" y="18752"/>
                      <a:pt x="13017" y="18575"/>
                      <a:pt x="14044" y="18206"/>
                    </a:cubicBezTo>
                    <a:cubicBezTo>
                      <a:pt x="15355" y="17734"/>
                      <a:pt x="16544" y="16979"/>
                      <a:pt x="17778" y="16334"/>
                    </a:cubicBezTo>
                    <a:cubicBezTo>
                      <a:pt x="19012" y="15689"/>
                      <a:pt x="20339" y="15134"/>
                      <a:pt x="21734" y="15111"/>
                    </a:cubicBezTo>
                    <a:cubicBezTo>
                      <a:pt x="21759" y="15110"/>
                      <a:pt x="21784" y="15110"/>
                      <a:pt x="21809" y="15110"/>
                    </a:cubicBezTo>
                    <a:cubicBezTo>
                      <a:pt x="23141" y="15110"/>
                      <a:pt x="24537" y="15683"/>
                      <a:pt x="25229" y="16812"/>
                    </a:cubicBezTo>
                    <a:lnTo>
                      <a:pt x="25261" y="16821"/>
                    </a:lnTo>
                    <a:cubicBezTo>
                      <a:pt x="24493" y="14436"/>
                      <a:pt x="23544" y="11873"/>
                      <a:pt x="21398" y="10589"/>
                    </a:cubicBezTo>
                    <a:cubicBezTo>
                      <a:pt x="20356" y="9963"/>
                      <a:pt x="19145" y="9720"/>
                      <a:pt x="17919" y="9720"/>
                    </a:cubicBezTo>
                    <a:cubicBezTo>
                      <a:pt x="17250" y="9720"/>
                      <a:pt x="16576" y="9793"/>
                      <a:pt x="15924" y="9914"/>
                    </a:cubicBezTo>
                    <a:cubicBezTo>
                      <a:pt x="14078" y="10260"/>
                      <a:pt x="12319" y="10962"/>
                      <a:pt x="10490" y="11409"/>
                    </a:cubicBezTo>
                    <a:cubicBezTo>
                      <a:pt x="9525" y="11644"/>
                      <a:pt x="8520" y="11807"/>
                      <a:pt x="7528" y="11807"/>
                    </a:cubicBezTo>
                    <a:cubicBezTo>
                      <a:pt x="6641" y="11807"/>
                      <a:pt x="5766" y="11677"/>
                      <a:pt x="4939" y="11355"/>
                    </a:cubicBezTo>
                    <a:cubicBezTo>
                      <a:pt x="2504" y="10407"/>
                      <a:pt x="878" y="7706"/>
                      <a:pt x="1182" y="5111"/>
                    </a:cubicBezTo>
                    <a:cubicBezTo>
                      <a:pt x="1463" y="2692"/>
                      <a:pt x="3392" y="572"/>
                      <a:pt x="57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7"/>
              <p:cNvSpPr/>
              <p:nvPr/>
            </p:nvSpPr>
            <p:spPr>
              <a:xfrm>
                <a:off x="-233875" y="5706025"/>
                <a:ext cx="259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7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7"/>
              <p:cNvSpPr/>
              <p:nvPr/>
            </p:nvSpPr>
            <p:spPr>
              <a:xfrm>
                <a:off x="-147050" y="57816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7"/>
              <p:cNvSpPr/>
              <p:nvPr/>
            </p:nvSpPr>
            <p:spPr>
              <a:xfrm>
                <a:off x="-194175" y="57407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7"/>
              <p:cNvSpPr/>
              <p:nvPr/>
            </p:nvSpPr>
            <p:spPr>
              <a:xfrm>
                <a:off x="138200" y="568987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7"/>
              <p:cNvSpPr/>
              <p:nvPr/>
            </p:nvSpPr>
            <p:spPr>
              <a:xfrm>
                <a:off x="182850" y="57246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4" y="803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7"/>
              <p:cNvSpPr/>
              <p:nvPr/>
            </p:nvSpPr>
            <p:spPr>
              <a:xfrm>
                <a:off x="180350" y="56650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7" y="1"/>
                    </a:moveTo>
                    <a:cubicBezTo>
                      <a:pt x="2" y="1"/>
                      <a:pt x="0" y="802"/>
                      <a:pt x="517" y="802"/>
                    </a:cubicBezTo>
                    <a:cubicBezTo>
                      <a:pt x="1036" y="802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7"/>
              <p:cNvSpPr/>
              <p:nvPr/>
            </p:nvSpPr>
            <p:spPr>
              <a:xfrm>
                <a:off x="158650" y="57475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7"/>
              <p:cNvSpPr/>
              <p:nvPr/>
            </p:nvSpPr>
            <p:spPr>
              <a:xfrm>
                <a:off x="-139000" y="5723375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7"/>
              <p:cNvSpPr/>
              <p:nvPr/>
            </p:nvSpPr>
            <p:spPr>
              <a:xfrm>
                <a:off x="-181175" y="5696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7"/>
              <p:cNvSpPr/>
              <p:nvPr/>
            </p:nvSpPr>
            <p:spPr>
              <a:xfrm>
                <a:off x="-102400" y="578602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0" y="0"/>
                      <a:pt x="0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7"/>
              <p:cNvSpPr/>
              <p:nvPr/>
            </p:nvSpPr>
            <p:spPr>
              <a:xfrm>
                <a:off x="-190450" y="57822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7"/>
              <p:cNvSpPr/>
              <p:nvPr/>
            </p:nvSpPr>
            <p:spPr>
              <a:xfrm>
                <a:off x="-244425" y="56595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7"/>
              <p:cNvSpPr/>
              <p:nvPr/>
            </p:nvSpPr>
            <p:spPr>
              <a:xfrm>
                <a:off x="57550" y="57810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7"/>
              <p:cNvSpPr/>
              <p:nvPr/>
            </p:nvSpPr>
            <p:spPr>
              <a:xfrm>
                <a:off x="92300" y="57550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7"/>
              <p:cNvSpPr/>
              <p:nvPr/>
            </p:nvSpPr>
            <p:spPr>
              <a:xfrm>
                <a:off x="47650" y="5734525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7"/>
              <p:cNvSpPr/>
              <p:nvPr/>
            </p:nvSpPr>
            <p:spPr>
              <a:xfrm>
                <a:off x="-268575" y="55547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4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7"/>
              <p:cNvSpPr/>
              <p:nvPr/>
            </p:nvSpPr>
            <p:spPr>
              <a:xfrm>
                <a:off x="-231375" y="56080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7"/>
              <p:cNvSpPr/>
              <p:nvPr/>
            </p:nvSpPr>
            <p:spPr>
              <a:xfrm>
                <a:off x="-227700" y="55689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7"/>
              <p:cNvSpPr/>
              <p:nvPr/>
            </p:nvSpPr>
            <p:spPr>
              <a:xfrm>
                <a:off x="-39175" y="56210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7"/>
              <p:cNvSpPr/>
              <p:nvPr/>
            </p:nvSpPr>
            <p:spPr>
              <a:xfrm>
                <a:off x="30900" y="55875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2" y="1"/>
                      <a:pt x="1" y="803"/>
                      <a:pt x="518" y="803"/>
                    </a:cubicBezTo>
                    <a:cubicBezTo>
                      <a:pt x="1036" y="803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7"/>
              <p:cNvSpPr/>
              <p:nvPr/>
            </p:nvSpPr>
            <p:spPr>
              <a:xfrm>
                <a:off x="114625" y="55832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7"/>
              <p:cNvSpPr/>
              <p:nvPr/>
            </p:nvSpPr>
            <p:spPr>
              <a:xfrm>
                <a:off x="12925" y="55615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7"/>
              <p:cNvSpPr/>
              <p:nvPr/>
            </p:nvSpPr>
            <p:spPr>
              <a:xfrm>
                <a:off x="-8750" y="5613600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7"/>
              <p:cNvSpPr/>
              <p:nvPr/>
            </p:nvSpPr>
            <p:spPr>
              <a:xfrm>
                <a:off x="65000" y="5560300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8" y="0"/>
                    </a:moveTo>
                    <a:cubicBezTo>
                      <a:pt x="3" y="0"/>
                      <a:pt x="1" y="802"/>
                      <a:pt x="518" y="802"/>
                    </a:cubicBezTo>
                    <a:cubicBezTo>
                      <a:pt x="1037" y="802"/>
                      <a:pt x="1037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7"/>
              <p:cNvSpPr/>
              <p:nvPr/>
            </p:nvSpPr>
            <p:spPr>
              <a:xfrm>
                <a:off x="167350" y="5800250"/>
                <a:ext cx="258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7"/>
              <p:cNvSpPr/>
              <p:nvPr/>
            </p:nvSpPr>
            <p:spPr>
              <a:xfrm>
                <a:off x="130150" y="5855450"/>
                <a:ext cx="2585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7"/>
              <p:cNvSpPr/>
              <p:nvPr/>
            </p:nvSpPr>
            <p:spPr>
              <a:xfrm>
                <a:off x="114625" y="58164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7"/>
              <p:cNvSpPr/>
              <p:nvPr/>
            </p:nvSpPr>
            <p:spPr>
              <a:xfrm>
                <a:off x="167925" y="58393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7"/>
              <p:cNvSpPr/>
              <p:nvPr/>
            </p:nvSpPr>
            <p:spPr>
              <a:xfrm>
                <a:off x="94750" y="5869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7"/>
              <p:cNvSpPr/>
              <p:nvPr/>
            </p:nvSpPr>
            <p:spPr>
              <a:xfrm>
                <a:off x="34625" y="58653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8" name="Google Shape;2088;p37"/>
            <p:cNvGrpSpPr/>
            <p:nvPr/>
          </p:nvGrpSpPr>
          <p:grpSpPr>
            <a:xfrm>
              <a:off x="-2873000" y="4913075"/>
              <a:ext cx="2008050" cy="2660325"/>
              <a:chOff x="-871675" y="5327350"/>
              <a:chExt cx="2008050" cy="2660325"/>
            </a:xfrm>
          </p:grpSpPr>
          <p:sp>
            <p:nvSpPr>
              <p:cNvPr id="2089" name="Google Shape;2089;p37"/>
              <p:cNvSpPr/>
              <p:nvPr/>
            </p:nvSpPr>
            <p:spPr>
              <a:xfrm>
                <a:off x="-871675" y="5379125"/>
                <a:ext cx="932250" cy="1880150"/>
              </a:xfrm>
              <a:custGeom>
                <a:avLst/>
                <a:gdLst/>
                <a:ahLst/>
                <a:cxnLst/>
                <a:rect l="l" t="t" r="r" b="b"/>
                <a:pathLst>
                  <a:path w="37290" h="75206" extrusionOk="0">
                    <a:moveTo>
                      <a:pt x="6780" y="0"/>
                    </a:moveTo>
                    <a:cubicBezTo>
                      <a:pt x="6599" y="0"/>
                      <a:pt x="6420" y="34"/>
                      <a:pt x="6250" y="105"/>
                    </a:cubicBezTo>
                    <a:lnTo>
                      <a:pt x="1180" y="2220"/>
                    </a:lnTo>
                    <a:cubicBezTo>
                      <a:pt x="336" y="2571"/>
                      <a:pt x="1" y="3708"/>
                      <a:pt x="435" y="4749"/>
                    </a:cubicBezTo>
                    <a:lnTo>
                      <a:pt x="6387" y="19029"/>
                    </a:lnTo>
                    <a:cubicBezTo>
                      <a:pt x="6473" y="19234"/>
                      <a:pt x="6657" y="19386"/>
                      <a:pt x="6899" y="19503"/>
                    </a:cubicBezTo>
                    <a:cubicBezTo>
                      <a:pt x="9094" y="20562"/>
                      <a:pt x="10962" y="22539"/>
                      <a:pt x="12001" y="25035"/>
                    </a:cubicBezTo>
                    <a:lnTo>
                      <a:pt x="12263" y="25662"/>
                    </a:lnTo>
                    <a:cubicBezTo>
                      <a:pt x="13104" y="27681"/>
                      <a:pt x="13217" y="29856"/>
                      <a:pt x="12750" y="31817"/>
                    </a:cubicBezTo>
                    <a:cubicBezTo>
                      <a:pt x="12689" y="32074"/>
                      <a:pt x="12685" y="32327"/>
                      <a:pt x="12778" y="32549"/>
                    </a:cubicBezTo>
                    <a:lnTo>
                      <a:pt x="19004" y="45852"/>
                    </a:lnTo>
                    <a:cubicBezTo>
                      <a:pt x="20626" y="49326"/>
                      <a:pt x="22112" y="52857"/>
                      <a:pt x="23461" y="56442"/>
                    </a:cubicBezTo>
                    <a:lnTo>
                      <a:pt x="29999" y="73848"/>
                    </a:lnTo>
                    <a:cubicBezTo>
                      <a:pt x="30345" y="74679"/>
                      <a:pt x="31082" y="75205"/>
                      <a:pt x="31795" y="75205"/>
                    </a:cubicBezTo>
                    <a:cubicBezTo>
                      <a:pt x="31975" y="75205"/>
                      <a:pt x="32154" y="75172"/>
                      <a:pt x="32324" y="75101"/>
                    </a:cubicBezTo>
                    <a:lnTo>
                      <a:pt x="36109" y="73523"/>
                    </a:lnTo>
                    <a:cubicBezTo>
                      <a:pt x="36953" y="73172"/>
                      <a:pt x="37290" y="72030"/>
                      <a:pt x="36856" y="70989"/>
                    </a:cubicBezTo>
                    <a:lnTo>
                      <a:pt x="29090" y="54094"/>
                    </a:lnTo>
                    <a:cubicBezTo>
                      <a:pt x="27490" y="50610"/>
                      <a:pt x="26029" y="47071"/>
                      <a:pt x="24707" y="43474"/>
                    </a:cubicBezTo>
                    <a:lnTo>
                      <a:pt x="19634" y="29691"/>
                    </a:lnTo>
                    <a:cubicBezTo>
                      <a:pt x="19543" y="29467"/>
                      <a:pt x="19360" y="29291"/>
                      <a:pt x="19134" y="29154"/>
                    </a:cubicBezTo>
                    <a:cubicBezTo>
                      <a:pt x="17253" y="28010"/>
                      <a:pt x="15765" y="26054"/>
                      <a:pt x="14846" y="23851"/>
                    </a:cubicBezTo>
                    <a:lnTo>
                      <a:pt x="14845" y="23847"/>
                    </a:lnTo>
                    <a:cubicBezTo>
                      <a:pt x="13806" y="21352"/>
                      <a:pt x="13714" y="18635"/>
                      <a:pt x="14506" y="16332"/>
                    </a:cubicBezTo>
                    <a:cubicBezTo>
                      <a:pt x="14592" y="16078"/>
                      <a:pt x="14612" y="15840"/>
                      <a:pt x="14528" y="15635"/>
                    </a:cubicBezTo>
                    <a:lnTo>
                      <a:pt x="8575" y="1358"/>
                    </a:lnTo>
                    <a:cubicBezTo>
                      <a:pt x="8229" y="527"/>
                      <a:pt x="7492" y="0"/>
                      <a:pt x="6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7"/>
              <p:cNvSpPr/>
              <p:nvPr/>
            </p:nvSpPr>
            <p:spPr>
              <a:xfrm>
                <a:off x="-859350" y="5373975"/>
                <a:ext cx="932275" cy="1880125"/>
              </a:xfrm>
              <a:custGeom>
                <a:avLst/>
                <a:gdLst/>
                <a:ahLst/>
                <a:cxnLst/>
                <a:rect l="l" t="t" r="r" b="b"/>
                <a:pathLst>
                  <a:path w="37291" h="75205" extrusionOk="0">
                    <a:moveTo>
                      <a:pt x="6781" y="1"/>
                    </a:moveTo>
                    <a:cubicBezTo>
                      <a:pt x="6600" y="1"/>
                      <a:pt x="6421" y="35"/>
                      <a:pt x="6250" y="106"/>
                    </a:cubicBezTo>
                    <a:lnTo>
                      <a:pt x="1181" y="2221"/>
                    </a:lnTo>
                    <a:cubicBezTo>
                      <a:pt x="336" y="2572"/>
                      <a:pt x="1" y="3709"/>
                      <a:pt x="435" y="4750"/>
                    </a:cubicBezTo>
                    <a:lnTo>
                      <a:pt x="6389" y="19029"/>
                    </a:lnTo>
                    <a:cubicBezTo>
                      <a:pt x="6475" y="19235"/>
                      <a:pt x="6658" y="19387"/>
                      <a:pt x="6901" y="19504"/>
                    </a:cubicBezTo>
                    <a:cubicBezTo>
                      <a:pt x="9096" y="20563"/>
                      <a:pt x="10963" y="22540"/>
                      <a:pt x="12002" y="25034"/>
                    </a:cubicBezTo>
                    <a:lnTo>
                      <a:pt x="12265" y="25662"/>
                    </a:lnTo>
                    <a:cubicBezTo>
                      <a:pt x="13108" y="27680"/>
                      <a:pt x="13221" y="29855"/>
                      <a:pt x="12753" y="31816"/>
                    </a:cubicBezTo>
                    <a:cubicBezTo>
                      <a:pt x="12691" y="32073"/>
                      <a:pt x="12689" y="32328"/>
                      <a:pt x="12780" y="32550"/>
                    </a:cubicBezTo>
                    <a:lnTo>
                      <a:pt x="19006" y="45853"/>
                    </a:lnTo>
                    <a:cubicBezTo>
                      <a:pt x="20629" y="49327"/>
                      <a:pt x="22114" y="52856"/>
                      <a:pt x="23463" y="56441"/>
                    </a:cubicBezTo>
                    <a:lnTo>
                      <a:pt x="30002" y="73847"/>
                    </a:lnTo>
                    <a:cubicBezTo>
                      <a:pt x="30348" y="74678"/>
                      <a:pt x="31084" y="75205"/>
                      <a:pt x="31797" y="75205"/>
                    </a:cubicBezTo>
                    <a:cubicBezTo>
                      <a:pt x="31978" y="75205"/>
                      <a:pt x="32157" y="75171"/>
                      <a:pt x="32328" y="75100"/>
                    </a:cubicBezTo>
                    <a:lnTo>
                      <a:pt x="36111" y="73522"/>
                    </a:lnTo>
                    <a:cubicBezTo>
                      <a:pt x="36955" y="73169"/>
                      <a:pt x="37290" y="72029"/>
                      <a:pt x="36856" y="70988"/>
                    </a:cubicBezTo>
                    <a:lnTo>
                      <a:pt x="29092" y="54093"/>
                    </a:lnTo>
                    <a:cubicBezTo>
                      <a:pt x="27492" y="50610"/>
                      <a:pt x="26031" y="47070"/>
                      <a:pt x="24707" y="43475"/>
                    </a:cubicBezTo>
                    <a:lnTo>
                      <a:pt x="19636" y="29690"/>
                    </a:lnTo>
                    <a:cubicBezTo>
                      <a:pt x="19543" y="29468"/>
                      <a:pt x="19362" y="29292"/>
                      <a:pt x="19135" y="29155"/>
                    </a:cubicBezTo>
                    <a:cubicBezTo>
                      <a:pt x="17255" y="28009"/>
                      <a:pt x="15767" y="26055"/>
                      <a:pt x="14846" y="23851"/>
                    </a:cubicBezTo>
                    <a:lnTo>
                      <a:pt x="14845" y="23846"/>
                    </a:lnTo>
                    <a:cubicBezTo>
                      <a:pt x="13807" y="21353"/>
                      <a:pt x="13716" y="18636"/>
                      <a:pt x="14506" y="16331"/>
                    </a:cubicBezTo>
                    <a:cubicBezTo>
                      <a:pt x="14592" y="16077"/>
                      <a:pt x="14614" y="15840"/>
                      <a:pt x="14530" y="15635"/>
                    </a:cubicBezTo>
                    <a:lnTo>
                      <a:pt x="8575" y="1357"/>
                    </a:lnTo>
                    <a:cubicBezTo>
                      <a:pt x="8229" y="527"/>
                      <a:pt x="7493" y="1"/>
                      <a:pt x="67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7"/>
              <p:cNvSpPr/>
              <p:nvPr/>
            </p:nvSpPr>
            <p:spPr>
              <a:xfrm>
                <a:off x="-804075" y="5356600"/>
                <a:ext cx="355400" cy="464200"/>
              </a:xfrm>
              <a:custGeom>
                <a:avLst/>
                <a:gdLst/>
                <a:ahLst/>
                <a:cxnLst/>
                <a:rect l="l" t="t" r="r" b="b"/>
                <a:pathLst>
                  <a:path w="14216" h="18568" extrusionOk="0">
                    <a:moveTo>
                      <a:pt x="7429" y="1"/>
                    </a:moveTo>
                    <a:lnTo>
                      <a:pt x="2563" y="2030"/>
                    </a:lnTo>
                    <a:cubicBezTo>
                      <a:pt x="822" y="2755"/>
                      <a:pt x="0" y="4753"/>
                      <a:pt x="725" y="6494"/>
                    </a:cubicBezTo>
                    <a:lnTo>
                      <a:pt x="4885" y="16467"/>
                    </a:lnTo>
                    <a:cubicBezTo>
                      <a:pt x="5431" y="17778"/>
                      <a:pt x="6700" y="18568"/>
                      <a:pt x="8036" y="18568"/>
                    </a:cubicBezTo>
                    <a:cubicBezTo>
                      <a:pt x="8474" y="18568"/>
                      <a:pt x="8920" y="18483"/>
                      <a:pt x="9349" y="18304"/>
                    </a:cubicBezTo>
                    <a:lnTo>
                      <a:pt x="14215" y="16274"/>
                    </a:lnTo>
                    <a:lnTo>
                      <a:pt x="74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7"/>
              <p:cNvSpPr/>
              <p:nvPr/>
            </p:nvSpPr>
            <p:spPr>
              <a:xfrm>
                <a:off x="-702100" y="5327350"/>
                <a:ext cx="326600" cy="469275"/>
              </a:xfrm>
              <a:custGeom>
                <a:avLst/>
                <a:gdLst/>
                <a:ahLst/>
                <a:cxnLst/>
                <a:rect l="l" t="t" r="r" b="b"/>
                <a:pathLst>
                  <a:path w="13064" h="18771" extrusionOk="0">
                    <a:moveTo>
                      <a:pt x="6184" y="0"/>
                    </a:moveTo>
                    <a:cubicBezTo>
                      <a:pt x="6151" y="0"/>
                      <a:pt x="6118" y="7"/>
                      <a:pt x="6085" y="20"/>
                    </a:cubicBezTo>
                    <a:lnTo>
                      <a:pt x="192" y="2479"/>
                    </a:lnTo>
                    <a:cubicBezTo>
                      <a:pt x="62" y="2534"/>
                      <a:pt x="1" y="2683"/>
                      <a:pt x="55" y="2812"/>
                    </a:cubicBezTo>
                    <a:lnTo>
                      <a:pt x="6645" y="18615"/>
                    </a:lnTo>
                    <a:cubicBezTo>
                      <a:pt x="6686" y="18712"/>
                      <a:pt x="6781" y="18771"/>
                      <a:pt x="6882" y="18771"/>
                    </a:cubicBezTo>
                    <a:cubicBezTo>
                      <a:pt x="6914" y="18771"/>
                      <a:pt x="6947" y="18765"/>
                      <a:pt x="6979" y="18752"/>
                    </a:cubicBezTo>
                    <a:lnTo>
                      <a:pt x="12873" y="16293"/>
                    </a:lnTo>
                    <a:cubicBezTo>
                      <a:pt x="13002" y="16239"/>
                      <a:pt x="13063" y="16089"/>
                      <a:pt x="13009" y="15961"/>
                    </a:cubicBezTo>
                    <a:lnTo>
                      <a:pt x="6419" y="157"/>
                    </a:lnTo>
                    <a:cubicBezTo>
                      <a:pt x="6378" y="59"/>
                      <a:pt x="6284" y="0"/>
                      <a:pt x="6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7"/>
              <p:cNvSpPr/>
              <p:nvPr/>
            </p:nvSpPr>
            <p:spPr>
              <a:xfrm>
                <a:off x="-774100" y="5418050"/>
                <a:ext cx="166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1" extrusionOk="0">
                    <a:moveTo>
                      <a:pt x="6100" y="1"/>
                    </a:moveTo>
                    <a:cubicBezTo>
                      <a:pt x="6049" y="1"/>
                      <a:pt x="5996" y="11"/>
                      <a:pt x="5940" y="34"/>
                    </a:cubicBezTo>
                    <a:lnTo>
                      <a:pt x="423" y="2334"/>
                    </a:lnTo>
                    <a:cubicBezTo>
                      <a:pt x="1" y="2510"/>
                      <a:pt x="193" y="3110"/>
                      <a:pt x="573" y="3110"/>
                    </a:cubicBezTo>
                    <a:cubicBezTo>
                      <a:pt x="623" y="3110"/>
                      <a:pt x="676" y="3100"/>
                      <a:pt x="732" y="3077"/>
                    </a:cubicBezTo>
                    <a:lnTo>
                      <a:pt x="6248" y="775"/>
                    </a:lnTo>
                    <a:cubicBezTo>
                      <a:pt x="6670" y="600"/>
                      <a:pt x="6479" y="1"/>
                      <a:pt x="6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7"/>
              <p:cNvSpPr/>
              <p:nvPr/>
            </p:nvSpPr>
            <p:spPr>
              <a:xfrm>
                <a:off x="-731950" y="5480975"/>
                <a:ext cx="10502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080" extrusionOk="0">
                    <a:moveTo>
                      <a:pt x="3628" y="1"/>
                    </a:moveTo>
                    <a:cubicBezTo>
                      <a:pt x="3578" y="1"/>
                      <a:pt x="3525" y="11"/>
                      <a:pt x="3469" y="34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3" y="2080"/>
                    </a:cubicBezTo>
                    <a:cubicBezTo>
                      <a:pt x="623" y="2080"/>
                      <a:pt x="676" y="2069"/>
                      <a:pt x="732" y="2046"/>
                    </a:cubicBezTo>
                    <a:lnTo>
                      <a:pt x="3778" y="775"/>
                    </a:lnTo>
                    <a:cubicBezTo>
                      <a:pt x="4200" y="600"/>
                      <a:pt x="4008" y="1"/>
                      <a:pt x="3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7"/>
              <p:cNvSpPr/>
              <p:nvPr/>
            </p:nvSpPr>
            <p:spPr>
              <a:xfrm>
                <a:off x="-738075" y="5512550"/>
                <a:ext cx="166700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3111" extrusionOk="0">
                    <a:moveTo>
                      <a:pt x="6097" y="1"/>
                    </a:moveTo>
                    <a:cubicBezTo>
                      <a:pt x="6047" y="1"/>
                      <a:pt x="5993" y="11"/>
                      <a:pt x="5938" y="34"/>
                    </a:cubicBezTo>
                    <a:lnTo>
                      <a:pt x="421" y="2336"/>
                    </a:lnTo>
                    <a:cubicBezTo>
                      <a:pt x="0" y="2511"/>
                      <a:pt x="191" y="3110"/>
                      <a:pt x="570" y="3110"/>
                    </a:cubicBezTo>
                    <a:cubicBezTo>
                      <a:pt x="620" y="3110"/>
                      <a:pt x="674" y="3100"/>
                      <a:pt x="729" y="3076"/>
                    </a:cubicBezTo>
                    <a:lnTo>
                      <a:pt x="6248" y="776"/>
                    </a:lnTo>
                    <a:cubicBezTo>
                      <a:pt x="6667" y="600"/>
                      <a:pt x="6477" y="1"/>
                      <a:pt x="60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7"/>
              <p:cNvSpPr/>
              <p:nvPr/>
            </p:nvSpPr>
            <p:spPr>
              <a:xfrm>
                <a:off x="-695975" y="5575500"/>
                <a:ext cx="10497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080" extrusionOk="0">
                    <a:moveTo>
                      <a:pt x="3629" y="1"/>
                    </a:moveTo>
                    <a:cubicBezTo>
                      <a:pt x="3579" y="1"/>
                      <a:pt x="3525" y="11"/>
                      <a:pt x="3469" y="35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1" y="2080"/>
                    </a:cubicBezTo>
                    <a:cubicBezTo>
                      <a:pt x="621" y="2080"/>
                      <a:pt x="675" y="2070"/>
                      <a:pt x="730" y="2047"/>
                    </a:cubicBezTo>
                    <a:lnTo>
                      <a:pt x="3778" y="775"/>
                    </a:lnTo>
                    <a:cubicBezTo>
                      <a:pt x="4198" y="600"/>
                      <a:pt x="4008" y="1"/>
                      <a:pt x="3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7"/>
              <p:cNvSpPr/>
              <p:nvPr/>
            </p:nvSpPr>
            <p:spPr>
              <a:xfrm>
                <a:off x="-688850" y="5605400"/>
                <a:ext cx="166750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3110" extrusionOk="0">
                    <a:moveTo>
                      <a:pt x="6097" y="0"/>
                    </a:moveTo>
                    <a:cubicBezTo>
                      <a:pt x="6047" y="0"/>
                      <a:pt x="5994" y="11"/>
                      <a:pt x="5938" y="34"/>
                    </a:cubicBezTo>
                    <a:lnTo>
                      <a:pt x="423" y="2335"/>
                    </a:lnTo>
                    <a:cubicBezTo>
                      <a:pt x="1" y="2510"/>
                      <a:pt x="193" y="3109"/>
                      <a:pt x="573" y="3109"/>
                    </a:cubicBezTo>
                    <a:cubicBezTo>
                      <a:pt x="623" y="3109"/>
                      <a:pt x="676" y="3099"/>
                      <a:pt x="732" y="3076"/>
                    </a:cubicBezTo>
                    <a:lnTo>
                      <a:pt x="6249" y="776"/>
                    </a:lnTo>
                    <a:cubicBezTo>
                      <a:pt x="6669" y="599"/>
                      <a:pt x="6477" y="0"/>
                      <a:pt x="60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7"/>
              <p:cNvSpPr/>
              <p:nvPr/>
            </p:nvSpPr>
            <p:spPr>
              <a:xfrm>
                <a:off x="-646725" y="5668350"/>
                <a:ext cx="1050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2080" extrusionOk="0">
                    <a:moveTo>
                      <a:pt x="3628" y="0"/>
                    </a:moveTo>
                    <a:cubicBezTo>
                      <a:pt x="3578" y="0"/>
                      <a:pt x="3524" y="11"/>
                      <a:pt x="3469" y="34"/>
                    </a:cubicBezTo>
                    <a:lnTo>
                      <a:pt x="421" y="1305"/>
                    </a:lnTo>
                    <a:cubicBezTo>
                      <a:pt x="1" y="1480"/>
                      <a:pt x="191" y="2080"/>
                      <a:pt x="571" y="2080"/>
                    </a:cubicBezTo>
                    <a:cubicBezTo>
                      <a:pt x="622" y="2080"/>
                      <a:pt x="675" y="2069"/>
                      <a:pt x="731" y="2046"/>
                    </a:cubicBezTo>
                    <a:lnTo>
                      <a:pt x="3779" y="775"/>
                    </a:lnTo>
                    <a:cubicBezTo>
                      <a:pt x="4199" y="600"/>
                      <a:pt x="4008" y="0"/>
                      <a:pt x="3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7"/>
              <p:cNvSpPr/>
              <p:nvPr/>
            </p:nvSpPr>
            <p:spPr>
              <a:xfrm>
                <a:off x="-652900" y="5699925"/>
                <a:ext cx="166775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0" extrusionOk="0">
                    <a:moveTo>
                      <a:pt x="6098" y="0"/>
                    </a:moveTo>
                    <a:cubicBezTo>
                      <a:pt x="6048" y="0"/>
                      <a:pt x="5995" y="11"/>
                      <a:pt x="5939" y="34"/>
                    </a:cubicBezTo>
                    <a:lnTo>
                      <a:pt x="422" y="2336"/>
                    </a:lnTo>
                    <a:cubicBezTo>
                      <a:pt x="0" y="2511"/>
                      <a:pt x="192" y="3110"/>
                      <a:pt x="572" y="3110"/>
                    </a:cubicBezTo>
                    <a:cubicBezTo>
                      <a:pt x="622" y="3110"/>
                      <a:pt x="675" y="3099"/>
                      <a:pt x="731" y="3076"/>
                    </a:cubicBezTo>
                    <a:lnTo>
                      <a:pt x="6248" y="776"/>
                    </a:lnTo>
                    <a:cubicBezTo>
                      <a:pt x="6670" y="600"/>
                      <a:pt x="6478" y="0"/>
                      <a:pt x="60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7"/>
              <p:cNvSpPr/>
              <p:nvPr/>
            </p:nvSpPr>
            <p:spPr>
              <a:xfrm>
                <a:off x="-646050" y="5458775"/>
                <a:ext cx="28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810" extrusionOk="0">
                    <a:moveTo>
                      <a:pt x="582" y="1"/>
                    </a:moveTo>
                    <a:cubicBezTo>
                      <a:pt x="532" y="1"/>
                      <a:pt x="479" y="11"/>
                      <a:pt x="423" y="34"/>
                    </a:cubicBezTo>
                    <a:cubicBezTo>
                      <a:pt x="1" y="210"/>
                      <a:pt x="193" y="810"/>
                      <a:pt x="573" y="810"/>
                    </a:cubicBezTo>
                    <a:cubicBezTo>
                      <a:pt x="623" y="810"/>
                      <a:pt x="676" y="800"/>
                      <a:pt x="731" y="777"/>
                    </a:cubicBezTo>
                    <a:cubicBezTo>
                      <a:pt x="1155" y="600"/>
                      <a:pt x="962" y="1"/>
                      <a:pt x="5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7"/>
              <p:cNvSpPr/>
              <p:nvPr/>
            </p:nvSpPr>
            <p:spPr>
              <a:xfrm>
                <a:off x="-603300" y="53981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2" y="809"/>
                      <a:pt x="676" y="799"/>
                      <a:pt x="732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7"/>
              <p:cNvSpPr/>
              <p:nvPr/>
            </p:nvSpPr>
            <p:spPr>
              <a:xfrm>
                <a:off x="-574700" y="54582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8"/>
                      <a:pt x="572" y="808"/>
                    </a:cubicBezTo>
                    <a:cubicBezTo>
                      <a:pt x="622" y="808"/>
                      <a:pt x="676" y="798"/>
                      <a:pt x="732" y="775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7"/>
              <p:cNvSpPr/>
              <p:nvPr/>
            </p:nvSpPr>
            <p:spPr>
              <a:xfrm>
                <a:off x="-610375" y="5428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7"/>
              <p:cNvSpPr/>
              <p:nvPr/>
            </p:nvSpPr>
            <p:spPr>
              <a:xfrm>
                <a:off x="-594000" y="5524275"/>
                <a:ext cx="288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810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1" y="35"/>
                    </a:cubicBezTo>
                    <a:cubicBezTo>
                      <a:pt x="0" y="210"/>
                      <a:pt x="190" y="809"/>
                      <a:pt x="570" y="809"/>
                    </a:cubicBezTo>
                    <a:cubicBezTo>
                      <a:pt x="620" y="809"/>
                      <a:pt x="673" y="799"/>
                      <a:pt x="729" y="775"/>
                    </a:cubicBezTo>
                    <a:cubicBezTo>
                      <a:pt x="1153" y="600"/>
                      <a:pt x="960" y="1"/>
                      <a:pt x="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7"/>
              <p:cNvSpPr/>
              <p:nvPr/>
            </p:nvSpPr>
            <p:spPr>
              <a:xfrm>
                <a:off x="-598375" y="55634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0" y="209"/>
                      <a:pt x="191" y="808"/>
                      <a:pt x="572" y="808"/>
                    </a:cubicBezTo>
                    <a:cubicBezTo>
                      <a:pt x="622" y="808"/>
                      <a:pt x="675" y="798"/>
                      <a:pt x="731" y="775"/>
                    </a:cubicBezTo>
                    <a:cubicBezTo>
                      <a:pt x="1153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7"/>
              <p:cNvSpPr/>
              <p:nvPr/>
            </p:nvSpPr>
            <p:spPr>
              <a:xfrm>
                <a:off x="-546650" y="5605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7"/>
              <p:cNvSpPr/>
              <p:nvPr/>
            </p:nvSpPr>
            <p:spPr>
              <a:xfrm>
                <a:off x="-507025" y="555047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8" y="11"/>
                      <a:pt x="423" y="34"/>
                    </a:cubicBezTo>
                    <a:cubicBezTo>
                      <a:pt x="0" y="209"/>
                      <a:pt x="192" y="810"/>
                      <a:pt x="573" y="810"/>
                    </a:cubicBezTo>
                    <a:cubicBezTo>
                      <a:pt x="623" y="810"/>
                      <a:pt x="676" y="799"/>
                      <a:pt x="731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7"/>
              <p:cNvSpPr/>
              <p:nvPr/>
            </p:nvSpPr>
            <p:spPr>
              <a:xfrm>
                <a:off x="-540250" y="55154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1" y="209"/>
                      <a:pt x="191" y="808"/>
                      <a:pt x="571" y="808"/>
                    </a:cubicBezTo>
                    <a:cubicBezTo>
                      <a:pt x="621" y="808"/>
                      <a:pt x="674" y="798"/>
                      <a:pt x="730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-475925" y="56226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3" y="0"/>
                    </a:moveTo>
                    <a:cubicBezTo>
                      <a:pt x="532" y="0"/>
                      <a:pt x="479" y="11"/>
                      <a:pt x="423" y="34"/>
                    </a:cubicBezTo>
                    <a:cubicBezTo>
                      <a:pt x="1" y="209"/>
                      <a:pt x="192" y="808"/>
                      <a:pt x="573" y="808"/>
                    </a:cubicBezTo>
                    <a:cubicBezTo>
                      <a:pt x="623" y="808"/>
                      <a:pt x="676" y="798"/>
                      <a:pt x="731" y="775"/>
                    </a:cubicBezTo>
                    <a:cubicBezTo>
                      <a:pt x="1154" y="600"/>
                      <a:pt x="962" y="0"/>
                      <a:pt x="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7"/>
              <p:cNvSpPr/>
              <p:nvPr/>
            </p:nvSpPr>
            <p:spPr>
              <a:xfrm>
                <a:off x="-506400" y="5693325"/>
                <a:ext cx="288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0" extrusionOk="0">
                    <a:moveTo>
                      <a:pt x="581" y="0"/>
                    </a:moveTo>
                    <a:cubicBezTo>
                      <a:pt x="531" y="0"/>
                      <a:pt x="477" y="10"/>
                      <a:pt x="422" y="33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1" y="809"/>
                      <a:pt x="675" y="799"/>
                      <a:pt x="730" y="776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7"/>
              <p:cNvSpPr/>
              <p:nvPr/>
            </p:nvSpPr>
            <p:spPr>
              <a:xfrm>
                <a:off x="-503250" y="57202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0" y="0"/>
                    </a:moveTo>
                    <a:cubicBezTo>
                      <a:pt x="530" y="0"/>
                      <a:pt x="477" y="11"/>
                      <a:pt x="421" y="34"/>
                    </a:cubicBezTo>
                    <a:cubicBezTo>
                      <a:pt x="0" y="210"/>
                      <a:pt x="191" y="810"/>
                      <a:pt x="572" y="810"/>
                    </a:cubicBezTo>
                    <a:cubicBezTo>
                      <a:pt x="622" y="810"/>
                      <a:pt x="676" y="799"/>
                      <a:pt x="731" y="776"/>
                    </a:cubicBezTo>
                    <a:cubicBezTo>
                      <a:pt x="1154" y="599"/>
                      <a:pt x="961" y="0"/>
                      <a:pt x="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-570425" y="5663050"/>
                <a:ext cx="288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1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2" y="34"/>
                    </a:cubicBezTo>
                    <a:cubicBezTo>
                      <a:pt x="1" y="211"/>
                      <a:pt x="191" y="810"/>
                      <a:pt x="573" y="810"/>
                    </a:cubicBezTo>
                    <a:cubicBezTo>
                      <a:pt x="623" y="810"/>
                      <a:pt x="676" y="800"/>
                      <a:pt x="732" y="777"/>
                    </a:cubicBezTo>
                    <a:cubicBezTo>
                      <a:pt x="1154" y="601"/>
                      <a:pt x="961" y="1"/>
                      <a:pt x="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462050" y="7647900"/>
                <a:ext cx="636650" cy="235125"/>
              </a:xfrm>
              <a:custGeom>
                <a:avLst/>
                <a:gdLst/>
                <a:ahLst/>
                <a:cxnLst/>
                <a:rect l="l" t="t" r="r" b="b"/>
                <a:pathLst>
                  <a:path w="25466" h="9405" extrusionOk="0">
                    <a:moveTo>
                      <a:pt x="12648" y="0"/>
                    </a:moveTo>
                    <a:cubicBezTo>
                      <a:pt x="10514" y="0"/>
                      <a:pt x="8377" y="408"/>
                      <a:pt x="6393" y="1202"/>
                    </a:cubicBezTo>
                    <a:cubicBezTo>
                      <a:pt x="3946" y="2185"/>
                      <a:pt x="1758" y="3719"/>
                      <a:pt x="0" y="5685"/>
                    </a:cubicBezTo>
                    <a:cubicBezTo>
                      <a:pt x="150" y="5664"/>
                      <a:pt x="301" y="5655"/>
                      <a:pt x="454" y="5655"/>
                    </a:cubicBezTo>
                    <a:cubicBezTo>
                      <a:pt x="1122" y="5655"/>
                      <a:pt x="1806" y="5843"/>
                      <a:pt x="2422" y="6119"/>
                    </a:cubicBezTo>
                    <a:cubicBezTo>
                      <a:pt x="3407" y="6565"/>
                      <a:pt x="4278" y="7224"/>
                      <a:pt x="5225" y="7743"/>
                    </a:cubicBezTo>
                    <a:cubicBezTo>
                      <a:pt x="6018" y="8177"/>
                      <a:pt x="6906" y="8520"/>
                      <a:pt x="7800" y="8520"/>
                    </a:cubicBezTo>
                    <a:cubicBezTo>
                      <a:pt x="7973" y="8520"/>
                      <a:pt x="8146" y="8507"/>
                      <a:pt x="8319" y="8480"/>
                    </a:cubicBezTo>
                    <a:cubicBezTo>
                      <a:pt x="9383" y="8310"/>
                      <a:pt x="10391" y="7436"/>
                      <a:pt x="10405" y="6356"/>
                    </a:cubicBezTo>
                    <a:cubicBezTo>
                      <a:pt x="11287" y="8214"/>
                      <a:pt x="13339" y="9405"/>
                      <a:pt x="15382" y="9405"/>
                    </a:cubicBezTo>
                    <a:cubicBezTo>
                      <a:pt x="15866" y="9405"/>
                      <a:pt x="16351" y="9338"/>
                      <a:pt x="16818" y="9197"/>
                    </a:cubicBezTo>
                    <a:cubicBezTo>
                      <a:pt x="18340" y="8734"/>
                      <a:pt x="19569" y="7633"/>
                      <a:pt x="20946" y="6833"/>
                    </a:cubicBezTo>
                    <a:cubicBezTo>
                      <a:pt x="21817" y="6326"/>
                      <a:pt x="22852" y="5946"/>
                      <a:pt x="23839" y="5946"/>
                    </a:cubicBezTo>
                    <a:cubicBezTo>
                      <a:pt x="24411" y="5946"/>
                      <a:pt x="24967" y="6074"/>
                      <a:pt x="25466" y="6378"/>
                    </a:cubicBezTo>
                    <a:cubicBezTo>
                      <a:pt x="23361" y="3527"/>
                      <a:pt x="20247" y="1450"/>
                      <a:pt x="16822" y="539"/>
                    </a:cubicBezTo>
                    <a:cubicBezTo>
                      <a:pt x="15461" y="178"/>
                      <a:pt x="14055" y="0"/>
                      <a:pt x="126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7"/>
              <p:cNvSpPr/>
              <p:nvPr/>
            </p:nvSpPr>
            <p:spPr>
              <a:xfrm>
                <a:off x="491050" y="7696950"/>
                <a:ext cx="573350" cy="113850"/>
              </a:xfrm>
              <a:custGeom>
                <a:avLst/>
                <a:gdLst/>
                <a:ahLst/>
                <a:cxnLst/>
                <a:rect l="l" t="t" r="r" b="b"/>
                <a:pathLst>
                  <a:path w="22934" h="4554" extrusionOk="0">
                    <a:moveTo>
                      <a:pt x="11070" y="1"/>
                    </a:moveTo>
                    <a:cubicBezTo>
                      <a:pt x="7297" y="1"/>
                      <a:pt x="3518" y="996"/>
                      <a:pt x="145" y="2996"/>
                    </a:cubicBezTo>
                    <a:cubicBezTo>
                      <a:pt x="1" y="3082"/>
                      <a:pt x="95" y="3282"/>
                      <a:pt x="231" y="3282"/>
                    </a:cubicBezTo>
                    <a:cubicBezTo>
                      <a:pt x="256" y="3282"/>
                      <a:pt x="283" y="3275"/>
                      <a:pt x="310" y="3259"/>
                    </a:cubicBezTo>
                    <a:cubicBezTo>
                      <a:pt x="1450" y="2586"/>
                      <a:pt x="2654" y="2023"/>
                      <a:pt x="3899" y="1574"/>
                    </a:cubicBezTo>
                    <a:lnTo>
                      <a:pt x="7784" y="4520"/>
                    </a:lnTo>
                    <a:cubicBezTo>
                      <a:pt x="7815" y="4543"/>
                      <a:pt x="7849" y="4553"/>
                      <a:pt x="7881" y="4553"/>
                    </a:cubicBezTo>
                    <a:cubicBezTo>
                      <a:pt x="8012" y="4553"/>
                      <a:pt x="8124" y="4389"/>
                      <a:pt x="7996" y="4294"/>
                    </a:cubicBezTo>
                    <a:lnTo>
                      <a:pt x="4247" y="1452"/>
                    </a:lnTo>
                    <a:cubicBezTo>
                      <a:pt x="5598" y="988"/>
                      <a:pt x="6993" y="660"/>
                      <a:pt x="8411" y="476"/>
                    </a:cubicBezTo>
                    <a:cubicBezTo>
                      <a:pt x="8415" y="481"/>
                      <a:pt x="8418" y="488"/>
                      <a:pt x="8423" y="493"/>
                    </a:cubicBezTo>
                    <a:cubicBezTo>
                      <a:pt x="9704" y="1686"/>
                      <a:pt x="10987" y="2879"/>
                      <a:pt x="12270" y="4072"/>
                    </a:cubicBezTo>
                    <a:cubicBezTo>
                      <a:pt x="12302" y="4102"/>
                      <a:pt x="12337" y="4114"/>
                      <a:pt x="12370" y="4114"/>
                    </a:cubicBezTo>
                    <a:cubicBezTo>
                      <a:pt x="12491" y="4114"/>
                      <a:pt x="12596" y="3953"/>
                      <a:pt x="12482" y="3847"/>
                    </a:cubicBezTo>
                    <a:lnTo>
                      <a:pt x="8809" y="430"/>
                    </a:lnTo>
                    <a:cubicBezTo>
                      <a:pt x="8903" y="420"/>
                      <a:pt x="8994" y="408"/>
                      <a:pt x="9087" y="398"/>
                    </a:cubicBezTo>
                    <a:cubicBezTo>
                      <a:pt x="9740" y="336"/>
                      <a:pt x="10396" y="305"/>
                      <a:pt x="11051" y="305"/>
                    </a:cubicBezTo>
                    <a:cubicBezTo>
                      <a:pt x="11892" y="305"/>
                      <a:pt x="12734" y="356"/>
                      <a:pt x="13570" y="457"/>
                    </a:cubicBezTo>
                    <a:lnTo>
                      <a:pt x="17050" y="4045"/>
                    </a:lnTo>
                    <a:cubicBezTo>
                      <a:pt x="17081" y="4077"/>
                      <a:pt x="17116" y="4090"/>
                      <a:pt x="17150" y="4090"/>
                    </a:cubicBezTo>
                    <a:cubicBezTo>
                      <a:pt x="17266" y="4090"/>
                      <a:pt x="17370" y="3930"/>
                      <a:pt x="17262" y="3820"/>
                    </a:cubicBezTo>
                    <a:lnTo>
                      <a:pt x="14070" y="528"/>
                    </a:lnTo>
                    <a:lnTo>
                      <a:pt x="14070" y="528"/>
                    </a:lnTo>
                    <a:cubicBezTo>
                      <a:pt x="17133" y="962"/>
                      <a:pt x="20062" y="2067"/>
                      <a:pt x="22647" y="3764"/>
                    </a:cubicBezTo>
                    <a:cubicBezTo>
                      <a:pt x="22673" y="3781"/>
                      <a:pt x="22700" y="3789"/>
                      <a:pt x="22724" y="3789"/>
                    </a:cubicBezTo>
                    <a:cubicBezTo>
                      <a:pt x="22852" y="3789"/>
                      <a:pt x="22933" y="3584"/>
                      <a:pt x="22794" y="3493"/>
                    </a:cubicBezTo>
                    <a:cubicBezTo>
                      <a:pt x="19239" y="1169"/>
                      <a:pt x="15157" y="1"/>
                      <a:pt x="110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7"/>
              <p:cNvSpPr/>
              <p:nvPr/>
            </p:nvSpPr>
            <p:spPr>
              <a:xfrm>
                <a:off x="475350" y="7115075"/>
                <a:ext cx="661025" cy="637725"/>
              </a:xfrm>
              <a:custGeom>
                <a:avLst/>
                <a:gdLst/>
                <a:ahLst/>
                <a:cxnLst/>
                <a:rect l="l" t="t" r="r" b="b"/>
                <a:pathLst>
                  <a:path w="26441" h="25509" extrusionOk="0">
                    <a:moveTo>
                      <a:pt x="26441" y="0"/>
                    </a:moveTo>
                    <a:lnTo>
                      <a:pt x="26441" y="0"/>
                    </a:lnTo>
                    <a:cubicBezTo>
                      <a:pt x="25507" y="973"/>
                      <a:pt x="24036" y="1481"/>
                      <a:pt x="22651" y="1617"/>
                    </a:cubicBezTo>
                    <a:cubicBezTo>
                      <a:pt x="22086" y="1673"/>
                      <a:pt x="21518" y="1685"/>
                      <a:pt x="20949" y="1685"/>
                    </a:cubicBezTo>
                    <a:cubicBezTo>
                      <a:pt x="20502" y="1685"/>
                      <a:pt x="20055" y="1677"/>
                      <a:pt x="19609" y="1677"/>
                    </a:cubicBezTo>
                    <a:cubicBezTo>
                      <a:pt x="18755" y="1677"/>
                      <a:pt x="17904" y="1705"/>
                      <a:pt x="17066" y="1866"/>
                    </a:cubicBezTo>
                    <a:cubicBezTo>
                      <a:pt x="15073" y="2248"/>
                      <a:pt x="13236" y="3415"/>
                      <a:pt x="12039" y="5056"/>
                    </a:cubicBezTo>
                    <a:cubicBezTo>
                      <a:pt x="10844" y="6700"/>
                      <a:pt x="10295" y="8805"/>
                      <a:pt x="10542" y="10822"/>
                    </a:cubicBezTo>
                    <a:cubicBezTo>
                      <a:pt x="9649" y="10300"/>
                      <a:pt x="8625" y="10052"/>
                      <a:pt x="7595" y="10052"/>
                    </a:cubicBezTo>
                    <a:cubicBezTo>
                      <a:pt x="5629" y="10052"/>
                      <a:pt x="3643" y="10954"/>
                      <a:pt x="2505" y="12569"/>
                    </a:cubicBezTo>
                    <a:cubicBezTo>
                      <a:pt x="1158" y="14480"/>
                      <a:pt x="1022" y="16966"/>
                      <a:pt x="977" y="19303"/>
                    </a:cubicBezTo>
                    <a:cubicBezTo>
                      <a:pt x="938" y="21413"/>
                      <a:pt x="899" y="23627"/>
                      <a:pt x="0" y="25508"/>
                    </a:cubicBezTo>
                    <a:cubicBezTo>
                      <a:pt x="539" y="25047"/>
                      <a:pt x="1307" y="24805"/>
                      <a:pt x="2034" y="24779"/>
                    </a:cubicBezTo>
                    <a:cubicBezTo>
                      <a:pt x="2084" y="24778"/>
                      <a:pt x="2133" y="24777"/>
                      <a:pt x="2183" y="24777"/>
                    </a:cubicBezTo>
                    <a:cubicBezTo>
                      <a:pt x="3219" y="24777"/>
                      <a:pt x="4237" y="25089"/>
                      <a:pt x="5263" y="25247"/>
                    </a:cubicBezTo>
                    <a:cubicBezTo>
                      <a:pt x="5596" y="25298"/>
                      <a:pt x="5941" y="25330"/>
                      <a:pt x="6283" y="25330"/>
                    </a:cubicBezTo>
                    <a:cubicBezTo>
                      <a:pt x="7048" y="25330"/>
                      <a:pt x="7801" y="25171"/>
                      <a:pt x="8395" y="24708"/>
                    </a:cubicBezTo>
                    <a:cubicBezTo>
                      <a:pt x="9058" y="24193"/>
                      <a:pt x="9420" y="23371"/>
                      <a:pt x="9549" y="22540"/>
                    </a:cubicBezTo>
                    <a:cubicBezTo>
                      <a:pt x="9678" y="21710"/>
                      <a:pt x="9595" y="20866"/>
                      <a:pt x="9514" y="20029"/>
                    </a:cubicBezTo>
                    <a:lnTo>
                      <a:pt x="9514" y="20029"/>
                    </a:lnTo>
                    <a:cubicBezTo>
                      <a:pt x="10449" y="21668"/>
                      <a:pt x="12347" y="22631"/>
                      <a:pt x="14219" y="22631"/>
                    </a:cubicBezTo>
                    <a:cubicBezTo>
                      <a:pt x="15013" y="22631"/>
                      <a:pt x="15802" y="22458"/>
                      <a:pt x="16512" y="22090"/>
                    </a:cubicBezTo>
                    <a:cubicBezTo>
                      <a:pt x="18898" y="20849"/>
                      <a:pt x="19997" y="17608"/>
                      <a:pt x="18853" y="15174"/>
                    </a:cubicBezTo>
                    <a:lnTo>
                      <a:pt x="18853" y="15174"/>
                    </a:lnTo>
                    <a:cubicBezTo>
                      <a:pt x="19030" y="15193"/>
                      <a:pt x="19208" y="15203"/>
                      <a:pt x="19386" y="15203"/>
                    </a:cubicBezTo>
                    <a:cubicBezTo>
                      <a:pt x="20684" y="15203"/>
                      <a:pt x="21979" y="14710"/>
                      <a:pt x="22939" y="13836"/>
                    </a:cubicBezTo>
                    <a:cubicBezTo>
                      <a:pt x="24907" y="12049"/>
                      <a:pt x="25236" y="9114"/>
                      <a:pt x="25332" y="6458"/>
                    </a:cubicBezTo>
                    <a:cubicBezTo>
                      <a:pt x="25412" y="4264"/>
                      <a:pt x="25478" y="1914"/>
                      <a:pt x="264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7"/>
              <p:cNvSpPr/>
              <p:nvPr/>
            </p:nvSpPr>
            <p:spPr>
              <a:xfrm>
                <a:off x="512350" y="7165325"/>
                <a:ext cx="590425" cy="543050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21722" extrusionOk="0">
                    <a:moveTo>
                      <a:pt x="23401" y="0"/>
                    </a:moveTo>
                    <a:cubicBezTo>
                      <a:pt x="23369" y="0"/>
                      <a:pt x="23337" y="13"/>
                      <a:pt x="23306" y="43"/>
                    </a:cubicBezTo>
                    <a:cubicBezTo>
                      <a:pt x="21628" y="1683"/>
                      <a:pt x="19166" y="1965"/>
                      <a:pt x="17095" y="2871"/>
                    </a:cubicBezTo>
                    <a:cubicBezTo>
                      <a:pt x="14891" y="3839"/>
                      <a:pt x="12984" y="5522"/>
                      <a:pt x="11954" y="7715"/>
                    </a:cubicBezTo>
                    <a:cubicBezTo>
                      <a:pt x="11374" y="8941"/>
                      <a:pt x="11100" y="10290"/>
                      <a:pt x="11154" y="11644"/>
                    </a:cubicBezTo>
                    <a:cubicBezTo>
                      <a:pt x="10329" y="11462"/>
                      <a:pt x="9469" y="11339"/>
                      <a:pt x="8620" y="11339"/>
                    </a:cubicBezTo>
                    <a:cubicBezTo>
                      <a:pt x="7383" y="11339"/>
                      <a:pt x="6166" y="11599"/>
                      <a:pt x="5103" y="12314"/>
                    </a:cubicBezTo>
                    <a:cubicBezTo>
                      <a:pt x="3286" y="13534"/>
                      <a:pt x="2374" y="15656"/>
                      <a:pt x="1656" y="17639"/>
                    </a:cubicBezTo>
                    <a:cubicBezTo>
                      <a:pt x="1183" y="18939"/>
                      <a:pt x="751" y="20263"/>
                      <a:pt x="69" y="21475"/>
                    </a:cubicBezTo>
                    <a:cubicBezTo>
                      <a:pt x="1" y="21596"/>
                      <a:pt x="109" y="21721"/>
                      <a:pt x="212" y="21721"/>
                    </a:cubicBezTo>
                    <a:cubicBezTo>
                      <a:pt x="254" y="21721"/>
                      <a:pt x="295" y="21701"/>
                      <a:pt x="324" y="21651"/>
                    </a:cubicBezTo>
                    <a:cubicBezTo>
                      <a:pt x="1449" y="19649"/>
                      <a:pt x="1896" y="17361"/>
                      <a:pt x="2964" y="15334"/>
                    </a:cubicBezTo>
                    <a:cubicBezTo>
                      <a:pt x="3437" y="14437"/>
                      <a:pt x="4029" y="13587"/>
                      <a:pt x="4805" y="12927"/>
                    </a:cubicBezTo>
                    <a:cubicBezTo>
                      <a:pt x="5615" y="12239"/>
                      <a:pt x="6596" y="11839"/>
                      <a:pt x="7647" y="11702"/>
                    </a:cubicBezTo>
                    <a:cubicBezTo>
                      <a:pt x="7973" y="11659"/>
                      <a:pt x="8300" y="11639"/>
                      <a:pt x="8628" y="11639"/>
                    </a:cubicBezTo>
                    <a:cubicBezTo>
                      <a:pt x="9515" y="11639"/>
                      <a:pt x="10404" y="11781"/>
                      <a:pt x="11262" y="11981"/>
                    </a:cubicBezTo>
                    <a:cubicBezTo>
                      <a:pt x="11280" y="11985"/>
                      <a:pt x="11296" y="11987"/>
                      <a:pt x="11312" y="11987"/>
                    </a:cubicBezTo>
                    <a:cubicBezTo>
                      <a:pt x="11408" y="11987"/>
                      <a:pt x="11475" y="11915"/>
                      <a:pt x="11468" y="11807"/>
                    </a:cubicBezTo>
                    <a:cubicBezTo>
                      <a:pt x="11291" y="9298"/>
                      <a:pt x="12401" y="6844"/>
                      <a:pt x="14208" y="5136"/>
                    </a:cubicBezTo>
                    <a:cubicBezTo>
                      <a:pt x="15061" y="4332"/>
                      <a:pt x="16049" y="3683"/>
                      <a:pt x="17115" y="3202"/>
                    </a:cubicBezTo>
                    <a:cubicBezTo>
                      <a:pt x="18140" y="2737"/>
                      <a:pt x="19230" y="2441"/>
                      <a:pt x="20291" y="2071"/>
                    </a:cubicBezTo>
                    <a:cubicBezTo>
                      <a:pt x="21457" y="1665"/>
                      <a:pt x="22611" y="1154"/>
                      <a:pt x="23506" y="278"/>
                    </a:cubicBezTo>
                    <a:cubicBezTo>
                      <a:pt x="23617" y="169"/>
                      <a:pt x="23517" y="0"/>
                      <a:pt x="23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-678675" y="6557950"/>
                <a:ext cx="549550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21982" h="7949" extrusionOk="0">
                    <a:moveTo>
                      <a:pt x="10048" y="1"/>
                    </a:moveTo>
                    <a:cubicBezTo>
                      <a:pt x="9363" y="1"/>
                      <a:pt x="8679" y="50"/>
                      <a:pt x="8001" y="151"/>
                    </a:cubicBezTo>
                    <a:cubicBezTo>
                      <a:pt x="4967" y="606"/>
                      <a:pt x="2086" y="2094"/>
                      <a:pt x="1" y="4345"/>
                    </a:cubicBezTo>
                    <a:cubicBezTo>
                      <a:pt x="351" y="4181"/>
                      <a:pt x="720" y="4110"/>
                      <a:pt x="1095" y="4110"/>
                    </a:cubicBezTo>
                    <a:cubicBezTo>
                      <a:pt x="2055" y="4110"/>
                      <a:pt x="3050" y="4580"/>
                      <a:pt x="3847" y="5172"/>
                    </a:cubicBezTo>
                    <a:cubicBezTo>
                      <a:pt x="4952" y="5995"/>
                      <a:pt x="5906" y="7058"/>
                      <a:pt x="7172" y="7602"/>
                    </a:cubicBezTo>
                    <a:cubicBezTo>
                      <a:pt x="7721" y="7837"/>
                      <a:pt x="8311" y="7948"/>
                      <a:pt x="8904" y="7948"/>
                    </a:cubicBezTo>
                    <a:cubicBezTo>
                      <a:pt x="10502" y="7948"/>
                      <a:pt x="12116" y="7141"/>
                      <a:pt x="12962" y="5775"/>
                    </a:cubicBezTo>
                    <a:lnTo>
                      <a:pt x="12962" y="5775"/>
                    </a:lnTo>
                    <a:cubicBezTo>
                      <a:pt x="12870" y="6706"/>
                      <a:pt x="13655" y="7555"/>
                      <a:pt x="14555" y="7802"/>
                    </a:cubicBezTo>
                    <a:cubicBezTo>
                      <a:pt x="14817" y="7874"/>
                      <a:pt x="15084" y="7906"/>
                      <a:pt x="15354" y="7906"/>
                    </a:cubicBezTo>
                    <a:cubicBezTo>
                      <a:pt x="16009" y="7906"/>
                      <a:pt x="16674" y="7718"/>
                      <a:pt x="17287" y="7467"/>
                    </a:cubicBezTo>
                    <a:cubicBezTo>
                      <a:pt x="18152" y="7111"/>
                      <a:pt x="18965" y="6628"/>
                      <a:pt x="19855" y="6338"/>
                    </a:cubicBezTo>
                    <a:cubicBezTo>
                      <a:pt x="20293" y="6198"/>
                      <a:pt x="20762" y="6108"/>
                      <a:pt x="21223" y="6108"/>
                    </a:cubicBezTo>
                    <a:cubicBezTo>
                      <a:pt x="21481" y="6108"/>
                      <a:pt x="21736" y="6136"/>
                      <a:pt x="21982" y="6199"/>
                    </a:cubicBezTo>
                    <a:cubicBezTo>
                      <a:pt x="20657" y="4338"/>
                      <a:pt x="18921" y="2807"/>
                      <a:pt x="16909" y="1726"/>
                    </a:cubicBezTo>
                    <a:cubicBezTo>
                      <a:pt x="14809" y="601"/>
                      <a:pt x="12428" y="1"/>
                      <a:pt x="10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7"/>
              <p:cNvSpPr/>
              <p:nvPr/>
            </p:nvSpPr>
            <p:spPr>
              <a:xfrm>
                <a:off x="-647275" y="6600500"/>
                <a:ext cx="494550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19782" h="4341" extrusionOk="0">
                    <a:moveTo>
                      <a:pt x="8494" y="1"/>
                    </a:moveTo>
                    <a:cubicBezTo>
                      <a:pt x="5642" y="1"/>
                      <a:pt x="2777" y="658"/>
                      <a:pt x="133" y="1993"/>
                    </a:cubicBezTo>
                    <a:cubicBezTo>
                      <a:pt x="1" y="2060"/>
                      <a:pt x="58" y="2256"/>
                      <a:pt x="177" y="2256"/>
                    </a:cubicBezTo>
                    <a:cubicBezTo>
                      <a:pt x="195" y="2256"/>
                      <a:pt x="214" y="2251"/>
                      <a:pt x="235" y="2241"/>
                    </a:cubicBezTo>
                    <a:cubicBezTo>
                      <a:pt x="2623" y="1029"/>
                      <a:pt x="5250" y="360"/>
                      <a:pt x="7926" y="282"/>
                    </a:cubicBezTo>
                    <a:lnTo>
                      <a:pt x="7926" y="282"/>
                    </a:lnTo>
                    <a:lnTo>
                      <a:pt x="4863" y="2807"/>
                    </a:lnTo>
                    <a:cubicBezTo>
                      <a:pt x="4756" y="2894"/>
                      <a:pt x="4839" y="3051"/>
                      <a:pt x="4945" y="3051"/>
                    </a:cubicBezTo>
                    <a:cubicBezTo>
                      <a:pt x="4970" y="3051"/>
                      <a:pt x="4997" y="3042"/>
                      <a:pt x="5023" y="3021"/>
                    </a:cubicBezTo>
                    <a:lnTo>
                      <a:pt x="8363" y="268"/>
                    </a:lnTo>
                    <a:cubicBezTo>
                      <a:pt x="8419" y="268"/>
                      <a:pt x="8474" y="267"/>
                      <a:pt x="8530" y="267"/>
                    </a:cubicBezTo>
                    <a:cubicBezTo>
                      <a:pt x="9772" y="267"/>
                      <a:pt x="11011" y="395"/>
                      <a:pt x="12226" y="649"/>
                    </a:cubicBezTo>
                    <a:cubicBezTo>
                      <a:pt x="12306" y="666"/>
                      <a:pt x="12384" y="685"/>
                      <a:pt x="12463" y="702"/>
                    </a:cubicBezTo>
                    <a:lnTo>
                      <a:pt x="8974" y="3290"/>
                    </a:lnTo>
                    <a:cubicBezTo>
                      <a:pt x="8860" y="3374"/>
                      <a:pt x="8946" y="3532"/>
                      <a:pt x="9058" y="3532"/>
                    </a:cubicBezTo>
                    <a:cubicBezTo>
                      <a:pt x="9083" y="3532"/>
                      <a:pt x="9109" y="3524"/>
                      <a:pt x="9135" y="3505"/>
                    </a:cubicBezTo>
                    <a:lnTo>
                      <a:pt x="12789" y="794"/>
                    </a:lnTo>
                    <a:cubicBezTo>
                      <a:pt x="12796" y="788"/>
                      <a:pt x="12797" y="785"/>
                      <a:pt x="12801" y="780"/>
                    </a:cubicBezTo>
                    <a:cubicBezTo>
                      <a:pt x="14002" y="1075"/>
                      <a:pt x="15172" y="1492"/>
                      <a:pt x="16290" y="2021"/>
                    </a:cubicBezTo>
                    <a:lnTo>
                      <a:pt x="12790" y="4105"/>
                    </a:lnTo>
                    <a:cubicBezTo>
                      <a:pt x="12667" y="4179"/>
                      <a:pt x="12760" y="4341"/>
                      <a:pt x="12880" y="4341"/>
                    </a:cubicBezTo>
                    <a:cubicBezTo>
                      <a:pt x="12903" y="4341"/>
                      <a:pt x="12927" y="4335"/>
                      <a:pt x="12951" y="4321"/>
                    </a:cubicBezTo>
                    <a:lnTo>
                      <a:pt x="16577" y="2160"/>
                    </a:lnTo>
                    <a:cubicBezTo>
                      <a:pt x="17606" y="2665"/>
                      <a:pt x="18587" y="3266"/>
                      <a:pt x="19504" y="3954"/>
                    </a:cubicBezTo>
                    <a:cubicBezTo>
                      <a:pt x="19530" y="3974"/>
                      <a:pt x="19557" y="3982"/>
                      <a:pt x="19583" y="3982"/>
                    </a:cubicBezTo>
                    <a:cubicBezTo>
                      <a:pt x="19693" y="3982"/>
                      <a:pt x="19781" y="3828"/>
                      <a:pt x="19670" y="3744"/>
                    </a:cubicBezTo>
                    <a:cubicBezTo>
                      <a:pt x="16388" y="1267"/>
                      <a:pt x="12454" y="1"/>
                      <a:pt x="8494" y="1"/>
                    </a:cubicBezTo>
                    <a:close/>
                  </a:path>
                </a:pathLst>
              </a:custGeom>
              <a:solidFill>
                <a:srgbClr val="509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7"/>
              <p:cNvSpPr/>
              <p:nvPr/>
            </p:nvSpPr>
            <p:spPr>
              <a:xfrm>
                <a:off x="-644550" y="6067250"/>
                <a:ext cx="509125" cy="612325"/>
              </a:xfrm>
              <a:custGeom>
                <a:avLst/>
                <a:gdLst/>
                <a:ahLst/>
                <a:cxnLst/>
                <a:rect l="l" t="t" r="r" b="b"/>
                <a:pathLst>
                  <a:path w="20365" h="24493" extrusionOk="0">
                    <a:moveTo>
                      <a:pt x="0" y="0"/>
                    </a:moveTo>
                    <a:cubicBezTo>
                      <a:pt x="646" y="1739"/>
                      <a:pt x="477" y="3768"/>
                      <a:pt x="334" y="5663"/>
                    </a:cubicBezTo>
                    <a:cubicBezTo>
                      <a:pt x="161" y="7958"/>
                      <a:pt x="161" y="10515"/>
                      <a:pt x="1683" y="12242"/>
                    </a:cubicBezTo>
                    <a:cubicBezTo>
                      <a:pt x="2527" y="13203"/>
                      <a:pt x="3792" y="13780"/>
                      <a:pt x="5071" y="13788"/>
                    </a:cubicBezTo>
                    <a:cubicBezTo>
                      <a:pt x="3853" y="15773"/>
                      <a:pt x="4487" y="18666"/>
                      <a:pt x="6421" y="19963"/>
                    </a:cubicBezTo>
                    <a:cubicBezTo>
                      <a:pt x="7146" y="20449"/>
                      <a:pt x="8009" y="20680"/>
                      <a:pt x="8877" y="20680"/>
                    </a:cubicBezTo>
                    <a:cubicBezTo>
                      <a:pt x="10323" y="20680"/>
                      <a:pt x="11784" y="20037"/>
                      <a:pt x="12641" y="18863"/>
                    </a:cubicBezTo>
                    <a:lnTo>
                      <a:pt x="12641" y="18863"/>
                    </a:lnTo>
                    <a:cubicBezTo>
                      <a:pt x="12490" y="19576"/>
                      <a:pt x="12336" y="20293"/>
                      <a:pt x="12368" y="21020"/>
                    </a:cubicBezTo>
                    <a:cubicBezTo>
                      <a:pt x="12398" y="21747"/>
                      <a:pt x="12632" y="22491"/>
                      <a:pt x="13153" y="22996"/>
                    </a:cubicBezTo>
                    <a:cubicBezTo>
                      <a:pt x="13765" y="23593"/>
                      <a:pt x="14662" y="23768"/>
                      <a:pt x="15527" y="23768"/>
                    </a:cubicBezTo>
                    <a:cubicBezTo>
                      <a:pt x="15617" y="23768"/>
                      <a:pt x="15707" y="23766"/>
                      <a:pt x="15797" y="23762"/>
                    </a:cubicBezTo>
                    <a:cubicBezTo>
                      <a:pt x="16499" y="23733"/>
                      <a:pt x="17203" y="23623"/>
                      <a:pt x="17902" y="23623"/>
                    </a:cubicBezTo>
                    <a:cubicBezTo>
                      <a:pt x="18142" y="23623"/>
                      <a:pt x="18381" y="23636"/>
                      <a:pt x="18619" y="23669"/>
                    </a:cubicBezTo>
                    <a:cubicBezTo>
                      <a:pt x="19244" y="23761"/>
                      <a:pt x="19880" y="24042"/>
                      <a:pt x="20300" y="24493"/>
                    </a:cubicBezTo>
                    <a:cubicBezTo>
                      <a:pt x="19707" y="22786"/>
                      <a:pt x="19886" y="20878"/>
                      <a:pt x="20056" y="19059"/>
                    </a:cubicBezTo>
                    <a:cubicBezTo>
                      <a:pt x="20241" y="17042"/>
                      <a:pt x="20364" y="14891"/>
                      <a:pt x="19388" y="13117"/>
                    </a:cubicBezTo>
                    <a:cubicBezTo>
                      <a:pt x="18467" y="11439"/>
                      <a:pt x="16544" y="10428"/>
                      <a:pt x="14644" y="10428"/>
                    </a:cubicBezTo>
                    <a:cubicBezTo>
                      <a:pt x="13957" y="10428"/>
                      <a:pt x="13273" y="10560"/>
                      <a:pt x="12641" y="10841"/>
                    </a:cubicBezTo>
                    <a:cubicBezTo>
                      <a:pt x="13048" y="9129"/>
                      <a:pt x="12778" y="7264"/>
                      <a:pt x="11907" y="5736"/>
                    </a:cubicBezTo>
                    <a:cubicBezTo>
                      <a:pt x="11036" y="4205"/>
                      <a:pt x="9566" y="3027"/>
                      <a:pt x="7888" y="2507"/>
                    </a:cubicBezTo>
                    <a:cubicBezTo>
                      <a:pt x="6344" y="2027"/>
                      <a:pt x="4687" y="2092"/>
                      <a:pt x="3107" y="1756"/>
                    </a:cubicBezTo>
                    <a:cubicBezTo>
                      <a:pt x="1927" y="1505"/>
                      <a:pt x="710" y="9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-620750" y="6114200"/>
                <a:ext cx="456375" cy="523100"/>
              </a:xfrm>
              <a:custGeom>
                <a:avLst/>
                <a:gdLst/>
                <a:ahLst/>
                <a:cxnLst/>
                <a:rect l="l" t="t" r="r" b="b"/>
                <a:pathLst>
                  <a:path w="18255" h="20924" extrusionOk="0">
                    <a:moveTo>
                      <a:pt x="187" y="1"/>
                    </a:moveTo>
                    <a:cubicBezTo>
                      <a:pt x="90" y="1"/>
                      <a:pt x="0" y="131"/>
                      <a:pt x="82" y="230"/>
                    </a:cubicBezTo>
                    <a:cubicBezTo>
                      <a:pt x="769" y="1069"/>
                      <a:pt x="1711" y="1620"/>
                      <a:pt x="2677" y="2083"/>
                    </a:cubicBezTo>
                    <a:cubicBezTo>
                      <a:pt x="3553" y="2502"/>
                      <a:pt x="4462" y="2863"/>
                      <a:pt x="5301" y="3361"/>
                    </a:cubicBezTo>
                    <a:cubicBezTo>
                      <a:pt x="6174" y="3876"/>
                      <a:pt x="6957" y="4532"/>
                      <a:pt x="7616" y="5305"/>
                    </a:cubicBezTo>
                    <a:cubicBezTo>
                      <a:pt x="9007" y="6949"/>
                      <a:pt x="9724" y="9168"/>
                      <a:pt x="9333" y="11308"/>
                    </a:cubicBezTo>
                    <a:cubicBezTo>
                      <a:pt x="9314" y="11407"/>
                      <a:pt x="9375" y="11479"/>
                      <a:pt x="9468" y="11479"/>
                    </a:cubicBezTo>
                    <a:cubicBezTo>
                      <a:pt x="9476" y="11479"/>
                      <a:pt x="9484" y="11479"/>
                      <a:pt x="9492" y="11478"/>
                    </a:cubicBezTo>
                    <a:cubicBezTo>
                      <a:pt x="9952" y="11423"/>
                      <a:pt x="10418" y="11388"/>
                      <a:pt x="10884" y="11388"/>
                    </a:cubicBezTo>
                    <a:cubicBezTo>
                      <a:pt x="11472" y="11388"/>
                      <a:pt x="12059" y="11444"/>
                      <a:pt x="12629" y="11585"/>
                    </a:cubicBezTo>
                    <a:cubicBezTo>
                      <a:pt x="13521" y="11803"/>
                      <a:pt x="14326" y="12244"/>
                      <a:pt x="14958" y="12913"/>
                    </a:cubicBezTo>
                    <a:cubicBezTo>
                      <a:pt x="15563" y="13554"/>
                      <a:pt x="15990" y="14344"/>
                      <a:pt x="16311" y="15161"/>
                    </a:cubicBezTo>
                    <a:cubicBezTo>
                      <a:pt x="17033" y="17007"/>
                      <a:pt x="17199" y="19020"/>
                      <a:pt x="17975" y="20851"/>
                    </a:cubicBezTo>
                    <a:cubicBezTo>
                      <a:pt x="17997" y="20902"/>
                      <a:pt x="18036" y="20924"/>
                      <a:pt x="18077" y="20924"/>
                    </a:cubicBezTo>
                    <a:cubicBezTo>
                      <a:pt x="18162" y="20924"/>
                      <a:pt x="18255" y="20830"/>
                      <a:pt x="18209" y="20723"/>
                    </a:cubicBezTo>
                    <a:cubicBezTo>
                      <a:pt x="17741" y="19617"/>
                      <a:pt x="17496" y="18435"/>
                      <a:pt x="17214" y="17271"/>
                    </a:cubicBezTo>
                    <a:cubicBezTo>
                      <a:pt x="16785" y="15496"/>
                      <a:pt x="16206" y="13581"/>
                      <a:pt x="14758" y="12356"/>
                    </a:cubicBezTo>
                    <a:cubicBezTo>
                      <a:pt x="13660" y="11425"/>
                      <a:pt x="12262" y="11128"/>
                      <a:pt x="10861" y="11128"/>
                    </a:cubicBezTo>
                    <a:cubicBezTo>
                      <a:pt x="10444" y="11128"/>
                      <a:pt x="10026" y="11155"/>
                      <a:pt x="9616" y="11198"/>
                    </a:cubicBezTo>
                    <a:cubicBezTo>
                      <a:pt x="9794" y="10037"/>
                      <a:pt x="9687" y="8852"/>
                      <a:pt x="9307" y="7742"/>
                    </a:cubicBezTo>
                    <a:cubicBezTo>
                      <a:pt x="8631" y="5754"/>
                      <a:pt x="7152" y="4122"/>
                      <a:pt x="5350" y="3080"/>
                    </a:cubicBezTo>
                    <a:cubicBezTo>
                      <a:pt x="3655" y="2098"/>
                      <a:pt x="1562" y="1620"/>
                      <a:pt x="277" y="47"/>
                    </a:cubicBezTo>
                    <a:cubicBezTo>
                      <a:pt x="250" y="15"/>
                      <a:pt x="218" y="1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-57650" y="6500375"/>
                <a:ext cx="184500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7276" extrusionOk="0">
                    <a:moveTo>
                      <a:pt x="5586" y="1"/>
                    </a:moveTo>
                    <a:cubicBezTo>
                      <a:pt x="5392" y="1"/>
                      <a:pt x="5193" y="25"/>
                      <a:pt x="4990" y="77"/>
                    </a:cubicBezTo>
                    <a:cubicBezTo>
                      <a:pt x="4132" y="297"/>
                      <a:pt x="3495" y="943"/>
                      <a:pt x="3236" y="1777"/>
                    </a:cubicBezTo>
                    <a:cubicBezTo>
                      <a:pt x="2993" y="2556"/>
                      <a:pt x="3139" y="3471"/>
                      <a:pt x="2575" y="4127"/>
                    </a:cubicBezTo>
                    <a:cubicBezTo>
                      <a:pt x="2014" y="4778"/>
                      <a:pt x="1212" y="5168"/>
                      <a:pt x="661" y="5829"/>
                    </a:cubicBezTo>
                    <a:cubicBezTo>
                      <a:pt x="329" y="6224"/>
                      <a:pt x="80" y="6707"/>
                      <a:pt x="0" y="7214"/>
                    </a:cubicBezTo>
                    <a:cubicBezTo>
                      <a:pt x="235" y="7255"/>
                      <a:pt x="473" y="7276"/>
                      <a:pt x="708" y="7276"/>
                    </a:cubicBezTo>
                    <a:cubicBezTo>
                      <a:pt x="1323" y="7276"/>
                      <a:pt x="1927" y="7130"/>
                      <a:pt x="2458" y="6807"/>
                    </a:cubicBezTo>
                    <a:cubicBezTo>
                      <a:pt x="3351" y="6258"/>
                      <a:pt x="3915" y="5305"/>
                      <a:pt x="4366" y="4360"/>
                    </a:cubicBezTo>
                    <a:cubicBezTo>
                      <a:pt x="4817" y="3415"/>
                      <a:pt x="5202" y="2414"/>
                      <a:pt x="5876" y="1614"/>
                    </a:cubicBezTo>
                    <a:cubicBezTo>
                      <a:pt x="6204" y="1226"/>
                      <a:pt x="6617" y="892"/>
                      <a:pt x="7078" y="675"/>
                    </a:cubicBezTo>
                    <a:cubicBezTo>
                      <a:pt x="7181" y="724"/>
                      <a:pt x="7283" y="778"/>
                      <a:pt x="7380" y="841"/>
                    </a:cubicBezTo>
                    <a:cubicBezTo>
                      <a:pt x="6940" y="329"/>
                      <a:pt x="6300" y="1"/>
                      <a:pt x="5586" y="1"/>
                    </a:cubicBezTo>
                    <a:close/>
                  </a:path>
                </a:pathLst>
              </a:custGeom>
              <a:solidFill>
                <a:srgbClr val="ED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7"/>
              <p:cNvSpPr/>
              <p:nvPr/>
            </p:nvSpPr>
            <p:spPr>
              <a:xfrm>
                <a:off x="-541300" y="6586150"/>
                <a:ext cx="1378575" cy="1401525"/>
              </a:xfrm>
              <a:custGeom>
                <a:avLst/>
                <a:gdLst/>
                <a:ahLst/>
                <a:cxnLst/>
                <a:rect l="l" t="t" r="r" b="b"/>
                <a:pathLst>
                  <a:path w="55143" h="56061" extrusionOk="0">
                    <a:moveTo>
                      <a:pt x="15788" y="0"/>
                    </a:moveTo>
                    <a:cubicBezTo>
                      <a:pt x="14031" y="0"/>
                      <a:pt x="12277" y="308"/>
                      <a:pt x="10621" y="895"/>
                    </a:cubicBezTo>
                    <a:cubicBezTo>
                      <a:pt x="10284" y="1012"/>
                      <a:pt x="9953" y="1144"/>
                      <a:pt x="9626" y="1286"/>
                    </a:cubicBezTo>
                    <a:cubicBezTo>
                      <a:pt x="8257" y="1874"/>
                      <a:pt x="6980" y="2661"/>
                      <a:pt x="5838" y="3620"/>
                    </a:cubicBezTo>
                    <a:cubicBezTo>
                      <a:pt x="2779" y="6203"/>
                      <a:pt x="792" y="10023"/>
                      <a:pt x="440" y="14013"/>
                    </a:cubicBezTo>
                    <a:cubicBezTo>
                      <a:pt x="1" y="18969"/>
                      <a:pt x="1974" y="23816"/>
                      <a:pt x="4307" y="28211"/>
                    </a:cubicBezTo>
                    <a:cubicBezTo>
                      <a:pt x="6641" y="32606"/>
                      <a:pt x="9399" y="36852"/>
                      <a:pt x="10748" y="41640"/>
                    </a:cubicBezTo>
                    <a:cubicBezTo>
                      <a:pt x="11419" y="44021"/>
                      <a:pt x="11728" y="46491"/>
                      <a:pt x="12450" y="48855"/>
                    </a:cubicBezTo>
                    <a:cubicBezTo>
                      <a:pt x="13173" y="51218"/>
                      <a:pt x="14392" y="53547"/>
                      <a:pt x="16426" y="54947"/>
                    </a:cubicBezTo>
                    <a:cubicBezTo>
                      <a:pt x="17410" y="55625"/>
                      <a:pt x="18589" y="56061"/>
                      <a:pt x="19779" y="56061"/>
                    </a:cubicBezTo>
                    <a:cubicBezTo>
                      <a:pt x="19939" y="56061"/>
                      <a:pt x="20100" y="56053"/>
                      <a:pt x="20260" y="56036"/>
                    </a:cubicBezTo>
                    <a:cubicBezTo>
                      <a:pt x="20394" y="56023"/>
                      <a:pt x="20526" y="56002"/>
                      <a:pt x="20656" y="55975"/>
                    </a:cubicBezTo>
                    <a:cubicBezTo>
                      <a:pt x="21863" y="55741"/>
                      <a:pt x="22982" y="54992"/>
                      <a:pt x="23517" y="53892"/>
                    </a:cubicBezTo>
                    <a:cubicBezTo>
                      <a:pt x="24238" y="52413"/>
                      <a:pt x="23833" y="50653"/>
                      <a:pt x="24048" y="49023"/>
                    </a:cubicBezTo>
                    <a:cubicBezTo>
                      <a:pt x="24192" y="47938"/>
                      <a:pt x="24655" y="46930"/>
                      <a:pt x="25329" y="46079"/>
                    </a:cubicBezTo>
                    <a:cubicBezTo>
                      <a:pt x="25939" y="45309"/>
                      <a:pt x="26834" y="44925"/>
                      <a:pt x="27731" y="44925"/>
                    </a:cubicBezTo>
                    <a:cubicBezTo>
                      <a:pt x="27909" y="44925"/>
                      <a:pt x="28086" y="44940"/>
                      <a:pt x="28261" y="44970"/>
                    </a:cubicBezTo>
                    <a:lnTo>
                      <a:pt x="28263" y="44970"/>
                    </a:lnTo>
                    <a:cubicBezTo>
                      <a:pt x="29005" y="45096"/>
                      <a:pt x="29675" y="45491"/>
                      <a:pt x="30143" y="46081"/>
                    </a:cubicBezTo>
                    <a:cubicBezTo>
                      <a:pt x="30814" y="46930"/>
                      <a:pt x="31277" y="47938"/>
                      <a:pt x="31422" y="49023"/>
                    </a:cubicBezTo>
                    <a:cubicBezTo>
                      <a:pt x="31636" y="50653"/>
                      <a:pt x="31231" y="52411"/>
                      <a:pt x="31951" y="53892"/>
                    </a:cubicBezTo>
                    <a:cubicBezTo>
                      <a:pt x="32531" y="55072"/>
                      <a:pt x="33770" y="55847"/>
                      <a:pt x="35073" y="56018"/>
                    </a:cubicBezTo>
                    <a:cubicBezTo>
                      <a:pt x="35117" y="56024"/>
                      <a:pt x="35163" y="56031"/>
                      <a:pt x="35209" y="56036"/>
                    </a:cubicBezTo>
                    <a:cubicBezTo>
                      <a:pt x="35368" y="56053"/>
                      <a:pt x="35528" y="56061"/>
                      <a:pt x="35688" y="56061"/>
                    </a:cubicBezTo>
                    <a:cubicBezTo>
                      <a:pt x="36709" y="56061"/>
                      <a:pt x="37723" y="55738"/>
                      <a:pt x="38614" y="55218"/>
                    </a:cubicBezTo>
                    <a:cubicBezTo>
                      <a:pt x="38761" y="55135"/>
                      <a:pt x="38905" y="55043"/>
                      <a:pt x="39044" y="54947"/>
                    </a:cubicBezTo>
                    <a:cubicBezTo>
                      <a:pt x="41082" y="53547"/>
                      <a:pt x="42297" y="51218"/>
                      <a:pt x="43020" y="48855"/>
                    </a:cubicBezTo>
                    <a:cubicBezTo>
                      <a:pt x="43743" y="46491"/>
                      <a:pt x="44053" y="44020"/>
                      <a:pt x="44722" y="41640"/>
                    </a:cubicBezTo>
                    <a:cubicBezTo>
                      <a:pt x="46071" y="36852"/>
                      <a:pt x="48829" y="32606"/>
                      <a:pt x="51163" y="28211"/>
                    </a:cubicBezTo>
                    <a:cubicBezTo>
                      <a:pt x="52895" y="24949"/>
                      <a:pt x="54429" y="21435"/>
                      <a:pt x="54924" y="17815"/>
                    </a:cubicBezTo>
                    <a:lnTo>
                      <a:pt x="54924" y="17811"/>
                    </a:lnTo>
                    <a:cubicBezTo>
                      <a:pt x="55098" y="16555"/>
                      <a:pt x="55142" y="15289"/>
                      <a:pt x="55032" y="14013"/>
                    </a:cubicBezTo>
                    <a:cubicBezTo>
                      <a:pt x="54678" y="10023"/>
                      <a:pt x="52695" y="6203"/>
                      <a:pt x="49632" y="3620"/>
                    </a:cubicBezTo>
                    <a:cubicBezTo>
                      <a:pt x="47700" y="1990"/>
                      <a:pt x="45356" y="866"/>
                      <a:pt x="42881" y="340"/>
                    </a:cubicBezTo>
                    <a:cubicBezTo>
                      <a:pt x="41831" y="115"/>
                      <a:pt x="40759" y="1"/>
                      <a:pt x="39686" y="1"/>
                    </a:cubicBezTo>
                    <a:cubicBezTo>
                      <a:pt x="39284" y="1"/>
                      <a:pt x="38883" y="17"/>
                      <a:pt x="38482" y="49"/>
                    </a:cubicBezTo>
                    <a:cubicBezTo>
                      <a:pt x="36632" y="198"/>
                      <a:pt x="34826" y="681"/>
                      <a:pt x="33026" y="1184"/>
                    </a:cubicBezTo>
                    <a:cubicBezTo>
                      <a:pt x="31296" y="1670"/>
                      <a:pt x="29516" y="1913"/>
                      <a:pt x="27736" y="1913"/>
                    </a:cubicBezTo>
                    <a:cubicBezTo>
                      <a:pt x="25955" y="1913"/>
                      <a:pt x="24175" y="1670"/>
                      <a:pt x="22445" y="1184"/>
                    </a:cubicBezTo>
                    <a:cubicBezTo>
                      <a:pt x="20646" y="681"/>
                      <a:pt x="18839" y="198"/>
                      <a:pt x="16990" y="49"/>
                    </a:cubicBezTo>
                    <a:cubicBezTo>
                      <a:pt x="16590" y="16"/>
                      <a:pt x="16189" y="0"/>
                      <a:pt x="15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7"/>
              <p:cNvSpPr/>
              <p:nvPr/>
            </p:nvSpPr>
            <p:spPr>
              <a:xfrm>
                <a:off x="-275800" y="6586150"/>
                <a:ext cx="80655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32262" h="7683" extrusionOk="0">
                    <a:moveTo>
                      <a:pt x="29072" y="0"/>
                    </a:moveTo>
                    <a:cubicBezTo>
                      <a:pt x="28668" y="0"/>
                      <a:pt x="28263" y="16"/>
                      <a:pt x="27860" y="49"/>
                    </a:cubicBezTo>
                    <a:cubicBezTo>
                      <a:pt x="26011" y="198"/>
                      <a:pt x="24204" y="681"/>
                      <a:pt x="22404" y="1183"/>
                    </a:cubicBezTo>
                    <a:cubicBezTo>
                      <a:pt x="20674" y="1669"/>
                      <a:pt x="18894" y="1912"/>
                      <a:pt x="17114" y="1912"/>
                    </a:cubicBezTo>
                    <a:cubicBezTo>
                      <a:pt x="15334" y="1912"/>
                      <a:pt x="13553" y="1669"/>
                      <a:pt x="11823" y="1183"/>
                    </a:cubicBezTo>
                    <a:cubicBezTo>
                      <a:pt x="10025" y="681"/>
                      <a:pt x="8218" y="198"/>
                      <a:pt x="6369" y="49"/>
                    </a:cubicBezTo>
                    <a:cubicBezTo>
                      <a:pt x="5968" y="16"/>
                      <a:pt x="5567" y="0"/>
                      <a:pt x="5166" y="0"/>
                    </a:cubicBezTo>
                    <a:cubicBezTo>
                      <a:pt x="3410" y="0"/>
                      <a:pt x="1657" y="308"/>
                      <a:pt x="1" y="895"/>
                    </a:cubicBezTo>
                    <a:cubicBezTo>
                      <a:pt x="603" y="4689"/>
                      <a:pt x="7584" y="7683"/>
                      <a:pt x="16106" y="7683"/>
                    </a:cubicBezTo>
                    <a:cubicBezTo>
                      <a:pt x="25028" y="7683"/>
                      <a:pt x="32261" y="4403"/>
                      <a:pt x="32261" y="356"/>
                    </a:cubicBezTo>
                    <a:lnTo>
                      <a:pt x="32261" y="340"/>
                    </a:lnTo>
                    <a:cubicBezTo>
                      <a:pt x="31212" y="114"/>
                      <a:pt x="30143" y="0"/>
                      <a:pt x="29072" y="0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7"/>
              <p:cNvSpPr/>
              <p:nvPr/>
            </p:nvSpPr>
            <p:spPr>
              <a:xfrm>
                <a:off x="424025" y="7031500"/>
                <a:ext cx="407775" cy="935100"/>
              </a:xfrm>
              <a:custGeom>
                <a:avLst/>
                <a:gdLst/>
                <a:ahLst/>
                <a:cxnLst/>
                <a:rect l="l" t="t" r="r" b="b"/>
                <a:pathLst>
                  <a:path w="16311" h="37404" extrusionOk="0">
                    <a:moveTo>
                      <a:pt x="16311" y="1"/>
                    </a:moveTo>
                    <a:lnTo>
                      <a:pt x="16311" y="1"/>
                    </a:lnTo>
                    <a:cubicBezTo>
                      <a:pt x="15307" y="2950"/>
                      <a:pt x="13285" y="5353"/>
                      <a:pt x="11219" y="7641"/>
                    </a:cubicBezTo>
                    <a:cubicBezTo>
                      <a:pt x="9099" y="9989"/>
                      <a:pt x="6853" y="12345"/>
                      <a:pt x="5601" y="15297"/>
                    </a:cubicBezTo>
                    <a:cubicBezTo>
                      <a:pt x="4113" y="18802"/>
                      <a:pt x="4211" y="22675"/>
                      <a:pt x="3882" y="26399"/>
                    </a:cubicBezTo>
                    <a:cubicBezTo>
                      <a:pt x="3721" y="28206"/>
                      <a:pt x="3458" y="30017"/>
                      <a:pt x="2879" y="31741"/>
                    </a:cubicBezTo>
                    <a:cubicBezTo>
                      <a:pt x="2592" y="32590"/>
                      <a:pt x="2228" y="33414"/>
                      <a:pt x="1762" y="34183"/>
                    </a:cubicBezTo>
                    <a:cubicBezTo>
                      <a:pt x="1304" y="34941"/>
                      <a:pt x="691" y="35607"/>
                      <a:pt x="302" y="36407"/>
                    </a:cubicBezTo>
                    <a:cubicBezTo>
                      <a:pt x="150" y="36721"/>
                      <a:pt x="47" y="37056"/>
                      <a:pt x="1" y="37404"/>
                    </a:cubicBezTo>
                    <a:cubicBezTo>
                      <a:pt x="148" y="37321"/>
                      <a:pt x="292" y="37229"/>
                      <a:pt x="431" y="37133"/>
                    </a:cubicBezTo>
                    <a:cubicBezTo>
                      <a:pt x="2469" y="35733"/>
                      <a:pt x="3684" y="33404"/>
                      <a:pt x="4407" y="31041"/>
                    </a:cubicBezTo>
                    <a:cubicBezTo>
                      <a:pt x="5130" y="28677"/>
                      <a:pt x="5440" y="26206"/>
                      <a:pt x="6109" y="23826"/>
                    </a:cubicBezTo>
                    <a:cubicBezTo>
                      <a:pt x="7458" y="19038"/>
                      <a:pt x="10216" y="14792"/>
                      <a:pt x="12550" y="10397"/>
                    </a:cubicBezTo>
                    <a:cubicBezTo>
                      <a:pt x="14282" y="7135"/>
                      <a:pt x="15816" y="3623"/>
                      <a:pt x="16311" y="1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-541325" y="6637700"/>
                <a:ext cx="515550" cy="1349950"/>
              </a:xfrm>
              <a:custGeom>
                <a:avLst/>
                <a:gdLst/>
                <a:ahLst/>
                <a:cxnLst/>
                <a:rect l="l" t="t" r="r" b="b"/>
                <a:pathLst>
                  <a:path w="20622" h="53998" extrusionOk="0">
                    <a:moveTo>
                      <a:pt x="8071" y="0"/>
                    </a:moveTo>
                    <a:lnTo>
                      <a:pt x="8071" y="0"/>
                    </a:lnTo>
                    <a:cubicBezTo>
                      <a:pt x="7281" y="450"/>
                      <a:pt x="6534" y="972"/>
                      <a:pt x="5837" y="1556"/>
                    </a:cubicBezTo>
                    <a:cubicBezTo>
                      <a:pt x="2778" y="4141"/>
                      <a:pt x="792" y="7960"/>
                      <a:pt x="439" y="11951"/>
                    </a:cubicBezTo>
                    <a:cubicBezTo>
                      <a:pt x="0" y="16905"/>
                      <a:pt x="1975" y="21753"/>
                      <a:pt x="4307" y="26149"/>
                    </a:cubicBezTo>
                    <a:cubicBezTo>
                      <a:pt x="6639" y="30544"/>
                      <a:pt x="9398" y="34790"/>
                      <a:pt x="10747" y="39578"/>
                    </a:cubicBezTo>
                    <a:cubicBezTo>
                      <a:pt x="11419" y="41958"/>
                      <a:pt x="11727" y="44429"/>
                      <a:pt x="12449" y="46791"/>
                    </a:cubicBezTo>
                    <a:cubicBezTo>
                      <a:pt x="13173" y="49156"/>
                      <a:pt x="14390" y="51485"/>
                      <a:pt x="16425" y="52885"/>
                    </a:cubicBezTo>
                    <a:cubicBezTo>
                      <a:pt x="17412" y="53562"/>
                      <a:pt x="18593" y="53998"/>
                      <a:pt x="19783" y="53998"/>
                    </a:cubicBezTo>
                    <a:cubicBezTo>
                      <a:pt x="19942" y="53998"/>
                      <a:pt x="20101" y="53990"/>
                      <a:pt x="20259" y="53974"/>
                    </a:cubicBezTo>
                    <a:cubicBezTo>
                      <a:pt x="20383" y="53961"/>
                      <a:pt x="20503" y="53940"/>
                      <a:pt x="20622" y="53917"/>
                    </a:cubicBezTo>
                    <a:cubicBezTo>
                      <a:pt x="18964" y="53190"/>
                      <a:pt x="17425" y="52095"/>
                      <a:pt x="16293" y="50671"/>
                    </a:cubicBezTo>
                    <a:cubicBezTo>
                      <a:pt x="15690" y="49913"/>
                      <a:pt x="15205" y="49098"/>
                      <a:pt x="14847" y="48196"/>
                    </a:cubicBezTo>
                    <a:cubicBezTo>
                      <a:pt x="14432" y="47149"/>
                      <a:pt x="14281" y="46012"/>
                      <a:pt x="14256" y="44890"/>
                    </a:cubicBezTo>
                    <a:cubicBezTo>
                      <a:pt x="14203" y="42510"/>
                      <a:pt x="14757" y="40168"/>
                      <a:pt x="14795" y="37793"/>
                    </a:cubicBezTo>
                    <a:cubicBezTo>
                      <a:pt x="14827" y="35783"/>
                      <a:pt x="14357" y="33842"/>
                      <a:pt x="13434" y="32058"/>
                    </a:cubicBezTo>
                    <a:cubicBezTo>
                      <a:pt x="12413" y="30086"/>
                      <a:pt x="10974" y="28442"/>
                      <a:pt x="9597" y="26720"/>
                    </a:cubicBezTo>
                    <a:cubicBezTo>
                      <a:pt x="8227" y="25007"/>
                      <a:pt x="7024" y="23190"/>
                      <a:pt x="6163" y="21166"/>
                    </a:cubicBezTo>
                    <a:cubicBezTo>
                      <a:pt x="5314" y="19166"/>
                      <a:pt x="4788" y="17046"/>
                      <a:pt x="4676" y="14873"/>
                    </a:cubicBezTo>
                    <a:cubicBezTo>
                      <a:pt x="4558" y="12578"/>
                      <a:pt x="4780" y="10263"/>
                      <a:pt x="5244" y="8016"/>
                    </a:cubicBezTo>
                    <a:cubicBezTo>
                      <a:pt x="5678" y="5922"/>
                      <a:pt x="6361" y="3911"/>
                      <a:pt x="7188" y="1944"/>
                    </a:cubicBezTo>
                    <a:cubicBezTo>
                      <a:pt x="7459" y="1297"/>
                      <a:pt x="7747" y="639"/>
                      <a:pt x="8071" y="0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7"/>
              <p:cNvSpPr/>
              <p:nvPr/>
            </p:nvSpPr>
            <p:spPr>
              <a:xfrm>
                <a:off x="165275" y="7703325"/>
                <a:ext cx="182425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7297" h="11331" extrusionOk="0">
                    <a:moveTo>
                      <a:pt x="1702" y="0"/>
                    </a:moveTo>
                    <a:cubicBezTo>
                      <a:pt x="1126" y="0"/>
                      <a:pt x="549" y="97"/>
                      <a:pt x="0" y="283"/>
                    </a:cubicBezTo>
                    <a:cubicBezTo>
                      <a:pt x="742" y="409"/>
                      <a:pt x="1412" y="804"/>
                      <a:pt x="1880" y="1394"/>
                    </a:cubicBezTo>
                    <a:cubicBezTo>
                      <a:pt x="2551" y="2243"/>
                      <a:pt x="3015" y="3251"/>
                      <a:pt x="3159" y="4336"/>
                    </a:cubicBezTo>
                    <a:cubicBezTo>
                      <a:pt x="3373" y="5966"/>
                      <a:pt x="2968" y="7724"/>
                      <a:pt x="3688" y="9205"/>
                    </a:cubicBezTo>
                    <a:cubicBezTo>
                      <a:pt x="4268" y="10385"/>
                      <a:pt x="5507" y="11160"/>
                      <a:pt x="6810" y="11331"/>
                    </a:cubicBezTo>
                    <a:cubicBezTo>
                      <a:pt x="7203" y="10495"/>
                      <a:pt x="7297" y="9539"/>
                      <a:pt x="7283" y="8615"/>
                    </a:cubicBezTo>
                    <a:cubicBezTo>
                      <a:pt x="7276" y="7973"/>
                      <a:pt x="7232" y="7329"/>
                      <a:pt x="7185" y="6688"/>
                    </a:cubicBezTo>
                    <a:cubicBezTo>
                      <a:pt x="7142" y="6088"/>
                      <a:pt x="7081" y="5490"/>
                      <a:pt x="6976" y="4899"/>
                    </a:cubicBezTo>
                    <a:cubicBezTo>
                      <a:pt x="6773" y="3773"/>
                      <a:pt x="6371" y="2677"/>
                      <a:pt x="5617" y="1804"/>
                    </a:cubicBezTo>
                    <a:cubicBezTo>
                      <a:pt x="4900" y="978"/>
                      <a:pt x="3946" y="397"/>
                      <a:pt x="2883" y="139"/>
                    </a:cubicBezTo>
                    <a:cubicBezTo>
                      <a:pt x="2495" y="46"/>
                      <a:pt x="2099" y="0"/>
                      <a:pt x="1702" y="0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7"/>
              <p:cNvSpPr/>
              <p:nvPr/>
            </p:nvSpPr>
            <p:spPr>
              <a:xfrm>
                <a:off x="-159175" y="6627625"/>
                <a:ext cx="545425" cy="127400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5096" extrusionOk="0">
                    <a:moveTo>
                      <a:pt x="1382" y="0"/>
                    </a:moveTo>
                    <a:cubicBezTo>
                      <a:pt x="955" y="3"/>
                      <a:pt x="504" y="170"/>
                      <a:pt x="261" y="536"/>
                    </a:cubicBezTo>
                    <a:cubicBezTo>
                      <a:pt x="0" y="929"/>
                      <a:pt x="71" y="1451"/>
                      <a:pt x="295" y="1839"/>
                    </a:cubicBezTo>
                    <a:cubicBezTo>
                      <a:pt x="555" y="2286"/>
                      <a:pt x="1019" y="2563"/>
                      <a:pt x="1470" y="2778"/>
                    </a:cubicBezTo>
                    <a:cubicBezTo>
                      <a:pt x="2465" y="3256"/>
                      <a:pt x="3505" y="3641"/>
                      <a:pt x="4563" y="3949"/>
                    </a:cubicBezTo>
                    <a:cubicBezTo>
                      <a:pt x="5651" y="4268"/>
                      <a:pt x="6765" y="4500"/>
                      <a:pt x="7890" y="4647"/>
                    </a:cubicBezTo>
                    <a:cubicBezTo>
                      <a:pt x="7927" y="4656"/>
                      <a:pt x="7965" y="4666"/>
                      <a:pt x="8005" y="4678"/>
                    </a:cubicBezTo>
                    <a:cubicBezTo>
                      <a:pt x="9305" y="4956"/>
                      <a:pt x="10628" y="5096"/>
                      <a:pt x="11953" y="5096"/>
                    </a:cubicBezTo>
                    <a:cubicBezTo>
                      <a:pt x="12676" y="5096"/>
                      <a:pt x="13400" y="5054"/>
                      <a:pt x="14120" y="4971"/>
                    </a:cubicBezTo>
                    <a:cubicBezTo>
                      <a:pt x="16149" y="4736"/>
                      <a:pt x="18136" y="4169"/>
                      <a:pt x="19973" y="3266"/>
                    </a:cubicBezTo>
                    <a:cubicBezTo>
                      <a:pt x="20700" y="2908"/>
                      <a:pt x="21817" y="2310"/>
                      <a:pt x="21634" y="1320"/>
                    </a:cubicBezTo>
                    <a:cubicBezTo>
                      <a:pt x="21558" y="900"/>
                      <a:pt x="21212" y="590"/>
                      <a:pt x="20827" y="436"/>
                    </a:cubicBezTo>
                    <a:cubicBezTo>
                      <a:pt x="20625" y="355"/>
                      <a:pt x="20415" y="321"/>
                      <a:pt x="20204" y="321"/>
                    </a:cubicBezTo>
                    <a:cubicBezTo>
                      <a:pt x="19915" y="321"/>
                      <a:pt x="19623" y="384"/>
                      <a:pt x="19346" y="475"/>
                    </a:cubicBezTo>
                    <a:cubicBezTo>
                      <a:pt x="18814" y="646"/>
                      <a:pt x="18305" y="881"/>
                      <a:pt x="17775" y="1066"/>
                    </a:cubicBezTo>
                    <a:cubicBezTo>
                      <a:pt x="17244" y="1251"/>
                      <a:pt x="16707" y="1410"/>
                      <a:pt x="16166" y="1549"/>
                    </a:cubicBezTo>
                    <a:cubicBezTo>
                      <a:pt x="15071" y="1831"/>
                      <a:pt x="13956" y="2019"/>
                      <a:pt x="12831" y="2112"/>
                    </a:cubicBezTo>
                    <a:cubicBezTo>
                      <a:pt x="12259" y="2160"/>
                      <a:pt x="11686" y="2183"/>
                      <a:pt x="11114" y="2183"/>
                    </a:cubicBezTo>
                    <a:cubicBezTo>
                      <a:pt x="9448" y="2183"/>
                      <a:pt x="7786" y="1982"/>
                      <a:pt x="6163" y="1583"/>
                    </a:cubicBezTo>
                    <a:cubicBezTo>
                      <a:pt x="5066" y="1314"/>
                      <a:pt x="3995" y="949"/>
                      <a:pt x="2961" y="495"/>
                    </a:cubicBezTo>
                    <a:cubicBezTo>
                      <a:pt x="2461" y="273"/>
                      <a:pt x="1944" y="0"/>
                      <a:pt x="1382" y="0"/>
                    </a:cubicBezTo>
                    <a:close/>
                  </a:path>
                </a:pathLst>
              </a:custGeom>
              <a:solidFill>
                <a:srgbClr val="C3DD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-3224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3" y="0"/>
                      <a:pt x="1" y="2333"/>
                      <a:pt x="1" y="5211"/>
                    </a:cubicBezTo>
                    <a:cubicBezTo>
                      <a:pt x="1" y="8087"/>
                      <a:pt x="2333" y="10419"/>
                      <a:pt x="5209" y="10419"/>
                    </a:cubicBezTo>
                    <a:cubicBezTo>
                      <a:pt x="8086" y="10419"/>
                      <a:pt x="10418" y="8087"/>
                      <a:pt x="10418" y="5211"/>
                    </a:cubicBezTo>
                    <a:cubicBezTo>
                      <a:pt x="10418" y="2333"/>
                      <a:pt x="8086" y="0"/>
                      <a:pt x="5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3925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1" y="0"/>
                      <a:pt x="0" y="2333"/>
                      <a:pt x="0" y="5211"/>
                    </a:cubicBezTo>
                    <a:cubicBezTo>
                      <a:pt x="0" y="8087"/>
                      <a:pt x="2331" y="10419"/>
                      <a:pt x="5209" y="10419"/>
                    </a:cubicBezTo>
                    <a:cubicBezTo>
                      <a:pt x="8085" y="10419"/>
                      <a:pt x="10417" y="8087"/>
                      <a:pt x="10417" y="5211"/>
                    </a:cubicBezTo>
                    <a:cubicBezTo>
                      <a:pt x="10417" y="2333"/>
                      <a:pt x="8085" y="0"/>
                      <a:pt x="5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7"/>
              <p:cNvSpPr/>
              <p:nvPr/>
            </p:nvSpPr>
            <p:spPr>
              <a:xfrm>
                <a:off x="-193725" y="6796750"/>
                <a:ext cx="314475" cy="412825"/>
              </a:xfrm>
              <a:custGeom>
                <a:avLst/>
                <a:gdLst/>
                <a:ahLst/>
                <a:cxnLst/>
                <a:rect l="l" t="t" r="r" b="b"/>
                <a:pathLst>
                  <a:path w="12579" h="16513" extrusionOk="0">
                    <a:moveTo>
                      <a:pt x="6179" y="1"/>
                    </a:moveTo>
                    <a:cubicBezTo>
                      <a:pt x="6094" y="1"/>
                      <a:pt x="6009" y="3"/>
                      <a:pt x="5925" y="8"/>
                    </a:cubicBezTo>
                    <a:cubicBezTo>
                      <a:pt x="2543" y="194"/>
                      <a:pt x="1" y="4037"/>
                      <a:pt x="255" y="8594"/>
                    </a:cubicBezTo>
                    <a:cubicBezTo>
                      <a:pt x="479" y="12733"/>
                      <a:pt x="2933" y="16036"/>
                      <a:pt x="5916" y="16467"/>
                    </a:cubicBezTo>
                    <a:cubicBezTo>
                      <a:pt x="6139" y="16498"/>
                      <a:pt x="6364" y="16513"/>
                      <a:pt x="6589" y="16513"/>
                    </a:cubicBezTo>
                    <a:cubicBezTo>
                      <a:pt x="6668" y="16513"/>
                      <a:pt x="6747" y="16511"/>
                      <a:pt x="6826" y="16508"/>
                    </a:cubicBezTo>
                    <a:cubicBezTo>
                      <a:pt x="9192" y="16375"/>
                      <a:pt x="11147" y="14457"/>
                      <a:pt x="12021" y="11757"/>
                    </a:cubicBezTo>
                    <a:cubicBezTo>
                      <a:pt x="12399" y="10598"/>
                      <a:pt x="12579" y="9294"/>
                      <a:pt x="12502" y="7926"/>
                    </a:cubicBezTo>
                    <a:cubicBezTo>
                      <a:pt x="12487" y="7645"/>
                      <a:pt x="12458" y="7369"/>
                      <a:pt x="12428" y="7101"/>
                    </a:cubicBezTo>
                    <a:cubicBezTo>
                      <a:pt x="11969" y="3562"/>
                      <a:pt x="9877" y="779"/>
                      <a:pt x="7308" y="138"/>
                    </a:cubicBezTo>
                    <a:lnTo>
                      <a:pt x="7304" y="138"/>
                    </a:lnTo>
                    <a:cubicBezTo>
                      <a:pt x="6936" y="47"/>
                      <a:pt x="6558" y="1"/>
                      <a:pt x="6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7"/>
              <p:cNvSpPr/>
              <p:nvPr/>
            </p:nvSpPr>
            <p:spPr>
              <a:xfrm>
                <a:off x="-196037" y="6789858"/>
                <a:ext cx="306450" cy="306319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4" extrusionOk="0">
                    <a:moveTo>
                      <a:pt x="6394" y="1"/>
                    </a:moveTo>
                    <a:cubicBezTo>
                      <a:pt x="6388" y="1"/>
                      <a:pt x="6382" y="1"/>
                      <a:pt x="6376" y="1"/>
                    </a:cubicBezTo>
                    <a:cubicBezTo>
                      <a:pt x="5263" y="13"/>
                      <a:pt x="4192" y="411"/>
                      <a:pt x="3292" y="1008"/>
                    </a:cubicBezTo>
                    <a:cubicBezTo>
                      <a:pt x="2848" y="1313"/>
                      <a:pt x="2441" y="1670"/>
                      <a:pt x="2078" y="2072"/>
                    </a:cubicBezTo>
                    <a:cubicBezTo>
                      <a:pt x="1726" y="2475"/>
                      <a:pt x="1421" y="2918"/>
                      <a:pt x="1166" y="3389"/>
                    </a:cubicBezTo>
                    <a:cubicBezTo>
                      <a:pt x="678" y="4328"/>
                      <a:pt x="361" y="5340"/>
                      <a:pt x="251" y="6360"/>
                    </a:cubicBezTo>
                    <a:cubicBezTo>
                      <a:pt x="0" y="8413"/>
                      <a:pt x="412" y="10413"/>
                      <a:pt x="1083" y="12253"/>
                    </a:cubicBezTo>
                    <a:cubicBezTo>
                      <a:pt x="949" y="10294"/>
                      <a:pt x="860" y="8346"/>
                      <a:pt x="1271" y="6536"/>
                    </a:cubicBezTo>
                    <a:cubicBezTo>
                      <a:pt x="1671" y="4735"/>
                      <a:pt x="2587" y="3077"/>
                      <a:pt x="4037" y="2104"/>
                    </a:cubicBezTo>
                    <a:cubicBezTo>
                      <a:pt x="4748" y="1608"/>
                      <a:pt x="5576" y="1299"/>
                      <a:pt x="6419" y="1253"/>
                    </a:cubicBezTo>
                    <a:cubicBezTo>
                      <a:pt x="6520" y="1245"/>
                      <a:pt x="6621" y="1241"/>
                      <a:pt x="6722" y="1241"/>
                    </a:cubicBezTo>
                    <a:cubicBezTo>
                      <a:pt x="7473" y="1241"/>
                      <a:pt x="8235" y="1456"/>
                      <a:pt x="8946" y="1789"/>
                    </a:cubicBezTo>
                    <a:cubicBezTo>
                      <a:pt x="10568" y="2570"/>
                      <a:pt x="11792" y="4135"/>
                      <a:pt x="12627" y="5902"/>
                    </a:cubicBezTo>
                    <a:cubicBezTo>
                      <a:pt x="12468" y="4911"/>
                      <a:pt x="12122" y="3958"/>
                      <a:pt x="11609" y="3097"/>
                    </a:cubicBezTo>
                    <a:cubicBezTo>
                      <a:pt x="11083" y="2228"/>
                      <a:pt x="10354" y="1440"/>
                      <a:pt x="9448" y="887"/>
                    </a:cubicBezTo>
                    <a:cubicBezTo>
                      <a:pt x="8534" y="309"/>
                      <a:pt x="7474" y="1"/>
                      <a:pt x="6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7"/>
              <p:cNvSpPr/>
              <p:nvPr/>
            </p:nvSpPr>
            <p:spPr>
              <a:xfrm>
                <a:off x="-105750" y="6800200"/>
                <a:ext cx="226500" cy="307250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12290" extrusionOk="0">
                    <a:moveTo>
                      <a:pt x="3785" y="0"/>
                    </a:moveTo>
                    <a:cubicBezTo>
                      <a:pt x="1572" y="909"/>
                      <a:pt x="1" y="3224"/>
                      <a:pt x="1" y="5938"/>
                    </a:cubicBezTo>
                    <a:cubicBezTo>
                      <a:pt x="1" y="9444"/>
                      <a:pt x="2629" y="12290"/>
                      <a:pt x="5873" y="12290"/>
                    </a:cubicBezTo>
                    <a:cubicBezTo>
                      <a:pt x="6792" y="12290"/>
                      <a:pt x="7697" y="12060"/>
                      <a:pt x="8502" y="11619"/>
                    </a:cubicBezTo>
                    <a:cubicBezTo>
                      <a:pt x="8880" y="10460"/>
                      <a:pt x="9060" y="9156"/>
                      <a:pt x="8983" y="7788"/>
                    </a:cubicBezTo>
                    <a:cubicBezTo>
                      <a:pt x="8968" y="7507"/>
                      <a:pt x="8939" y="7231"/>
                      <a:pt x="8909" y="6963"/>
                    </a:cubicBezTo>
                    <a:cubicBezTo>
                      <a:pt x="8450" y="3424"/>
                      <a:pt x="6358" y="641"/>
                      <a:pt x="3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209725" y="6768000"/>
                <a:ext cx="314500" cy="412800"/>
              </a:xfrm>
              <a:custGeom>
                <a:avLst/>
                <a:gdLst/>
                <a:ahLst/>
                <a:cxnLst/>
                <a:rect l="l" t="t" r="r" b="b"/>
                <a:pathLst>
                  <a:path w="12580" h="16512" extrusionOk="0">
                    <a:moveTo>
                      <a:pt x="6179" y="0"/>
                    </a:moveTo>
                    <a:cubicBezTo>
                      <a:pt x="6094" y="0"/>
                      <a:pt x="6009" y="2"/>
                      <a:pt x="5924" y="7"/>
                    </a:cubicBezTo>
                    <a:cubicBezTo>
                      <a:pt x="2542" y="193"/>
                      <a:pt x="0" y="4034"/>
                      <a:pt x="254" y="8593"/>
                    </a:cubicBezTo>
                    <a:cubicBezTo>
                      <a:pt x="480" y="12732"/>
                      <a:pt x="2934" y="16034"/>
                      <a:pt x="5917" y="16466"/>
                    </a:cubicBezTo>
                    <a:cubicBezTo>
                      <a:pt x="6138" y="16496"/>
                      <a:pt x="6361" y="16511"/>
                      <a:pt x="6584" y="16511"/>
                    </a:cubicBezTo>
                    <a:cubicBezTo>
                      <a:pt x="6665" y="16511"/>
                      <a:pt x="6746" y="16509"/>
                      <a:pt x="6827" y="16505"/>
                    </a:cubicBezTo>
                    <a:cubicBezTo>
                      <a:pt x="9193" y="16375"/>
                      <a:pt x="11147" y="14456"/>
                      <a:pt x="12024" y="11754"/>
                    </a:cubicBezTo>
                    <a:cubicBezTo>
                      <a:pt x="12400" y="10595"/>
                      <a:pt x="12579" y="9292"/>
                      <a:pt x="12503" y="7924"/>
                    </a:cubicBezTo>
                    <a:cubicBezTo>
                      <a:pt x="12488" y="7642"/>
                      <a:pt x="12459" y="7368"/>
                      <a:pt x="12429" y="7100"/>
                    </a:cubicBezTo>
                    <a:cubicBezTo>
                      <a:pt x="11969" y="3561"/>
                      <a:pt x="9878" y="776"/>
                      <a:pt x="7308" y="137"/>
                    </a:cubicBezTo>
                    <a:lnTo>
                      <a:pt x="7305" y="137"/>
                    </a:lnTo>
                    <a:cubicBezTo>
                      <a:pt x="6937" y="46"/>
                      <a:pt x="6558" y="0"/>
                      <a:pt x="6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37"/>
              <p:cNvSpPr/>
              <p:nvPr/>
            </p:nvSpPr>
            <p:spPr>
              <a:xfrm>
                <a:off x="207410" y="6761050"/>
                <a:ext cx="306450" cy="30632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3" extrusionOk="0">
                    <a:moveTo>
                      <a:pt x="6386" y="0"/>
                    </a:moveTo>
                    <a:cubicBezTo>
                      <a:pt x="6383" y="0"/>
                      <a:pt x="6380" y="0"/>
                      <a:pt x="6377" y="0"/>
                    </a:cubicBezTo>
                    <a:cubicBezTo>
                      <a:pt x="5265" y="14"/>
                      <a:pt x="4192" y="412"/>
                      <a:pt x="3294" y="1007"/>
                    </a:cubicBezTo>
                    <a:cubicBezTo>
                      <a:pt x="2850" y="1314"/>
                      <a:pt x="2442" y="1671"/>
                      <a:pt x="2081" y="2073"/>
                    </a:cubicBezTo>
                    <a:cubicBezTo>
                      <a:pt x="1728" y="2476"/>
                      <a:pt x="1421" y="2917"/>
                      <a:pt x="1169" y="3388"/>
                    </a:cubicBezTo>
                    <a:cubicBezTo>
                      <a:pt x="679" y="4329"/>
                      <a:pt x="364" y="5339"/>
                      <a:pt x="252" y="6361"/>
                    </a:cubicBezTo>
                    <a:cubicBezTo>
                      <a:pt x="1" y="8412"/>
                      <a:pt x="415" y="10414"/>
                      <a:pt x="1086" y="12253"/>
                    </a:cubicBezTo>
                    <a:cubicBezTo>
                      <a:pt x="950" y="10293"/>
                      <a:pt x="862" y="8346"/>
                      <a:pt x="1274" y="6536"/>
                    </a:cubicBezTo>
                    <a:cubicBezTo>
                      <a:pt x="1674" y="4734"/>
                      <a:pt x="2589" y="3076"/>
                      <a:pt x="4040" y="2105"/>
                    </a:cubicBezTo>
                    <a:cubicBezTo>
                      <a:pt x="4750" y="1609"/>
                      <a:pt x="5579" y="1300"/>
                      <a:pt x="6421" y="1254"/>
                    </a:cubicBezTo>
                    <a:cubicBezTo>
                      <a:pt x="6523" y="1246"/>
                      <a:pt x="6624" y="1242"/>
                      <a:pt x="6726" y="1242"/>
                    </a:cubicBezTo>
                    <a:cubicBezTo>
                      <a:pt x="7477" y="1242"/>
                      <a:pt x="8238" y="1456"/>
                      <a:pt x="8948" y="1788"/>
                    </a:cubicBezTo>
                    <a:cubicBezTo>
                      <a:pt x="10569" y="2571"/>
                      <a:pt x="11792" y="4134"/>
                      <a:pt x="12628" y="5902"/>
                    </a:cubicBezTo>
                    <a:cubicBezTo>
                      <a:pt x="12470" y="4910"/>
                      <a:pt x="12125" y="3960"/>
                      <a:pt x="11611" y="3099"/>
                    </a:cubicBezTo>
                    <a:cubicBezTo>
                      <a:pt x="11084" y="2229"/>
                      <a:pt x="10357" y="1441"/>
                      <a:pt x="9450" y="887"/>
                    </a:cubicBezTo>
                    <a:cubicBezTo>
                      <a:pt x="8532" y="307"/>
                      <a:pt x="7471" y="0"/>
                      <a:pt x="6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7"/>
              <p:cNvSpPr/>
              <p:nvPr/>
            </p:nvSpPr>
            <p:spPr>
              <a:xfrm>
                <a:off x="297750" y="6771425"/>
                <a:ext cx="226475" cy="3072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291" extrusionOk="0">
                    <a:moveTo>
                      <a:pt x="3786" y="0"/>
                    </a:moveTo>
                    <a:cubicBezTo>
                      <a:pt x="1572" y="907"/>
                      <a:pt x="1" y="3222"/>
                      <a:pt x="1" y="5938"/>
                    </a:cubicBezTo>
                    <a:cubicBezTo>
                      <a:pt x="1" y="9444"/>
                      <a:pt x="2628" y="12290"/>
                      <a:pt x="5874" y="12290"/>
                    </a:cubicBezTo>
                    <a:cubicBezTo>
                      <a:pt x="6792" y="12290"/>
                      <a:pt x="7696" y="12060"/>
                      <a:pt x="8503" y="11617"/>
                    </a:cubicBezTo>
                    <a:cubicBezTo>
                      <a:pt x="8879" y="10458"/>
                      <a:pt x="9058" y="9155"/>
                      <a:pt x="8984" y="7787"/>
                    </a:cubicBezTo>
                    <a:cubicBezTo>
                      <a:pt x="8967" y="7505"/>
                      <a:pt x="8938" y="7231"/>
                      <a:pt x="8909" y="6963"/>
                    </a:cubicBezTo>
                    <a:cubicBezTo>
                      <a:pt x="8448" y="3424"/>
                      <a:pt x="6357" y="639"/>
                      <a:pt x="3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-119600" y="7234900"/>
                <a:ext cx="376600" cy="177400"/>
              </a:xfrm>
              <a:custGeom>
                <a:avLst/>
                <a:gdLst/>
                <a:ahLst/>
                <a:cxnLst/>
                <a:rect l="l" t="t" r="r" b="b"/>
                <a:pathLst>
                  <a:path w="15064" h="7096" extrusionOk="0">
                    <a:moveTo>
                      <a:pt x="325" y="1"/>
                    </a:moveTo>
                    <a:cubicBezTo>
                      <a:pt x="160" y="1"/>
                      <a:pt x="1" y="128"/>
                      <a:pt x="77" y="322"/>
                    </a:cubicBezTo>
                    <a:cubicBezTo>
                      <a:pt x="1661" y="4380"/>
                      <a:pt x="5622" y="7096"/>
                      <a:pt x="9936" y="7096"/>
                    </a:cubicBezTo>
                    <a:cubicBezTo>
                      <a:pt x="10242" y="7096"/>
                      <a:pt x="10550" y="7082"/>
                      <a:pt x="10859" y="7054"/>
                    </a:cubicBezTo>
                    <a:cubicBezTo>
                      <a:pt x="12234" y="6932"/>
                      <a:pt x="13571" y="6548"/>
                      <a:pt x="14798" y="5919"/>
                    </a:cubicBezTo>
                    <a:cubicBezTo>
                      <a:pt x="15063" y="5785"/>
                      <a:pt x="14901" y="5426"/>
                      <a:pt x="14656" y="5426"/>
                    </a:cubicBezTo>
                    <a:cubicBezTo>
                      <a:pt x="14615" y="5426"/>
                      <a:pt x="14573" y="5435"/>
                      <a:pt x="14529" y="5458"/>
                    </a:cubicBezTo>
                    <a:cubicBezTo>
                      <a:pt x="13101" y="6187"/>
                      <a:pt x="11504" y="6563"/>
                      <a:pt x="9905" y="6563"/>
                    </a:cubicBezTo>
                    <a:cubicBezTo>
                      <a:pt x="9182" y="6563"/>
                      <a:pt x="8459" y="6486"/>
                      <a:pt x="7751" y="6331"/>
                    </a:cubicBezTo>
                    <a:cubicBezTo>
                      <a:pt x="5688" y="5878"/>
                      <a:pt x="3827" y="4751"/>
                      <a:pt x="2427" y="3173"/>
                    </a:cubicBezTo>
                    <a:cubicBezTo>
                      <a:pt x="1644" y="2292"/>
                      <a:pt x="1022" y="1278"/>
                      <a:pt x="592" y="180"/>
                    </a:cubicBezTo>
                    <a:cubicBezTo>
                      <a:pt x="543" y="55"/>
                      <a:pt x="433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63100" y="6710700"/>
                <a:ext cx="214650" cy="215750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8630" extrusionOk="0">
                    <a:moveTo>
                      <a:pt x="4324" y="1"/>
                    </a:moveTo>
                    <a:cubicBezTo>
                      <a:pt x="2838" y="1067"/>
                      <a:pt x="1375" y="2211"/>
                      <a:pt x="0" y="3370"/>
                    </a:cubicBezTo>
                    <a:cubicBezTo>
                      <a:pt x="1717" y="4743"/>
                      <a:pt x="3046" y="6536"/>
                      <a:pt x="3756" y="8629"/>
                    </a:cubicBezTo>
                    <a:cubicBezTo>
                      <a:pt x="5310" y="7875"/>
                      <a:pt x="6939" y="7196"/>
                      <a:pt x="8585" y="6533"/>
                    </a:cubicBezTo>
                    <a:cubicBezTo>
                      <a:pt x="7671" y="4048"/>
                      <a:pt x="6234" y="1807"/>
                      <a:pt x="43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7"/>
              <p:cNvSpPr/>
              <p:nvPr/>
            </p:nvSpPr>
            <p:spPr>
              <a:xfrm>
                <a:off x="657000" y="6874050"/>
                <a:ext cx="150575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7011" extrusionOk="0">
                    <a:moveTo>
                      <a:pt x="4829" y="1"/>
                    </a:moveTo>
                    <a:cubicBezTo>
                      <a:pt x="3183" y="663"/>
                      <a:pt x="1554" y="1341"/>
                      <a:pt x="0" y="2095"/>
                    </a:cubicBezTo>
                    <a:cubicBezTo>
                      <a:pt x="246" y="2823"/>
                      <a:pt x="416" y="3572"/>
                      <a:pt x="502" y="4334"/>
                    </a:cubicBezTo>
                    <a:cubicBezTo>
                      <a:pt x="666" y="5770"/>
                      <a:pt x="1614" y="7011"/>
                      <a:pt x="3178" y="7011"/>
                    </a:cubicBezTo>
                    <a:cubicBezTo>
                      <a:pt x="4499" y="7011"/>
                      <a:pt x="6022" y="5780"/>
                      <a:pt x="5856" y="4334"/>
                    </a:cubicBezTo>
                    <a:cubicBezTo>
                      <a:pt x="5687" y="2853"/>
                      <a:pt x="5343" y="1399"/>
                      <a:pt x="4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7"/>
              <p:cNvSpPr/>
              <p:nvPr/>
            </p:nvSpPr>
            <p:spPr>
              <a:xfrm>
                <a:off x="452250" y="6628600"/>
                <a:ext cx="218975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6656" extrusionOk="0">
                    <a:moveTo>
                      <a:pt x="2931" y="1"/>
                    </a:moveTo>
                    <a:cubicBezTo>
                      <a:pt x="2036" y="1"/>
                      <a:pt x="1186" y="397"/>
                      <a:pt x="673" y="1275"/>
                    </a:cubicBezTo>
                    <a:cubicBezTo>
                      <a:pt x="1" y="2424"/>
                      <a:pt x="311" y="4337"/>
                      <a:pt x="1633" y="4937"/>
                    </a:cubicBezTo>
                    <a:cubicBezTo>
                      <a:pt x="2634" y="5391"/>
                      <a:pt x="3575" y="5969"/>
                      <a:pt x="4434" y="6656"/>
                    </a:cubicBezTo>
                    <a:cubicBezTo>
                      <a:pt x="5809" y="5495"/>
                      <a:pt x="7270" y="4351"/>
                      <a:pt x="8758" y="3286"/>
                    </a:cubicBezTo>
                    <a:cubicBezTo>
                      <a:pt x="7458" y="2058"/>
                      <a:pt x="5963" y="1053"/>
                      <a:pt x="4334" y="315"/>
                    </a:cubicBezTo>
                    <a:cubicBezTo>
                      <a:pt x="3882" y="110"/>
                      <a:pt x="3400" y="1"/>
                      <a:pt x="29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7"/>
              <p:cNvSpPr/>
              <p:nvPr/>
            </p:nvSpPr>
            <p:spPr>
              <a:xfrm>
                <a:off x="586750" y="6782450"/>
                <a:ext cx="431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38" extrusionOk="0">
                    <a:moveTo>
                      <a:pt x="863" y="0"/>
                    </a:moveTo>
                    <a:cubicBezTo>
                      <a:pt x="2" y="0"/>
                      <a:pt x="0" y="1337"/>
                      <a:pt x="863" y="1337"/>
                    </a:cubicBezTo>
                    <a:cubicBezTo>
                      <a:pt x="1726" y="1337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7"/>
              <p:cNvSpPr/>
              <p:nvPr/>
            </p:nvSpPr>
            <p:spPr>
              <a:xfrm>
                <a:off x="622075" y="6825700"/>
                <a:ext cx="431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8" extrusionOk="0">
                    <a:moveTo>
                      <a:pt x="863" y="1"/>
                    </a:moveTo>
                    <a:cubicBezTo>
                      <a:pt x="2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7"/>
              <p:cNvSpPr/>
              <p:nvPr/>
            </p:nvSpPr>
            <p:spPr>
              <a:xfrm>
                <a:off x="645800" y="6870800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4" y="0"/>
                    </a:moveTo>
                    <a:cubicBezTo>
                      <a:pt x="1" y="0"/>
                      <a:pt x="1" y="1339"/>
                      <a:pt x="864" y="1339"/>
                    </a:cubicBezTo>
                    <a:cubicBezTo>
                      <a:pt x="1725" y="1339"/>
                      <a:pt x="1726" y="0"/>
                      <a:pt x="8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7"/>
              <p:cNvSpPr/>
              <p:nvPr/>
            </p:nvSpPr>
            <p:spPr>
              <a:xfrm>
                <a:off x="672075" y="6828250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3" y="0"/>
                    </a:moveTo>
                    <a:cubicBezTo>
                      <a:pt x="2" y="0"/>
                      <a:pt x="1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7"/>
              <p:cNvSpPr/>
              <p:nvPr/>
            </p:nvSpPr>
            <p:spPr>
              <a:xfrm>
                <a:off x="636750" y="6778200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1"/>
                    </a:moveTo>
                    <a:cubicBezTo>
                      <a:pt x="0" y="1"/>
                      <a:pt x="0" y="1340"/>
                      <a:pt x="863" y="1340"/>
                    </a:cubicBezTo>
                    <a:cubicBezTo>
                      <a:pt x="1726" y="1340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7"/>
              <p:cNvSpPr/>
              <p:nvPr/>
            </p:nvSpPr>
            <p:spPr>
              <a:xfrm>
                <a:off x="647200" y="6728025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3" y="1"/>
                    </a:moveTo>
                    <a:cubicBezTo>
                      <a:pt x="1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7"/>
              <p:cNvSpPr/>
              <p:nvPr/>
            </p:nvSpPr>
            <p:spPr>
              <a:xfrm>
                <a:off x="684400" y="6780575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4" y="1"/>
                    </a:moveTo>
                    <a:cubicBezTo>
                      <a:pt x="1" y="1"/>
                      <a:pt x="1" y="1340"/>
                      <a:pt x="864" y="1340"/>
                    </a:cubicBezTo>
                    <a:cubicBezTo>
                      <a:pt x="1725" y="1340"/>
                      <a:pt x="1726" y="1"/>
                      <a:pt x="8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7"/>
              <p:cNvSpPr/>
              <p:nvPr/>
            </p:nvSpPr>
            <p:spPr>
              <a:xfrm>
                <a:off x="718350" y="6833125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0"/>
                    </a:moveTo>
                    <a:cubicBezTo>
                      <a:pt x="2" y="0"/>
                      <a:pt x="0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7"/>
              <p:cNvSpPr/>
              <p:nvPr/>
            </p:nvSpPr>
            <p:spPr>
              <a:xfrm>
                <a:off x="-186975" y="7026800"/>
                <a:ext cx="3064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7449" extrusionOk="0">
                    <a:moveTo>
                      <a:pt x="12200" y="1"/>
                    </a:moveTo>
                    <a:lnTo>
                      <a:pt x="12200" y="1"/>
                    </a:lnTo>
                    <a:cubicBezTo>
                      <a:pt x="12139" y="858"/>
                      <a:pt x="11978" y="1702"/>
                      <a:pt x="11688" y="2501"/>
                    </a:cubicBezTo>
                    <a:cubicBezTo>
                      <a:pt x="11407" y="3299"/>
                      <a:pt x="11014" y="4053"/>
                      <a:pt x="10509" y="4716"/>
                    </a:cubicBezTo>
                    <a:cubicBezTo>
                      <a:pt x="10002" y="5375"/>
                      <a:pt x="9382" y="5948"/>
                      <a:pt x="8656" y="6326"/>
                    </a:cubicBezTo>
                    <a:cubicBezTo>
                      <a:pt x="7940" y="6704"/>
                      <a:pt x="7144" y="6904"/>
                      <a:pt x="6334" y="6904"/>
                    </a:cubicBezTo>
                    <a:cubicBezTo>
                      <a:pt x="6324" y="6904"/>
                      <a:pt x="6314" y="6904"/>
                      <a:pt x="6304" y="6904"/>
                    </a:cubicBezTo>
                    <a:lnTo>
                      <a:pt x="6285" y="6904"/>
                    </a:lnTo>
                    <a:cubicBezTo>
                      <a:pt x="6174" y="6912"/>
                      <a:pt x="6062" y="6916"/>
                      <a:pt x="5951" y="6916"/>
                    </a:cubicBezTo>
                    <a:cubicBezTo>
                      <a:pt x="5236" y="6916"/>
                      <a:pt x="4526" y="6750"/>
                      <a:pt x="3895" y="6407"/>
                    </a:cubicBezTo>
                    <a:cubicBezTo>
                      <a:pt x="3158" y="6024"/>
                      <a:pt x="2536" y="5433"/>
                      <a:pt x="2012" y="4765"/>
                    </a:cubicBezTo>
                    <a:cubicBezTo>
                      <a:pt x="1494" y="4092"/>
                      <a:pt x="1075" y="3333"/>
                      <a:pt x="744" y="2536"/>
                    </a:cubicBezTo>
                    <a:cubicBezTo>
                      <a:pt x="402" y="1741"/>
                      <a:pt x="170" y="901"/>
                      <a:pt x="0" y="41"/>
                    </a:cubicBezTo>
                    <a:lnTo>
                      <a:pt x="0" y="41"/>
                    </a:lnTo>
                    <a:cubicBezTo>
                      <a:pt x="48" y="918"/>
                      <a:pt x="231" y="1785"/>
                      <a:pt x="497" y="2628"/>
                    </a:cubicBezTo>
                    <a:cubicBezTo>
                      <a:pt x="775" y="3467"/>
                      <a:pt x="1156" y="4280"/>
                      <a:pt x="1675" y="5014"/>
                    </a:cubicBezTo>
                    <a:cubicBezTo>
                      <a:pt x="2187" y="5751"/>
                      <a:pt x="2850" y="6404"/>
                      <a:pt x="3653" y="6855"/>
                    </a:cubicBezTo>
                    <a:cubicBezTo>
                      <a:pt x="4356" y="7251"/>
                      <a:pt x="5171" y="7448"/>
                      <a:pt x="5978" y="7448"/>
                    </a:cubicBezTo>
                    <a:cubicBezTo>
                      <a:pt x="6093" y="7448"/>
                      <a:pt x="6208" y="7444"/>
                      <a:pt x="6322" y="7436"/>
                    </a:cubicBezTo>
                    <a:lnTo>
                      <a:pt x="6304" y="7436"/>
                    </a:lnTo>
                    <a:cubicBezTo>
                      <a:pt x="7202" y="7431"/>
                      <a:pt x="8110" y="7207"/>
                      <a:pt x="8897" y="6765"/>
                    </a:cubicBezTo>
                    <a:cubicBezTo>
                      <a:pt x="9683" y="6323"/>
                      <a:pt x="10343" y="5689"/>
                      <a:pt x="10843" y="4958"/>
                    </a:cubicBezTo>
                    <a:cubicBezTo>
                      <a:pt x="11349" y="4231"/>
                      <a:pt x="11705" y="3416"/>
                      <a:pt x="11934" y="2575"/>
                    </a:cubicBezTo>
                    <a:cubicBezTo>
                      <a:pt x="12149" y="1731"/>
                      <a:pt x="12258" y="862"/>
                      <a:pt x="12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7"/>
              <p:cNvSpPr/>
              <p:nvPr/>
            </p:nvSpPr>
            <p:spPr>
              <a:xfrm>
                <a:off x="222800" y="7030225"/>
                <a:ext cx="295500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61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2" y="731"/>
                      <a:pt x="306" y="1448"/>
                      <a:pt x="585" y="2138"/>
                    </a:cubicBezTo>
                    <a:cubicBezTo>
                      <a:pt x="877" y="2825"/>
                      <a:pt x="1253" y="3481"/>
                      <a:pt x="1731" y="4065"/>
                    </a:cubicBezTo>
                    <a:cubicBezTo>
                      <a:pt x="2206" y="4655"/>
                      <a:pt x="2787" y="5167"/>
                      <a:pt x="3462" y="5545"/>
                    </a:cubicBezTo>
                    <a:cubicBezTo>
                      <a:pt x="4143" y="5926"/>
                      <a:pt x="4909" y="6130"/>
                      <a:pt x="5690" y="6135"/>
                    </a:cubicBezTo>
                    <a:lnTo>
                      <a:pt x="5670" y="6135"/>
                    </a:lnTo>
                    <a:cubicBezTo>
                      <a:pt x="5805" y="6146"/>
                      <a:pt x="5941" y="6151"/>
                      <a:pt x="6076" y="6151"/>
                    </a:cubicBezTo>
                    <a:cubicBezTo>
                      <a:pt x="6760" y="6151"/>
                      <a:pt x="7438" y="6009"/>
                      <a:pt x="8068" y="5731"/>
                    </a:cubicBezTo>
                    <a:cubicBezTo>
                      <a:pt x="8806" y="5394"/>
                      <a:pt x="9463" y="4904"/>
                      <a:pt x="9999" y="4294"/>
                    </a:cubicBezTo>
                    <a:cubicBezTo>
                      <a:pt x="10533" y="3696"/>
                      <a:pt x="10948" y="3008"/>
                      <a:pt x="11256" y="2281"/>
                    </a:cubicBezTo>
                    <a:cubicBezTo>
                      <a:pt x="11550" y="1548"/>
                      <a:pt x="11758" y="784"/>
                      <a:pt x="11819" y="8"/>
                    </a:cubicBezTo>
                    <a:lnTo>
                      <a:pt x="11819" y="8"/>
                    </a:lnTo>
                    <a:cubicBezTo>
                      <a:pt x="11634" y="762"/>
                      <a:pt x="11380" y="1496"/>
                      <a:pt x="11012" y="2165"/>
                    </a:cubicBezTo>
                    <a:cubicBezTo>
                      <a:pt x="10663" y="2840"/>
                      <a:pt x="10218" y="3458"/>
                      <a:pt x="9689" y="4003"/>
                    </a:cubicBezTo>
                    <a:cubicBezTo>
                      <a:pt x="9158" y="4533"/>
                      <a:pt x="8548" y="4982"/>
                      <a:pt x="7865" y="5260"/>
                    </a:cubicBezTo>
                    <a:cubicBezTo>
                      <a:pt x="7307" y="5497"/>
                      <a:pt x="6708" y="5618"/>
                      <a:pt x="6106" y="5618"/>
                    </a:cubicBezTo>
                    <a:cubicBezTo>
                      <a:pt x="5975" y="5618"/>
                      <a:pt x="5843" y="5612"/>
                      <a:pt x="5713" y="5601"/>
                    </a:cubicBezTo>
                    <a:lnTo>
                      <a:pt x="5690" y="5601"/>
                    </a:lnTo>
                    <a:cubicBezTo>
                      <a:pt x="5678" y="5601"/>
                      <a:pt x="5666" y="5601"/>
                      <a:pt x="5654" y="5601"/>
                    </a:cubicBezTo>
                    <a:cubicBezTo>
                      <a:pt x="4975" y="5601"/>
                      <a:pt x="4303" y="5417"/>
                      <a:pt x="3696" y="5103"/>
                    </a:cubicBezTo>
                    <a:cubicBezTo>
                      <a:pt x="3075" y="4782"/>
                      <a:pt x="2526" y="4323"/>
                      <a:pt x="2043" y="3797"/>
                    </a:cubicBezTo>
                    <a:cubicBezTo>
                      <a:pt x="1563" y="3260"/>
                      <a:pt x="1152" y="2667"/>
                      <a:pt x="816" y="2028"/>
                    </a:cubicBezTo>
                    <a:cubicBezTo>
                      <a:pt x="467" y="1392"/>
                      <a:pt x="208" y="70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7"/>
              <p:cNvSpPr/>
              <p:nvPr/>
            </p:nvSpPr>
            <p:spPr>
              <a:xfrm>
                <a:off x="-348925" y="5808625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9" y="1"/>
                    </a:moveTo>
                    <a:cubicBezTo>
                      <a:pt x="25329" y="1"/>
                      <a:pt x="23904" y="258"/>
                      <a:pt x="22622" y="584"/>
                    </a:cubicBezTo>
                    <a:cubicBezTo>
                      <a:pt x="21232" y="937"/>
                      <a:pt x="19807" y="1118"/>
                      <a:pt x="18384" y="1118"/>
                    </a:cubicBezTo>
                    <a:cubicBezTo>
                      <a:pt x="17064" y="1118"/>
                      <a:pt x="15744" y="962"/>
                      <a:pt x="14453" y="643"/>
                    </a:cubicBezTo>
                    <a:cubicBezTo>
                      <a:pt x="13024" y="288"/>
                      <a:pt x="11429" y="1"/>
                      <a:pt x="10017" y="1"/>
                    </a:cubicBezTo>
                    <a:cubicBezTo>
                      <a:pt x="9744" y="1"/>
                      <a:pt x="9478" y="12"/>
                      <a:pt x="9221" y="35"/>
                    </a:cubicBezTo>
                    <a:cubicBezTo>
                      <a:pt x="8672" y="82"/>
                      <a:pt x="8129" y="181"/>
                      <a:pt x="7600" y="332"/>
                    </a:cubicBezTo>
                    <a:cubicBezTo>
                      <a:pt x="5189" y="1023"/>
                      <a:pt x="3401" y="2721"/>
                      <a:pt x="1995" y="5025"/>
                    </a:cubicBezTo>
                    <a:cubicBezTo>
                      <a:pt x="294" y="7813"/>
                      <a:pt x="1" y="11416"/>
                      <a:pt x="1229" y="14447"/>
                    </a:cubicBezTo>
                    <a:cubicBezTo>
                      <a:pt x="2892" y="18545"/>
                      <a:pt x="4287" y="21243"/>
                      <a:pt x="6163" y="25247"/>
                    </a:cubicBezTo>
                    <a:cubicBezTo>
                      <a:pt x="6855" y="26723"/>
                      <a:pt x="6658" y="28184"/>
                      <a:pt x="6963" y="29865"/>
                    </a:cubicBezTo>
                    <a:cubicBezTo>
                      <a:pt x="7256" y="31469"/>
                      <a:pt x="8270" y="32926"/>
                      <a:pt x="9546" y="33938"/>
                    </a:cubicBezTo>
                    <a:cubicBezTo>
                      <a:pt x="10160" y="34423"/>
                      <a:pt x="10882" y="34748"/>
                      <a:pt x="11651" y="34884"/>
                    </a:cubicBezTo>
                    <a:cubicBezTo>
                      <a:pt x="11886" y="34925"/>
                      <a:pt x="12124" y="34946"/>
                      <a:pt x="12359" y="34946"/>
                    </a:cubicBezTo>
                    <a:cubicBezTo>
                      <a:pt x="12974" y="34946"/>
                      <a:pt x="13578" y="34800"/>
                      <a:pt x="14109" y="34477"/>
                    </a:cubicBezTo>
                    <a:cubicBezTo>
                      <a:pt x="15002" y="33928"/>
                      <a:pt x="15566" y="32975"/>
                      <a:pt x="16017" y="32030"/>
                    </a:cubicBezTo>
                    <a:cubicBezTo>
                      <a:pt x="16468" y="31085"/>
                      <a:pt x="16853" y="30084"/>
                      <a:pt x="17527" y="29284"/>
                    </a:cubicBezTo>
                    <a:cubicBezTo>
                      <a:pt x="17853" y="28896"/>
                      <a:pt x="18268" y="28562"/>
                      <a:pt x="18729" y="28345"/>
                    </a:cubicBezTo>
                    <a:cubicBezTo>
                      <a:pt x="18832" y="28394"/>
                      <a:pt x="18934" y="28448"/>
                      <a:pt x="19031" y="28511"/>
                    </a:cubicBezTo>
                    <a:cubicBezTo>
                      <a:pt x="19370" y="28718"/>
                      <a:pt x="19671" y="28979"/>
                      <a:pt x="19926" y="29284"/>
                    </a:cubicBezTo>
                    <a:cubicBezTo>
                      <a:pt x="20602" y="30084"/>
                      <a:pt x="20983" y="31082"/>
                      <a:pt x="21436" y="32030"/>
                    </a:cubicBezTo>
                    <a:cubicBezTo>
                      <a:pt x="21887" y="32977"/>
                      <a:pt x="22449" y="33928"/>
                      <a:pt x="23343" y="34477"/>
                    </a:cubicBezTo>
                    <a:cubicBezTo>
                      <a:pt x="23873" y="34800"/>
                      <a:pt x="24477" y="34946"/>
                      <a:pt x="25091" y="34946"/>
                    </a:cubicBezTo>
                    <a:cubicBezTo>
                      <a:pt x="25758" y="34946"/>
                      <a:pt x="26438" y="34774"/>
                      <a:pt x="27051" y="34474"/>
                    </a:cubicBezTo>
                    <a:cubicBezTo>
                      <a:pt x="27354" y="34328"/>
                      <a:pt x="27641" y="34148"/>
                      <a:pt x="27905" y="33938"/>
                    </a:cubicBezTo>
                    <a:cubicBezTo>
                      <a:pt x="29185" y="32926"/>
                      <a:pt x="30253" y="31475"/>
                      <a:pt x="30492" y="29865"/>
                    </a:cubicBezTo>
                    <a:cubicBezTo>
                      <a:pt x="30834" y="27533"/>
                      <a:pt x="30598" y="26723"/>
                      <a:pt x="31292" y="25247"/>
                    </a:cubicBezTo>
                    <a:cubicBezTo>
                      <a:pt x="33164" y="21243"/>
                      <a:pt x="34559" y="18545"/>
                      <a:pt x="36224" y="14447"/>
                    </a:cubicBezTo>
                    <a:cubicBezTo>
                      <a:pt x="37453" y="11416"/>
                      <a:pt x="37154" y="7815"/>
                      <a:pt x="35456" y="5025"/>
                    </a:cubicBezTo>
                    <a:cubicBezTo>
                      <a:pt x="33756" y="2235"/>
                      <a:pt x="30685" y="327"/>
                      <a:pt x="27431" y="35"/>
                    </a:cubicBezTo>
                    <a:cubicBezTo>
                      <a:pt x="27173" y="12"/>
                      <a:pt x="26908" y="1"/>
                      <a:pt x="266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7"/>
              <p:cNvSpPr/>
              <p:nvPr/>
            </p:nvSpPr>
            <p:spPr>
              <a:xfrm>
                <a:off x="-158875" y="5808625"/>
                <a:ext cx="746275" cy="861850"/>
              </a:xfrm>
              <a:custGeom>
                <a:avLst/>
                <a:gdLst/>
                <a:ahLst/>
                <a:cxnLst/>
                <a:rect l="l" t="t" r="r" b="b"/>
                <a:pathLst>
                  <a:path w="29851" h="34474" extrusionOk="0">
                    <a:moveTo>
                      <a:pt x="19034" y="1"/>
                    </a:moveTo>
                    <a:cubicBezTo>
                      <a:pt x="17725" y="1"/>
                      <a:pt x="16302" y="257"/>
                      <a:pt x="15022" y="584"/>
                    </a:cubicBezTo>
                    <a:cubicBezTo>
                      <a:pt x="13632" y="937"/>
                      <a:pt x="12209" y="1118"/>
                      <a:pt x="10786" y="1118"/>
                    </a:cubicBezTo>
                    <a:cubicBezTo>
                      <a:pt x="9465" y="1118"/>
                      <a:pt x="8145" y="962"/>
                      <a:pt x="6853" y="642"/>
                    </a:cubicBezTo>
                    <a:cubicBezTo>
                      <a:pt x="5424" y="288"/>
                      <a:pt x="3828" y="1"/>
                      <a:pt x="2415" y="1"/>
                    </a:cubicBezTo>
                    <a:cubicBezTo>
                      <a:pt x="2142" y="1"/>
                      <a:pt x="1876" y="12"/>
                      <a:pt x="1619" y="35"/>
                    </a:cubicBezTo>
                    <a:cubicBezTo>
                      <a:pt x="1071" y="81"/>
                      <a:pt x="529" y="181"/>
                      <a:pt x="0" y="332"/>
                    </a:cubicBezTo>
                    <a:cubicBezTo>
                      <a:pt x="209" y="298"/>
                      <a:pt x="420" y="283"/>
                      <a:pt x="633" y="283"/>
                    </a:cubicBezTo>
                    <a:cubicBezTo>
                      <a:pt x="1806" y="283"/>
                      <a:pt x="3009" y="754"/>
                      <a:pt x="4007" y="1301"/>
                    </a:cubicBezTo>
                    <a:cubicBezTo>
                      <a:pt x="5720" y="2237"/>
                      <a:pt x="7236" y="3498"/>
                      <a:pt x="9081" y="4194"/>
                    </a:cubicBezTo>
                    <a:cubicBezTo>
                      <a:pt x="9971" y="4528"/>
                      <a:pt x="10884" y="4660"/>
                      <a:pt x="11801" y="4660"/>
                    </a:cubicBezTo>
                    <a:cubicBezTo>
                      <a:pt x="13005" y="4660"/>
                      <a:pt x="14218" y="4433"/>
                      <a:pt x="15400" y="4138"/>
                    </a:cubicBezTo>
                    <a:cubicBezTo>
                      <a:pt x="17098" y="3711"/>
                      <a:pt x="18831" y="3135"/>
                      <a:pt x="20597" y="3135"/>
                    </a:cubicBezTo>
                    <a:cubicBezTo>
                      <a:pt x="20885" y="3135"/>
                      <a:pt x="21173" y="3150"/>
                      <a:pt x="21463" y="3184"/>
                    </a:cubicBezTo>
                    <a:cubicBezTo>
                      <a:pt x="25017" y="3599"/>
                      <a:pt x="26591" y="7320"/>
                      <a:pt x="26342" y="10525"/>
                    </a:cubicBezTo>
                    <a:cubicBezTo>
                      <a:pt x="26015" y="14730"/>
                      <a:pt x="23379" y="18326"/>
                      <a:pt x="22035" y="22226"/>
                    </a:cubicBezTo>
                    <a:cubicBezTo>
                      <a:pt x="21686" y="23238"/>
                      <a:pt x="21427" y="24272"/>
                      <a:pt x="21288" y="25331"/>
                    </a:cubicBezTo>
                    <a:cubicBezTo>
                      <a:pt x="21144" y="26416"/>
                      <a:pt x="21127" y="27511"/>
                      <a:pt x="21093" y="28602"/>
                    </a:cubicBezTo>
                    <a:cubicBezTo>
                      <a:pt x="21030" y="30452"/>
                      <a:pt x="20886" y="32399"/>
                      <a:pt x="19834" y="33984"/>
                    </a:cubicBezTo>
                    <a:cubicBezTo>
                      <a:pt x="19720" y="34158"/>
                      <a:pt x="19591" y="34321"/>
                      <a:pt x="19449" y="34474"/>
                    </a:cubicBezTo>
                    <a:cubicBezTo>
                      <a:pt x="19752" y="34328"/>
                      <a:pt x="20039" y="34148"/>
                      <a:pt x="20303" y="33938"/>
                    </a:cubicBezTo>
                    <a:cubicBezTo>
                      <a:pt x="21583" y="32926"/>
                      <a:pt x="22651" y="31475"/>
                      <a:pt x="22890" y="29865"/>
                    </a:cubicBezTo>
                    <a:cubicBezTo>
                      <a:pt x="23232" y="27533"/>
                      <a:pt x="22996" y="26723"/>
                      <a:pt x="23690" y="25247"/>
                    </a:cubicBezTo>
                    <a:cubicBezTo>
                      <a:pt x="25562" y="21243"/>
                      <a:pt x="26957" y="18545"/>
                      <a:pt x="28622" y="14447"/>
                    </a:cubicBezTo>
                    <a:cubicBezTo>
                      <a:pt x="29851" y="11416"/>
                      <a:pt x="29554" y="7813"/>
                      <a:pt x="27854" y="5025"/>
                    </a:cubicBezTo>
                    <a:cubicBezTo>
                      <a:pt x="26154" y="2235"/>
                      <a:pt x="23085" y="327"/>
                      <a:pt x="19829" y="35"/>
                    </a:cubicBezTo>
                    <a:cubicBezTo>
                      <a:pt x="19570" y="11"/>
                      <a:pt x="19304" y="1"/>
                      <a:pt x="19034" y="1"/>
                    </a:cubicBezTo>
                    <a:close/>
                  </a:path>
                </a:pathLst>
              </a:custGeom>
              <a:solidFill>
                <a:srgbClr val="ED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7"/>
              <p:cNvSpPr/>
              <p:nvPr/>
            </p:nvSpPr>
            <p:spPr>
              <a:xfrm>
                <a:off x="-205075" y="6127075"/>
                <a:ext cx="169700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6787" extrusionOk="0">
                    <a:moveTo>
                      <a:pt x="3394" y="0"/>
                    </a:moveTo>
                    <a:cubicBezTo>
                      <a:pt x="1519" y="0"/>
                      <a:pt x="1" y="1519"/>
                      <a:pt x="1" y="3393"/>
                    </a:cubicBezTo>
                    <a:cubicBezTo>
                      <a:pt x="1" y="5268"/>
                      <a:pt x="1519" y="6787"/>
                      <a:pt x="3394" y="6787"/>
                    </a:cubicBezTo>
                    <a:cubicBezTo>
                      <a:pt x="5268" y="6787"/>
                      <a:pt x="6787" y="5268"/>
                      <a:pt x="6787" y="3393"/>
                    </a:cubicBezTo>
                    <a:cubicBezTo>
                      <a:pt x="6787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7"/>
              <p:cNvSpPr/>
              <p:nvPr/>
            </p:nvSpPr>
            <p:spPr>
              <a:xfrm>
                <a:off x="260725" y="6127075"/>
                <a:ext cx="169725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7" extrusionOk="0">
                    <a:moveTo>
                      <a:pt x="3394" y="0"/>
                    </a:moveTo>
                    <a:cubicBezTo>
                      <a:pt x="1521" y="0"/>
                      <a:pt x="1" y="1519"/>
                      <a:pt x="1" y="3393"/>
                    </a:cubicBezTo>
                    <a:cubicBezTo>
                      <a:pt x="1" y="5268"/>
                      <a:pt x="1521" y="6787"/>
                      <a:pt x="3394" y="6787"/>
                    </a:cubicBezTo>
                    <a:cubicBezTo>
                      <a:pt x="5268" y="6787"/>
                      <a:pt x="6789" y="5268"/>
                      <a:pt x="6789" y="3393"/>
                    </a:cubicBezTo>
                    <a:cubicBezTo>
                      <a:pt x="6789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7"/>
              <p:cNvSpPr/>
              <p:nvPr/>
            </p:nvSpPr>
            <p:spPr>
              <a:xfrm>
                <a:off x="-121225" y="5962975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7" y="127"/>
                      <a:pt x="1" y="2629"/>
                      <a:pt x="167" y="5600"/>
                    </a:cubicBezTo>
                    <a:cubicBezTo>
                      <a:pt x="313" y="8295"/>
                      <a:pt x="1913" y="10447"/>
                      <a:pt x="3855" y="10729"/>
                    </a:cubicBezTo>
                    <a:cubicBezTo>
                      <a:pt x="3998" y="10748"/>
                      <a:pt x="4142" y="10758"/>
                      <a:pt x="4286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89" y="10669"/>
                      <a:pt x="7262" y="9418"/>
                      <a:pt x="7833" y="7659"/>
                    </a:cubicBezTo>
                    <a:cubicBezTo>
                      <a:pt x="8079" y="6903"/>
                      <a:pt x="8196" y="6054"/>
                      <a:pt x="8147" y="5163"/>
                    </a:cubicBezTo>
                    <a:cubicBezTo>
                      <a:pt x="8136" y="4980"/>
                      <a:pt x="8116" y="4800"/>
                      <a:pt x="8097" y="4625"/>
                    </a:cubicBezTo>
                    <a:cubicBezTo>
                      <a:pt x="7797" y="2320"/>
                      <a:pt x="6435" y="507"/>
                      <a:pt x="4762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7"/>
              <p:cNvSpPr/>
              <p:nvPr/>
            </p:nvSpPr>
            <p:spPr>
              <a:xfrm>
                <a:off x="-128725" y="5958475"/>
                <a:ext cx="205675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7" h="7982" extrusionOk="0">
                    <a:moveTo>
                      <a:pt x="4162" y="0"/>
                    </a:moveTo>
                    <a:cubicBezTo>
                      <a:pt x="4159" y="0"/>
                      <a:pt x="4156" y="0"/>
                      <a:pt x="4153" y="0"/>
                    </a:cubicBezTo>
                    <a:cubicBezTo>
                      <a:pt x="3430" y="9"/>
                      <a:pt x="2731" y="268"/>
                      <a:pt x="2145" y="654"/>
                    </a:cubicBezTo>
                    <a:cubicBezTo>
                      <a:pt x="1855" y="854"/>
                      <a:pt x="1591" y="1088"/>
                      <a:pt x="1355" y="1349"/>
                    </a:cubicBezTo>
                    <a:cubicBezTo>
                      <a:pt x="1125" y="1612"/>
                      <a:pt x="926" y="1900"/>
                      <a:pt x="760" y="2207"/>
                    </a:cubicBezTo>
                    <a:cubicBezTo>
                      <a:pt x="443" y="2810"/>
                      <a:pt x="242" y="3466"/>
                      <a:pt x="164" y="4143"/>
                    </a:cubicBezTo>
                    <a:cubicBezTo>
                      <a:pt x="1" y="5480"/>
                      <a:pt x="269" y="6783"/>
                      <a:pt x="706" y="7982"/>
                    </a:cubicBezTo>
                    <a:cubicBezTo>
                      <a:pt x="618" y="6705"/>
                      <a:pt x="560" y="5437"/>
                      <a:pt x="828" y="4258"/>
                    </a:cubicBezTo>
                    <a:cubicBezTo>
                      <a:pt x="1089" y="3083"/>
                      <a:pt x="1686" y="2004"/>
                      <a:pt x="2631" y="1370"/>
                    </a:cubicBezTo>
                    <a:cubicBezTo>
                      <a:pt x="3094" y="1048"/>
                      <a:pt x="3633" y="846"/>
                      <a:pt x="4182" y="815"/>
                    </a:cubicBezTo>
                    <a:cubicBezTo>
                      <a:pt x="4248" y="810"/>
                      <a:pt x="4313" y="808"/>
                      <a:pt x="4379" y="808"/>
                    </a:cubicBezTo>
                    <a:cubicBezTo>
                      <a:pt x="4869" y="808"/>
                      <a:pt x="5365" y="948"/>
                      <a:pt x="5828" y="1165"/>
                    </a:cubicBezTo>
                    <a:cubicBezTo>
                      <a:pt x="6884" y="1675"/>
                      <a:pt x="7682" y="2693"/>
                      <a:pt x="8226" y="3844"/>
                    </a:cubicBezTo>
                    <a:cubicBezTo>
                      <a:pt x="8123" y="3199"/>
                      <a:pt x="7897" y="2580"/>
                      <a:pt x="7564" y="2017"/>
                    </a:cubicBezTo>
                    <a:cubicBezTo>
                      <a:pt x="7221" y="1453"/>
                      <a:pt x="6745" y="938"/>
                      <a:pt x="6155" y="577"/>
                    </a:cubicBezTo>
                    <a:cubicBezTo>
                      <a:pt x="5559" y="200"/>
                      <a:pt x="4868" y="0"/>
                      <a:pt x="4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37"/>
              <p:cNvSpPr/>
              <p:nvPr/>
            </p:nvSpPr>
            <p:spPr>
              <a:xfrm>
                <a:off x="-63875" y="5965200"/>
                <a:ext cx="147550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8" extrusionOk="0">
                    <a:moveTo>
                      <a:pt x="2466" y="1"/>
                    </a:moveTo>
                    <a:cubicBezTo>
                      <a:pt x="1024" y="592"/>
                      <a:pt x="0" y="2101"/>
                      <a:pt x="0" y="3868"/>
                    </a:cubicBezTo>
                    <a:cubicBezTo>
                      <a:pt x="0" y="6153"/>
                      <a:pt x="1712" y="8007"/>
                      <a:pt x="3825" y="8007"/>
                    </a:cubicBezTo>
                    <a:cubicBezTo>
                      <a:pt x="4425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2" y="4891"/>
                      <a:pt x="5824" y="4711"/>
                      <a:pt x="5803" y="4536"/>
                    </a:cubicBezTo>
                    <a:cubicBezTo>
                      <a:pt x="5503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7"/>
              <p:cNvSpPr/>
              <p:nvPr/>
            </p:nvSpPr>
            <p:spPr>
              <a:xfrm>
                <a:off x="141675" y="5944200"/>
                <a:ext cx="204875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10759" extrusionOk="0">
                    <a:moveTo>
                      <a:pt x="4028" y="0"/>
                    </a:moveTo>
                    <a:cubicBezTo>
                      <a:pt x="3971" y="0"/>
                      <a:pt x="3915" y="2"/>
                      <a:pt x="3859" y="5"/>
                    </a:cubicBezTo>
                    <a:cubicBezTo>
                      <a:pt x="1656" y="127"/>
                      <a:pt x="0" y="2631"/>
                      <a:pt x="164" y="5600"/>
                    </a:cubicBezTo>
                    <a:cubicBezTo>
                      <a:pt x="312" y="8297"/>
                      <a:pt x="1910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39" y="10758"/>
                      <a:pt x="4393" y="10757"/>
                      <a:pt x="4447" y="10754"/>
                    </a:cubicBezTo>
                    <a:cubicBezTo>
                      <a:pt x="5988" y="10669"/>
                      <a:pt x="7261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5" y="4980"/>
                      <a:pt x="8115" y="4800"/>
                      <a:pt x="8097" y="4625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59" y="90"/>
                    </a:lnTo>
                    <a:cubicBezTo>
                      <a:pt x="4519" y="31"/>
                      <a:pt x="4273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7"/>
              <p:cNvSpPr/>
              <p:nvPr/>
            </p:nvSpPr>
            <p:spPr>
              <a:xfrm>
                <a:off x="134175" y="59397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1" y="0"/>
                    </a:moveTo>
                    <a:cubicBezTo>
                      <a:pt x="4158" y="0"/>
                      <a:pt x="4155" y="0"/>
                      <a:pt x="4152" y="0"/>
                    </a:cubicBezTo>
                    <a:cubicBezTo>
                      <a:pt x="3429" y="9"/>
                      <a:pt x="2730" y="268"/>
                      <a:pt x="2144" y="656"/>
                    </a:cubicBezTo>
                    <a:cubicBezTo>
                      <a:pt x="1854" y="856"/>
                      <a:pt x="1588" y="1089"/>
                      <a:pt x="1354" y="1350"/>
                    </a:cubicBezTo>
                    <a:cubicBezTo>
                      <a:pt x="1124" y="1612"/>
                      <a:pt x="924" y="1900"/>
                      <a:pt x="759" y="2207"/>
                    </a:cubicBezTo>
                    <a:cubicBezTo>
                      <a:pt x="442" y="2811"/>
                      <a:pt x="239" y="3466"/>
                      <a:pt x="163" y="4144"/>
                    </a:cubicBezTo>
                    <a:cubicBezTo>
                      <a:pt x="0" y="5480"/>
                      <a:pt x="268" y="6783"/>
                      <a:pt x="705" y="7983"/>
                    </a:cubicBezTo>
                    <a:cubicBezTo>
                      <a:pt x="617" y="6705"/>
                      <a:pt x="559" y="5438"/>
                      <a:pt x="827" y="4258"/>
                    </a:cubicBezTo>
                    <a:cubicBezTo>
                      <a:pt x="1088" y="3083"/>
                      <a:pt x="1685" y="2004"/>
                      <a:pt x="2630" y="1372"/>
                    </a:cubicBezTo>
                    <a:cubicBezTo>
                      <a:pt x="3093" y="1048"/>
                      <a:pt x="3632" y="848"/>
                      <a:pt x="4181" y="816"/>
                    </a:cubicBezTo>
                    <a:cubicBezTo>
                      <a:pt x="4245" y="811"/>
                      <a:pt x="4309" y="808"/>
                      <a:pt x="4374" y="808"/>
                    </a:cubicBezTo>
                    <a:cubicBezTo>
                      <a:pt x="4865" y="808"/>
                      <a:pt x="5362" y="947"/>
                      <a:pt x="5827" y="1165"/>
                    </a:cubicBezTo>
                    <a:cubicBezTo>
                      <a:pt x="6883" y="1675"/>
                      <a:pt x="7681" y="2694"/>
                      <a:pt x="8225" y="3846"/>
                    </a:cubicBezTo>
                    <a:cubicBezTo>
                      <a:pt x="8122" y="3200"/>
                      <a:pt x="7897" y="2580"/>
                      <a:pt x="7563" y="2019"/>
                    </a:cubicBezTo>
                    <a:cubicBezTo>
                      <a:pt x="7220" y="1453"/>
                      <a:pt x="6744" y="938"/>
                      <a:pt x="6154" y="578"/>
                    </a:cubicBezTo>
                    <a:cubicBezTo>
                      <a:pt x="5558" y="200"/>
                      <a:pt x="4867" y="0"/>
                      <a:pt x="4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7"/>
              <p:cNvSpPr/>
              <p:nvPr/>
            </p:nvSpPr>
            <p:spPr>
              <a:xfrm>
                <a:off x="199000" y="5946475"/>
                <a:ext cx="147550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6" extrusionOk="0">
                    <a:moveTo>
                      <a:pt x="2466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2" y="8006"/>
                      <a:pt x="3826" y="8006"/>
                    </a:cubicBezTo>
                    <a:cubicBezTo>
                      <a:pt x="3829" y="8006"/>
                      <a:pt x="3832" y="8006"/>
                      <a:pt x="3836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2" y="4890"/>
                      <a:pt x="5822" y="4711"/>
                      <a:pt x="5804" y="4536"/>
                    </a:cubicBezTo>
                    <a:cubicBezTo>
                      <a:pt x="5504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37"/>
              <p:cNvSpPr/>
              <p:nvPr/>
            </p:nvSpPr>
            <p:spPr>
              <a:xfrm>
                <a:off x="-19350" y="6252850"/>
                <a:ext cx="250150" cy="145575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3" extrusionOk="0">
                    <a:moveTo>
                      <a:pt x="8647" y="1"/>
                    </a:moveTo>
                    <a:cubicBezTo>
                      <a:pt x="8534" y="1"/>
                      <a:pt x="8414" y="9"/>
                      <a:pt x="8287" y="23"/>
                    </a:cubicBezTo>
                    <a:lnTo>
                      <a:pt x="8285" y="20"/>
                    </a:lnTo>
                    <a:cubicBezTo>
                      <a:pt x="7451" y="113"/>
                      <a:pt x="6329" y="476"/>
                      <a:pt x="5033" y="584"/>
                    </a:cubicBezTo>
                    <a:cubicBezTo>
                      <a:pt x="4682" y="615"/>
                      <a:pt x="4336" y="625"/>
                      <a:pt x="4000" y="625"/>
                    </a:cubicBezTo>
                    <a:cubicBezTo>
                      <a:pt x="3288" y="625"/>
                      <a:pt x="2619" y="579"/>
                      <a:pt x="2043" y="579"/>
                    </a:cubicBezTo>
                    <a:cubicBezTo>
                      <a:pt x="1835" y="579"/>
                      <a:pt x="1638" y="585"/>
                      <a:pt x="1456" y="601"/>
                    </a:cubicBezTo>
                    <a:cubicBezTo>
                      <a:pt x="551" y="678"/>
                      <a:pt x="0" y="1013"/>
                      <a:pt x="97" y="2128"/>
                    </a:cubicBezTo>
                    <a:lnTo>
                      <a:pt x="99" y="2171"/>
                    </a:lnTo>
                    <a:cubicBezTo>
                      <a:pt x="299" y="4268"/>
                      <a:pt x="2357" y="5822"/>
                      <a:pt x="4819" y="5822"/>
                    </a:cubicBezTo>
                    <a:cubicBezTo>
                      <a:pt x="4983" y="5822"/>
                      <a:pt x="5149" y="5815"/>
                      <a:pt x="5316" y="5801"/>
                    </a:cubicBezTo>
                    <a:cubicBezTo>
                      <a:pt x="5736" y="5766"/>
                      <a:pt x="6153" y="5684"/>
                      <a:pt x="6556" y="5559"/>
                    </a:cubicBezTo>
                    <a:cubicBezTo>
                      <a:pt x="8602" y="4918"/>
                      <a:pt x="10005" y="3200"/>
                      <a:pt x="9844" y="1301"/>
                    </a:cubicBezTo>
                    <a:cubicBezTo>
                      <a:pt x="9760" y="299"/>
                      <a:pt x="9333" y="1"/>
                      <a:pt x="8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37"/>
              <p:cNvSpPr/>
              <p:nvPr/>
            </p:nvSpPr>
            <p:spPr>
              <a:xfrm>
                <a:off x="17050" y="6253375"/>
                <a:ext cx="170775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2258" extrusionOk="0">
                    <a:moveTo>
                      <a:pt x="6829" y="1"/>
                    </a:moveTo>
                    <a:cubicBezTo>
                      <a:pt x="5995" y="94"/>
                      <a:pt x="4873" y="457"/>
                      <a:pt x="3577" y="565"/>
                    </a:cubicBezTo>
                    <a:cubicBezTo>
                      <a:pt x="3227" y="595"/>
                      <a:pt x="2881" y="605"/>
                      <a:pt x="2545" y="605"/>
                    </a:cubicBezTo>
                    <a:cubicBezTo>
                      <a:pt x="1828" y="605"/>
                      <a:pt x="1155" y="559"/>
                      <a:pt x="576" y="559"/>
                    </a:cubicBezTo>
                    <a:cubicBezTo>
                      <a:pt x="372" y="559"/>
                      <a:pt x="179" y="565"/>
                      <a:pt x="0" y="580"/>
                    </a:cubicBezTo>
                    <a:cubicBezTo>
                      <a:pt x="62" y="663"/>
                      <a:pt x="1298" y="2257"/>
                      <a:pt x="3245" y="2257"/>
                    </a:cubicBezTo>
                    <a:cubicBezTo>
                      <a:pt x="3497" y="2257"/>
                      <a:pt x="3761" y="2230"/>
                      <a:pt x="4036" y="2170"/>
                    </a:cubicBezTo>
                    <a:cubicBezTo>
                      <a:pt x="6488" y="1635"/>
                      <a:pt x="6831" y="4"/>
                      <a:pt x="6831" y="4"/>
                    </a:cubicBezTo>
                    <a:lnTo>
                      <a:pt x="68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37"/>
              <p:cNvSpPr/>
              <p:nvPr/>
            </p:nvSpPr>
            <p:spPr>
              <a:xfrm>
                <a:off x="-16900" y="6305700"/>
                <a:ext cx="16142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3709" extrusionOk="0">
                    <a:moveTo>
                      <a:pt x="936" y="1"/>
                    </a:moveTo>
                    <a:cubicBezTo>
                      <a:pt x="638" y="1"/>
                      <a:pt x="327" y="19"/>
                      <a:pt x="1" y="57"/>
                    </a:cubicBezTo>
                    <a:cubicBezTo>
                      <a:pt x="201" y="2154"/>
                      <a:pt x="2261" y="3708"/>
                      <a:pt x="4721" y="3708"/>
                    </a:cubicBezTo>
                    <a:cubicBezTo>
                      <a:pt x="4885" y="3708"/>
                      <a:pt x="5051" y="3701"/>
                      <a:pt x="5218" y="3687"/>
                    </a:cubicBezTo>
                    <a:cubicBezTo>
                      <a:pt x="5638" y="3652"/>
                      <a:pt x="6053" y="3570"/>
                      <a:pt x="6457" y="3445"/>
                    </a:cubicBezTo>
                    <a:cubicBezTo>
                      <a:pt x="5867" y="2270"/>
                      <a:pt x="4284" y="1"/>
                      <a:pt x="93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37"/>
              <p:cNvSpPr/>
              <p:nvPr/>
            </p:nvSpPr>
            <p:spPr>
              <a:xfrm>
                <a:off x="-18150" y="6247475"/>
                <a:ext cx="2438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2121" extrusionOk="0">
                    <a:moveTo>
                      <a:pt x="8195" y="1"/>
                    </a:moveTo>
                    <a:cubicBezTo>
                      <a:pt x="8084" y="1"/>
                      <a:pt x="7972" y="9"/>
                      <a:pt x="7861" y="25"/>
                    </a:cubicBezTo>
                    <a:cubicBezTo>
                      <a:pt x="7362" y="96"/>
                      <a:pt x="6881" y="262"/>
                      <a:pt x="6390" y="366"/>
                    </a:cubicBezTo>
                    <a:cubicBezTo>
                      <a:pt x="5881" y="476"/>
                      <a:pt x="5366" y="554"/>
                      <a:pt x="4849" y="601"/>
                    </a:cubicBezTo>
                    <a:cubicBezTo>
                      <a:pt x="4438" y="639"/>
                      <a:pt x="4026" y="658"/>
                      <a:pt x="3614" y="658"/>
                    </a:cubicBezTo>
                    <a:cubicBezTo>
                      <a:pt x="3525" y="658"/>
                      <a:pt x="3436" y="657"/>
                      <a:pt x="3347" y="655"/>
                    </a:cubicBezTo>
                    <a:cubicBezTo>
                      <a:pt x="2940" y="648"/>
                      <a:pt x="2530" y="601"/>
                      <a:pt x="2121" y="601"/>
                    </a:cubicBezTo>
                    <a:cubicBezTo>
                      <a:pt x="2035" y="601"/>
                      <a:pt x="1950" y="603"/>
                      <a:pt x="1864" y="608"/>
                    </a:cubicBezTo>
                    <a:cubicBezTo>
                      <a:pt x="1093" y="650"/>
                      <a:pt x="310" y="993"/>
                      <a:pt x="63" y="1793"/>
                    </a:cubicBezTo>
                    <a:cubicBezTo>
                      <a:pt x="0" y="1991"/>
                      <a:pt x="161" y="2121"/>
                      <a:pt x="321" y="2121"/>
                    </a:cubicBezTo>
                    <a:cubicBezTo>
                      <a:pt x="426" y="2121"/>
                      <a:pt x="531" y="2065"/>
                      <a:pt x="571" y="1935"/>
                    </a:cubicBezTo>
                    <a:cubicBezTo>
                      <a:pt x="778" y="1265"/>
                      <a:pt x="1505" y="1141"/>
                      <a:pt x="2126" y="1141"/>
                    </a:cubicBezTo>
                    <a:cubicBezTo>
                      <a:pt x="2226" y="1141"/>
                      <a:pt x="2323" y="1144"/>
                      <a:pt x="2415" y="1149"/>
                    </a:cubicBezTo>
                    <a:cubicBezTo>
                      <a:pt x="2844" y="1169"/>
                      <a:pt x="3269" y="1185"/>
                      <a:pt x="3695" y="1185"/>
                    </a:cubicBezTo>
                    <a:cubicBezTo>
                      <a:pt x="4079" y="1185"/>
                      <a:pt x="4463" y="1172"/>
                      <a:pt x="4849" y="1137"/>
                    </a:cubicBezTo>
                    <a:cubicBezTo>
                      <a:pt x="5622" y="1066"/>
                      <a:pt x="6386" y="933"/>
                      <a:pt x="7139" y="738"/>
                    </a:cubicBezTo>
                    <a:cubicBezTo>
                      <a:pt x="7440" y="660"/>
                      <a:pt x="7879" y="532"/>
                      <a:pt x="8279" y="532"/>
                    </a:cubicBezTo>
                    <a:cubicBezTo>
                      <a:pt x="8662" y="532"/>
                      <a:pt x="9010" y="650"/>
                      <a:pt x="9164" y="1043"/>
                    </a:cubicBezTo>
                    <a:cubicBezTo>
                      <a:pt x="9214" y="1168"/>
                      <a:pt x="9324" y="1222"/>
                      <a:pt x="9431" y="1222"/>
                    </a:cubicBezTo>
                    <a:cubicBezTo>
                      <a:pt x="9595" y="1222"/>
                      <a:pt x="9751" y="1095"/>
                      <a:pt x="9674" y="901"/>
                    </a:cubicBezTo>
                    <a:cubicBezTo>
                      <a:pt x="9422" y="263"/>
                      <a:pt x="8823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7"/>
              <p:cNvSpPr/>
              <p:nvPr/>
            </p:nvSpPr>
            <p:spPr>
              <a:xfrm>
                <a:off x="-119775" y="59629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2" y="1"/>
                    </a:moveTo>
                    <a:cubicBezTo>
                      <a:pt x="3943" y="1"/>
                      <a:pt x="3873" y="3"/>
                      <a:pt x="3804" y="8"/>
                    </a:cubicBezTo>
                    <a:cubicBezTo>
                      <a:pt x="3847" y="6"/>
                      <a:pt x="3891" y="5"/>
                      <a:pt x="3934" y="5"/>
                    </a:cubicBezTo>
                    <a:cubicBezTo>
                      <a:pt x="4192" y="5"/>
                      <a:pt x="4449" y="39"/>
                      <a:pt x="4700" y="105"/>
                    </a:cubicBezTo>
                    <a:lnTo>
                      <a:pt x="4702" y="105"/>
                    </a:lnTo>
                    <a:cubicBezTo>
                      <a:pt x="5277" y="267"/>
                      <a:pt x="5804" y="567"/>
                      <a:pt x="6234" y="981"/>
                    </a:cubicBezTo>
                    <a:cubicBezTo>
                      <a:pt x="6665" y="1391"/>
                      <a:pt x="7022" y="1871"/>
                      <a:pt x="7290" y="2401"/>
                    </a:cubicBezTo>
                    <a:cubicBezTo>
                      <a:pt x="7836" y="3457"/>
                      <a:pt x="8058" y="4659"/>
                      <a:pt x="8014" y="5838"/>
                    </a:cubicBezTo>
                    <a:cubicBezTo>
                      <a:pt x="7961" y="7016"/>
                      <a:pt x="7617" y="8198"/>
                      <a:pt x="6926" y="9152"/>
                    </a:cubicBezTo>
                    <a:cubicBezTo>
                      <a:pt x="6580" y="9625"/>
                      <a:pt x="6143" y="10033"/>
                      <a:pt x="5629" y="10304"/>
                    </a:cubicBezTo>
                    <a:cubicBezTo>
                      <a:pt x="5194" y="10538"/>
                      <a:pt x="4709" y="10659"/>
                      <a:pt x="4220" y="10659"/>
                    </a:cubicBezTo>
                    <a:cubicBezTo>
                      <a:pt x="4130" y="10659"/>
                      <a:pt x="4041" y="10655"/>
                      <a:pt x="3951" y="10647"/>
                    </a:cubicBezTo>
                    <a:cubicBezTo>
                      <a:pt x="3663" y="10615"/>
                      <a:pt x="3380" y="10547"/>
                      <a:pt x="3109" y="10442"/>
                    </a:cubicBezTo>
                    <a:cubicBezTo>
                      <a:pt x="2843" y="10327"/>
                      <a:pt x="2582" y="10193"/>
                      <a:pt x="2350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7"/>
                      <a:pt x="219" y="6552"/>
                      <a:pt x="182" y="5372"/>
                    </a:cubicBezTo>
                    <a:cubicBezTo>
                      <a:pt x="134" y="4191"/>
                      <a:pt x="397" y="2988"/>
                      <a:pt x="990" y="1961"/>
                    </a:cubicBezTo>
                    <a:cubicBezTo>
                      <a:pt x="1285" y="1449"/>
                      <a:pt x="1677" y="984"/>
                      <a:pt x="2155" y="632"/>
                    </a:cubicBezTo>
                    <a:cubicBezTo>
                      <a:pt x="2631" y="279"/>
                      <a:pt x="3206" y="49"/>
                      <a:pt x="3804" y="6"/>
                    </a:cubicBezTo>
                    <a:lnTo>
                      <a:pt x="3804" y="6"/>
                    </a:lnTo>
                    <a:cubicBezTo>
                      <a:pt x="3204" y="33"/>
                      <a:pt x="2623" y="249"/>
                      <a:pt x="2126" y="593"/>
                    </a:cubicBezTo>
                    <a:cubicBezTo>
                      <a:pt x="1631" y="937"/>
                      <a:pt x="1224" y="1398"/>
                      <a:pt x="909" y="1911"/>
                    </a:cubicBezTo>
                    <a:cubicBezTo>
                      <a:pt x="285" y="2945"/>
                      <a:pt x="1" y="4171"/>
                      <a:pt x="31" y="5376"/>
                    </a:cubicBezTo>
                    <a:cubicBezTo>
                      <a:pt x="46" y="6582"/>
                      <a:pt x="363" y="7798"/>
                      <a:pt x="1011" y="8830"/>
                    </a:cubicBezTo>
                    <a:cubicBezTo>
                      <a:pt x="1334" y="9343"/>
                      <a:pt x="1743" y="9808"/>
                      <a:pt x="2238" y="10171"/>
                    </a:cubicBezTo>
                    <a:cubicBezTo>
                      <a:pt x="2482" y="10357"/>
                      <a:pt x="2755" y="10499"/>
                      <a:pt x="3036" y="10623"/>
                    </a:cubicBezTo>
                    <a:cubicBezTo>
                      <a:pt x="3324" y="10735"/>
                      <a:pt x="3626" y="10810"/>
                      <a:pt x="3933" y="10845"/>
                    </a:cubicBezTo>
                    <a:cubicBezTo>
                      <a:pt x="4030" y="10855"/>
                      <a:pt x="4129" y="10860"/>
                      <a:pt x="4227" y="10860"/>
                    </a:cubicBezTo>
                    <a:cubicBezTo>
                      <a:pt x="4745" y="10860"/>
                      <a:pt x="5265" y="10721"/>
                      <a:pt x="5719" y="10477"/>
                    </a:cubicBezTo>
                    <a:cubicBezTo>
                      <a:pt x="6263" y="10186"/>
                      <a:pt x="6719" y="9754"/>
                      <a:pt x="7075" y="9260"/>
                    </a:cubicBezTo>
                    <a:cubicBezTo>
                      <a:pt x="7785" y="8267"/>
                      <a:pt x="8136" y="7052"/>
                      <a:pt x="8177" y="5845"/>
                    </a:cubicBezTo>
                    <a:cubicBezTo>
                      <a:pt x="8204" y="4638"/>
                      <a:pt x="7960" y="3416"/>
                      <a:pt x="7387" y="2350"/>
                    </a:cubicBezTo>
                    <a:cubicBezTo>
                      <a:pt x="7107" y="1813"/>
                      <a:pt x="6733" y="1332"/>
                      <a:pt x="6282" y="928"/>
                    </a:cubicBezTo>
                    <a:cubicBezTo>
                      <a:pt x="5834" y="522"/>
                      <a:pt x="5294" y="232"/>
                      <a:pt x="4707" y="81"/>
                    </a:cubicBezTo>
                    <a:lnTo>
                      <a:pt x="4706" y="81"/>
                    </a:lnTo>
                    <a:cubicBezTo>
                      <a:pt x="4478" y="27"/>
                      <a:pt x="4245" y="1"/>
                      <a:pt x="4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37"/>
              <p:cNvSpPr/>
              <p:nvPr/>
            </p:nvSpPr>
            <p:spPr>
              <a:xfrm>
                <a:off x="143100" y="5944150"/>
                <a:ext cx="205100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0" extrusionOk="0">
                    <a:moveTo>
                      <a:pt x="4005" y="0"/>
                    </a:moveTo>
                    <a:cubicBezTo>
                      <a:pt x="3938" y="0"/>
                      <a:pt x="3870" y="3"/>
                      <a:pt x="3802" y="7"/>
                    </a:cubicBezTo>
                    <a:cubicBezTo>
                      <a:pt x="3843" y="6"/>
                      <a:pt x="3884" y="5"/>
                      <a:pt x="3924" y="5"/>
                    </a:cubicBezTo>
                    <a:cubicBezTo>
                      <a:pt x="4185" y="5"/>
                      <a:pt x="4447" y="38"/>
                      <a:pt x="4701" y="104"/>
                    </a:cubicBezTo>
                    <a:lnTo>
                      <a:pt x="4702" y="104"/>
                    </a:lnTo>
                    <a:cubicBezTo>
                      <a:pt x="5277" y="266"/>
                      <a:pt x="5802" y="568"/>
                      <a:pt x="6233" y="982"/>
                    </a:cubicBezTo>
                    <a:cubicBezTo>
                      <a:pt x="6663" y="1390"/>
                      <a:pt x="7021" y="1870"/>
                      <a:pt x="7289" y="2400"/>
                    </a:cubicBezTo>
                    <a:cubicBezTo>
                      <a:pt x="7834" y="3456"/>
                      <a:pt x="8058" y="4658"/>
                      <a:pt x="8012" y="5839"/>
                    </a:cubicBezTo>
                    <a:cubicBezTo>
                      <a:pt x="7962" y="7016"/>
                      <a:pt x="7616" y="8199"/>
                      <a:pt x="6924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5" y="10659"/>
                      <a:pt x="4213" y="10659"/>
                    </a:cubicBezTo>
                    <a:cubicBezTo>
                      <a:pt x="4125" y="10659"/>
                      <a:pt x="4037" y="10655"/>
                      <a:pt x="3950" y="10648"/>
                    </a:cubicBezTo>
                    <a:cubicBezTo>
                      <a:pt x="3662" y="10615"/>
                      <a:pt x="3379" y="10546"/>
                      <a:pt x="3109" y="10443"/>
                    </a:cubicBezTo>
                    <a:cubicBezTo>
                      <a:pt x="2843" y="10326"/>
                      <a:pt x="2582" y="10193"/>
                      <a:pt x="2348" y="10016"/>
                    </a:cubicBezTo>
                    <a:cubicBezTo>
                      <a:pt x="1875" y="9673"/>
                      <a:pt x="1479" y="9227"/>
                      <a:pt x="1162" y="8732"/>
                    </a:cubicBezTo>
                    <a:cubicBezTo>
                      <a:pt x="529" y="7736"/>
                      <a:pt x="219" y="6551"/>
                      <a:pt x="180" y="5371"/>
                    </a:cubicBezTo>
                    <a:cubicBezTo>
                      <a:pt x="133" y="4190"/>
                      <a:pt x="396" y="2987"/>
                      <a:pt x="989" y="1960"/>
                    </a:cubicBezTo>
                    <a:cubicBezTo>
                      <a:pt x="1285" y="1448"/>
                      <a:pt x="1677" y="983"/>
                      <a:pt x="2153" y="631"/>
                    </a:cubicBezTo>
                    <a:cubicBezTo>
                      <a:pt x="2631" y="278"/>
                      <a:pt x="3204" y="48"/>
                      <a:pt x="3802" y="5"/>
                    </a:cubicBezTo>
                    <a:lnTo>
                      <a:pt x="3802" y="5"/>
                    </a:lnTo>
                    <a:cubicBezTo>
                      <a:pt x="3204" y="33"/>
                      <a:pt x="2621" y="248"/>
                      <a:pt x="2126" y="592"/>
                    </a:cubicBezTo>
                    <a:cubicBezTo>
                      <a:pt x="1631" y="936"/>
                      <a:pt x="1223" y="1397"/>
                      <a:pt x="907" y="1911"/>
                    </a:cubicBezTo>
                    <a:cubicBezTo>
                      <a:pt x="284" y="2946"/>
                      <a:pt x="1" y="4170"/>
                      <a:pt x="29" y="5375"/>
                    </a:cubicBezTo>
                    <a:cubicBezTo>
                      <a:pt x="46" y="6582"/>
                      <a:pt x="362" y="7797"/>
                      <a:pt x="1009" y="8829"/>
                    </a:cubicBezTo>
                    <a:cubicBezTo>
                      <a:pt x="1333" y="9343"/>
                      <a:pt x="1743" y="9809"/>
                      <a:pt x="2236" y="10170"/>
                    </a:cubicBezTo>
                    <a:cubicBezTo>
                      <a:pt x="2480" y="10356"/>
                      <a:pt x="2755" y="10499"/>
                      <a:pt x="3036" y="10622"/>
                    </a:cubicBezTo>
                    <a:cubicBezTo>
                      <a:pt x="3323" y="10736"/>
                      <a:pt x="3624" y="10810"/>
                      <a:pt x="3931" y="10844"/>
                    </a:cubicBezTo>
                    <a:cubicBezTo>
                      <a:pt x="4029" y="10855"/>
                      <a:pt x="4128" y="10860"/>
                      <a:pt x="4226" y="10860"/>
                    </a:cubicBezTo>
                    <a:cubicBezTo>
                      <a:pt x="4745" y="10860"/>
                      <a:pt x="5264" y="10720"/>
                      <a:pt x="5718" y="10477"/>
                    </a:cubicBezTo>
                    <a:cubicBezTo>
                      <a:pt x="6262" y="10187"/>
                      <a:pt x="6717" y="9754"/>
                      <a:pt x="7073" y="9261"/>
                    </a:cubicBezTo>
                    <a:cubicBezTo>
                      <a:pt x="7785" y="8266"/>
                      <a:pt x="8134" y="7051"/>
                      <a:pt x="8175" y="5844"/>
                    </a:cubicBezTo>
                    <a:cubicBezTo>
                      <a:pt x="8204" y="4639"/>
                      <a:pt x="7958" y="3416"/>
                      <a:pt x="7385" y="2349"/>
                    </a:cubicBezTo>
                    <a:cubicBezTo>
                      <a:pt x="7106" y="1814"/>
                      <a:pt x="6731" y="1333"/>
                      <a:pt x="6280" y="929"/>
                    </a:cubicBezTo>
                    <a:cubicBezTo>
                      <a:pt x="5833" y="522"/>
                      <a:pt x="5292" y="231"/>
                      <a:pt x="4707" y="82"/>
                    </a:cubicBezTo>
                    <a:lnTo>
                      <a:pt x="4704" y="82"/>
                    </a:lnTo>
                    <a:cubicBezTo>
                      <a:pt x="4475" y="28"/>
                      <a:pt x="4241" y="0"/>
                      <a:pt x="4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37"/>
              <p:cNvSpPr/>
              <p:nvPr/>
            </p:nvSpPr>
            <p:spPr>
              <a:xfrm>
                <a:off x="-315750" y="5394575"/>
                <a:ext cx="640475" cy="53720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21488" extrusionOk="0">
                    <a:moveTo>
                      <a:pt x="5133" y="1"/>
                    </a:moveTo>
                    <a:lnTo>
                      <a:pt x="5133" y="1"/>
                    </a:lnTo>
                    <a:cubicBezTo>
                      <a:pt x="3929" y="314"/>
                      <a:pt x="2835" y="1082"/>
                      <a:pt x="2062" y="2070"/>
                    </a:cubicBezTo>
                    <a:cubicBezTo>
                      <a:pt x="999" y="3423"/>
                      <a:pt x="487" y="5145"/>
                      <a:pt x="328" y="6858"/>
                    </a:cubicBezTo>
                    <a:cubicBezTo>
                      <a:pt x="1" y="10389"/>
                      <a:pt x="1146" y="14029"/>
                      <a:pt x="3435" y="16738"/>
                    </a:cubicBezTo>
                    <a:cubicBezTo>
                      <a:pt x="5723" y="19446"/>
                      <a:pt x="9119" y="21183"/>
                      <a:pt x="12656" y="21451"/>
                    </a:cubicBezTo>
                    <a:cubicBezTo>
                      <a:pt x="12981" y="21476"/>
                      <a:pt x="13306" y="21488"/>
                      <a:pt x="13631" y="21488"/>
                    </a:cubicBezTo>
                    <a:cubicBezTo>
                      <a:pt x="16850" y="21488"/>
                      <a:pt x="20059" y="20297"/>
                      <a:pt x="22485" y="18180"/>
                    </a:cubicBezTo>
                    <a:cubicBezTo>
                      <a:pt x="22960" y="17765"/>
                      <a:pt x="23409" y="17312"/>
                      <a:pt x="23955" y="16994"/>
                    </a:cubicBezTo>
                    <a:cubicBezTo>
                      <a:pt x="24337" y="16768"/>
                      <a:pt x="24782" y="16617"/>
                      <a:pt x="25220" y="16617"/>
                    </a:cubicBezTo>
                    <a:cubicBezTo>
                      <a:pt x="25354" y="16617"/>
                      <a:pt x="25488" y="16631"/>
                      <a:pt x="25619" y="16661"/>
                    </a:cubicBezTo>
                    <a:cubicBezTo>
                      <a:pt x="24928" y="15533"/>
                      <a:pt x="23535" y="14961"/>
                      <a:pt x="22203" y="14961"/>
                    </a:cubicBezTo>
                    <a:cubicBezTo>
                      <a:pt x="22176" y="14961"/>
                      <a:pt x="22149" y="14961"/>
                      <a:pt x="22122" y="14961"/>
                    </a:cubicBezTo>
                    <a:cubicBezTo>
                      <a:pt x="20727" y="14985"/>
                      <a:pt x="19400" y="15536"/>
                      <a:pt x="18167" y="16183"/>
                    </a:cubicBezTo>
                    <a:cubicBezTo>
                      <a:pt x="16933" y="16833"/>
                      <a:pt x="15745" y="17583"/>
                      <a:pt x="14433" y="18055"/>
                    </a:cubicBezTo>
                    <a:cubicBezTo>
                      <a:pt x="13404" y="18425"/>
                      <a:pt x="12317" y="18603"/>
                      <a:pt x="11228" y="18603"/>
                    </a:cubicBezTo>
                    <a:cubicBezTo>
                      <a:pt x="8783" y="18603"/>
                      <a:pt x="6324" y="17709"/>
                      <a:pt x="4467" y="16104"/>
                    </a:cubicBezTo>
                    <a:cubicBezTo>
                      <a:pt x="1782" y="13783"/>
                      <a:pt x="390" y="10107"/>
                      <a:pt x="677" y="6572"/>
                    </a:cubicBezTo>
                    <a:cubicBezTo>
                      <a:pt x="821" y="4812"/>
                      <a:pt x="1379" y="3041"/>
                      <a:pt x="2535" y="1711"/>
                    </a:cubicBezTo>
                    <a:cubicBezTo>
                      <a:pt x="3223" y="919"/>
                      <a:pt x="4141" y="306"/>
                      <a:pt x="51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7"/>
              <p:cNvSpPr/>
              <p:nvPr/>
            </p:nvSpPr>
            <p:spPr>
              <a:xfrm>
                <a:off x="-284000" y="5390650"/>
                <a:ext cx="616825" cy="421150"/>
              </a:xfrm>
              <a:custGeom>
                <a:avLst/>
                <a:gdLst/>
                <a:ahLst/>
                <a:cxnLst/>
                <a:rect l="l" t="t" r="r" b="b"/>
                <a:pathLst>
                  <a:path w="24673" h="16846" extrusionOk="0">
                    <a:moveTo>
                      <a:pt x="5062" y="0"/>
                    </a:moveTo>
                    <a:cubicBezTo>
                      <a:pt x="4997" y="0"/>
                      <a:pt x="4933" y="3"/>
                      <a:pt x="4868" y="7"/>
                    </a:cubicBezTo>
                    <a:cubicBezTo>
                      <a:pt x="2514" y="580"/>
                      <a:pt x="585" y="2700"/>
                      <a:pt x="304" y="5117"/>
                    </a:cubicBezTo>
                    <a:cubicBezTo>
                      <a:pt x="0" y="7713"/>
                      <a:pt x="1626" y="10413"/>
                      <a:pt x="4061" y="11361"/>
                    </a:cubicBezTo>
                    <a:cubicBezTo>
                      <a:pt x="4888" y="11683"/>
                      <a:pt x="5765" y="11813"/>
                      <a:pt x="6652" y="11813"/>
                    </a:cubicBezTo>
                    <a:cubicBezTo>
                      <a:pt x="7644" y="11813"/>
                      <a:pt x="8649" y="11651"/>
                      <a:pt x="9612" y="11415"/>
                    </a:cubicBezTo>
                    <a:cubicBezTo>
                      <a:pt x="11437" y="10968"/>
                      <a:pt x="13197" y="10264"/>
                      <a:pt x="15046" y="9922"/>
                    </a:cubicBezTo>
                    <a:cubicBezTo>
                      <a:pt x="15700" y="9801"/>
                      <a:pt x="16375" y="9728"/>
                      <a:pt x="17045" y="9728"/>
                    </a:cubicBezTo>
                    <a:cubicBezTo>
                      <a:pt x="18270" y="9728"/>
                      <a:pt x="19478" y="9970"/>
                      <a:pt x="20520" y="10596"/>
                    </a:cubicBezTo>
                    <a:cubicBezTo>
                      <a:pt x="22664" y="11879"/>
                      <a:pt x="23613" y="14442"/>
                      <a:pt x="24381" y="16827"/>
                    </a:cubicBezTo>
                    <a:cubicBezTo>
                      <a:pt x="24403" y="16832"/>
                      <a:pt x="24427" y="16840"/>
                      <a:pt x="24449" y="16846"/>
                    </a:cubicBezTo>
                    <a:lnTo>
                      <a:pt x="24468" y="16783"/>
                    </a:lnTo>
                    <a:cubicBezTo>
                      <a:pt x="24673" y="14883"/>
                      <a:pt x="24673" y="12935"/>
                      <a:pt x="24132" y="11105"/>
                    </a:cubicBezTo>
                    <a:cubicBezTo>
                      <a:pt x="23591" y="9274"/>
                      <a:pt x="22466" y="7566"/>
                      <a:pt x="20813" y="6610"/>
                    </a:cubicBezTo>
                    <a:cubicBezTo>
                      <a:pt x="19627" y="5923"/>
                      <a:pt x="18265" y="5667"/>
                      <a:pt x="16884" y="5667"/>
                    </a:cubicBezTo>
                    <a:cubicBezTo>
                      <a:pt x="16080" y="5667"/>
                      <a:pt x="15270" y="5754"/>
                      <a:pt x="14485" y="5893"/>
                    </a:cubicBezTo>
                    <a:cubicBezTo>
                      <a:pt x="12353" y="6271"/>
                      <a:pt x="10288" y="7002"/>
                      <a:pt x="8144" y="7303"/>
                    </a:cubicBezTo>
                    <a:cubicBezTo>
                      <a:pt x="7682" y="7369"/>
                      <a:pt x="7209" y="7412"/>
                      <a:pt x="6738" y="7412"/>
                    </a:cubicBezTo>
                    <a:cubicBezTo>
                      <a:pt x="5856" y="7412"/>
                      <a:pt x="4986" y="7261"/>
                      <a:pt x="4229" y="6825"/>
                    </a:cubicBezTo>
                    <a:cubicBezTo>
                      <a:pt x="2949" y="6083"/>
                      <a:pt x="2195" y="4527"/>
                      <a:pt x="2410" y="3063"/>
                    </a:cubicBezTo>
                    <a:cubicBezTo>
                      <a:pt x="2617" y="1630"/>
                      <a:pt x="3739" y="373"/>
                      <a:pt x="5137" y="2"/>
                    </a:cubicBezTo>
                    <a:cubicBezTo>
                      <a:pt x="5112" y="1"/>
                      <a:pt x="5087" y="0"/>
                      <a:pt x="50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7"/>
              <p:cNvSpPr/>
              <p:nvPr/>
            </p:nvSpPr>
            <p:spPr>
              <a:xfrm>
                <a:off x="-306000" y="5390800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6" y="1"/>
                    </a:moveTo>
                    <a:lnTo>
                      <a:pt x="5746" y="1"/>
                    </a:lnTo>
                    <a:cubicBezTo>
                      <a:pt x="5407" y="13"/>
                      <a:pt x="5072" y="62"/>
                      <a:pt x="4744" y="150"/>
                    </a:cubicBezTo>
                    <a:cubicBezTo>
                      <a:pt x="3751" y="455"/>
                      <a:pt x="2833" y="1069"/>
                      <a:pt x="2145" y="1860"/>
                    </a:cubicBezTo>
                    <a:cubicBezTo>
                      <a:pt x="989" y="3191"/>
                      <a:pt x="433" y="4963"/>
                      <a:pt x="287" y="6721"/>
                    </a:cubicBezTo>
                    <a:cubicBezTo>
                      <a:pt x="0" y="10258"/>
                      <a:pt x="1392" y="13934"/>
                      <a:pt x="4078" y="16253"/>
                    </a:cubicBezTo>
                    <a:cubicBezTo>
                      <a:pt x="5937" y="17858"/>
                      <a:pt x="8398" y="18752"/>
                      <a:pt x="10844" y="18752"/>
                    </a:cubicBezTo>
                    <a:cubicBezTo>
                      <a:pt x="11932" y="18752"/>
                      <a:pt x="13017" y="18575"/>
                      <a:pt x="14044" y="18206"/>
                    </a:cubicBezTo>
                    <a:cubicBezTo>
                      <a:pt x="15355" y="17734"/>
                      <a:pt x="16544" y="16979"/>
                      <a:pt x="17778" y="16334"/>
                    </a:cubicBezTo>
                    <a:cubicBezTo>
                      <a:pt x="19012" y="15689"/>
                      <a:pt x="20339" y="15134"/>
                      <a:pt x="21734" y="15111"/>
                    </a:cubicBezTo>
                    <a:cubicBezTo>
                      <a:pt x="21759" y="15110"/>
                      <a:pt x="21784" y="15110"/>
                      <a:pt x="21809" y="15110"/>
                    </a:cubicBezTo>
                    <a:cubicBezTo>
                      <a:pt x="23141" y="15110"/>
                      <a:pt x="24537" y="15683"/>
                      <a:pt x="25229" y="16812"/>
                    </a:cubicBezTo>
                    <a:lnTo>
                      <a:pt x="25261" y="16821"/>
                    </a:lnTo>
                    <a:cubicBezTo>
                      <a:pt x="24493" y="14436"/>
                      <a:pt x="23544" y="11873"/>
                      <a:pt x="21398" y="10589"/>
                    </a:cubicBezTo>
                    <a:cubicBezTo>
                      <a:pt x="20356" y="9963"/>
                      <a:pt x="19145" y="9720"/>
                      <a:pt x="17919" y="9720"/>
                    </a:cubicBezTo>
                    <a:cubicBezTo>
                      <a:pt x="17250" y="9720"/>
                      <a:pt x="16576" y="9793"/>
                      <a:pt x="15924" y="9914"/>
                    </a:cubicBezTo>
                    <a:cubicBezTo>
                      <a:pt x="14078" y="10260"/>
                      <a:pt x="12319" y="10962"/>
                      <a:pt x="10490" y="11409"/>
                    </a:cubicBezTo>
                    <a:cubicBezTo>
                      <a:pt x="9525" y="11644"/>
                      <a:pt x="8520" y="11807"/>
                      <a:pt x="7528" y="11807"/>
                    </a:cubicBezTo>
                    <a:cubicBezTo>
                      <a:pt x="6641" y="11807"/>
                      <a:pt x="5766" y="11677"/>
                      <a:pt x="4939" y="11355"/>
                    </a:cubicBezTo>
                    <a:cubicBezTo>
                      <a:pt x="2504" y="10407"/>
                      <a:pt x="878" y="7706"/>
                      <a:pt x="1182" y="5111"/>
                    </a:cubicBezTo>
                    <a:cubicBezTo>
                      <a:pt x="1463" y="2692"/>
                      <a:pt x="3392" y="572"/>
                      <a:pt x="5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7"/>
              <p:cNvSpPr/>
              <p:nvPr/>
            </p:nvSpPr>
            <p:spPr>
              <a:xfrm>
                <a:off x="-233875" y="5706025"/>
                <a:ext cx="259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7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7"/>
              <p:cNvSpPr/>
              <p:nvPr/>
            </p:nvSpPr>
            <p:spPr>
              <a:xfrm>
                <a:off x="-147050" y="57816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7"/>
              <p:cNvSpPr/>
              <p:nvPr/>
            </p:nvSpPr>
            <p:spPr>
              <a:xfrm>
                <a:off x="-194175" y="57407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37"/>
              <p:cNvSpPr/>
              <p:nvPr/>
            </p:nvSpPr>
            <p:spPr>
              <a:xfrm>
                <a:off x="138200" y="568987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37"/>
              <p:cNvSpPr/>
              <p:nvPr/>
            </p:nvSpPr>
            <p:spPr>
              <a:xfrm>
                <a:off x="182850" y="57246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4" y="803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7"/>
              <p:cNvSpPr/>
              <p:nvPr/>
            </p:nvSpPr>
            <p:spPr>
              <a:xfrm>
                <a:off x="180350" y="56650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7" y="1"/>
                    </a:moveTo>
                    <a:cubicBezTo>
                      <a:pt x="2" y="1"/>
                      <a:pt x="0" y="802"/>
                      <a:pt x="517" y="802"/>
                    </a:cubicBezTo>
                    <a:cubicBezTo>
                      <a:pt x="1036" y="802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7"/>
              <p:cNvSpPr/>
              <p:nvPr/>
            </p:nvSpPr>
            <p:spPr>
              <a:xfrm>
                <a:off x="158650" y="57475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7"/>
              <p:cNvSpPr/>
              <p:nvPr/>
            </p:nvSpPr>
            <p:spPr>
              <a:xfrm>
                <a:off x="-139000" y="5723375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7"/>
              <p:cNvSpPr/>
              <p:nvPr/>
            </p:nvSpPr>
            <p:spPr>
              <a:xfrm>
                <a:off x="-181175" y="5696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7"/>
              <p:cNvSpPr/>
              <p:nvPr/>
            </p:nvSpPr>
            <p:spPr>
              <a:xfrm>
                <a:off x="-102400" y="578602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0" y="0"/>
                      <a:pt x="0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7"/>
              <p:cNvSpPr/>
              <p:nvPr/>
            </p:nvSpPr>
            <p:spPr>
              <a:xfrm>
                <a:off x="-190450" y="57822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7"/>
              <p:cNvSpPr/>
              <p:nvPr/>
            </p:nvSpPr>
            <p:spPr>
              <a:xfrm>
                <a:off x="-244425" y="56595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7"/>
              <p:cNvSpPr/>
              <p:nvPr/>
            </p:nvSpPr>
            <p:spPr>
              <a:xfrm>
                <a:off x="57550" y="57810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7"/>
              <p:cNvSpPr/>
              <p:nvPr/>
            </p:nvSpPr>
            <p:spPr>
              <a:xfrm>
                <a:off x="92300" y="57550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7"/>
              <p:cNvSpPr/>
              <p:nvPr/>
            </p:nvSpPr>
            <p:spPr>
              <a:xfrm>
                <a:off x="47650" y="5734525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7"/>
              <p:cNvSpPr/>
              <p:nvPr/>
            </p:nvSpPr>
            <p:spPr>
              <a:xfrm>
                <a:off x="-268575" y="55547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4" y="1"/>
                      <a:pt x="519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7"/>
              <p:cNvSpPr/>
              <p:nvPr/>
            </p:nvSpPr>
            <p:spPr>
              <a:xfrm>
                <a:off x="-231375" y="56080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37"/>
              <p:cNvSpPr/>
              <p:nvPr/>
            </p:nvSpPr>
            <p:spPr>
              <a:xfrm>
                <a:off x="-227700" y="55689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37"/>
              <p:cNvSpPr/>
              <p:nvPr/>
            </p:nvSpPr>
            <p:spPr>
              <a:xfrm>
                <a:off x="-39175" y="56210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7"/>
              <p:cNvSpPr/>
              <p:nvPr/>
            </p:nvSpPr>
            <p:spPr>
              <a:xfrm>
                <a:off x="30900" y="55875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2" y="1"/>
                      <a:pt x="1" y="803"/>
                      <a:pt x="518" y="803"/>
                    </a:cubicBezTo>
                    <a:cubicBezTo>
                      <a:pt x="1036" y="803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7"/>
              <p:cNvSpPr/>
              <p:nvPr/>
            </p:nvSpPr>
            <p:spPr>
              <a:xfrm>
                <a:off x="114625" y="55832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7"/>
              <p:cNvSpPr/>
              <p:nvPr/>
            </p:nvSpPr>
            <p:spPr>
              <a:xfrm>
                <a:off x="12925" y="55615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7"/>
              <p:cNvSpPr/>
              <p:nvPr/>
            </p:nvSpPr>
            <p:spPr>
              <a:xfrm>
                <a:off x="-8750" y="5613600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7"/>
              <p:cNvSpPr/>
              <p:nvPr/>
            </p:nvSpPr>
            <p:spPr>
              <a:xfrm>
                <a:off x="65000" y="5560300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8" y="0"/>
                    </a:moveTo>
                    <a:cubicBezTo>
                      <a:pt x="3" y="0"/>
                      <a:pt x="1" y="802"/>
                      <a:pt x="518" y="802"/>
                    </a:cubicBezTo>
                    <a:cubicBezTo>
                      <a:pt x="1037" y="802"/>
                      <a:pt x="1037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7"/>
              <p:cNvSpPr/>
              <p:nvPr/>
            </p:nvSpPr>
            <p:spPr>
              <a:xfrm>
                <a:off x="167350" y="5800250"/>
                <a:ext cx="258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7"/>
              <p:cNvSpPr/>
              <p:nvPr/>
            </p:nvSpPr>
            <p:spPr>
              <a:xfrm>
                <a:off x="130150" y="5855450"/>
                <a:ext cx="2585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7"/>
              <p:cNvSpPr/>
              <p:nvPr/>
            </p:nvSpPr>
            <p:spPr>
              <a:xfrm>
                <a:off x="114625" y="58164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37"/>
              <p:cNvSpPr/>
              <p:nvPr/>
            </p:nvSpPr>
            <p:spPr>
              <a:xfrm>
                <a:off x="167925" y="58393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7"/>
              <p:cNvSpPr/>
              <p:nvPr/>
            </p:nvSpPr>
            <p:spPr>
              <a:xfrm>
                <a:off x="94750" y="5869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7"/>
              <p:cNvSpPr/>
              <p:nvPr/>
            </p:nvSpPr>
            <p:spPr>
              <a:xfrm>
                <a:off x="34625" y="58653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9" name="Google Shape;2199;p37"/>
          <p:cNvSpPr/>
          <p:nvPr/>
        </p:nvSpPr>
        <p:spPr>
          <a:xfrm>
            <a:off x="927225" y="761250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37"/>
          <p:cNvSpPr/>
          <p:nvPr/>
        </p:nvSpPr>
        <p:spPr>
          <a:xfrm>
            <a:off x="323850" y="31767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14" y="4157528"/>
            <a:ext cx="1521462" cy="563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1" name="Google Shape;3721;p71"/>
          <p:cNvGrpSpPr/>
          <p:nvPr/>
        </p:nvGrpSpPr>
        <p:grpSpPr>
          <a:xfrm>
            <a:off x="6887581" y="2029501"/>
            <a:ext cx="1902503" cy="2917262"/>
            <a:chOff x="6887581" y="2029501"/>
            <a:chExt cx="1902503" cy="2917262"/>
          </a:xfrm>
        </p:grpSpPr>
        <p:grpSp>
          <p:nvGrpSpPr>
            <p:cNvPr id="3722" name="Google Shape;3722;p71"/>
            <p:cNvGrpSpPr/>
            <p:nvPr/>
          </p:nvGrpSpPr>
          <p:grpSpPr>
            <a:xfrm>
              <a:off x="6887581" y="2029501"/>
              <a:ext cx="1902503" cy="2917262"/>
              <a:chOff x="-3012700" y="2749325"/>
              <a:chExt cx="1992150" cy="3054725"/>
            </a:xfrm>
          </p:grpSpPr>
          <p:sp>
            <p:nvSpPr>
              <p:cNvPr id="3723" name="Google Shape;3723;p71"/>
              <p:cNvSpPr/>
              <p:nvPr/>
            </p:nvSpPr>
            <p:spPr>
              <a:xfrm>
                <a:off x="-1280975" y="4989450"/>
                <a:ext cx="260425" cy="335325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3413" extrusionOk="0">
                    <a:moveTo>
                      <a:pt x="6856" y="1"/>
                    </a:moveTo>
                    <a:lnTo>
                      <a:pt x="2615" y="4218"/>
                    </a:lnTo>
                    <a:cubicBezTo>
                      <a:pt x="2353" y="4882"/>
                      <a:pt x="0" y="10973"/>
                      <a:pt x="1502" y="13412"/>
                    </a:cubicBezTo>
                    <a:lnTo>
                      <a:pt x="10417" y="2879"/>
                    </a:lnTo>
                    <a:lnTo>
                      <a:pt x="6856" y="1"/>
                    </a:ln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71"/>
              <p:cNvSpPr/>
              <p:nvPr/>
            </p:nvSpPr>
            <p:spPr>
              <a:xfrm>
                <a:off x="-1989025" y="5207850"/>
                <a:ext cx="34230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6734" extrusionOk="0">
                    <a:moveTo>
                      <a:pt x="12948" y="0"/>
                    </a:moveTo>
                    <a:lnTo>
                      <a:pt x="7099" y="697"/>
                    </a:lnTo>
                    <a:cubicBezTo>
                      <a:pt x="6900" y="790"/>
                      <a:pt x="570" y="3804"/>
                      <a:pt x="0" y="6734"/>
                    </a:cubicBezTo>
                    <a:lnTo>
                      <a:pt x="13692" y="5022"/>
                    </a:lnTo>
                    <a:lnTo>
                      <a:pt x="12948" y="0"/>
                    </a:ln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71"/>
              <p:cNvSpPr/>
              <p:nvPr/>
            </p:nvSpPr>
            <p:spPr>
              <a:xfrm>
                <a:off x="-1635900" y="4413900"/>
                <a:ext cx="534250" cy="697200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27888" extrusionOk="0">
                    <a:moveTo>
                      <a:pt x="10989" y="1"/>
                    </a:moveTo>
                    <a:cubicBezTo>
                      <a:pt x="7548" y="1455"/>
                      <a:pt x="3614" y="2028"/>
                      <a:pt x="1" y="2177"/>
                    </a:cubicBezTo>
                    <a:cubicBezTo>
                      <a:pt x="1" y="2177"/>
                      <a:pt x="2097" y="17341"/>
                      <a:pt x="16160" y="27887"/>
                    </a:cubicBezTo>
                    <a:lnTo>
                      <a:pt x="16814" y="27240"/>
                    </a:lnTo>
                    <a:lnTo>
                      <a:pt x="21053" y="23024"/>
                    </a:lnTo>
                    <a:lnTo>
                      <a:pt x="21370" y="22711"/>
                    </a:lnTo>
                    <a:cubicBezTo>
                      <a:pt x="21370" y="22711"/>
                      <a:pt x="12455" y="14531"/>
                      <a:pt x="10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71"/>
              <p:cNvSpPr/>
              <p:nvPr/>
            </p:nvSpPr>
            <p:spPr>
              <a:xfrm>
                <a:off x="-1940175" y="4450725"/>
                <a:ext cx="30430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12172" h="31104" extrusionOk="0">
                    <a:moveTo>
                      <a:pt x="1073" y="1"/>
                    </a:moveTo>
                    <a:cubicBezTo>
                      <a:pt x="811" y="2841"/>
                      <a:pt x="1" y="15348"/>
                      <a:pt x="4112" y="31104"/>
                    </a:cubicBezTo>
                    <a:lnTo>
                      <a:pt x="5145" y="30982"/>
                    </a:lnTo>
                    <a:lnTo>
                      <a:pt x="10994" y="30285"/>
                    </a:lnTo>
                    <a:lnTo>
                      <a:pt x="11626" y="30211"/>
                    </a:lnTo>
                    <a:cubicBezTo>
                      <a:pt x="11626" y="30211"/>
                      <a:pt x="11192" y="6135"/>
                      <a:pt x="12172" y="704"/>
                    </a:cubicBezTo>
                    <a:lnTo>
                      <a:pt x="12172" y="704"/>
                    </a:lnTo>
                    <a:cubicBezTo>
                      <a:pt x="11488" y="732"/>
                      <a:pt x="10815" y="745"/>
                      <a:pt x="10160" y="745"/>
                    </a:cubicBezTo>
                    <a:cubicBezTo>
                      <a:pt x="5963" y="745"/>
                      <a:pt x="2457" y="234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71"/>
              <p:cNvSpPr/>
              <p:nvPr/>
            </p:nvSpPr>
            <p:spPr>
              <a:xfrm>
                <a:off x="-1728400" y="4442750"/>
                <a:ext cx="56925" cy="757125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30285" extrusionOk="0">
                    <a:moveTo>
                      <a:pt x="1422" y="1"/>
                    </a:moveTo>
                    <a:cubicBezTo>
                      <a:pt x="1370" y="1"/>
                      <a:pt x="1323" y="30"/>
                      <a:pt x="1313" y="98"/>
                    </a:cubicBezTo>
                    <a:cubicBezTo>
                      <a:pt x="123" y="7894"/>
                      <a:pt x="1" y="15816"/>
                      <a:pt x="950" y="23645"/>
                    </a:cubicBezTo>
                    <a:cubicBezTo>
                      <a:pt x="1216" y="25838"/>
                      <a:pt x="1565" y="28019"/>
                      <a:pt x="1999" y="30187"/>
                    </a:cubicBezTo>
                    <a:cubicBezTo>
                      <a:pt x="2012" y="30255"/>
                      <a:pt x="2061" y="30284"/>
                      <a:pt x="2113" y="30284"/>
                    </a:cubicBezTo>
                    <a:cubicBezTo>
                      <a:pt x="2192" y="30284"/>
                      <a:pt x="2277" y="30218"/>
                      <a:pt x="2257" y="30116"/>
                    </a:cubicBezTo>
                    <a:cubicBezTo>
                      <a:pt x="1487" y="26260"/>
                      <a:pt x="982" y="22357"/>
                      <a:pt x="745" y="18433"/>
                    </a:cubicBezTo>
                    <a:cubicBezTo>
                      <a:pt x="509" y="14540"/>
                      <a:pt x="536" y="10635"/>
                      <a:pt x="826" y="6745"/>
                    </a:cubicBezTo>
                    <a:cubicBezTo>
                      <a:pt x="991" y="4545"/>
                      <a:pt x="1238" y="2352"/>
                      <a:pt x="1572" y="169"/>
                    </a:cubicBezTo>
                    <a:cubicBezTo>
                      <a:pt x="1587" y="67"/>
                      <a:pt x="1500" y="1"/>
                      <a:pt x="1422" y="1"/>
                    </a:cubicBezTo>
                    <a:close/>
                  </a:path>
                </a:pathLst>
              </a:custGeom>
              <a:solidFill>
                <a:srgbClr val="439B8A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71"/>
              <p:cNvSpPr/>
              <p:nvPr/>
            </p:nvSpPr>
            <p:spPr>
              <a:xfrm>
                <a:off x="-1400750" y="4404925"/>
                <a:ext cx="272800" cy="594325"/>
              </a:xfrm>
              <a:custGeom>
                <a:avLst/>
                <a:gdLst/>
                <a:ahLst/>
                <a:cxnLst/>
                <a:rect l="l" t="t" r="r" b="b"/>
                <a:pathLst>
                  <a:path w="10912" h="23773" extrusionOk="0">
                    <a:moveTo>
                      <a:pt x="133" y="0"/>
                    </a:moveTo>
                    <a:cubicBezTo>
                      <a:pt x="66" y="0"/>
                      <a:pt x="0" y="43"/>
                      <a:pt x="3" y="129"/>
                    </a:cubicBezTo>
                    <a:cubicBezTo>
                      <a:pt x="83" y="3592"/>
                      <a:pt x="725" y="7036"/>
                      <a:pt x="1872" y="10304"/>
                    </a:cubicBezTo>
                    <a:cubicBezTo>
                      <a:pt x="3020" y="13570"/>
                      <a:pt x="4664" y="16663"/>
                      <a:pt x="6747" y="19431"/>
                    </a:cubicBezTo>
                    <a:cubicBezTo>
                      <a:pt x="7908" y="20978"/>
                      <a:pt x="9206" y="22419"/>
                      <a:pt x="10625" y="23736"/>
                    </a:cubicBezTo>
                    <a:cubicBezTo>
                      <a:pt x="10653" y="23762"/>
                      <a:pt x="10684" y="23773"/>
                      <a:pt x="10714" y="23773"/>
                    </a:cubicBezTo>
                    <a:cubicBezTo>
                      <a:pt x="10819" y="23773"/>
                      <a:pt x="10912" y="23639"/>
                      <a:pt x="10813" y="23548"/>
                    </a:cubicBezTo>
                    <a:cubicBezTo>
                      <a:pt x="8291" y="21205"/>
                      <a:pt x="6155" y="18463"/>
                      <a:pt x="4483" y="15456"/>
                    </a:cubicBezTo>
                    <a:cubicBezTo>
                      <a:pt x="2813" y="12461"/>
                      <a:pt x="1613" y="9229"/>
                      <a:pt x="922" y="5872"/>
                    </a:cubicBezTo>
                    <a:cubicBezTo>
                      <a:pt x="532" y="3980"/>
                      <a:pt x="315" y="2060"/>
                      <a:pt x="271" y="129"/>
                    </a:cubicBez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rgbClr val="439B8A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71"/>
              <p:cNvSpPr/>
              <p:nvPr/>
            </p:nvSpPr>
            <p:spPr>
              <a:xfrm>
                <a:off x="-2244825" y="3749350"/>
                <a:ext cx="3404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297" extrusionOk="0">
                    <a:moveTo>
                      <a:pt x="10456" y="0"/>
                    </a:moveTo>
                    <a:lnTo>
                      <a:pt x="0" y="2643"/>
                    </a:lnTo>
                    <a:lnTo>
                      <a:pt x="3795" y="8297"/>
                    </a:lnTo>
                    <a:lnTo>
                      <a:pt x="13619" y="7331"/>
                    </a:lnTo>
                    <a:lnTo>
                      <a:pt x="10456" y="0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71"/>
              <p:cNvSpPr/>
              <p:nvPr/>
            </p:nvSpPr>
            <p:spPr>
              <a:xfrm>
                <a:off x="-1997975" y="3607975"/>
                <a:ext cx="672850" cy="861375"/>
              </a:xfrm>
              <a:custGeom>
                <a:avLst/>
                <a:gdLst/>
                <a:ahLst/>
                <a:cxnLst/>
                <a:rect l="l" t="t" r="r" b="b"/>
                <a:pathLst>
                  <a:path w="26914" h="34455" extrusionOk="0">
                    <a:moveTo>
                      <a:pt x="15066" y="0"/>
                    </a:moveTo>
                    <a:cubicBezTo>
                      <a:pt x="14954" y="0"/>
                      <a:pt x="14842" y="2"/>
                      <a:pt x="14728" y="6"/>
                    </a:cubicBezTo>
                    <a:lnTo>
                      <a:pt x="14784" y="111"/>
                    </a:lnTo>
                    <a:cubicBezTo>
                      <a:pt x="13668" y="1257"/>
                      <a:pt x="12071" y="1917"/>
                      <a:pt x="10471" y="1917"/>
                    </a:cubicBezTo>
                    <a:cubicBezTo>
                      <a:pt x="10374" y="1917"/>
                      <a:pt x="10278" y="1914"/>
                      <a:pt x="10182" y="1909"/>
                    </a:cubicBezTo>
                    <a:lnTo>
                      <a:pt x="10185" y="1843"/>
                    </a:lnTo>
                    <a:cubicBezTo>
                      <a:pt x="10145" y="1655"/>
                      <a:pt x="10107" y="1471"/>
                      <a:pt x="10067" y="1282"/>
                    </a:cubicBezTo>
                    <a:cubicBezTo>
                      <a:pt x="9111" y="1548"/>
                      <a:pt x="2572" y="3403"/>
                      <a:pt x="1" y="4699"/>
                    </a:cubicBezTo>
                    <a:cubicBezTo>
                      <a:pt x="1" y="4699"/>
                      <a:pt x="1970" y="11123"/>
                      <a:pt x="3175" y="13109"/>
                    </a:cubicBezTo>
                    <a:cubicBezTo>
                      <a:pt x="3175" y="13109"/>
                      <a:pt x="2850" y="30099"/>
                      <a:pt x="2752" y="33597"/>
                    </a:cubicBezTo>
                    <a:cubicBezTo>
                      <a:pt x="2752" y="33597"/>
                      <a:pt x="2975" y="33643"/>
                      <a:pt x="3385" y="33711"/>
                    </a:cubicBezTo>
                    <a:cubicBezTo>
                      <a:pt x="4769" y="33944"/>
                      <a:pt x="8277" y="34455"/>
                      <a:pt x="12472" y="34455"/>
                    </a:cubicBezTo>
                    <a:cubicBezTo>
                      <a:pt x="13128" y="34455"/>
                      <a:pt x="13800" y="34442"/>
                      <a:pt x="14484" y="34414"/>
                    </a:cubicBezTo>
                    <a:cubicBezTo>
                      <a:pt x="18097" y="34267"/>
                      <a:pt x="22033" y="33690"/>
                      <a:pt x="25473" y="32238"/>
                    </a:cubicBezTo>
                    <a:cubicBezTo>
                      <a:pt x="25963" y="32031"/>
                      <a:pt x="26444" y="31806"/>
                      <a:pt x="26914" y="31563"/>
                    </a:cubicBezTo>
                    <a:cubicBezTo>
                      <a:pt x="26914" y="31563"/>
                      <a:pt x="24433" y="17574"/>
                      <a:pt x="23687" y="11323"/>
                    </a:cubicBezTo>
                    <a:lnTo>
                      <a:pt x="25000" y="11174"/>
                    </a:lnTo>
                    <a:cubicBezTo>
                      <a:pt x="25000" y="11174"/>
                      <a:pt x="23689" y="0"/>
                      <a:pt x="15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71"/>
              <p:cNvSpPr/>
              <p:nvPr/>
            </p:nvSpPr>
            <p:spPr>
              <a:xfrm>
                <a:off x="-1923425" y="3769925"/>
                <a:ext cx="21125" cy="16902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761" extrusionOk="0">
                    <a:moveTo>
                      <a:pt x="681" y="1"/>
                    </a:moveTo>
                    <a:cubicBezTo>
                      <a:pt x="629" y="1"/>
                      <a:pt x="580" y="30"/>
                      <a:pt x="568" y="98"/>
                    </a:cubicBezTo>
                    <a:cubicBezTo>
                      <a:pt x="166" y="2252"/>
                      <a:pt x="0" y="4442"/>
                      <a:pt x="71" y="6631"/>
                    </a:cubicBezTo>
                    <a:cubicBezTo>
                      <a:pt x="75" y="6717"/>
                      <a:pt x="144" y="6760"/>
                      <a:pt x="211" y="6760"/>
                    </a:cubicBezTo>
                    <a:cubicBezTo>
                      <a:pt x="278" y="6760"/>
                      <a:pt x="342" y="6718"/>
                      <a:pt x="339" y="6631"/>
                    </a:cubicBezTo>
                    <a:cubicBezTo>
                      <a:pt x="266" y="4465"/>
                      <a:pt x="431" y="2299"/>
                      <a:pt x="826" y="169"/>
                    </a:cubicBezTo>
                    <a:cubicBezTo>
                      <a:pt x="845" y="67"/>
                      <a:pt x="759" y="1"/>
                      <a:pt x="681" y="1"/>
                    </a:cubicBezTo>
                    <a:close/>
                  </a:path>
                </a:pathLst>
              </a:custGeom>
              <a:solidFill>
                <a:srgbClr val="56B2A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71"/>
              <p:cNvSpPr/>
              <p:nvPr/>
            </p:nvSpPr>
            <p:spPr>
              <a:xfrm>
                <a:off x="-2551100" y="3448000"/>
                <a:ext cx="831875" cy="96325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38530" extrusionOk="0">
                    <a:moveTo>
                      <a:pt x="3014" y="0"/>
                    </a:moveTo>
                    <a:lnTo>
                      <a:pt x="1" y="2532"/>
                    </a:lnTo>
                    <a:lnTo>
                      <a:pt x="29651" y="37825"/>
                    </a:lnTo>
                    <a:cubicBezTo>
                      <a:pt x="30040" y="38290"/>
                      <a:pt x="30599" y="38529"/>
                      <a:pt x="31161" y="38529"/>
                    </a:cubicBezTo>
                    <a:cubicBezTo>
                      <a:pt x="31607" y="38529"/>
                      <a:pt x="32057" y="38378"/>
                      <a:pt x="32426" y="38069"/>
                    </a:cubicBezTo>
                    <a:cubicBezTo>
                      <a:pt x="32621" y="37906"/>
                      <a:pt x="32782" y="37706"/>
                      <a:pt x="32900" y="37481"/>
                    </a:cubicBezTo>
                    <a:cubicBezTo>
                      <a:pt x="33275" y="36773"/>
                      <a:pt x="33182" y="35906"/>
                      <a:pt x="32665" y="35295"/>
                    </a:cubicBezTo>
                    <a:lnTo>
                      <a:pt x="3014" y="0"/>
                    </a:lnTo>
                    <a:close/>
                  </a:path>
                </a:pathLst>
              </a:custGeom>
              <a:solidFill>
                <a:srgbClr val="C6C6C6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71"/>
              <p:cNvSpPr/>
              <p:nvPr/>
            </p:nvSpPr>
            <p:spPr>
              <a:xfrm>
                <a:off x="-2486550" y="3449675"/>
                <a:ext cx="18950" cy="14640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6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15" y="3067"/>
                    </a:lnTo>
                    <a:lnTo>
                      <a:pt x="0" y="5538"/>
                    </a:lnTo>
                    <a:lnTo>
                      <a:pt x="266" y="5855"/>
                    </a:lnTo>
                    <a:lnTo>
                      <a:pt x="514" y="3091"/>
                    </a:lnTo>
                    <a:lnTo>
                      <a:pt x="539" y="2794"/>
                    </a:lnTo>
                    <a:lnTo>
                      <a:pt x="758" y="321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71"/>
              <p:cNvSpPr/>
              <p:nvPr/>
            </p:nvSpPr>
            <p:spPr>
              <a:xfrm>
                <a:off x="-2396600" y="355675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1"/>
                    </a:lnTo>
                    <a:lnTo>
                      <a:pt x="538" y="2797"/>
                    </a:lnTo>
                    <a:lnTo>
                      <a:pt x="756" y="320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71"/>
              <p:cNvSpPr/>
              <p:nvPr/>
            </p:nvSpPr>
            <p:spPr>
              <a:xfrm>
                <a:off x="-2296225" y="3676300"/>
                <a:ext cx="1900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17" y="3065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6" y="3088"/>
                    </a:lnTo>
                    <a:lnTo>
                      <a:pt x="541" y="2793"/>
                    </a:lnTo>
                    <a:lnTo>
                      <a:pt x="760" y="321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71"/>
              <p:cNvSpPr/>
              <p:nvPr/>
            </p:nvSpPr>
            <p:spPr>
              <a:xfrm>
                <a:off x="-2206275" y="3783375"/>
                <a:ext cx="1897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855" extrusionOk="0">
                    <a:moveTo>
                      <a:pt x="491" y="0"/>
                    </a:moveTo>
                    <a:lnTo>
                      <a:pt x="246" y="2768"/>
                    </a:lnTo>
                    <a:lnTo>
                      <a:pt x="248" y="2770"/>
                    </a:lnTo>
                    <a:lnTo>
                      <a:pt x="221" y="3063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6" y="3088"/>
                    </a:lnTo>
                    <a:lnTo>
                      <a:pt x="540" y="2795"/>
                    </a:lnTo>
                    <a:lnTo>
                      <a:pt x="758" y="319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71"/>
              <p:cNvSpPr/>
              <p:nvPr/>
            </p:nvSpPr>
            <p:spPr>
              <a:xfrm>
                <a:off x="-2116875" y="3889775"/>
                <a:ext cx="1902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55" extrusionOk="0">
                    <a:moveTo>
                      <a:pt x="491" y="0"/>
                    </a:moveTo>
                    <a:lnTo>
                      <a:pt x="245" y="2768"/>
                    </a:lnTo>
                    <a:lnTo>
                      <a:pt x="218" y="3064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4" y="3088"/>
                    </a:lnTo>
                    <a:lnTo>
                      <a:pt x="542" y="2793"/>
                    </a:lnTo>
                    <a:lnTo>
                      <a:pt x="760" y="320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71"/>
              <p:cNvSpPr/>
              <p:nvPr/>
            </p:nvSpPr>
            <p:spPr>
              <a:xfrm>
                <a:off x="-2026900" y="3996850"/>
                <a:ext cx="1895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48" y="2771"/>
                    </a:lnTo>
                    <a:lnTo>
                      <a:pt x="219" y="3063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5" y="3088"/>
                    </a:lnTo>
                    <a:lnTo>
                      <a:pt x="537" y="2795"/>
                    </a:lnTo>
                    <a:lnTo>
                      <a:pt x="758" y="319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71"/>
              <p:cNvSpPr/>
              <p:nvPr/>
            </p:nvSpPr>
            <p:spPr>
              <a:xfrm>
                <a:off x="-1926475" y="4116325"/>
                <a:ext cx="18950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7" extrusionOk="0">
                    <a:moveTo>
                      <a:pt x="488" y="1"/>
                    </a:moveTo>
                    <a:lnTo>
                      <a:pt x="244" y="2770"/>
                    </a:lnTo>
                    <a:lnTo>
                      <a:pt x="217" y="3067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9" y="2796"/>
                    </a:lnTo>
                    <a:lnTo>
                      <a:pt x="758" y="323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71"/>
              <p:cNvSpPr/>
              <p:nvPr/>
            </p:nvSpPr>
            <p:spPr>
              <a:xfrm>
                <a:off x="-1836525" y="422340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90" y="1"/>
                    </a:moveTo>
                    <a:lnTo>
                      <a:pt x="244" y="2770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8" y="2797"/>
                    </a:lnTo>
                    <a:lnTo>
                      <a:pt x="756" y="319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71"/>
              <p:cNvSpPr/>
              <p:nvPr/>
            </p:nvSpPr>
            <p:spPr>
              <a:xfrm>
                <a:off x="-2549650" y="3513025"/>
                <a:ext cx="14520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793" extrusionOk="0">
                    <a:moveTo>
                      <a:pt x="0" y="1"/>
                    </a:moveTo>
                    <a:lnTo>
                      <a:pt x="270" y="321"/>
                    </a:lnTo>
                    <a:lnTo>
                      <a:pt x="2739" y="533"/>
                    </a:lnTo>
                    <a:lnTo>
                      <a:pt x="3038" y="557"/>
                    </a:lnTo>
                    <a:lnTo>
                      <a:pt x="5807" y="792"/>
                    </a:lnTo>
                    <a:lnTo>
                      <a:pt x="5539" y="474"/>
                    </a:lnTo>
                    <a:lnTo>
                      <a:pt x="3063" y="260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71"/>
              <p:cNvSpPr/>
              <p:nvPr/>
            </p:nvSpPr>
            <p:spPr>
              <a:xfrm>
                <a:off x="-2459650" y="3620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6" y="319"/>
                    </a:lnTo>
                    <a:lnTo>
                      <a:pt x="2741" y="531"/>
                    </a:lnTo>
                    <a:lnTo>
                      <a:pt x="3036" y="557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60" y="263"/>
                    </a:lnTo>
                    <a:lnTo>
                      <a:pt x="2768" y="238"/>
                    </a:lnTo>
                    <a:lnTo>
                      <a:pt x="2766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71"/>
              <p:cNvSpPr/>
              <p:nvPr/>
            </p:nvSpPr>
            <p:spPr>
              <a:xfrm>
                <a:off x="-2359275" y="3739650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0" y="0"/>
                    </a:moveTo>
                    <a:lnTo>
                      <a:pt x="270" y="320"/>
                    </a:lnTo>
                    <a:lnTo>
                      <a:pt x="2739" y="531"/>
                    </a:lnTo>
                    <a:lnTo>
                      <a:pt x="3038" y="554"/>
                    </a:lnTo>
                    <a:lnTo>
                      <a:pt x="5805" y="792"/>
                    </a:lnTo>
                    <a:lnTo>
                      <a:pt x="5538" y="473"/>
                    </a:lnTo>
                    <a:lnTo>
                      <a:pt x="3063" y="259"/>
                    </a:lnTo>
                    <a:lnTo>
                      <a:pt x="2768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71"/>
              <p:cNvSpPr/>
              <p:nvPr/>
            </p:nvSpPr>
            <p:spPr>
              <a:xfrm>
                <a:off x="-2269325" y="3846725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1" y="0"/>
                    </a:moveTo>
                    <a:lnTo>
                      <a:pt x="269" y="319"/>
                    </a:lnTo>
                    <a:lnTo>
                      <a:pt x="2743" y="529"/>
                    </a:lnTo>
                    <a:lnTo>
                      <a:pt x="3038" y="554"/>
                    </a:lnTo>
                    <a:lnTo>
                      <a:pt x="5806" y="792"/>
                    </a:lnTo>
                    <a:lnTo>
                      <a:pt x="5806" y="792"/>
                    </a:lnTo>
                    <a:lnTo>
                      <a:pt x="5540" y="473"/>
                    </a:lnTo>
                    <a:lnTo>
                      <a:pt x="3062" y="261"/>
                    </a:lnTo>
                    <a:lnTo>
                      <a:pt x="2770" y="236"/>
                    </a:lnTo>
                    <a:lnTo>
                      <a:pt x="2768" y="2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71"/>
              <p:cNvSpPr/>
              <p:nvPr/>
            </p:nvSpPr>
            <p:spPr>
              <a:xfrm>
                <a:off x="-2179925" y="3953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1" y="1"/>
                    </a:moveTo>
                    <a:lnTo>
                      <a:pt x="270" y="321"/>
                    </a:lnTo>
                    <a:lnTo>
                      <a:pt x="2740" y="531"/>
                    </a:lnTo>
                    <a:lnTo>
                      <a:pt x="3036" y="555"/>
                    </a:lnTo>
                    <a:lnTo>
                      <a:pt x="5806" y="792"/>
                    </a:lnTo>
                    <a:lnTo>
                      <a:pt x="5538" y="474"/>
                    </a:lnTo>
                    <a:lnTo>
                      <a:pt x="3064" y="260"/>
                    </a:lnTo>
                    <a:lnTo>
                      <a:pt x="2767" y="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71"/>
              <p:cNvSpPr/>
              <p:nvPr/>
            </p:nvSpPr>
            <p:spPr>
              <a:xfrm>
                <a:off x="-2089950" y="40601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8" y="320"/>
                    </a:lnTo>
                    <a:lnTo>
                      <a:pt x="2741" y="530"/>
                    </a:lnTo>
                    <a:lnTo>
                      <a:pt x="3037" y="555"/>
                    </a:lnTo>
                    <a:lnTo>
                      <a:pt x="5805" y="792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59" y="262"/>
                    </a:lnTo>
                    <a:lnTo>
                      <a:pt x="2770" y="238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71"/>
              <p:cNvSpPr/>
              <p:nvPr/>
            </p:nvSpPr>
            <p:spPr>
              <a:xfrm>
                <a:off x="-1989525" y="41796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70" y="323"/>
                    </a:lnTo>
                    <a:lnTo>
                      <a:pt x="2739" y="533"/>
                    </a:lnTo>
                    <a:lnTo>
                      <a:pt x="3036" y="556"/>
                    </a:lnTo>
                    <a:lnTo>
                      <a:pt x="5805" y="792"/>
                    </a:lnTo>
                    <a:lnTo>
                      <a:pt x="5537" y="473"/>
                    </a:lnTo>
                    <a:lnTo>
                      <a:pt x="3061" y="262"/>
                    </a:lnTo>
                    <a:lnTo>
                      <a:pt x="2766" y="2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71"/>
              <p:cNvSpPr/>
              <p:nvPr/>
            </p:nvSpPr>
            <p:spPr>
              <a:xfrm>
                <a:off x="-1899575" y="4286800"/>
                <a:ext cx="1451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1" extrusionOk="0">
                    <a:moveTo>
                      <a:pt x="0" y="0"/>
                    </a:moveTo>
                    <a:lnTo>
                      <a:pt x="268" y="319"/>
                    </a:lnTo>
                    <a:lnTo>
                      <a:pt x="2741" y="529"/>
                    </a:lnTo>
                    <a:lnTo>
                      <a:pt x="3036" y="554"/>
                    </a:lnTo>
                    <a:lnTo>
                      <a:pt x="5805" y="790"/>
                    </a:lnTo>
                    <a:lnTo>
                      <a:pt x="5538" y="473"/>
                    </a:lnTo>
                    <a:lnTo>
                      <a:pt x="3060" y="261"/>
                    </a:lnTo>
                    <a:lnTo>
                      <a:pt x="2768" y="236"/>
                    </a:lnTo>
                    <a:lnTo>
                      <a:pt x="2766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71"/>
              <p:cNvSpPr/>
              <p:nvPr/>
            </p:nvSpPr>
            <p:spPr>
              <a:xfrm>
                <a:off x="-2522875" y="3448000"/>
                <a:ext cx="803650" cy="939500"/>
              </a:xfrm>
              <a:custGeom>
                <a:avLst/>
                <a:gdLst/>
                <a:ahLst/>
                <a:cxnLst/>
                <a:rect l="l" t="t" r="r" b="b"/>
                <a:pathLst>
                  <a:path w="32146" h="37580" extrusionOk="0">
                    <a:moveTo>
                      <a:pt x="1885" y="0"/>
                    </a:moveTo>
                    <a:lnTo>
                      <a:pt x="0" y="1583"/>
                    </a:lnTo>
                    <a:lnTo>
                      <a:pt x="29653" y="36876"/>
                    </a:lnTo>
                    <a:cubicBezTo>
                      <a:pt x="30032" y="37330"/>
                      <a:pt x="30587" y="37579"/>
                      <a:pt x="31158" y="37579"/>
                    </a:cubicBezTo>
                    <a:cubicBezTo>
                      <a:pt x="31363" y="37579"/>
                      <a:pt x="31570" y="37547"/>
                      <a:pt x="31771" y="37481"/>
                    </a:cubicBezTo>
                    <a:cubicBezTo>
                      <a:pt x="32146" y="36773"/>
                      <a:pt x="32053" y="35906"/>
                      <a:pt x="31536" y="35295"/>
                    </a:cubicBezTo>
                    <a:lnTo>
                      <a:pt x="1885" y="0"/>
                    </a:lnTo>
                    <a:close/>
                  </a:path>
                </a:pathLst>
              </a:custGeom>
              <a:solidFill>
                <a:srgbClr val="02020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71"/>
              <p:cNvSpPr/>
              <p:nvPr/>
            </p:nvSpPr>
            <p:spPr>
              <a:xfrm>
                <a:off x="-2682150" y="3280825"/>
                <a:ext cx="179800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272" extrusionOk="0">
                    <a:moveTo>
                      <a:pt x="822" y="1"/>
                    </a:moveTo>
                    <a:lnTo>
                      <a:pt x="0" y="691"/>
                    </a:lnTo>
                    <a:lnTo>
                      <a:pt x="6370" y="8272"/>
                    </a:lnTo>
                    <a:lnTo>
                      <a:pt x="7192" y="758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71"/>
              <p:cNvSpPr/>
              <p:nvPr/>
            </p:nvSpPr>
            <p:spPr>
              <a:xfrm>
                <a:off x="-3012700" y="3014925"/>
                <a:ext cx="433450" cy="379725"/>
              </a:xfrm>
              <a:custGeom>
                <a:avLst/>
                <a:gdLst/>
                <a:ahLst/>
                <a:cxnLst/>
                <a:rect l="l" t="t" r="r" b="b"/>
                <a:pathLst>
                  <a:path w="17338" h="15189" extrusionOk="0">
                    <a:moveTo>
                      <a:pt x="5761" y="1"/>
                    </a:moveTo>
                    <a:cubicBezTo>
                      <a:pt x="4014" y="1"/>
                      <a:pt x="2507" y="674"/>
                      <a:pt x="1621" y="2028"/>
                    </a:cubicBezTo>
                    <a:cubicBezTo>
                      <a:pt x="1" y="4506"/>
                      <a:pt x="984" y="8452"/>
                      <a:pt x="3770" y="11462"/>
                    </a:cubicBezTo>
                    <a:cubicBezTo>
                      <a:pt x="4204" y="11930"/>
                      <a:pt x="4670" y="12366"/>
                      <a:pt x="5168" y="12762"/>
                    </a:cubicBezTo>
                    <a:cubicBezTo>
                      <a:pt x="6648" y="13950"/>
                      <a:pt x="8243" y="14708"/>
                      <a:pt x="9751" y="15020"/>
                    </a:cubicBezTo>
                    <a:cubicBezTo>
                      <a:pt x="10290" y="15132"/>
                      <a:pt x="10817" y="15189"/>
                      <a:pt x="11325" y="15189"/>
                    </a:cubicBezTo>
                    <a:cubicBezTo>
                      <a:pt x="13075" y="15189"/>
                      <a:pt x="14585" y="14517"/>
                      <a:pt x="15472" y="13159"/>
                    </a:cubicBezTo>
                    <a:cubicBezTo>
                      <a:pt x="17338" y="10308"/>
                      <a:pt x="15746" y="5501"/>
                      <a:pt x="11924" y="2428"/>
                    </a:cubicBezTo>
                    <a:cubicBezTo>
                      <a:pt x="11275" y="1905"/>
                      <a:pt x="10573" y="1447"/>
                      <a:pt x="9831" y="1066"/>
                    </a:cubicBezTo>
                    <a:cubicBezTo>
                      <a:pt x="8761" y="518"/>
                      <a:pt x="7682" y="183"/>
                      <a:pt x="6656" y="57"/>
                    </a:cubicBezTo>
                    <a:cubicBezTo>
                      <a:pt x="6352" y="20"/>
                      <a:pt x="6053" y="1"/>
                      <a:pt x="5761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71"/>
              <p:cNvSpPr/>
              <p:nvPr/>
            </p:nvSpPr>
            <p:spPr>
              <a:xfrm>
                <a:off x="-2918425" y="3016350"/>
                <a:ext cx="248000" cy="37412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14965" extrusionOk="0">
                    <a:moveTo>
                      <a:pt x="2884" y="0"/>
                    </a:moveTo>
                    <a:lnTo>
                      <a:pt x="2884" y="0"/>
                    </a:lnTo>
                    <a:cubicBezTo>
                      <a:pt x="3223" y="1176"/>
                      <a:pt x="3650" y="2346"/>
                      <a:pt x="3828" y="3485"/>
                    </a:cubicBezTo>
                    <a:cubicBezTo>
                      <a:pt x="3936" y="4183"/>
                      <a:pt x="3960" y="4898"/>
                      <a:pt x="3826" y="5597"/>
                    </a:cubicBezTo>
                    <a:cubicBezTo>
                      <a:pt x="3682" y="6339"/>
                      <a:pt x="3335" y="7017"/>
                      <a:pt x="2907" y="7632"/>
                    </a:cubicBezTo>
                    <a:cubicBezTo>
                      <a:pt x="2040" y="8883"/>
                      <a:pt x="855" y="9892"/>
                      <a:pt x="102" y="11226"/>
                    </a:cubicBezTo>
                    <a:cubicBezTo>
                      <a:pt x="67" y="11285"/>
                      <a:pt x="35" y="11346"/>
                      <a:pt x="1" y="11407"/>
                    </a:cubicBezTo>
                    <a:cubicBezTo>
                      <a:pt x="433" y="11875"/>
                      <a:pt x="899" y="12309"/>
                      <a:pt x="1397" y="12707"/>
                    </a:cubicBezTo>
                    <a:cubicBezTo>
                      <a:pt x="2877" y="13895"/>
                      <a:pt x="4472" y="14651"/>
                      <a:pt x="5980" y="14964"/>
                    </a:cubicBezTo>
                    <a:cubicBezTo>
                      <a:pt x="6080" y="14449"/>
                      <a:pt x="6273" y="13951"/>
                      <a:pt x="6514" y="13487"/>
                    </a:cubicBezTo>
                    <a:cubicBezTo>
                      <a:pt x="7270" y="12024"/>
                      <a:pt x="8456" y="10788"/>
                      <a:pt x="8953" y="9192"/>
                    </a:cubicBezTo>
                    <a:cubicBezTo>
                      <a:pt x="9919" y="6066"/>
                      <a:pt x="7419" y="3604"/>
                      <a:pt x="6060" y="1009"/>
                    </a:cubicBezTo>
                    <a:cubicBezTo>
                      <a:pt x="4990" y="461"/>
                      <a:pt x="3911" y="124"/>
                      <a:pt x="2884" y="0"/>
                    </a:cubicBezTo>
                    <a:close/>
                  </a:path>
                </a:pathLst>
              </a:custGeom>
              <a:solidFill>
                <a:srgbClr val="D7FFF7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71"/>
              <p:cNvSpPr/>
              <p:nvPr/>
            </p:nvSpPr>
            <p:spPr>
              <a:xfrm>
                <a:off x="-3010700" y="3002250"/>
                <a:ext cx="445275" cy="405100"/>
              </a:xfrm>
              <a:custGeom>
                <a:avLst/>
                <a:gdLst/>
                <a:ahLst/>
                <a:cxnLst/>
                <a:rect l="l" t="t" r="r" b="b"/>
                <a:pathLst>
                  <a:path w="17811" h="16204" extrusionOk="0">
                    <a:moveTo>
                      <a:pt x="5788" y="1014"/>
                    </a:moveTo>
                    <a:cubicBezTo>
                      <a:pt x="5871" y="1014"/>
                      <a:pt x="5956" y="1015"/>
                      <a:pt x="6041" y="1018"/>
                    </a:cubicBezTo>
                    <a:cubicBezTo>
                      <a:pt x="7875" y="1091"/>
                      <a:pt x="9848" y="1905"/>
                      <a:pt x="11598" y="3312"/>
                    </a:cubicBezTo>
                    <a:cubicBezTo>
                      <a:pt x="15183" y="6193"/>
                      <a:pt x="16695" y="10688"/>
                      <a:pt x="14968" y="13328"/>
                    </a:cubicBezTo>
                    <a:cubicBezTo>
                      <a:pt x="14180" y="14536"/>
                      <a:pt x="12829" y="15191"/>
                      <a:pt x="11148" y="15191"/>
                    </a:cubicBezTo>
                    <a:cubicBezTo>
                      <a:pt x="11063" y="15191"/>
                      <a:pt x="10978" y="15189"/>
                      <a:pt x="10892" y="15186"/>
                    </a:cubicBezTo>
                    <a:cubicBezTo>
                      <a:pt x="9058" y="15115"/>
                      <a:pt x="7085" y="14300"/>
                      <a:pt x="5334" y="12893"/>
                    </a:cubicBezTo>
                    <a:cubicBezTo>
                      <a:pt x="3583" y="11486"/>
                      <a:pt x="2271" y="9659"/>
                      <a:pt x="1641" y="7751"/>
                    </a:cubicBezTo>
                    <a:cubicBezTo>
                      <a:pt x="1021" y="5874"/>
                      <a:pt x="1134" y="4142"/>
                      <a:pt x="1963" y="2876"/>
                    </a:cubicBezTo>
                    <a:cubicBezTo>
                      <a:pt x="2171" y="2556"/>
                      <a:pt x="2426" y="2268"/>
                      <a:pt x="2717" y="2024"/>
                    </a:cubicBezTo>
                    <a:cubicBezTo>
                      <a:pt x="3503" y="1363"/>
                      <a:pt x="4556" y="1014"/>
                      <a:pt x="5788" y="1014"/>
                    </a:cubicBezTo>
                    <a:close/>
                    <a:moveTo>
                      <a:pt x="5580" y="1"/>
                    </a:moveTo>
                    <a:cubicBezTo>
                      <a:pt x="3626" y="1"/>
                      <a:pt x="2049" y="776"/>
                      <a:pt x="1119" y="2198"/>
                    </a:cubicBezTo>
                    <a:cubicBezTo>
                      <a:pt x="143" y="3691"/>
                      <a:pt x="0" y="5713"/>
                      <a:pt x="721" y="7891"/>
                    </a:cubicBezTo>
                    <a:cubicBezTo>
                      <a:pt x="1431" y="10035"/>
                      <a:pt x="2893" y="12078"/>
                      <a:pt x="4843" y="13645"/>
                    </a:cubicBezTo>
                    <a:cubicBezTo>
                      <a:pt x="6792" y="15212"/>
                      <a:pt x="8998" y="16118"/>
                      <a:pt x="11056" y="16198"/>
                    </a:cubicBezTo>
                    <a:cubicBezTo>
                      <a:pt x="11154" y="16202"/>
                      <a:pt x="11251" y="16204"/>
                      <a:pt x="11347" y="16204"/>
                    </a:cubicBezTo>
                    <a:cubicBezTo>
                      <a:pt x="12773" y="16204"/>
                      <a:pt x="13996" y="15793"/>
                      <a:pt x="14915" y="15022"/>
                    </a:cubicBezTo>
                    <a:cubicBezTo>
                      <a:pt x="15263" y="14730"/>
                      <a:pt x="15564" y="14388"/>
                      <a:pt x="15812" y="14008"/>
                    </a:cubicBezTo>
                    <a:cubicBezTo>
                      <a:pt x="17810" y="10951"/>
                      <a:pt x="16141" y="5815"/>
                      <a:pt x="12090" y="2559"/>
                    </a:cubicBezTo>
                    <a:cubicBezTo>
                      <a:pt x="10141" y="993"/>
                      <a:pt x="7934" y="86"/>
                      <a:pt x="5875" y="7"/>
                    </a:cubicBezTo>
                    <a:cubicBezTo>
                      <a:pt x="5776" y="3"/>
                      <a:pt x="5677" y="1"/>
                      <a:pt x="5580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71"/>
              <p:cNvSpPr/>
              <p:nvPr/>
            </p:nvSpPr>
            <p:spPr>
              <a:xfrm>
                <a:off x="-2449275" y="3654975"/>
                <a:ext cx="191325" cy="208925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8357" extrusionOk="0">
                    <a:moveTo>
                      <a:pt x="766" y="0"/>
                    </a:moveTo>
                    <a:cubicBezTo>
                      <a:pt x="758" y="0"/>
                      <a:pt x="749" y="0"/>
                      <a:pt x="741" y="1"/>
                    </a:cubicBezTo>
                    <a:cubicBezTo>
                      <a:pt x="160" y="23"/>
                      <a:pt x="1" y="652"/>
                      <a:pt x="124" y="1124"/>
                    </a:cubicBezTo>
                    <a:cubicBezTo>
                      <a:pt x="206" y="1424"/>
                      <a:pt x="343" y="1714"/>
                      <a:pt x="460" y="2004"/>
                    </a:cubicBezTo>
                    <a:cubicBezTo>
                      <a:pt x="589" y="2323"/>
                      <a:pt x="717" y="2645"/>
                      <a:pt x="846" y="2967"/>
                    </a:cubicBezTo>
                    <a:cubicBezTo>
                      <a:pt x="863" y="3001"/>
                      <a:pt x="877" y="3036"/>
                      <a:pt x="892" y="3072"/>
                    </a:cubicBezTo>
                    <a:cubicBezTo>
                      <a:pt x="1282" y="4438"/>
                      <a:pt x="1814" y="5762"/>
                      <a:pt x="2772" y="6834"/>
                    </a:cubicBezTo>
                    <a:cubicBezTo>
                      <a:pt x="3073" y="7179"/>
                      <a:pt x="3416" y="7484"/>
                      <a:pt x="3794" y="7743"/>
                    </a:cubicBezTo>
                    <a:cubicBezTo>
                      <a:pt x="4180" y="8006"/>
                      <a:pt x="4609" y="8240"/>
                      <a:pt x="5070" y="8328"/>
                    </a:cubicBezTo>
                    <a:cubicBezTo>
                      <a:pt x="5169" y="8347"/>
                      <a:pt x="5269" y="8357"/>
                      <a:pt x="5368" y="8357"/>
                    </a:cubicBezTo>
                    <a:cubicBezTo>
                      <a:pt x="5715" y="8357"/>
                      <a:pt x="6055" y="8239"/>
                      <a:pt x="6331" y="8018"/>
                    </a:cubicBezTo>
                    <a:cubicBezTo>
                      <a:pt x="6673" y="7746"/>
                      <a:pt x="6917" y="7372"/>
                      <a:pt x="7148" y="7004"/>
                    </a:cubicBezTo>
                    <a:cubicBezTo>
                      <a:pt x="7385" y="6624"/>
                      <a:pt x="7653" y="6063"/>
                      <a:pt x="7263" y="5679"/>
                    </a:cubicBezTo>
                    <a:cubicBezTo>
                      <a:pt x="7133" y="5551"/>
                      <a:pt x="6991" y="5501"/>
                      <a:pt x="6847" y="5501"/>
                    </a:cubicBezTo>
                    <a:cubicBezTo>
                      <a:pt x="6700" y="5501"/>
                      <a:pt x="6551" y="5553"/>
                      <a:pt x="6411" y="5629"/>
                    </a:cubicBezTo>
                    <a:cubicBezTo>
                      <a:pt x="6585" y="5323"/>
                      <a:pt x="6763" y="5018"/>
                      <a:pt x="6938" y="4712"/>
                    </a:cubicBezTo>
                    <a:cubicBezTo>
                      <a:pt x="7126" y="4384"/>
                      <a:pt x="7392" y="3889"/>
                      <a:pt x="7026" y="3572"/>
                    </a:cubicBezTo>
                    <a:cubicBezTo>
                      <a:pt x="6920" y="3480"/>
                      <a:pt x="6798" y="3444"/>
                      <a:pt x="6672" y="3444"/>
                    </a:cubicBezTo>
                    <a:cubicBezTo>
                      <a:pt x="6425" y="3444"/>
                      <a:pt x="6162" y="3583"/>
                      <a:pt x="5975" y="3719"/>
                    </a:cubicBezTo>
                    <a:cubicBezTo>
                      <a:pt x="5807" y="3845"/>
                      <a:pt x="5653" y="3989"/>
                      <a:pt x="5519" y="4150"/>
                    </a:cubicBezTo>
                    <a:cubicBezTo>
                      <a:pt x="5607" y="3746"/>
                      <a:pt x="5699" y="3345"/>
                      <a:pt x="5787" y="2943"/>
                    </a:cubicBezTo>
                    <a:cubicBezTo>
                      <a:pt x="5883" y="2511"/>
                      <a:pt x="6051" y="1936"/>
                      <a:pt x="5645" y="1606"/>
                    </a:cubicBezTo>
                    <a:cubicBezTo>
                      <a:pt x="5535" y="1516"/>
                      <a:pt x="5421" y="1479"/>
                      <a:pt x="5306" y="1479"/>
                    </a:cubicBezTo>
                    <a:cubicBezTo>
                      <a:pt x="5004" y="1479"/>
                      <a:pt x="4706" y="1738"/>
                      <a:pt x="4519" y="1967"/>
                    </a:cubicBezTo>
                    <a:cubicBezTo>
                      <a:pt x="4400" y="2113"/>
                      <a:pt x="4297" y="2272"/>
                      <a:pt x="4212" y="2440"/>
                    </a:cubicBezTo>
                    <a:cubicBezTo>
                      <a:pt x="4228" y="2241"/>
                      <a:pt x="4245" y="2045"/>
                      <a:pt x="4260" y="1846"/>
                    </a:cubicBezTo>
                    <a:cubicBezTo>
                      <a:pt x="4292" y="1472"/>
                      <a:pt x="4382" y="921"/>
                      <a:pt x="3963" y="714"/>
                    </a:cubicBezTo>
                    <a:cubicBezTo>
                      <a:pt x="3893" y="680"/>
                      <a:pt x="3825" y="665"/>
                      <a:pt x="3757" y="665"/>
                    </a:cubicBezTo>
                    <a:cubicBezTo>
                      <a:pt x="3453" y="665"/>
                      <a:pt x="3182" y="972"/>
                      <a:pt x="3007" y="1196"/>
                    </a:cubicBezTo>
                    <a:cubicBezTo>
                      <a:pt x="2858" y="1385"/>
                      <a:pt x="2684" y="1911"/>
                      <a:pt x="2584" y="2124"/>
                    </a:cubicBezTo>
                    <a:cubicBezTo>
                      <a:pt x="2424" y="1796"/>
                      <a:pt x="2160" y="1326"/>
                      <a:pt x="1936" y="1001"/>
                    </a:cubicBezTo>
                    <a:cubicBezTo>
                      <a:pt x="1657" y="597"/>
                      <a:pt x="1300" y="0"/>
                      <a:pt x="766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71"/>
              <p:cNvSpPr/>
              <p:nvPr/>
            </p:nvSpPr>
            <p:spPr>
              <a:xfrm>
                <a:off x="-2189200" y="3046100"/>
                <a:ext cx="793150" cy="598450"/>
              </a:xfrm>
              <a:custGeom>
                <a:avLst/>
                <a:gdLst/>
                <a:ahLst/>
                <a:cxnLst/>
                <a:rect l="l" t="t" r="r" b="b"/>
                <a:pathLst>
                  <a:path w="31726" h="23938" extrusionOk="0">
                    <a:moveTo>
                      <a:pt x="21287" y="0"/>
                    </a:moveTo>
                    <a:cubicBezTo>
                      <a:pt x="18151" y="2280"/>
                      <a:pt x="14536" y="3808"/>
                      <a:pt x="10716" y="4471"/>
                    </a:cubicBezTo>
                    <a:cubicBezTo>
                      <a:pt x="10287" y="4545"/>
                      <a:pt x="9834" y="4602"/>
                      <a:pt x="9390" y="4602"/>
                    </a:cubicBezTo>
                    <a:cubicBezTo>
                      <a:pt x="8647" y="4602"/>
                      <a:pt x="7930" y="4445"/>
                      <a:pt x="7392" y="3953"/>
                    </a:cubicBezTo>
                    <a:cubicBezTo>
                      <a:pt x="6835" y="3442"/>
                      <a:pt x="6597" y="2653"/>
                      <a:pt x="6606" y="1897"/>
                    </a:cubicBezTo>
                    <a:lnTo>
                      <a:pt x="6606" y="1897"/>
                    </a:lnTo>
                    <a:cubicBezTo>
                      <a:pt x="5253" y="2942"/>
                      <a:pt x="3548" y="3527"/>
                      <a:pt x="1840" y="3527"/>
                    </a:cubicBezTo>
                    <a:cubicBezTo>
                      <a:pt x="1787" y="3527"/>
                      <a:pt x="1735" y="3527"/>
                      <a:pt x="1682" y="3525"/>
                    </a:cubicBezTo>
                    <a:cubicBezTo>
                      <a:pt x="1035" y="5602"/>
                      <a:pt x="477" y="7708"/>
                      <a:pt x="274" y="9871"/>
                    </a:cubicBezTo>
                    <a:cubicBezTo>
                      <a:pt x="1" y="12810"/>
                      <a:pt x="431" y="15910"/>
                      <a:pt x="2053" y="18378"/>
                    </a:cubicBezTo>
                    <a:cubicBezTo>
                      <a:pt x="3435" y="20483"/>
                      <a:pt x="5592" y="21995"/>
                      <a:pt x="7940" y="22900"/>
                    </a:cubicBezTo>
                    <a:cubicBezTo>
                      <a:pt x="9739" y="23593"/>
                      <a:pt x="11667" y="23937"/>
                      <a:pt x="13596" y="23937"/>
                    </a:cubicBezTo>
                    <a:cubicBezTo>
                      <a:pt x="14960" y="23937"/>
                      <a:pt x="16324" y="23765"/>
                      <a:pt x="17643" y="23422"/>
                    </a:cubicBezTo>
                    <a:cubicBezTo>
                      <a:pt x="19143" y="23032"/>
                      <a:pt x="20573" y="22417"/>
                      <a:pt x="21885" y="21596"/>
                    </a:cubicBezTo>
                    <a:cubicBezTo>
                      <a:pt x="24748" y="19813"/>
                      <a:pt x="27033" y="17102"/>
                      <a:pt x="28270" y="13961"/>
                    </a:cubicBezTo>
                    <a:cubicBezTo>
                      <a:pt x="29311" y="13520"/>
                      <a:pt x="30188" y="12769"/>
                      <a:pt x="30787" y="11812"/>
                    </a:cubicBezTo>
                    <a:cubicBezTo>
                      <a:pt x="31449" y="10739"/>
                      <a:pt x="31726" y="9471"/>
                      <a:pt x="31566" y="8220"/>
                    </a:cubicBezTo>
                    <a:cubicBezTo>
                      <a:pt x="31441" y="7254"/>
                      <a:pt x="30988" y="6253"/>
                      <a:pt x="30119" y="5810"/>
                    </a:cubicBezTo>
                    <a:cubicBezTo>
                      <a:pt x="29829" y="5667"/>
                      <a:pt x="29510" y="5593"/>
                      <a:pt x="29187" y="5593"/>
                    </a:cubicBezTo>
                    <a:cubicBezTo>
                      <a:pt x="29148" y="5593"/>
                      <a:pt x="29108" y="5594"/>
                      <a:pt x="29068" y="5597"/>
                    </a:cubicBezTo>
                    <a:cubicBezTo>
                      <a:pt x="28668" y="5619"/>
                      <a:pt x="28283" y="5754"/>
                      <a:pt x="27958" y="5985"/>
                    </a:cubicBezTo>
                    <a:cubicBezTo>
                      <a:pt x="27400" y="6391"/>
                      <a:pt x="27073" y="7095"/>
                      <a:pt x="27109" y="7783"/>
                    </a:cubicBezTo>
                    <a:cubicBezTo>
                      <a:pt x="25516" y="7264"/>
                      <a:pt x="24083" y="6263"/>
                      <a:pt x="23056" y="4939"/>
                    </a:cubicBezTo>
                    <a:cubicBezTo>
                      <a:pt x="21960" y="3520"/>
                      <a:pt x="21339" y="1792"/>
                      <a:pt x="21287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71"/>
              <p:cNvSpPr/>
              <p:nvPr/>
            </p:nvSpPr>
            <p:spPr>
              <a:xfrm>
                <a:off x="-1905650" y="3434900"/>
                <a:ext cx="2168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6005" extrusionOk="0">
                    <a:moveTo>
                      <a:pt x="6978" y="0"/>
                    </a:moveTo>
                    <a:cubicBezTo>
                      <a:pt x="6765" y="0"/>
                      <a:pt x="6531" y="70"/>
                      <a:pt x="6275" y="185"/>
                    </a:cubicBezTo>
                    <a:cubicBezTo>
                      <a:pt x="5565" y="500"/>
                      <a:pt x="4691" y="1165"/>
                      <a:pt x="3643" y="1636"/>
                    </a:cubicBezTo>
                    <a:cubicBezTo>
                      <a:pt x="2648" y="2085"/>
                      <a:pt x="1676" y="2278"/>
                      <a:pt x="1026" y="2551"/>
                    </a:cubicBezTo>
                    <a:lnTo>
                      <a:pt x="1026" y="2553"/>
                    </a:lnTo>
                    <a:cubicBezTo>
                      <a:pt x="326" y="2846"/>
                      <a:pt x="1" y="3231"/>
                      <a:pt x="404" y="4127"/>
                    </a:cubicBezTo>
                    <a:cubicBezTo>
                      <a:pt x="946" y="5327"/>
                      <a:pt x="2212" y="6004"/>
                      <a:pt x="3625" y="6004"/>
                    </a:cubicBezTo>
                    <a:cubicBezTo>
                      <a:pt x="3931" y="6004"/>
                      <a:pt x="4244" y="5972"/>
                      <a:pt x="4559" y="5907"/>
                    </a:cubicBezTo>
                    <a:cubicBezTo>
                      <a:pt x="4906" y="5834"/>
                      <a:pt x="5245" y="5724"/>
                      <a:pt x="5569" y="5578"/>
                    </a:cubicBezTo>
                    <a:cubicBezTo>
                      <a:pt x="7625" y="4649"/>
                      <a:pt x="8672" y="2511"/>
                      <a:pt x="7913" y="782"/>
                    </a:cubicBezTo>
                    <a:cubicBezTo>
                      <a:pt x="7908" y="770"/>
                      <a:pt x="7903" y="760"/>
                      <a:pt x="7897" y="750"/>
                    </a:cubicBezTo>
                    <a:cubicBezTo>
                      <a:pt x="7653" y="208"/>
                      <a:pt x="7347" y="0"/>
                      <a:pt x="6978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71"/>
              <p:cNvSpPr/>
              <p:nvPr/>
            </p:nvSpPr>
            <p:spPr>
              <a:xfrm>
                <a:off x="-1880000" y="3439525"/>
                <a:ext cx="131250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3005" extrusionOk="0">
                    <a:moveTo>
                      <a:pt x="5249" y="0"/>
                    </a:moveTo>
                    <a:lnTo>
                      <a:pt x="5249" y="0"/>
                    </a:lnTo>
                    <a:cubicBezTo>
                      <a:pt x="4539" y="315"/>
                      <a:pt x="3665" y="980"/>
                      <a:pt x="2617" y="1449"/>
                    </a:cubicBezTo>
                    <a:cubicBezTo>
                      <a:pt x="1622" y="1900"/>
                      <a:pt x="650" y="2093"/>
                      <a:pt x="0" y="2366"/>
                    </a:cubicBezTo>
                    <a:lnTo>
                      <a:pt x="0" y="2368"/>
                    </a:lnTo>
                    <a:cubicBezTo>
                      <a:pt x="0" y="2368"/>
                      <a:pt x="553" y="3005"/>
                      <a:pt x="1744" y="3005"/>
                    </a:cubicBezTo>
                    <a:cubicBezTo>
                      <a:pt x="2087" y="3005"/>
                      <a:pt x="2484" y="2952"/>
                      <a:pt x="2936" y="2815"/>
                    </a:cubicBezTo>
                    <a:cubicBezTo>
                      <a:pt x="4912" y="2220"/>
                      <a:pt x="5236" y="95"/>
                      <a:pt x="5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71"/>
              <p:cNvSpPr/>
              <p:nvPr/>
            </p:nvSpPr>
            <p:spPr>
              <a:xfrm>
                <a:off x="-1792975" y="3454425"/>
                <a:ext cx="10410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127" extrusionOk="0">
                    <a:moveTo>
                      <a:pt x="3406" y="1"/>
                    </a:moveTo>
                    <a:lnTo>
                      <a:pt x="3406" y="1"/>
                    </a:lnTo>
                    <a:cubicBezTo>
                      <a:pt x="282" y="1291"/>
                      <a:pt x="1" y="3924"/>
                      <a:pt x="52" y="5126"/>
                    </a:cubicBezTo>
                    <a:cubicBezTo>
                      <a:pt x="399" y="5053"/>
                      <a:pt x="738" y="4943"/>
                      <a:pt x="1062" y="4797"/>
                    </a:cubicBezTo>
                    <a:cubicBezTo>
                      <a:pt x="3118" y="3868"/>
                      <a:pt x="4163" y="1730"/>
                      <a:pt x="340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71"/>
              <p:cNvSpPr/>
              <p:nvPr/>
            </p:nvSpPr>
            <p:spPr>
              <a:xfrm>
                <a:off x="-1917800" y="3166750"/>
                <a:ext cx="183575" cy="232700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9308" extrusionOk="0">
                    <a:moveTo>
                      <a:pt x="3347" y="0"/>
                    </a:moveTo>
                    <a:cubicBezTo>
                      <a:pt x="3237" y="0"/>
                      <a:pt x="3127" y="7"/>
                      <a:pt x="3016" y="21"/>
                    </a:cubicBezTo>
                    <a:cubicBezTo>
                      <a:pt x="1231" y="249"/>
                      <a:pt x="1" y="2265"/>
                      <a:pt x="126" y="4630"/>
                    </a:cubicBezTo>
                    <a:cubicBezTo>
                      <a:pt x="136" y="4782"/>
                      <a:pt x="148" y="4938"/>
                      <a:pt x="168" y="5096"/>
                    </a:cubicBezTo>
                    <a:cubicBezTo>
                      <a:pt x="476" y="7503"/>
                      <a:pt x="2095" y="9307"/>
                      <a:pt x="3869" y="9307"/>
                    </a:cubicBezTo>
                    <a:cubicBezTo>
                      <a:pt x="3979" y="9307"/>
                      <a:pt x="4091" y="9300"/>
                      <a:pt x="4202" y="9286"/>
                    </a:cubicBezTo>
                    <a:cubicBezTo>
                      <a:pt x="4372" y="9264"/>
                      <a:pt x="4541" y="9225"/>
                      <a:pt x="4704" y="9172"/>
                    </a:cubicBezTo>
                    <a:cubicBezTo>
                      <a:pt x="6319" y="8625"/>
                      <a:pt x="7343" y="6538"/>
                      <a:pt x="7046" y="4215"/>
                    </a:cubicBezTo>
                    <a:cubicBezTo>
                      <a:pt x="6740" y="1805"/>
                      <a:pt x="5120" y="0"/>
                      <a:pt x="3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71"/>
              <p:cNvSpPr/>
              <p:nvPr/>
            </p:nvSpPr>
            <p:spPr>
              <a:xfrm>
                <a:off x="-2152200" y="3185975"/>
                <a:ext cx="183625" cy="232650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9306" extrusionOk="0">
                    <a:moveTo>
                      <a:pt x="3345" y="1"/>
                    </a:moveTo>
                    <a:cubicBezTo>
                      <a:pt x="3235" y="1"/>
                      <a:pt x="3125" y="8"/>
                      <a:pt x="3014" y="22"/>
                    </a:cubicBezTo>
                    <a:cubicBezTo>
                      <a:pt x="1233" y="249"/>
                      <a:pt x="0" y="2266"/>
                      <a:pt x="128" y="4627"/>
                    </a:cubicBezTo>
                    <a:cubicBezTo>
                      <a:pt x="134" y="4783"/>
                      <a:pt x="148" y="4939"/>
                      <a:pt x="170" y="5093"/>
                    </a:cubicBezTo>
                    <a:cubicBezTo>
                      <a:pt x="478" y="7501"/>
                      <a:pt x="2095" y="9306"/>
                      <a:pt x="3867" y="9306"/>
                    </a:cubicBezTo>
                    <a:cubicBezTo>
                      <a:pt x="3978" y="9306"/>
                      <a:pt x="4089" y="9299"/>
                      <a:pt x="4200" y="9285"/>
                    </a:cubicBezTo>
                    <a:cubicBezTo>
                      <a:pt x="4372" y="9262"/>
                      <a:pt x="4541" y="9222"/>
                      <a:pt x="4705" y="9166"/>
                    </a:cubicBezTo>
                    <a:cubicBezTo>
                      <a:pt x="6319" y="8624"/>
                      <a:pt x="7344" y="6537"/>
                      <a:pt x="7048" y="4213"/>
                    </a:cubicBezTo>
                    <a:cubicBezTo>
                      <a:pt x="6737" y="1805"/>
                      <a:pt x="5119" y="1"/>
                      <a:pt x="3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71"/>
              <p:cNvSpPr/>
              <p:nvPr/>
            </p:nvSpPr>
            <p:spPr>
              <a:xfrm>
                <a:off x="-1914675" y="3247075"/>
                <a:ext cx="134150" cy="152350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6094" extrusionOk="0">
                    <a:moveTo>
                      <a:pt x="2243" y="1"/>
                    </a:moveTo>
                    <a:cubicBezTo>
                      <a:pt x="2143" y="1"/>
                      <a:pt x="2042" y="7"/>
                      <a:pt x="1942" y="20"/>
                    </a:cubicBezTo>
                    <a:cubicBezTo>
                      <a:pt x="1120" y="125"/>
                      <a:pt x="431" y="656"/>
                      <a:pt x="1" y="1417"/>
                    </a:cubicBezTo>
                    <a:cubicBezTo>
                      <a:pt x="11" y="1569"/>
                      <a:pt x="23" y="1725"/>
                      <a:pt x="43" y="1883"/>
                    </a:cubicBezTo>
                    <a:cubicBezTo>
                      <a:pt x="351" y="4290"/>
                      <a:pt x="1971" y="6094"/>
                      <a:pt x="3746" y="6094"/>
                    </a:cubicBezTo>
                    <a:cubicBezTo>
                      <a:pt x="3856" y="6094"/>
                      <a:pt x="3966" y="6087"/>
                      <a:pt x="4077" y="6073"/>
                    </a:cubicBezTo>
                    <a:cubicBezTo>
                      <a:pt x="4247" y="6049"/>
                      <a:pt x="4416" y="6010"/>
                      <a:pt x="4579" y="5957"/>
                    </a:cubicBezTo>
                    <a:cubicBezTo>
                      <a:pt x="5103" y="5234"/>
                      <a:pt x="5365" y="4230"/>
                      <a:pt x="5228" y="3164"/>
                    </a:cubicBezTo>
                    <a:cubicBezTo>
                      <a:pt x="4998" y="1352"/>
                      <a:pt x="3693" y="1"/>
                      <a:pt x="2243" y="1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71"/>
              <p:cNvSpPr/>
              <p:nvPr/>
            </p:nvSpPr>
            <p:spPr>
              <a:xfrm>
                <a:off x="-2149025" y="3266300"/>
                <a:ext cx="13405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6093" extrusionOk="0">
                    <a:moveTo>
                      <a:pt x="2237" y="0"/>
                    </a:moveTo>
                    <a:cubicBezTo>
                      <a:pt x="2138" y="0"/>
                      <a:pt x="2039" y="6"/>
                      <a:pt x="1939" y="19"/>
                    </a:cubicBezTo>
                    <a:cubicBezTo>
                      <a:pt x="1116" y="124"/>
                      <a:pt x="431" y="655"/>
                      <a:pt x="1" y="1414"/>
                    </a:cubicBezTo>
                    <a:cubicBezTo>
                      <a:pt x="7" y="1570"/>
                      <a:pt x="21" y="1726"/>
                      <a:pt x="43" y="1880"/>
                    </a:cubicBezTo>
                    <a:cubicBezTo>
                      <a:pt x="351" y="4288"/>
                      <a:pt x="1968" y="6093"/>
                      <a:pt x="3740" y="6093"/>
                    </a:cubicBezTo>
                    <a:cubicBezTo>
                      <a:pt x="3851" y="6093"/>
                      <a:pt x="3962" y="6086"/>
                      <a:pt x="4073" y="6072"/>
                    </a:cubicBezTo>
                    <a:cubicBezTo>
                      <a:pt x="4245" y="6049"/>
                      <a:pt x="4414" y="6009"/>
                      <a:pt x="4578" y="5953"/>
                    </a:cubicBezTo>
                    <a:cubicBezTo>
                      <a:pt x="5102" y="5233"/>
                      <a:pt x="5361" y="4233"/>
                      <a:pt x="5226" y="3170"/>
                    </a:cubicBezTo>
                    <a:cubicBezTo>
                      <a:pt x="4993" y="1351"/>
                      <a:pt x="3689" y="0"/>
                      <a:pt x="2237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71"/>
              <p:cNvSpPr/>
              <p:nvPr/>
            </p:nvSpPr>
            <p:spPr>
              <a:xfrm>
                <a:off x="-1994400" y="3387225"/>
                <a:ext cx="61425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359" extrusionOk="0">
                    <a:moveTo>
                      <a:pt x="2295" y="1"/>
                    </a:moveTo>
                    <a:cubicBezTo>
                      <a:pt x="2295" y="1"/>
                      <a:pt x="1420" y="970"/>
                      <a:pt x="710" y="1289"/>
                    </a:cubicBezTo>
                    <a:cubicBezTo>
                      <a:pt x="0" y="1607"/>
                      <a:pt x="115" y="3084"/>
                      <a:pt x="2032" y="3358"/>
                    </a:cubicBezTo>
                    <a:cubicBezTo>
                      <a:pt x="2032" y="3358"/>
                      <a:pt x="970" y="2585"/>
                      <a:pt x="1393" y="1907"/>
                    </a:cubicBezTo>
                    <a:cubicBezTo>
                      <a:pt x="1815" y="1229"/>
                      <a:pt x="2456" y="628"/>
                      <a:pt x="2295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71"/>
              <p:cNvSpPr/>
              <p:nvPr/>
            </p:nvSpPr>
            <p:spPr>
              <a:xfrm>
                <a:off x="-1748150" y="3586000"/>
                <a:ext cx="1197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791" h="2796" extrusionOk="0">
                    <a:moveTo>
                      <a:pt x="4245" y="0"/>
                    </a:moveTo>
                    <a:cubicBezTo>
                      <a:pt x="2931" y="821"/>
                      <a:pt x="1501" y="1436"/>
                      <a:pt x="1" y="1826"/>
                    </a:cubicBezTo>
                    <a:lnTo>
                      <a:pt x="74" y="2163"/>
                    </a:lnTo>
                    <a:cubicBezTo>
                      <a:pt x="114" y="2350"/>
                      <a:pt x="152" y="2534"/>
                      <a:pt x="192" y="2722"/>
                    </a:cubicBezTo>
                    <a:lnTo>
                      <a:pt x="189" y="2788"/>
                    </a:lnTo>
                    <a:cubicBezTo>
                      <a:pt x="287" y="2793"/>
                      <a:pt x="384" y="2796"/>
                      <a:pt x="482" y="2796"/>
                    </a:cubicBezTo>
                    <a:cubicBezTo>
                      <a:pt x="2081" y="2796"/>
                      <a:pt x="3676" y="2135"/>
                      <a:pt x="4791" y="990"/>
                    </a:cubicBezTo>
                    <a:lnTo>
                      <a:pt x="4735" y="885"/>
                    </a:lnTo>
                    <a:cubicBezTo>
                      <a:pt x="4570" y="592"/>
                      <a:pt x="4408" y="294"/>
                      <a:pt x="4245" y="0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71"/>
              <p:cNvSpPr/>
              <p:nvPr/>
            </p:nvSpPr>
            <p:spPr>
              <a:xfrm>
                <a:off x="-1683050" y="3319550"/>
                <a:ext cx="11667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4491" extrusionOk="0">
                    <a:moveTo>
                      <a:pt x="2243" y="1"/>
                    </a:moveTo>
                    <a:cubicBezTo>
                      <a:pt x="1004" y="1"/>
                      <a:pt x="0" y="1005"/>
                      <a:pt x="0" y="2245"/>
                    </a:cubicBezTo>
                    <a:cubicBezTo>
                      <a:pt x="0" y="3152"/>
                      <a:pt x="546" y="3972"/>
                      <a:pt x="1385" y="4319"/>
                    </a:cubicBezTo>
                    <a:cubicBezTo>
                      <a:pt x="1663" y="4435"/>
                      <a:pt x="1955" y="4491"/>
                      <a:pt x="2244" y="4491"/>
                    </a:cubicBezTo>
                    <a:cubicBezTo>
                      <a:pt x="2828" y="4491"/>
                      <a:pt x="3401" y="4263"/>
                      <a:pt x="3831" y="3835"/>
                    </a:cubicBezTo>
                    <a:cubicBezTo>
                      <a:pt x="4473" y="3192"/>
                      <a:pt x="4666" y="2226"/>
                      <a:pt x="4319" y="1387"/>
                    </a:cubicBezTo>
                    <a:cubicBezTo>
                      <a:pt x="3971" y="548"/>
                      <a:pt x="3154" y="3"/>
                      <a:pt x="2246" y="1"/>
                    </a:cubicBezTo>
                    <a:cubicBezTo>
                      <a:pt x="2245" y="1"/>
                      <a:pt x="2244" y="1"/>
                      <a:pt x="2243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71"/>
              <p:cNvSpPr/>
              <p:nvPr/>
            </p:nvSpPr>
            <p:spPr>
              <a:xfrm>
                <a:off x="-2308525" y="2749325"/>
                <a:ext cx="854725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34189" h="19656" extrusionOk="0">
                    <a:moveTo>
                      <a:pt x="18676" y="1525"/>
                    </a:moveTo>
                    <a:cubicBezTo>
                      <a:pt x="18749" y="1525"/>
                      <a:pt x="18821" y="1526"/>
                      <a:pt x="18894" y="1527"/>
                    </a:cubicBezTo>
                    <a:cubicBezTo>
                      <a:pt x="19567" y="1539"/>
                      <a:pt x="20238" y="1612"/>
                      <a:pt x="20899" y="1747"/>
                    </a:cubicBezTo>
                    <a:cubicBezTo>
                      <a:pt x="23446" y="2271"/>
                      <a:pt x="25750" y="3690"/>
                      <a:pt x="27350" y="5742"/>
                    </a:cubicBezTo>
                    <a:cubicBezTo>
                      <a:pt x="27812" y="6337"/>
                      <a:pt x="28214" y="6980"/>
                      <a:pt x="28546" y="7656"/>
                    </a:cubicBezTo>
                    <a:cubicBezTo>
                      <a:pt x="27867" y="6549"/>
                      <a:pt x="26934" y="5588"/>
                      <a:pt x="25880" y="4820"/>
                    </a:cubicBezTo>
                    <a:cubicBezTo>
                      <a:pt x="24336" y="3695"/>
                      <a:pt x="22541" y="2963"/>
                      <a:pt x="20697" y="2451"/>
                    </a:cubicBezTo>
                    <a:cubicBezTo>
                      <a:pt x="19873" y="2222"/>
                      <a:pt x="19024" y="2035"/>
                      <a:pt x="18170" y="2035"/>
                    </a:cubicBezTo>
                    <a:cubicBezTo>
                      <a:pt x="18038" y="2035"/>
                      <a:pt x="17905" y="2040"/>
                      <a:pt x="17772" y="2049"/>
                    </a:cubicBezTo>
                    <a:cubicBezTo>
                      <a:pt x="16784" y="2120"/>
                      <a:pt x="15787" y="2503"/>
                      <a:pt x="15145" y="3253"/>
                    </a:cubicBezTo>
                    <a:cubicBezTo>
                      <a:pt x="15053" y="3359"/>
                      <a:pt x="14972" y="3475"/>
                      <a:pt x="14901" y="3595"/>
                    </a:cubicBezTo>
                    <a:cubicBezTo>
                      <a:pt x="14975" y="3288"/>
                      <a:pt x="15111" y="3002"/>
                      <a:pt x="15302" y="2753"/>
                    </a:cubicBezTo>
                    <a:cubicBezTo>
                      <a:pt x="15699" y="2230"/>
                      <a:pt x="16285" y="1910"/>
                      <a:pt x="16906" y="1736"/>
                    </a:cubicBezTo>
                    <a:cubicBezTo>
                      <a:pt x="17480" y="1572"/>
                      <a:pt x="18080" y="1525"/>
                      <a:pt x="18676" y="1525"/>
                    </a:cubicBezTo>
                    <a:close/>
                    <a:moveTo>
                      <a:pt x="6369" y="265"/>
                    </a:moveTo>
                    <a:cubicBezTo>
                      <a:pt x="7605" y="265"/>
                      <a:pt x="8846" y="579"/>
                      <a:pt x="9967" y="1083"/>
                    </a:cubicBezTo>
                    <a:cubicBezTo>
                      <a:pt x="10653" y="1392"/>
                      <a:pt x="11299" y="1771"/>
                      <a:pt x="11914" y="2197"/>
                    </a:cubicBezTo>
                    <a:cubicBezTo>
                      <a:pt x="11853" y="2164"/>
                      <a:pt x="11794" y="2127"/>
                      <a:pt x="11733" y="2095"/>
                    </a:cubicBezTo>
                    <a:cubicBezTo>
                      <a:pt x="10162" y="1263"/>
                      <a:pt x="8405" y="595"/>
                      <a:pt x="6603" y="595"/>
                    </a:cubicBezTo>
                    <a:cubicBezTo>
                      <a:pt x="6550" y="595"/>
                      <a:pt x="6498" y="595"/>
                      <a:pt x="6445" y="597"/>
                    </a:cubicBezTo>
                    <a:cubicBezTo>
                      <a:pt x="4694" y="631"/>
                      <a:pt x="2965" y="1308"/>
                      <a:pt x="1884" y="2724"/>
                    </a:cubicBezTo>
                    <a:cubicBezTo>
                      <a:pt x="816" y="4122"/>
                      <a:pt x="711" y="5876"/>
                      <a:pt x="1448" y="7451"/>
                    </a:cubicBezTo>
                    <a:cubicBezTo>
                      <a:pt x="1906" y="8432"/>
                      <a:pt x="2630" y="9207"/>
                      <a:pt x="3462" y="9864"/>
                    </a:cubicBezTo>
                    <a:cubicBezTo>
                      <a:pt x="2465" y="9432"/>
                      <a:pt x="1613" y="8671"/>
                      <a:pt x="1098" y="7713"/>
                    </a:cubicBezTo>
                    <a:cubicBezTo>
                      <a:pt x="311" y="6251"/>
                      <a:pt x="355" y="4388"/>
                      <a:pt x="1209" y="2963"/>
                    </a:cubicBezTo>
                    <a:cubicBezTo>
                      <a:pt x="1986" y="1668"/>
                      <a:pt x="3350" y="795"/>
                      <a:pt x="4801" y="446"/>
                    </a:cubicBezTo>
                    <a:cubicBezTo>
                      <a:pt x="5316" y="322"/>
                      <a:pt x="5842" y="265"/>
                      <a:pt x="6369" y="265"/>
                    </a:cubicBezTo>
                    <a:close/>
                    <a:moveTo>
                      <a:pt x="23819" y="13324"/>
                    </a:moveTo>
                    <a:cubicBezTo>
                      <a:pt x="22502" y="14195"/>
                      <a:pt x="21119" y="14968"/>
                      <a:pt x="19660" y="15576"/>
                    </a:cubicBezTo>
                    <a:cubicBezTo>
                      <a:pt x="18507" y="16057"/>
                      <a:pt x="17311" y="16432"/>
                      <a:pt x="16084" y="16664"/>
                    </a:cubicBezTo>
                    <a:cubicBezTo>
                      <a:pt x="15467" y="16781"/>
                      <a:pt x="14836" y="16871"/>
                      <a:pt x="14208" y="16895"/>
                    </a:cubicBezTo>
                    <a:cubicBezTo>
                      <a:pt x="14130" y="16897"/>
                      <a:pt x="14052" y="16899"/>
                      <a:pt x="13973" y="16899"/>
                    </a:cubicBezTo>
                    <a:cubicBezTo>
                      <a:pt x="13427" y="16899"/>
                      <a:pt x="12868" y="16823"/>
                      <a:pt x="12391" y="16547"/>
                    </a:cubicBezTo>
                    <a:cubicBezTo>
                      <a:pt x="11825" y="16220"/>
                      <a:pt x="11426" y="15620"/>
                      <a:pt x="11348" y="14971"/>
                    </a:cubicBezTo>
                    <a:cubicBezTo>
                      <a:pt x="11318" y="14713"/>
                      <a:pt x="11336" y="14454"/>
                      <a:pt x="11402" y="14203"/>
                    </a:cubicBezTo>
                    <a:cubicBezTo>
                      <a:pt x="11475" y="14815"/>
                      <a:pt x="11714" y="15412"/>
                      <a:pt x="12163" y="15824"/>
                    </a:cubicBezTo>
                    <a:cubicBezTo>
                      <a:pt x="12701" y="16317"/>
                      <a:pt x="13420" y="16474"/>
                      <a:pt x="14163" y="16474"/>
                    </a:cubicBezTo>
                    <a:cubicBezTo>
                      <a:pt x="14607" y="16474"/>
                      <a:pt x="15060" y="16418"/>
                      <a:pt x="15489" y="16344"/>
                    </a:cubicBezTo>
                    <a:cubicBezTo>
                      <a:pt x="18421" y="15834"/>
                      <a:pt x="21241" y="14812"/>
                      <a:pt x="23819" y="13324"/>
                    </a:cubicBezTo>
                    <a:close/>
                    <a:moveTo>
                      <a:pt x="6369" y="0"/>
                    </a:moveTo>
                    <a:cubicBezTo>
                      <a:pt x="5936" y="0"/>
                      <a:pt x="5503" y="37"/>
                      <a:pt x="5074" y="115"/>
                    </a:cubicBezTo>
                    <a:cubicBezTo>
                      <a:pt x="3535" y="395"/>
                      <a:pt x="2072" y="1244"/>
                      <a:pt x="1169" y="2536"/>
                    </a:cubicBezTo>
                    <a:cubicBezTo>
                      <a:pt x="181" y="3944"/>
                      <a:pt x="1" y="5841"/>
                      <a:pt x="665" y="7424"/>
                    </a:cubicBezTo>
                    <a:cubicBezTo>
                      <a:pt x="1231" y="8776"/>
                      <a:pt x="2403" y="9807"/>
                      <a:pt x="3775" y="10266"/>
                    </a:cubicBezTo>
                    <a:cubicBezTo>
                      <a:pt x="3291" y="10598"/>
                      <a:pt x="2913" y="11088"/>
                      <a:pt x="2735" y="11649"/>
                    </a:cubicBezTo>
                    <a:cubicBezTo>
                      <a:pt x="2491" y="12418"/>
                      <a:pt x="2630" y="13305"/>
                      <a:pt x="3098" y="13966"/>
                    </a:cubicBezTo>
                    <a:cubicBezTo>
                      <a:pt x="3779" y="14925"/>
                      <a:pt x="5018" y="15320"/>
                      <a:pt x="6191" y="15388"/>
                    </a:cubicBezTo>
                    <a:cubicBezTo>
                      <a:pt x="6279" y="15393"/>
                      <a:pt x="6367" y="15396"/>
                      <a:pt x="6455" y="15396"/>
                    </a:cubicBezTo>
                    <a:cubicBezTo>
                      <a:pt x="6507" y="15398"/>
                      <a:pt x="6558" y="15398"/>
                      <a:pt x="6610" y="15398"/>
                    </a:cubicBezTo>
                    <a:cubicBezTo>
                      <a:pt x="8261" y="15398"/>
                      <a:pt x="9905" y="14847"/>
                      <a:pt x="11235" y="13869"/>
                    </a:cubicBezTo>
                    <a:lnTo>
                      <a:pt x="11235" y="13869"/>
                    </a:lnTo>
                    <a:cubicBezTo>
                      <a:pt x="10948" y="14630"/>
                      <a:pt x="11053" y="15515"/>
                      <a:pt x="11584" y="16190"/>
                    </a:cubicBezTo>
                    <a:cubicBezTo>
                      <a:pt x="12186" y="16957"/>
                      <a:pt x="13092" y="17162"/>
                      <a:pt x="14010" y="17162"/>
                    </a:cubicBezTo>
                    <a:cubicBezTo>
                      <a:pt x="14382" y="17162"/>
                      <a:pt x="14755" y="17128"/>
                      <a:pt x="15111" y="17085"/>
                    </a:cubicBezTo>
                    <a:cubicBezTo>
                      <a:pt x="17780" y="16757"/>
                      <a:pt x="20313" y="15739"/>
                      <a:pt x="22623" y="14385"/>
                    </a:cubicBezTo>
                    <a:cubicBezTo>
                      <a:pt x="23824" y="13679"/>
                      <a:pt x="24967" y="12881"/>
                      <a:pt x="26070" y="12032"/>
                    </a:cubicBezTo>
                    <a:cubicBezTo>
                      <a:pt x="26151" y="13754"/>
                      <a:pt x="26770" y="15451"/>
                      <a:pt x="27829" y="16810"/>
                    </a:cubicBezTo>
                    <a:cubicBezTo>
                      <a:pt x="28856" y="18135"/>
                      <a:pt x="30289" y="19135"/>
                      <a:pt x="31882" y="19656"/>
                    </a:cubicBezTo>
                    <a:cubicBezTo>
                      <a:pt x="31846" y="18968"/>
                      <a:pt x="32173" y="18264"/>
                      <a:pt x="32731" y="17857"/>
                    </a:cubicBezTo>
                    <a:cubicBezTo>
                      <a:pt x="33056" y="17625"/>
                      <a:pt x="33441" y="17491"/>
                      <a:pt x="33841" y="17469"/>
                    </a:cubicBezTo>
                    <a:cubicBezTo>
                      <a:pt x="33882" y="16144"/>
                      <a:pt x="34151" y="14832"/>
                      <a:pt x="34170" y="13505"/>
                    </a:cubicBezTo>
                    <a:cubicBezTo>
                      <a:pt x="34189" y="12151"/>
                      <a:pt x="33900" y="10713"/>
                      <a:pt x="32973" y="9729"/>
                    </a:cubicBezTo>
                    <a:cubicBezTo>
                      <a:pt x="32417" y="9136"/>
                      <a:pt x="31585" y="8780"/>
                      <a:pt x="30785" y="8780"/>
                    </a:cubicBezTo>
                    <a:cubicBezTo>
                      <a:pt x="30304" y="8780"/>
                      <a:pt x="29835" y="8909"/>
                      <a:pt x="29445" y="9193"/>
                    </a:cubicBezTo>
                    <a:cubicBezTo>
                      <a:pt x="28690" y="6756"/>
                      <a:pt x="27104" y="4597"/>
                      <a:pt x="24984" y="3169"/>
                    </a:cubicBezTo>
                    <a:cubicBezTo>
                      <a:pt x="23211" y="1985"/>
                      <a:pt x="21140" y="1324"/>
                      <a:pt x="19009" y="1263"/>
                    </a:cubicBezTo>
                    <a:cubicBezTo>
                      <a:pt x="18901" y="1260"/>
                      <a:pt x="18792" y="1258"/>
                      <a:pt x="18683" y="1258"/>
                    </a:cubicBezTo>
                    <a:cubicBezTo>
                      <a:pt x="18099" y="1258"/>
                      <a:pt x="17510" y="1305"/>
                      <a:pt x="16945" y="1449"/>
                    </a:cubicBezTo>
                    <a:cubicBezTo>
                      <a:pt x="16233" y="1632"/>
                      <a:pt x="15560" y="1988"/>
                      <a:pt x="15104" y="2578"/>
                    </a:cubicBezTo>
                    <a:cubicBezTo>
                      <a:pt x="14784" y="2993"/>
                      <a:pt x="14585" y="3498"/>
                      <a:pt x="14584" y="4015"/>
                    </a:cubicBezTo>
                    <a:cubicBezTo>
                      <a:pt x="14409" y="3869"/>
                      <a:pt x="14231" y="3729"/>
                      <a:pt x="14052" y="3590"/>
                    </a:cubicBezTo>
                    <a:cubicBezTo>
                      <a:pt x="12965" y="2586"/>
                      <a:pt x="11782" y="1675"/>
                      <a:pt x="10453" y="1017"/>
                    </a:cubicBezTo>
                    <a:cubicBezTo>
                      <a:pt x="9188" y="393"/>
                      <a:pt x="7781" y="0"/>
                      <a:pt x="6369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71"/>
              <p:cNvSpPr/>
              <p:nvPr/>
            </p:nvSpPr>
            <p:spPr>
              <a:xfrm>
                <a:off x="-2149925" y="3176325"/>
                <a:ext cx="18227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312" extrusionOk="0">
                    <a:moveTo>
                      <a:pt x="3366" y="0"/>
                    </a:moveTo>
                    <a:cubicBezTo>
                      <a:pt x="3206" y="0"/>
                      <a:pt x="3045" y="13"/>
                      <a:pt x="2886" y="40"/>
                    </a:cubicBezTo>
                    <a:cubicBezTo>
                      <a:pt x="2281" y="150"/>
                      <a:pt x="1720" y="430"/>
                      <a:pt x="1269" y="847"/>
                    </a:cubicBezTo>
                    <a:cubicBezTo>
                      <a:pt x="823" y="1249"/>
                      <a:pt x="498" y="1760"/>
                      <a:pt x="294" y="2298"/>
                    </a:cubicBezTo>
                    <a:cubicBezTo>
                      <a:pt x="96" y="2828"/>
                      <a:pt x="1" y="3393"/>
                      <a:pt x="14" y="3960"/>
                    </a:cubicBezTo>
                    <a:cubicBezTo>
                      <a:pt x="299" y="2893"/>
                      <a:pt x="820" y="1898"/>
                      <a:pt x="1640" y="1298"/>
                    </a:cubicBezTo>
                    <a:cubicBezTo>
                      <a:pt x="2050" y="1005"/>
                      <a:pt x="2513" y="791"/>
                      <a:pt x="2991" y="742"/>
                    </a:cubicBezTo>
                    <a:cubicBezTo>
                      <a:pt x="3091" y="729"/>
                      <a:pt x="3192" y="723"/>
                      <a:pt x="3293" y="723"/>
                    </a:cubicBezTo>
                    <a:cubicBezTo>
                      <a:pt x="3670" y="723"/>
                      <a:pt x="4051" y="810"/>
                      <a:pt x="4401" y="971"/>
                    </a:cubicBezTo>
                    <a:cubicBezTo>
                      <a:pt x="5308" y="1362"/>
                      <a:pt x="5986" y="2191"/>
                      <a:pt x="6392" y="3152"/>
                    </a:cubicBezTo>
                    <a:cubicBezTo>
                      <a:pt x="6806" y="4116"/>
                      <a:pt x="6957" y="5208"/>
                      <a:pt x="7082" y="6311"/>
                    </a:cubicBezTo>
                    <a:cubicBezTo>
                      <a:pt x="7267" y="5220"/>
                      <a:pt x="7291" y="4064"/>
                      <a:pt x="6941" y="2949"/>
                    </a:cubicBezTo>
                    <a:cubicBezTo>
                      <a:pt x="6769" y="2384"/>
                      <a:pt x="6494" y="1855"/>
                      <a:pt x="6128" y="1391"/>
                    </a:cubicBezTo>
                    <a:cubicBezTo>
                      <a:pt x="5940" y="1155"/>
                      <a:pt x="5725" y="940"/>
                      <a:pt x="5487" y="752"/>
                    </a:cubicBezTo>
                    <a:cubicBezTo>
                      <a:pt x="5245" y="567"/>
                      <a:pt x="4982" y="410"/>
                      <a:pt x="4703" y="284"/>
                    </a:cubicBezTo>
                    <a:cubicBezTo>
                      <a:pt x="4286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71"/>
              <p:cNvSpPr/>
              <p:nvPr/>
            </p:nvSpPr>
            <p:spPr>
              <a:xfrm>
                <a:off x="-1915125" y="3162300"/>
                <a:ext cx="18222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6312" extrusionOk="0">
                    <a:moveTo>
                      <a:pt x="3366" y="0"/>
                    </a:moveTo>
                    <a:cubicBezTo>
                      <a:pt x="3205" y="0"/>
                      <a:pt x="3045" y="13"/>
                      <a:pt x="2885" y="40"/>
                    </a:cubicBezTo>
                    <a:cubicBezTo>
                      <a:pt x="2280" y="150"/>
                      <a:pt x="1719" y="430"/>
                      <a:pt x="1268" y="847"/>
                    </a:cubicBezTo>
                    <a:cubicBezTo>
                      <a:pt x="821" y="1249"/>
                      <a:pt x="495" y="1760"/>
                      <a:pt x="294" y="2298"/>
                    </a:cubicBezTo>
                    <a:cubicBezTo>
                      <a:pt x="95" y="2828"/>
                      <a:pt x="0" y="3394"/>
                      <a:pt x="14" y="3960"/>
                    </a:cubicBezTo>
                    <a:cubicBezTo>
                      <a:pt x="297" y="2893"/>
                      <a:pt x="819" y="1898"/>
                      <a:pt x="1638" y="1298"/>
                    </a:cubicBezTo>
                    <a:cubicBezTo>
                      <a:pt x="2048" y="1005"/>
                      <a:pt x="2510" y="791"/>
                      <a:pt x="2988" y="742"/>
                    </a:cubicBezTo>
                    <a:cubicBezTo>
                      <a:pt x="3088" y="729"/>
                      <a:pt x="3189" y="723"/>
                      <a:pt x="3291" y="723"/>
                    </a:cubicBezTo>
                    <a:cubicBezTo>
                      <a:pt x="3668" y="723"/>
                      <a:pt x="4048" y="810"/>
                      <a:pt x="4399" y="971"/>
                    </a:cubicBezTo>
                    <a:cubicBezTo>
                      <a:pt x="5305" y="1362"/>
                      <a:pt x="5983" y="2191"/>
                      <a:pt x="6390" y="3152"/>
                    </a:cubicBezTo>
                    <a:cubicBezTo>
                      <a:pt x="6804" y="4116"/>
                      <a:pt x="6954" y="5208"/>
                      <a:pt x="7080" y="6311"/>
                    </a:cubicBezTo>
                    <a:cubicBezTo>
                      <a:pt x="7265" y="5220"/>
                      <a:pt x="7288" y="4065"/>
                      <a:pt x="6939" y="2950"/>
                    </a:cubicBezTo>
                    <a:cubicBezTo>
                      <a:pt x="6768" y="2384"/>
                      <a:pt x="6492" y="1855"/>
                      <a:pt x="6127" y="1391"/>
                    </a:cubicBezTo>
                    <a:cubicBezTo>
                      <a:pt x="5938" y="1155"/>
                      <a:pt x="5722" y="940"/>
                      <a:pt x="5487" y="754"/>
                    </a:cubicBezTo>
                    <a:cubicBezTo>
                      <a:pt x="5244" y="567"/>
                      <a:pt x="4982" y="410"/>
                      <a:pt x="4702" y="284"/>
                    </a:cubicBezTo>
                    <a:cubicBezTo>
                      <a:pt x="4285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71"/>
              <p:cNvSpPr/>
              <p:nvPr/>
            </p:nvSpPr>
            <p:spPr>
              <a:xfrm>
                <a:off x="-1491275" y="3211325"/>
                <a:ext cx="587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5664" extrusionOk="0">
                    <a:moveTo>
                      <a:pt x="1546" y="1"/>
                    </a:moveTo>
                    <a:cubicBezTo>
                      <a:pt x="1538" y="1"/>
                      <a:pt x="1529" y="1"/>
                      <a:pt x="1521" y="1"/>
                    </a:cubicBezTo>
                    <a:cubicBezTo>
                      <a:pt x="1105" y="15"/>
                      <a:pt x="782" y="321"/>
                      <a:pt x="578" y="659"/>
                    </a:cubicBezTo>
                    <a:cubicBezTo>
                      <a:pt x="65" y="1513"/>
                      <a:pt x="0" y="2628"/>
                      <a:pt x="283" y="3569"/>
                    </a:cubicBezTo>
                    <a:cubicBezTo>
                      <a:pt x="302" y="3629"/>
                      <a:pt x="362" y="3666"/>
                      <a:pt x="420" y="3666"/>
                    </a:cubicBezTo>
                    <a:cubicBezTo>
                      <a:pt x="463" y="3666"/>
                      <a:pt x="504" y="3646"/>
                      <a:pt x="527" y="3601"/>
                    </a:cubicBezTo>
                    <a:cubicBezTo>
                      <a:pt x="668" y="3339"/>
                      <a:pt x="940" y="3179"/>
                      <a:pt x="1232" y="3179"/>
                    </a:cubicBezTo>
                    <a:cubicBezTo>
                      <a:pt x="1256" y="3179"/>
                      <a:pt x="1280" y="3180"/>
                      <a:pt x="1304" y="3182"/>
                    </a:cubicBezTo>
                    <a:cubicBezTo>
                      <a:pt x="1639" y="3211"/>
                      <a:pt x="1875" y="3477"/>
                      <a:pt x="1956" y="3788"/>
                    </a:cubicBezTo>
                    <a:cubicBezTo>
                      <a:pt x="2158" y="4552"/>
                      <a:pt x="1500" y="5143"/>
                      <a:pt x="853" y="5396"/>
                    </a:cubicBezTo>
                    <a:cubicBezTo>
                      <a:pt x="712" y="5450"/>
                      <a:pt x="751" y="5663"/>
                      <a:pt x="876" y="5663"/>
                    </a:cubicBezTo>
                    <a:cubicBezTo>
                      <a:pt x="891" y="5663"/>
                      <a:pt x="907" y="5660"/>
                      <a:pt x="924" y="5654"/>
                    </a:cubicBezTo>
                    <a:cubicBezTo>
                      <a:pt x="1365" y="5484"/>
                      <a:pt x="1778" y="5220"/>
                      <a:pt x="2038" y="4815"/>
                    </a:cubicBezTo>
                    <a:cubicBezTo>
                      <a:pt x="2266" y="4455"/>
                      <a:pt x="2329" y="3996"/>
                      <a:pt x="2175" y="3594"/>
                    </a:cubicBezTo>
                    <a:cubicBezTo>
                      <a:pt x="2029" y="3213"/>
                      <a:pt x="1699" y="2935"/>
                      <a:pt x="1283" y="2913"/>
                    </a:cubicBezTo>
                    <a:cubicBezTo>
                      <a:pt x="1267" y="2912"/>
                      <a:pt x="1251" y="2912"/>
                      <a:pt x="1235" y="2912"/>
                    </a:cubicBezTo>
                    <a:cubicBezTo>
                      <a:pt x="950" y="2912"/>
                      <a:pt x="675" y="3024"/>
                      <a:pt x="473" y="3227"/>
                    </a:cubicBezTo>
                    <a:cubicBezTo>
                      <a:pt x="317" y="2511"/>
                      <a:pt x="373" y="1750"/>
                      <a:pt x="666" y="1074"/>
                    </a:cubicBezTo>
                    <a:cubicBezTo>
                      <a:pt x="802" y="762"/>
                      <a:pt x="1012" y="413"/>
                      <a:pt x="1353" y="299"/>
                    </a:cubicBezTo>
                    <a:cubicBezTo>
                      <a:pt x="1414" y="279"/>
                      <a:pt x="1481" y="269"/>
                      <a:pt x="1547" y="269"/>
                    </a:cubicBezTo>
                    <a:cubicBezTo>
                      <a:pt x="1777" y="269"/>
                      <a:pt x="2010" y="389"/>
                      <a:pt x="2068" y="621"/>
                    </a:cubicBezTo>
                    <a:cubicBezTo>
                      <a:pt x="2085" y="688"/>
                      <a:pt x="2136" y="717"/>
                      <a:pt x="2188" y="717"/>
                    </a:cubicBezTo>
                    <a:cubicBezTo>
                      <a:pt x="2267" y="717"/>
                      <a:pt x="2350" y="651"/>
                      <a:pt x="2326" y="550"/>
                    </a:cubicBezTo>
                    <a:cubicBezTo>
                      <a:pt x="2238" y="201"/>
                      <a:pt x="1892" y="1"/>
                      <a:pt x="1546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71"/>
              <p:cNvSpPr/>
              <p:nvPr/>
            </p:nvSpPr>
            <p:spPr>
              <a:xfrm>
                <a:off x="-2094525" y="3977425"/>
                <a:ext cx="23487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9853" extrusionOk="0">
                    <a:moveTo>
                      <a:pt x="3670" y="0"/>
                    </a:moveTo>
                    <a:cubicBezTo>
                      <a:pt x="3532" y="0"/>
                      <a:pt x="3395" y="18"/>
                      <a:pt x="3265" y="69"/>
                    </a:cubicBezTo>
                    <a:cubicBezTo>
                      <a:pt x="3029" y="165"/>
                      <a:pt x="2880" y="379"/>
                      <a:pt x="2909" y="636"/>
                    </a:cubicBezTo>
                    <a:cubicBezTo>
                      <a:pt x="2939" y="933"/>
                      <a:pt x="3149" y="1182"/>
                      <a:pt x="3327" y="1406"/>
                    </a:cubicBezTo>
                    <a:cubicBezTo>
                      <a:pt x="3731" y="1906"/>
                      <a:pt x="4210" y="2340"/>
                      <a:pt x="4753" y="2687"/>
                    </a:cubicBezTo>
                    <a:cubicBezTo>
                      <a:pt x="3534" y="3258"/>
                      <a:pt x="2358" y="3914"/>
                      <a:pt x="1232" y="4653"/>
                    </a:cubicBezTo>
                    <a:cubicBezTo>
                      <a:pt x="949" y="4836"/>
                      <a:pt x="659" y="5016"/>
                      <a:pt x="398" y="5228"/>
                    </a:cubicBezTo>
                    <a:cubicBezTo>
                      <a:pt x="187" y="5401"/>
                      <a:pt x="12" y="5636"/>
                      <a:pt x="5" y="5921"/>
                    </a:cubicBezTo>
                    <a:cubicBezTo>
                      <a:pt x="0" y="6179"/>
                      <a:pt x="154" y="6392"/>
                      <a:pt x="393" y="6484"/>
                    </a:cubicBezTo>
                    <a:cubicBezTo>
                      <a:pt x="487" y="6520"/>
                      <a:pt x="581" y="6535"/>
                      <a:pt x="675" y="6535"/>
                    </a:cubicBezTo>
                    <a:cubicBezTo>
                      <a:pt x="863" y="6535"/>
                      <a:pt x="1049" y="6475"/>
                      <a:pt x="1224" y="6399"/>
                    </a:cubicBezTo>
                    <a:cubicBezTo>
                      <a:pt x="1732" y="6179"/>
                      <a:pt x="2229" y="5940"/>
                      <a:pt x="2729" y="5702"/>
                    </a:cubicBezTo>
                    <a:lnTo>
                      <a:pt x="2729" y="5702"/>
                    </a:lnTo>
                    <a:cubicBezTo>
                      <a:pt x="2531" y="5899"/>
                      <a:pt x="2332" y="6101"/>
                      <a:pt x="2149" y="6311"/>
                    </a:cubicBezTo>
                    <a:cubicBezTo>
                      <a:pt x="1965" y="6521"/>
                      <a:pt x="1783" y="6735"/>
                      <a:pt x="1612" y="6958"/>
                    </a:cubicBezTo>
                    <a:cubicBezTo>
                      <a:pt x="1453" y="7163"/>
                      <a:pt x="1278" y="7372"/>
                      <a:pt x="1156" y="7602"/>
                    </a:cubicBezTo>
                    <a:cubicBezTo>
                      <a:pt x="1053" y="7802"/>
                      <a:pt x="987" y="8038"/>
                      <a:pt x="1076" y="8253"/>
                    </a:cubicBezTo>
                    <a:cubicBezTo>
                      <a:pt x="1154" y="8440"/>
                      <a:pt x="1332" y="8558"/>
                      <a:pt x="1527" y="8596"/>
                    </a:cubicBezTo>
                    <a:cubicBezTo>
                      <a:pt x="1576" y="8605"/>
                      <a:pt x="1625" y="8609"/>
                      <a:pt x="1673" y="8609"/>
                    </a:cubicBezTo>
                    <a:cubicBezTo>
                      <a:pt x="2125" y="8609"/>
                      <a:pt x="2555" y="8236"/>
                      <a:pt x="2910" y="8013"/>
                    </a:cubicBezTo>
                    <a:lnTo>
                      <a:pt x="4075" y="7274"/>
                    </a:lnTo>
                    <a:lnTo>
                      <a:pt x="4075" y="7274"/>
                    </a:lnTo>
                    <a:cubicBezTo>
                      <a:pt x="3858" y="7558"/>
                      <a:pt x="3641" y="7841"/>
                      <a:pt x="3422" y="8123"/>
                    </a:cubicBezTo>
                    <a:cubicBezTo>
                      <a:pt x="3161" y="8465"/>
                      <a:pt x="2703" y="8906"/>
                      <a:pt x="2783" y="9379"/>
                    </a:cubicBezTo>
                    <a:cubicBezTo>
                      <a:pt x="2834" y="9691"/>
                      <a:pt x="3090" y="9805"/>
                      <a:pt x="3359" y="9805"/>
                    </a:cubicBezTo>
                    <a:cubicBezTo>
                      <a:pt x="3483" y="9805"/>
                      <a:pt x="3610" y="9781"/>
                      <a:pt x="3720" y="9741"/>
                    </a:cubicBezTo>
                    <a:cubicBezTo>
                      <a:pt x="4171" y="9579"/>
                      <a:pt x="4598" y="9285"/>
                      <a:pt x="4981" y="9004"/>
                    </a:cubicBezTo>
                    <a:cubicBezTo>
                      <a:pt x="5271" y="8789"/>
                      <a:pt x="5544" y="8553"/>
                      <a:pt x="5798" y="8299"/>
                    </a:cubicBezTo>
                    <a:lnTo>
                      <a:pt x="5798" y="8299"/>
                    </a:lnTo>
                    <a:cubicBezTo>
                      <a:pt x="5761" y="8401"/>
                      <a:pt x="5725" y="8504"/>
                      <a:pt x="5688" y="8608"/>
                    </a:cubicBezTo>
                    <a:cubicBezTo>
                      <a:pt x="5603" y="8848"/>
                      <a:pt x="5480" y="9102"/>
                      <a:pt x="5458" y="9358"/>
                    </a:cubicBezTo>
                    <a:cubicBezTo>
                      <a:pt x="5428" y="9680"/>
                      <a:pt x="5651" y="9853"/>
                      <a:pt x="5901" y="9853"/>
                    </a:cubicBezTo>
                    <a:cubicBezTo>
                      <a:pt x="6027" y="9853"/>
                      <a:pt x="6160" y="9809"/>
                      <a:pt x="6271" y="9719"/>
                    </a:cubicBezTo>
                    <a:cubicBezTo>
                      <a:pt x="6466" y="9562"/>
                      <a:pt x="6605" y="9323"/>
                      <a:pt x="6751" y="9118"/>
                    </a:cubicBezTo>
                    <a:cubicBezTo>
                      <a:pt x="6924" y="8875"/>
                      <a:pt x="7095" y="8631"/>
                      <a:pt x="7261" y="8382"/>
                    </a:cubicBezTo>
                    <a:cubicBezTo>
                      <a:pt x="7590" y="7899"/>
                      <a:pt x="7909" y="7404"/>
                      <a:pt x="8212" y="6901"/>
                    </a:cubicBezTo>
                    <a:cubicBezTo>
                      <a:pt x="8747" y="6021"/>
                      <a:pt x="9395" y="5041"/>
                      <a:pt x="9290" y="3962"/>
                    </a:cubicBezTo>
                    <a:cubicBezTo>
                      <a:pt x="9217" y="3240"/>
                      <a:pt x="8861" y="2579"/>
                      <a:pt x="8370" y="2053"/>
                    </a:cubicBezTo>
                    <a:cubicBezTo>
                      <a:pt x="8376" y="2013"/>
                      <a:pt x="8363" y="1974"/>
                      <a:pt x="8331" y="1948"/>
                    </a:cubicBezTo>
                    <a:cubicBezTo>
                      <a:pt x="7120" y="891"/>
                      <a:pt x="5620" y="221"/>
                      <a:pt x="4024" y="28"/>
                    </a:cubicBezTo>
                    <a:cubicBezTo>
                      <a:pt x="3908" y="13"/>
                      <a:pt x="3789" y="0"/>
                      <a:pt x="3670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71"/>
              <p:cNvSpPr/>
              <p:nvPr/>
            </p:nvSpPr>
            <p:spPr>
              <a:xfrm>
                <a:off x="-1899950" y="3895950"/>
                <a:ext cx="4904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9617" h="9875" extrusionOk="0">
                    <a:moveTo>
                      <a:pt x="18888" y="1"/>
                    </a:moveTo>
                    <a:lnTo>
                      <a:pt x="11344" y="270"/>
                    </a:lnTo>
                    <a:lnTo>
                      <a:pt x="11344" y="902"/>
                    </a:lnTo>
                    <a:lnTo>
                      <a:pt x="0" y="4331"/>
                    </a:lnTo>
                    <a:lnTo>
                      <a:pt x="939" y="9875"/>
                    </a:lnTo>
                    <a:cubicBezTo>
                      <a:pt x="939" y="9875"/>
                      <a:pt x="14408" y="7282"/>
                      <a:pt x="17012" y="6519"/>
                    </a:cubicBezTo>
                    <a:cubicBezTo>
                      <a:pt x="19617" y="5756"/>
                      <a:pt x="18888" y="1"/>
                      <a:pt x="18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71"/>
              <p:cNvSpPr/>
              <p:nvPr/>
            </p:nvSpPr>
            <p:spPr>
              <a:xfrm>
                <a:off x="-1648525" y="3744550"/>
                <a:ext cx="280650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11226" h="6493" extrusionOk="0">
                    <a:moveTo>
                      <a:pt x="133" y="0"/>
                    </a:moveTo>
                    <a:cubicBezTo>
                      <a:pt x="66" y="0"/>
                      <a:pt x="1" y="43"/>
                      <a:pt x="2" y="130"/>
                    </a:cubicBezTo>
                    <a:cubicBezTo>
                      <a:pt x="53" y="2189"/>
                      <a:pt x="104" y="4246"/>
                      <a:pt x="153" y="6306"/>
                    </a:cubicBezTo>
                    <a:cubicBezTo>
                      <a:pt x="155" y="6377"/>
                      <a:pt x="213" y="6435"/>
                      <a:pt x="283" y="6435"/>
                    </a:cubicBezTo>
                    <a:cubicBezTo>
                      <a:pt x="285" y="6435"/>
                      <a:pt x="287" y="6435"/>
                      <a:pt x="289" y="6435"/>
                    </a:cubicBezTo>
                    <a:cubicBezTo>
                      <a:pt x="312" y="6455"/>
                      <a:pt x="341" y="6467"/>
                      <a:pt x="372" y="6467"/>
                    </a:cubicBezTo>
                    <a:cubicBezTo>
                      <a:pt x="997" y="6484"/>
                      <a:pt x="1623" y="6492"/>
                      <a:pt x="2248" y="6492"/>
                    </a:cubicBezTo>
                    <a:cubicBezTo>
                      <a:pt x="4399" y="6492"/>
                      <a:pt x="6549" y="6391"/>
                      <a:pt x="8692" y="6189"/>
                    </a:cubicBezTo>
                    <a:cubicBezTo>
                      <a:pt x="9482" y="6112"/>
                      <a:pt x="10270" y="6024"/>
                      <a:pt x="11056" y="5923"/>
                    </a:cubicBezTo>
                    <a:cubicBezTo>
                      <a:pt x="11218" y="5901"/>
                      <a:pt x="11225" y="5654"/>
                      <a:pt x="11076" y="5654"/>
                    </a:cubicBezTo>
                    <a:cubicBezTo>
                      <a:pt x="11069" y="5654"/>
                      <a:pt x="11063" y="5654"/>
                      <a:pt x="11056" y="5655"/>
                    </a:cubicBezTo>
                    <a:cubicBezTo>
                      <a:pt x="8300" y="6012"/>
                      <a:pt x="5528" y="6202"/>
                      <a:pt x="2751" y="6223"/>
                    </a:cubicBezTo>
                    <a:cubicBezTo>
                      <a:pt x="2574" y="6224"/>
                      <a:pt x="2397" y="6225"/>
                      <a:pt x="2219" y="6225"/>
                    </a:cubicBezTo>
                    <a:cubicBezTo>
                      <a:pt x="1619" y="6225"/>
                      <a:pt x="1020" y="6216"/>
                      <a:pt x="419" y="6201"/>
                    </a:cubicBezTo>
                    <a:lnTo>
                      <a:pt x="270" y="130"/>
                    </a:ln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71"/>
              <p:cNvSpPr/>
              <p:nvPr/>
            </p:nvSpPr>
            <p:spPr>
              <a:xfrm>
                <a:off x="-2059275" y="2906650"/>
                <a:ext cx="574450" cy="227900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16" extrusionOk="0">
                    <a:moveTo>
                      <a:pt x="2493" y="0"/>
                    </a:moveTo>
                    <a:cubicBezTo>
                      <a:pt x="1663" y="0"/>
                      <a:pt x="831" y="37"/>
                      <a:pt x="0" y="112"/>
                    </a:cubicBezTo>
                    <a:lnTo>
                      <a:pt x="327" y="2498"/>
                    </a:lnTo>
                    <a:cubicBezTo>
                      <a:pt x="1886" y="2204"/>
                      <a:pt x="3481" y="2056"/>
                      <a:pt x="5083" y="2056"/>
                    </a:cubicBezTo>
                    <a:cubicBezTo>
                      <a:pt x="7505" y="2056"/>
                      <a:pt x="9944" y="2394"/>
                      <a:pt x="12302" y="3073"/>
                    </a:cubicBezTo>
                    <a:cubicBezTo>
                      <a:pt x="16220" y="4203"/>
                      <a:pt x="19917" y="6278"/>
                      <a:pt x="22978" y="9115"/>
                    </a:cubicBezTo>
                    <a:cubicBezTo>
                      <a:pt x="20205" y="5997"/>
                      <a:pt x="16661" y="3503"/>
                      <a:pt x="12693" y="1934"/>
                    </a:cubicBezTo>
                    <a:cubicBezTo>
                      <a:pt x="9483" y="663"/>
                      <a:pt x="6005" y="0"/>
                      <a:pt x="24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71"/>
              <p:cNvSpPr/>
              <p:nvPr/>
            </p:nvSpPr>
            <p:spPr>
              <a:xfrm>
                <a:off x="-2229575" y="2778050"/>
                <a:ext cx="319225" cy="339900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3596" extrusionOk="0">
                    <a:moveTo>
                      <a:pt x="7574" y="1"/>
                    </a:moveTo>
                    <a:cubicBezTo>
                      <a:pt x="5153" y="1"/>
                      <a:pt x="2665" y="1788"/>
                      <a:pt x="1484" y="4622"/>
                    </a:cubicBezTo>
                    <a:cubicBezTo>
                      <a:pt x="1" y="8178"/>
                      <a:pt x="1134" y="12036"/>
                      <a:pt x="4017" y="13237"/>
                    </a:cubicBezTo>
                    <a:cubicBezTo>
                      <a:pt x="4591" y="13477"/>
                      <a:pt x="5204" y="13596"/>
                      <a:pt x="5831" y="13596"/>
                    </a:cubicBezTo>
                    <a:cubicBezTo>
                      <a:pt x="6715" y="13596"/>
                      <a:pt x="7627" y="13359"/>
                      <a:pt x="8495" y="12892"/>
                    </a:cubicBezTo>
                    <a:cubicBezTo>
                      <a:pt x="9978" y="12092"/>
                      <a:pt x="11211" y="10683"/>
                      <a:pt x="11922" y="8976"/>
                    </a:cubicBezTo>
                    <a:cubicBezTo>
                      <a:pt x="12634" y="7268"/>
                      <a:pt x="12768" y="5402"/>
                      <a:pt x="12294" y="3785"/>
                    </a:cubicBezTo>
                    <a:cubicBezTo>
                      <a:pt x="11817" y="2170"/>
                      <a:pt x="10773" y="937"/>
                      <a:pt x="9389" y="361"/>
                    </a:cubicBezTo>
                    <a:cubicBezTo>
                      <a:pt x="8803" y="117"/>
                      <a:pt x="8191" y="1"/>
                      <a:pt x="7574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71"/>
              <p:cNvSpPr/>
              <p:nvPr/>
            </p:nvSpPr>
            <p:spPr>
              <a:xfrm>
                <a:off x="-2188650" y="2816175"/>
                <a:ext cx="25332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10548" extrusionOk="0">
                    <a:moveTo>
                      <a:pt x="5844" y="0"/>
                    </a:moveTo>
                    <a:cubicBezTo>
                      <a:pt x="4004" y="0"/>
                      <a:pt x="2083" y="1415"/>
                      <a:pt x="1155" y="3643"/>
                    </a:cubicBezTo>
                    <a:cubicBezTo>
                      <a:pt x="1" y="6412"/>
                      <a:pt x="814" y="9387"/>
                      <a:pt x="2975" y="10287"/>
                    </a:cubicBezTo>
                    <a:cubicBezTo>
                      <a:pt x="3398" y="10463"/>
                      <a:pt x="3842" y="10547"/>
                      <a:pt x="4290" y="10547"/>
                    </a:cubicBezTo>
                    <a:cubicBezTo>
                      <a:pt x="6129" y="10547"/>
                      <a:pt x="8049" y="9133"/>
                      <a:pt x="8977" y="6906"/>
                    </a:cubicBezTo>
                    <a:cubicBezTo>
                      <a:pt x="10133" y="4136"/>
                      <a:pt x="9318" y="1162"/>
                      <a:pt x="7157" y="260"/>
                    </a:cubicBezTo>
                    <a:cubicBezTo>
                      <a:pt x="6734" y="84"/>
                      <a:pt x="6292" y="0"/>
                      <a:pt x="5844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71"/>
              <p:cNvSpPr/>
              <p:nvPr/>
            </p:nvSpPr>
            <p:spPr>
              <a:xfrm>
                <a:off x="-2155600" y="2838800"/>
                <a:ext cx="114525" cy="1810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243" extrusionOk="0">
                    <a:moveTo>
                      <a:pt x="4580" y="1"/>
                    </a:moveTo>
                    <a:cubicBezTo>
                      <a:pt x="3785" y="19"/>
                      <a:pt x="2996" y="304"/>
                      <a:pt x="2311" y="748"/>
                    </a:cubicBezTo>
                    <a:cubicBezTo>
                      <a:pt x="896" y="1670"/>
                      <a:pt x="35" y="3236"/>
                      <a:pt x="11" y="4923"/>
                    </a:cubicBezTo>
                    <a:cubicBezTo>
                      <a:pt x="1" y="5741"/>
                      <a:pt x="184" y="6562"/>
                      <a:pt x="594" y="7243"/>
                    </a:cubicBezTo>
                    <a:cubicBezTo>
                      <a:pt x="506" y="6456"/>
                      <a:pt x="513" y="5704"/>
                      <a:pt x="640" y="4979"/>
                    </a:cubicBezTo>
                    <a:cubicBezTo>
                      <a:pt x="872" y="3534"/>
                      <a:pt x="1597" y="2218"/>
                      <a:pt x="2692" y="1248"/>
                    </a:cubicBezTo>
                    <a:cubicBezTo>
                      <a:pt x="3236" y="753"/>
                      <a:pt x="3869" y="345"/>
                      <a:pt x="4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71"/>
              <p:cNvSpPr/>
              <p:nvPr/>
            </p:nvSpPr>
            <p:spPr>
              <a:xfrm>
                <a:off x="-2114025" y="2899700"/>
                <a:ext cx="89250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19" extrusionOk="0">
                    <a:moveTo>
                      <a:pt x="2018" y="0"/>
                    </a:moveTo>
                    <a:cubicBezTo>
                      <a:pt x="1373" y="0"/>
                      <a:pt x="709" y="476"/>
                      <a:pt x="395" y="1231"/>
                    </a:cubicBezTo>
                    <a:cubicBezTo>
                      <a:pt x="0" y="2176"/>
                      <a:pt x="300" y="3200"/>
                      <a:pt x="1070" y="3522"/>
                    </a:cubicBezTo>
                    <a:cubicBezTo>
                      <a:pt x="1226" y="3587"/>
                      <a:pt x="1389" y="3618"/>
                      <a:pt x="1553" y="3618"/>
                    </a:cubicBezTo>
                    <a:cubicBezTo>
                      <a:pt x="2198" y="3618"/>
                      <a:pt x="2860" y="3142"/>
                      <a:pt x="3173" y="2390"/>
                    </a:cubicBezTo>
                    <a:cubicBezTo>
                      <a:pt x="3570" y="1443"/>
                      <a:pt x="3265" y="414"/>
                      <a:pt x="2499" y="95"/>
                    </a:cubicBezTo>
                    <a:cubicBezTo>
                      <a:pt x="2344" y="31"/>
                      <a:pt x="2182" y="0"/>
                      <a:pt x="2018" y="0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71"/>
              <p:cNvSpPr/>
              <p:nvPr/>
            </p:nvSpPr>
            <p:spPr>
              <a:xfrm>
                <a:off x="-2133525" y="5390125"/>
                <a:ext cx="789775" cy="413925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6557" extrusionOk="0">
                    <a:moveTo>
                      <a:pt x="3574" y="1"/>
                    </a:moveTo>
                    <a:lnTo>
                      <a:pt x="1" y="16556"/>
                    </a:lnTo>
                    <a:lnTo>
                      <a:pt x="11870" y="16556"/>
                    </a:lnTo>
                    <a:cubicBezTo>
                      <a:pt x="11870" y="16556"/>
                      <a:pt x="12168" y="11460"/>
                      <a:pt x="15797" y="11460"/>
                    </a:cubicBezTo>
                    <a:cubicBezTo>
                      <a:pt x="19424" y="11460"/>
                      <a:pt x="19721" y="16556"/>
                      <a:pt x="19721" y="16556"/>
                    </a:cubicBezTo>
                    <a:lnTo>
                      <a:pt x="31590" y="16556"/>
                    </a:lnTo>
                    <a:lnTo>
                      <a:pt x="28019" y="1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71"/>
              <p:cNvSpPr/>
              <p:nvPr/>
            </p:nvSpPr>
            <p:spPr>
              <a:xfrm>
                <a:off x="-2082325" y="5348275"/>
                <a:ext cx="6874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27497" h="1675" extrusionOk="0">
                    <a:moveTo>
                      <a:pt x="63" y="0"/>
                    </a:moveTo>
                    <a:cubicBezTo>
                      <a:pt x="27" y="0"/>
                      <a:pt x="0" y="29"/>
                      <a:pt x="0" y="63"/>
                    </a:cubicBezTo>
                    <a:lnTo>
                      <a:pt x="0" y="1614"/>
                    </a:lnTo>
                    <a:cubicBezTo>
                      <a:pt x="0" y="1648"/>
                      <a:pt x="27" y="1675"/>
                      <a:pt x="63" y="1675"/>
                    </a:cubicBezTo>
                    <a:lnTo>
                      <a:pt x="27434" y="1675"/>
                    </a:lnTo>
                    <a:cubicBezTo>
                      <a:pt x="27468" y="1675"/>
                      <a:pt x="27496" y="1648"/>
                      <a:pt x="27496" y="1614"/>
                    </a:cubicBezTo>
                    <a:lnTo>
                      <a:pt x="27496" y="63"/>
                    </a:lnTo>
                    <a:cubicBezTo>
                      <a:pt x="27496" y="29"/>
                      <a:pt x="27468" y="0"/>
                      <a:pt x="27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71"/>
              <p:cNvSpPr/>
              <p:nvPr/>
            </p:nvSpPr>
            <p:spPr>
              <a:xfrm>
                <a:off x="-2087300" y="5390125"/>
                <a:ext cx="6542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26171" h="7987" extrusionOk="0">
                    <a:moveTo>
                      <a:pt x="1725" y="1"/>
                    </a:moveTo>
                    <a:lnTo>
                      <a:pt x="1" y="7987"/>
                    </a:lnTo>
                    <a:lnTo>
                      <a:pt x="26170" y="1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1" name="Google Shape;3781;p71"/>
            <p:cNvGrpSpPr/>
            <p:nvPr/>
          </p:nvGrpSpPr>
          <p:grpSpPr>
            <a:xfrm>
              <a:off x="6887581" y="2029501"/>
              <a:ext cx="1902503" cy="2917262"/>
              <a:chOff x="-3012700" y="2749325"/>
              <a:chExt cx="1992150" cy="3054725"/>
            </a:xfrm>
          </p:grpSpPr>
          <p:sp>
            <p:nvSpPr>
              <p:cNvPr id="3782" name="Google Shape;3782;p71"/>
              <p:cNvSpPr/>
              <p:nvPr/>
            </p:nvSpPr>
            <p:spPr>
              <a:xfrm>
                <a:off x="-1280975" y="4989450"/>
                <a:ext cx="260425" cy="335325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3413" extrusionOk="0">
                    <a:moveTo>
                      <a:pt x="6856" y="1"/>
                    </a:moveTo>
                    <a:lnTo>
                      <a:pt x="2615" y="4218"/>
                    </a:lnTo>
                    <a:cubicBezTo>
                      <a:pt x="2353" y="4882"/>
                      <a:pt x="0" y="10973"/>
                      <a:pt x="1502" y="13412"/>
                    </a:cubicBezTo>
                    <a:lnTo>
                      <a:pt x="10417" y="2879"/>
                    </a:lnTo>
                    <a:lnTo>
                      <a:pt x="6856" y="1"/>
                    </a:ln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71"/>
              <p:cNvSpPr/>
              <p:nvPr/>
            </p:nvSpPr>
            <p:spPr>
              <a:xfrm>
                <a:off x="-1989025" y="5207850"/>
                <a:ext cx="34230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6734" extrusionOk="0">
                    <a:moveTo>
                      <a:pt x="12948" y="0"/>
                    </a:moveTo>
                    <a:lnTo>
                      <a:pt x="7099" y="697"/>
                    </a:lnTo>
                    <a:cubicBezTo>
                      <a:pt x="6900" y="790"/>
                      <a:pt x="570" y="3804"/>
                      <a:pt x="0" y="6734"/>
                    </a:cubicBezTo>
                    <a:lnTo>
                      <a:pt x="13692" y="5022"/>
                    </a:lnTo>
                    <a:lnTo>
                      <a:pt x="12948" y="0"/>
                    </a:ln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71"/>
              <p:cNvSpPr/>
              <p:nvPr/>
            </p:nvSpPr>
            <p:spPr>
              <a:xfrm>
                <a:off x="-1635900" y="4413900"/>
                <a:ext cx="534250" cy="697200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27888" extrusionOk="0">
                    <a:moveTo>
                      <a:pt x="10989" y="1"/>
                    </a:moveTo>
                    <a:cubicBezTo>
                      <a:pt x="7548" y="1455"/>
                      <a:pt x="3614" y="2028"/>
                      <a:pt x="1" y="2177"/>
                    </a:cubicBezTo>
                    <a:cubicBezTo>
                      <a:pt x="1" y="2177"/>
                      <a:pt x="2097" y="17341"/>
                      <a:pt x="16160" y="27887"/>
                    </a:cubicBezTo>
                    <a:lnTo>
                      <a:pt x="16814" y="27240"/>
                    </a:lnTo>
                    <a:lnTo>
                      <a:pt x="21053" y="23024"/>
                    </a:lnTo>
                    <a:lnTo>
                      <a:pt x="21370" y="22711"/>
                    </a:lnTo>
                    <a:cubicBezTo>
                      <a:pt x="21370" y="22711"/>
                      <a:pt x="12455" y="14531"/>
                      <a:pt x="10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71"/>
              <p:cNvSpPr/>
              <p:nvPr/>
            </p:nvSpPr>
            <p:spPr>
              <a:xfrm>
                <a:off x="-1940175" y="4450725"/>
                <a:ext cx="30430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12172" h="31104" extrusionOk="0">
                    <a:moveTo>
                      <a:pt x="1073" y="1"/>
                    </a:moveTo>
                    <a:cubicBezTo>
                      <a:pt x="811" y="2841"/>
                      <a:pt x="1" y="15348"/>
                      <a:pt x="4112" y="31104"/>
                    </a:cubicBezTo>
                    <a:lnTo>
                      <a:pt x="5145" y="30982"/>
                    </a:lnTo>
                    <a:lnTo>
                      <a:pt x="10994" y="30285"/>
                    </a:lnTo>
                    <a:lnTo>
                      <a:pt x="11626" y="30211"/>
                    </a:lnTo>
                    <a:cubicBezTo>
                      <a:pt x="11626" y="30211"/>
                      <a:pt x="11192" y="6135"/>
                      <a:pt x="12172" y="704"/>
                    </a:cubicBezTo>
                    <a:lnTo>
                      <a:pt x="12172" y="704"/>
                    </a:lnTo>
                    <a:cubicBezTo>
                      <a:pt x="11488" y="732"/>
                      <a:pt x="10815" y="745"/>
                      <a:pt x="10160" y="745"/>
                    </a:cubicBezTo>
                    <a:cubicBezTo>
                      <a:pt x="5963" y="745"/>
                      <a:pt x="2457" y="234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71"/>
              <p:cNvSpPr/>
              <p:nvPr/>
            </p:nvSpPr>
            <p:spPr>
              <a:xfrm>
                <a:off x="-1728400" y="4442750"/>
                <a:ext cx="56925" cy="757125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30285" extrusionOk="0">
                    <a:moveTo>
                      <a:pt x="1422" y="1"/>
                    </a:moveTo>
                    <a:cubicBezTo>
                      <a:pt x="1370" y="1"/>
                      <a:pt x="1323" y="30"/>
                      <a:pt x="1313" y="98"/>
                    </a:cubicBezTo>
                    <a:cubicBezTo>
                      <a:pt x="123" y="7894"/>
                      <a:pt x="1" y="15816"/>
                      <a:pt x="950" y="23645"/>
                    </a:cubicBezTo>
                    <a:cubicBezTo>
                      <a:pt x="1216" y="25838"/>
                      <a:pt x="1565" y="28019"/>
                      <a:pt x="1999" y="30187"/>
                    </a:cubicBezTo>
                    <a:cubicBezTo>
                      <a:pt x="2012" y="30255"/>
                      <a:pt x="2061" y="30284"/>
                      <a:pt x="2113" y="30284"/>
                    </a:cubicBezTo>
                    <a:cubicBezTo>
                      <a:pt x="2192" y="30284"/>
                      <a:pt x="2277" y="30218"/>
                      <a:pt x="2257" y="30116"/>
                    </a:cubicBezTo>
                    <a:cubicBezTo>
                      <a:pt x="1487" y="26260"/>
                      <a:pt x="982" y="22357"/>
                      <a:pt x="745" y="18433"/>
                    </a:cubicBezTo>
                    <a:cubicBezTo>
                      <a:pt x="509" y="14540"/>
                      <a:pt x="536" y="10635"/>
                      <a:pt x="826" y="6745"/>
                    </a:cubicBezTo>
                    <a:cubicBezTo>
                      <a:pt x="991" y="4545"/>
                      <a:pt x="1238" y="2352"/>
                      <a:pt x="1572" y="169"/>
                    </a:cubicBezTo>
                    <a:cubicBezTo>
                      <a:pt x="1587" y="67"/>
                      <a:pt x="1500" y="1"/>
                      <a:pt x="1422" y="1"/>
                    </a:cubicBezTo>
                    <a:close/>
                  </a:path>
                </a:pathLst>
              </a:custGeom>
              <a:solidFill>
                <a:srgbClr val="439B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71"/>
              <p:cNvSpPr/>
              <p:nvPr/>
            </p:nvSpPr>
            <p:spPr>
              <a:xfrm>
                <a:off x="-1400750" y="4404925"/>
                <a:ext cx="272800" cy="594325"/>
              </a:xfrm>
              <a:custGeom>
                <a:avLst/>
                <a:gdLst/>
                <a:ahLst/>
                <a:cxnLst/>
                <a:rect l="l" t="t" r="r" b="b"/>
                <a:pathLst>
                  <a:path w="10912" h="23773" extrusionOk="0">
                    <a:moveTo>
                      <a:pt x="133" y="0"/>
                    </a:moveTo>
                    <a:cubicBezTo>
                      <a:pt x="66" y="0"/>
                      <a:pt x="0" y="43"/>
                      <a:pt x="3" y="129"/>
                    </a:cubicBezTo>
                    <a:cubicBezTo>
                      <a:pt x="83" y="3592"/>
                      <a:pt x="725" y="7036"/>
                      <a:pt x="1872" y="10304"/>
                    </a:cubicBezTo>
                    <a:cubicBezTo>
                      <a:pt x="3020" y="13570"/>
                      <a:pt x="4664" y="16663"/>
                      <a:pt x="6747" y="19431"/>
                    </a:cubicBezTo>
                    <a:cubicBezTo>
                      <a:pt x="7908" y="20978"/>
                      <a:pt x="9206" y="22419"/>
                      <a:pt x="10625" y="23736"/>
                    </a:cubicBezTo>
                    <a:cubicBezTo>
                      <a:pt x="10653" y="23762"/>
                      <a:pt x="10684" y="23773"/>
                      <a:pt x="10714" y="23773"/>
                    </a:cubicBezTo>
                    <a:cubicBezTo>
                      <a:pt x="10819" y="23773"/>
                      <a:pt x="10912" y="23639"/>
                      <a:pt x="10813" y="23548"/>
                    </a:cubicBezTo>
                    <a:cubicBezTo>
                      <a:pt x="8291" y="21205"/>
                      <a:pt x="6155" y="18463"/>
                      <a:pt x="4483" y="15456"/>
                    </a:cubicBezTo>
                    <a:cubicBezTo>
                      <a:pt x="2813" y="12461"/>
                      <a:pt x="1613" y="9229"/>
                      <a:pt x="922" y="5872"/>
                    </a:cubicBezTo>
                    <a:cubicBezTo>
                      <a:pt x="532" y="3980"/>
                      <a:pt x="315" y="2060"/>
                      <a:pt x="271" y="129"/>
                    </a:cubicBez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rgbClr val="439B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71"/>
              <p:cNvSpPr/>
              <p:nvPr/>
            </p:nvSpPr>
            <p:spPr>
              <a:xfrm>
                <a:off x="-2244825" y="3749350"/>
                <a:ext cx="3404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297" extrusionOk="0">
                    <a:moveTo>
                      <a:pt x="10456" y="0"/>
                    </a:moveTo>
                    <a:lnTo>
                      <a:pt x="0" y="2643"/>
                    </a:lnTo>
                    <a:lnTo>
                      <a:pt x="3795" y="8297"/>
                    </a:lnTo>
                    <a:lnTo>
                      <a:pt x="13619" y="7331"/>
                    </a:lnTo>
                    <a:lnTo>
                      <a:pt x="104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71"/>
              <p:cNvSpPr/>
              <p:nvPr/>
            </p:nvSpPr>
            <p:spPr>
              <a:xfrm>
                <a:off x="-1997975" y="3607975"/>
                <a:ext cx="672850" cy="861375"/>
              </a:xfrm>
              <a:custGeom>
                <a:avLst/>
                <a:gdLst/>
                <a:ahLst/>
                <a:cxnLst/>
                <a:rect l="l" t="t" r="r" b="b"/>
                <a:pathLst>
                  <a:path w="26914" h="34455" extrusionOk="0">
                    <a:moveTo>
                      <a:pt x="15066" y="0"/>
                    </a:moveTo>
                    <a:cubicBezTo>
                      <a:pt x="14954" y="0"/>
                      <a:pt x="14842" y="2"/>
                      <a:pt x="14728" y="6"/>
                    </a:cubicBezTo>
                    <a:lnTo>
                      <a:pt x="14784" y="111"/>
                    </a:lnTo>
                    <a:cubicBezTo>
                      <a:pt x="13668" y="1257"/>
                      <a:pt x="12071" y="1917"/>
                      <a:pt x="10471" y="1917"/>
                    </a:cubicBezTo>
                    <a:cubicBezTo>
                      <a:pt x="10374" y="1917"/>
                      <a:pt x="10278" y="1914"/>
                      <a:pt x="10182" y="1909"/>
                    </a:cubicBezTo>
                    <a:lnTo>
                      <a:pt x="10185" y="1843"/>
                    </a:lnTo>
                    <a:cubicBezTo>
                      <a:pt x="10145" y="1655"/>
                      <a:pt x="10107" y="1471"/>
                      <a:pt x="10067" y="1282"/>
                    </a:cubicBezTo>
                    <a:cubicBezTo>
                      <a:pt x="9111" y="1548"/>
                      <a:pt x="2572" y="3403"/>
                      <a:pt x="1" y="4699"/>
                    </a:cubicBezTo>
                    <a:cubicBezTo>
                      <a:pt x="1" y="4699"/>
                      <a:pt x="1970" y="11123"/>
                      <a:pt x="3175" y="13109"/>
                    </a:cubicBezTo>
                    <a:cubicBezTo>
                      <a:pt x="3175" y="13109"/>
                      <a:pt x="2850" y="30099"/>
                      <a:pt x="2752" y="33597"/>
                    </a:cubicBezTo>
                    <a:cubicBezTo>
                      <a:pt x="2752" y="33597"/>
                      <a:pt x="2975" y="33643"/>
                      <a:pt x="3385" y="33711"/>
                    </a:cubicBezTo>
                    <a:cubicBezTo>
                      <a:pt x="4769" y="33944"/>
                      <a:pt x="8277" y="34455"/>
                      <a:pt x="12472" y="34455"/>
                    </a:cubicBezTo>
                    <a:cubicBezTo>
                      <a:pt x="13128" y="34455"/>
                      <a:pt x="13800" y="34442"/>
                      <a:pt x="14484" y="34414"/>
                    </a:cubicBezTo>
                    <a:cubicBezTo>
                      <a:pt x="18097" y="34267"/>
                      <a:pt x="22033" y="33690"/>
                      <a:pt x="25473" y="32238"/>
                    </a:cubicBezTo>
                    <a:cubicBezTo>
                      <a:pt x="25963" y="32031"/>
                      <a:pt x="26444" y="31806"/>
                      <a:pt x="26914" y="31563"/>
                    </a:cubicBezTo>
                    <a:cubicBezTo>
                      <a:pt x="26914" y="31563"/>
                      <a:pt x="24433" y="17574"/>
                      <a:pt x="23687" y="11323"/>
                    </a:cubicBezTo>
                    <a:lnTo>
                      <a:pt x="25000" y="11174"/>
                    </a:lnTo>
                    <a:cubicBezTo>
                      <a:pt x="25000" y="11174"/>
                      <a:pt x="23689" y="0"/>
                      <a:pt x="15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71"/>
              <p:cNvSpPr/>
              <p:nvPr/>
            </p:nvSpPr>
            <p:spPr>
              <a:xfrm>
                <a:off x="-1923425" y="3769925"/>
                <a:ext cx="21125" cy="16902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761" extrusionOk="0">
                    <a:moveTo>
                      <a:pt x="681" y="1"/>
                    </a:moveTo>
                    <a:cubicBezTo>
                      <a:pt x="629" y="1"/>
                      <a:pt x="580" y="30"/>
                      <a:pt x="568" y="98"/>
                    </a:cubicBezTo>
                    <a:cubicBezTo>
                      <a:pt x="166" y="2252"/>
                      <a:pt x="0" y="4442"/>
                      <a:pt x="71" y="6631"/>
                    </a:cubicBezTo>
                    <a:cubicBezTo>
                      <a:pt x="75" y="6717"/>
                      <a:pt x="144" y="6760"/>
                      <a:pt x="211" y="6760"/>
                    </a:cubicBezTo>
                    <a:cubicBezTo>
                      <a:pt x="278" y="6760"/>
                      <a:pt x="342" y="6718"/>
                      <a:pt x="339" y="6631"/>
                    </a:cubicBezTo>
                    <a:cubicBezTo>
                      <a:pt x="266" y="4465"/>
                      <a:pt x="431" y="2299"/>
                      <a:pt x="826" y="169"/>
                    </a:cubicBezTo>
                    <a:cubicBezTo>
                      <a:pt x="845" y="67"/>
                      <a:pt x="759" y="1"/>
                      <a:pt x="681" y="1"/>
                    </a:cubicBezTo>
                    <a:close/>
                  </a:path>
                </a:pathLst>
              </a:custGeom>
              <a:solidFill>
                <a:srgbClr val="56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71"/>
              <p:cNvSpPr/>
              <p:nvPr/>
            </p:nvSpPr>
            <p:spPr>
              <a:xfrm>
                <a:off x="-2551100" y="3448000"/>
                <a:ext cx="831875" cy="96325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38530" extrusionOk="0">
                    <a:moveTo>
                      <a:pt x="3014" y="0"/>
                    </a:moveTo>
                    <a:lnTo>
                      <a:pt x="1" y="2532"/>
                    </a:lnTo>
                    <a:lnTo>
                      <a:pt x="29651" y="37825"/>
                    </a:lnTo>
                    <a:cubicBezTo>
                      <a:pt x="30040" y="38290"/>
                      <a:pt x="30599" y="38529"/>
                      <a:pt x="31161" y="38529"/>
                    </a:cubicBezTo>
                    <a:cubicBezTo>
                      <a:pt x="31607" y="38529"/>
                      <a:pt x="32057" y="38378"/>
                      <a:pt x="32426" y="38069"/>
                    </a:cubicBezTo>
                    <a:cubicBezTo>
                      <a:pt x="32621" y="37906"/>
                      <a:pt x="32782" y="37706"/>
                      <a:pt x="32900" y="37481"/>
                    </a:cubicBezTo>
                    <a:cubicBezTo>
                      <a:pt x="33275" y="36773"/>
                      <a:pt x="33182" y="35906"/>
                      <a:pt x="32665" y="35295"/>
                    </a:cubicBezTo>
                    <a:lnTo>
                      <a:pt x="3014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71"/>
              <p:cNvSpPr/>
              <p:nvPr/>
            </p:nvSpPr>
            <p:spPr>
              <a:xfrm>
                <a:off x="-2486550" y="3449675"/>
                <a:ext cx="18950" cy="14640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6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15" y="3067"/>
                    </a:lnTo>
                    <a:lnTo>
                      <a:pt x="0" y="5538"/>
                    </a:lnTo>
                    <a:lnTo>
                      <a:pt x="266" y="5855"/>
                    </a:lnTo>
                    <a:lnTo>
                      <a:pt x="514" y="3091"/>
                    </a:lnTo>
                    <a:lnTo>
                      <a:pt x="539" y="2794"/>
                    </a:lnTo>
                    <a:lnTo>
                      <a:pt x="758" y="321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71"/>
              <p:cNvSpPr/>
              <p:nvPr/>
            </p:nvSpPr>
            <p:spPr>
              <a:xfrm>
                <a:off x="-2396600" y="355675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1"/>
                    </a:lnTo>
                    <a:lnTo>
                      <a:pt x="538" y="2797"/>
                    </a:lnTo>
                    <a:lnTo>
                      <a:pt x="756" y="320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71"/>
              <p:cNvSpPr/>
              <p:nvPr/>
            </p:nvSpPr>
            <p:spPr>
              <a:xfrm>
                <a:off x="-2296225" y="3676300"/>
                <a:ext cx="1900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17" y="3065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6" y="3088"/>
                    </a:lnTo>
                    <a:lnTo>
                      <a:pt x="541" y="2793"/>
                    </a:lnTo>
                    <a:lnTo>
                      <a:pt x="760" y="321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71"/>
              <p:cNvSpPr/>
              <p:nvPr/>
            </p:nvSpPr>
            <p:spPr>
              <a:xfrm>
                <a:off x="-2206275" y="3783375"/>
                <a:ext cx="1897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855" extrusionOk="0">
                    <a:moveTo>
                      <a:pt x="491" y="0"/>
                    </a:moveTo>
                    <a:lnTo>
                      <a:pt x="246" y="2768"/>
                    </a:lnTo>
                    <a:lnTo>
                      <a:pt x="248" y="2770"/>
                    </a:lnTo>
                    <a:lnTo>
                      <a:pt x="221" y="3063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6" y="3088"/>
                    </a:lnTo>
                    <a:lnTo>
                      <a:pt x="540" y="2795"/>
                    </a:lnTo>
                    <a:lnTo>
                      <a:pt x="758" y="319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71"/>
              <p:cNvSpPr/>
              <p:nvPr/>
            </p:nvSpPr>
            <p:spPr>
              <a:xfrm>
                <a:off x="-2116875" y="3889775"/>
                <a:ext cx="1902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55" extrusionOk="0">
                    <a:moveTo>
                      <a:pt x="491" y="0"/>
                    </a:moveTo>
                    <a:lnTo>
                      <a:pt x="245" y="2768"/>
                    </a:lnTo>
                    <a:lnTo>
                      <a:pt x="218" y="3064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4" y="3088"/>
                    </a:lnTo>
                    <a:lnTo>
                      <a:pt x="542" y="2793"/>
                    </a:lnTo>
                    <a:lnTo>
                      <a:pt x="760" y="320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71"/>
              <p:cNvSpPr/>
              <p:nvPr/>
            </p:nvSpPr>
            <p:spPr>
              <a:xfrm>
                <a:off x="-2026900" y="3996850"/>
                <a:ext cx="1895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48" y="2771"/>
                    </a:lnTo>
                    <a:lnTo>
                      <a:pt x="219" y="3063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5" y="3088"/>
                    </a:lnTo>
                    <a:lnTo>
                      <a:pt x="537" y="2795"/>
                    </a:lnTo>
                    <a:lnTo>
                      <a:pt x="758" y="319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71"/>
              <p:cNvSpPr/>
              <p:nvPr/>
            </p:nvSpPr>
            <p:spPr>
              <a:xfrm>
                <a:off x="-1926475" y="4116325"/>
                <a:ext cx="18950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7" extrusionOk="0">
                    <a:moveTo>
                      <a:pt x="488" y="1"/>
                    </a:moveTo>
                    <a:lnTo>
                      <a:pt x="244" y="2770"/>
                    </a:lnTo>
                    <a:lnTo>
                      <a:pt x="217" y="3067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9" y="2796"/>
                    </a:lnTo>
                    <a:lnTo>
                      <a:pt x="758" y="323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71"/>
              <p:cNvSpPr/>
              <p:nvPr/>
            </p:nvSpPr>
            <p:spPr>
              <a:xfrm>
                <a:off x="-1836525" y="422340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90" y="1"/>
                    </a:moveTo>
                    <a:lnTo>
                      <a:pt x="244" y="2770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8" y="2797"/>
                    </a:lnTo>
                    <a:lnTo>
                      <a:pt x="756" y="319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71"/>
              <p:cNvSpPr/>
              <p:nvPr/>
            </p:nvSpPr>
            <p:spPr>
              <a:xfrm>
                <a:off x="-2549650" y="3513025"/>
                <a:ext cx="14520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793" extrusionOk="0">
                    <a:moveTo>
                      <a:pt x="0" y="1"/>
                    </a:moveTo>
                    <a:lnTo>
                      <a:pt x="270" y="321"/>
                    </a:lnTo>
                    <a:lnTo>
                      <a:pt x="2739" y="533"/>
                    </a:lnTo>
                    <a:lnTo>
                      <a:pt x="3038" y="557"/>
                    </a:lnTo>
                    <a:lnTo>
                      <a:pt x="5807" y="792"/>
                    </a:lnTo>
                    <a:lnTo>
                      <a:pt x="5539" y="474"/>
                    </a:lnTo>
                    <a:lnTo>
                      <a:pt x="3063" y="260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71"/>
              <p:cNvSpPr/>
              <p:nvPr/>
            </p:nvSpPr>
            <p:spPr>
              <a:xfrm>
                <a:off x="-2459650" y="3620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6" y="319"/>
                    </a:lnTo>
                    <a:lnTo>
                      <a:pt x="2741" y="531"/>
                    </a:lnTo>
                    <a:lnTo>
                      <a:pt x="3036" y="557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60" y="263"/>
                    </a:lnTo>
                    <a:lnTo>
                      <a:pt x="2768" y="238"/>
                    </a:lnTo>
                    <a:lnTo>
                      <a:pt x="2766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71"/>
              <p:cNvSpPr/>
              <p:nvPr/>
            </p:nvSpPr>
            <p:spPr>
              <a:xfrm>
                <a:off x="-2359275" y="3739650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0" y="0"/>
                    </a:moveTo>
                    <a:lnTo>
                      <a:pt x="270" y="320"/>
                    </a:lnTo>
                    <a:lnTo>
                      <a:pt x="2739" y="531"/>
                    </a:lnTo>
                    <a:lnTo>
                      <a:pt x="3038" y="554"/>
                    </a:lnTo>
                    <a:lnTo>
                      <a:pt x="5805" y="792"/>
                    </a:lnTo>
                    <a:lnTo>
                      <a:pt x="5538" y="473"/>
                    </a:lnTo>
                    <a:lnTo>
                      <a:pt x="3063" y="259"/>
                    </a:lnTo>
                    <a:lnTo>
                      <a:pt x="2768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71"/>
              <p:cNvSpPr/>
              <p:nvPr/>
            </p:nvSpPr>
            <p:spPr>
              <a:xfrm>
                <a:off x="-2269325" y="3846725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1" y="0"/>
                    </a:moveTo>
                    <a:lnTo>
                      <a:pt x="269" y="319"/>
                    </a:lnTo>
                    <a:lnTo>
                      <a:pt x="2743" y="529"/>
                    </a:lnTo>
                    <a:lnTo>
                      <a:pt x="3038" y="554"/>
                    </a:lnTo>
                    <a:lnTo>
                      <a:pt x="5806" y="792"/>
                    </a:lnTo>
                    <a:lnTo>
                      <a:pt x="5806" y="792"/>
                    </a:lnTo>
                    <a:lnTo>
                      <a:pt x="5540" y="473"/>
                    </a:lnTo>
                    <a:lnTo>
                      <a:pt x="3062" y="261"/>
                    </a:lnTo>
                    <a:lnTo>
                      <a:pt x="2770" y="236"/>
                    </a:lnTo>
                    <a:lnTo>
                      <a:pt x="2768" y="2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71"/>
              <p:cNvSpPr/>
              <p:nvPr/>
            </p:nvSpPr>
            <p:spPr>
              <a:xfrm>
                <a:off x="-2179925" y="3953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1" y="1"/>
                    </a:moveTo>
                    <a:lnTo>
                      <a:pt x="270" y="321"/>
                    </a:lnTo>
                    <a:lnTo>
                      <a:pt x="2740" y="531"/>
                    </a:lnTo>
                    <a:lnTo>
                      <a:pt x="3036" y="555"/>
                    </a:lnTo>
                    <a:lnTo>
                      <a:pt x="5806" y="792"/>
                    </a:lnTo>
                    <a:lnTo>
                      <a:pt x="5538" y="474"/>
                    </a:lnTo>
                    <a:lnTo>
                      <a:pt x="3064" y="260"/>
                    </a:lnTo>
                    <a:lnTo>
                      <a:pt x="2767" y="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71"/>
              <p:cNvSpPr/>
              <p:nvPr/>
            </p:nvSpPr>
            <p:spPr>
              <a:xfrm>
                <a:off x="-2089950" y="40601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8" y="320"/>
                    </a:lnTo>
                    <a:lnTo>
                      <a:pt x="2741" y="530"/>
                    </a:lnTo>
                    <a:lnTo>
                      <a:pt x="3037" y="555"/>
                    </a:lnTo>
                    <a:lnTo>
                      <a:pt x="5805" y="792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59" y="262"/>
                    </a:lnTo>
                    <a:lnTo>
                      <a:pt x="2770" y="238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71"/>
              <p:cNvSpPr/>
              <p:nvPr/>
            </p:nvSpPr>
            <p:spPr>
              <a:xfrm>
                <a:off x="-1989525" y="41796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70" y="323"/>
                    </a:lnTo>
                    <a:lnTo>
                      <a:pt x="2739" y="533"/>
                    </a:lnTo>
                    <a:lnTo>
                      <a:pt x="3036" y="556"/>
                    </a:lnTo>
                    <a:lnTo>
                      <a:pt x="5805" y="792"/>
                    </a:lnTo>
                    <a:lnTo>
                      <a:pt x="5537" y="473"/>
                    </a:lnTo>
                    <a:lnTo>
                      <a:pt x="3061" y="262"/>
                    </a:lnTo>
                    <a:lnTo>
                      <a:pt x="2766" y="2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71"/>
              <p:cNvSpPr/>
              <p:nvPr/>
            </p:nvSpPr>
            <p:spPr>
              <a:xfrm>
                <a:off x="-1899575" y="4286800"/>
                <a:ext cx="1451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1" extrusionOk="0">
                    <a:moveTo>
                      <a:pt x="0" y="0"/>
                    </a:moveTo>
                    <a:lnTo>
                      <a:pt x="268" y="319"/>
                    </a:lnTo>
                    <a:lnTo>
                      <a:pt x="2741" y="529"/>
                    </a:lnTo>
                    <a:lnTo>
                      <a:pt x="3036" y="554"/>
                    </a:lnTo>
                    <a:lnTo>
                      <a:pt x="5805" y="790"/>
                    </a:lnTo>
                    <a:lnTo>
                      <a:pt x="5538" y="473"/>
                    </a:lnTo>
                    <a:lnTo>
                      <a:pt x="3060" y="261"/>
                    </a:lnTo>
                    <a:lnTo>
                      <a:pt x="2768" y="236"/>
                    </a:lnTo>
                    <a:lnTo>
                      <a:pt x="2766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71"/>
              <p:cNvSpPr/>
              <p:nvPr/>
            </p:nvSpPr>
            <p:spPr>
              <a:xfrm>
                <a:off x="-2522875" y="3448000"/>
                <a:ext cx="803650" cy="939500"/>
              </a:xfrm>
              <a:custGeom>
                <a:avLst/>
                <a:gdLst/>
                <a:ahLst/>
                <a:cxnLst/>
                <a:rect l="l" t="t" r="r" b="b"/>
                <a:pathLst>
                  <a:path w="32146" h="37580" extrusionOk="0">
                    <a:moveTo>
                      <a:pt x="1885" y="0"/>
                    </a:moveTo>
                    <a:lnTo>
                      <a:pt x="0" y="1583"/>
                    </a:lnTo>
                    <a:lnTo>
                      <a:pt x="29653" y="36876"/>
                    </a:lnTo>
                    <a:cubicBezTo>
                      <a:pt x="30032" y="37330"/>
                      <a:pt x="30587" y="37579"/>
                      <a:pt x="31158" y="37579"/>
                    </a:cubicBezTo>
                    <a:cubicBezTo>
                      <a:pt x="31363" y="37579"/>
                      <a:pt x="31570" y="37547"/>
                      <a:pt x="31771" y="37481"/>
                    </a:cubicBezTo>
                    <a:cubicBezTo>
                      <a:pt x="32146" y="36773"/>
                      <a:pt x="32053" y="35906"/>
                      <a:pt x="31536" y="35295"/>
                    </a:cubicBezTo>
                    <a:lnTo>
                      <a:pt x="1885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71"/>
              <p:cNvSpPr/>
              <p:nvPr/>
            </p:nvSpPr>
            <p:spPr>
              <a:xfrm>
                <a:off x="-2682150" y="3280825"/>
                <a:ext cx="179800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272" extrusionOk="0">
                    <a:moveTo>
                      <a:pt x="822" y="1"/>
                    </a:moveTo>
                    <a:lnTo>
                      <a:pt x="0" y="691"/>
                    </a:lnTo>
                    <a:lnTo>
                      <a:pt x="6370" y="8272"/>
                    </a:lnTo>
                    <a:lnTo>
                      <a:pt x="7192" y="758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71"/>
              <p:cNvSpPr/>
              <p:nvPr/>
            </p:nvSpPr>
            <p:spPr>
              <a:xfrm>
                <a:off x="-3012700" y="3014925"/>
                <a:ext cx="433450" cy="379725"/>
              </a:xfrm>
              <a:custGeom>
                <a:avLst/>
                <a:gdLst/>
                <a:ahLst/>
                <a:cxnLst/>
                <a:rect l="l" t="t" r="r" b="b"/>
                <a:pathLst>
                  <a:path w="17338" h="15189" extrusionOk="0">
                    <a:moveTo>
                      <a:pt x="5761" y="1"/>
                    </a:moveTo>
                    <a:cubicBezTo>
                      <a:pt x="4014" y="1"/>
                      <a:pt x="2507" y="674"/>
                      <a:pt x="1621" y="2028"/>
                    </a:cubicBezTo>
                    <a:cubicBezTo>
                      <a:pt x="1" y="4506"/>
                      <a:pt x="984" y="8452"/>
                      <a:pt x="3770" y="11462"/>
                    </a:cubicBezTo>
                    <a:cubicBezTo>
                      <a:pt x="4204" y="11930"/>
                      <a:pt x="4670" y="12366"/>
                      <a:pt x="5168" y="12762"/>
                    </a:cubicBezTo>
                    <a:cubicBezTo>
                      <a:pt x="6648" y="13950"/>
                      <a:pt x="8243" y="14708"/>
                      <a:pt x="9751" y="15020"/>
                    </a:cubicBezTo>
                    <a:cubicBezTo>
                      <a:pt x="10290" y="15132"/>
                      <a:pt x="10817" y="15189"/>
                      <a:pt x="11325" y="15189"/>
                    </a:cubicBezTo>
                    <a:cubicBezTo>
                      <a:pt x="13075" y="15189"/>
                      <a:pt x="14585" y="14517"/>
                      <a:pt x="15472" y="13159"/>
                    </a:cubicBezTo>
                    <a:cubicBezTo>
                      <a:pt x="17338" y="10308"/>
                      <a:pt x="15746" y="5501"/>
                      <a:pt x="11924" y="2428"/>
                    </a:cubicBezTo>
                    <a:cubicBezTo>
                      <a:pt x="11275" y="1905"/>
                      <a:pt x="10573" y="1447"/>
                      <a:pt x="9831" y="1066"/>
                    </a:cubicBezTo>
                    <a:cubicBezTo>
                      <a:pt x="8761" y="518"/>
                      <a:pt x="7682" y="183"/>
                      <a:pt x="6656" y="57"/>
                    </a:cubicBezTo>
                    <a:cubicBezTo>
                      <a:pt x="6352" y="20"/>
                      <a:pt x="6053" y="1"/>
                      <a:pt x="5761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71"/>
              <p:cNvSpPr/>
              <p:nvPr/>
            </p:nvSpPr>
            <p:spPr>
              <a:xfrm>
                <a:off x="-2918425" y="3016350"/>
                <a:ext cx="248000" cy="37412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14965" extrusionOk="0">
                    <a:moveTo>
                      <a:pt x="2884" y="0"/>
                    </a:moveTo>
                    <a:lnTo>
                      <a:pt x="2884" y="0"/>
                    </a:lnTo>
                    <a:cubicBezTo>
                      <a:pt x="3223" y="1176"/>
                      <a:pt x="3650" y="2346"/>
                      <a:pt x="3828" y="3485"/>
                    </a:cubicBezTo>
                    <a:cubicBezTo>
                      <a:pt x="3936" y="4183"/>
                      <a:pt x="3960" y="4898"/>
                      <a:pt x="3826" y="5597"/>
                    </a:cubicBezTo>
                    <a:cubicBezTo>
                      <a:pt x="3682" y="6339"/>
                      <a:pt x="3335" y="7017"/>
                      <a:pt x="2907" y="7632"/>
                    </a:cubicBezTo>
                    <a:cubicBezTo>
                      <a:pt x="2040" y="8883"/>
                      <a:pt x="855" y="9892"/>
                      <a:pt x="102" y="11226"/>
                    </a:cubicBezTo>
                    <a:cubicBezTo>
                      <a:pt x="67" y="11285"/>
                      <a:pt x="35" y="11346"/>
                      <a:pt x="1" y="11407"/>
                    </a:cubicBezTo>
                    <a:cubicBezTo>
                      <a:pt x="433" y="11875"/>
                      <a:pt x="899" y="12309"/>
                      <a:pt x="1397" y="12707"/>
                    </a:cubicBezTo>
                    <a:cubicBezTo>
                      <a:pt x="2877" y="13895"/>
                      <a:pt x="4472" y="14651"/>
                      <a:pt x="5980" y="14964"/>
                    </a:cubicBezTo>
                    <a:cubicBezTo>
                      <a:pt x="6080" y="14449"/>
                      <a:pt x="6273" y="13951"/>
                      <a:pt x="6514" y="13487"/>
                    </a:cubicBezTo>
                    <a:cubicBezTo>
                      <a:pt x="7270" y="12024"/>
                      <a:pt x="8456" y="10788"/>
                      <a:pt x="8953" y="9192"/>
                    </a:cubicBezTo>
                    <a:cubicBezTo>
                      <a:pt x="9919" y="6066"/>
                      <a:pt x="7419" y="3604"/>
                      <a:pt x="6060" y="1009"/>
                    </a:cubicBezTo>
                    <a:cubicBezTo>
                      <a:pt x="4990" y="461"/>
                      <a:pt x="3911" y="124"/>
                      <a:pt x="2884" y="0"/>
                    </a:cubicBezTo>
                    <a:close/>
                  </a:path>
                </a:pathLst>
              </a:custGeom>
              <a:solidFill>
                <a:srgbClr val="D7FF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71"/>
              <p:cNvSpPr/>
              <p:nvPr/>
            </p:nvSpPr>
            <p:spPr>
              <a:xfrm>
                <a:off x="-3010700" y="3002250"/>
                <a:ext cx="445275" cy="405100"/>
              </a:xfrm>
              <a:custGeom>
                <a:avLst/>
                <a:gdLst/>
                <a:ahLst/>
                <a:cxnLst/>
                <a:rect l="l" t="t" r="r" b="b"/>
                <a:pathLst>
                  <a:path w="17811" h="16204" extrusionOk="0">
                    <a:moveTo>
                      <a:pt x="5788" y="1014"/>
                    </a:moveTo>
                    <a:cubicBezTo>
                      <a:pt x="5871" y="1014"/>
                      <a:pt x="5956" y="1015"/>
                      <a:pt x="6041" y="1018"/>
                    </a:cubicBezTo>
                    <a:cubicBezTo>
                      <a:pt x="7875" y="1091"/>
                      <a:pt x="9848" y="1905"/>
                      <a:pt x="11598" y="3312"/>
                    </a:cubicBezTo>
                    <a:cubicBezTo>
                      <a:pt x="15183" y="6193"/>
                      <a:pt x="16695" y="10688"/>
                      <a:pt x="14968" y="13328"/>
                    </a:cubicBezTo>
                    <a:cubicBezTo>
                      <a:pt x="14180" y="14536"/>
                      <a:pt x="12829" y="15191"/>
                      <a:pt x="11148" y="15191"/>
                    </a:cubicBezTo>
                    <a:cubicBezTo>
                      <a:pt x="11063" y="15191"/>
                      <a:pt x="10978" y="15189"/>
                      <a:pt x="10892" y="15186"/>
                    </a:cubicBezTo>
                    <a:cubicBezTo>
                      <a:pt x="9058" y="15115"/>
                      <a:pt x="7085" y="14300"/>
                      <a:pt x="5334" y="12893"/>
                    </a:cubicBezTo>
                    <a:cubicBezTo>
                      <a:pt x="3583" y="11486"/>
                      <a:pt x="2271" y="9659"/>
                      <a:pt x="1641" y="7751"/>
                    </a:cubicBezTo>
                    <a:cubicBezTo>
                      <a:pt x="1021" y="5874"/>
                      <a:pt x="1134" y="4142"/>
                      <a:pt x="1963" y="2876"/>
                    </a:cubicBezTo>
                    <a:cubicBezTo>
                      <a:pt x="2171" y="2556"/>
                      <a:pt x="2426" y="2268"/>
                      <a:pt x="2717" y="2024"/>
                    </a:cubicBezTo>
                    <a:cubicBezTo>
                      <a:pt x="3503" y="1363"/>
                      <a:pt x="4556" y="1014"/>
                      <a:pt x="5788" y="1014"/>
                    </a:cubicBezTo>
                    <a:close/>
                    <a:moveTo>
                      <a:pt x="5580" y="1"/>
                    </a:moveTo>
                    <a:cubicBezTo>
                      <a:pt x="3626" y="1"/>
                      <a:pt x="2049" y="776"/>
                      <a:pt x="1119" y="2198"/>
                    </a:cubicBezTo>
                    <a:cubicBezTo>
                      <a:pt x="143" y="3691"/>
                      <a:pt x="0" y="5713"/>
                      <a:pt x="721" y="7891"/>
                    </a:cubicBezTo>
                    <a:cubicBezTo>
                      <a:pt x="1431" y="10035"/>
                      <a:pt x="2893" y="12078"/>
                      <a:pt x="4843" y="13645"/>
                    </a:cubicBezTo>
                    <a:cubicBezTo>
                      <a:pt x="6792" y="15212"/>
                      <a:pt x="8998" y="16118"/>
                      <a:pt x="11056" y="16198"/>
                    </a:cubicBezTo>
                    <a:cubicBezTo>
                      <a:pt x="11154" y="16202"/>
                      <a:pt x="11251" y="16204"/>
                      <a:pt x="11347" y="16204"/>
                    </a:cubicBezTo>
                    <a:cubicBezTo>
                      <a:pt x="12773" y="16204"/>
                      <a:pt x="13996" y="15793"/>
                      <a:pt x="14915" y="15022"/>
                    </a:cubicBezTo>
                    <a:cubicBezTo>
                      <a:pt x="15263" y="14730"/>
                      <a:pt x="15564" y="14388"/>
                      <a:pt x="15812" y="14008"/>
                    </a:cubicBezTo>
                    <a:cubicBezTo>
                      <a:pt x="17810" y="10951"/>
                      <a:pt x="16141" y="5815"/>
                      <a:pt x="12090" y="2559"/>
                    </a:cubicBezTo>
                    <a:cubicBezTo>
                      <a:pt x="10141" y="993"/>
                      <a:pt x="7934" y="86"/>
                      <a:pt x="5875" y="7"/>
                    </a:cubicBezTo>
                    <a:cubicBezTo>
                      <a:pt x="5776" y="3"/>
                      <a:pt x="5677" y="1"/>
                      <a:pt x="5580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71"/>
              <p:cNvSpPr/>
              <p:nvPr/>
            </p:nvSpPr>
            <p:spPr>
              <a:xfrm>
                <a:off x="-2449275" y="3654975"/>
                <a:ext cx="191325" cy="208925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8357" extrusionOk="0">
                    <a:moveTo>
                      <a:pt x="766" y="0"/>
                    </a:moveTo>
                    <a:cubicBezTo>
                      <a:pt x="758" y="0"/>
                      <a:pt x="749" y="0"/>
                      <a:pt x="741" y="1"/>
                    </a:cubicBezTo>
                    <a:cubicBezTo>
                      <a:pt x="160" y="23"/>
                      <a:pt x="1" y="652"/>
                      <a:pt x="124" y="1124"/>
                    </a:cubicBezTo>
                    <a:cubicBezTo>
                      <a:pt x="206" y="1424"/>
                      <a:pt x="343" y="1714"/>
                      <a:pt x="460" y="2004"/>
                    </a:cubicBezTo>
                    <a:cubicBezTo>
                      <a:pt x="589" y="2323"/>
                      <a:pt x="717" y="2645"/>
                      <a:pt x="846" y="2967"/>
                    </a:cubicBezTo>
                    <a:cubicBezTo>
                      <a:pt x="863" y="3001"/>
                      <a:pt x="877" y="3036"/>
                      <a:pt x="892" y="3072"/>
                    </a:cubicBezTo>
                    <a:cubicBezTo>
                      <a:pt x="1282" y="4438"/>
                      <a:pt x="1814" y="5762"/>
                      <a:pt x="2772" y="6834"/>
                    </a:cubicBezTo>
                    <a:cubicBezTo>
                      <a:pt x="3073" y="7179"/>
                      <a:pt x="3416" y="7484"/>
                      <a:pt x="3794" y="7743"/>
                    </a:cubicBezTo>
                    <a:cubicBezTo>
                      <a:pt x="4180" y="8006"/>
                      <a:pt x="4609" y="8240"/>
                      <a:pt x="5070" y="8328"/>
                    </a:cubicBezTo>
                    <a:cubicBezTo>
                      <a:pt x="5169" y="8347"/>
                      <a:pt x="5269" y="8357"/>
                      <a:pt x="5368" y="8357"/>
                    </a:cubicBezTo>
                    <a:cubicBezTo>
                      <a:pt x="5715" y="8357"/>
                      <a:pt x="6055" y="8239"/>
                      <a:pt x="6331" y="8018"/>
                    </a:cubicBezTo>
                    <a:cubicBezTo>
                      <a:pt x="6673" y="7746"/>
                      <a:pt x="6917" y="7372"/>
                      <a:pt x="7148" y="7004"/>
                    </a:cubicBezTo>
                    <a:cubicBezTo>
                      <a:pt x="7385" y="6624"/>
                      <a:pt x="7653" y="6063"/>
                      <a:pt x="7263" y="5679"/>
                    </a:cubicBezTo>
                    <a:cubicBezTo>
                      <a:pt x="7133" y="5551"/>
                      <a:pt x="6991" y="5501"/>
                      <a:pt x="6847" y="5501"/>
                    </a:cubicBezTo>
                    <a:cubicBezTo>
                      <a:pt x="6700" y="5501"/>
                      <a:pt x="6551" y="5553"/>
                      <a:pt x="6411" y="5629"/>
                    </a:cubicBezTo>
                    <a:cubicBezTo>
                      <a:pt x="6585" y="5323"/>
                      <a:pt x="6763" y="5018"/>
                      <a:pt x="6938" y="4712"/>
                    </a:cubicBezTo>
                    <a:cubicBezTo>
                      <a:pt x="7126" y="4384"/>
                      <a:pt x="7392" y="3889"/>
                      <a:pt x="7026" y="3572"/>
                    </a:cubicBezTo>
                    <a:cubicBezTo>
                      <a:pt x="6920" y="3480"/>
                      <a:pt x="6798" y="3444"/>
                      <a:pt x="6672" y="3444"/>
                    </a:cubicBezTo>
                    <a:cubicBezTo>
                      <a:pt x="6425" y="3444"/>
                      <a:pt x="6162" y="3583"/>
                      <a:pt x="5975" y="3719"/>
                    </a:cubicBezTo>
                    <a:cubicBezTo>
                      <a:pt x="5807" y="3845"/>
                      <a:pt x="5653" y="3989"/>
                      <a:pt x="5519" y="4150"/>
                    </a:cubicBezTo>
                    <a:cubicBezTo>
                      <a:pt x="5607" y="3746"/>
                      <a:pt x="5699" y="3345"/>
                      <a:pt x="5787" y="2943"/>
                    </a:cubicBezTo>
                    <a:cubicBezTo>
                      <a:pt x="5883" y="2511"/>
                      <a:pt x="6051" y="1936"/>
                      <a:pt x="5645" y="1606"/>
                    </a:cubicBezTo>
                    <a:cubicBezTo>
                      <a:pt x="5535" y="1516"/>
                      <a:pt x="5421" y="1479"/>
                      <a:pt x="5306" y="1479"/>
                    </a:cubicBezTo>
                    <a:cubicBezTo>
                      <a:pt x="5004" y="1479"/>
                      <a:pt x="4706" y="1738"/>
                      <a:pt x="4519" y="1967"/>
                    </a:cubicBezTo>
                    <a:cubicBezTo>
                      <a:pt x="4400" y="2113"/>
                      <a:pt x="4297" y="2272"/>
                      <a:pt x="4212" y="2440"/>
                    </a:cubicBezTo>
                    <a:cubicBezTo>
                      <a:pt x="4228" y="2241"/>
                      <a:pt x="4245" y="2045"/>
                      <a:pt x="4260" y="1846"/>
                    </a:cubicBezTo>
                    <a:cubicBezTo>
                      <a:pt x="4292" y="1472"/>
                      <a:pt x="4382" y="921"/>
                      <a:pt x="3963" y="714"/>
                    </a:cubicBezTo>
                    <a:cubicBezTo>
                      <a:pt x="3893" y="680"/>
                      <a:pt x="3825" y="665"/>
                      <a:pt x="3757" y="665"/>
                    </a:cubicBezTo>
                    <a:cubicBezTo>
                      <a:pt x="3453" y="665"/>
                      <a:pt x="3182" y="972"/>
                      <a:pt x="3007" y="1196"/>
                    </a:cubicBezTo>
                    <a:cubicBezTo>
                      <a:pt x="2858" y="1385"/>
                      <a:pt x="2684" y="1911"/>
                      <a:pt x="2584" y="2124"/>
                    </a:cubicBezTo>
                    <a:cubicBezTo>
                      <a:pt x="2424" y="1796"/>
                      <a:pt x="2160" y="1326"/>
                      <a:pt x="1936" y="1001"/>
                    </a:cubicBezTo>
                    <a:cubicBezTo>
                      <a:pt x="1657" y="597"/>
                      <a:pt x="1300" y="0"/>
                      <a:pt x="766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71"/>
              <p:cNvSpPr/>
              <p:nvPr/>
            </p:nvSpPr>
            <p:spPr>
              <a:xfrm>
                <a:off x="-2189200" y="3046100"/>
                <a:ext cx="793150" cy="598450"/>
              </a:xfrm>
              <a:custGeom>
                <a:avLst/>
                <a:gdLst/>
                <a:ahLst/>
                <a:cxnLst/>
                <a:rect l="l" t="t" r="r" b="b"/>
                <a:pathLst>
                  <a:path w="31726" h="23938" extrusionOk="0">
                    <a:moveTo>
                      <a:pt x="21287" y="0"/>
                    </a:moveTo>
                    <a:cubicBezTo>
                      <a:pt x="18151" y="2280"/>
                      <a:pt x="14536" y="3808"/>
                      <a:pt x="10716" y="4471"/>
                    </a:cubicBezTo>
                    <a:cubicBezTo>
                      <a:pt x="10287" y="4545"/>
                      <a:pt x="9834" y="4602"/>
                      <a:pt x="9390" y="4602"/>
                    </a:cubicBezTo>
                    <a:cubicBezTo>
                      <a:pt x="8647" y="4602"/>
                      <a:pt x="7930" y="4445"/>
                      <a:pt x="7392" y="3953"/>
                    </a:cubicBezTo>
                    <a:cubicBezTo>
                      <a:pt x="6835" y="3442"/>
                      <a:pt x="6597" y="2653"/>
                      <a:pt x="6606" y="1897"/>
                    </a:cubicBezTo>
                    <a:lnTo>
                      <a:pt x="6606" y="1897"/>
                    </a:lnTo>
                    <a:cubicBezTo>
                      <a:pt x="5253" y="2942"/>
                      <a:pt x="3548" y="3527"/>
                      <a:pt x="1840" y="3527"/>
                    </a:cubicBezTo>
                    <a:cubicBezTo>
                      <a:pt x="1787" y="3527"/>
                      <a:pt x="1735" y="3527"/>
                      <a:pt x="1682" y="3525"/>
                    </a:cubicBezTo>
                    <a:cubicBezTo>
                      <a:pt x="1035" y="5602"/>
                      <a:pt x="477" y="7708"/>
                      <a:pt x="274" y="9871"/>
                    </a:cubicBezTo>
                    <a:cubicBezTo>
                      <a:pt x="1" y="12810"/>
                      <a:pt x="431" y="15910"/>
                      <a:pt x="2053" y="18378"/>
                    </a:cubicBezTo>
                    <a:cubicBezTo>
                      <a:pt x="3435" y="20483"/>
                      <a:pt x="5592" y="21995"/>
                      <a:pt x="7940" y="22900"/>
                    </a:cubicBezTo>
                    <a:cubicBezTo>
                      <a:pt x="9739" y="23593"/>
                      <a:pt x="11667" y="23937"/>
                      <a:pt x="13596" y="23937"/>
                    </a:cubicBezTo>
                    <a:cubicBezTo>
                      <a:pt x="14960" y="23937"/>
                      <a:pt x="16324" y="23765"/>
                      <a:pt x="17643" y="23422"/>
                    </a:cubicBezTo>
                    <a:cubicBezTo>
                      <a:pt x="19143" y="23032"/>
                      <a:pt x="20573" y="22417"/>
                      <a:pt x="21885" y="21596"/>
                    </a:cubicBezTo>
                    <a:cubicBezTo>
                      <a:pt x="24748" y="19813"/>
                      <a:pt x="27033" y="17102"/>
                      <a:pt x="28270" y="13961"/>
                    </a:cubicBezTo>
                    <a:cubicBezTo>
                      <a:pt x="29311" y="13520"/>
                      <a:pt x="30188" y="12769"/>
                      <a:pt x="30787" y="11812"/>
                    </a:cubicBezTo>
                    <a:cubicBezTo>
                      <a:pt x="31449" y="10739"/>
                      <a:pt x="31726" y="9471"/>
                      <a:pt x="31566" y="8220"/>
                    </a:cubicBezTo>
                    <a:cubicBezTo>
                      <a:pt x="31441" y="7254"/>
                      <a:pt x="30988" y="6253"/>
                      <a:pt x="30119" y="5810"/>
                    </a:cubicBezTo>
                    <a:cubicBezTo>
                      <a:pt x="29829" y="5667"/>
                      <a:pt x="29510" y="5593"/>
                      <a:pt x="29187" y="5593"/>
                    </a:cubicBezTo>
                    <a:cubicBezTo>
                      <a:pt x="29148" y="5593"/>
                      <a:pt x="29108" y="5594"/>
                      <a:pt x="29068" y="5597"/>
                    </a:cubicBezTo>
                    <a:cubicBezTo>
                      <a:pt x="28668" y="5619"/>
                      <a:pt x="28283" y="5754"/>
                      <a:pt x="27958" y="5985"/>
                    </a:cubicBezTo>
                    <a:cubicBezTo>
                      <a:pt x="27400" y="6391"/>
                      <a:pt x="27073" y="7095"/>
                      <a:pt x="27109" y="7783"/>
                    </a:cubicBezTo>
                    <a:cubicBezTo>
                      <a:pt x="25516" y="7264"/>
                      <a:pt x="24083" y="6263"/>
                      <a:pt x="23056" y="4939"/>
                    </a:cubicBezTo>
                    <a:cubicBezTo>
                      <a:pt x="21960" y="3520"/>
                      <a:pt x="21339" y="1792"/>
                      <a:pt x="21287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71"/>
              <p:cNvSpPr/>
              <p:nvPr/>
            </p:nvSpPr>
            <p:spPr>
              <a:xfrm>
                <a:off x="-1905650" y="3434900"/>
                <a:ext cx="2168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6005" extrusionOk="0">
                    <a:moveTo>
                      <a:pt x="6978" y="0"/>
                    </a:moveTo>
                    <a:cubicBezTo>
                      <a:pt x="6765" y="0"/>
                      <a:pt x="6531" y="70"/>
                      <a:pt x="6275" y="185"/>
                    </a:cubicBezTo>
                    <a:cubicBezTo>
                      <a:pt x="5565" y="500"/>
                      <a:pt x="4691" y="1165"/>
                      <a:pt x="3643" y="1636"/>
                    </a:cubicBezTo>
                    <a:cubicBezTo>
                      <a:pt x="2648" y="2085"/>
                      <a:pt x="1676" y="2278"/>
                      <a:pt x="1026" y="2551"/>
                    </a:cubicBezTo>
                    <a:lnTo>
                      <a:pt x="1026" y="2553"/>
                    </a:lnTo>
                    <a:cubicBezTo>
                      <a:pt x="326" y="2846"/>
                      <a:pt x="1" y="3231"/>
                      <a:pt x="404" y="4127"/>
                    </a:cubicBezTo>
                    <a:cubicBezTo>
                      <a:pt x="946" y="5327"/>
                      <a:pt x="2212" y="6004"/>
                      <a:pt x="3625" y="6004"/>
                    </a:cubicBezTo>
                    <a:cubicBezTo>
                      <a:pt x="3931" y="6004"/>
                      <a:pt x="4244" y="5972"/>
                      <a:pt x="4559" y="5907"/>
                    </a:cubicBezTo>
                    <a:cubicBezTo>
                      <a:pt x="4906" y="5834"/>
                      <a:pt x="5245" y="5724"/>
                      <a:pt x="5569" y="5578"/>
                    </a:cubicBezTo>
                    <a:cubicBezTo>
                      <a:pt x="7625" y="4649"/>
                      <a:pt x="8672" y="2511"/>
                      <a:pt x="7913" y="782"/>
                    </a:cubicBezTo>
                    <a:cubicBezTo>
                      <a:pt x="7908" y="770"/>
                      <a:pt x="7903" y="760"/>
                      <a:pt x="7897" y="750"/>
                    </a:cubicBezTo>
                    <a:cubicBezTo>
                      <a:pt x="7653" y="208"/>
                      <a:pt x="7347" y="0"/>
                      <a:pt x="6978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71"/>
              <p:cNvSpPr/>
              <p:nvPr/>
            </p:nvSpPr>
            <p:spPr>
              <a:xfrm>
                <a:off x="-1880000" y="3439525"/>
                <a:ext cx="131250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3005" extrusionOk="0">
                    <a:moveTo>
                      <a:pt x="5249" y="0"/>
                    </a:moveTo>
                    <a:lnTo>
                      <a:pt x="5249" y="0"/>
                    </a:lnTo>
                    <a:cubicBezTo>
                      <a:pt x="4539" y="315"/>
                      <a:pt x="3665" y="980"/>
                      <a:pt x="2617" y="1449"/>
                    </a:cubicBezTo>
                    <a:cubicBezTo>
                      <a:pt x="1622" y="1900"/>
                      <a:pt x="650" y="2093"/>
                      <a:pt x="0" y="2366"/>
                    </a:cubicBezTo>
                    <a:lnTo>
                      <a:pt x="0" y="2368"/>
                    </a:lnTo>
                    <a:cubicBezTo>
                      <a:pt x="0" y="2368"/>
                      <a:pt x="553" y="3005"/>
                      <a:pt x="1744" y="3005"/>
                    </a:cubicBezTo>
                    <a:cubicBezTo>
                      <a:pt x="2087" y="3005"/>
                      <a:pt x="2484" y="2952"/>
                      <a:pt x="2936" y="2815"/>
                    </a:cubicBezTo>
                    <a:cubicBezTo>
                      <a:pt x="4912" y="2220"/>
                      <a:pt x="5236" y="95"/>
                      <a:pt x="5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71"/>
              <p:cNvSpPr/>
              <p:nvPr/>
            </p:nvSpPr>
            <p:spPr>
              <a:xfrm>
                <a:off x="-1792975" y="3454425"/>
                <a:ext cx="10410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127" extrusionOk="0">
                    <a:moveTo>
                      <a:pt x="3406" y="1"/>
                    </a:moveTo>
                    <a:lnTo>
                      <a:pt x="3406" y="1"/>
                    </a:lnTo>
                    <a:cubicBezTo>
                      <a:pt x="282" y="1291"/>
                      <a:pt x="1" y="3924"/>
                      <a:pt x="52" y="5126"/>
                    </a:cubicBezTo>
                    <a:cubicBezTo>
                      <a:pt x="399" y="5053"/>
                      <a:pt x="738" y="4943"/>
                      <a:pt x="1062" y="4797"/>
                    </a:cubicBezTo>
                    <a:cubicBezTo>
                      <a:pt x="3118" y="3868"/>
                      <a:pt x="4163" y="1730"/>
                      <a:pt x="340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71"/>
              <p:cNvSpPr/>
              <p:nvPr/>
            </p:nvSpPr>
            <p:spPr>
              <a:xfrm>
                <a:off x="-1917800" y="3166750"/>
                <a:ext cx="183575" cy="232700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9308" extrusionOk="0">
                    <a:moveTo>
                      <a:pt x="3347" y="0"/>
                    </a:moveTo>
                    <a:cubicBezTo>
                      <a:pt x="3237" y="0"/>
                      <a:pt x="3127" y="7"/>
                      <a:pt x="3016" y="21"/>
                    </a:cubicBezTo>
                    <a:cubicBezTo>
                      <a:pt x="1231" y="249"/>
                      <a:pt x="1" y="2265"/>
                      <a:pt x="126" y="4630"/>
                    </a:cubicBezTo>
                    <a:cubicBezTo>
                      <a:pt x="136" y="4782"/>
                      <a:pt x="148" y="4938"/>
                      <a:pt x="168" y="5096"/>
                    </a:cubicBezTo>
                    <a:cubicBezTo>
                      <a:pt x="476" y="7503"/>
                      <a:pt x="2095" y="9307"/>
                      <a:pt x="3869" y="9307"/>
                    </a:cubicBezTo>
                    <a:cubicBezTo>
                      <a:pt x="3979" y="9307"/>
                      <a:pt x="4091" y="9300"/>
                      <a:pt x="4202" y="9286"/>
                    </a:cubicBezTo>
                    <a:cubicBezTo>
                      <a:pt x="4372" y="9264"/>
                      <a:pt x="4541" y="9225"/>
                      <a:pt x="4704" y="9172"/>
                    </a:cubicBezTo>
                    <a:cubicBezTo>
                      <a:pt x="6319" y="8625"/>
                      <a:pt x="7343" y="6538"/>
                      <a:pt x="7046" y="4215"/>
                    </a:cubicBezTo>
                    <a:cubicBezTo>
                      <a:pt x="6740" y="1805"/>
                      <a:pt x="5120" y="0"/>
                      <a:pt x="3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71"/>
              <p:cNvSpPr/>
              <p:nvPr/>
            </p:nvSpPr>
            <p:spPr>
              <a:xfrm>
                <a:off x="-2152200" y="3185975"/>
                <a:ext cx="183625" cy="232650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9306" extrusionOk="0">
                    <a:moveTo>
                      <a:pt x="3345" y="1"/>
                    </a:moveTo>
                    <a:cubicBezTo>
                      <a:pt x="3235" y="1"/>
                      <a:pt x="3125" y="8"/>
                      <a:pt x="3014" y="22"/>
                    </a:cubicBezTo>
                    <a:cubicBezTo>
                      <a:pt x="1233" y="249"/>
                      <a:pt x="0" y="2266"/>
                      <a:pt x="128" y="4627"/>
                    </a:cubicBezTo>
                    <a:cubicBezTo>
                      <a:pt x="134" y="4783"/>
                      <a:pt x="148" y="4939"/>
                      <a:pt x="170" y="5093"/>
                    </a:cubicBezTo>
                    <a:cubicBezTo>
                      <a:pt x="478" y="7501"/>
                      <a:pt x="2095" y="9306"/>
                      <a:pt x="3867" y="9306"/>
                    </a:cubicBezTo>
                    <a:cubicBezTo>
                      <a:pt x="3978" y="9306"/>
                      <a:pt x="4089" y="9299"/>
                      <a:pt x="4200" y="9285"/>
                    </a:cubicBezTo>
                    <a:cubicBezTo>
                      <a:pt x="4372" y="9262"/>
                      <a:pt x="4541" y="9222"/>
                      <a:pt x="4705" y="9166"/>
                    </a:cubicBezTo>
                    <a:cubicBezTo>
                      <a:pt x="6319" y="8624"/>
                      <a:pt x="7344" y="6537"/>
                      <a:pt x="7048" y="4213"/>
                    </a:cubicBezTo>
                    <a:cubicBezTo>
                      <a:pt x="6737" y="1805"/>
                      <a:pt x="5119" y="1"/>
                      <a:pt x="3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71"/>
              <p:cNvSpPr/>
              <p:nvPr/>
            </p:nvSpPr>
            <p:spPr>
              <a:xfrm>
                <a:off x="-1914675" y="3247075"/>
                <a:ext cx="134150" cy="152350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6094" extrusionOk="0">
                    <a:moveTo>
                      <a:pt x="2243" y="1"/>
                    </a:moveTo>
                    <a:cubicBezTo>
                      <a:pt x="2143" y="1"/>
                      <a:pt x="2042" y="7"/>
                      <a:pt x="1942" y="20"/>
                    </a:cubicBezTo>
                    <a:cubicBezTo>
                      <a:pt x="1120" y="125"/>
                      <a:pt x="431" y="656"/>
                      <a:pt x="1" y="1417"/>
                    </a:cubicBezTo>
                    <a:cubicBezTo>
                      <a:pt x="11" y="1569"/>
                      <a:pt x="23" y="1725"/>
                      <a:pt x="43" y="1883"/>
                    </a:cubicBezTo>
                    <a:cubicBezTo>
                      <a:pt x="351" y="4290"/>
                      <a:pt x="1971" y="6094"/>
                      <a:pt x="3746" y="6094"/>
                    </a:cubicBezTo>
                    <a:cubicBezTo>
                      <a:pt x="3856" y="6094"/>
                      <a:pt x="3966" y="6087"/>
                      <a:pt x="4077" y="6073"/>
                    </a:cubicBezTo>
                    <a:cubicBezTo>
                      <a:pt x="4247" y="6049"/>
                      <a:pt x="4416" y="6010"/>
                      <a:pt x="4579" y="5957"/>
                    </a:cubicBezTo>
                    <a:cubicBezTo>
                      <a:pt x="5103" y="5234"/>
                      <a:pt x="5365" y="4230"/>
                      <a:pt x="5228" y="3164"/>
                    </a:cubicBezTo>
                    <a:cubicBezTo>
                      <a:pt x="4998" y="1352"/>
                      <a:pt x="3693" y="1"/>
                      <a:pt x="2243" y="1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71"/>
              <p:cNvSpPr/>
              <p:nvPr/>
            </p:nvSpPr>
            <p:spPr>
              <a:xfrm>
                <a:off x="-2149025" y="3266300"/>
                <a:ext cx="13405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6093" extrusionOk="0">
                    <a:moveTo>
                      <a:pt x="2237" y="0"/>
                    </a:moveTo>
                    <a:cubicBezTo>
                      <a:pt x="2138" y="0"/>
                      <a:pt x="2039" y="6"/>
                      <a:pt x="1939" y="19"/>
                    </a:cubicBezTo>
                    <a:cubicBezTo>
                      <a:pt x="1116" y="124"/>
                      <a:pt x="431" y="655"/>
                      <a:pt x="1" y="1414"/>
                    </a:cubicBezTo>
                    <a:cubicBezTo>
                      <a:pt x="7" y="1570"/>
                      <a:pt x="21" y="1726"/>
                      <a:pt x="43" y="1880"/>
                    </a:cubicBezTo>
                    <a:cubicBezTo>
                      <a:pt x="351" y="4288"/>
                      <a:pt x="1968" y="6093"/>
                      <a:pt x="3740" y="6093"/>
                    </a:cubicBezTo>
                    <a:cubicBezTo>
                      <a:pt x="3851" y="6093"/>
                      <a:pt x="3962" y="6086"/>
                      <a:pt x="4073" y="6072"/>
                    </a:cubicBezTo>
                    <a:cubicBezTo>
                      <a:pt x="4245" y="6049"/>
                      <a:pt x="4414" y="6009"/>
                      <a:pt x="4578" y="5953"/>
                    </a:cubicBezTo>
                    <a:cubicBezTo>
                      <a:pt x="5102" y="5233"/>
                      <a:pt x="5361" y="4233"/>
                      <a:pt x="5226" y="3170"/>
                    </a:cubicBezTo>
                    <a:cubicBezTo>
                      <a:pt x="4993" y="1351"/>
                      <a:pt x="3689" y="0"/>
                      <a:pt x="2237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71"/>
              <p:cNvSpPr/>
              <p:nvPr/>
            </p:nvSpPr>
            <p:spPr>
              <a:xfrm>
                <a:off x="-1994400" y="3387225"/>
                <a:ext cx="61425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359" extrusionOk="0">
                    <a:moveTo>
                      <a:pt x="2295" y="1"/>
                    </a:moveTo>
                    <a:cubicBezTo>
                      <a:pt x="2295" y="1"/>
                      <a:pt x="1420" y="970"/>
                      <a:pt x="710" y="1289"/>
                    </a:cubicBezTo>
                    <a:cubicBezTo>
                      <a:pt x="0" y="1607"/>
                      <a:pt x="115" y="3084"/>
                      <a:pt x="2032" y="3358"/>
                    </a:cubicBezTo>
                    <a:cubicBezTo>
                      <a:pt x="2032" y="3358"/>
                      <a:pt x="970" y="2585"/>
                      <a:pt x="1393" y="1907"/>
                    </a:cubicBezTo>
                    <a:cubicBezTo>
                      <a:pt x="1815" y="1229"/>
                      <a:pt x="2456" y="628"/>
                      <a:pt x="2295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71"/>
              <p:cNvSpPr/>
              <p:nvPr/>
            </p:nvSpPr>
            <p:spPr>
              <a:xfrm>
                <a:off x="-1748150" y="3586000"/>
                <a:ext cx="1197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791" h="2796" extrusionOk="0">
                    <a:moveTo>
                      <a:pt x="4245" y="0"/>
                    </a:moveTo>
                    <a:cubicBezTo>
                      <a:pt x="2931" y="821"/>
                      <a:pt x="1501" y="1436"/>
                      <a:pt x="1" y="1826"/>
                    </a:cubicBezTo>
                    <a:lnTo>
                      <a:pt x="74" y="2163"/>
                    </a:lnTo>
                    <a:cubicBezTo>
                      <a:pt x="114" y="2350"/>
                      <a:pt x="152" y="2534"/>
                      <a:pt x="192" y="2722"/>
                    </a:cubicBezTo>
                    <a:lnTo>
                      <a:pt x="189" y="2788"/>
                    </a:lnTo>
                    <a:cubicBezTo>
                      <a:pt x="287" y="2793"/>
                      <a:pt x="384" y="2796"/>
                      <a:pt x="482" y="2796"/>
                    </a:cubicBezTo>
                    <a:cubicBezTo>
                      <a:pt x="2081" y="2796"/>
                      <a:pt x="3676" y="2135"/>
                      <a:pt x="4791" y="990"/>
                    </a:cubicBezTo>
                    <a:lnTo>
                      <a:pt x="4735" y="885"/>
                    </a:lnTo>
                    <a:cubicBezTo>
                      <a:pt x="4570" y="592"/>
                      <a:pt x="4408" y="294"/>
                      <a:pt x="4245" y="0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71"/>
              <p:cNvSpPr/>
              <p:nvPr/>
            </p:nvSpPr>
            <p:spPr>
              <a:xfrm>
                <a:off x="-1683050" y="3319550"/>
                <a:ext cx="11667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4491" extrusionOk="0">
                    <a:moveTo>
                      <a:pt x="2243" y="1"/>
                    </a:moveTo>
                    <a:cubicBezTo>
                      <a:pt x="1004" y="1"/>
                      <a:pt x="0" y="1005"/>
                      <a:pt x="0" y="2245"/>
                    </a:cubicBezTo>
                    <a:cubicBezTo>
                      <a:pt x="0" y="3152"/>
                      <a:pt x="546" y="3972"/>
                      <a:pt x="1385" y="4319"/>
                    </a:cubicBezTo>
                    <a:cubicBezTo>
                      <a:pt x="1663" y="4435"/>
                      <a:pt x="1955" y="4491"/>
                      <a:pt x="2244" y="4491"/>
                    </a:cubicBezTo>
                    <a:cubicBezTo>
                      <a:pt x="2828" y="4491"/>
                      <a:pt x="3401" y="4263"/>
                      <a:pt x="3831" y="3835"/>
                    </a:cubicBezTo>
                    <a:cubicBezTo>
                      <a:pt x="4473" y="3192"/>
                      <a:pt x="4666" y="2226"/>
                      <a:pt x="4319" y="1387"/>
                    </a:cubicBezTo>
                    <a:cubicBezTo>
                      <a:pt x="3971" y="548"/>
                      <a:pt x="3154" y="3"/>
                      <a:pt x="2246" y="1"/>
                    </a:cubicBezTo>
                    <a:cubicBezTo>
                      <a:pt x="2245" y="1"/>
                      <a:pt x="2244" y="1"/>
                      <a:pt x="2243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71"/>
              <p:cNvSpPr/>
              <p:nvPr/>
            </p:nvSpPr>
            <p:spPr>
              <a:xfrm>
                <a:off x="-2308525" y="2749325"/>
                <a:ext cx="854725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34189" h="19656" extrusionOk="0">
                    <a:moveTo>
                      <a:pt x="18676" y="1525"/>
                    </a:moveTo>
                    <a:cubicBezTo>
                      <a:pt x="18749" y="1525"/>
                      <a:pt x="18821" y="1526"/>
                      <a:pt x="18894" y="1527"/>
                    </a:cubicBezTo>
                    <a:cubicBezTo>
                      <a:pt x="19567" y="1539"/>
                      <a:pt x="20238" y="1612"/>
                      <a:pt x="20899" y="1747"/>
                    </a:cubicBezTo>
                    <a:cubicBezTo>
                      <a:pt x="23446" y="2271"/>
                      <a:pt x="25750" y="3690"/>
                      <a:pt x="27350" y="5742"/>
                    </a:cubicBezTo>
                    <a:cubicBezTo>
                      <a:pt x="27812" y="6337"/>
                      <a:pt x="28214" y="6980"/>
                      <a:pt x="28546" y="7656"/>
                    </a:cubicBezTo>
                    <a:cubicBezTo>
                      <a:pt x="27867" y="6549"/>
                      <a:pt x="26934" y="5588"/>
                      <a:pt x="25880" y="4820"/>
                    </a:cubicBezTo>
                    <a:cubicBezTo>
                      <a:pt x="24336" y="3695"/>
                      <a:pt x="22541" y="2963"/>
                      <a:pt x="20697" y="2451"/>
                    </a:cubicBezTo>
                    <a:cubicBezTo>
                      <a:pt x="19873" y="2222"/>
                      <a:pt x="19024" y="2035"/>
                      <a:pt x="18170" y="2035"/>
                    </a:cubicBezTo>
                    <a:cubicBezTo>
                      <a:pt x="18038" y="2035"/>
                      <a:pt x="17905" y="2040"/>
                      <a:pt x="17772" y="2049"/>
                    </a:cubicBezTo>
                    <a:cubicBezTo>
                      <a:pt x="16784" y="2120"/>
                      <a:pt x="15787" y="2503"/>
                      <a:pt x="15145" y="3253"/>
                    </a:cubicBezTo>
                    <a:cubicBezTo>
                      <a:pt x="15053" y="3359"/>
                      <a:pt x="14972" y="3475"/>
                      <a:pt x="14901" y="3595"/>
                    </a:cubicBezTo>
                    <a:cubicBezTo>
                      <a:pt x="14975" y="3288"/>
                      <a:pt x="15111" y="3002"/>
                      <a:pt x="15302" y="2753"/>
                    </a:cubicBezTo>
                    <a:cubicBezTo>
                      <a:pt x="15699" y="2230"/>
                      <a:pt x="16285" y="1910"/>
                      <a:pt x="16906" y="1736"/>
                    </a:cubicBezTo>
                    <a:cubicBezTo>
                      <a:pt x="17480" y="1572"/>
                      <a:pt x="18080" y="1525"/>
                      <a:pt x="18676" y="1525"/>
                    </a:cubicBezTo>
                    <a:close/>
                    <a:moveTo>
                      <a:pt x="6369" y="265"/>
                    </a:moveTo>
                    <a:cubicBezTo>
                      <a:pt x="7605" y="265"/>
                      <a:pt x="8846" y="579"/>
                      <a:pt x="9967" y="1083"/>
                    </a:cubicBezTo>
                    <a:cubicBezTo>
                      <a:pt x="10653" y="1392"/>
                      <a:pt x="11299" y="1771"/>
                      <a:pt x="11914" y="2197"/>
                    </a:cubicBezTo>
                    <a:cubicBezTo>
                      <a:pt x="11853" y="2164"/>
                      <a:pt x="11794" y="2127"/>
                      <a:pt x="11733" y="2095"/>
                    </a:cubicBezTo>
                    <a:cubicBezTo>
                      <a:pt x="10162" y="1263"/>
                      <a:pt x="8405" y="595"/>
                      <a:pt x="6603" y="595"/>
                    </a:cubicBezTo>
                    <a:cubicBezTo>
                      <a:pt x="6550" y="595"/>
                      <a:pt x="6498" y="595"/>
                      <a:pt x="6445" y="597"/>
                    </a:cubicBezTo>
                    <a:cubicBezTo>
                      <a:pt x="4694" y="631"/>
                      <a:pt x="2965" y="1308"/>
                      <a:pt x="1884" y="2724"/>
                    </a:cubicBezTo>
                    <a:cubicBezTo>
                      <a:pt x="816" y="4122"/>
                      <a:pt x="711" y="5876"/>
                      <a:pt x="1448" y="7451"/>
                    </a:cubicBezTo>
                    <a:cubicBezTo>
                      <a:pt x="1906" y="8432"/>
                      <a:pt x="2630" y="9207"/>
                      <a:pt x="3462" y="9864"/>
                    </a:cubicBezTo>
                    <a:cubicBezTo>
                      <a:pt x="2465" y="9432"/>
                      <a:pt x="1613" y="8671"/>
                      <a:pt x="1098" y="7713"/>
                    </a:cubicBezTo>
                    <a:cubicBezTo>
                      <a:pt x="311" y="6251"/>
                      <a:pt x="355" y="4388"/>
                      <a:pt x="1209" y="2963"/>
                    </a:cubicBezTo>
                    <a:cubicBezTo>
                      <a:pt x="1986" y="1668"/>
                      <a:pt x="3350" y="795"/>
                      <a:pt x="4801" y="446"/>
                    </a:cubicBezTo>
                    <a:cubicBezTo>
                      <a:pt x="5316" y="322"/>
                      <a:pt x="5842" y="265"/>
                      <a:pt x="6369" y="265"/>
                    </a:cubicBezTo>
                    <a:close/>
                    <a:moveTo>
                      <a:pt x="23819" y="13324"/>
                    </a:moveTo>
                    <a:cubicBezTo>
                      <a:pt x="22502" y="14195"/>
                      <a:pt x="21119" y="14968"/>
                      <a:pt x="19660" y="15576"/>
                    </a:cubicBezTo>
                    <a:cubicBezTo>
                      <a:pt x="18507" y="16057"/>
                      <a:pt x="17311" y="16432"/>
                      <a:pt x="16084" y="16664"/>
                    </a:cubicBezTo>
                    <a:cubicBezTo>
                      <a:pt x="15467" y="16781"/>
                      <a:pt x="14836" y="16871"/>
                      <a:pt x="14208" y="16895"/>
                    </a:cubicBezTo>
                    <a:cubicBezTo>
                      <a:pt x="14130" y="16897"/>
                      <a:pt x="14052" y="16899"/>
                      <a:pt x="13973" y="16899"/>
                    </a:cubicBezTo>
                    <a:cubicBezTo>
                      <a:pt x="13427" y="16899"/>
                      <a:pt x="12868" y="16823"/>
                      <a:pt x="12391" y="16547"/>
                    </a:cubicBezTo>
                    <a:cubicBezTo>
                      <a:pt x="11825" y="16220"/>
                      <a:pt x="11426" y="15620"/>
                      <a:pt x="11348" y="14971"/>
                    </a:cubicBezTo>
                    <a:cubicBezTo>
                      <a:pt x="11318" y="14713"/>
                      <a:pt x="11336" y="14454"/>
                      <a:pt x="11402" y="14203"/>
                    </a:cubicBezTo>
                    <a:cubicBezTo>
                      <a:pt x="11475" y="14815"/>
                      <a:pt x="11714" y="15412"/>
                      <a:pt x="12163" y="15824"/>
                    </a:cubicBezTo>
                    <a:cubicBezTo>
                      <a:pt x="12701" y="16317"/>
                      <a:pt x="13420" y="16474"/>
                      <a:pt x="14163" y="16474"/>
                    </a:cubicBezTo>
                    <a:cubicBezTo>
                      <a:pt x="14607" y="16474"/>
                      <a:pt x="15060" y="16418"/>
                      <a:pt x="15489" y="16344"/>
                    </a:cubicBezTo>
                    <a:cubicBezTo>
                      <a:pt x="18421" y="15834"/>
                      <a:pt x="21241" y="14812"/>
                      <a:pt x="23819" y="13324"/>
                    </a:cubicBezTo>
                    <a:close/>
                    <a:moveTo>
                      <a:pt x="6369" y="0"/>
                    </a:moveTo>
                    <a:cubicBezTo>
                      <a:pt x="5936" y="0"/>
                      <a:pt x="5503" y="37"/>
                      <a:pt x="5074" y="115"/>
                    </a:cubicBezTo>
                    <a:cubicBezTo>
                      <a:pt x="3535" y="395"/>
                      <a:pt x="2072" y="1244"/>
                      <a:pt x="1169" y="2536"/>
                    </a:cubicBezTo>
                    <a:cubicBezTo>
                      <a:pt x="181" y="3944"/>
                      <a:pt x="1" y="5841"/>
                      <a:pt x="665" y="7424"/>
                    </a:cubicBezTo>
                    <a:cubicBezTo>
                      <a:pt x="1231" y="8776"/>
                      <a:pt x="2403" y="9807"/>
                      <a:pt x="3775" y="10266"/>
                    </a:cubicBezTo>
                    <a:cubicBezTo>
                      <a:pt x="3291" y="10598"/>
                      <a:pt x="2913" y="11088"/>
                      <a:pt x="2735" y="11649"/>
                    </a:cubicBezTo>
                    <a:cubicBezTo>
                      <a:pt x="2491" y="12418"/>
                      <a:pt x="2630" y="13305"/>
                      <a:pt x="3098" y="13966"/>
                    </a:cubicBezTo>
                    <a:cubicBezTo>
                      <a:pt x="3779" y="14925"/>
                      <a:pt x="5018" y="15320"/>
                      <a:pt x="6191" y="15388"/>
                    </a:cubicBezTo>
                    <a:cubicBezTo>
                      <a:pt x="6279" y="15393"/>
                      <a:pt x="6367" y="15396"/>
                      <a:pt x="6455" y="15396"/>
                    </a:cubicBezTo>
                    <a:cubicBezTo>
                      <a:pt x="6507" y="15398"/>
                      <a:pt x="6558" y="15398"/>
                      <a:pt x="6610" y="15398"/>
                    </a:cubicBezTo>
                    <a:cubicBezTo>
                      <a:pt x="8261" y="15398"/>
                      <a:pt x="9905" y="14847"/>
                      <a:pt x="11235" y="13869"/>
                    </a:cubicBezTo>
                    <a:lnTo>
                      <a:pt x="11235" y="13869"/>
                    </a:lnTo>
                    <a:cubicBezTo>
                      <a:pt x="10948" y="14630"/>
                      <a:pt x="11053" y="15515"/>
                      <a:pt x="11584" y="16190"/>
                    </a:cubicBezTo>
                    <a:cubicBezTo>
                      <a:pt x="12186" y="16957"/>
                      <a:pt x="13092" y="17162"/>
                      <a:pt x="14010" y="17162"/>
                    </a:cubicBezTo>
                    <a:cubicBezTo>
                      <a:pt x="14382" y="17162"/>
                      <a:pt x="14755" y="17128"/>
                      <a:pt x="15111" y="17085"/>
                    </a:cubicBezTo>
                    <a:cubicBezTo>
                      <a:pt x="17780" y="16757"/>
                      <a:pt x="20313" y="15739"/>
                      <a:pt x="22623" y="14385"/>
                    </a:cubicBezTo>
                    <a:cubicBezTo>
                      <a:pt x="23824" y="13679"/>
                      <a:pt x="24967" y="12881"/>
                      <a:pt x="26070" y="12032"/>
                    </a:cubicBezTo>
                    <a:cubicBezTo>
                      <a:pt x="26151" y="13754"/>
                      <a:pt x="26770" y="15451"/>
                      <a:pt x="27829" y="16810"/>
                    </a:cubicBezTo>
                    <a:cubicBezTo>
                      <a:pt x="28856" y="18135"/>
                      <a:pt x="30289" y="19135"/>
                      <a:pt x="31882" y="19656"/>
                    </a:cubicBezTo>
                    <a:cubicBezTo>
                      <a:pt x="31846" y="18968"/>
                      <a:pt x="32173" y="18264"/>
                      <a:pt x="32731" y="17857"/>
                    </a:cubicBezTo>
                    <a:cubicBezTo>
                      <a:pt x="33056" y="17625"/>
                      <a:pt x="33441" y="17491"/>
                      <a:pt x="33841" y="17469"/>
                    </a:cubicBezTo>
                    <a:cubicBezTo>
                      <a:pt x="33882" y="16144"/>
                      <a:pt x="34151" y="14832"/>
                      <a:pt x="34170" y="13505"/>
                    </a:cubicBezTo>
                    <a:cubicBezTo>
                      <a:pt x="34189" y="12151"/>
                      <a:pt x="33900" y="10713"/>
                      <a:pt x="32973" y="9729"/>
                    </a:cubicBezTo>
                    <a:cubicBezTo>
                      <a:pt x="32417" y="9136"/>
                      <a:pt x="31585" y="8780"/>
                      <a:pt x="30785" y="8780"/>
                    </a:cubicBezTo>
                    <a:cubicBezTo>
                      <a:pt x="30304" y="8780"/>
                      <a:pt x="29835" y="8909"/>
                      <a:pt x="29445" y="9193"/>
                    </a:cubicBezTo>
                    <a:cubicBezTo>
                      <a:pt x="28690" y="6756"/>
                      <a:pt x="27104" y="4597"/>
                      <a:pt x="24984" y="3169"/>
                    </a:cubicBezTo>
                    <a:cubicBezTo>
                      <a:pt x="23211" y="1985"/>
                      <a:pt x="21140" y="1324"/>
                      <a:pt x="19009" y="1263"/>
                    </a:cubicBezTo>
                    <a:cubicBezTo>
                      <a:pt x="18901" y="1260"/>
                      <a:pt x="18792" y="1258"/>
                      <a:pt x="18683" y="1258"/>
                    </a:cubicBezTo>
                    <a:cubicBezTo>
                      <a:pt x="18099" y="1258"/>
                      <a:pt x="17510" y="1305"/>
                      <a:pt x="16945" y="1449"/>
                    </a:cubicBezTo>
                    <a:cubicBezTo>
                      <a:pt x="16233" y="1632"/>
                      <a:pt x="15560" y="1988"/>
                      <a:pt x="15104" y="2578"/>
                    </a:cubicBezTo>
                    <a:cubicBezTo>
                      <a:pt x="14784" y="2993"/>
                      <a:pt x="14585" y="3498"/>
                      <a:pt x="14584" y="4015"/>
                    </a:cubicBezTo>
                    <a:cubicBezTo>
                      <a:pt x="14409" y="3869"/>
                      <a:pt x="14231" y="3729"/>
                      <a:pt x="14052" y="3590"/>
                    </a:cubicBezTo>
                    <a:cubicBezTo>
                      <a:pt x="12965" y="2586"/>
                      <a:pt x="11782" y="1675"/>
                      <a:pt x="10453" y="1017"/>
                    </a:cubicBezTo>
                    <a:cubicBezTo>
                      <a:pt x="9188" y="393"/>
                      <a:pt x="7781" y="0"/>
                      <a:pt x="6369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71"/>
              <p:cNvSpPr/>
              <p:nvPr/>
            </p:nvSpPr>
            <p:spPr>
              <a:xfrm>
                <a:off x="-2149925" y="3176325"/>
                <a:ext cx="18227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312" extrusionOk="0">
                    <a:moveTo>
                      <a:pt x="3366" y="0"/>
                    </a:moveTo>
                    <a:cubicBezTo>
                      <a:pt x="3206" y="0"/>
                      <a:pt x="3045" y="13"/>
                      <a:pt x="2886" y="40"/>
                    </a:cubicBezTo>
                    <a:cubicBezTo>
                      <a:pt x="2281" y="150"/>
                      <a:pt x="1720" y="430"/>
                      <a:pt x="1269" y="847"/>
                    </a:cubicBezTo>
                    <a:cubicBezTo>
                      <a:pt x="823" y="1249"/>
                      <a:pt x="498" y="1760"/>
                      <a:pt x="294" y="2298"/>
                    </a:cubicBezTo>
                    <a:cubicBezTo>
                      <a:pt x="96" y="2828"/>
                      <a:pt x="1" y="3393"/>
                      <a:pt x="14" y="3960"/>
                    </a:cubicBezTo>
                    <a:cubicBezTo>
                      <a:pt x="299" y="2893"/>
                      <a:pt x="820" y="1898"/>
                      <a:pt x="1640" y="1298"/>
                    </a:cubicBezTo>
                    <a:cubicBezTo>
                      <a:pt x="2050" y="1005"/>
                      <a:pt x="2513" y="791"/>
                      <a:pt x="2991" y="742"/>
                    </a:cubicBezTo>
                    <a:cubicBezTo>
                      <a:pt x="3091" y="729"/>
                      <a:pt x="3192" y="723"/>
                      <a:pt x="3293" y="723"/>
                    </a:cubicBezTo>
                    <a:cubicBezTo>
                      <a:pt x="3670" y="723"/>
                      <a:pt x="4051" y="810"/>
                      <a:pt x="4401" y="971"/>
                    </a:cubicBezTo>
                    <a:cubicBezTo>
                      <a:pt x="5308" y="1362"/>
                      <a:pt x="5986" y="2191"/>
                      <a:pt x="6392" y="3152"/>
                    </a:cubicBezTo>
                    <a:cubicBezTo>
                      <a:pt x="6806" y="4116"/>
                      <a:pt x="6957" y="5208"/>
                      <a:pt x="7082" y="6311"/>
                    </a:cubicBezTo>
                    <a:cubicBezTo>
                      <a:pt x="7267" y="5220"/>
                      <a:pt x="7291" y="4064"/>
                      <a:pt x="6941" y="2949"/>
                    </a:cubicBezTo>
                    <a:cubicBezTo>
                      <a:pt x="6769" y="2384"/>
                      <a:pt x="6494" y="1855"/>
                      <a:pt x="6128" y="1391"/>
                    </a:cubicBezTo>
                    <a:cubicBezTo>
                      <a:pt x="5940" y="1155"/>
                      <a:pt x="5725" y="940"/>
                      <a:pt x="5487" y="752"/>
                    </a:cubicBezTo>
                    <a:cubicBezTo>
                      <a:pt x="5245" y="567"/>
                      <a:pt x="4982" y="410"/>
                      <a:pt x="4703" y="284"/>
                    </a:cubicBezTo>
                    <a:cubicBezTo>
                      <a:pt x="4286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71"/>
              <p:cNvSpPr/>
              <p:nvPr/>
            </p:nvSpPr>
            <p:spPr>
              <a:xfrm>
                <a:off x="-1915125" y="3162300"/>
                <a:ext cx="18222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6312" extrusionOk="0">
                    <a:moveTo>
                      <a:pt x="3366" y="0"/>
                    </a:moveTo>
                    <a:cubicBezTo>
                      <a:pt x="3205" y="0"/>
                      <a:pt x="3045" y="13"/>
                      <a:pt x="2885" y="40"/>
                    </a:cubicBezTo>
                    <a:cubicBezTo>
                      <a:pt x="2280" y="150"/>
                      <a:pt x="1719" y="430"/>
                      <a:pt x="1268" y="847"/>
                    </a:cubicBezTo>
                    <a:cubicBezTo>
                      <a:pt x="821" y="1249"/>
                      <a:pt x="495" y="1760"/>
                      <a:pt x="294" y="2298"/>
                    </a:cubicBezTo>
                    <a:cubicBezTo>
                      <a:pt x="95" y="2828"/>
                      <a:pt x="0" y="3394"/>
                      <a:pt x="14" y="3960"/>
                    </a:cubicBezTo>
                    <a:cubicBezTo>
                      <a:pt x="297" y="2893"/>
                      <a:pt x="819" y="1898"/>
                      <a:pt x="1638" y="1298"/>
                    </a:cubicBezTo>
                    <a:cubicBezTo>
                      <a:pt x="2048" y="1005"/>
                      <a:pt x="2510" y="791"/>
                      <a:pt x="2988" y="742"/>
                    </a:cubicBezTo>
                    <a:cubicBezTo>
                      <a:pt x="3088" y="729"/>
                      <a:pt x="3189" y="723"/>
                      <a:pt x="3291" y="723"/>
                    </a:cubicBezTo>
                    <a:cubicBezTo>
                      <a:pt x="3668" y="723"/>
                      <a:pt x="4048" y="810"/>
                      <a:pt x="4399" y="971"/>
                    </a:cubicBezTo>
                    <a:cubicBezTo>
                      <a:pt x="5305" y="1362"/>
                      <a:pt x="5983" y="2191"/>
                      <a:pt x="6390" y="3152"/>
                    </a:cubicBezTo>
                    <a:cubicBezTo>
                      <a:pt x="6804" y="4116"/>
                      <a:pt x="6954" y="5208"/>
                      <a:pt x="7080" y="6311"/>
                    </a:cubicBezTo>
                    <a:cubicBezTo>
                      <a:pt x="7265" y="5220"/>
                      <a:pt x="7288" y="4065"/>
                      <a:pt x="6939" y="2950"/>
                    </a:cubicBezTo>
                    <a:cubicBezTo>
                      <a:pt x="6768" y="2384"/>
                      <a:pt x="6492" y="1855"/>
                      <a:pt x="6127" y="1391"/>
                    </a:cubicBezTo>
                    <a:cubicBezTo>
                      <a:pt x="5938" y="1155"/>
                      <a:pt x="5722" y="940"/>
                      <a:pt x="5487" y="754"/>
                    </a:cubicBezTo>
                    <a:cubicBezTo>
                      <a:pt x="5244" y="567"/>
                      <a:pt x="4982" y="410"/>
                      <a:pt x="4702" y="284"/>
                    </a:cubicBezTo>
                    <a:cubicBezTo>
                      <a:pt x="4285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71"/>
              <p:cNvSpPr/>
              <p:nvPr/>
            </p:nvSpPr>
            <p:spPr>
              <a:xfrm>
                <a:off x="-1491275" y="3211325"/>
                <a:ext cx="587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5664" extrusionOk="0">
                    <a:moveTo>
                      <a:pt x="1546" y="1"/>
                    </a:moveTo>
                    <a:cubicBezTo>
                      <a:pt x="1538" y="1"/>
                      <a:pt x="1529" y="1"/>
                      <a:pt x="1521" y="1"/>
                    </a:cubicBezTo>
                    <a:cubicBezTo>
                      <a:pt x="1105" y="15"/>
                      <a:pt x="782" y="321"/>
                      <a:pt x="578" y="659"/>
                    </a:cubicBezTo>
                    <a:cubicBezTo>
                      <a:pt x="65" y="1513"/>
                      <a:pt x="0" y="2628"/>
                      <a:pt x="283" y="3569"/>
                    </a:cubicBezTo>
                    <a:cubicBezTo>
                      <a:pt x="302" y="3629"/>
                      <a:pt x="362" y="3666"/>
                      <a:pt x="420" y="3666"/>
                    </a:cubicBezTo>
                    <a:cubicBezTo>
                      <a:pt x="463" y="3666"/>
                      <a:pt x="504" y="3646"/>
                      <a:pt x="527" y="3601"/>
                    </a:cubicBezTo>
                    <a:cubicBezTo>
                      <a:pt x="668" y="3339"/>
                      <a:pt x="940" y="3179"/>
                      <a:pt x="1232" y="3179"/>
                    </a:cubicBezTo>
                    <a:cubicBezTo>
                      <a:pt x="1256" y="3179"/>
                      <a:pt x="1280" y="3180"/>
                      <a:pt x="1304" y="3182"/>
                    </a:cubicBezTo>
                    <a:cubicBezTo>
                      <a:pt x="1639" y="3211"/>
                      <a:pt x="1875" y="3477"/>
                      <a:pt x="1956" y="3788"/>
                    </a:cubicBezTo>
                    <a:cubicBezTo>
                      <a:pt x="2158" y="4552"/>
                      <a:pt x="1500" y="5143"/>
                      <a:pt x="853" y="5396"/>
                    </a:cubicBezTo>
                    <a:cubicBezTo>
                      <a:pt x="712" y="5450"/>
                      <a:pt x="751" y="5663"/>
                      <a:pt x="876" y="5663"/>
                    </a:cubicBezTo>
                    <a:cubicBezTo>
                      <a:pt x="891" y="5663"/>
                      <a:pt x="907" y="5660"/>
                      <a:pt x="924" y="5654"/>
                    </a:cubicBezTo>
                    <a:cubicBezTo>
                      <a:pt x="1365" y="5484"/>
                      <a:pt x="1778" y="5220"/>
                      <a:pt x="2038" y="4815"/>
                    </a:cubicBezTo>
                    <a:cubicBezTo>
                      <a:pt x="2266" y="4455"/>
                      <a:pt x="2329" y="3996"/>
                      <a:pt x="2175" y="3594"/>
                    </a:cubicBezTo>
                    <a:cubicBezTo>
                      <a:pt x="2029" y="3213"/>
                      <a:pt x="1699" y="2935"/>
                      <a:pt x="1283" y="2913"/>
                    </a:cubicBezTo>
                    <a:cubicBezTo>
                      <a:pt x="1267" y="2912"/>
                      <a:pt x="1251" y="2912"/>
                      <a:pt x="1235" y="2912"/>
                    </a:cubicBezTo>
                    <a:cubicBezTo>
                      <a:pt x="950" y="2912"/>
                      <a:pt x="675" y="3024"/>
                      <a:pt x="473" y="3227"/>
                    </a:cubicBezTo>
                    <a:cubicBezTo>
                      <a:pt x="317" y="2511"/>
                      <a:pt x="373" y="1750"/>
                      <a:pt x="666" y="1074"/>
                    </a:cubicBezTo>
                    <a:cubicBezTo>
                      <a:pt x="802" y="762"/>
                      <a:pt x="1012" y="413"/>
                      <a:pt x="1353" y="299"/>
                    </a:cubicBezTo>
                    <a:cubicBezTo>
                      <a:pt x="1414" y="279"/>
                      <a:pt x="1481" y="269"/>
                      <a:pt x="1547" y="269"/>
                    </a:cubicBezTo>
                    <a:cubicBezTo>
                      <a:pt x="1777" y="269"/>
                      <a:pt x="2010" y="389"/>
                      <a:pt x="2068" y="621"/>
                    </a:cubicBezTo>
                    <a:cubicBezTo>
                      <a:pt x="2085" y="688"/>
                      <a:pt x="2136" y="717"/>
                      <a:pt x="2188" y="717"/>
                    </a:cubicBezTo>
                    <a:cubicBezTo>
                      <a:pt x="2267" y="717"/>
                      <a:pt x="2350" y="651"/>
                      <a:pt x="2326" y="550"/>
                    </a:cubicBezTo>
                    <a:cubicBezTo>
                      <a:pt x="2238" y="201"/>
                      <a:pt x="1892" y="1"/>
                      <a:pt x="1546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71"/>
              <p:cNvSpPr/>
              <p:nvPr/>
            </p:nvSpPr>
            <p:spPr>
              <a:xfrm>
                <a:off x="-2094525" y="3977425"/>
                <a:ext cx="23487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9853" extrusionOk="0">
                    <a:moveTo>
                      <a:pt x="3670" y="0"/>
                    </a:moveTo>
                    <a:cubicBezTo>
                      <a:pt x="3532" y="0"/>
                      <a:pt x="3395" y="18"/>
                      <a:pt x="3265" y="69"/>
                    </a:cubicBezTo>
                    <a:cubicBezTo>
                      <a:pt x="3029" y="165"/>
                      <a:pt x="2880" y="379"/>
                      <a:pt x="2909" y="636"/>
                    </a:cubicBezTo>
                    <a:cubicBezTo>
                      <a:pt x="2939" y="933"/>
                      <a:pt x="3149" y="1182"/>
                      <a:pt x="3327" y="1406"/>
                    </a:cubicBezTo>
                    <a:cubicBezTo>
                      <a:pt x="3731" y="1906"/>
                      <a:pt x="4210" y="2340"/>
                      <a:pt x="4753" y="2687"/>
                    </a:cubicBezTo>
                    <a:cubicBezTo>
                      <a:pt x="3534" y="3258"/>
                      <a:pt x="2358" y="3914"/>
                      <a:pt x="1232" y="4653"/>
                    </a:cubicBezTo>
                    <a:cubicBezTo>
                      <a:pt x="949" y="4836"/>
                      <a:pt x="659" y="5016"/>
                      <a:pt x="398" y="5228"/>
                    </a:cubicBezTo>
                    <a:cubicBezTo>
                      <a:pt x="187" y="5401"/>
                      <a:pt x="12" y="5636"/>
                      <a:pt x="5" y="5921"/>
                    </a:cubicBezTo>
                    <a:cubicBezTo>
                      <a:pt x="0" y="6179"/>
                      <a:pt x="154" y="6392"/>
                      <a:pt x="393" y="6484"/>
                    </a:cubicBezTo>
                    <a:cubicBezTo>
                      <a:pt x="487" y="6520"/>
                      <a:pt x="581" y="6535"/>
                      <a:pt x="675" y="6535"/>
                    </a:cubicBezTo>
                    <a:cubicBezTo>
                      <a:pt x="863" y="6535"/>
                      <a:pt x="1049" y="6475"/>
                      <a:pt x="1224" y="6399"/>
                    </a:cubicBezTo>
                    <a:cubicBezTo>
                      <a:pt x="1732" y="6179"/>
                      <a:pt x="2229" y="5940"/>
                      <a:pt x="2729" y="5702"/>
                    </a:cubicBezTo>
                    <a:lnTo>
                      <a:pt x="2729" y="5702"/>
                    </a:lnTo>
                    <a:cubicBezTo>
                      <a:pt x="2531" y="5899"/>
                      <a:pt x="2332" y="6101"/>
                      <a:pt x="2149" y="6311"/>
                    </a:cubicBezTo>
                    <a:cubicBezTo>
                      <a:pt x="1965" y="6521"/>
                      <a:pt x="1783" y="6735"/>
                      <a:pt x="1612" y="6958"/>
                    </a:cubicBezTo>
                    <a:cubicBezTo>
                      <a:pt x="1453" y="7163"/>
                      <a:pt x="1278" y="7372"/>
                      <a:pt x="1156" y="7602"/>
                    </a:cubicBezTo>
                    <a:cubicBezTo>
                      <a:pt x="1053" y="7802"/>
                      <a:pt x="987" y="8038"/>
                      <a:pt x="1076" y="8253"/>
                    </a:cubicBezTo>
                    <a:cubicBezTo>
                      <a:pt x="1154" y="8440"/>
                      <a:pt x="1332" y="8558"/>
                      <a:pt x="1527" y="8596"/>
                    </a:cubicBezTo>
                    <a:cubicBezTo>
                      <a:pt x="1576" y="8605"/>
                      <a:pt x="1625" y="8609"/>
                      <a:pt x="1673" y="8609"/>
                    </a:cubicBezTo>
                    <a:cubicBezTo>
                      <a:pt x="2125" y="8609"/>
                      <a:pt x="2555" y="8236"/>
                      <a:pt x="2910" y="8013"/>
                    </a:cubicBezTo>
                    <a:lnTo>
                      <a:pt x="4075" y="7274"/>
                    </a:lnTo>
                    <a:lnTo>
                      <a:pt x="4075" y="7274"/>
                    </a:lnTo>
                    <a:cubicBezTo>
                      <a:pt x="3858" y="7558"/>
                      <a:pt x="3641" y="7841"/>
                      <a:pt x="3422" y="8123"/>
                    </a:cubicBezTo>
                    <a:cubicBezTo>
                      <a:pt x="3161" y="8465"/>
                      <a:pt x="2703" y="8906"/>
                      <a:pt x="2783" y="9379"/>
                    </a:cubicBezTo>
                    <a:cubicBezTo>
                      <a:pt x="2834" y="9691"/>
                      <a:pt x="3090" y="9805"/>
                      <a:pt x="3359" y="9805"/>
                    </a:cubicBezTo>
                    <a:cubicBezTo>
                      <a:pt x="3483" y="9805"/>
                      <a:pt x="3610" y="9781"/>
                      <a:pt x="3720" y="9741"/>
                    </a:cubicBezTo>
                    <a:cubicBezTo>
                      <a:pt x="4171" y="9579"/>
                      <a:pt x="4598" y="9285"/>
                      <a:pt x="4981" y="9004"/>
                    </a:cubicBezTo>
                    <a:cubicBezTo>
                      <a:pt x="5271" y="8789"/>
                      <a:pt x="5544" y="8553"/>
                      <a:pt x="5798" y="8299"/>
                    </a:cubicBezTo>
                    <a:lnTo>
                      <a:pt x="5798" y="8299"/>
                    </a:lnTo>
                    <a:cubicBezTo>
                      <a:pt x="5761" y="8401"/>
                      <a:pt x="5725" y="8504"/>
                      <a:pt x="5688" y="8608"/>
                    </a:cubicBezTo>
                    <a:cubicBezTo>
                      <a:pt x="5603" y="8848"/>
                      <a:pt x="5480" y="9102"/>
                      <a:pt x="5458" y="9358"/>
                    </a:cubicBezTo>
                    <a:cubicBezTo>
                      <a:pt x="5428" y="9680"/>
                      <a:pt x="5651" y="9853"/>
                      <a:pt x="5901" y="9853"/>
                    </a:cubicBezTo>
                    <a:cubicBezTo>
                      <a:pt x="6027" y="9853"/>
                      <a:pt x="6160" y="9809"/>
                      <a:pt x="6271" y="9719"/>
                    </a:cubicBezTo>
                    <a:cubicBezTo>
                      <a:pt x="6466" y="9562"/>
                      <a:pt x="6605" y="9323"/>
                      <a:pt x="6751" y="9118"/>
                    </a:cubicBezTo>
                    <a:cubicBezTo>
                      <a:pt x="6924" y="8875"/>
                      <a:pt x="7095" y="8631"/>
                      <a:pt x="7261" y="8382"/>
                    </a:cubicBezTo>
                    <a:cubicBezTo>
                      <a:pt x="7590" y="7899"/>
                      <a:pt x="7909" y="7404"/>
                      <a:pt x="8212" y="6901"/>
                    </a:cubicBezTo>
                    <a:cubicBezTo>
                      <a:pt x="8747" y="6021"/>
                      <a:pt x="9395" y="5041"/>
                      <a:pt x="9290" y="3962"/>
                    </a:cubicBezTo>
                    <a:cubicBezTo>
                      <a:pt x="9217" y="3240"/>
                      <a:pt x="8861" y="2579"/>
                      <a:pt x="8370" y="2053"/>
                    </a:cubicBezTo>
                    <a:cubicBezTo>
                      <a:pt x="8376" y="2013"/>
                      <a:pt x="8363" y="1974"/>
                      <a:pt x="8331" y="1948"/>
                    </a:cubicBezTo>
                    <a:cubicBezTo>
                      <a:pt x="7120" y="891"/>
                      <a:pt x="5620" y="221"/>
                      <a:pt x="4024" y="28"/>
                    </a:cubicBezTo>
                    <a:cubicBezTo>
                      <a:pt x="3908" y="13"/>
                      <a:pt x="3789" y="0"/>
                      <a:pt x="3670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71"/>
              <p:cNvSpPr/>
              <p:nvPr/>
            </p:nvSpPr>
            <p:spPr>
              <a:xfrm>
                <a:off x="-1899950" y="3895950"/>
                <a:ext cx="4904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9617" h="9875" extrusionOk="0">
                    <a:moveTo>
                      <a:pt x="18888" y="1"/>
                    </a:moveTo>
                    <a:lnTo>
                      <a:pt x="11344" y="270"/>
                    </a:lnTo>
                    <a:lnTo>
                      <a:pt x="11344" y="902"/>
                    </a:lnTo>
                    <a:lnTo>
                      <a:pt x="0" y="4331"/>
                    </a:lnTo>
                    <a:lnTo>
                      <a:pt x="939" y="9875"/>
                    </a:lnTo>
                    <a:cubicBezTo>
                      <a:pt x="939" y="9875"/>
                      <a:pt x="14408" y="7282"/>
                      <a:pt x="17012" y="6519"/>
                    </a:cubicBezTo>
                    <a:cubicBezTo>
                      <a:pt x="19617" y="5756"/>
                      <a:pt x="18888" y="1"/>
                      <a:pt x="18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71"/>
              <p:cNvSpPr/>
              <p:nvPr/>
            </p:nvSpPr>
            <p:spPr>
              <a:xfrm>
                <a:off x="-1648525" y="3744550"/>
                <a:ext cx="280650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11226" h="6493" extrusionOk="0">
                    <a:moveTo>
                      <a:pt x="133" y="0"/>
                    </a:moveTo>
                    <a:cubicBezTo>
                      <a:pt x="66" y="0"/>
                      <a:pt x="1" y="43"/>
                      <a:pt x="2" y="130"/>
                    </a:cubicBezTo>
                    <a:cubicBezTo>
                      <a:pt x="53" y="2189"/>
                      <a:pt x="104" y="4246"/>
                      <a:pt x="153" y="6306"/>
                    </a:cubicBezTo>
                    <a:cubicBezTo>
                      <a:pt x="155" y="6377"/>
                      <a:pt x="213" y="6435"/>
                      <a:pt x="283" y="6435"/>
                    </a:cubicBezTo>
                    <a:cubicBezTo>
                      <a:pt x="285" y="6435"/>
                      <a:pt x="287" y="6435"/>
                      <a:pt x="289" y="6435"/>
                    </a:cubicBezTo>
                    <a:cubicBezTo>
                      <a:pt x="312" y="6455"/>
                      <a:pt x="341" y="6467"/>
                      <a:pt x="372" y="6467"/>
                    </a:cubicBezTo>
                    <a:cubicBezTo>
                      <a:pt x="997" y="6484"/>
                      <a:pt x="1623" y="6492"/>
                      <a:pt x="2248" y="6492"/>
                    </a:cubicBezTo>
                    <a:cubicBezTo>
                      <a:pt x="4399" y="6492"/>
                      <a:pt x="6549" y="6391"/>
                      <a:pt x="8692" y="6189"/>
                    </a:cubicBezTo>
                    <a:cubicBezTo>
                      <a:pt x="9482" y="6112"/>
                      <a:pt x="10270" y="6024"/>
                      <a:pt x="11056" y="5923"/>
                    </a:cubicBezTo>
                    <a:cubicBezTo>
                      <a:pt x="11218" y="5901"/>
                      <a:pt x="11225" y="5654"/>
                      <a:pt x="11076" y="5654"/>
                    </a:cubicBezTo>
                    <a:cubicBezTo>
                      <a:pt x="11069" y="5654"/>
                      <a:pt x="11063" y="5654"/>
                      <a:pt x="11056" y="5655"/>
                    </a:cubicBezTo>
                    <a:cubicBezTo>
                      <a:pt x="8300" y="6012"/>
                      <a:pt x="5528" y="6202"/>
                      <a:pt x="2751" y="6223"/>
                    </a:cubicBezTo>
                    <a:cubicBezTo>
                      <a:pt x="2574" y="6224"/>
                      <a:pt x="2397" y="6225"/>
                      <a:pt x="2219" y="6225"/>
                    </a:cubicBezTo>
                    <a:cubicBezTo>
                      <a:pt x="1619" y="6225"/>
                      <a:pt x="1020" y="6216"/>
                      <a:pt x="419" y="6201"/>
                    </a:cubicBezTo>
                    <a:lnTo>
                      <a:pt x="270" y="130"/>
                    </a:ln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71"/>
              <p:cNvSpPr/>
              <p:nvPr/>
            </p:nvSpPr>
            <p:spPr>
              <a:xfrm>
                <a:off x="-2059275" y="2906650"/>
                <a:ext cx="574450" cy="227900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16" extrusionOk="0">
                    <a:moveTo>
                      <a:pt x="2493" y="0"/>
                    </a:moveTo>
                    <a:cubicBezTo>
                      <a:pt x="1663" y="0"/>
                      <a:pt x="831" y="37"/>
                      <a:pt x="0" y="112"/>
                    </a:cubicBezTo>
                    <a:lnTo>
                      <a:pt x="327" y="2498"/>
                    </a:lnTo>
                    <a:cubicBezTo>
                      <a:pt x="1886" y="2204"/>
                      <a:pt x="3481" y="2056"/>
                      <a:pt x="5083" y="2056"/>
                    </a:cubicBezTo>
                    <a:cubicBezTo>
                      <a:pt x="7505" y="2056"/>
                      <a:pt x="9944" y="2394"/>
                      <a:pt x="12302" y="3073"/>
                    </a:cubicBezTo>
                    <a:cubicBezTo>
                      <a:pt x="16220" y="4203"/>
                      <a:pt x="19917" y="6278"/>
                      <a:pt x="22978" y="9115"/>
                    </a:cubicBezTo>
                    <a:cubicBezTo>
                      <a:pt x="20205" y="5997"/>
                      <a:pt x="16661" y="3503"/>
                      <a:pt x="12693" y="1934"/>
                    </a:cubicBezTo>
                    <a:cubicBezTo>
                      <a:pt x="9483" y="663"/>
                      <a:pt x="6005" y="0"/>
                      <a:pt x="24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71"/>
              <p:cNvSpPr/>
              <p:nvPr/>
            </p:nvSpPr>
            <p:spPr>
              <a:xfrm>
                <a:off x="-2229575" y="2778050"/>
                <a:ext cx="319225" cy="339900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3596" extrusionOk="0">
                    <a:moveTo>
                      <a:pt x="7574" y="1"/>
                    </a:moveTo>
                    <a:cubicBezTo>
                      <a:pt x="5153" y="1"/>
                      <a:pt x="2665" y="1788"/>
                      <a:pt x="1484" y="4622"/>
                    </a:cubicBezTo>
                    <a:cubicBezTo>
                      <a:pt x="1" y="8178"/>
                      <a:pt x="1134" y="12036"/>
                      <a:pt x="4017" y="13237"/>
                    </a:cubicBezTo>
                    <a:cubicBezTo>
                      <a:pt x="4591" y="13477"/>
                      <a:pt x="5204" y="13596"/>
                      <a:pt x="5831" y="13596"/>
                    </a:cubicBezTo>
                    <a:cubicBezTo>
                      <a:pt x="6715" y="13596"/>
                      <a:pt x="7627" y="13359"/>
                      <a:pt x="8495" y="12892"/>
                    </a:cubicBezTo>
                    <a:cubicBezTo>
                      <a:pt x="9978" y="12092"/>
                      <a:pt x="11211" y="10683"/>
                      <a:pt x="11922" y="8976"/>
                    </a:cubicBezTo>
                    <a:cubicBezTo>
                      <a:pt x="12634" y="7268"/>
                      <a:pt x="12768" y="5402"/>
                      <a:pt x="12294" y="3785"/>
                    </a:cubicBezTo>
                    <a:cubicBezTo>
                      <a:pt x="11817" y="2170"/>
                      <a:pt x="10773" y="937"/>
                      <a:pt x="9389" y="361"/>
                    </a:cubicBezTo>
                    <a:cubicBezTo>
                      <a:pt x="8803" y="117"/>
                      <a:pt x="8191" y="1"/>
                      <a:pt x="7574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71"/>
              <p:cNvSpPr/>
              <p:nvPr/>
            </p:nvSpPr>
            <p:spPr>
              <a:xfrm>
                <a:off x="-2188650" y="2816175"/>
                <a:ext cx="25332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10548" extrusionOk="0">
                    <a:moveTo>
                      <a:pt x="5844" y="0"/>
                    </a:moveTo>
                    <a:cubicBezTo>
                      <a:pt x="4004" y="0"/>
                      <a:pt x="2083" y="1415"/>
                      <a:pt x="1155" y="3643"/>
                    </a:cubicBezTo>
                    <a:cubicBezTo>
                      <a:pt x="1" y="6412"/>
                      <a:pt x="814" y="9387"/>
                      <a:pt x="2975" y="10287"/>
                    </a:cubicBezTo>
                    <a:cubicBezTo>
                      <a:pt x="3398" y="10463"/>
                      <a:pt x="3842" y="10547"/>
                      <a:pt x="4290" y="10547"/>
                    </a:cubicBezTo>
                    <a:cubicBezTo>
                      <a:pt x="6129" y="10547"/>
                      <a:pt x="8049" y="9133"/>
                      <a:pt x="8977" y="6906"/>
                    </a:cubicBezTo>
                    <a:cubicBezTo>
                      <a:pt x="10133" y="4136"/>
                      <a:pt x="9318" y="1162"/>
                      <a:pt x="7157" y="260"/>
                    </a:cubicBezTo>
                    <a:cubicBezTo>
                      <a:pt x="6734" y="84"/>
                      <a:pt x="6292" y="0"/>
                      <a:pt x="5844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71"/>
              <p:cNvSpPr/>
              <p:nvPr/>
            </p:nvSpPr>
            <p:spPr>
              <a:xfrm>
                <a:off x="-2155600" y="2838800"/>
                <a:ext cx="114525" cy="1810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243" extrusionOk="0">
                    <a:moveTo>
                      <a:pt x="4580" y="1"/>
                    </a:moveTo>
                    <a:cubicBezTo>
                      <a:pt x="3785" y="19"/>
                      <a:pt x="2996" y="304"/>
                      <a:pt x="2311" y="748"/>
                    </a:cubicBezTo>
                    <a:cubicBezTo>
                      <a:pt x="896" y="1670"/>
                      <a:pt x="35" y="3236"/>
                      <a:pt x="11" y="4923"/>
                    </a:cubicBezTo>
                    <a:cubicBezTo>
                      <a:pt x="1" y="5741"/>
                      <a:pt x="184" y="6562"/>
                      <a:pt x="594" y="7243"/>
                    </a:cubicBezTo>
                    <a:cubicBezTo>
                      <a:pt x="506" y="6456"/>
                      <a:pt x="513" y="5704"/>
                      <a:pt x="640" y="4979"/>
                    </a:cubicBezTo>
                    <a:cubicBezTo>
                      <a:pt x="872" y="3534"/>
                      <a:pt x="1597" y="2218"/>
                      <a:pt x="2692" y="1248"/>
                    </a:cubicBezTo>
                    <a:cubicBezTo>
                      <a:pt x="3236" y="753"/>
                      <a:pt x="3869" y="345"/>
                      <a:pt x="4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71"/>
              <p:cNvSpPr/>
              <p:nvPr/>
            </p:nvSpPr>
            <p:spPr>
              <a:xfrm>
                <a:off x="-2114025" y="2899700"/>
                <a:ext cx="89250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19" extrusionOk="0">
                    <a:moveTo>
                      <a:pt x="2018" y="0"/>
                    </a:moveTo>
                    <a:cubicBezTo>
                      <a:pt x="1373" y="0"/>
                      <a:pt x="709" y="476"/>
                      <a:pt x="395" y="1231"/>
                    </a:cubicBezTo>
                    <a:cubicBezTo>
                      <a:pt x="0" y="2176"/>
                      <a:pt x="300" y="3200"/>
                      <a:pt x="1070" y="3522"/>
                    </a:cubicBezTo>
                    <a:cubicBezTo>
                      <a:pt x="1226" y="3587"/>
                      <a:pt x="1389" y="3618"/>
                      <a:pt x="1553" y="3618"/>
                    </a:cubicBezTo>
                    <a:cubicBezTo>
                      <a:pt x="2198" y="3618"/>
                      <a:pt x="2860" y="3142"/>
                      <a:pt x="3173" y="2390"/>
                    </a:cubicBezTo>
                    <a:cubicBezTo>
                      <a:pt x="3570" y="1443"/>
                      <a:pt x="3265" y="414"/>
                      <a:pt x="2499" y="95"/>
                    </a:cubicBezTo>
                    <a:cubicBezTo>
                      <a:pt x="2344" y="31"/>
                      <a:pt x="2182" y="0"/>
                      <a:pt x="2018" y="0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71"/>
              <p:cNvSpPr/>
              <p:nvPr/>
            </p:nvSpPr>
            <p:spPr>
              <a:xfrm>
                <a:off x="-2133525" y="5390125"/>
                <a:ext cx="789775" cy="413925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6557" extrusionOk="0">
                    <a:moveTo>
                      <a:pt x="3574" y="1"/>
                    </a:moveTo>
                    <a:lnTo>
                      <a:pt x="1" y="16556"/>
                    </a:lnTo>
                    <a:lnTo>
                      <a:pt x="11870" y="16556"/>
                    </a:lnTo>
                    <a:cubicBezTo>
                      <a:pt x="11870" y="16556"/>
                      <a:pt x="12168" y="11460"/>
                      <a:pt x="15797" y="11460"/>
                    </a:cubicBezTo>
                    <a:cubicBezTo>
                      <a:pt x="19424" y="11460"/>
                      <a:pt x="19721" y="16556"/>
                      <a:pt x="19721" y="16556"/>
                    </a:cubicBezTo>
                    <a:lnTo>
                      <a:pt x="31590" y="16556"/>
                    </a:lnTo>
                    <a:lnTo>
                      <a:pt x="280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71"/>
              <p:cNvSpPr/>
              <p:nvPr/>
            </p:nvSpPr>
            <p:spPr>
              <a:xfrm>
                <a:off x="-2082325" y="5348275"/>
                <a:ext cx="6874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27497" h="1675" extrusionOk="0">
                    <a:moveTo>
                      <a:pt x="63" y="0"/>
                    </a:moveTo>
                    <a:cubicBezTo>
                      <a:pt x="27" y="0"/>
                      <a:pt x="0" y="29"/>
                      <a:pt x="0" y="63"/>
                    </a:cubicBezTo>
                    <a:lnTo>
                      <a:pt x="0" y="1614"/>
                    </a:lnTo>
                    <a:cubicBezTo>
                      <a:pt x="0" y="1648"/>
                      <a:pt x="27" y="1675"/>
                      <a:pt x="63" y="1675"/>
                    </a:cubicBezTo>
                    <a:lnTo>
                      <a:pt x="27434" y="1675"/>
                    </a:lnTo>
                    <a:cubicBezTo>
                      <a:pt x="27468" y="1675"/>
                      <a:pt x="27496" y="1648"/>
                      <a:pt x="27496" y="1614"/>
                    </a:cubicBezTo>
                    <a:lnTo>
                      <a:pt x="27496" y="63"/>
                    </a:lnTo>
                    <a:cubicBezTo>
                      <a:pt x="27496" y="29"/>
                      <a:pt x="27468" y="0"/>
                      <a:pt x="27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71"/>
              <p:cNvSpPr/>
              <p:nvPr/>
            </p:nvSpPr>
            <p:spPr>
              <a:xfrm>
                <a:off x="-2087300" y="5390125"/>
                <a:ext cx="6542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26171" h="7987" extrusionOk="0">
                    <a:moveTo>
                      <a:pt x="1725" y="1"/>
                    </a:moveTo>
                    <a:lnTo>
                      <a:pt x="1" y="7987"/>
                    </a:lnTo>
                    <a:lnTo>
                      <a:pt x="261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0" name="Google Shape;3840;p71"/>
          <p:cNvSpPr txBox="1">
            <a:spLocks noGrp="1"/>
          </p:cNvSpPr>
          <p:nvPr>
            <p:ph type="ctrTitle"/>
          </p:nvPr>
        </p:nvSpPr>
        <p:spPr>
          <a:xfrm>
            <a:off x="1702878" y="125026"/>
            <a:ext cx="5511576" cy="12521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u="sng" dirty="0" smtClean="0">
                <a:solidFill>
                  <a:srgbClr val="00B050"/>
                </a:solidFill>
              </a:rPr>
              <a:t>Meta Ads And Google Ads </a:t>
            </a:r>
            <a:endParaRPr sz="3200" u="sng" dirty="0">
              <a:solidFill>
                <a:srgbClr val="00B050"/>
              </a:solidFill>
            </a:endParaRPr>
          </a:p>
        </p:txBody>
      </p:sp>
      <p:sp>
        <p:nvSpPr>
          <p:cNvPr id="3841" name="Google Shape;3841;p71"/>
          <p:cNvSpPr txBox="1">
            <a:spLocks noGrp="1"/>
          </p:cNvSpPr>
          <p:nvPr>
            <p:ph type="subTitle" idx="1"/>
          </p:nvPr>
        </p:nvSpPr>
        <p:spPr>
          <a:xfrm>
            <a:off x="2392467" y="1282457"/>
            <a:ext cx="4293900" cy="1651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dirty="0" smtClean="0"/>
              <a:t>We Will Also Run Meta And Google Ads.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dirty="0" smtClean="0"/>
              <a:t>We Will Also Give 30 Reviews To Your Google My  Business Profile.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54" name="Google Shape;3854;p71"/>
          <p:cNvGrpSpPr/>
          <p:nvPr/>
        </p:nvGrpSpPr>
        <p:grpSpPr>
          <a:xfrm>
            <a:off x="548574" y="365462"/>
            <a:ext cx="1045407" cy="1442183"/>
            <a:chOff x="567250" y="2825675"/>
            <a:chExt cx="936325" cy="1291700"/>
          </a:xfrm>
        </p:grpSpPr>
        <p:grpSp>
          <p:nvGrpSpPr>
            <p:cNvPr id="3855" name="Google Shape;3855;p71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3856" name="Google Shape;3856;p71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71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71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71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71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71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71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71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71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71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71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71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71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71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71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71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71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71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71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71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71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71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71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71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71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71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71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71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71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71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71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71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71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71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71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71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71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71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71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71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71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71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71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71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71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71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71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71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71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05" name="Google Shape;3905;p71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3906" name="Google Shape;3906;p71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71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71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71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71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71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71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71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71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71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71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71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71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71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71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71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71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71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71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71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71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71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71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71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71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71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71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71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71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71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71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71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71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71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71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71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71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71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71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71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71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71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71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71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71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71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71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71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71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68" y="3575250"/>
            <a:ext cx="4276664" cy="532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702754"/>
            <a:ext cx="1152128" cy="1081327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870924"/>
            <a:ext cx="882367" cy="828143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06" y="4489055"/>
            <a:ext cx="1521462" cy="5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1" name="Google Shape;3721;p71"/>
          <p:cNvGrpSpPr/>
          <p:nvPr/>
        </p:nvGrpSpPr>
        <p:grpSpPr>
          <a:xfrm>
            <a:off x="6887581" y="2029501"/>
            <a:ext cx="1902503" cy="2917262"/>
            <a:chOff x="6887581" y="2029501"/>
            <a:chExt cx="1902503" cy="2917262"/>
          </a:xfrm>
        </p:grpSpPr>
        <p:grpSp>
          <p:nvGrpSpPr>
            <p:cNvPr id="3722" name="Google Shape;3722;p71"/>
            <p:cNvGrpSpPr/>
            <p:nvPr/>
          </p:nvGrpSpPr>
          <p:grpSpPr>
            <a:xfrm>
              <a:off x="6887581" y="2029501"/>
              <a:ext cx="1902503" cy="2917262"/>
              <a:chOff x="-3012700" y="2749325"/>
              <a:chExt cx="1992150" cy="3054725"/>
            </a:xfrm>
          </p:grpSpPr>
          <p:sp>
            <p:nvSpPr>
              <p:cNvPr id="3723" name="Google Shape;3723;p71"/>
              <p:cNvSpPr/>
              <p:nvPr/>
            </p:nvSpPr>
            <p:spPr>
              <a:xfrm>
                <a:off x="-1280975" y="4989450"/>
                <a:ext cx="260425" cy="335325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3413" extrusionOk="0">
                    <a:moveTo>
                      <a:pt x="6856" y="1"/>
                    </a:moveTo>
                    <a:lnTo>
                      <a:pt x="2615" y="4218"/>
                    </a:lnTo>
                    <a:cubicBezTo>
                      <a:pt x="2353" y="4882"/>
                      <a:pt x="0" y="10973"/>
                      <a:pt x="1502" y="13412"/>
                    </a:cubicBezTo>
                    <a:lnTo>
                      <a:pt x="10417" y="2879"/>
                    </a:lnTo>
                    <a:lnTo>
                      <a:pt x="6856" y="1"/>
                    </a:ln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71"/>
              <p:cNvSpPr/>
              <p:nvPr/>
            </p:nvSpPr>
            <p:spPr>
              <a:xfrm>
                <a:off x="-1989025" y="5207850"/>
                <a:ext cx="34230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6734" extrusionOk="0">
                    <a:moveTo>
                      <a:pt x="12948" y="0"/>
                    </a:moveTo>
                    <a:lnTo>
                      <a:pt x="7099" y="697"/>
                    </a:lnTo>
                    <a:cubicBezTo>
                      <a:pt x="6900" y="790"/>
                      <a:pt x="570" y="3804"/>
                      <a:pt x="0" y="6734"/>
                    </a:cubicBezTo>
                    <a:lnTo>
                      <a:pt x="13692" y="5022"/>
                    </a:lnTo>
                    <a:lnTo>
                      <a:pt x="12948" y="0"/>
                    </a:ln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71"/>
              <p:cNvSpPr/>
              <p:nvPr/>
            </p:nvSpPr>
            <p:spPr>
              <a:xfrm>
                <a:off x="-1635900" y="4413900"/>
                <a:ext cx="534250" cy="697200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27888" extrusionOk="0">
                    <a:moveTo>
                      <a:pt x="10989" y="1"/>
                    </a:moveTo>
                    <a:cubicBezTo>
                      <a:pt x="7548" y="1455"/>
                      <a:pt x="3614" y="2028"/>
                      <a:pt x="1" y="2177"/>
                    </a:cubicBezTo>
                    <a:cubicBezTo>
                      <a:pt x="1" y="2177"/>
                      <a:pt x="2097" y="17341"/>
                      <a:pt x="16160" y="27887"/>
                    </a:cubicBezTo>
                    <a:lnTo>
                      <a:pt x="16814" y="27240"/>
                    </a:lnTo>
                    <a:lnTo>
                      <a:pt x="21053" y="23024"/>
                    </a:lnTo>
                    <a:lnTo>
                      <a:pt x="21370" y="22711"/>
                    </a:lnTo>
                    <a:cubicBezTo>
                      <a:pt x="21370" y="22711"/>
                      <a:pt x="12455" y="14531"/>
                      <a:pt x="10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71"/>
              <p:cNvSpPr/>
              <p:nvPr/>
            </p:nvSpPr>
            <p:spPr>
              <a:xfrm>
                <a:off x="-1940175" y="4450725"/>
                <a:ext cx="30430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12172" h="31104" extrusionOk="0">
                    <a:moveTo>
                      <a:pt x="1073" y="1"/>
                    </a:moveTo>
                    <a:cubicBezTo>
                      <a:pt x="811" y="2841"/>
                      <a:pt x="1" y="15348"/>
                      <a:pt x="4112" y="31104"/>
                    </a:cubicBezTo>
                    <a:lnTo>
                      <a:pt x="5145" y="30982"/>
                    </a:lnTo>
                    <a:lnTo>
                      <a:pt x="10994" y="30285"/>
                    </a:lnTo>
                    <a:lnTo>
                      <a:pt x="11626" y="30211"/>
                    </a:lnTo>
                    <a:cubicBezTo>
                      <a:pt x="11626" y="30211"/>
                      <a:pt x="11192" y="6135"/>
                      <a:pt x="12172" y="704"/>
                    </a:cubicBezTo>
                    <a:lnTo>
                      <a:pt x="12172" y="704"/>
                    </a:lnTo>
                    <a:cubicBezTo>
                      <a:pt x="11488" y="732"/>
                      <a:pt x="10815" y="745"/>
                      <a:pt x="10160" y="745"/>
                    </a:cubicBezTo>
                    <a:cubicBezTo>
                      <a:pt x="5963" y="745"/>
                      <a:pt x="2457" y="234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71"/>
              <p:cNvSpPr/>
              <p:nvPr/>
            </p:nvSpPr>
            <p:spPr>
              <a:xfrm>
                <a:off x="-1728400" y="4442750"/>
                <a:ext cx="56925" cy="757125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30285" extrusionOk="0">
                    <a:moveTo>
                      <a:pt x="1422" y="1"/>
                    </a:moveTo>
                    <a:cubicBezTo>
                      <a:pt x="1370" y="1"/>
                      <a:pt x="1323" y="30"/>
                      <a:pt x="1313" y="98"/>
                    </a:cubicBezTo>
                    <a:cubicBezTo>
                      <a:pt x="123" y="7894"/>
                      <a:pt x="1" y="15816"/>
                      <a:pt x="950" y="23645"/>
                    </a:cubicBezTo>
                    <a:cubicBezTo>
                      <a:pt x="1216" y="25838"/>
                      <a:pt x="1565" y="28019"/>
                      <a:pt x="1999" y="30187"/>
                    </a:cubicBezTo>
                    <a:cubicBezTo>
                      <a:pt x="2012" y="30255"/>
                      <a:pt x="2061" y="30284"/>
                      <a:pt x="2113" y="30284"/>
                    </a:cubicBezTo>
                    <a:cubicBezTo>
                      <a:pt x="2192" y="30284"/>
                      <a:pt x="2277" y="30218"/>
                      <a:pt x="2257" y="30116"/>
                    </a:cubicBezTo>
                    <a:cubicBezTo>
                      <a:pt x="1487" y="26260"/>
                      <a:pt x="982" y="22357"/>
                      <a:pt x="745" y="18433"/>
                    </a:cubicBezTo>
                    <a:cubicBezTo>
                      <a:pt x="509" y="14540"/>
                      <a:pt x="536" y="10635"/>
                      <a:pt x="826" y="6745"/>
                    </a:cubicBezTo>
                    <a:cubicBezTo>
                      <a:pt x="991" y="4545"/>
                      <a:pt x="1238" y="2352"/>
                      <a:pt x="1572" y="169"/>
                    </a:cubicBezTo>
                    <a:cubicBezTo>
                      <a:pt x="1587" y="67"/>
                      <a:pt x="1500" y="1"/>
                      <a:pt x="1422" y="1"/>
                    </a:cubicBezTo>
                    <a:close/>
                  </a:path>
                </a:pathLst>
              </a:custGeom>
              <a:solidFill>
                <a:srgbClr val="439B8A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71"/>
              <p:cNvSpPr/>
              <p:nvPr/>
            </p:nvSpPr>
            <p:spPr>
              <a:xfrm>
                <a:off x="-1400750" y="4404925"/>
                <a:ext cx="272800" cy="594325"/>
              </a:xfrm>
              <a:custGeom>
                <a:avLst/>
                <a:gdLst/>
                <a:ahLst/>
                <a:cxnLst/>
                <a:rect l="l" t="t" r="r" b="b"/>
                <a:pathLst>
                  <a:path w="10912" h="23773" extrusionOk="0">
                    <a:moveTo>
                      <a:pt x="133" y="0"/>
                    </a:moveTo>
                    <a:cubicBezTo>
                      <a:pt x="66" y="0"/>
                      <a:pt x="0" y="43"/>
                      <a:pt x="3" y="129"/>
                    </a:cubicBezTo>
                    <a:cubicBezTo>
                      <a:pt x="83" y="3592"/>
                      <a:pt x="725" y="7036"/>
                      <a:pt x="1872" y="10304"/>
                    </a:cubicBezTo>
                    <a:cubicBezTo>
                      <a:pt x="3020" y="13570"/>
                      <a:pt x="4664" y="16663"/>
                      <a:pt x="6747" y="19431"/>
                    </a:cubicBezTo>
                    <a:cubicBezTo>
                      <a:pt x="7908" y="20978"/>
                      <a:pt x="9206" y="22419"/>
                      <a:pt x="10625" y="23736"/>
                    </a:cubicBezTo>
                    <a:cubicBezTo>
                      <a:pt x="10653" y="23762"/>
                      <a:pt x="10684" y="23773"/>
                      <a:pt x="10714" y="23773"/>
                    </a:cubicBezTo>
                    <a:cubicBezTo>
                      <a:pt x="10819" y="23773"/>
                      <a:pt x="10912" y="23639"/>
                      <a:pt x="10813" y="23548"/>
                    </a:cubicBezTo>
                    <a:cubicBezTo>
                      <a:pt x="8291" y="21205"/>
                      <a:pt x="6155" y="18463"/>
                      <a:pt x="4483" y="15456"/>
                    </a:cubicBezTo>
                    <a:cubicBezTo>
                      <a:pt x="2813" y="12461"/>
                      <a:pt x="1613" y="9229"/>
                      <a:pt x="922" y="5872"/>
                    </a:cubicBezTo>
                    <a:cubicBezTo>
                      <a:pt x="532" y="3980"/>
                      <a:pt x="315" y="2060"/>
                      <a:pt x="271" y="129"/>
                    </a:cubicBez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rgbClr val="439B8A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71"/>
              <p:cNvSpPr/>
              <p:nvPr/>
            </p:nvSpPr>
            <p:spPr>
              <a:xfrm>
                <a:off x="-2244825" y="3749350"/>
                <a:ext cx="3404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297" extrusionOk="0">
                    <a:moveTo>
                      <a:pt x="10456" y="0"/>
                    </a:moveTo>
                    <a:lnTo>
                      <a:pt x="0" y="2643"/>
                    </a:lnTo>
                    <a:lnTo>
                      <a:pt x="3795" y="8297"/>
                    </a:lnTo>
                    <a:lnTo>
                      <a:pt x="13619" y="7331"/>
                    </a:lnTo>
                    <a:lnTo>
                      <a:pt x="10456" y="0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71"/>
              <p:cNvSpPr/>
              <p:nvPr/>
            </p:nvSpPr>
            <p:spPr>
              <a:xfrm>
                <a:off x="-1997975" y="3607975"/>
                <a:ext cx="672850" cy="861375"/>
              </a:xfrm>
              <a:custGeom>
                <a:avLst/>
                <a:gdLst/>
                <a:ahLst/>
                <a:cxnLst/>
                <a:rect l="l" t="t" r="r" b="b"/>
                <a:pathLst>
                  <a:path w="26914" h="34455" extrusionOk="0">
                    <a:moveTo>
                      <a:pt x="15066" y="0"/>
                    </a:moveTo>
                    <a:cubicBezTo>
                      <a:pt x="14954" y="0"/>
                      <a:pt x="14842" y="2"/>
                      <a:pt x="14728" y="6"/>
                    </a:cubicBezTo>
                    <a:lnTo>
                      <a:pt x="14784" y="111"/>
                    </a:lnTo>
                    <a:cubicBezTo>
                      <a:pt x="13668" y="1257"/>
                      <a:pt x="12071" y="1917"/>
                      <a:pt x="10471" y="1917"/>
                    </a:cubicBezTo>
                    <a:cubicBezTo>
                      <a:pt x="10374" y="1917"/>
                      <a:pt x="10278" y="1914"/>
                      <a:pt x="10182" y="1909"/>
                    </a:cubicBezTo>
                    <a:lnTo>
                      <a:pt x="10185" y="1843"/>
                    </a:lnTo>
                    <a:cubicBezTo>
                      <a:pt x="10145" y="1655"/>
                      <a:pt x="10107" y="1471"/>
                      <a:pt x="10067" y="1282"/>
                    </a:cubicBezTo>
                    <a:cubicBezTo>
                      <a:pt x="9111" y="1548"/>
                      <a:pt x="2572" y="3403"/>
                      <a:pt x="1" y="4699"/>
                    </a:cubicBezTo>
                    <a:cubicBezTo>
                      <a:pt x="1" y="4699"/>
                      <a:pt x="1970" y="11123"/>
                      <a:pt x="3175" y="13109"/>
                    </a:cubicBezTo>
                    <a:cubicBezTo>
                      <a:pt x="3175" y="13109"/>
                      <a:pt x="2850" y="30099"/>
                      <a:pt x="2752" y="33597"/>
                    </a:cubicBezTo>
                    <a:cubicBezTo>
                      <a:pt x="2752" y="33597"/>
                      <a:pt x="2975" y="33643"/>
                      <a:pt x="3385" y="33711"/>
                    </a:cubicBezTo>
                    <a:cubicBezTo>
                      <a:pt x="4769" y="33944"/>
                      <a:pt x="8277" y="34455"/>
                      <a:pt x="12472" y="34455"/>
                    </a:cubicBezTo>
                    <a:cubicBezTo>
                      <a:pt x="13128" y="34455"/>
                      <a:pt x="13800" y="34442"/>
                      <a:pt x="14484" y="34414"/>
                    </a:cubicBezTo>
                    <a:cubicBezTo>
                      <a:pt x="18097" y="34267"/>
                      <a:pt x="22033" y="33690"/>
                      <a:pt x="25473" y="32238"/>
                    </a:cubicBezTo>
                    <a:cubicBezTo>
                      <a:pt x="25963" y="32031"/>
                      <a:pt x="26444" y="31806"/>
                      <a:pt x="26914" y="31563"/>
                    </a:cubicBezTo>
                    <a:cubicBezTo>
                      <a:pt x="26914" y="31563"/>
                      <a:pt x="24433" y="17574"/>
                      <a:pt x="23687" y="11323"/>
                    </a:cubicBezTo>
                    <a:lnTo>
                      <a:pt x="25000" y="11174"/>
                    </a:lnTo>
                    <a:cubicBezTo>
                      <a:pt x="25000" y="11174"/>
                      <a:pt x="23689" y="0"/>
                      <a:pt x="15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71"/>
              <p:cNvSpPr/>
              <p:nvPr/>
            </p:nvSpPr>
            <p:spPr>
              <a:xfrm>
                <a:off x="-1923425" y="3769925"/>
                <a:ext cx="21125" cy="16902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761" extrusionOk="0">
                    <a:moveTo>
                      <a:pt x="681" y="1"/>
                    </a:moveTo>
                    <a:cubicBezTo>
                      <a:pt x="629" y="1"/>
                      <a:pt x="580" y="30"/>
                      <a:pt x="568" y="98"/>
                    </a:cubicBezTo>
                    <a:cubicBezTo>
                      <a:pt x="166" y="2252"/>
                      <a:pt x="0" y="4442"/>
                      <a:pt x="71" y="6631"/>
                    </a:cubicBezTo>
                    <a:cubicBezTo>
                      <a:pt x="75" y="6717"/>
                      <a:pt x="144" y="6760"/>
                      <a:pt x="211" y="6760"/>
                    </a:cubicBezTo>
                    <a:cubicBezTo>
                      <a:pt x="278" y="6760"/>
                      <a:pt x="342" y="6718"/>
                      <a:pt x="339" y="6631"/>
                    </a:cubicBezTo>
                    <a:cubicBezTo>
                      <a:pt x="266" y="4465"/>
                      <a:pt x="431" y="2299"/>
                      <a:pt x="826" y="169"/>
                    </a:cubicBezTo>
                    <a:cubicBezTo>
                      <a:pt x="845" y="67"/>
                      <a:pt x="759" y="1"/>
                      <a:pt x="681" y="1"/>
                    </a:cubicBezTo>
                    <a:close/>
                  </a:path>
                </a:pathLst>
              </a:custGeom>
              <a:solidFill>
                <a:srgbClr val="56B2A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71"/>
              <p:cNvSpPr/>
              <p:nvPr/>
            </p:nvSpPr>
            <p:spPr>
              <a:xfrm>
                <a:off x="-2551100" y="3448000"/>
                <a:ext cx="831875" cy="96325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38530" extrusionOk="0">
                    <a:moveTo>
                      <a:pt x="3014" y="0"/>
                    </a:moveTo>
                    <a:lnTo>
                      <a:pt x="1" y="2532"/>
                    </a:lnTo>
                    <a:lnTo>
                      <a:pt x="29651" y="37825"/>
                    </a:lnTo>
                    <a:cubicBezTo>
                      <a:pt x="30040" y="38290"/>
                      <a:pt x="30599" y="38529"/>
                      <a:pt x="31161" y="38529"/>
                    </a:cubicBezTo>
                    <a:cubicBezTo>
                      <a:pt x="31607" y="38529"/>
                      <a:pt x="32057" y="38378"/>
                      <a:pt x="32426" y="38069"/>
                    </a:cubicBezTo>
                    <a:cubicBezTo>
                      <a:pt x="32621" y="37906"/>
                      <a:pt x="32782" y="37706"/>
                      <a:pt x="32900" y="37481"/>
                    </a:cubicBezTo>
                    <a:cubicBezTo>
                      <a:pt x="33275" y="36773"/>
                      <a:pt x="33182" y="35906"/>
                      <a:pt x="32665" y="35295"/>
                    </a:cubicBezTo>
                    <a:lnTo>
                      <a:pt x="3014" y="0"/>
                    </a:lnTo>
                    <a:close/>
                  </a:path>
                </a:pathLst>
              </a:custGeom>
              <a:solidFill>
                <a:srgbClr val="C6C6C6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71"/>
              <p:cNvSpPr/>
              <p:nvPr/>
            </p:nvSpPr>
            <p:spPr>
              <a:xfrm>
                <a:off x="-2486550" y="3449675"/>
                <a:ext cx="18950" cy="14640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6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15" y="3067"/>
                    </a:lnTo>
                    <a:lnTo>
                      <a:pt x="0" y="5538"/>
                    </a:lnTo>
                    <a:lnTo>
                      <a:pt x="266" y="5855"/>
                    </a:lnTo>
                    <a:lnTo>
                      <a:pt x="514" y="3091"/>
                    </a:lnTo>
                    <a:lnTo>
                      <a:pt x="539" y="2794"/>
                    </a:lnTo>
                    <a:lnTo>
                      <a:pt x="758" y="321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71"/>
              <p:cNvSpPr/>
              <p:nvPr/>
            </p:nvSpPr>
            <p:spPr>
              <a:xfrm>
                <a:off x="-2396600" y="355675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1"/>
                    </a:lnTo>
                    <a:lnTo>
                      <a:pt x="538" y="2797"/>
                    </a:lnTo>
                    <a:lnTo>
                      <a:pt x="756" y="320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71"/>
              <p:cNvSpPr/>
              <p:nvPr/>
            </p:nvSpPr>
            <p:spPr>
              <a:xfrm>
                <a:off x="-2296225" y="3676300"/>
                <a:ext cx="1900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17" y="3065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6" y="3088"/>
                    </a:lnTo>
                    <a:lnTo>
                      <a:pt x="541" y="2793"/>
                    </a:lnTo>
                    <a:lnTo>
                      <a:pt x="760" y="321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71"/>
              <p:cNvSpPr/>
              <p:nvPr/>
            </p:nvSpPr>
            <p:spPr>
              <a:xfrm>
                <a:off x="-2206275" y="3783375"/>
                <a:ext cx="1897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855" extrusionOk="0">
                    <a:moveTo>
                      <a:pt x="491" y="0"/>
                    </a:moveTo>
                    <a:lnTo>
                      <a:pt x="246" y="2768"/>
                    </a:lnTo>
                    <a:lnTo>
                      <a:pt x="248" y="2770"/>
                    </a:lnTo>
                    <a:lnTo>
                      <a:pt x="221" y="3063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6" y="3088"/>
                    </a:lnTo>
                    <a:lnTo>
                      <a:pt x="540" y="2795"/>
                    </a:lnTo>
                    <a:lnTo>
                      <a:pt x="758" y="319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71"/>
              <p:cNvSpPr/>
              <p:nvPr/>
            </p:nvSpPr>
            <p:spPr>
              <a:xfrm>
                <a:off x="-2116875" y="3889775"/>
                <a:ext cx="1902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55" extrusionOk="0">
                    <a:moveTo>
                      <a:pt x="491" y="0"/>
                    </a:moveTo>
                    <a:lnTo>
                      <a:pt x="245" y="2768"/>
                    </a:lnTo>
                    <a:lnTo>
                      <a:pt x="218" y="3064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4" y="3088"/>
                    </a:lnTo>
                    <a:lnTo>
                      <a:pt x="542" y="2793"/>
                    </a:lnTo>
                    <a:lnTo>
                      <a:pt x="760" y="320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71"/>
              <p:cNvSpPr/>
              <p:nvPr/>
            </p:nvSpPr>
            <p:spPr>
              <a:xfrm>
                <a:off x="-2026900" y="3996850"/>
                <a:ext cx="1895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48" y="2771"/>
                    </a:lnTo>
                    <a:lnTo>
                      <a:pt x="219" y="3063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5" y="3088"/>
                    </a:lnTo>
                    <a:lnTo>
                      <a:pt x="537" y="2795"/>
                    </a:lnTo>
                    <a:lnTo>
                      <a:pt x="758" y="319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71"/>
              <p:cNvSpPr/>
              <p:nvPr/>
            </p:nvSpPr>
            <p:spPr>
              <a:xfrm>
                <a:off x="-1926475" y="4116325"/>
                <a:ext cx="18950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7" extrusionOk="0">
                    <a:moveTo>
                      <a:pt x="488" y="1"/>
                    </a:moveTo>
                    <a:lnTo>
                      <a:pt x="244" y="2770"/>
                    </a:lnTo>
                    <a:lnTo>
                      <a:pt x="217" y="3067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9" y="2796"/>
                    </a:lnTo>
                    <a:lnTo>
                      <a:pt x="758" y="323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71"/>
              <p:cNvSpPr/>
              <p:nvPr/>
            </p:nvSpPr>
            <p:spPr>
              <a:xfrm>
                <a:off x="-1836525" y="422340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90" y="1"/>
                    </a:moveTo>
                    <a:lnTo>
                      <a:pt x="244" y="2770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8" y="2797"/>
                    </a:lnTo>
                    <a:lnTo>
                      <a:pt x="756" y="319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71"/>
              <p:cNvSpPr/>
              <p:nvPr/>
            </p:nvSpPr>
            <p:spPr>
              <a:xfrm>
                <a:off x="-2549650" y="3513025"/>
                <a:ext cx="14520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793" extrusionOk="0">
                    <a:moveTo>
                      <a:pt x="0" y="1"/>
                    </a:moveTo>
                    <a:lnTo>
                      <a:pt x="270" y="321"/>
                    </a:lnTo>
                    <a:lnTo>
                      <a:pt x="2739" y="533"/>
                    </a:lnTo>
                    <a:lnTo>
                      <a:pt x="3038" y="557"/>
                    </a:lnTo>
                    <a:lnTo>
                      <a:pt x="5807" y="792"/>
                    </a:lnTo>
                    <a:lnTo>
                      <a:pt x="5539" y="474"/>
                    </a:lnTo>
                    <a:lnTo>
                      <a:pt x="3063" y="260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71"/>
              <p:cNvSpPr/>
              <p:nvPr/>
            </p:nvSpPr>
            <p:spPr>
              <a:xfrm>
                <a:off x="-2459650" y="3620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6" y="319"/>
                    </a:lnTo>
                    <a:lnTo>
                      <a:pt x="2741" y="531"/>
                    </a:lnTo>
                    <a:lnTo>
                      <a:pt x="3036" y="557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60" y="263"/>
                    </a:lnTo>
                    <a:lnTo>
                      <a:pt x="2768" y="238"/>
                    </a:lnTo>
                    <a:lnTo>
                      <a:pt x="2766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71"/>
              <p:cNvSpPr/>
              <p:nvPr/>
            </p:nvSpPr>
            <p:spPr>
              <a:xfrm>
                <a:off x="-2359275" y="3739650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0" y="0"/>
                    </a:moveTo>
                    <a:lnTo>
                      <a:pt x="270" y="320"/>
                    </a:lnTo>
                    <a:lnTo>
                      <a:pt x="2739" y="531"/>
                    </a:lnTo>
                    <a:lnTo>
                      <a:pt x="3038" y="554"/>
                    </a:lnTo>
                    <a:lnTo>
                      <a:pt x="5805" y="792"/>
                    </a:lnTo>
                    <a:lnTo>
                      <a:pt x="5538" y="473"/>
                    </a:lnTo>
                    <a:lnTo>
                      <a:pt x="3063" y="259"/>
                    </a:lnTo>
                    <a:lnTo>
                      <a:pt x="2768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71"/>
              <p:cNvSpPr/>
              <p:nvPr/>
            </p:nvSpPr>
            <p:spPr>
              <a:xfrm>
                <a:off x="-2269325" y="3846725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1" y="0"/>
                    </a:moveTo>
                    <a:lnTo>
                      <a:pt x="269" y="319"/>
                    </a:lnTo>
                    <a:lnTo>
                      <a:pt x="2743" y="529"/>
                    </a:lnTo>
                    <a:lnTo>
                      <a:pt x="3038" y="554"/>
                    </a:lnTo>
                    <a:lnTo>
                      <a:pt x="5806" y="792"/>
                    </a:lnTo>
                    <a:lnTo>
                      <a:pt x="5806" y="792"/>
                    </a:lnTo>
                    <a:lnTo>
                      <a:pt x="5540" y="473"/>
                    </a:lnTo>
                    <a:lnTo>
                      <a:pt x="3062" y="261"/>
                    </a:lnTo>
                    <a:lnTo>
                      <a:pt x="2770" y="236"/>
                    </a:lnTo>
                    <a:lnTo>
                      <a:pt x="2768" y="2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71"/>
              <p:cNvSpPr/>
              <p:nvPr/>
            </p:nvSpPr>
            <p:spPr>
              <a:xfrm>
                <a:off x="-2179925" y="3953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1" y="1"/>
                    </a:moveTo>
                    <a:lnTo>
                      <a:pt x="270" y="321"/>
                    </a:lnTo>
                    <a:lnTo>
                      <a:pt x="2740" y="531"/>
                    </a:lnTo>
                    <a:lnTo>
                      <a:pt x="3036" y="555"/>
                    </a:lnTo>
                    <a:lnTo>
                      <a:pt x="5806" y="792"/>
                    </a:lnTo>
                    <a:lnTo>
                      <a:pt x="5538" y="474"/>
                    </a:lnTo>
                    <a:lnTo>
                      <a:pt x="3064" y="260"/>
                    </a:lnTo>
                    <a:lnTo>
                      <a:pt x="2767" y="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71"/>
              <p:cNvSpPr/>
              <p:nvPr/>
            </p:nvSpPr>
            <p:spPr>
              <a:xfrm>
                <a:off x="-2089950" y="40601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8" y="320"/>
                    </a:lnTo>
                    <a:lnTo>
                      <a:pt x="2741" y="530"/>
                    </a:lnTo>
                    <a:lnTo>
                      <a:pt x="3037" y="555"/>
                    </a:lnTo>
                    <a:lnTo>
                      <a:pt x="5805" y="792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59" y="262"/>
                    </a:lnTo>
                    <a:lnTo>
                      <a:pt x="2770" y="238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71"/>
              <p:cNvSpPr/>
              <p:nvPr/>
            </p:nvSpPr>
            <p:spPr>
              <a:xfrm>
                <a:off x="-1989525" y="41796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70" y="323"/>
                    </a:lnTo>
                    <a:lnTo>
                      <a:pt x="2739" y="533"/>
                    </a:lnTo>
                    <a:lnTo>
                      <a:pt x="3036" y="556"/>
                    </a:lnTo>
                    <a:lnTo>
                      <a:pt x="5805" y="792"/>
                    </a:lnTo>
                    <a:lnTo>
                      <a:pt x="5537" y="473"/>
                    </a:lnTo>
                    <a:lnTo>
                      <a:pt x="3061" y="262"/>
                    </a:lnTo>
                    <a:lnTo>
                      <a:pt x="2766" y="2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71"/>
              <p:cNvSpPr/>
              <p:nvPr/>
            </p:nvSpPr>
            <p:spPr>
              <a:xfrm>
                <a:off x="-1899575" y="4286800"/>
                <a:ext cx="1451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1" extrusionOk="0">
                    <a:moveTo>
                      <a:pt x="0" y="0"/>
                    </a:moveTo>
                    <a:lnTo>
                      <a:pt x="268" y="319"/>
                    </a:lnTo>
                    <a:lnTo>
                      <a:pt x="2741" y="529"/>
                    </a:lnTo>
                    <a:lnTo>
                      <a:pt x="3036" y="554"/>
                    </a:lnTo>
                    <a:lnTo>
                      <a:pt x="5805" y="790"/>
                    </a:lnTo>
                    <a:lnTo>
                      <a:pt x="5538" y="473"/>
                    </a:lnTo>
                    <a:lnTo>
                      <a:pt x="3060" y="261"/>
                    </a:lnTo>
                    <a:lnTo>
                      <a:pt x="2768" y="236"/>
                    </a:lnTo>
                    <a:lnTo>
                      <a:pt x="2766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71"/>
              <p:cNvSpPr/>
              <p:nvPr/>
            </p:nvSpPr>
            <p:spPr>
              <a:xfrm>
                <a:off x="-2522875" y="3448000"/>
                <a:ext cx="803650" cy="939500"/>
              </a:xfrm>
              <a:custGeom>
                <a:avLst/>
                <a:gdLst/>
                <a:ahLst/>
                <a:cxnLst/>
                <a:rect l="l" t="t" r="r" b="b"/>
                <a:pathLst>
                  <a:path w="32146" h="37580" extrusionOk="0">
                    <a:moveTo>
                      <a:pt x="1885" y="0"/>
                    </a:moveTo>
                    <a:lnTo>
                      <a:pt x="0" y="1583"/>
                    </a:lnTo>
                    <a:lnTo>
                      <a:pt x="29653" y="36876"/>
                    </a:lnTo>
                    <a:cubicBezTo>
                      <a:pt x="30032" y="37330"/>
                      <a:pt x="30587" y="37579"/>
                      <a:pt x="31158" y="37579"/>
                    </a:cubicBezTo>
                    <a:cubicBezTo>
                      <a:pt x="31363" y="37579"/>
                      <a:pt x="31570" y="37547"/>
                      <a:pt x="31771" y="37481"/>
                    </a:cubicBezTo>
                    <a:cubicBezTo>
                      <a:pt x="32146" y="36773"/>
                      <a:pt x="32053" y="35906"/>
                      <a:pt x="31536" y="35295"/>
                    </a:cubicBezTo>
                    <a:lnTo>
                      <a:pt x="1885" y="0"/>
                    </a:lnTo>
                    <a:close/>
                  </a:path>
                </a:pathLst>
              </a:custGeom>
              <a:solidFill>
                <a:srgbClr val="02020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71"/>
              <p:cNvSpPr/>
              <p:nvPr/>
            </p:nvSpPr>
            <p:spPr>
              <a:xfrm>
                <a:off x="-2682150" y="3280825"/>
                <a:ext cx="179800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272" extrusionOk="0">
                    <a:moveTo>
                      <a:pt x="822" y="1"/>
                    </a:moveTo>
                    <a:lnTo>
                      <a:pt x="0" y="691"/>
                    </a:lnTo>
                    <a:lnTo>
                      <a:pt x="6370" y="8272"/>
                    </a:lnTo>
                    <a:lnTo>
                      <a:pt x="7192" y="758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71"/>
              <p:cNvSpPr/>
              <p:nvPr/>
            </p:nvSpPr>
            <p:spPr>
              <a:xfrm>
                <a:off x="-3012700" y="3014925"/>
                <a:ext cx="433450" cy="379725"/>
              </a:xfrm>
              <a:custGeom>
                <a:avLst/>
                <a:gdLst/>
                <a:ahLst/>
                <a:cxnLst/>
                <a:rect l="l" t="t" r="r" b="b"/>
                <a:pathLst>
                  <a:path w="17338" h="15189" extrusionOk="0">
                    <a:moveTo>
                      <a:pt x="5761" y="1"/>
                    </a:moveTo>
                    <a:cubicBezTo>
                      <a:pt x="4014" y="1"/>
                      <a:pt x="2507" y="674"/>
                      <a:pt x="1621" y="2028"/>
                    </a:cubicBezTo>
                    <a:cubicBezTo>
                      <a:pt x="1" y="4506"/>
                      <a:pt x="984" y="8452"/>
                      <a:pt x="3770" y="11462"/>
                    </a:cubicBezTo>
                    <a:cubicBezTo>
                      <a:pt x="4204" y="11930"/>
                      <a:pt x="4670" y="12366"/>
                      <a:pt x="5168" y="12762"/>
                    </a:cubicBezTo>
                    <a:cubicBezTo>
                      <a:pt x="6648" y="13950"/>
                      <a:pt x="8243" y="14708"/>
                      <a:pt x="9751" y="15020"/>
                    </a:cubicBezTo>
                    <a:cubicBezTo>
                      <a:pt x="10290" y="15132"/>
                      <a:pt x="10817" y="15189"/>
                      <a:pt x="11325" y="15189"/>
                    </a:cubicBezTo>
                    <a:cubicBezTo>
                      <a:pt x="13075" y="15189"/>
                      <a:pt x="14585" y="14517"/>
                      <a:pt x="15472" y="13159"/>
                    </a:cubicBezTo>
                    <a:cubicBezTo>
                      <a:pt x="17338" y="10308"/>
                      <a:pt x="15746" y="5501"/>
                      <a:pt x="11924" y="2428"/>
                    </a:cubicBezTo>
                    <a:cubicBezTo>
                      <a:pt x="11275" y="1905"/>
                      <a:pt x="10573" y="1447"/>
                      <a:pt x="9831" y="1066"/>
                    </a:cubicBezTo>
                    <a:cubicBezTo>
                      <a:pt x="8761" y="518"/>
                      <a:pt x="7682" y="183"/>
                      <a:pt x="6656" y="57"/>
                    </a:cubicBezTo>
                    <a:cubicBezTo>
                      <a:pt x="6352" y="20"/>
                      <a:pt x="6053" y="1"/>
                      <a:pt x="5761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71"/>
              <p:cNvSpPr/>
              <p:nvPr/>
            </p:nvSpPr>
            <p:spPr>
              <a:xfrm>
                <a:off x="-2918425" y="3016350"/>
                <a:ext cx="248000" cy="37412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14965" extrusionOk="0">
                    <a:moveTo>
                      <a:pt x="2884" y="0"/>
                    </a:moveTo>
                    <a:lnTo>
                      <a:pt x="2884" y="0"/>
                    </a:lnTo>
                    <a:cubicBezTo>
                      <a:pt x="3223" y="1176"/>
                      <a:pt x="3650" y="2346"/>
                      <a:pt x="3828" y="3485"/>
                    </a:cubicBezTo>
                    <a:cubicBezTo>
                      <a:pt x="3936" y="4183"/>
                      <a:pt x="3960" y="4898"/>
                      <a:pt x="3826" y="5597"/>
                    </a:cubicBezTo>
                    <a:cubicBezTo>
                      <a:pt x="3682" y="6339"/>
                      <a:pt x="3335" y="7017"/>
                      <a:pt x="2907" y="7632"/>
                    </a:cubicBezTo>
                    <a:cubicBezTo>
                      <a:pt x="2040" y="8883"/>
                      <a:pt x="855" y="9892"/>
                      <a:pt x="102" y="11226"/>
                    </a:cubicBezTo>
                    <a:cubicBezTo>
                      <a:pt x="67" y="11285"/>
                      <a:pt x="35" y="11346"/>
                      <a:pt x="1" y="11407"/>
                    </a:cubicBezTo>
                    <a:cubicBezTo>
                      <a:pt x="433" y="11875"/>
                      <a:pt x="899" y="12309"/>
                      <a:pt x="1397" y="12707"/>
                    </a:cubicBezTo>
                    <a:cubicBezTo>
                      <a:pt x="2877" y="13895"/>
                      <a:pt x="4472" y="14651"/>
                      <a:pt x="5980" y="14964"/>
                    </a:cubicBezTo>
                    <a:cubicBezTo>
                      <a:pt x="6080" y="14449"/>
                      <a:pt x="6273" y="13951"/>
                      <a:pt x="6514" y="13487"/>
                    </a:cubicBezTo>
                    <a:cubicBezTo>
                      <a:pt x="7270" y="12024"/>
                      <a:pt x="8456" y="10788"/>
                      <a:pt x="8953" y="9192"/>
                    </a:cubicBezTo>
                    <a:cubicBezTo>
                      <a:pt x="9919" y="6066"/>
                      <a:pt x="7419" y="3604"/>
                      <a:pt x="6060" y="1009"/>
                    </a:cubicBezTo>
                    <a:cubicBezTo>
                      <a:pt x="4990" y="461"/>
                      <a:pt x="3911" y="124"/>
                      <a:pt x="2884" y="0"/>
                    </a:cubicBezTo>
                    <a:close/>
                  </a:path>
                </a:pathLst>
              </a:custGeom>
              <a:solidFill>
                <a:srgbClr val="D7FFF7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71"/>
              <p:cNvSpPr/>
              <p:nvPr/>
            </p:nvSpPr>
            <p:spPr>
              <a:xfrm>
                <a:off x="-3010700" y="3002250"/>
                <a:ext cx="445275" cy="405100"/>
              </a:xfrm>
              <a:custGeom>
                <a:avLst/>
                <a:gdLst/>
                <a:ahLst/>
                <a:cxnLst/>
                <a:rect l="l" t="t" r="r" b="b"/>
                <a:pathLst>
                  <a:path w="17811" h="16204" extrusionOk="0">
                    <a:moveTo>
                      <a:pt x="5788" y="1014"/>
                    </a:moveTo>
                    <a:cubicBezTo>
                      <a:pt x="5871" y="1014"/>
                      <a:pt x="5956" y="1015"/>
                      <a:pt x="6041" y="1018"/>
                    </a:cubicBezTo>
                    <a:cubicBezTo>
                      <a:pt x="7875" y="1091"/>
                      <a:pt x="9848" y="1905"/>
                      <a:pt x="11598" y="3312"/>
                    </a:cubicBezTo>
                    <a:cubicBezTo>
                      <a:pt x="15183" y="6193"/>
                      <a:pt x="16695" y="10688"/>
                      <a:pt x="14968" y="13328"/>
                    </a:cubicBezTo>
                    <a:cubicBezTo>
                      <a:pt x="14180" y="14536"/>
                      <a:pt x="12829" y="15191"/>
                      <a:pt x="11148" y="15191"/>
                    </a:cubicBezTo>
                    <a:cubicBezTo>
                      <a:pt x="11063" y="15191"/>
                      <a:pt x="10978" y="15189"/>
                      <a:pt x="10892" y="15186"/>
                    </a:cubicBezTo>
                    <a:cubicBezTo>
                      <a:pt x="9058" y="15115"/>
                      <a:pt x="7085" y="14300"/>
                      <a:pt x="5334" y="12893"/>
                    </a:cubicBezTo>
                    <a:cubicBezTo>
                      <a:pt x="3583" y="11486"/>
                      <a:pt x="2271" y="9659"/>
                      <a:pt x="1641" y="7751"/>
                    </a:cubicBezTo>
                    <a:cubicBezTo>
                      <a:pt x="1021" y="5874"/>
                      <a:pt x="1134" y="4142"/>
                      <a:pt x="1963" y="2876"/>
                    </a:cubicBezTo>
                    <a:cubicBezTo>
                      <a:pt x="2171" y="2556"/>
                      <a:pt x="2426" y="2268"/>
                      <a:pt x="2717" y="2024"/>
                    </a:cubicBezTo>
                    <a:cubicBezTo>
                      <a:pt x="3503" y="1363"/>
                      <a:pt x="4556" y="1014"/>
                      <a:pt x="5788" y="1014"/>
                    </a:cubicBezTo>
                    <a:close/>
                    <a:moveTo>
                      <a:pt x="5580" y="1"/>
                    </a:moveTo>
                    <a:cubicBezTo>
                      <a:pt x="3626" y="1"/>
                      <a:pt x="2049" y="776"/>
                      <a:pt x="1119" y="2198"/>
                    </a:cubicBezTo>
                    <a:cubicBezTo>
                      <a:pt x="143" y="3691"/>
                      <a:pt x="0" y="5713"/>
                      <a:pt x="721" y="7891"/>
                    </a:cubicBezTo>
                    <a:cubicBezTo>
                      <a:pt x="1431" y="10035"/>
                      <a:pt x="2893" y="12078"/>
                      <a:pt x="4843" y="13645"/>
                    </a:cubicBezTo>
                    <a:cubicBezTo>
                      <a:pt x="6792" y="15212"/>
                      <a:pt x="8998" y="16118"/>
                      <a:pt x="11056" y="16198"/>
                    </a:cubicBezTo>
                    <a:cubicBezTo>
                      <a:pt x="11154" y="16202"/>
                      <a:pt x="11251" y="16204"/>
                      <a:pt x="11347" y="16204"/>
                    </a:cubicBezTo>
                    <a:cubicBezTo>
                      <a:pt x="12773" y="16204"/>
                      <a:pt x="13996" y="15793"/>
                      <a:pt x="14915" y="15022"/>
                    </a:cubicBezTo>
                    <a:cubicBezTo>
                      <a:pt x="15263" y="14730"/>
                      <a:pt x="15564" y="14388"/>
                      <a:pt x="15812" y="14008"/>
                    </a:cubicBezTo>
                    <a:cubicBezTo>
                      <a:pt x="17810" y="10951"/>
                      <a:pt x="16141" y="5815"/>
                      <a:pt x="12090" y="2559"/>
                    </a:cubicBezTo>
                    <a:cubicBezTo>
                      <a:pt x="10141" y="993"/>
                      <a:pt x="7934" y="86"/>
                      <a:pt x="5875" y="7"/>
                    </a:cubicBezTo>
                    <a:cubicBezTo>
                      <a:pt x="5776" y="3"/>
                      <a:pt x="5677" y="1"/>
                      <a:pt x="5580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71"/>
              <p:cNvSpPr/>
              <p:nvPr/>
            </p:nvSpPr>
            <p:spPr>
              <a:xfrm>
                <a:off x="-2449275" y="3654975"/>
                <a:ext cx="191325" cy="208925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8357" extrusionOk="0">
                    <a:moveTo>
                      <a:pt x="766" y="0"/>
                    </a:moveTo>
                    <a:cubicBezTo>
                      <a:pt x="758" y="0"/>
                      <a:pt x="749" y="0"/>
                      <a:pt x="741" y="1"/>
                    </a:cubicBezTo>
                    <a:cubicBezTo>
                      <a:pt x="160" y="23"/>
                      <a:pt x="1" y="652"/>
                      <a:pt x="124" y="1124"/>
                    </a:cubicBezTo>
                    <a:cubicBezTo>
                      <a:pt x="206" y="1424"/>
                      <a:pt x="343" y="1714"/>
                      <a:pt x="460" y="2004"/>
                    </a:cubicBezTo>
                    <a:cubicBezTo>
                      <a:pt x="589" y="2323"/>
                      <a:pt x="717" y="2645"/>
                      <a:pt x="846" y="2967"/>
                    </a:cubicBezTo>
                    <a:cubicBezTo>
                      <a:pt x="863" y="3001"/>
                      <a:pt x="877" y="3036"/>
                      <a:pt x="892" y="3072"/>
                    </a:cubicBezTo>
                    <a:cubicBezTo>
                      <a:pt x="1282" y="4438"/>
                      <a:pt x="1814" y="5762"/>
                      <a:pt x="2772" y="6834"/>
                    </a:cubicBezTo>
                    <a:cubicBezTo>
                      <a:pt x="3073" y="7179"/>
                      <a:pt x="3416" y="7484"/>
                      <a:pt x="3794" y="7743"/>
                    </a:cubicBezTo>
                    <a:cubicBezTo>
                      <a:pt x="4180" y="8006"/>
                      <a:pt x="4609" y="8240"/>
                      <a:pt x="5070" y="8328"/>
                    </a:cubicBezTo>
                    <a:cubicBezTo>
                      <a:pt x="5169" y="8347"/>
                      <a:pt x="5269" y="8357"/>
                      <a:pt x="5368" y="8357"/>
                    </a:cubicBezTo>
                    <a:cubicBezTo>
                      <a:pt x="5715" y="8357"/>
                      <a:pt x="6055" y="8239"/>
                      <a:pt x="6331" y="8018"/>
                    </a:cubicBezTo>
                    <a:cubicBezTo>
                      <a:pt x="6673" y="7746"/>
                      <a:pt x="6917" y="7372"/>
                      <a:pt x="7148" y="7004"/>
                    </a:cubicBezTo>
                    <a:cubicBezTo>
                      <a:pt x="7385" y="6624"/>
                      <a:pt x="7653" y="6063"/>
                      <a:pt x="7263" y="5679"/>
                    </a:cubicBezTo>
                    <a:cubicBezTo>
                      <a:pt x="7133" y="5551"/>
                      <a:pt x="6991" y="5501"/>
                      <a:pt x="6847" y="5501"/>
                    </a:cubicBezTo>
                    <a:cubicBezTo>
                      <a:pt x="6700" y="5501"/>
                      <a:pt x="6551" y="5553"/>
                      <a:pt x="6411" y="5629"/>
                    </a:cubicBezTo>
                    <a:cubicBezTo>
                      <a:pt x="6585" y="5323"/>
                      <a:pt x="6763" y="5018"/>
                      <a:pt x="6938" y="4712"/>
                    </a:cubicBezTo>
                    <a:cubicBezTo>
                      <a:pt x="7126" y="4384"/>
                      <a:pt x="7392" y="3889"/>
                      <a:pt x="7026" y="3572"/>
                    </a:cubicBezTo>
                    <a:cubicBezTo>
                      <a:pt x="6920" y="3480"/>
                      <a:pt x="6798" y="3444"/>
                      <a:pt x="6672" y="3444"/>
                    </a:cubicBezTo>
                    <a:cubicBezTo>
                      <a:pt x="6425" y="3444"/>
                      <a:pt x="6162" y="3583"/>
                      <a:pt x="5975" y="3719"/>
                    </a:cubicBezTo>
                    <a:cubicBezTo>
                      <a:pt x="5807" y="3845"/>
                      <a:pt x="5653" y="3989"/>
                      <a:pt x="5519" y="4150"/>
                    </a:cubicBezTo>
                    <a:cubicBezTo>
                      <a:pt x="5607" y="3746"/>
                      <a:pt x="5699" y="3345"/>
                      <a:pt x="5787" y="2943"/>
                    </a:cubicBezTo>
                    <a:cubicBezTo>
                      <a:pt x="5883" y="2511"/>
                      <a:pt x="6051" y="1936"/>
                      <a:pt x="5645" y="1606"/>
                    </a:cubicBezTo>
                    <a:cubicBezTo>
                      <a:pt x="5535" y="1516"/>
                      <a:pt x="5421" y="1479"/>
                      <a:pt x="5306" y="1479"/>
                    </a:cubicBezTo>
                    <a:cubicBezTo>
                      <a:pt x="5004" y="1479"/>
                      <a:pt x="4706" y="1738"/>
                      <a:pt x="4519" y="1967"/>
                    </a:cubicBezTo>
                    <a:cubicBezTo>
                      <a:pt x="4400" y="2113"/>
                      <a:pt x="4297" y="2272"/>
                      <a:pt x="4212" y="2440"/>
                    </a:cubicBezTo>
                    <a:cubicBezTo>
                      <a:pt x="4228" y="2241"/>
                      <a:pt x="4245" y="2045"/>
                      <a:pt x="4260" y="1846"/>
                    </a:cubicBezTo>
                    <a:cubicBezTo>
                      <a:pt x="4292" y="1472"/>
                      <a:pt x="4382" y="921"/>
                      <a:pt x="3963" y="714"/>
                    </a:cubicBezTo>
                    <a:cubicBezTo>
                      <a:pt x="3893" y="680"/>
                      <a:pt x="3825" y="665"/>
                      <a:pt x="3757" y="665"/>
                    </a:cubicBezTo>
                    <a:cubicBezTo>
                      <a:pt x="3453" y="665"/>
                      <a:pt x="3182" y="972"/>
                      <a:pt x="3007" y="1196"/>
                    </a:cubicBezTo>
                    <a:cubicBezTo>
                      <a:pt x="2858" y="1385"/>
                      <a:pt x="2684" y="1911"/>
                      <a:pt x="2584" y="2124"/>
                    </a:cubicBezTo>
                    <a:cubicBezTo>
                      <a:pt x="2424" y="1796"/>
                      <a:pt x="2160" y="1326"/>
                      <a:pt x="1936" y="1001"/>
                    </a:cubicBezTo>
                    <a:cubicBezTo>
                      <a:pt x="1657" y="597"/>
                      <a:pt x="1300" y="0"/>
                      <a:pt x="766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71"/>
              <p:cNvSpPr/>
              <p:nvPr/>
            </p:nvSpPr>
            <p:spPr>
              <a:xfrm>
                <a:off x="-2189200" y="3046100"/>
                <a:ext cx="793150" cy="598450"/>
              </a:xfrm>
              <a:custGeom>
                <a:avLst/>
                <a:gdLst/>
                <a:ahLst/>
                <a:cxnLst/>
                <a:rect l="l" t="t" r="r" b="b"/>
                <a:pathLst>
                  <a:path w="31726" h="23938" extrusionOk="0">
                    <a:moveTo>
                      <a:pt x="21287" y="0"/>
                    </a:moveTo>
                    <a:cubicBezTo>
                      <a:pt x="18151" y="2280"/>
                      <a:pt x="14536" y="3808"/>
                      <a:pt x="10716" y="4471"/>
                    </a:cubicBezTo>
                    <a:cubicBezTo>
                      <a:pt x="10287" y="4545"/>
                      <a:pt x="9834" y="4602"/>
                      <a:pt x="9390" y="4602"/>
                    </a:cubicBezTo>
                    <a:cubicBezTo>
                      <a:pt x="8647" y="4602"/>
                      <a:pt x="7930" y="4445"/>
                      <a:pt x="7392" y="3953"/>
                    </a:cubicBezTo>
                    <a:cubicBezTo>
                      <a:pt x="6835" y="3442"/>
                      <a:pt x="6597" y="2653"/>
                      <a:pt x="6606" y="1897"/>
                    </a:cubicBezTo>
                    <a:lnTo>
                      <a:pt x="6606" y="1897"/>
                    </a:lnTo>
                    <a:cubicBezTo>
                      <a:pt x="5253" y="2942"/>
                      <a:pt x="3548" y="3527"/>
                      <a:pt x="1840" y="3527"/>
                    </a:cubicBezTo>
                    <a:cubicBezTo>
                      <a:pt x="1787" y="3527"/>
                      <a:pt x="1735" y="3527"/>
                      <a:pt x="1682" y="3525"/>
                    </a:cubicBezTo>
                    <a:cubicBezTo>
                      <a:pt x="1035" y="5602"/>
                      <a:pt x="477" y="7708"/>
                      <a:pt x="274" y="9871"/>
                    </a:cubicBezTo>
                    <a:cubicBezTo>
                      <a:pt x="1" y="12810"/>
                      <a:pt x="431" y="15910"/>
                      <a:pt x="2053" y="18378"/>
                    </a:cubicBezTo>
                    <a:cubicBezTo>
                      <a:pt x="3435" y="20483"/>
                      <a:pt x="5592" y="21995"/>
                      <a:pt x="7940" y="22900"/>
                    </a:cubicBezTo>
                    <a:cubicBezTo>
                      <a:pt x="9739" y="23593"/>
                      <a:pt x="11667" y="23937"/>
                      <a:pt x="13596" y="23937"/>
                    </a:cubicBezTo>
                    <a:cubicBezTo>
                      <a:pt x="14960" y="23937"/>
                      <a:pt x="16324" y="23765"/>
                      <a:pt x="17643" y="23422"/>
                    </a:cubicBezTo>
                    <a:cubicBezTo>
                      <a:pt x="19143" y="23032"/>
                      <a:pt x="20573" y="22417"/>
                      <a:pt x="21885" y="21596"/>
                    </a:cubicBezTo>
                    <a:cubicBezTo>
                      <a:pt x="24748" y="19813"/>
                      <a:pt x="27033" y="17102"/>
                      <a:pt x="28270" y="13961"/>
                    </a:cubicBezTo>
                    <a:cubicBezTo>
                      <a:pt x="29311" y="13520"/>
                      <a:pt x="30188" y="12769"/>
                      <a:pt x="30787" y="11812"/>
                    </a:cubicBezTo>
                    <a:cubicBezTo>
                      <a:pt x="31449" y="10739"/>
                      <a:pt x="31726" y="9471"/>
                      <a:pt x="31566" y="8220"/>
                    </a:cubicBezTo>
                    <a:cubicBezTo>
                      <a:pt x="31441" y="7254"/>
                      <a:pt x="30988" y="6253"/>
                      <a:pt x="30119" y="5810"/>
                    </a:cubicBezTo>
                    <a:cubicBezTo>
                      <a:pt x="29829" y="5667"/>
                      <a:pt x="29510" y="5593"/>
                      <a:pt x="29187" y="5593"/>
                    </a:cubicBezTo>
                    <a:cubicBezTo>
                      <a:pt x="29148" y="5593"/>
                      <a:pt x="29108" y="5594"/>
                      <a:pt x="29068" y="5597"/>
                    </a:cubicBezTo>
                    <a:cubicBezTo>
                      <a:pt x="28668" y="5619"/>
                      <a:pt x="28283" y="5754"/>
                      <a:pt x="27958" y="5985"/>
                    </a:cubicBezTo>
                    <a:cubicBezTo>
                      <a:pt x="27400" y="6391"/>
                      <a:pt x="27073" y="7095"/>
                      <a:pt x="27109" y="7783"/>
                    </a:cubicBezTo>
                    <a:cubicBezTo>
                      <a:pt x="25516" y="7264"/>
                      <a:pt x="24083" y="6263"/>
                      <a:pt x="23056" y="4939"/>
                    </a:cubicBezTo>
                    <a:cubicBezTo>
                      <a:pt x="21960" y="3520"/>
                      <a:pt x="21339" y="1792"/>
                      <a:pt x="21287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71"/>
              <p:cNvSpPr/>
              <p:nvPr/>
            </p:nvSpPr>
            <p:spPr>
              <a:xfrm>
                <a:off x="-1905650" y="3434900"/>
                <a:ext cx="2168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6005" extrusionOk="0">
                    <a:moveTo>
                      <a:pt x="6978" y="0"/>
                    </a:moveTo>
                    <a:cubicBezTo>
                      <a:pt x="6765" y="0"/>
                      <a:pt x="6531" y="70"/>
                      <a:pt x="6275" y="185"/>
                    </a:cubicBezTo>
                    <a:cubicBezTo>
                      <a:pt x="5565" y="500"/>
                      <a:pt x="4691" y="1165"/>
                      <a:pt x="3643" y="1636"/>
                    </a:cubicBezTo>
                    <a:cubicBezTo>
                      <a:pt x="2648" y="2085"/>
                      <a:pt x="1676" y="2278"/>
                      <a:pt x="1026" y="2551"/>
                    </a:cubicBezTo>
                    <a:lnTo>
                      <a:pt x="1026" y="2553"/>
                    </a:lnTo>
                    <a:cubicBezTo>
                      <a:pt x="326" y="2846"/>
                      <a:pt x="1" y="3231"/>
                      <a:pt x="404" y="4127"/>
                    </a:cubicBezTo>
                    <a:cubicBezTo>
                      <a:pt x="946" y="5327"/>
                      <a:pt x="2212" y="6004"/>
                      <a:pt x="3625" y="6004"/>
                    </a:cubicBezTo>
                    <a:cubicBezTo>
                      <a:pt x="3931" y="6004"/>
                      <a:pt x="4244" y="5972"/>
                      <a:pt x="4559" y="5907"/>
                    </a:cubicBezTo>
                    <a:cubicBezTo>
                      <a:pt x="4906" y="5834"/>
                      <a:pt x="5245" y="5724"/>
                      <a:pt x="5569" y="5578"/>
                    </a:cubicBezTo>
                    <a:cubicBezTo>
                      <a:pt x="7625" y="4649"/>
                      <a:pt x="8672" y="2511"/>
                      <a:pt x="7913" y="782"/>
                    </a:cubicBezTo>
                    <a:cubicBezTo>
                      <a:pt x="7908" y="770"/>
                      <a:pt x="7903" y="760"/>
                      <a:pt x="7897" y="750"/>
                    </a:cubicBezTo>
                    <a:cubicBezTo>
                      <a:pt x="7653" y="208"/>
                      <a:pt x="7347" y="0"/>
                      <a:pt x="6978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71"/>
              <p:cNvSpPr/>
              <p:nvPr/>
            </p:nvSpPr>
            <p:spPr>
              <a:xfrm>
                <a:off x="-1880000" y="3439525"/>
                <a:ext cx="131250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3005" extrusionOk="0">
                    <a:moveTo>
                      <a:pt x="5249" y="0"/>
                    </a:moveTo>
                    <a:lnTo>
                      <a:pt x="5249" y="0"/>
                    </a:lnTo>
                    <a:cubicBezTo>
                      <a:pt x="4539" y="315"/>
                      <a:pt x="3665" y="980"/>
                      <a:pt x="2617" y="1449"/>
                    </a:cubicBezTo>
                    <a:cubicBezTo>
                      <a:pt x="1622" y="1900"/>
                      <a:pt x="650" y="2093"/>
                      <a:pt x="0" y="2366"/>
                    </a:cubicBezTo>
                    <a:lnTo>
                      <a:pt x="0" y="2368"/>
                    </a:lnTo>
                    <a:cubicBezTo>
                      <a:pt x="0" y="2368"/>
                      <a:pt x="553" y="3005"/>
                      <a:pt x="1744" y="3005"/>
                    </a:cubicBezTo>
                    <a:cubicBezTo>
                      <a:pt x="2087" y="3005"/>
                      <a:pt x="2484" y="2952"/>
                      <a:pt x="2936" y="2815"/>
                    </a:cubicBezTo>
                    <a:cubicBezTo>
                      <a:pt x="4912" y="2220"/>
                      <a:pt x="5236" y="95"/>
                      <a:pt x="5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71"/>
              <p:cNvSpPr/>
              <p:nvPr/>
            </p:nvSpPr>
            <p:spPr>
              <a:xfrm>
                <a:off x="-1792975" y="3454425"/>
                <a:ext cx="10410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127" extrusionOk="0">
                    <a:moveTo>
                      <a:pt x="3406" y="1"/>
                    </a:moveTo>
                    <a:lnTo>
                      <a:pt x="3406" y="1"/>
                    </a:lnTo>
                    <a:cubicBezTo>
                      <a:pt x="282" y="1291"/>
                      <a:pt x="1" y="3924"/>
                      <a:pt x="52" y="5126"/>
                    </a:cubicBezTo>
                    <a:cubicBezTo>
                      <a:pt x="399" y="5053"/>
                      <a:pt x="738" y="4943"/>
                      <a:pt x="1062" y="4797"/>
                    </a:cubicBezTo>
                    <a:cubicBezTo>
                      <a:pt x="3118" y="3868"/>
                      <a:pt x="4163" y="1730"/>
                      <a:pt x="340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71"/>
              <p:cNvSpPr/>
              <p:nvPr/>
            </p:nvSpPr>
            <p:spPr>
              <a:xfrm>
                <a:off x="-1917800" y="3166750"/>
                <a:ext cx="183575" cy="232700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9308" extrusionOk="0">
                    <a:moveTo>
                      <a:pt x="3347" y="0"/>
                    </a:moveTo>
                    <a:cubicBezTo>
                      <a:pt x="3237" y="0"/>
                      <a:pt x="3127" y="7"/>
                      <a:pt x="3016" y="21"/>
                    </a:cubicBezTo>
                    <a:cubicBezTo>
                      <a:pt x="1231" y="249"/>
                      <a:pt x="1" y="2265"/>
                      <a:pt x="126" y="4630"/>
                    </a:cubicBezTo>
                    <a:cubicBezTo>
                      <a:pt x="136" y="4782"/>
                      <a:pt x="148" y="4938"/>
                      <a:pt x="168" y="5096"/>
                    </a:cubicBezTo>
                    <a:cubicBezTo>
                      <a:pt x="476" y="7503"/>
                      <a:pt x="2095" y="9307"/>
                      <a:pt x="3869" y="9307"/>
                    </a:cubicBezTo>
                    <a:cubicBezTo>
                      <a:pt x="3979" y="9307"/>
                      <a:pt x="4091" y="9300"/>
                      <a:pt x="4202" y="9286"/>
                    </a:cubicBezTo>
                    <a:cubicBezTo>
                      <a:pt x="4372" y="9264"/>
                      <a:pt x="4541" y="9225"/>
                      <a:pt x="4704" y="9172"/>
                    </a:cubicBezTo>
                    <a:cubicBezTo>
                      <a:pt x="6319" y="8625"/>
                      <a:pt x="7343" y="6538"/>
                      <a:pt x="7046" y="4215"/>
                    </a:cubicBezTo>
                    <a:cubicBezTo>
                      <a:pt x="6740" y="1805"/>
                      <a:pt x="5120" y="0"/>
                      <a:pt x="3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71"/>
              <p:cNvSpPr/>
              <p:nvPr/>
            </p:nvSpPr>
            <p:spPr>
              <a:xfrm>
                <a:off x="-2152200" y="3185975"/>
                <a:ext cx="183625" cy="232650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9306" extrusionOk="0">
                    <a:moveTo>
                      <a:pt x="3345" y="1"/>
                    </a:moveTo>
                    <a:cubicBezTo>
                      <a:pt x="3235" y="1"/>
                      <a:pt x="3125" y="8"/>
                      <a:pt x="3014" y="22"/>
                    </a:cubicBezTo>
                    <a:cubicBezTo>
                      <a:pt x="1233" y="249"/>
                      <a:pt x="0" y="2266"/>
                      <a:pt x="128" y="4627"/>
                    </a:cubicBezTo>
                    <a:cubicBezTo>
                      <a:pt x="134" y="4783"/>
                      <a:pt x="148" y="4939"/>
                      <a:pt x="170" y="5093"/>
                    </a:cubicBezTo>
                    <a:cubicBezTo>
                      <a:pt x="478" y="7501"/>
                      <a:pt x="2095" y="9306"/>
                      <a:pt x="3867" y="9306"/>
                    </a:cubicBezTo>
                    <a:cubicBezTo>
                      <a:pt x="3978" y="9306"/>
                      <a:pt x="4089" y="9299"/>
                      <a:pt x="4200" y="9285"/>
                    </a:cubicBezTo>
                    <a:cubicBezTo>
                      <a:pt x="4372" y="9262"/>
                      <a:pt x="4541" y="9222"/>
                      <a:pt x="4705" y="9166"/>
                    </a:cubicBezTo>
                    <a:cubicBezTo>
                      <a:pt x="6319" y="8624"/>
                      <a:pt x="7344" y="6537"/>
                      <a:pt x="7048" y="4213"/>
                    </a:cubicBezTo>
                    <a:cubicBezTo>
                      <a:pt x="6737" y="1805"/>
                      <a:pt x="5119" y="1"/>
                      <a:pt x="3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71"/>
              <p:cNvSpPr/>
              <p:nvPr/>
            </p:nvSpPr>
            <p:spPr>
              <a:xfrm>
                <a:off x="-1914675" y="3247075"/>
                <a:ext cx="134150" cy="152350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6094" extrusionOk="0">
                    <a:moveTo>
                      <a:pt x="2243" y="1"/>
                    </a:moveTo>
                    <a:cubicBezTo>
                      <a:pt x="2143" y="1"/>
                      <a:pt x="2042" y="7"/>
                      <a:pt x="1942" y="20"/>
                    </a:cubicBezTo>
                    <a:cubicBezTo>
                      <a:pt x="1120" y="125"/>
                      <a:pt x="431" y="656"/>
                      <a:pt x="1" y="1417"/>
                    </a:cubicBezTo>
                    <a:cubicBezTo>
                      <a:pt x="11" y="1569"/>
                      <a:pt x="23" y="1725"/>
                      <a:pt x="43" y="1883"/>
                    </a:cubicBezTo>
                    <a:cubicBezTo>
                      <a:pt x="351" y="4290"/>
                      <a:pt x="1971" y="6094"/>
                      <a:pt x="3746" y="6094"/>
                    </a:cubicBezTo>
                    <a:cubicBezTo>
                      <a:pt x="3856" y="6094"/>
                      <a:pt x="3966" y="6087"/>
                      <a:pt x="4077" y="6073"/>
                    </a:cubicBezTo>
                    <a:cubicBezTo>
                      <a:pt x="4247" y="6049"/>
                      <a:pt x="4416" y="6010"/>
                      <a:pt x="4579" y="5957"/>
                    </a:cubicBezTo>
                    <a:cubicBezTo>
                      <a:pt x="5103" y="5234"/>
                      <a:pt x="5365" y="4230"/>
                      <a:pt x="5228" y="3164"/>
                    </a:cubicBezTo>
                    <a:cubicBezTo>
                      <a:pt x="4998" y="1352"/>
                      <a:pt x="3693" y="1"/>
                      <a:pt x="2243" y="1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71"/>
              <p:cNvSpPr/>
              <p:nvPr/>
            </p:nvSpPr>
            <p:spPr>
              <a:xfrm>
                <a:off x="-2149025" y="3266300"/>
                <a:ext cx="13405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6093" extrusionOk="0">
                    <a:moveTo>
                      <a:pt x="2237" y="0"/>
                    </a:moveTo>
                    <a:cubicBezTo>
                      <a:pt x="2138" y="0"/>
                      <a:pt x="2039" y="6"/>
                      <a:pt x="1939" y="19"/>
                    </a:cubicBezTo>
                    <a:cubicBezTo>
                      <a:pt x="1116" y="124"/>
                      <a:pt x="431" y="655"/>
                      <a:pt x="1" y="1414"/>
                    </a:cubicBezTo>
                    <a:cubicBezTo>
                      <a:pt x="7" y="1570"/>
                      <a:pt x="21" y="1726"/>
                      <a:pt x="43" y="1880"/>
                    </a:cubicBezTo>
                    <a:cubicBezTo>
                      <a:pt x="351" y="4288"/>
                      <a:pt x="1968" y="6093"/>
                      <a:pt x="3740" y="6093"/>
                    </a:cubicBezTo>
                    <a:cubicBezTo>
                      <a:pt x="3851" y="6093"/>
                      <a:pt x="3962" y="6086"/>
                      <a:pt x="4073" y="6072"/>
                    </a:cubicBezTo>
                    <a:cubicBezTo>
                      <a:pt x="4245" y="6049"/>
                      <a:pt x="4414" y="6009"/>
                      <a:pt x="4578" y="5953"/>
                    </a:cubicBezTo>
                    <a:cubicBezTo>
                      <a:pt x="5102" y="5233"/>
                      <a:pt x="5361" y="4233"/>
                      <a:pt x="5226" y="3170"/>
                    </a:cubicBezTo>
                    <a:cubicBezTo>
                      <a:pt x="4993" y="1351"/>
                      <a:pt x="3689" y="0"/>
                      <a:pt x="2237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71"/>
              <p:cNvSpPr/>
              <p:nvPr/>
            </p:nvSpPr>
            <p:spPr>
              <a:xfrm>
                <a:off x="-1994400" y="3387225"/>
                <a:ext cx="61425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359" extrusionOk="0">
                    <a:moveTo>
                      <a:pt x="2295" y="1"/>
                    </a:moveTo>
                    <a:cubicBezTo>
                      <a:pt x="2295" y="1"/>
                      <a:pt x="1420" y="970"/>
                      <a:pt x="710" y="1289"/>
                    </a:cubicBezTo>
                    <a:cubicBezTo>
                      <a:pt x="0" y="1607"/>
                      <a:pt x="115" y="3084"/>
                      <a:pt x="2032" y="3358"/>
                    </a:cubicBezTo>
                    <a:cubicBezTo>
                      <a:pt x="2032" y="3358"/>
                      <a:pt x="970" y="2585"/>
                      <a:pt x="1393" y="1907"/>
                    </a:cubicBezTo>
                    <a:cubicBezTo>
                      <a:pt x="1815" y="1229"/>
                      <a:pt x="2456" y="628"/>
                      <a:pt x="2295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71"/>
              <p:cNvSpPr/>
              <p:nvPr/>
            </p:nvSpPr>
            <p:spPr>
              <a:xfrm>
                <a:off x="-1748150" y="3586000"/>
                <a:ext cx="1197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791" h="2796" extrusionOk="0">
                    <a:moveTo>
                      <a:pt x="4245" y="0"/>
                    </a:moveTo>
                    <a:cubicBezTo>
                      <a:pt x="2931" y="821"/>
                      <a:pt x="1501" y="1436"/>
                      <a:pt x="1" y="1826"/>
                    </a:cubicBezTo>
                    <a:lnTo>
                      <a:pt x="74" y="2163"/>
                    </a:lnTo>
                    <a:cubicBezTo>
                      <a:pt x="114" y="2350"/>
                      <a:pt x="152" y="2534"/>
                      <a:pt x="192" y="2722"/>
                    </a:cubicBezTo>
                    <a:lnTo>
                      <a:pt x="189" y="2788"/>
                    </a:lnTo>
                    <a:cubicBezTo>
                      <a:pt x="287" y="2793"/>
                      <a:pt x="384" y="2796"/>
                      <a:pt x="482" y="2796"/>
                    </a:cubicBezTo>
                    <a:cubicBezTo>
                      <a:pt x="2081" y="2796"/>
                      <a:pt x="3676" y="2135"/>
                      <a:pt x="4791" y="990"/>
                    </a:cubicBezTo>
                    <a:lnTo>
                      <a:pt x="4735" y="885"/>
                    </a:lnTo>
                    <a:cubicBezTo>
                      <a:pt x="4570" y="592"/>
                      <a:pt x="4408" y="294"/>
                      <a:pt x="4245" y="0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71"/>
              <p:cNvSpPr/>
              <p:nvPr/>
            </p:nvSpPr>
            <p:spPr>
              <a:xfrm>
                <a:off x="-1683050" y="3319550"/>
                <a:ext cx="11667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4491" extrusionOk="0">
                    <a:moveTo>
                      <a:pt x="2243" y="1"/>
                    </a:moveTo>
                    <a:cubicBezTo>
                      <a:pt x="1004" y="1"/>
                      <a:pt x="0" y="1005"/>
                      <a:pt x="0" y="2245"/>
                    </a:cubicBezTo>
                    <a:cubicBezTo>
                      <a:pt x="0" y="3152"/>
                      <a:pt x="546" y="3972"/>
                      <a:pt x="1385" y="4319"/>
                    </a:cubicBezTo>
                    <a:cubicBezTo>
                      <a:pt x="1663" y="4435"/>
                      <a:pt x="1955" y="4491"/>
                      <a:pt x="2244" y="4491"/>
                    </a:cubicBezTo>
                    <a:cubicBezTo>
                      <a:pt x="2828" y="4491"/>
                      <a:pt x="3401" y="4263"/>
                      <a:pt x="3831" y="3835"/>
                    </a:cubicBezTo>
                    <a:cubicBezTo>
                      <a:pt x="4473" y="3192"/>
                      <a:pt x="4666" y="2226"/>
                      <a:pt x="4319" y="1387"/>
                    </a:cubicBezTo>
                    <a:cubicBezTo>
                      <a:pt x="3971" y="548"/>
                      <a:pt x="3154" y="3"/>
                      <a:pt x="2246" y="1"/>
                    </a:cubicBezTo>
                    <a:cubicBezTo>
                      <a:pt x="2245" y="1"/>
                      <a:pt x="2244" y="1"/>
                      <a:pt x="2243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71"/>
              <p:cNvSpPr/>
              <p:nvPr/>
            </p:nvSpPr>
            <p:spPr>
              <a:xfrm>
                <a:off x="-2308525" y="2749325"/>
                <a:ext cx="854725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34189" h="19656" extrusionOk="0">
                    <a:moveTo>
                      <a:pt x="18676" y="1525"/>
                    </a:moveTo>
                    <a:cubicBezTo>
                      <a:pt x="18749" y="1525"/>
                      <a:pt x="18821" y="1526"/>
                      <a:pt x="18894" y="1527"/>
                    </a:cubicBezTo>
                    <a:cubicBezTo>
                      <a:pt x="19567" y="1539"/>
                      <a:pt x="20238" y="1612"/>
                      <a:pt x="20899" y="1747"/>
                    </a:cubicBezTo>
                    <a:cubicBezTo>
                      <a:pt x="23446" y="2271"/>
                      <a:pt x="25750" y="3690"/>
                      <a:pt x="27350" y="5742"/>
                    </a:cubicBezTo>
                    <a:cubicBezTo>
                      <a:pt x="27812" y="6337"/>
                      <a:pt x="28214" y="6980"/>
                      <a:pt x="28546" y="7656"/>
                    </a:cubicBezTo>
                    <a:cubicBezTo>
                      <a:pt x="27867" y="6549"/>
                      <a:pt x="26934" y="5588"/>
                      <a:pt x="25880" y="4820"/>
                    </a:cubicBezTo>
                    <a:cubicBezTo>
                      <a:pt x="24336" y="3695"/>
                      <a:pt x="22541" y="2963"/>
                      <a:pt x="20697" y="2451"/>
                    </a:cubicBezTo>
                    <a:cubicBezTo>
                      <a:pt x="19873" y="2222"/>
                      <a:pt x="19024" y="2035"/>
                      <a:pt x="18170" y="2035"/>
                    </a:cubicBezTo>
                    <a:cubicBezTo>
                      <a:pt x="18038" y="2035"/>
                      <a:pt x="17905" y="2040"/>
                      <a:pt x="17772" y="2049"/>
                    </a:cubicBezTo>
                    <a:cubicBezTo>
                      <a:pt x="16784" y="2120"/>
                      <a:pt x="15787" y="2503"/>
                      <a:pt x="15145" y="3253"/>
                    </a:cubicBezTo>
                    <a:cubicBezTo>
                      <a:pt x="15053" y="3359"/>
                      <a:pt x="14972" y="3475"/>
                      <a:pt x="14901" y="3595"/>
                    </a:cubicBezTo>
                    <a:cubicBezTo>
                      <a:pt x="14975" y="3288"/>
                      <a:pt x="15111" y="3002"/>
                      <a:pt x="15302" y="2753"/>
                    </a:cubicBezTo>
                    <a:cubicBezTo>
                      <a:pt x="15699" y="2230"/>
                      <a:pt x="16285" y="1910"/>
                      <a:pt x="16906" y="1736"/>
                    </a:cubicBezTo>
                    <a:cubicBezTo>
                      <a:pt x="17480" y="1572"/>
                      <a:pt x="18080" y="1525"/>
                      <a:pt x="18676" y="1525"/>
                    </a:cubicBezTo>
                    <a:close/>
                    <a:moveTo>
                      <a:pt x="6369" y="265"/>
                    </a:moveTo>
                    <a:cubicBezTo>
                      <a:pt x="7605" y="265"/>
                      <a:pt x="8846" y="579"/>
                      <a:pt x="9967" y="1083"/>
                    </a:cubicBezTo>
                    <a:cubicBezTo>
                      <a:pt x="10653" y="1392"/>
                      <a:pt x="11299" y="1771"/>
                      <a:pt x="11914" y="2197"/>
                    </a:cubicBezTo>
                    <a:cubicBezTo>
                      <a:pt x="11853" y="2164"/>
                      <a:pt x="11794" y="2127"/>
                      <a:pt x="11733" y="2095"/>
                    </a:cubicBezTo>
                    <a:cubicBezTo>
                      <a:pt x="10162" y="1263"/>
                      <a:pt x="8405" y="595"/>
                      <a:pt x="6603" y="595"/>
                    </a:cubicBezTo>
                    <a:cubicBezTo>
                      <a:pt x="6550" y="595"/>
                      <a:pt x="6498" y="595"/>
                      <a:pt x="6445" y="597"/>
                    </a:cubicBezTo>
                    <a:cubicBezTo>
                      <a:pt x="4694" y="631"/>
                      <a:pt x="2965" y="1308"/>
                      <a:pt x="1884" y="2724"/>
                    </a:cubicBezTo>
                    <a:cubicBezTo>
                      <a:pt x="816" y="4122"/>
                      <a:pt x="711" y="5876"/>
                      <a:pt x="1448" y="7451"/>
                    </a:cubicBezTo>
                    <a:cubicBezTo>
                      <a:pt x="1906" y="8432"/>
                      <a:pt x="2630" y="9207"/>
                      <a:pt x="3462" y="9864"/>
                    </a:cubicBezTo>
                    <a:cubicBezTo>
                      <a:pt x="2465" y="9432"/>
                      <a:pt x="1613" y="8671"/>
                      <a:pt x="1098" y="7713"/>
                    </a:cubicBezTo>
                    <a:cubicBezTo>
                      <a:pt x="311" y="6251"/>
                      <a:pt x="355" y="4388"/>
                      <a:pt x="1209" y="2963"/>
                    </a:cubicBezTo>
                    <a:cubicBezTo>
                      <a:pt x="1986" y="1668"/>
                      <a:pt x="3350" y="795"/>
                      <a:pt x="4801" y="446"/>
                    </a:cubicBezTo>
                    <a:cubicBezTo>
                      <a:pt x="5316" y="322"/>
                      <a:pt x="5842" y="265"/>
                      <a:pt x="6369" y="265"/>
                    </a:cubicBezTo>
                    <a:close/>
                    <a:moveTo>
                      <a:pt x="23819" y="13324"/>
                    </a:moveTo>
                    <a:cubicBezTo>
                      <a:pt x="22502" y="14195"/>
                      <a:pt x="21119" y="14968"/>
                      <a:pt x="19660" y="15576"/>
                    </a:cubicBezTo>
                    <a:cubicBezTo>
                      <a:pt x="18507" y="16057"/>
                      <a:pt x="17311" y="16432"/>
                      <a:pt x="16084" y="16664"/>
                    </a:cubicBezTo>
                    <a:cubicBezTo>
                      <a:pt x="15467" y="16781"/>
                      <a:pt x="14836" y="16871"/>
                      <a:pt x="14208" y="16895"/>
                    </a:cubicBezTo>
                    <a:cubicBezTo>
                      <a:pt x="14130" y="16897"/>
                      <a:pt x="14052" y="16899"/>
                      <a:pt x="13973" y="16899"/>
                    </a:cubicBezTo>
                    <a:cubicBezTo>
                      <a:pt x="13427" y="16899"/>
                      <a:pt x="12868" y="16823"/>
                      <a:pt x="12391" y="16547"/>
                    </a:cubicBezTo>
                    <a:cubicBezTo>
                      <a:pt x="11825" y="16220"/>
                      <a:pt x="11426" y="15620"/>
                      <a:pt x="11348" y="14971"/>
                    </a:cubicBezTo>
                    <a:cubicBezTo>
                      <a:pt x="11318" y="14713"/>
                      <a:pt x="11336" y="14454"/>
                      <a:pt x="11402" y="14203"/>
                    </a:cubicBezTo>
                    <a:cubicBezTo>
                      <a:pt x="11475" y="14815"/>
                      <a:pt x="11714" y="15412"/>
                      <a:pt x="12163" y="15824"/>
                    </a:cubicBezTo>
                    <a:cubicBezTo>
                      <a:pt x="12701" y="16317"/>
                      <a:pt x="13420" y="16474"/>
                      <a:pt x="14163" y="16474"/>
                    </a:cubicBezTo>
                    <a:cubicBezTo>
                      <a:pt x="14607" y="16474"/>
                      <a:pt x="15060" y="16418"/>
                      <a:pt x="15489" y="16344"/>
                    </a:cubicBezTo>
                    <a:cubicBezTo>
                      <a:pt x="18421" y="15834"/>
                      <a:pt x="21241" y="14812"/>
                      <a:pt x="23819" y="13324"/>
                    </a:cubicBezTo>
                    <a:close/>
                    <a:moveTo>
                      <a:pt x="6369" y="0"/>
                    </a:moveTo>
                    <a:cubicBezTo>
                      <a:pt x="5936" y="0"/>
                      <a:pt x="5503" y="37"/>
                      <a:pt x="5074" y="115"/>
                    </a:cubicBezTo>
                    <a:cubicBezTo>
                      <a:pt x="3535" y="395"/>
                      <a:pt x="2072" y="1244"/>
                      <a:pt x="1169" y="2536"/>
                    </a:cubicBezTo>
                    <a:cubicBezTo>
                      <a:pt x="181" y="3944"/>
                      <a:pt x="1" y="5841"/>
                      <a:pt x="665" y="7424"/>
                    </a:cubicBezTo>
                    <a:cubicBezTo>
                      <a:pt x="1231" y="8776"/>
                      <a:pt x="2403" y="9807"/>
                      <a:pt x="3775" y="10266"/>
                    </a:cubicBezTo>
                    <a:cubicBezTo>
                      <a:pt x="3291" y="10598"/>
                      <a:pt x="2913" y="11088"/>
                      <a:pt x="2735" y="11649"/>
                    </a:cubicBezTo>
                    <a:cubicBezTo>
                      <a:pt x="2491" y="12418"/>
                      <a:pt x="2630" y="13305"/>
                      <a:pt x="3098" y="13966"/>
                    </a:cubicBezTo>
                    <a:cubicBezTo>
                      <a:pt x="3779" y="14925"/>
                      <a:pt x="5018" y="15320"/>
                      <a:pt x="6191" y="15388"/>
                    </a:cubicBezTo>
                    <a:cubicBezTo>
                      <a:pt x="6279" y="15393"/>
                      <a:pt x="6367" y="15396"/>
                      <a:pt x="6455" y="15396"/>
                    </a:cubicBezTo>
                    <a:cubicBezTo>
                      <a:pt x="6507" y="15398"/>
                      <a:pt x="6558" y="15398"/>
                      <a:pt x="6610" y="15398"/>
                    </a:cubicBezTo>
                    <a:cubicBezTo>
                      <a:pt x="8261" y="15398"/>
                      <a:pt x="9905" y="14847"/>
                      <a:pt x="11235" y="13869"/>
                    </a:cubicBezTo>
                    <a:lnTo>
                      <a:pt x="11235" y="13869"/>
                    </a:lnTo>
                    <a:cubicBezTo>
                      <a:pt x="10948" y="14630"/>
                      <a:pt x="11053" y="15515"/>
                      <a:pt x="11584" y="16190"/>
                    </a:cubicBezTo>
                    <a:cubicBezTo>
                      <a:pt x="12186" y="16957"/>
                      <a:pt x="13092" y="17162"/>
                      <a:pt x="14010" y="17162"/>
                    </a:cubicBezTo>
                    <a:cubicBezTo>
                      <a:pt x="14382" y="17162"/>
                      <a:pt x="14755" y="17128"/>
                      <a:pt x="15111" y="17085"/>
                    </a:cubicBezTo>
                    <a:cubicBezTo>
                      <a:pt x="17780" y="16757"/>
                      <a:pt x="20313" y="15739"/>
                      <a:pt x="22623" y="14385"/>
                    </a:cubicBezTo>
                    <a:cubicBezTo>
                      <a:pt x="23824" y="13679"/>
                      <a:pt x="24967" y="12881"/>
                      <a:pt x="26070" y="12032"/>
                    </a:cubicBezTo>
                    <a:cubicBezTo>
                      <a:pt x="26151" y="13754"/>
                      <a:pt x="26770" y="15451"/>
                      <a:pt x="27829" y="16810"/>
                    </a:cubicBezTo>
                    <a:cubicBezTo>
                      <a:pt x="28856" y="18135"/>
                      <a:pt x="30289" y="19135"/>
                      <a:pt x="31882" y="19656"/>
                    </a:cubicBezTo>
                    <a:cubicBezTo>
                      <a:pt x="31846" y="18968"/>
                      <a:pt x="32173" y="18264"/>
                      <a:pt x="32731" y="17857"/>
                    </a:cubicBezTo>
                    <a:cubicBezTo>
                      <a:pt x="33056" y="17625"/>
                      <a:pt x="33441" y="17491"/>
                      <a:pt x="33841" y="17469"/>
                    </a:cubicBezTo>
                    <a:cubicBezTo>
                      <a:pt x="33882" y="16144"/>
                      <a:pt x="34151" y="14832"/>
                      <a:pt x="34170" y="13505"/>
                    </a:cubicBezTo>
                    <a:cubicBezTo>
                      <a:pt x="34189" y="12151"/>
                      <a:pt x="33900" y="10713"/>
                      <a:pt x="32973" y="9729"/>
                    </a:cubicBezTo>
                    <a:cubicBezTo>
                      <a:pt x="32417" y="9136"/>
                      <a:pt x="31585" y="8780"/>
                      <a:pt x="30785" y="8780"/>
                    </a:cubicBezTo>
                    <a:cubicBezTo>
                      <a:pt x="30304" y="8780"/>
                      <a:pt x="29835" y="8909"/>
                      <a:pt x="29445" y="9193"/>
                    </a:cubicBezTo>
                    <a:cubicBezTo>
                      <a:pt x="28690" y="6756"/>
                      <a:pt x="27104" y="4597"/>
                      <a:pt x="24984" y="3169"/>
                    </a:cubicBezTo>
                    <a:cubicBezTo>
                      <a:pt x="23211" y="1985"/>
                      <a:pt x="21140" y="1324"/>
                      <a:pt x="19009" y="1263"/>
                    </a:cubicBezTo>
                    <a:cubicBezTo>
                      <a:pt x="18901" y="1260"/>
                      <a:pt x="18792" y="1258"/>
                      <a:pt x="18683" y="1258"/>
                    </a:cubicBezTo>
                    <a:cubicBezTo>
                      <a:pt x="18099" y="1258"/>
                      <a:pt x="17510" y="1305"/>
                      <a:pt x="16945" y="1449"/>
                    </a:cubicBezTo>
                    <a:cubicBezTo>
                      <a:pt x="16233" y="1632"/>
                      <a:pt x="15560" y="1988"/>
                      <a:pt x="15104" y="2578"/>
                    </a:cubicBezTo>
                    <a:cubicBezTo>
                      <a:pt x="14784" y="2993"/>
                      <a:pt x="14585" y="3498"/>
                      <a:pt x="14584" y="4015"/>
                    </a:cubicBezTo>
                    <a:cubicBezTo>
                      <a:pt x="14409" y="3869"/>
                      <a:pt x="14231" y="3729"/>
                      <a:pt x="14052" y="3590"/>
                    </a:cubicBezTo>
                    <a:cubicBezTo>
                      <a:pt x="12965" y="2586"/>
                      <a:pt x="11782" y="1675"/>
                      <a:pt x="10453" y="1017"/>
                    </a:cubicBezTo>
                    <a:cubicBezTo>
                      <a:pt x="9188" y="393"/>
                      <a:pt x="7781" y="0"/>
                      <a:pt x="6369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71"/>
              <p:cNvSpPr/>
              <p:nvPr/>
            </p:nvSpPr>
            <p:spPr>
              <a:xfrm>
                <a:off x="-2149925" y="3176325"/>
                <a:ext cx="18227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312" extrusionOk="0">
                    <a:moveTo>
                      <a:pt x="3366" y="0"/>
                    </a:moveTo>
                    <a:cubicBezTo>
                      <a:pt x="3206" y="0"/>
                      <a:pt x="3045" y="13"/>
                      <a:pt x="2886" y="40"/>
                    </a:cubicBezTo>
                    <a:cubicBezTo>
                      <a:pt x="2281" y="150"/>
                      <a:pt x="1720" y="430"/>
                      <a:pt x="1269" y="847"/>
                    </a:cubicBezTo>
                    <a:cubicBezTo>
                      <a:pt x="823" y="1249"/>
                      <a:pt x="498" y="1760"/>
                      <a:pt x="294" y="2298"/>
                    </a:cubicBezTo>
                    <a:cubicBezTo>
                      <a:pt x="96" y="2828"/>
                      <a:pt x="1" y="3393"/>
                      <a:pt x="14" y="3960"/>
                    </a:cubicBezTo>
                    <a:cubicBezTo>
                      <a:pt x="299" y="2893"/>
                      <a:pt x="820" y="1898"/>
                      <a:pt x="1640" y="1298"/>
                    </a:cubicBezTo>
                    <a:cubicBezTo>
                      <a:pt x="2050" y="1005"/>
                      <a:pt x="2513" y="791"/>
                      <a:pt x="2991" y="742"/>
                    </a:cubicBezTo>
                    <a:cubicBezTo>
                      <a:pt x="3091" y="729"/>
                      <a:pt x="3192" y="723"/>
                      <a:pt x="3293" y="723"/>
                    </a:cubicBezTo>
                    <a:cubicBezTo>
                      <a:pt x="3670" y="723"/>
                      <a:pt x="4051" y="810"/>
                      <a:pt x="4401" y="971"/>
                    </a:cubicBezTo>
                    <a:cubicBezTo>
                      <a:pt x="5308" y="1362"/>
                      <a:pt x="5986" y="2191"/>
                      <a:pt x="6392" y="3152"/>
                    </a:cubicBezTo>
                    <a:cubicBezTo>
                      <a:pt x="6806" y="4116"/>
                      <a:pt x="6957" y="5208"/>
                      <a:pt x="7082" y="6311"/>
                    </a:cubicBezTo>
                    <a:cubicBezTo>
                      <a:pt x="7267" y="5220"/>
                      <a:pt x="7291" y="4064"/>
                      <a:pt x="6941" y="2949"/>
                    </a:cubicBezTo>
                    <a:cubicBezTo>
                      <a:pt x="6769" y="2384"/>
                      <a:pt x="6494" y="1855"/>
                      <a:pt x="6128" y="1391"/>
                    </a:cubicBezTo>
                    <a:cubicBezTo>
                      <a:pt x="5940" y="1155"/>
                      <a:pt x="5725" y="940"/>
                      <a:pt x="5487" y="752"/>
                    </a:cubicBezTo>
                    <a:cubicBezTo>
                      <a:pt x="5245" y="567"/>
                      <a:pt x="4982" y="410"/>
                      <a:pt x="4703" y="284"/>
                    </a:cubicBezTo>
                    <a:cubicBezTo>
                      <a:pt x="4286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71"/>
              <p:cNvSpPr/>
              <p:nvPr/>
            </p:nvSpPr>
            <p:spPr>
              <a:xfrm>
                <a:off x="-1915125" y="3162300"/>
                <a:ext cx="18222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6312" extrusionOk="0">
                    <a:moveTo>
                      <a:pt x="3366" y="0"/>
                    </a:moveTo>
                    <a:cubicBezTo>
                      <a:pt x="3205" y="0"/>
                      <a:pt x="3045" y="13"/>
                      <a:pt x="2885" y="40"/>
                    </a:cubicBezTo>
                    <a:cubicBezTo>
                      <a:pt x="2280" y="150"/>
                      <a:pt x="1719" y="430"/>
                      <a:pt x="1268" y="847"/>
                    </a:cubicBezTo>
                    <a:cubicBezTo>
                      <a:pt x="821" y="1249"/>
                      <a:pt x="495" y="1760"/>
                      <a:pt x="294" y="2298"/>
                    </a:cubicBezTo>
                    <a:cubicBezTo>
                      <a:pt x="95" y="2828"/>
                      <a:pt x="0" y="3394"/>
                      <a:pt x="14" y="3960"/>
                    </a:cubicBezTo>
                    <a:cubicBezTo>
                      <a:pt x="297" y="2893"/>
                      <a:pt x="819" y="1898"/>
                      <a:pt x="1638" y="1298"/>
                    </a:cubicBezTo>
                    <a:cubicBezTo>
                      <a:pt x="2048" y="1005"/>
                      <a:pt x="2510" y="791"/>
                      <a:pt x="2988" y="742"/>
                    </a:cubicBezTo>
                    <a:cubicBezTo>
                      <a:pt x="3088" y="729"/>
                      <a:pt x="3189" y="723"/>
                      <a:pt x="3291" y="723"/>
                    </a:cubicBezTo>
                    <a:cubicBezTo>
                      <a:pt x="3668" y="723"/>
                      <a:pt x="4048" y="810"/>
                      <a:pt x="4399" y="971"/>
                    </a:cubicBezTo>
                    <a:cubicBezTo>
                      <a:pt x="5305" y="1362"/>
                      <a:pt x="5983" y="2191"/>
                      <a:pt x="6390" y="3152"/>
                    </a:cubicBezTo>
                    <a:cubicBezTo>
                      <a:pt x="6804" y="4116"/>
                      <a:pt x="6954" y="5208"/>
                      <a:pt x="7080" y="6311"/>
                    </a:cubicBezTo>
                    <a:cubicBezTo>
                      <a:pt x="7265" y="5220"/>
                      <a:pt x="7288" y="4065"/>
                      <a:pt x="6939" y="2950"/>
                    </a:cubicBezTo>
                    <a:cubicBezTo>
                      <a:pt x="6768" y="2384"/>
                      <a:pt x="6492" y="1855"/>
                      <a:pt x="6127" y="1391"/>
                    </a:cubicBezTo>
                    <a:cubicBezTo>
                      <a:pt x="5938" y="1155"/>
                      <a:pt x="5722" y="940"/>
                      <a:pt x="5487" y="754"/>
                    </a:cubicBezTo>
                    <a:cubicBezTo>
                      <a:pt x="5244" y="567"/>
                      <a:pt x="4982" y="410"/>
                      <a:pt x="4702" y="284"/>
                    </a:cubicBezTo>
                    <a:cubicBezTo>
                      <a:pt x="4285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71"/>
              <p:cNvSpPr/>
              <p:nvPr/>
            </p:nvSpPr>
            <p:spPr>
              <a:xfrm>
                <a:off x="-1491275" y="3211325"/>
                <a:ext cx="587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5664" extrusionOk="0">
                    <a:moveTo>
                      <a:pt x="1546" y="1"/>
                    </a:moveTo>
                    <a:cubicBezTo>
                      <a:pt x="1538" y="1"/>
                      <a:pt x="1529" y="1"/>
                      <a:pt x="1521" y="1"/>
                    </a:cubicBezTo>
                    <a:cubicBezTo>
                      <a:pt x="1105" y="15"/>
                      <a:pt x="782" y="321"/>
                      <a:pt x="578" y="659"/>
                    </a:cubicBezTo>
                    <a:cubicBezTo>
                      <a:pt x="65" y="1513"/>
                      <a:pt x="0" y="2628"/>
                      <a:pt x="283" y="3569"/>
                    </a:cubicBezTo>
                    <a:cubicBezTo>
                      <a:pt x="302" y="3629"/>
                      <a:pt x="362" y="3666"/>
                      <a:pt x="420" y="3666"/>
                    </a:cubicBezTo>
                    <a:cubicBezTo>
                      <a:pt x="463" y="3666"/>
                      <a:pt x="504" y="3646"/>
                      <a:pt x="527" y="3601"/>
                    </a:cubicBezTo>
                    <a:cubicBezTo>
                      <a:pt x="668" y="3339"/>
                      <a:pt x="940" y="3179"/>
                      <a:pt x="1232" y="3179"/>
                    </a:cubicBezTo>
                    <a:cubicBezTo>
                      <a:pt x="1256" y="3179"/>
                      <a:pt x="1280" y="3180"/>
                      <a:pt x="1304" y="3182"/>
                    </a:cubicBezTo>
                    <a:cubicBezTo>
                      <a:pt x="1639" y="3211"/>
                      <a:pt x="1875" y="3477"/>
                      <a:pt x="1956" y="3788"/>
                    </a:cubicBezTo>
                    <a:cubicBezTo>
                      <a:pt x="2158" y="4552"/>
                      <a:pt x="1500" y="5143"/>
                      <a:pt x="853" y="5396"/>
                    </a:cubicBezTo>
                    <a:cubicBezTo>
                      <a:pt x="712" y="5450"/>
                      <a:pt x="751" y="5663"/>
                      <a:pt x="876" y="5663"/>
                    </a:cubicBezTo>
                    <a:cubicBezTo>
                      <a:pt x="891" y="5663"/>
                      <a:pt x="907" y="5660"/>
                      <a:pt x="924" y="5654"/>
                    </a:cubicBezTo>
                    <a:cubicBezTo>
                      <a:pt x="1365" y="5484"/>
                      <a:pt x="1778" y="5220"/>
                      <a:pt x="2038" y="4815"/>
                    </a:cubicBezTo>
                    <a:cubicBezTo>
                      <a:pt x="2266" y="4455"/>
                      <a:pt x="2329" y="3996"/>
                      <a:pt x="2175" y="3594"/>
                    </a:cubicBezTo>
                    <a:cubicBezTo>
                      <a:pt x="2029" y="3213"/>
                      <a:pt x="1699" y="2935"/>
                      <a:pt x="1283" y="2913"/>
                    </a:cubicBezTo>
                    <a:cubicBezTo>
                      <a:pt x="1267" y="2912"/>
                      <a:pt x="1251" y="2912"/>
                      <a:pt x="1235" y="2912"/>
                    </a:cubicBezTo>
                    <a:cubicBezTo>
                      <a:pt x="950" y="2912"/>
                      <a:pt x="675" y="3024"/>
                      <a:pt x="473" y="3227"/>
                    </a:cubicBezTo>
                    <a:cubicBezTo>
                      <a:pt x="317" y="2511"/>
                      <a:pt x="373" y="1750"/>
                      <a:pt x="666" y="1074"/>
                    </a:cubicBezTo>
                    <a:cubicBezTo>
                      <a:pt x="802" y="762"/>
                      <a:pt x="1012" y="413"/>
                      <a:pt x="1353" y="299"/>
                    </a:cubicBezTo>
                    <a:cubicBezTo>
                      <a:pt x="1414" y="279"/>
                      <a:pt x="1481" y="269"/>
                      <a:pt x="1547" y="269"/>
                    </a:cubicBezTo>
                    <a:cubicBezTo>
                      <a:pt x="1777" y="269"/>
                      <a:pt x="2010" y="389"/>
                      <a:pt x="2068" y="621"/>
                    </a:cubicBezTo>
                    <a:cubicBezTo>
                      <a:pt x="2085" y="688"/>
                      <a:pt x="2136" y="717"/>
                      <a:pt x="2188" y="717"/>
                    </a:cubicBezTo>
                    <a:cubicBezTo>
                      <a:pt x="2267" y="717"/>
                      <a:pt x="2350" y="651"/>
                      <a:pt x="2326" y="550"/>
                    </a:cubicBezTo>
                    <a:cubicBezTo>
                      <a:pt x="2238" y="201"/>
                      <a:pt x="1892" y="1"/>
                      <a:pt x="1546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71"/>
              <p:cNvSpPr/>
              <p:nvPr/>
            </p:nvSpPr>
            <p:spPr>
              <a:xfrm>
                <a:off x="-2094525" y="3977425"/>
                <a:ext cx="23487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9853" extrusionOk="0">
                    <a:moveTo>
                      <a:pt x="3670" y="0"/>
                    </a:moveTo>
                    <a:cubicBezTo>
                      <a:pt x="3532" y="0"/>
                      <a:pt x="3395" y="18"/>
                      <a:pt x="3265" y="69"/>
                    </a:cubicBezTo>
                    <a:cubicBezTo>
                      <a:pt x="3029" y="165"/>
                      <a:pt x="2880" y="379"/>
                      <a:pt x="2909" y="636"/>
                    </a:cubicBezTo>
                    <a:cubicBezTo>
                      <a:pt x="2939" y="933"/>
                      <a:pt x="3149" y="1182"/>
                      <a:pt x="3327" y="1406"/>
                    </a:cubicBezTo>
                    <a:cubicBezTo>
                      <a:pt x="3731" y="1906"/>
                      <a:pt x="4210" y="2340"/>
                      <a:pt x="4753" y="2687"/>
                    </a:cubicBezTo>
                    <a:cubicBezTo>
                      <a:pt x="3534" y="3258"/>
                      <a:pt x="2358" y="3914"/>
                      <a:pt x="1232" y="4653"/>
                    </a:cubicBezTo>
                    <a:cubicBezTo>
                      <a:pt x="949" y="4836"/>
                      <a:pt x="659" y="5016"/>
                      <a:pt x="398" y="5228"/>
                    </a:cubicBezTo>
                    <a:cubicBezTo>
                      <a:pt x="187" y="5401"/>
                      <a:pt x="12" y="5636"/>
                      <a:pt x="5" y="5921"/>
                    </a:cubicBezTo>
                    <a:cubicBezTo>
                      <a:pt x="0" y="6179"/>
                      <a:pt x="154" y="6392"/>
                      <a:pt x="393" y="6484"/>
                    </a:cubicBezTo>
                    <a:cubicBezTo>
                      <a:pt x="487" y="6520"/>
                      <a:pt x="581" y="6535"/>
                      <a:pt x="675" y="6535"/>
                    </a:cubicBezTo>
                    <a:cubicBezTo>
                      <a:pt x="863" y="6535"/>
                      <a:pt x="1049" y="6475"/>
                      <a:pt x="1224" y="6399"/>
                    </a:cubicBezTo>
                    <a:cubicBezTo>
                      <a:pt x="1732" y="6179"/>
                      <a:pt x="2229" y="5940"/>
                      <a:pt x="2729" y="5702"/>
                    </a:cubicBezTo>
                    <a:lnTo>
                      <a:pt x="2729" y="5702"/>
                    </a:lnTo>
                    <a:cubicBezTo>
                      <a:pt x="2531" y="5899"/>
                      <a:pt x="2332" y="6101"/>
                      <a:pt x="2149" y="6311"/>
                    </a:cubicBezTo>
                    <a:cubicBezTo>
                      <a:pt x="1965" y="6521"/>
                      <a:pt x="1783" y="6735"/>
                      <a:pt x="1612" y="6958"/>
                    </a:cubicBezTo>
                    <a:cubicBezTo>
                      <a:pt x="1453" y="7163"/>
                      <a:pt x="1278" y="7372"/>
                      <a:pt x="1156" y="7602"/>
                    </a:cubicBezTo>
                    <a:cubicBezTo>
                      <a:pt x="1053" y="7802"/>
                      <a:pt x="987" y="8038"/>
                      <a:pt x="1076" y="8253"/>
                    </a:cubicBezTo>
                    <a:cubicBezTo>
                      <a:pt x="1154" y="8440"/>
                      <a:pt x="1332" y="8558"/>
                      <a:pt x="1527" y="8596"/>
                    </a:cubicBezTo>
                    <a:cubicBezTo>
                      <a:pt x="1576" y="8605"/>
                      <a:pt x="1625" y="8609"/>
                      <a:pt x="1673" y="8609"/>
                    </a:cubicBezTo>
                    <a:cubicBezTo>
                      <a:pt x="2125" y="8609"/>
                      <a:pt x="2555" y="8236"/>
                      <a:pt x="2910" y="8013"/>
                    </a:cubicBezTo>
                    <a:lnTo>
                      <a:pt x="4075" y="7274"/>
                    </a:lnTo>
                    <a:lnTo>
                      <a:pt x="4075" y="7274"/>
                    </a:lnTo>
                    <a:cubicBezTo>
                      <a:pt x="3858" y="7558"/>
                      <a:pt x="3641" y="7841"/>
                      <a:pt x="3422" y="8123"/>
                    </a:cubicBezTo>
                    <a:cubicBezTo>
                      <a:pt x="3161" y="8465"/>
                      <a:pt x="2703" y="8906"/>
                      <a:pt x="2783" y="9379"/>
                    </a:cubicBezTo>
                    <a:cubicBezTo>
                      <a:pt x="2834" y="9691"/>
                      <a:pt x="3090" y="9805"/>
                      <a:pt x="3359" y="9805"/>
                    </a:cubicBezTo>
                    <a:cubicBezTo>
                      <a:pt x="3483" y="9805"/>
                      <a:pt x="3610" y="9781"/>
                      <a:pt x="3720" y="9741"/>
                    </a:cubicBezTo>
                    <a:cubicBezTo>
                      <a:pt x="4171" y="9579"/>
                      <a:pt x="4598" y="9285"/>
                      <a:pt x="4981" y="9004"/>
                    </a:cubicBezTo>
                    <a:cubicBezTo>
                      <a:pt x="5271" y="8789"/>
                      <a:pt x="5544" y="8553"/>
                      <a:pt x="5798" y="8299"/>
                    </a:cubicBezTo>
                    <a:lnTo>
                      <a:pt x="5798" y="8299"/>
                    </a:lnTo>
                    <a:cubicBezTo>
                      <a:pt x="5761" y="8401"/>
                      <a:pt x="5725" y="8504"/>
                      <a:pt x="5688" y="8608"/>
                    </a:cubicBezTo>
                    <a:cubicBezTo>
                      <a:pt x="5603" y="8848"/>
                      <a:pt x="5480" y="9102"/>
                      <a:pt x="5458" y="9358"/>
                    </a:cubicBezTo>
                    <a:cubicBezTo>
                      <a:pt x="5428" y="9680"/>
                      <a:pt x="5651" y="9853"/>
                      <a:pt x="5901" y="9853"/>
                    </a:cubicBezTo>
                    <a:cubicBezTo>
                      <a:pt x="6027" y="9853"/>
                      <a:pt x="6160" y="9809"/>
                      <a:pt x="6271" y="9719"/>
                    </a:cubicBezTo>
                    <a:cubicBezTo>
                      <a:pt x="6466" y="9562"/>
                      <a:pt x="6605" y="9323"/>
                      <a:pt x="6751" y="9118"/>
                    </a:cubicBezTo>
                    <a:cubicBezTo>
                      <a:pt x="6924" y="8875"/>
                      <a:pt x="7095" y="8631"/>
                      <a:pt x="7261" y="8382"/>
                    </a:cubicBezTo>
                    <a:cubicBezTo>
                      <a:pt x="7590" y="7899"/>
                      <a:pt x="7909" y="7404"/>
                      <a:pt x="8212" y="6901"/>
                    </a:cubicBezTo>
                    <a:cubicBezTo>
                      <a:pt x="8747" y="6021"/>
                      <a:pt x="9395" y="5041"/>
                      <a:pt x="9290" y="3962"/>
                    </a:cubicBezTo>
                    <a:cubicBezTo>
                      <a:pt x="9217" y="3240"/>
                      <a:pt x="8861" y="2579"/>
                      <a:pt x="8370" y="2053"/>
                    </a:cubicBezTo>
                    <a:cubicBezTo>
                      <a:pt x="8376" y="2013"/>
                      <a:pt x="8363" y="1974"/>
                      <a:pt x="8331" y="1948"/>
                    </a:cubicBezTo>
                    <a:cubicBezTo>
                      <a:pt x="7120" y="891"/>
                      <a:pt x="5620" y="221"/>
                      <a:pt x="4024" y="28"/>
                    </a:cubicBezTo>
                    <a:cubicBezTo>
                      <a:pt x="3908" y="13"/>
                      <a:pt x="3789" y="0"/>
                      <a:pt x="3670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71"/>
              <p:cNvSpPr/>
              <p:nvPr/>
            </p:nvSpPr>
            <p:spPr>
              <a:xfrm>
                <a:off x="-1899950" y="3895950"/>
                <a:ext cx="4904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9617" h="9875" extrusionOk="0">
                    <a:moveTo>
                      <a:pt x="18888" y="1"/>
                    </a:moveTo>
                    <a:lnTo>
                      <a:pt x="11344" y="270"/>
                    </a:lnTo>
                    <a:lnTo>
                      <a:pt x="11344" y="902"/>
                    </a:lnTo>
                    <a:lnTo>
                      <a:pt x="0" y="4331"/>
                    </a:lnTo>
                    <a:lnTo>
                      <a:pt x="939" y="9875"/>
                    </a:lnTo>
                    <a:cubicBezTo>
                      <a:pt x="939" y="9875"/>
                      <a:pt x="14408" y="7282"/>
                      <a:pt x="17012" y="6519"/>
                    </a:cubicBezTo>
                    <a:cubicBezTo>
                      <a:pt x="19617" y="5756"/>
                      <a:pt x="18888" y="1"/>
                      <a:pt x="18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71"/>
              <p:cNvSpPr/>
              <p:nvPr/>
            </p:nvSpPr>
            <p:spPr>
              <a:xfrm>
                <a:off x="-1648525" y="3744550"/>
                <a:ext cx="280650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11226" h="6493" extrusionOk="0">
                    <a:moveTo>
                      <a:pt x="133" y="0"/>
                    </a:moveTo>
                    <a:cubicBezTo>
                      <a:pt x="66" y="0"/>
                      <a:pt x="1" y="43"/>
                      <a:pt x="2" y="130"/>
                    </a:cubicBezTo>
                    <a:cubicBezTo>
                      <a:pt x="53" y="2189"/>
                      <a:pt x="104" y="4246"/>
                      <a:pt x="153" y="6306"/>
                    </a:cubicBezTo>
                    <a:cubicBezTo>
                      <a:pt x="155" y="6377"/>
                      <a:pt x="213" y="6435"/>
                      <a:pt x="283" y="6435"/>
                    </a:cubicBezTo>
                    <a:cubicBezTo>
                      <a:pt x="285" y="6435"/>
                      <a:pt x="287" y="6435"/>
                      <a:pt x="289" y="6435"/>
                    </a:cubicBezTo>
                    <a:cubicBezTo>
                      <a:pt x="312" y="6455"/>
                      <a:pt x="341" y="6467"/>
                      <a:pt x="372" y="6467"/>
                    </a:cubicBezTo>
                    <a:cubicBezTo>
                      <a:pt x="997" y="6484"/>
                      <a:pt x="1623" y="6492"/>
                      <a:pt x="2248" y="6492"/>
                    </a:cubicBezTo>
                    <a:cubicBezTo>
                      <a:pt x="4399" y="6492"/>
                      <a:pt x="6549" y="6391"/>
                      <a:pt x="8692" y="6189"/>
                    </a:cubicBezTo>
                    <a:cubicBezTo>
                      <a:pt x="9482" y="6112"/>
                      <a:pt x="10270" y="6024"/>
                      <a:pt x="11056" y="5923"/>
                    </a:cubicBezTo>
                    <a:cubicBezTo>
                      <a:pt x="11218" y="5901"/>
                      <a:pt x="11225" y="5654"/>
                      <a:pt x="11076" y="5654"/>
                    </a:cubicBezTo>
                    <a:cubicBezTo>
                      <a:pt x="11069" y="5654"/>
                      <a:pt x="11063" y="5654"/>
                      <a:pt x="11056" y="5655"/>
                    </a:cubicBezTo>
                    <a:cubicBezTo>
                      <a:pt x="8300" y="6012"/>
                      <a:pt x="5528" y="6202"/>
                      <a:pt x="2751" y="6223"/>
                    </a:cubicBezTo>
                    <a:cubicBezTo>
                      <a:pt x="2574" y="6224"/>
                      <a:pt x="2397" y="6225"/>
                      <a:pt x="2219" y="6225"/>
                    </a:cubicBezTo>
                    <a:cubicBezTo>
                      <a:pt x="1619" y="6225"/>
                      <a:pt x="1020" y="6216"/>
                      <a:pt x="419" y="6201"/>
                    </a:cubicBezTo>
                    <a:lnTo>
                      <a:pt x="270" y="130"/>
                    </a:ln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71"/>
              <p:cNvSpPr/>
              <p:nvPr/>
            </p:nvSpPr>
            <p:spPr>
              <a:xfrm>
                <a:off x="-2059275" y="2906650"/>
                <a:ext cx="574450" cy="227900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16" extrusionOk="0">
                    <a:moveTo>
                      <a:pt x="2493" y="0"/>
                    </a:moveTo>
                    <a:cubicBezTo>
                      <a:pt x="1663" y="0"/>
                      <a:pt x="831" y="37"/>
                      <a:pt x="0" y="112"/>
                    </a:cubicBezTo>
                    <a:lnTo>
                      <a:pt x="327" y="2498"/>
                    </a:lnTo>
                    <a:cubicBezTo>
                      <a:pt x="1886" y="2204"/>
                      <a:pt x="3481" y="2056"/>
                      <a:pt x="5083" y="2056"/>
                    </a:cubicBezTo>
                    <a:cubicBezTo>
                      <a:pt x="7505" y="2056"/>
                      <a:pt x="9944" y="2394"/>
                      <a:pt x="12302" y="3073"/>
                    </a:cubicBezTo>
                    <a:cubicBezTo>
                      <a:pt x="16220" y="4203"/>
                      <a:pt x="19917" y="6278"/>
                      <a:pt x="22978" y="9115"/>
                    </a:cubicBezTo>
                    <a:cubicBezTo>
                      <a:pt x="20205" y="5997"/>
                      <a:pt x="16661" y="3503"/>
                      <a:pt x="12693" y="1934"/>
                    </a:cubicBezTo>
                    <a:cubicBezTo>
                      <a:pt x="9483" y="663"/>
                      <a:pt x="6005" y="0"/>
                      <a:pt x="24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71"/>
              <p:cNvSpPr/>
              <p:nvPr/>
            </p:nvSpPr>
            <p:spPr>
              <a:xfrm>
                <a:off x="-2229575" y="2778050"/>
                <a:ext cx="319225" cy="339900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3596" extrusionOk="0">
                    <a:moveTo>
                      <a:pt x="7574" y="1"/>
                    </a:moveTo>
                    <a:cubicBezTo>
                      <a:pt x="5153" y="1"/>
                      <a:pt x="2665" y="1788"/>
                      <a:pt x="1484" y="4622"/>
                    </a:cubicBezTo>
                    <a:cubicBezTo>
                      <a:pt x="1" y="8178"/>
                      <a:pt x="1134" y="12036"/>
                      <a:pt x="4017" y="13237"/>
                    </a:cubicBezTo>
                    <a:cubicBezTo>
                      <a:pt x="4591" y="13477"/>
                      <a:pt x="5204" y="13596"/>
                      <a:pt x="5831" y="13596"/>
                    </a:cubicBezTo>
                    <a:cubicBezTo>
                      <a:pt x="6715" y="13596"/>
                      <a:pt x="7627" y="13359"/>
                      <a:pt x="8495" y="12892"/>
                    </a:cubicBezTo>
                    <a:cubicBezTo>
                      <a:pt x="9978" y="12092"/>
                      <a:pt x="11211" y="10683"/>
                      <a:pt x="11922" y="8976"/>
                    </a:cubicBezTo>
                    <a:cubicBezTo>
                      <a:pt x="12634" y="7268"/>
                      <a:pt x="12768" y="5402"/>
                      <a:pt x="12294" y="3785"/>
                    </a:cubicBezTo>
                    <a:cubicBezTo>
                      <a:pt x="11817" y="2170"/>
                      <a:pt x="10773" y="937"/>
                      <a:pt x="9389" y="361"/>
                    </a:cubicBezTo>
                    <a:cubicBezTo>
                      <a:pt x="8803" y="117"/>
                      <a:pt x="8191" y="1"/>
                      <a:pt x="7574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71"/>
              <p:cNvSpPr/>
              <p:nvPr/>
            </p:nvSpPr>
            <p:spPr>
              <a:xfrm>
                <a:off x="-2188650" y="2816175"/>
                <a:ext cx="25332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10548" extrusionOk="0">
                    <a:moveTo>
                      <a:pt x="5844" y="0"/>
                    </a:moveTo>
                    <a:cubicBezTo>
                      <a:pt x="4004" y="0"/>
                      <a:pt x="2083" y="1415"/>
                      <a:pt x="1155" y="3643"/>
                    </a:cubicBezTo>
                    <a:cubicBezTo>
                      <a:pt x="1" y="6412"/>
                      <a:pt x="814" y="9387"/>
                      <a:pt x="2975" y="10287"/>
                    </a:cubicBezTo>
                    <a:cubicBezTo>
                      <a:pt x="3398" y="10463"/>
                      <a:pt x="3842" y="10547"/>
                      <a:pt x="4290" y="10547"/>
                    </a:cubicBezTo>
                    <a:cubicBezTo>
                      <a:pt x="6129" y="10547"/>
                      <a:pt x="8049" y="9133"/>
                      <a:pt x="8977" y="6906"/>
                    </a:cubicBezTo>
                    <a:cubicBezTo>
                      <a:pt x="10133" y="4136"/>
                      <a:pt x="9318" y="1162"/>
                      <a:pt x="7157" y="260"/>
                    </a:cubicBezTo>
                    <a:cubicBezTo>
                      <a:pt x="6734" y="84"/>
                      <a:pt x="6292" y="0"/>
                      <a:pt x="5844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71"/>
              <p:cNvSpPr/>
              <p:nvPr/>
            </p:nvSpPr>
            <p:spPr>
              <a:xfrm>
                <a:off x="-2155600" y="2838800"/>
                <a:ext cx="114525" cy="1810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243" extrusionOk="0">
                    <a:moveTo>
                      <a:pt x="4580" y="1"/>
                    </a:moveTo>
                    <a:cubicBezTo>
                      <a:pt x="3785" y="19"/>
                      <a:pt x="2996" y="304"/>
                      <a:pt x="2311" y="748"/>
                    </a:cubicBezTo>
                    <a:cubicBezTo>
                      <a:pt x="896" y="1670"/>
                      <a:pt x="35" y="3236"/>
                      <a:pt x="11" y="4923"/>
                    </a:cubicBezTo>
                    <a:cubicBezTo>
                      <a:pt x="1" y="5741"/>
                      <a:pt x="184" y="6562"/>
                      <a:pt x="594" y="7243"/>
                    </a:cubicBezTo>
                    <a:cubicBezTo>
                      <a:pt x="506" y="6456"/>
                      <a:pt x="513" y="5704"/>
                      <a:pt x="640" y="4979"/>
                    </a:cubicBezTo>
                    <a:cubicBezTo>
                      <a:pt x="872" y="3534"/>
                      <a:pt x="1597" y="2218"/>
                      <a:pt x="2692" y="1248"/>
                    </a:cubicBezTo>
                    <a:cubicBezTo>
                      <a:pt x="3236" y="753"/>
                      <a:pt x="3869" y="345"/>
                      <a:pt x="4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71"/>
              <p:cNvSpPr/>
              <p:nvPr/>
            </p:nvSpPr>
            <p:spPr>
              <a:xfrm>
                <a:off x="-2114025" y="2899700"/>
                <a:ext cx="89250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19" extrusionOk="0">
                    <a:moveTo>
                      <a:pt x="2018" y="0"/>
                    </a:moveTo>
                    <a:cubicBezTo>
                      <a:pt x="1373" y="0"/>
                      <a:pt x="709" y="476"/>
                      <a:pt x="395" y="1231"/>
                    </a:cubicBezTo>
                    <a:cubicBezTo>
                      <a:pt x="0" y="2176"/>
                      <a:pt x="300" y="3200"/>
                      <a:pt x="1070" y="3522"/>
                    </a:cubicBezTo>
                    <a:cubicBezTo>
                      <a:pt x="1226" y="3587"/>
                      <a:pt x="1389" y="3618"/>
                      <a:pt x="1553" y="3618"/>
                    </a:cubicBezTo>
                    <a:cubicBezTo>
                      <a:pt x="2198" y="3618"/>
                      <a:pt x="2860" y="3142"/>
                      <a:pt x="3173" y="2390"/>
                    </a:cubicBezTo>
                    <a:cubicBezTo>
                      <a:pt x="3570" y="1443"/>
                      <a:pt x="3265" y="414"/>
                      <a:pt x="2499" y="95"/>
                    </a:cubicBezTo>
                    <a:cubicBezTo>
                      <a:pt x="2344" y="31"/>
                      <a:pt x="2182" y="0"/>
                      <a:pt x="2018" y="0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71"/>
              <p:cNvSpPr/>
              <p:nvPr/>
            </p:nvSpPr>
            <p:spPr>
              <a:xfrm>
                <a:off x="-2133525" y="5390125"/>
                <a:ext cx="789775" cy="413925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6557" extrusionOk="0">
                    <a:moveTo>
                      <a:pt x="3574" y="1"/>
                    </a:moveTo>
                    <a:lnTo>
                      <a:pt x="1" y="16556"/>
                    </a:lnTo>
                    <a:lnTo>
                      <a:pt x="11870" y="16556"/>
                    </a:lnTo>
                    <a:cubicBezTo>
                      <a:pt x="11870" y="16556"/>
                      <a:pt x="12168" y="11460"/>
                      <a:pt x="15797" y="11460"/>
                    </a:cubicBezTo>
                    <a:cubicBezTo>
                      <a:pt x="19424" y="11460"/>
                      <a:pt x="19721" y="16556"/>
                      <a:pt x="19721" y="16556"/>
                    </a:cubicBezTo>
                    <a:lnTo>
                      <a:pt x="31590" y="16556"/>
                    </a:lnTo>
                    <a:lnTo>
                      <a:pt x="28019" y="1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71"/>
              <p:cNvSpPr/>
              <p:nvPr/>
            </p:nvSpPr>
            <p:spPr>
              <a:xfrm>
                <a:off x="-2082325" y="5348275"/>
                <a:ext cx="6874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27497" h="1675" extrusionOk="0">
                    <a:moveTo>
                      <a:pt x="63" y="0"/>
                    </a:moveTo>
                    <a:cubicBezTo>
                      <a:pt x="27" y="0"/>
                      <a:pt x="0" y="29"/>
                      <a:pt x="0" y="63"/>
                    </a:cubicBezTo>
                    <a:lnTo>
                      <a:pt x="0" y="1614"/>
                    </a:lnTo>
                    <a:cubicBezTo>
                      <a:pt x="0" y="1648"/>
                      <a:pt x="27" y="1675"/>
                      <a:pt x="63" y="1675"/>
                    </a:cubicBezTo>
                    <a:lnTo>
                      <a:pt x="27434" y="1675"/>
                    </a:lnTo>
                    <a:cubicBezTo>
                      <a:pt x="27468" y="1675"/>
                      <a:pt x="27496" y="1648"/>
                      <a:pt x="27496" y="1614"/>
                    </a:cubicBezTo>
                    <a:lnTo>
                      <a:pt x="27496" y="63"/>
                    </a:lnTo>
                    <a:cubicBezTo>
                      <a:pt x="27496" y="29"/>
                      <a:pt x="27468" y="0"/>
                      <a:pt x="27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71"/>
              <p:cNvSpPr/>
              <p:nvPr/>
            </p:nvSpPr>
            <p:spPr>
              <a:xfrm>
                <a:off x="-2087300" y="5390125"/>
                <a:ext cx="6542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26171" h="7987" extrusionOk="0">
                    <a:moveTo>
                      <a:pt x="1725" y="1"/>
                    </a:moveTo>
                    <a:lnTo>
                      <a:pt x="1" y="7987"/>
                    </a:lnTo>
                    <a:lnTo>
                      <a:pt x="26170" y="1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1" name="Google Shape;3781;p71"/>
            <p:cNvGrpSpPr/>
            <p:nvPr/>
          </p:nvGrpSpPr>
          <p:grpSpPr>
            <a:xfrm>
              <a:off x="6887581" y="2029501"/>
              <a:ext cx="1902503" cy="2917262"/>
              <a:chOff x="-3012700" y="2749325"/>
              <a:chExt cx="1992150" cy="3054725"/>
            </a:xfrm>
          </p:grpSpPr>
          <p:sp>
            <p:nvSpPr>
              <p:cNvPr id="3782" name="Google Shape;3782;p71"/>
              <p:cNvSpPr/>
              <p:nvPr/>
            </p:nvSpPr>
            <p:spPr>
              <a:xfrm>
                <a:off x="-1280975" y="4989450"/>
                <a:ext cx="260425" cy="335325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3413" extrusionOk="0">
                    <a:moveTo>
                      <a:pt x="6856" y="1"/>
                    </a:moveTo>
                    <a:lnTo>
                      <a:pt x="2615" y="4218"/>
                    </a:lnTo>
                    <a:cubicBezTo>
                      <a:pt x="2353" y="4882"/>
                      <a:pt x="0" y="10973"/>
                      <a:pt x="1502" y="13412"/>
                    </a:cubicBezTo>
                    <a:lnTo>
                      <a:pt x="10417" y="2879"/>
                    </a:lnTo>
                    <a:lnTo>
                      <a:pt x="6856" y="1"/>
                    </a:ln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71"/>
              <p:cNvSpPr/>
              <p:nvPr/>
            </p:nvSpPr>
            <p:spPr>
              <a:xfrm>
                <a:off x="-1989025" y="5207850"/>
                <a:ext cx="34230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6734" extrusionOk="0">
                    <a:moveTo>
                      <a:pt x="12948" y="0"/>
                    </a:moveTo>
                    <a:lnTo>
                      <a:pt x="7099" y="697"/>
                    </a:lnTo>
                    <a:cubicBezTo>
                      <a:pt x="6900" y="790"/>
                      <a:pt x="570" y="3804"/>
                      <a:pt x="0" y="6734"/>
                    </a:cubicBezTo>
                    <a:lnTo>
                      <a:pt x="13692" y="5022"/>
                    </a:lnTo>
                    <a:lnTo>
                      <a:pt x="12948" y="0"/>
                    </a:ln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71"/>
              <p:cNvSpPr/>
              <p:nvPr/>
            </p:nvSpPr>
            <p:spPr>
              <a:xfrm>
                <a:off x="-1635900" y="4413900"/>
                <a:ext cx="534250" cy="697200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27888" extrusionOk="0">
                    <a:moveTo>
                      <a:pt x="10989" y="1"/>
                    </a:moveTo>
                    <a:cubicBezTo>
                      <a:pt x="7548" y="1455"/>
                      <a:pt x="3614" y="2028"/>
                      <a:pt x="1" y="2177"/>
                    </a:cubicBezTo>
                    <a:cubicBezTo>
                      <a:pt x="1" y="2177"/>
                      <a:pt x="2097" y="17341"/>
                      <a:pt x="16160" y="27887"/>
                    </a:cubicBezTo>
                    <a:lnTo>
                      <a:pt x="16814" y="27240"/>
                    </a:lnTo>
                    <a:lnTo>
                      <a:pt x="21053" y="23024"/>
                    </a:lnTo>
                    <a:lnTo>
                      <a:pt x="21370" y="22711"/>
                    </a:lnTo>
                    <a:cubicBezTo>
                      <a:pt x="21370" y="22711"/>
                      <a:pt x="12455" y="14531"/>
                      <a:pt x="10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71"/>
              <p:cNvSpPr/>
              <p:nvPr/>
            </p:nvSpPr>
            <p:spPr>
              <a:xfrm>
                <a:off x="-1940175" y="4450725"/>
                <a:ext cx="30430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12172" h="31104" extrusionOk="0">
                    <a:moveTo>
                      <a:pt x="1073" y="1"/>
                    </a:moveTo>
                    <a:cubicBezTo>
                      <a:pt x="811" y="2841"/>
                      <a:pt x="1" y="15348"/>
                      <a:pt x="4112" y="31104"/>
                    </a:cubicBezTo>
                    <a:lnTo>
                      <a:pt x="5145" y="30982"/>
                    </a:lnTo>
                    <a:lnTo>
                      <a:pt x="10994" y="30285"/>
                    </a:lnTo>
                    <a:lnTo>
                      <a:pt x="11626" y="30211"/>
                    </a:lnTo>
                    <a:cubicBezTo>
                      <a:pt x="11626" y="30211"/>
                      <a:pt x="11192" y="6135"/>
                      <a:pt x="12172" y="704"/>
                    </a:cubicBezTo>
                    <a:lnTo>
                      <a:pt x="12172" y="704"/>
                    </a:lnTo>
                    <a:cubicBezTo>
                      <a:pt x="11488" y="732"/>
                      <a:pt x="10815" y="745"/>
                      <a:pt x="10160" y="745"/>
                    </a:cubicBezTo>
                    <a:cubicBezTo>
                      <a:pt x="5963" y="745"/>
                      <a:pt x="2457" y="234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71"/>
              <p:cNvSpPr/>
              <p:nvPr/>
            </p:nvSpPr>
            <p:spPr>
              <a:xfrm>
                <a:off x="-1728400" y="4442750"/>
                <a:ext cx="56925" cy="757125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30285" extrusionOk="0">
                    <a:moveTo>
                      <a:pt x="1422" y="1"/>
                    </a:moveTo>
                    <a:cubicBezTo>
                      <a:pt x="1370" y="1"/>
                      <a:pt x="1323" y="30"/>
                      <a:pt x="1313" y="98"/>
                    </a:cubicBezTo>
                    <a:cubicBezTo>
                      <a:pt x="123" y="7894"/>
                      <a:pt x="1" y="15816"/>
                      <a:pt x="950" y="23645"/>
                    </a:cubicBezTo>
                    <a:cubicBezTo>
                      <a:pt x="1216" y="25838"/>
                      <a:pt x="1565" y="28019"/>
                      <a:pt x="1999" y="30187"/>
                    </a:cubicBezTo>
                    <a:cubicBezTo>
                      <a:pt x="2012" y="30255"/>
                      <a:pt x="2061" y="30284"/>
                      <a:pt x="2113" y="30284"/>
                    </a:cubicBezTo>
                    <a:cubicBezTo>
                      <a:pt x="2192" y="30284"/>
                      <a:pt x="2277" y="30218"/>
                      <a:pt x="2257" y="30116"/>
                    </a:cubicBezTo>
                    <a:cubicBezTo>
                      <a:pt x="1487" y="26260"/>
                      <a:pt x="982" y="22357"/>
                      <a:pt x="745" y="18433"/>
                    </a:cubicBezTo>
                    <a:cubicBezTo>
                      <a:pt x="509" y="14540"/>
                      <a:pt x="536" y="10635"/>
                      <a:pt x="826" y="6745"/>
                    </a:cubicBezTo>
                    <a:cubicBezTo>
                      <a:pt x="991" y="4545"/>
                      <a:pt x="1238" y="2352"/>
                      <a:pt x="1572" y="169"/>
                    </a:cubicBezTo>
                    <a:cubicBezTo>
                      <a:pt x="1587" y="67"/>
                      <a:pt x="1500" y="1"/>
                      <a:pt x="1422" y="1"/>
                    </a:cubicBezTo>
                    <a:close/>
                  </a:path>
                </a:pathLst>
              </a:custGeom>
              <a:solidFill>
                <a:srgbClr val="439B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71"/>
              <p:cNvSpPr/>
              <p:nvPr/>
            </p:nvSpPr>
            <p:spPr>
              <a:xfrm>
                <a:off x="-1400750" y="4404925"/>
                <a:ext cx="272800" cy="594325"/>
              </a:xfrm>
              <a:custGeom>
                <a:avLst/>
                <a:gdLst/>
                <a:ahLst/>
                <a:cxnLst/>
                <a:rect l="l" t="t" r="r" b="b"/>
                <a:pathLst>
                  <a:path w="10912" h="23773" extrusionOk="0">
                    <a:moveTo>
                      <a:pt x="133" y="0"/>
                    </a:moveTo>
                    <a:cubicBezTo>
                      <a:pt x="66" y="0"/>
                      <a:pt x="0" y="43"/>
                      <a:pt x="3" y="129"/>
                    </a:cubicBezTo>
                    <a:cubicBezTo>
                      <a:pt x="83" y="3592"/>
                      <a:pt x="725" y="7036"/>
                      <a:pt x="1872" y="10304"/>
                    </a:cubicBezTo>
                    <a:cubicBezTo>
                      <a:pt x="3020" y="13570"/>
                      <a:pt x="4664" y="16663"/>
                      <a:pt x="6747" y="19431"/>
                    </a:cubicBezTo>
                    <a:cubicBezTo>
                      <a:pt x="7908" y="20978"/>
                      <a:pt x="9206" y="22419"/>
                      <a:pt x="10625" y="23736"/>
                    </a:cubicBezTo>
                    <a:cubicBezTo>
                      <a:pt x="10653" y="23762"/>
                      <a:pt x="10684" y="23773"/>
                      <a:pt x="10714" y="23773"/>
                    </a:cubicBezTo>
                    <a:cubicBezTo>
                      <a:pt x="10819" y="23773"/>
                      <a:pt x="10912" y="23639"/>
                      <a:pt x="10813" y="23548"/>
                    </a:cubicBezTo>
                    <a:cubicBezTo>
                      <a:pt x="8291" y="21205"/>
                      <a:pt x="6155" y="18463"/>
                      <a:pt x="4483" y="15456"/>
                    </a:cubicBezTo>
                    <a:cubicBezTo>
                      <a:pt x="2813" y="12461"/>
                      <a:pt x="1613" y="9229"/>
                      <a:pt x="922" y="5872"/>
                    </a:cubicBezTo>
                    <a:cubicBezTo>
                      <a:pt x="532" y="3980"/>
                      <a:pt x="315" y="2060"/>
                      <a:pt x="271" y="129"/>
                    </a:cubicBez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rgbClr val="439B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71"/>
              <p:cNvSpPr/>
              <p:nvPr/>
            </p:nvSpPr>
            <p:spPr>
              <a:xfrm>
                <a:off x="-2244825" y="3749350"/>
                <a:ext cx="3404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297" extrusionOk="0">
                    <a:moveTo>
                      <a:pt x="10456" y="0"/>
                    </a:moveTo>
                    <a:lnTo>
                      <a:pt x="0" y="2643"/>
                    </a:lnTo>
                    <a:lnTo>
                      <a:pt x="3795" y="8297"/>
                    </a:lnTo>
                    <a:lnTo>
                      <a:pt x="13619" y="7331"/>
                    </a:lnTo>
                    <a:lnTo>
                      <a:pt x="104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71"/>
              <p:cNvSpPr/>
              <p:nvPr/>
            </p:nvSpPr>
            <p:spPr>
              <a:xfrm>
                <a:off x="-1997975" y="3607975"/>
                <a:ext cx="672850" cy="861375"/>
              </a:xfrm>
              <a:custGeom>
                <a:avLst/>
                <a:gdLst/>
                <a:ahLst/>
                <a:cxnLst/>
                <a:rect l="l" t="t" r="r" b="b"/>
                <a:pathLst>
                  <a:path w="26914" h="34455" extrusionOk="0">
                    <a:moveTo>
                      <a:pt x="15066" y="0"/>
                    </a:moveTo>
                    <a:cubicBezTo>
                      <a:pt x="14954" y="0"/>
                      <a:pt x="14842" y="2"/>
                      <a:pt x="14728" y="6"/>
                    </a:cubicBezTo>
                    <a:lnTo>
                      <a:pt x="14784" y="111"/>
                    </a:lnTo>
                    <a:cubicBezTo>
                      <a:pt x="13668" y="1257"/>
                      <a:pt x="12071" y="1917"/>
                      <a:pt x="10471" y="1917"/>
                    </a:cubicBezTo>
                    <a:cubicBezTo>
                      <a:pt x="10374" y="1917"/>
                      <a:pt x="10278" y="1914"/>
                      <a:pt x="10182" y="1909"/>
                    </a:cubicBezTo>
                    <a:lnTo>
                      <a:pt x="10185" y="1843"/>
                    </a:lnTo>
                    <a:cubicBezTo>
                      <a:pt x="10145" y="1655"/>
                      <a:pt x="10107" y="1471"/>
                      <a:pt x="10067" y="1282"/>
                    </a:cubicBezTo>
                    <a:cubicBezTo>
                      <a:pt x="9111" y="1548"/>
                      <a:pt x="2572" y="3403"/>
                      <a:pt x="1" y="4699"/>
                    </a:cubicBezTo>
                    <a:cubicBezTo>
                      <a:pt x="1" y="4699"/>
                      <a:pt x="1970" y="11123"/>
                      <a:pt x="3175" y="13109"/>
                    </a:cubicBezTo>
                    <a:cubicBezTo>
                      <a:pt x="3175" y="13109"/>
                      <a:pt x="2850" y="30099"/>
                      <a:pt x="2752" y="33597"/>
                    </a:cubicBezTo>
                    <a:cubicBezTo>
                      <a:pt x="2752" y="33597"/>
                      <a:pt x="2975" y="33643"/>
                      <a:pt x="3385" y="33711"/>
                    </a:cubicBezTo>
                    <a:cubicBezTo>
                      <a:pt x="4769" y="33944"/>
                      <a:pt x="8277" y="34455"/>
                      <a:pt x="12472" y="34455"/>
                    </a:cubicBezTo>
                    <a:cubicBezTo>
                      <a:pt x="13128" y="34455"/>
                      <a:pt x="13800" y="34442"/>
                      <a:pt x="14484" y="34414"/>
                    </a:cubicBezTo>
                    <a:cubicBezTo>
                      <a:pt x="18097" y="34267"/>
                      <a:pt x="22033" y="33690"/>
                      <a:pt x="25473" y="32238"/>
                    </a:cubicBezTo>
                    <a:cubicBezTo>
                      <a:pt x="25963" y="32031"/>
                      <a:pt x="26444" y="31806"/>
                      <a:pt x="26914" y="31563"/>
                    </a:cubicBezTo>
                    <a:cubicBezTo>
                      <a:pt x="26914" y="31563"/>
                      <a:pt x="24433" y="17574"/>
                      <a:pt x="23687" y="11323"/>
                    </a:cubicBezTo>
                    <a:lnTo>
                      <a:pt x="25000" y="11174"/>
                    </a:lnTo>
                    <a:cubicBezTo>
                      <a:pt x="25000" y="11174"/>
                      <a:pt x="23689" y="0"/>
                      <a:pt x="15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71"/>
              <p:cNvSpPr/>
              <p:nvPr/>
            </p:nvSpPr>
            <p:spPr>
              <a:xfrm>
                <a:off x="-1923425" y="3769925"/>
                <a:ext cx="21125" cy="16902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761" extrusionOk="0">
                    <a:moveTo>
                      <a:pt x="681" y="1"/>
                    </a:moveTo>
                    <a:cubicBezTo>
                      <a:pt x="629" y="1"/>
                      <a:pt x="580" y="30"/>
                      <a:pt x="568" y="98"/>
                    </a:cubicBezTo>
                    <a:cubicBezTo>
                      <a:pt x="166" y="2252"/>
                      <a:pt x="0" y="4442"/>
                      <a:pt x="71" y="6631"/>
                    </a:cubicBezTo>
                    <a:cubicBezTo>
                      <a:pt x="75" y="6717"/>
                      <a:pt x="144" y="6760"/>
                      <a:pt x="211" y="6760"/>
                    </a:cubicBezTo>
                    <a:cubicBezTo>
                      <a:pt x="278" y="6760"/>
                      <a:pt x="342" y="6718"/>
                      <a:pt x="339" y="6631"/>
                    </a:cubicBezTo>
                    <a:cubicBezTo>
                      <a:pt x="266" y="4465"/>
                      <a:pt x="431" y="2299"/>
                      <a:pt x="826" y="169"/>
                    </a:cubicBezTo>
                    <a:cubicBezTo>
                      <a:pt x="845" y="67"/>
                      <a:pt x="759" y="1"/>
                      <a:pt x="681" y="1"/>
                    </a:cubicBezTo>
                    <a:close/>
                  </a:path>
                </a:pathLst>
              </a:custGeom>
              <a:solidFill>
                <a:srgbClr val="56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71"/>
              <p:cNvSpPr/>
              <p:nvPr/>
            </p:nvSpPr>
            <p:spPr>
              <a:xfrm>
                <a:off x="-2551100" y="3448000"/>
                <a:ext cx="831875" cy="96325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38530" extrusionOk="0">
                    <a:moveTo>
                      <a:pt x="3014" y="0"/>
                    </a:moveTo>
                    <a:lnTo>
                      <a:pt x="1" y="2532"/>
                    </a:lnTo>
                    <a:lnTo>
                      <a:pt x="29651" y="37825"/>
                    </a:lnTo>
                    <a:cubicBezTo>
                      <a:pt x="30040" y="38290"/>
                      <a:pt x="30599" y="38529"/>
                      <a:pt x="31161" y="38529"/>
                    </a:cubicBezTo>
                    <a:cubicBezTo>
                      <a:pt x="31607" y="38529"/>
                      <a:pt x="32057" y="38378"/>
                      <a:pt x="32426" y="38069"/>
                    </a:cubicBezTo>
                    <a:cubicBezTo>
                      <a:pt x="32621" y="37906"/>
                      <a:pt x="32782" y="37706"/>
                      <a:pt x="32900" y="37481"/>
                    </a:cubicBezTo>
                    <a:cubicBezTo>
                      <a:pt x="33275" y="36773"/>
                      <a:pt x="33182" y="35906"/>
                      <a:pt x="32665" y="35295"/>
                    </a:cubicBezTo>
                    <a:lnTo>
                      <a:pt x="3014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71"/>
              <p:cNvSpPr/>
              <p:nvPr/>
            </p:nvSpPr>
            <p:spPr>
              <a:xfrm>
                <a:off x="-2486550" y="3449675"/>
                <a:ext cx="18950" cy="14640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6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15" y="3067"/>
                    </a:lnTo>
                    <a:lnTo>
                      <a:pt x="0" y="5538"/>
                    </a:lnTo>
                    <a:lnTo>
                      <a:pt x="266" y="5855"/>
                    </a:lnTo>
                    <a:lnTo>
                      <a:pt x="514" y="3091"/>
                    </a:lnTo>
                    <a:lnTo>
                      <a:pt x="539" y="2794"/>
                    </a:lnTo>
                    <a:lnTo>
                      <a:pt x="758" y="321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71"/>
              <p:cNvSpPr/>
              <p:nvPr/>
            </p:nvSpPr>
            <p:spPr>
              <a:xfrm>
                <a:off x="-2396600" y="355675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1"/>
                    </a:lnTo>
                    <a:lnTo>
                      <a:pt x="538" y="2797"/>
                    </a:lnTo>
                    <a:lnTo>
                      <a:pt x="756" y="320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71"/>
              <p:cNvSpPr/>
              <p:nvPr/>
            </p:nvSpPr>
            <p:spPr>
              <a:xfrm>
                <a:off x="-2296225" y="3676300"/>
                <a:ext cx="1900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17" y="3065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6" y="3088"/>
                    </a:lnTo>
                    <a:lnTo>
                      <a:pt x="541" y="2793"/>
                    </a:lnTo>
                    <a:lnTo>
                      <a:pt x="760" y="321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71"/>
              <p:cNvSpPr/>
              <p:nvPr/>
            </p:nvSpPr>
            <p:spPr>
              <a:xfrm>
                <a:off x="-2206275" y="3783375"/>
                <a:ext cx="1897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855" extrusionOk="0">
                    <a:moveTo>
                      <a:pt x="491" y="0"/>
                    </a:moveTo>
                    <a:lnTo>
                      <a:pt x="246" y="2768"/>
                    </a:lnTo>
                    <a:lnTo>
                      <a:pt x="248" y="2770"/>
                    </a:lnTo>
                    <a:lnTo>
                      <a:pt x="221" y="3063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6" y="3088"/>
                    </a:lnTo>
                    <a:lnTo>
                      <a:pt x="540" y="2795"/>
                    </a:lnTo>
                    <a:lnTo>
                      <a:pt x="758" y="319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71"/>
              <p:cNvSpPr/>
              <p:nvPr/>
            </p:nvSpPr>
            <p:spPr>
              <a:xfrm>
                <a:off x="-2116875" y="3889775"/>
                <a:ext cx="1902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55" extrusionOk="0">
                    <a:moveTo>
                      <a:pt x="491" y="0"/>
                    </a:moveTo>
                    <a:lnTo>
                      <a:pt x="245" y="2768"/>
                    </a:lnTo>
                    <a:lnTo>
                      <a:pt x="218" y="3064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4" y="3088"/>
                    </a:lnTo>
                    <a:lnTo>
                      <a:pt x="542" y="2793"/>
                    </a:lnTo>
                    <a:lnTo>
                      <a:pt x="760" y="320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71"/>
              <p:cNvSpPr/>
              <p:nvPr/>
            </p:nvSpPr>
            <p:spPr>
              <a:xfrm>
                <a:off x="-2026900" y="3996850"/>
                <a:ext cx="1895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48" y="2771"/>
                    </a:lnTo>
                    <a:lnTo>
                      <a:pt x="219" y="3063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5" y="3088"/>
                    </a:lnTo>
                    <a:lnTo>
                      <a:pt x="537" y="2795"/>
                    </a:lnTo>
                    <a:lnTo>
                      <a:pt x="758" y="319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71"/>
              <p:cNvSpPr/>
              <p:nvPr/>
            </p:nvSpPr>
            <p:spPr>
              <a:xfrm>
                <a:off x="-1926475" y="4116325"/>
                <a:ext cx="18950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7" extrusionOk="0">
                    <a:moveTo>
                      <a:pt x="488" y="1"/>
                    </a:moveTo>
                    <a:lnTo>
                      <a:pt x="244" y="2770"/>
                    </a:lnTo>
                    <a:lnTo>
                      <a:pt x="217" y="3067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9" y="2796"/>
                    </a:lnTo>
                    <a:lnTo>
                      <a:pt x="758" y="323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71"/>
              <p:cNvSpPr/>
              <p:nvPr/>
            </p:nvSpPr>
            <p:spPr>
              <a:xfrm>
                <a:off x="-1836525" y="422340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90" y="1"/>
                    </a:moveTo>
                    <a:lnTo>
                      <a:pt x="244" y="2770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8" y="2797"/>
                    </a:lnTo>
                    <a:lnTo>
                      <a:pt x="756" y="319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71"/>
              <p:cNvSpPr/>
              <p:nvPr/>
            </p:nvSpPr>
            <p:spPr>
              <a:xfrm>
                <a:off x="-2549650" y="3513025"/>
                <a:ext cx="14520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793" extrusionOk="0">
                    <a:moveTo>
                      <a:pt x="0" y="1"/>
                    </a:moveTo>
                    <a:lnTo>
                      <a:pt x="270" y="321"/>
                    </a:lnTo>
                    <a:lnTo>
                      <a:pt x="2739" y="533"/>
                    </a:lnTo>
                    <a:lnTo>
                      <a:pt x="3038" y="557"/>
                    </a:lnTo>
                    <a:lnTo>
                      <a:pt x="5807" y="792"/>
                    </a:lnTo>
                    <a:lnTo>
                      <a:pt x="5539" y="474"/>
                    </a:lnTo>
                    <a:lnTo>
                      <a:pt x="3063" y="260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71"/>
              <p:cNvSpPr/>
              <p:nvPr/>
            </p:nvSpPr>
            <p:spPr>
              <a:xfrm>
                <a:off x="-2459650" y="3620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6" y="319"/>
                    </a:lnTo>
                    <a:lnTo>
                      <a:pt x="2741" y="531"/>
                    </a:lnTo>
                    <a:lnTo>
                      <a:pt x="3036" y="557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60" y="263"/>
                    </a:lnTo>
                    <a:lnTo>
                      <a:pt x="2768" y="238"/>
                    </a:lnTo>
                    <a:lnTo>
                      <a:pt x="2766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71"/>
              <p:cNvSpPr/>
              <p:nvPr/>
            </p:nvSpPr>
            <p:spPr>
              <a:xfrm>
                <a:off x="-2359275" y="3739650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0" y="0"/>
                    </a:moveTo>
                    <a:lnTo>
                      <a:pt x="270" y="320"/>
                    </a:lnTo>
                    <a:lnTo>
                      <a:pt x="2739" y="531"/>
                    </a:lnTo>
                    <a:lnTo>
                      <a:pt x="3038" y="554"/>
                    </a:lnTo>
                    <a:lnTo>
                      <a:pt x="5805" y="792"/>
                    </a:lnTo>
                    <a:lnTo>
                      <a:pt x="5538" y="473"/>
                    </a:lnTo>
                    <a:lnTo>
                      <a:pt x="3063" y="259"/>
                    </a:lnTo>
                    <a:lnTo>
                      <a:pt x="2768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71"/>
              <p:cNvSpPr/>
              <p:nvPr/>
            </p:nvSpPr>
            <p:spPr>
              <a:xfrm>
                <a:off x="-2269325" y="3846725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1" y="0"/>
                    </a:moveTo>
                    <a:lnTo>
                      <a:pt x="269" y="319"/>
                    </a:lnTo>
                    <a:lnTo>
                      <a:pt x="2743" y="529"/>
                    </a:lnTo>
                    <a:lnTo>
                      <a:pt x="3038" y="554"/>
                    </a:lnTo>
                    <a:lnTo>
                      <a:pt x="5806" y="792"/>
                    </a:lnTo>
                    <a:lnTo>
                      <a:pt x="5806" y="792"/>
                    </a:lnTo>
                    <a:lnTo>
                      <a:pt x="5540" y="473"/>
                    </a:lnTo>
                    <a:lnTo>
                      <a:pt x="3062" y="261"/>
                    </a:lnTo>
                    <a:lnTo>
                      <a:pt x="2770" y="236"/>
                    </a:lnTo>
                    <a:lnTo>
                      <a:pt x="2768" y="2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71"/>
              <p:cNvSpPr/>
              <p:nvPr/>
            </p:nvSpPr>
            <p:spPr>
              <a:xfrm>
                <a:off x="-2179925" y="3953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1" y="1"/>
                    </a:moveTo>
                    <a:lnTo>
                      <a:pt x="270" y="321"/>
                    </a:lnTo>
                    <a:lnTo>
                      <a:pt x="2740" y="531"/>
                    </a:lnTo>
                    <a:lnTo>
                      <a:pt x="3036" y="555"/>
                    </a:lnTo>
                    <a:lnTo>
                      <a:pt x="5806" y="792"/>
                    </a:lnTo>
                    <a:lnTo>
                      <a:pt x="5538" y="474"/>
                    </a:lnTo>
                    <a:lnTo>
                      <a:pt x="3064" y="260"/>
                    </a:lnTo>
                    <a:lnTo>
                      <a:pt x="2767" y="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71"/>
              <p:cNvSpPr/>
              <p:nvPr/>
            </p:nvSpPr>
            <p:spPr>
              <a:xfrm>
                <a:off x="-2089950" y="40601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8" y="320"/>
                    </a:lnTo>
                    <a:lnTo>
                      <a:pt x="2741" y="530"/>
                    </a:lnTo>
                    <a:lnTo>
                      <a:pt x="3037" y="555"/>
                    </a:lnTo>
                    <a:lnTo>
                      <a:pt x="5805" y="792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59" y="262"/>
                    </a:lnTo>
                    <a:lnTo>
                      <a:pt x="2770" y="238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71"/>
              <p:cNvSpPr/>
              <p:nvPr/>
            </p:nvSpPr>
            <p:spPr>
              <a:xfrm>
                <a:off x="-1989525" y="41796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70" y="323"/>
                    </a:lnTo>
                    <a:lnTo>
                      <a:pt x="2739" y="533"/>
                    </a:lnTo>
                    <a:lnTo>
                      <a:pt x="3036" y="556"/>
                    </a:lnTo>
                    <a:lnTo>
                      <a:pt x="5805" y="792"/>
                    </a:lnTo>
                    <a:lnTo>
                      <a:pt x="5537" y="473"/>
                    </a:lnTo>
                    <a:lnTo>
                      <a:pt x="3061" y="262"/>
                    </a:lnTo>
                    <a:lnTo>
                      <a:pt x="2766" y="2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71"/>
              <p:cNvSpPr/>
              <p:nvPr/>
            </p:nvSpPr>
            <p:spPr>
              <a:xfrm>
                <a:off x="-1899575" y="4286800"/>
                <a:ext cx="1451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1" extrusionOk="0">
                    <a:moveTo>
                      <a:pt x="0" y="0"/>
                    </a:moveTo>
                    <a:lnTo>
                      <a:pt x="268" y="319"/>
                    </a:lnTo>
                    <a:lnTo>
                      <a:pt x="2741" y="529"/>
                    </a:lnTo>
                    <a:lnTo>
                      <a:pt x="3036" y="554"/>
                    </a:lnTo>
                    <a:lnTo>
                      <a:pt x="5805" y="790"/>
                    </a:lnTo>
                    <a:lnTo>
                      <a:pt x="5538" y="473"/>
                    </a:lnTo>
                    <a:lnTo>
                      <a:pt x="3060" y="261"/>
                    </a:lnTo>
                    <a:lnTo>
                      <a:pt x="2768" y="236"/>
                    </a:lnTo>
                    <a:lnTo>
                      <a:pt x="2766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71"/>
              <p:cNvSpPr/>
              <p:nvPr/>
            </p:nvSpPr>
            <p:spPr>
              <a:xfrm>
                <a:off x="-2522875" y="3448000"/>
                <a:ext cx="803650" cy="939500"/>
              </a:xfrm>
              <a:custGeom>
                <a:avLst/>
                <a:gdLst/>
                <a:ahLst/>
                <a:cxnLst/>
                <a:rect l="l" t="t" r="r" b="b"/>
                <a:pathLst>
                  <a:path w="32146" h="37580" extrusionOk="0">
                    <a:moveTo>
                      <a:pt x="1885" y="0"/>
                    </a:moveTo>
                    <a:lnTo>
                      <a:pt x="0" y="1583"/>
                    </a:lnTo>
                    <a:lnTo>
                      <a:pt x="29653" y="36876"/>
                    </a:lnTo>
                    <a:cubicBezTo>
                      <a:pt x="30032" y="37330"/>
                      <a:pt x="30587" y="37579"/>
                      <a:pt x="31158" y="37579"/>
                    </a:cubicBezTo>
                    <a:cubicBezTo>
                      <a:pt x="31363" y="37579"/>
                      <a:pt x="31570" y="37547"/>
                      <a:pt x="31771" y="37481"/>
                    </a:cubicBezTo>
                    <a:cubicBezTo>
                      <a:pt x="32146" y="36773"/>
                      <a:pt x="32053" y="35906"/>
                      <a:pt x="31536" y="35295"/>
                    </a:cubicBezTo>
                    <a:lnTo>
                      <a:pt x="1885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71"/>
              <p:cNvSpPr/>
              <p:nvPr/>
            </p:nvSpPr>
            <p:spPr>
              <a:xfrm>
                <a:off x="-2682150" y="3280825"/>
                <a:ext cx="179800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272" extrusionOk="0">
                    <a:moveTo>
                      <a:pt x="822" y="1"/>
                    </a:moveTo>
                    <a:lnTo>
                      <a:pt x="0" y="691"/>
                    </a:lnTo>
                    <a:lnTo>
                      <a:pt x="6370" y="8272"/>
                    </a:lnTo>
                    <a:lnTo>
                      <a:pt x="7192" y="758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71"/>
              <p:cNvSpPr/>
              <p:nvPr/>
            </p:nvSpPr>
            <p:spPr>
              <a:xfrm>
                <a:off x="-3012700" y="3014925"/>
                <a:ext cx="433450" cy="379725"/>
              </a:xfrm>
              <a:custGeom>
                <a:avLst/>
                <a:gdLst/>
                <a:ahLst/>
                <a:cxnLst/>
                <a:rect l="l" t="t" r="r" b="b"/>
                <a:pathLst>
                  <a:path w="17338" h="15189" extrusionOk="0">
                    <a:moveTo>
                      <a:pt x="5761" y="1"/>
                    </a:moveTo>
                    <a:cubicBezTo>
                      <a:pt x="4014" y="1"/>
                      <a:pt x="2507" y="674"/>
                      <a:pt x="1621" y="2028"/>
                    </a:cubicBezTo>
                    <a:cubicBezTo>
                      <a:pt x="1" y="4506"/>
                      <a:pt x="984" y="8452"/>
                      <a:pt x="3770" y="11462"/>
                    </a:cubicBezTo>
                    <a:cubicBezTo>
                      <a:pt x="4204" y="11930"/>
                      <a:pt x="4670" y="12366"/>
                      <a:pt x="5168" y="12762"/>
                    </a:cubicBezTo>
                    <a:cubicBezTo>
                      <a:pt x="6648" y="13950"/>
                      <a:pt x="8243" y="14708"/>
                      <a:pt x="9751" y="15020"/>
                    </a:cubicBezTo>
                    <a:cubicBezTo>
                      <a:pt x="10290" y="15132"/>
                      <a:pt x="10817" y="15189"/>
                      <a:pt x="11325" y="15189"/>
                    </a:cubicBezTo>
                    <a:cubicBezTo>
                      <a:pt x="13075" y="15189"/>
                      <a:pt x="14585" y="14517"/>
                      <a:pt x="15472" y="13159"/>
                    </a:cubicBezTo>
                    <a:cubicBezTo>
                      <a:pt x="17338" y="10308"/>
                      <a:pt x="15746" y="5501"/>
                      <a:pt x="11924" y="2428"/>
                    </a:cubicBezTo>
                    <a:cubicBezTo>
                      <a:pt x="11275" y="1905"/>
                      <a:pt x="10573" y="1447"/>
                      <a:pt x="9831" y="1066"/>
                    </a:cubicBezTo>
                    <a:cubicBezTo>
                      <a:pt x="8761" y="518"/>
                      <a:pt x="7682" y="183"/>
                      <a:pt x="6656" y="57"/>
                    </a:cubicBezTo>
                    <a:cubicBezTo>
                      <a:pt x="6352" y="20"/>
                      <a:pt x="6053" y="1"/>
                      <a:pt x="5761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71"/>
              <p:cNvSpPr/>
              <p:nvPr/>
            </p:nvSpPr>
            <p:spPr>
              <a:xfrm>
                <a:off x="-2918425" y="3016350"/>
                <a:ext cx="248000" cy="37412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14965" extrusionOk="0">
                    <a:moveTo>
                      <a:pt x="2884" y="0"/>
                    </a:moveTo>
                    <a:lnTo>
                      <a:pt x="2884" y="0"/>
                    </a:lnTo>
                    <a:cubicBezTo>
                      <a:pt x="3223" y="1176"/>
                      <a:pt x="3650" y="2346"/>
                      <a:pt x="3828" y="3485"/>
                    </a:cubicBezTo>
                    <a:cubicBezTo>
                      <a:pt x="3936" y="4183"/>
                      <a:pt x="3960" y="4898"/>
                      <a:pt x="3826" y="5597"/>
                    </a:cubicBezTo>
                    <a:cubicBezTo>
                      <a:pt x="3682" y="6339"/>
                      <a:pt x="3335" y="7017"/>
                      <a:pt x="2907" y="7632"/>
                    </a:cubicBezTo>
                    <a:cubicBezTo>
                      <a:pt x="2040" y="8883"/>
                      <a:pt x="855" y="9892"/>
                      <a:pt x="102" y="11226"/>
                    </a:cubicBezTo>
                    <a:cubicBezTo>
                      <a:pt x="67" y="11285"/>
                      <a:pt x="35" y="11346"/>
                      <a:pt x="1" y="11407"/>
                    </a:cubicBezTo>
                    <a:cubicBezTo>
                      <a:pt x="433" y="11875"/>
                      <a:pt x="899" y="12309"/>
                      <a:pt x="1397" y="12707"/>
                    </a:cubicBezTo>
                    <a:cubicBezTo>
                      <a:pt x="2877" y="13895"/>
                      <a:pt x="4472" y="14651"/>
                      <a:pt x="5980" y="14964"/>
                    </a:cubicBezTo>
                    <a:cubicBezTo>
                      <a:pt x="6080" y="14449"/>
                      <a:pt x="6273" y="13951"/>
                      <a:pt x="6514" y="13487"/>
                    </a:cubicBezTo>
                    <a:cubicBezTo>
                      <a:pt x="7270" y="12024"/>
                      <a:pt x="8456" y="10788"/>
                      <a:pt x="8953" y="9192"/>
                    </a:cubicBezTo>
                    <a:cubicBezTo>
                      <a:pt x="9919" y="6066"/>
                      <a:pt x="7419" y="3604"/>
                      <a:pt x="6060" y="1009"/>
                    </a:cubicBezTo>
                    <a:cubicBezTo>
                      <a:pt x="4990" y="461"/>
                      <a:pt x="3911" y="124"/>
                      <a:pt x="2884" y="0"/>
                    </a:cubicBezTo>
                    <a:close/>
                  </a:path>
                </a:pathLst>
              </a:custGeom>
              <a:solidFill>
                <a:srgbClr val="D7FF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71"/>
              <p:cNvSpPr/>
              <p:nvPr/>
            </p:nvSpPr>
            <p:spPr>
              <a:xfrm>
                <a:off x="-3010700" y="3002250"/>
                <a:ext cx="445275" cy="405100"/>
              </a:xfrm>
              <a:custGeom>
                <a:avLst/>
                <a:gdLst/>
                <a:ahLst/>
                <a:cxnLst/>
                <a:rect l="l" t="t" r="r" b="b"/>
                <a:pathLst>
                  <a:path w="17811" h="16204" extrusionOk="0">
                    <a:moveTo>
                      <a:pt x="5788" y="1014"/>
                    </a:moveTo>
                    <a:cubicBezTo>
                      <a:pt x="5871" y="1014"/>
                      <a:pt x="5956" y="1015"/>
                      <a:pt x="6041" y="1018"/>
                    </a:cubicBezTo>
                    <a:cubicBezTo>
                      <a:pt x="7875" y="1091"/>
                      <a:pt x="9848" y="1905"/>
                      <a:pt x="11598" y="3312"/>
                    </a:cubicBezTo>
                    <a:cubicBezTo>
                      <a:pt x="15183" y="6193"/>
                      <a:pt x="16695" y="10688"/>
                      <a:pt x="14968" y="13328"/>
                    </a:cubicBezTo>
                    <a:cubicBezTo>
                      <a:pt x="14180" y="14536"/>
                      <a:pt x="12829" y="15191"/>
                      <a:pt x="11148" y="15191"/>
                    </a:cubicBezTo>
                    <a:cubicBezTo>
                      <a:pt x="11063" y="15191"/>
                      <a:pt x="10978" y="15189"/>
                      <a:pt x="10892" y="15186"/>
                    </a:cubicBezTo>
                    <a:cubicBezTo>
                      <a:pt x="9058" y="15115"/>
                      <a:pt x="7085" y="14300"/>
                      <a:pt x="5334" y="12893"/>
                    </a:cubicBezTo>
                    <a:cubicBezTo>
                      <a:pt x="3583" y="11486"/>
                      <a:pt x="2271" y="9659"/>
                      <a:pt x="1641" y="7751"/>
                    </a:cubicBezTo>
                    <a:cubicBezTo>
                      <a:pt x="1021" y="5874"/>
                      <a:pt x="1134" y="4142"/>
                      <a:pt x="1963" y="2876"/>
                    </a:cubicBezTo>
                    <a:cubicBezTo>
                      <a:pt x="2171" y="2556"/>
                      <a:pt x="2426" y="2268"/>
                      <a:pt x="2717" y="2024"/>
                    </a:cubicBezTo>
                    <a:cubicBezTo>
                      <a:pt x="3503" y="1363"/>
                      <a:pt x="4556" y="1014"/>
                      <a:pt x="5788" y="1014"/>
                    </a:cubicBezTo>
                    <a:close/>
                    <a:moveTo>
                      <a:pt x="5580" y="1"/>
                    </a:moveTo>
                    <a:cubicBezTo>
                      <a:pt x="3626" y="1"/>
                      <a:pt x="2049" y="776"/>
                      <a:pt x="1119" y="2198"/>
                    </a:cubicBezTo>
                    <a:cubicBezTo>
                      <a:pt x="143" y="3691"/>
                      <a:pt x="0" y="5713"/>
                      <a:pt x="721" y="7891"/>
                    </a:cubicBezTo>
                    <a:cubicBezTo>
                      <a:pt x="1431" y="10035"/>
                      <a:pt x="2893" y="12078"/>
                      <a:pt x="4843" y="13645"/>
                    </a:cubicBezTo>
                    <a:cubicBezTo>
                      <a:pt x="6792" y="15212"/>
                      <a:pt x="8998" y="16118"/>
                      <a:pt x="11056" y="16198"/>
                    </a:cubicBezTo>
                    <a:cubicBezTo>
                      <a:pt x="11154" y="16202"/>
                      <a:pt x="11251" y="16204"/>
                      <a:pt x="11347" y="16204"/>
                    </a:cubicBezTo>
                    <a:cubicBezTo>
                      <a:pt x="12773" y="16204"/>
                      <a:pt x="13996" y="15793"/>
                      <a:pt x="14915" y="15022"/>
                    </a:cubicBezTo>
                    <a:cubicBezTo>
                      <a:pt x="15263" y="14730"/>
                      <a:pt x="15564" y="14388"/>
                      <a:pt x="15812" y="14008"/>
                    </a:cubicBezTo>
                    <a:cubicBezTo>
                      <a:pt x="17810" y="10951"/>
                      <a:pt x="16141" y="5815"/>
                      <a:pt x="12090" y="2559"/>
                    </a:cubicBezTo>
                    <a:cubicBezTo>
                      <a:pt x="10141" y="993"/>
                      <a:pt x="7934" y="86"/>
                      <a:pt x="5875" y="7"/>
                    </a:cubicBezTo>
                    <a:cubicBezTo>
                      <a:pt x="5776" y="3"/>
                      <a:pt x="5677" y="1"/>
                      <a:pt x="5580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71"/>
              <p:cNvSpPr/>
              <p:nvPr/>
            </p:nvSpPr>
            <p:spPr>
              <a:xfrm>
                <a:off x="-2449275" y="3654975"/>
                <a:ext cx="191325" cy="208925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8357" extrusionOk="0">
                    <a:moveTo>
                      <a:pt x="766" y="0"/>
                    </a:moveTo>
                    <a:cubicBezTo>
                      <a:pt x="758" y="0"/>
                      <a:pt x="749" y="0"/>
                      <a:pt x="741" y="1"/>
                    </a:cubicBezTo>
                    <a:cubicBezTo>
                      <a:pt x="160" y="23"/>
                      <a:pt x="1" y="652"/>
                      <a:pt x="124" y="1124"/>
                    </a:cubicBezTo>
                    <a:cubicBezTo>
                      <a:pt x="206" y="1424"/>
                      <a:pt x="343" y="1714"/>
                      <a:pt x="460" y="2004"/>
                    </a:cubicBezTo>
                    <a:cubicBezTo>
                      <a:pt x="589" y="2323"/>
                      <a:pt x="717" y="2645"/>
                      <a:pt x="846" y="2967"/>
                    </a:cubicBezTo>
                    <a:cubicBezTo>
                      <a:pt x="863" y="3001"/>
                      <a:pt x="877" y="3036"/>
                      <a:pt x="892" y="3072"/>
                    </a:cubicBezTo>
                    <a:cubicBezTo>
                      <a:pt x="1282" y="4438"/>
                      <a:pt x="1814" y="5762"/>
                      <a:pt x="2772" y="6834"/>
                    </a:cubicBezTo>
                    <a:cubicBezTo>
                      <a:pt x="3073" y="7179"/>
                      <a:pt x="3416" y="7484"/>
                      <a:pt x="3794" y="7743"/>
                    </a:cubicBezTo>
                    <a:cubicBezTo>
                      <a:pt x="4180" y="8006"/>
                      <a:pt x="4609" y="8240"/>
                      <a:pt x="5070" y="8328"/>
                    </a:cubicBezTo>
                    <a:cubicBezTo>
                      <a:pt x="5169" y="8347"/>
                      <a:pt x="5269" y="8357"/>
                      <a:pt x="5368" y="8357"/>
                    </a:cubicBezTo>
                    <a:cubicBezTo>
                      <a:pt x="5715" y="8357"/>
                      <a:pt x="6055" y="8239"/>
                      <a:pt x="6331" y="8018"/>
                    </a:cubicBezTo>
                    <a:cubicBezTo>
                      <a:pt x="6673" y="7746"/>
                      <a:pt x="6917" y="7372"/>
                      <a:pt x="7148" y="7004"/>
                    </a:cubicBezTo>
                    <a:cubicBezTo>
                      <a:pt x="7385" y="6624"/>
                      <a:pt x="7653" y="6063"/>
                      <a:pt x="7263" y="5679"/>
                    </a:cubicBezTo>
                    <a:cubicBezTo>
                      <a:pt x="7133" y="5551"/>
                      <a:pt x="6991" y="5501"/>
                      <a:pt x="6847" y="5501"/>
                    </a:cubicBezTo>
                    <a:cubicBezTo>
                      <a:pt x="6700" y="5501"/>
                      <a:pt x="6551" y="5553"/>
                      <a:pt x="6411" y="5629"/>
                    </a:cubicBezTo>
                    <a:cubicBezTo>
                      <a:pt x="6585" y="5323"/>
                      <a:pt x="6763" y="5018"/>
                      <a:pt x="6938" y="4712"/>
                    </a:cubicBezTo>
                    <a:cubicBezTo>
                      <a:pt x="7126" y="4384"/>
                      <a:pt x="7392" y="3889"/>
                      <a:pt x="7026" y="3572"/>
                    </a:cubicBezTo>
                    <a:cubicBezTo>
                      <a:pt x="6920" y="3480"/>
                      <a:pt x="6798" y="3444"/>
                      <a:pt x="6672" y="3444"/>
                    </a:cubicBezTo>
                    <a:cubicBezTo>
                      <a:pt x="6425" y="3444"/>
                      <a:pt x="6162" y="3583"/>
                      <a:pt x="5975" y="3719"/>
                    </a:cubicBezTo>
                    <a:cubicBezTo>
                      <a:pt x="5807" y="3845"/>
                      <a:pt x="5653" y="3989"/>
                      <a:pt x="5519" y="4150"/>
                    </a:cubicBezTo>
                    <a:cubicBezTo>
                      <a:pt x="5607" y="3746"/>
                      <a:pt x="5699" y="3345"/>
                      <a:pt x="5787" y="2943"/>
                    </a:cubicBezTo>
                    <a:cubicBezTo>
                      <a:pt x="5883" y="2511"/>
                      <a:pt x="6051" y="1936"/>
                      <a:pt x="5645" y="1606"/>
                    </a:cubicBezTo>
                    <a:cubicBezTo>
                      <a:pt x="5535" y="1516"/>
                      <a:pt x="5421" y="1479"/>
                      <a:pt x="5306" y="1479"/>
                    </a:cubicBezTo>
                    <a:cubicBezTo>
                      <a:pt x="5004" y="1479"/>
                      <a:pt x="4706" y="1738"/>
                      <a:pt x="4519" y="1967"/>
                    </a:cubicBezTo>
                    <a:cubicBezTo>
                      <a:pt x="4400" y="2113"/>
                      <a:pt x="4297" y="2272"/>
                      <a:pt x="4212" y="2440"/>
                    </a:cubicBezTo>
                    <a:cubicBezTo>
                      <a:pt x="4228" y="2241"/>
                      <a:pt x="4245" y="2045"/>
                      <a:pt x="4260" y="1846"/>
                    </a:cubicBezTo>
                    <a:cubicBezTo>
                      <a:pt x="4292" y="1472"/>
                      <a:pt x="4382" y="921"/>
                      <a:pt x="3963" y="714"/>
                    </a:cubicBezTo>
                    <a:cubicBezTo>
                      <a:pt x="3893" y="680"/>
                      <a:pt x="3825" y="665"/>
                      <a:pt x="3757" y="665"/>
                    </a:cubicBezTo>
                    <a:cubicBezTo>
                      <a:pt x="3453" y="665"/>
                      <a:pt x="3182" y="972"/>
                      <a:pt x="3007" y="1196"/>
                    </a:cubicBezTo>
                    <a:cubicBezTo>
                      <a:pt x="2858" y="1385"/>
                      <a:pt x="2684" y="1911"/>
                      <a:pt x="2584" y="2124"/>
                    </a:cubicBezTo>
                    <a:cubicBezTo>
                      <a:pt x="2424" y="1796"/>
                      <a:pt x="2160" y="1326"/>
                      <a:pt x="1936" y="1001"/>
                    </a:cubicBezTo>
                    <a:cubicBezTo>
                      <a:pt x="1657" y="597"/>
                      <a:pt x="1300" y="0"/>
                      <a:pt x="766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71"/>
              <p:cNvSpPr/>
              <p:nvPr/>
            </p:nvSpPr>
            <p:spPr>
              <a:xfrm>
                <a:off x="-2189200" y="3046100"/>
                <a:ext cx="793150" cy="598450"/>
              </a:xfrm>
              <a:custGeom>
                <a:avLst/>
                <a:gdLst/>
                <a:ahLst/>
                <a:cxnLst/>
                <a:rect l="l" t="t" r="r" b="b"/>
                <a:pathLst>
                  <a:path w="31726" h="23938" extrusionOk="0">
                    <a:moveTo>
                      <a:pt x="21287" y="0"/>
                    </a:moveTo>
                    <a:cubicBezTo>
                      <a:pt x="18151" y="2280"/>
                      <a:pt x="14536" y="3808"/>
                      <a:pt x="10716" y="4471"/>
                    </a:cubicBezTo>
                    <a:cubicBezTo>
                      <a:pt x="10287" y="4545"/>
                      <a:pt x="9834" y="4602"/>
                      <a:pt x="9390" y="4602"/>
                    </a:cubicBezTo>
                    <a:cubicBezTo>
                      <a:pt x="8647" y="4602"/>
                      <a:pt x="7930" y="4445"/>
                      <a:pt x="7392" y="3953"/>
                    </a:cubicBezTo>
                    <a:cubicBezTo>
                      <a:pt x="6835" y="3442"/>
                      <a:pt x="6597" y="2653"/>
                      <a:pt x="6606" y="1897"/>
                    </a:cubicBezTo>
                    <a:lnTo>
                      <a:pt x="6606" y="1897"/>
                    </a:lnTo>
                    <a:cubicBezTo>
                      <a:pt x="5253" y="2942"/>
                      <a:pt x="3548" y="3527"/>
                      <a:pt x="1840" y="3527"/>
                    </a:cubicBezTo>
                    <a:cubicBezTo>
                      <a:pt x="1787" y="3527"/>
                      <a:pt x="1735" y="3527"/>
                      <a:pt x="1682" y="3525"/>
                    </a:cubicBezTo>
                    <a:cubicBezTo>
                      <a:pt x="1035" y="5602"/>
                      <a:pt x="477" y="7708"/>
                      <a:pt x="274" y="9871"/>
                    </a:cubicBezTo>
                    <a:cubicBezTo>
                      <a:pt x="1" y="12810"/>
                      <a:pt x="431" y="15910"/>
                      <a:pt x="2053" y="18378"/>
                    </a:cubicBezTo>
                    <a:cubicBezTo>
                      <a:pt x="3435" y="20483"/>
                      <a:pt x="5592" y="21995"/>
                      <a:pt x="7940" y="22900"/>
                    </a:cubicBezTo>
                    <a:cubicBezTo>
                      <a:pt x="9739" y="23593"/>
                      <a:pt x="11667" y="23937"/>
                      <a:pt x="13596" y="23937"/>
                    </a:cubicBezTo>
                    <a:cubicBezTo>
                      <a:pt x="14960" y="23937"/>
                      <a:pt x="16324" y="23765"/>
                      <a:pt x="17643" y="23422"/>
                    </a:cubicBezTo>
                    <a:cubicBezTo>
                      <a:pt x="19143" y="23032"/>
                      <a:pt x="20573" y="22417"/>
                      <a:pt x="21885" y="21596"/>
                    </a:cubicBezTo>
                    <a:cubicBezTo>
                      <a:pt x="24748" y="19813"/>
                      <a:pt x="27033" y="17102"/>
                      <a:pt x="28270" y="13961"/>
                    </a:cubicBezTo>
                    <a:cubicBezTo>
                      <a:pt x="29311" y="13520"/>
                      <a:pt x="30188" y="12769"/>
                      <a:pt x="30787" y="11812"/>
                    </a:cubicBezTo>
                    <a:cubicBezTo>
                      <a:pt x="31449" y="10739"/>
                      <a:pt x="31726" y="9471"/>
                      <a:pt x="31566" y="8220"/>
                    </a:cubicBezTo>
                    <a:cubicBezTo>
                      <a:pt x="31441" y="7254"/>
                      <a:pt x="30988" y="6253"/>
                      <a:pt x="30119" y="5810"/>
                    </a:cubicBezTo>
                    <a:cubicBezTo>
                      <a:pt x="29829" y="5667"/>
                      <a:pt x="29510" y="5593"/>
                      <a:pt x="29187" y="5593"/>
                    </a:cubicBezTo>
                    <a:cubicBezTo>
                      <a:pt x="29148" y="5593"/>
                      <a:pt x="29108" y="5594"/>
                      <a:pt x="29068" y="5597"/>
                    </a:cubicBezTo>
                    <a:cubicBezTo>
                      <a:pt x="28668" y="5619"/>
                      <a:pt x="28283" y="5754"/>
                      <a:pt x="27958" y="5985"/>
                    </a:cubicBezTo>
                    <a:cubicBezTo>
                      <a:pt x="27400" y="6391"/>
                      <a:pt x="27073" y="7095"/>
                      <a:pt x="27109" y="7783"/>
                    </a:cubicBezTo>
                    <a:cubicBezTo>
                      <a:pt x="25516" y="7264"/>
                      <a:pt x="24083" y="6263"/>
                      <a:pt x="23056" y="4939"/>
                    </a:cubicBezTo>
                    <a:cubicBezTo>
                      <a:pt x="21960" y="3520"/>
                      <a:pt x="21339" y="1792"/>
                      <a:pt x="21287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71"/>
              <p:cNvSpPr/>
              <p:nvPr/>
            </p:nvSpPr>
            <p:spPr>
              <a:xfrm>
                <a:off x="-1905650" y="3434900"/>
                <a:ext cx="2168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6005" extrusionOk="0">
                    <a:moveTo>
                      <a:pt x="6978" y="0"/>
                    </a:moveTo>
                    <a:cubicBezTo>
                      <a:pt x="6765" y="0"/>
                      <a:pt x="6531" y="70"/>
                      <a:pt x="6275" y="185"/>
                    </a:cubicBezTo>
                    <a:cubicBezTo>
                      <a:pt x="5565" y="500"/>
                      <a:pt x="4691" y="1165"/>
                      <a:pt x="3643" y="1636"/>
                    </a:cubicBezTo>
                    <a:cubicBezTo>
                      <a:pt x="2648" y="2085"/>
                      <a:pt x="1676" y="2278"/>
                      <a:pt x="1026" y="2551"/>
                    </a:cubicBezTo>
                    <a:lnTo>
                      <a:pt x="1026" y="2553"/>
                    </a:lnTo>
                    <a:cubicBezTo>
                      <a:pt x="326" y="2846"/>
                      <a:pt x="1" y="3231"/>
                      <a:pt x="404" y="4127"/>
                    </a:cubicBezTo>
                    <a:cubicBezTo>
                      <a:pt x="946" y="5327"/>
                      <a:pt x="2212" y="6004"/>
                      <a:pt x="3625" y="6004"/>
                    </a:cubicBezTo>
                    <a:cubicBezTo>
                      <a:pt x="3931" y="6004"/>
                      <a:pt x="4244" y="5972"/>
                      <a:pt x="4559" y="5907"/>
                    </a:cubicBezTo>
                    <a:cubicBezTo>
                      <a:pt x="4906" y="5834"/>
                      <a:pt x="5245" y="5724"/>
                      <a:pt x="5569" y="5578"/>
                    </a:cubicBezTo>
                    <a:cubicBezTo>
                      <a:pt x="7625" y="4649"/>
                      <a:pt x="8672" y="2511"/>
                      <a:pt x="7913" y="782"/>
                    </a:cubicBezTo>
                    <a:cubicBezTo>
                      <a:pt x="7908" y="770"/>
                      <a:pt x="7903" y="760"/>
                      <a:pt x="7897" y="750"/>
                    </a:cubicBezTo>
                    <a:cubicBezTo>
                      <a:pt x="7653" y="208"/>
                      <a:pt x="7347" y="0"/>
                      <a:pt x="6978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71"/>
              <p:cNvSpPr/>
              <p:nvPr/>
            </p:nvSpPr>
            <p:spPr>
              <a:xfrm>
                <a:off x="-1880000" y="3439525"/>
                <a:ext cx="131250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3005" extrusionOk="0">
                    <a:moveTo>
                      <a:pt x="5249" y="0"/>
                    </a:moveTo>
                    <a:lnTo>
                      <a:pt x="5249" y="0"/>
                    </a:lnTo>
                    <a:cubicBezTo>
                      <a:pt x="4539" y="315"/>
                      <a:pt x="3665" y="980"/>
                      <a:pt x="2617" y="1449"/>
                    </a:cubicBezTo>
                    <a:cubicBezTo>
                      <a:pt x="1622" y="1900"/>
                      <a:pt x="650" y="2093"/>
                      <a:pt x="0" y="2366"/>
                    </a:cubicBezTo>
                    <a:lnTo>
                      <a:pt x="0" y="2368"/>
                    </a:lnTo>
                    <a:cubicBezTo>
                      <a:pt x="0" y="2368"/>
                      <a:pt x="553" y="3005"/>
                      <a:pt x="1744" y="3005"/>
                    </a:cubicBezTo>
                    <a:cubicBezTo>
                      <a:pt x="2087" y="3005"/>
                      <a:pt x="2484" y="2952"/>
                      <a:pt x="2936" y="2815"/>
                    </a:cubicBezTo>
                    <a:cubicBezTo>
                      <a:pt x="4912" y="2220"/>
                      <a:pt x="5236" y="95"/>
                      <a:pt x="5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71"/>
              <p:cNvSpPr/>
              <p:nvPr/>
            </p:nvSpPr>
            <p:spPr>
              <a:xfrm>
                <a:off x="-1792975" y="3454425"/>
                <a:ext cx="10410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127" extrusionOk="0">
                    <a:moveTo>
                      <a:pt x="3406" y="1"/>
                    </a:moveTo>
                    <a:lnTo>
                      <a:pt x="3406" y="1"/>
                    </a:lnTo>
                    <a:cubicBezTo>
                      <a:pt x="282" y="1291"/>
                      <a:pt x="1" y="3924"/>
                      <a:pt x="52" y="5126"/>
                    </a:cubicBezTo>
                    <a:cubicBezTo>
                      <a:pt x="399" y="5053"/>
                      <a:pt x="738" y="4943"/>
                      <a:pt x="1062" y="4797"/>
                    </a:cubicBezTo>
                    <a:cubicBezTo>
                      <a:pt x="3118" y="3868"/>
                      <a:pt x="4163" y="1730"/>
                      <a:pt x="340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71"/>
              <p:cNvSpPr/>
              <p:nvPr/>
            </p:nvSpPr>
            <p:spPr>
              <a:xfrm>
                <a:off x="-1917800" y="3166750"/>
                <a:ext cx="183575" cy="232700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9308" extrusionOk="0">
                    <a:moveTo>
                      <a:pt x="3347" y="0"/>
                    </a:moveTo>
                    <a:cubicBezTo>
                      <a:pt x="3237" y="0"/>
                      <a:pt x="3127" y="7"/>
                      <a:pt x="3016" y="21"/>
                    </a:cubicBezTo>
                    <a:cubicBezTo>
                      <a:pt x="1231" y="249"/>
                      <a:pt x="1" y="2265"/>
                      <a:pt x="126" y="4630"/>
                    </a:cubicBezTo>
                    <a:cubicBezTo>
                      <a:pt x="136" y="4782"/>
                      <a:pt x="148" y="4938"/>
                      <a:pt x="168" y="5096"/>
                    </a:cubicBezTo>
                    <a:cubicBezTo>
                      <a:pt x="476" y="7503"/>
                      <a:pt x="2095" y="9307"/>
                      <a:pt x="3869" y="9307"/>
                    </a:cubicBezTo>
                    <a:cubicBezTo>
                      <a:pt x="3979" y="9307"/>
                      <a:pt x="4091" y="9300"/>
                      <a:pt x="4202" y="9286"/>
                    </a:cubicBezTo>
                    <a:cubicBezTo>
                      <a:pt x="4372" y="9264"/>
                      <a:pt x="4541" y="9225"/>
                      <a:pt x="4704" y="9172"/>
                    </a:cubicBezTo>
                    <a:cubicBezTo>
                      <a:pt x="6319" y="8625"/>
                      <a:pt x="7343" y="6538"/>
                      <a:pt x="7046" y="4215"/>
                    </a:cubicBezTo>
                    <a:cubicBezTo>
                      <a:pt x="6740" y="1805"/>
                      <a:pt x="5120" y="0"/>
                      <a:pt x="3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71"/>
              <p:cNvSpPr/>
              <p:nvPr/>
            </p:nvSpPr>
            <p:spPr>
              <a:xfrm>
                <a:off x="-2152200" y="3185975"/>
                <a:ext cx="183625" cy="232650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9306" extrusionOk="0">
                    <a:moveTo>
                      <a:pt x="3345" y="1"/>
                    </a:moveTo>
                    <a:cubicBezTo>
                      <a:pt x="3235" y="1"/>
                      <a:pt x="3125" y="8"/>
                      <a:pt x="3014" y="22"/>
                    </a:cubicBezTo>
                    <a:cubicBezTo>
                      <a:pt x="1233" y="249"/>
                      <a:pt x="0" y="2266"/>
                      <a:pt x="128" y="4627"/>
                    </a:cubicBezTo>
                    <a:cubicBezTo>
                      <a:pt x="134" y="4783"/>
                      <a:pt x="148" y="4939"/>
                      <a:pt x="170" y="5093"/>
                    </a:cubicBezTo>
                    <a:cubicBezTo>
                      <a:pt x="478" y="7501"/>
                      <a:pt x="2095" y="9306"/>
                      <a:pt x="3867" y="9306"/>
                    </a:cubicBezTo>
                    <a:cubicBezTo>
                      <a:pt x="3978" y="9306"/>
                      <a:pt x="4089" y="9299"/>
                      <a:pt x="4200" y="9285"/>
                    </a:cubicBezTo>
                    <a:cubicBezTo>
                      <a:pt x="4372" y="9262"/>
                      <a:pt x="4541" y="9222"/>
                      <a:pt x="4705" y="9166"/>
                    </a:cubicBezTo>
                    <a:cubicBezTo>
                      <a:pt x="6319" y="8624"/>
                      <a:pt x="7344" y="6537"/>
                      <a:pt x="7048" y="4213"/>
                    </a:cubicBezTo>
                    <a:cubicBezTo>
                      <a:pt x="6737" y="1805"/>
                      <a:pt x="5119" y="1"/>
                      <a:pt x="3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71"/>
              <p:cNvSpPr/>
              <p:nvPr/>
            </p:nvSpPr>
            <p:spPr>
              <a:xfrm>
                <a:off x="-1914675" y="3247075"/>
                <a:ext cx="134150" cy="152350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6094" extrusionOk="0">
                    <a:moveTo>
                      <a:pt x="2243" y="1"/>
                    </a:moveTo>
                    <a:cubicBezTo>
                      <a:pt x="2143" y="1"/>
                      <a:pt x="2042" y="7"/>
                      <a:pt x="1942" y="20"/>
                    </a:cubicBezTo>
                    <a:cubicBezTo>
                      <a:pt x="1120" y="125"/>
                      <a:pt x="431" y="656"/>
                      <a:pt x="1" y="1417"/>
                    </a:cubicBezTo>
                    <a:cubicBezTo>
                      <a:pt x="11" y="1569"/>
                      <a:pt x="23" y="1725"/>
                      <a:pt x="43" y="1883"/>
                    </a:cubicBezTo>
                    <a:cubicBezTo>
                      <a:pt x="351" y="4290"/>
                      <a:pt x="1971" y="6094"/>
                      <a:pt x="3746" y="6094"/>
                    </a:cubicBezTo>
                    <a:cubicBezTo>
                      <a:pt x="3856" y="6094"/>
                      <a:pt x="3966" y="6087"/>
                      <a:pt x="4077" y="6073"/>
                    </a:cubicBezTo>
                    <a:cubicBezTo>
                      <a:pt x="4247" y="6049"/>
                      <a:pt x="4416" y="6010"/>
                      <a:pt x="4579" y="5957"/>
                    </a:cubicBezTo>
                    <a:cubicBezTo>
                      <a:pt x="5103" y="5234"/>
                      <a:pt x="5365" y="4230"/>
                      <a:pt x="5228" y="3164"/>
                    </a:cubicBezTo>
                    <a:cubicBezTo>
                      <a:pt x="4998" y="1352"/>
                      <a:pt x="3693" y="1"/>
                      <a:pt x="2243" y="1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71"/>
              <p:cNvSpPr/>
              <p:nvPr/>
            </p:nvSpPr>
            <p:spPr>
              <a:xfrm>
                <a:off x="-2149025" y="3266300"/>
                <a:ext cx="13405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6093" extrusionOk="0">
                    <a:moveTo>
                      <a:pt x="2237" y="0"/>
                    </a:moveTo>
                    <a:cubicBezTo>
                      <a:pt x="2138" y="0"/>
                      <a:pt x="2039" y="6"/>
                      <a:pt x="1939" y="19"/>
                    </a:cubicBezTo>
                    <a:cubicBezTo>
                      <a:pt x="1116" y="124"/>
                      <a:pt x="431" y="655"/>
                      <a:pt x="1" y="1414"/>
                    </a:cubicBezTo>
                    <a:cubicBezTo>
                      <a:pt x="7" y="1570"/>
                      <a:pt x="21" y="1726"/>
                      <a:pt x="43" y="1880"/>
                    </a:cubicBezTo>
                    <a:cubicBezTo>
                      <a:pt x="351" y="4288"/>
                      <a:pt x="1968" y="6093"/>
                      <a:pt x="3740" y="6093"/>
                    </a:cubicBezTo>
                    <a:cubicBezTo>
                      <a:pt x="3851" y="6093"/>
                      <a:pt x="3962" y="6086"/>
                      <a:pt x="4073" y="6072"/>
                    </a:cubicBezTo>
                    <a:cubicBezTo>
                      <a:pt x="4245" y="6049"/>
                      <a:pt x="4414" y="6009"/>
                      <a:pt x="4578" y="5953"/>
                    </a:cubicBezTo>
                    <a:cubicBezTo>
                      <a:pt x="5102" y="5233"/>
                      <a:pt x="5361" y="4233"/>
                      <a:pt x="5226" y="3170"/>
                    </a:cubicBezTo>
                    <a:cubicBezTo>
                      <a:pt x="4993" y="1351"/>
                      <a:pt x="3689" y="0"/>
                      <a:pt x="2237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71"/>
              <p:cNvSpPr/>
              <p:nvPr/>
            </p:nvSpPr>
            <p:spPr>
              <a:xfrm>
                <a:off x="-1994400" y="3387225"/>
                <a:ext cx="61425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359" extrusionOk="0">
                    <a:moveTo>
                      <a:pt x="2295" y="1"/>
                    </a:moveTo>
                    <a:cubicBezTo>
                      <a:pt x="2295" y="1"/>
                      <a:pt x="1420" y="970"/>
                      <a:pt x="710" y="1289"/>
                    </a:cubicBezTo>
                    <a:cubicBezTo>
                      <a:pt x="0" y="1607"/>
                      <a:pt x="115" y="3084"/>
                      <a:pt x="2032" y="3358"/>
                    </a:cubicBezTo>
                    <a:cubicBezTo>
                      <a:pt x="2032" y="3358"/>
                      <a:pt x="970" y="2585"/>
                      <a:pt x="1393" y="1907"/>
                    </a:cubicBezTo>
                    <a:cubicBezTo>
                      <a:pt x="1815" y="1229"/>
                      <a:pt x="2456" y="628"/>
                      <a:pt x="2295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71"/>
              <p:cNvSpPr/>
              <p:nvPr/>
            </p:nvSpPr>
            <p:spPr>
              <a:xfrm>
                <a:off x="-1748150" y="3586000"/>
                <a:ext cx="1197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791" h="2796" extrusionOk="0">
                    <a:moveTo>
                      <a:pt x="4245" y="0"/>
                    </a:moveTo>
                    <a:cubicBezTo>
                      <a:pt x="2931" y="821"/>
                      <a:pt x="1501" y="1436"/>
                      <a:pt x="1" y="1826"/>
                    </a:cubicBezTo>
                    <a:lnTo>
                      <a:pt x="74" y="2163"/>
                    </a:lnTo>
                    <a:cubicBezTo>
                      <a:pt x="114" y="2350"/>
                      <a:pt x="152" y="2534"/>
                      <a:pt x="192" y="2722"/>
                    </a:cubicBezTo>
                    <a:lnTo>
                      <a:pt x="189" y="2788"/>
                    </a:lnTo>
                    <a:cubicBezTo>
                      <a:pt x="287" y="2793"/>
                      <a:pt x="384" y="2796"/>
                      <a:pt x="482" y="2796"/>
                    </a:cubicBezTo>
                    <a:cubicBezTo>
                      <a:pt x="2081" y="2796"/>
                      <a:pt x="3676" y="2135"/>
                      <a:pt x="4791" y="990"/>
                    </a:cubicBezTo>
                    <a:lnTo>
                      <a:pt x="4735" y="885"/>
                    </a:lnTo>
                    <a:cubicBezTo>
                      <a:pt x="4570" y="592"/>
                      <a:pt x="4408" y="294"/>
                      <a:pt x="4245" y="0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71"/>
              <p:cNvSpPr/>
              <p:nvPr/>
            </p:nvSpPr>
            <p:spPr>
              <a:xfrm>
                <a:off x="-1683050" y="3319550"/>
                <a:ext cx="11667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4491" extrusionOk="0">
                    <a:moveTo>
                      <a:pt x="2243" y="1"/>
                    </a:moveTo>
                    <a:cubicBezTo>
                      <a:pt x="1004" y="1"/>
                      <a:pt x="0" y="1005"/>
                      <a:pt x="0" y="2245"/>
                    </a:cubicBezTo>
                    <a:cubicBezTo>
                      <a:pt x="0" y="3152"/>
                      <a:pt x="546" y="3972"/>
                      <a:pt x="1385" y="4319"/>
                    </a:cubicBezTo>
                    <a:cubicBezTo>
                      <a:pt x="1663" y="4435"/>
                      <a:pt x="1955" y="4491"/>
                      <a:pt x="2244" y="4491"/>
                    </a:cubicBezTo>
                    <a:cubicBezTo>
                      <a:pt x="2828" y="4491"/>
                      <a:pt x="3401" y="4263"/>
                      <a:pt x="3831" y="3835"/>
                    </a:cubicBezTo>
                    <a:cubicBezTo>
                      <a:pt x="4473" y="3192"/>
                      <a:pt x="4666" y="2226"/>
                      <a:pt x="4319" y="1387"/>
                    </a:cubicBezTo>
                    <a:cubicBezTo>
                      <a:pt x="3971" y="548"/>
                      <a:pt x="3154" y="3"/>
                      <a:pt x="2246" y="1"/>
                    </a:cubicBezTo>
                    <a:cubicBezTo>
                      <a:pt x="2245" y="1"/>
                      <a:pt x="2244" y="1"/>
                      <a:pt x="2243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71"/>
              <p:cNvSpPr/>
              <p:nvPr/>
            </p:nvSpPr>
            <p:spPr>
              <a:xfrm>
                <a:off x="-2308525" y="2749325"/>
                <a:ext cx="854725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34189" h="19656" extrusionOk="0">
                    <a:moveTo>
                      <a:pt x="18676" y="1525"/>
                    </a:moveTo>
                    <a:cubicBezTo>
                      <a:pt x="18749" y="1525"/>
                      <a:pt x="18821" y="1526"/>
                      <a:pt x="18894" y="1527"/>
                    </a:cubicBezTo>
                    <a:cubicBezTo>
                      <a:pt x="19567" y="1539"/>
                      <a:pt x="20238" y="1612"/>
                      <a:pt x="20899" y="1747"/>
                    </a:cubicBezTo>
                    <a:cubicBezTo>
                      <a:pt x="23446" y="2271"/>
                      <a:pt x="25750" y="3690"/>
                      <a:pt x="27350" y="5742"/>
                    </a:cubicBezTo>
                    <a:cubicBezTo>
                      <a:pt x="27812" y="6337"/>
                      <a:pt x="28214" y="6980"/>
                      <a:pt x="28546" y="7656"/>
                    </a:cubicBezTo>
                    <a:cubicBezTo>
                      <a:pt x="27867" y="6549"/>
                      <a:pt x="26934" y="5588"/>
                      <a:pt x="25880" y="4820"/>
                    </a:cubicBezTo>
                    <a:cubicBezTo>
                      <a:pt x="24336" y="3695"/>
                      <a:pt x="22541" y="2963"/>
                      <a:pt x="20697" y="2451"/>
                    </a:cubicBezTo>
                    <a:cubicBezTo>
                      <a:pt x="19873" y="2222"/>
                      <a:pt x="19024" y="2035"/>
                      <a:pt x="18170" y="2035"/>
                    </a:cubicBezTo>
                    <a:cubicBezTo>
                      <a:pt x="18038" y="2035"/>
                      <a:pt x="17905" y="2040"/>
                      <a:pt x="17772" y="2049"/>
                    </a:cubicBezTo>
                    <a:cubicBezTo>
                      <a:pt x="16784" y="2120"/>
                      <a:pt x="15787" y="2503"/>
                      <a:pt x="15145" y="3253"/>
                    </a:cubicBezTo>
                    <a:cubicBezTo>
                      <a:pt x="15053" y="3359"/>
                      <a:pt x="14972" y="3475"/>
                      <a:pt x="14901" y="3595"/>
                    </a:cubicBezTo>
                    <a:cubicBezTo>
                      <a:pt x="14975" y="3288"/>
                      <a:pt x="15111" y="3002"/>
                      <a:pt x="15302" y="2753"/>
                    </a:cubicBezTo>
                    <a:cubicBezTo>
                      <a:pt x="15699" y="2230"/>
                      <a:pt x="16285" y="1910"/>
                      <a:pt x="16906" y="1736"/>
                    </a:cubicBezTo>
                    <a:cubicBezTo>
                      <a:pt x="17480" y="1572"/>
                      <a:pt x="18080" y="1525"/>
                      <a:pt x="18676" y="1525"/>
                    </a:cubicBezTo>
                    <a:close/>
                    <a:moveTo>
                      <a:pt x="6369" y="265"/>
                    </a:moveTo>
                    <a:cubicBezTo>
                      <a:pt x="7605" y="265"/>
                      <a:pt x="8846" y="579"/>
                      <a:pt x="9967" y="1083"/>
                    </a:cubicBezTo>
                    <a:cubicBezTo>
                      <a:pt x="10653" y="1392"/>
                      <a:pt x="11299" y="1771"/>
                      <a:pt x="11914" y="2197"/>
                    </a:cubicBezTo>
                    <a:cubicBezTo>
                      <a:pt x="11853" y="2164"/>
                      <a:pt x="11794" y="2127"/>
                      <a:pt x="11733" y="2095"/>
                    </a:cubicBezTo>
                    <a:cubicBezTo>
                      <a:pt x="10162" y="1263"/>
                      <a:pt x="8405" y="595"/>
                      <a:pt x="6603" y="595"/>
                    </a:cubicBezTo>
                    <a:cubicBezTo>
                      <a:pt x="6550" y="595"/>
                      <a:pt x="6498" y="595"/>
                      <a:pt x="6445" y="597"/>
                    </a:cubicBezTo>
                    <a:cubicBezTo>
                      <a:pt x="4694" y="631"/>
                      <a:pt x="2965" y="1308"/>
                      <a:pt x="1884" y="2724"/>
                    </a:cubicBezTo>
                    <a:cubicBezTo>
                      <a:pt x="816" y="4122"/>
                      <a:pt x="711" y="5876"/>
                      <a:pt x="1448" y="7451"/>
                    </a:cubicBezTo>
                    <a:cubicBezTo>
                      <a:pt x="1906" y="8432"/>
                      <a:pt x="2630" y="9207"/>
                      <a:pt x="3462" y="9864"/>
                    </a:cubicBezTo>
                    <a:cubicBezTo>
                      <a:pt x="2465" y="9432"/>
                      <a:pt x="1613" y="8671"/>
                      <a:pt x="1098" y="7713"/>
                    </a:cubicBezTo>
                    <a:cubicBezTo>
                      <a:pt x="311" y="6251"/>
                      <a:pt x="355" y="4388"/>
                      <a:pt x="1209" y="2963"/>
                    </a:cubicBezTo>
                    <a:cubicBezTo>
                      <a:pt x="1986" y="1668"/>
                      <a:pt x="3350" y="795"/>
                      <a:pt x="4801" y="446"/>
                    </a:cubicBezTo>
                    <a:cubicBezTo>
                      <a:pt x="5316" y="322"/>
                      <a:pt x="5842" y="265"/>
                      <a:pt x="6369" y="265"/>
                    </a:cubicBezTo>
                    <a:close/>
                    <a:moveTo>
                      <a:pt x="23819" y="13324"/>
                    </a:moveTo>
                    <a:cubicBezTo>
                      <a:pt x="22502" y="14195"/>
                      <a:pt x="21119" y="14968"/>
                      <a:pt x="19660" y="15576"/>
                    </a:cubicBezTo>
                    <a:cubicBezTo>
                      <a:pt x="18507" y="16057"/>
                      <a:pt x="17311" y="16432"/>
                      <a:pt x="16084" y="16664"/>
                    </a:cubicBezTo>
                    <a:cubicBezTo>
                      <a:pt x="15467" y="16781"/>
                      <a:pt x="14836" y="16871"/>
                      <a:pt x="14208" y="16895"/>
                    </a:cubicBezTo>
                    <a:cubicBezTo>
                      <a:pt x="14130" y="16897"/>
                      <a:pt x="14052" y="16899"/>
                      <a:pt x="13973" y="16899"/>
                    </a:cubicBezTo>
                    <a:cubicBezTo>
                      <a:pt x="13427" y="16899"/>
                      <a:pt x="12868" y="16823"/>
                      <a:pt x="12391" y="16547"/>
                    </a:cubicBezTo>
                    <a:cubicBezTo>
                      <a:pt x="11825" y="16220"/>
                      <a:pt x="11426" y="15620"/>
                      <a:pt x="11348" y="14971"/>
                    </a:cubicBezTo>
                    <a:cubicBezTo>
                      <a:pt x="11318" y="14713"/>
                      <a:pt x="11336" y="14454"/>
                      <a:pt x="11402" y="14203"/>
                    </a:cubicBezTo>
                    <a:cubicBezTo>
                      <a:pt x="11475" y="14815"/>
                      <a:pt x="11714" y="15412"/>
                      <a:pt x="12163" y="15824"/>
                    </a:cubicBezTo>
                    <a:cubicBezTo>
                      <a:pt x="12701" y="16317"/>
                      <a:pt x="13420" y="16474"/>
                      <a:pt x="14163" y="16474"/>
                    </a:cubicBezTo>
                    <a:cubicBezTo>
                      <a:pt x="14607" y="16474"/>
                      <a:pt x="15060" y="16418"/>
                      <a:pt x="15489" y="16344"/>
                    </a:cubicBezTo>
                    <a:cubicBezTo>
                      <a:pt x="18421" y="15834"/>
                      <a:pt x="21241" y="14812"/>
                      <a:pt x="23819" y="13324"/>
                    </a:cubicBezTo>
                    <a:close/>
                    <a:moveTo>
                      <a:pt x="6369" y="0"/>
                    </a:moveTo>
                    <a:cubicBezTo>
                      <a:pt x="5936" y="0"/>
                      <a:pt x="5503" y="37"/>
                      <a:pt x="5074" y="115"/>
                    </a:cubicBezTo>
                    <a:cubicBezTo>
                      <a:pt x="3535" y="395"/>
                      <a:pt x="2072" y="1244"/>
                      <a:pt x="1169" y="2536"/>
                    </a:cubicBezTo>
                    <a:cubicBezTo>
                      <a:pt x="181" y="3944"/>
                      <a:pt x="1" y="5841"/>
                      <a:pt x="665" y="7424"/>
                    </a:cubicBezTo>
                    <a:cubicBezTo>
                      <a:pt x="1231" y="8776"/>
                      <a:pt x="2403" y="9807"/>
                      <a:pt x="3775" y="10266"/>
                    </a:cubicBezTo>
                    <a:cubicBezTo>
                      <a:pt x="3291" y="10598"/>
                      <a:pt x="2913" y="11088"/>
                      <a:pt x="2735" y="11649"/>
                    </a:cubicBezTo>
                    <a:cubicBezTo>
                      <a:pt x="2491" y="12418"/>
                      <a:pt x="2630" y="13305"/>
                      <a:pt x="3098" y="13966"/>
                    </a:cubicBezTo>
                    <a:cubicBezTo>
                      <a:pt x="3779" y="14925"/>
                      <a:pt x="5018" y="15320"/>
                      <a:pt x="6191" y="15388"/>
                    </a:cubicBezTo>
                    <a:cubicBezTo>
                      <a:pt x="6279" y="15393"/>
                      <a:pt x="6367" y="15396"/>
                      <a:pt x="6455" y="15396"/>
                    </a:cubicBezTo>
                    <a:cubicBezTo>
                      <a:pt x="6507" y="15398"/>
                      <a:pt x="6558" y="15398"/>
                      <a:pt x="6610" y="15398"/>
                    </a:cubicBezTo>
                    <a:cubicBezTo>
                      <a:pt x="8261" y="15398"/>
                      <a:pt x="9905" y="14847"/>
                      <a:pt x="11235" y="13869"/>
                    </a:cubicBezTo>
                    <a:lnTo>
                      <a:pt x="11235" y="13869"/>
                    </a:lnTo>
                    <a:cubicBezTo>
                      <a:pt x="10948" y="14630"/>
                      <a:pt x="11053" y="15515"/>
                      <a:pt x="11584" y="16190"/>
                    </a:cubicBezTo>
                    <a:cubicBezTo>
                      <a:pt x="12186" y="16957"/>
                      <a:pt x="13092" y="17162"/>
                      <a:pt x="14010" y="17162"/>
                    </a:cubicBezTo>
                    <a:cubicBezTo>
                      <a:pt x="14382" y="17162"/>
                      <a:pt x="14755" y="17128"/>
                      <a:pt x="15111" y="17085"/>
                    </a:cubicBezTo>
                    <a:cubicBezTo>
                      <a:pt x="17780" y="16757"/>
                      <a:pt x="20313" y="15739"/>
                      <a:pt x="22623" y="14385"/>
                    </a:cubicBezTo>
                    <a:cubicBezTo>
                      <a:pt x="23824" y="13679"/>
                      <a:pt x="24967" y="12881"/>
                      <a:pt x="26070" y="12032"/>
                    </a:cubicBezTo>
                    <a:cubicBezTo>
                      <a:pt x="26151" y="13754"/>
                      <a:pt x="26770" y="15451"/>
                      <a:pt x="27829" y="16810"/>
                    </a:cubicBezTo>
                    <a:cubicBezTo>
                      <a:pt x="28856" y="18135"/>
                      <a:pt x="30289" y="19135"/>
                      <a:pt x="31882" y="19656"/>
                    </a:cubicBezTo>
                    <a:cubicBezTo>
                      <a:pt x="31846" y="18968"/>
                      <a:pt x="32173" y="18264"/>
                      <a:pt x="32731" y="17857"/>
                    </a:cubicBezTo>
                    <a:cubicBezTo>
                      <a:pt x="33056" y="17625"/>
                      <a:pt x="33441" y="17491"/>
                      <a:pt x="33841" y="17469"/>
                    </a:cubicBezTo>
                    <a:cubicBezTo>
                      <a:pt x="33882" y="16144"/>
                      <a:pt x="34151" y="14832"/>
                      <a:pt x="34170" y="13505"/>
                    </a:cubicBezTo>
                    <a:cubicBezTo>
                      <a:pt x="34189" y="12151"/>
                      <a:pt x="33900" y="10713"/>
                      <a:pt x="32973" y="9729"/>
                    </a:cubicBezTo>
                    <a:cubicBezTo>
                      <a:pt x="32417" y="9136"/>
                      <a:pt x="31585" y="8780"/>
                      <a:pt x="30785" y="8780"/>
                    </a:cubicBezTo>
                    <a:cubicBezTo>
                      <a:pt x="30304" y="8780"/>
                      <a:pt x="29835" y="8909"/>
                      <a:pt x="29445" y="9193"/>
                    </a:cubicBezTo>
                    <a:cubicBezTo>
                      <a:pt x="28690" y="6756"/>
                      <a:pt x="27104" y="4597"/>
                      <a:pt x="24984" y="3169"/>
                    </a:cubicBezTo>
                    <a:cubicBezTo>
                      <a:pt x="23211" y="1985"/>
                      <a:pt x="21140" y="1324"/>
                      <a:pt x="19009" y="1263"/>
                    </a:cubicBezTo>
                    <a:cubicBezTo>
                      <a:pt x="18901" y="1260"/>
                      <a:pt x="18792" y="1258"/>
                      <a:pt x="18683" y="1258"/>
                    </a:cubicBezTo>
                    <a:cubicBezTo>
                      <a:pt x="18099" y="1258"/>
                      <a:pt x="17510" y="1305"/>
                      <a:pt x="16945" y="1449"/>
                    </a:cubicBezTo>
                    <a:cubicBezTo>
                      <a:pt x="16233" y="1632"/>
                      <a:pt x="15560" y="1988"/>
                      <a:pt x="15104" y="2578"/>
                    </a:cubicBezTo>
                    <a:cubicBezTo>
                      <a:pt x="14784" y="2993"/>
                      <a:pt x="14585" y="3498"/>
                      <a:pt x="14584" y="4015"/>
                    </a:cubicBezTo>
                    <a:cubicBezTo>
                      <a:pt x="14409" y="3869"/>
                      <a:pt x="14231" y="3729"/>
                      <a:pt x="14052" y="3590"/>
                    </a:cubicBezTo>
                    <a:cubicBezTo>
                      <a:pt x="12965" y="2586"/>
                      <a:pt x="11782" y="1675"/>
                      <a:pt x="10453" y="1017"/>
                    </a:cubicBezTo>
                    <a:cubicBezTo>
                      <a:pt x="9188" y="393"/>
                      <a:pt x="7781" y="0"/>
                      <a:pt x="6369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71"/>
              <p:cNvSpPr/>
              <p:nvPr/>
            </p:nvSpPr>
            <p:spPr>
              <a:xfrm>
                <a:off x="-2149925" y="3176325"/>
                <a:ext cx="18227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312" extrusionOk="0">
                    <a:moveTo>
                      <a:pt x="3366" y="0"/>
                    </a:moveTo>
                    <a:cubicBezTo>
                      <a:pt x="3206" y="0"/>
                      <a:pt x="3045" y="13"/>
                      <a:pt x="2886" y="40"/>
                    </a:cubicBezTo>
                    <a:cubicBezTo>
                      <a:pt x="2281" y="150"/>
                      <a:pt x="1720" y="430"/>
                      <a:pt x="1269" y="847"/>
                    </a:cubicBezTo>
                    <a:cubicBezTo>
                      <a:pt x="823" y="1249"/>
                      <a:pt x="498" y="1760"/>
                      <a:pt x="294" y="2298"/>
                    </a:cubicBezTo>
                    <a:cubicBezTo>
                      <a:pt x="96" y="2828"/>
                      <a:pt x="1" y="3393"/>
                      <a:pt x="14" y="3960"/>
                    </a:cubicBezTo>
                    <a:cubicBezTo>
                      <a:pt x="299" y="2893"/>
                      <a:pt x="820" y="1898"/>
                      <a:pt x="1640" y="1298"/>
                    </a:cubicBezTo>
                    <a:cubicBezTo>
                      <a:pt x="2050" y="1005"/>
                      <a:pt x="2513" y="791"/>
                      <a:pt x="2991" y="742"/>
                    </a:cubicBezTo>
                    <a:cubicBezTo>
                      <a:pt x="3091" y="729"/>
                      <a:pt x="3192" y="723"/>
                      <a:pt x="3293" y="723"/>
                    </a:cubicBezTo>
                    <a:cubicBezTo>
                      <a:pt x="3670" y="723"/>
                      <a:pt x="4051" y="810"/>
                      <a:pt x="4401" y="971"/>
                    </a:cubicBezTo>
                    <a:cubicBezTo>
                      <a:pt x="5308" y="1362"/>
                      <a:pt x="5986" y="2191"/>
                      <a:pt x="6392" y="3152"/>
                    </a:cubicBezTo>
                    <a:cubicBezTo>
                      <a:pt x="6806" y="4116"/>
                      <a:pt x="6957" y="5208"/>
                      <a:pt x="7082" y="6311"/>
                    </a:cubicBezTo>
                    <a:cubicBezTo>
                      <a:pt x="7267" y="5220"/>
                      <a:pt x="7291" y="4064"/>
                      <a:pt x="6941" y="2949"/>
                    </a:cubicBezTo>
                    <a:cubicBezTo>
                      <a:pt x="6769" y="2384"/>
                      <a:pt x="6494" y="1855"/>
                      <a:pt x="6128" y="1391"/>
                    </a:cubicBezTo>
                    <a:cubicBezTo>
                      <a:pt x="5940" y="1155"/>
                      <a:pt x="5725" y="940"/>
                      <a:pt x="5487" y="752"/>
                    </a:cubicBezTo>
                    <a:cubicBezTo>
                      <a:pt x="5245" y="567"/>
                      <a:pt x="4982" y="410"/>
                      <a:pt x="4703" y="284"/>
                    </a:cubicBezTo>
                    <a:cubicBezTo>
                      <a:pt x="4286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71"/>
              <p:cNvSpPr/>
              <p:nvPr/>
            </p:nvSpPr>
            <p:spPr>
              <a:xfrm>
                <a:off x="-1915125" y="3162300"/>
                <a:ext cx="18222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6312" extrusionOk="0">
                    <a:moveTo>
                      <a:pt x="3366" y="0"/>
                    </a:moveTo>
                    <a:cubicBezTo>
                      <a:pt x="3205" y="0"/>
                      <a:pt x="3045" y="13"/>
                      <a:pt x="2885" y="40"/>
                    </a:cubicBezTo>
                    <a:cubicBezTo>
                      <a:pt x="2280" y="150"/>
                      <a:pt x="1719" y="430"/>
                      <a:pt x="1268" y="847"/>
                    </a:cubicBezTo>
                    <a:cubicBezTo>
                      <a:pt x="821" y="1249"/>
                      <a:pt x="495" y="1760"/>
                      <a:pt x="294" y="2298"/>
                    </a:cubicBezTo>
                    <a:cubicBezTo>
                      <a:pt x="95" y="2828"/>
                      <a:pt x="0" y="3394"/>
                      <a:pt x="14" y="3960"/>
                    </a:cubicBezTo>
                    <a:cubicBezTo>
                      <a:pt x="297" y="2893"/>
                      <a:pt x="819" y="1898"/>
                      <a:pt x="1638" y="1298"/>
                    </a:cubicBezTo>
                    <a:cubicBezTo>
                      <a:pt x="2048" y="1005"/>
                      <a:pt x="2510" y="791"/>
                      <a:pt x="2988" y="742"/>
                    </a:cubicBezTo>
                    <a:cubicBezTo>
                      <a:pt x="3088" y="729"/>
                      <a:pt x="3189" y="723"/>
                      <a:pt x="3291" y="723"/>
                    </a:cubicBezTo>
                    <a:cubicBezTo>
                      <a:pt x="3668" y="723"/>
                      <a:pt x="4048" y="810"/>
                      <a:pt x="4399" y="971"/>
                    </a:cubicBezTo>
                    <a:cubicBezTo>
                      <a:pt x="5305" y="1362"/>
                      <a:pt x="5983" y="2191"/>
                      <a:pt x="6390" y="3152"/>
                    </a:cubicBezTo>
                    <a:cubicBezTo>
                      <a:pt x="6804" y="4116"/>
                      <a:pt x="6954" y="5208"/>
                      <a:pt x="7080" y="6311"/>
                    </a:cubicBezTo>
                    <a:cubicBezTo>
                      <a:pt x="7265" y="5220"/>
                      <a:pt x="7288" y="4065"/>
                      <a:pt x="6939" y="2950"/>
                    </a:cubicBezTo>
                    <a:cubicBezTo>
                      <a:pt x="6768" y="2384"/>
                      <a:pt x="6492" y="1855"/>
                      <a:pt x="6127" y="1391"/>
                    </a:cubicBezTo>
                    <a:cubicBezTo>
                      <a:pt x="5938" y="1155"/>
                      <a:pt x="5722" y="940"/>
                      <a:pt x="5487" y="754"/>
                    </a:cubicBezTo>
                    <a:cubicBezTo>
                      <a:pt x="5244" y="567"/>
                      <a:pt x="4982" y="410"/>
                      <a:pt x="4702" y="284"/>
                    </a:cubicBezTo>
                    <a:cubicBezTo>
                      <a:pt x="4285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71"/>
              <p:cNvSpPr/>
              <p:nvPr/>
            </p:nvSpPr>
            <p:spPr>
              <a:xfrm>
                <a:off x="-1491275" y="3211325"/>
                <a:ext cx="587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5664" extrusionOk="0">
                    <a:moveTo>
                      <a:pt x="1546" y="1"/>
                    </a:moveTo>
                    <a:cubicBezTo>
                      <a:pt x="1538" y="1"/>
                      <a:pt x="1529" y="1"/>
                      <a:pt x="1521" y="1"/>
                    </a:cubicBezTo>
                    <a:cubicBezTo>
                      <a:pt x="1105" y="15"/>
                      <a:pt x="782" y="321"/>
                      <a:pt x="578" y="659"/>
                    </a:cubicBezTo>
                    <a:cubicBezTo>
                      <a:pt x="65" y="1513"/>
                      <a:pt x="0" y="2628"/>
                      <a:pt x="283" y="3569"/>
                    </a:cubicBezTo>
                    <a:cubicBezTo>
                      <a:pt x="302" y="3629"/>
                      <a:pt x="362" y="3666"/>
                      <a:pt x="420" y="3666"/>
                    </a:cubicBezTo>
                    <a:cubicBezTo>
                      <a:pt x="463" y="3666"/>
                      <a:pt x="504" y="3646"/>
                      <a:pt x="527" y="3601"/>
                    </a:cubicBezTo>
                    <a:cubicBezTo>
                      <a:pt x="668" y="3339"/>
                      <a:pt x="940" y="3179"/>
                      <a:pt x="1232" y="3179"/>
                    </a:cubicBezTo>
                    <a:cubicBezTo>
                      <a:pt x="1256" y="3179"/>
                      <a:pt x="1280" y="3180"/>
                      <a:pt x="1304" y="3182"/>
                    </a:cubicBezTo>
                    <a:cubicBezTo>
                      <a:pt x="1639" y="3211"/>
                      <a:pt x="1875" y="3477"/>
                      <a:pt x="1956" y="3788"/>
                    </a:cubicBezTo>
                    <a:cubicBezTo>
                      <a:pt x="2158" y="4552"/>
                      <a:pt x="1500" y="5143"/>
                      <a:pt x="853" y="5396"/>
                    </a:cubicBezTo>
                    <a:cubicBezTo>
                      <a:pt x="712" y="5450"/>
                      <a:pt x="751" y="5663"/>
                      <a:pt x="876" y="5663"/>
                    </a:cubicBezTo>
                    <a:cubicBezTo>
                      <a:pt x="891" y="5663"/>
                      <a:pt x="907" y="5660"/>
                      <a:pt x="924" y="5654"/>
                    </a:cubicBezTo>
                    <a:cubicBezTo>
                      <a:pt x="1365" y="5484"/>
                      <a:pt x="1778" y="5220"/>
                      <a:pt x="2038" y="4815"/>
                    </a:cubicBezTo>
                    <a:cubicBezTo>
                      <a:pt x="2266" y="4455"/>
                      <a:pt x="2329" y="3996"/>
                      <a:pt x="2175" y="3594"/>
                    </a:cubicBezTo>
                    <a:cubicBezTo>
                      <a:pt x="2029" y="3213"/>
                      <a:pt x="1699" y="2935"/>
                      <a:pt x="1283" y="2913"/>
                    </a:cubicBezTo>
                    <a:cubicBezTo>
                      <a:pt x="1267" y="2912"/>
                      <a:pt x="1251" y="2912"/>
                      <a:pt x="1235" y="2912"/>
                    </a:cubicBezTo>
                    <a:cubicBezTo>
                      <a:pt x="950" y="2912"/>
                      <a:pt x="675" y="3024"/>
                      <a:pt x="473" y="3227"/>
                    </a:cubicBezTo>
                    <a:cubicBezTo>
                      <a:pt x="317" y="2511"/>
                      <a:pt x="373" y="1750"/>
                      <a:pt x="666" y="1074"/>
                    </a:cubicBezTo>
                    <a:cubicBezTo>
                      <a:pt x="802" y="762"/>
                      <a:pt x="1012" y="413"/>
                      <a:pt x="1353" y="299"/>
                    </a:cubicBezTo>
                    <a:cubicBezTo>
                      <a:pt x="1414" y="279"/>
                      <a:pt x="1481" y="269"/>
                      <a:pt x="1547" y="269"/>
                    </a:cubicBezTo>
                    <a:cubicBezTo>
                      <a:pt x="1777" y="269"/>
                      <a:pt x="2010" y="389"/>
                      <a:pt x="2068" y="621"/>
                    </a:cubicBezTo>
                    <a:cubicBezTo>
                      <a:pt x="2085" y="688"/>
                      <a:pt x="2136" y="717"/>
                      <a:pt x="2188" y="717"/>
                    </a:cubicBezTo>
                    <a:cubicBezTo>
                      <a:pt x="2267" y="717"/>
                      <a:pt x="2350" y="651"/>
                      <a:pt x="2326" y="550"/>
                    </a:cubicBezTo>
                    <a:cubicBezTo>
                      <a:pt x="2238" y="201"/>
                      <a:pt x="1892" y="1"/>
                      <a:pt x="1546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71"/>
              <p:cNvSpPr/>
              <p:nvPr/>
            </p:nvSpPr>
            <p:spPr>
              <a:xfrm>
                <a:off x="-2094525" y="3977425"/>
                <a:ext cx="23487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9853" extrusionOk="0">
                    <a:moveTo>
                      <a:pt x="3670" y="0"/>
                    </a:moveTo>
                    <a:cubicBezTo>
                      <a:pt x="3532" y="0"/>
                      <a:pt x="3395" y="18"/>
                      <a:pt x="3265" y="69"/>
                    </a:cubicBezTo>
                    <a:cubicBezTo>
                      <a:pt x="3029" y="165"/>
                      <a:pt x="2880" y="379"/>
                      <a:pt x="2909" y="636"/>
                    </a:cubicBezTo>
                    <a:cubicBezTo>
                      <a:pt x="2939" y="933"/>
                      <a:pt x="3149" y="1182"/>
                      <a:pt x="3327" y="1406"/>
                    </a:cubicBezTo>
                    <a:cubicBezTo>
                      <a:pt x="3731" y="1906"/>
                      <a:pt x="4210" y="2340"/>
                      <a:pt x="4753" y="2687"/>
                    </a:cubicBezTo>
                    <a:cubicBezTo>
                      <a:pt x="3534" y="3258"/>
                      <a:pt x="2358" y="3914"/>
                      <a:pt x="1232" y="4653"/>
                    </a:cubicBezTo>
                    <a:cubicBezTo>
                      <a:pt x="949" y="4836"/>
                      <a:pt x="659" y="5016"/>
                      <a:pt x="398" y="5228"/>
                    </a:cubicBezTo>
                    <a:cubicBezTo>
                      <a:pt x="187" y="5401"/>
                      <a:pt x="12" y="5636"/>
                      <a:pt x="5" y="5921"/>
                    </a:cubicBezTo>
                    <a:cubicBezTo>
                      <a:pt x="0" y="6179"/>
                      <a:pt x="154" y="6392"/>
                      <a:pt x="393" y="6484"/>
                    </a:cubicBezTo>
                    <a:cubicBezTo>
                      <a:pt x="487" y="6520"/>
                      <a:pt x="581" y="6535"/>
                      <a:pt x="675" y="6535"/>
                    </a:cubicBezTo>
                    <a:cubicBezTo>
                      <a:pt x="863" y="6535"/>
                      <a:pt x="1049" y="6475"/>
                      <a:pt x="1224" y="6399"/>
                    </a:cubicBezTo>
                    <a:cubicBezTo>
                      <a:pt x="1732" y="6179"/>
                      <a:pt x="2229" y="5940"/>
                      <a:pt x="2729" y="5702"/>
                    </a:cubicBezTo>
                    <a:lnTo>
                      <a:pt x="2729" y="5702"/>
                    </a:lnTo>
                    <a:cubicBezTo>
                      <a:pt x="2531" y="5899"/>
                      <a:pt x="2332" y="6101"/>
                      <a:pt x="2149" y="6311"/>
                    </a:cubicBezTo>
                    <a:cubicBezTo>
                      <a:pt x="1965" y="6521"/>
                      <a:pt x="1783" y="6735"/>
                      <a:pt x="1612" y="6958"/>
                    </a:cubicBezTo>
                    <a:cubicBezTo>
                      <a:pt x="1453" y="7163"/>
                      <a:pt x="1278" y="7372"/>
                      <a:pt x="1156" y="7602"/>
                    </a:cubicBezTo>
                    <a:cubicBezTo>
                      <a:pt x="1053" y="7802"/>
                      <a:pt x="987" y="8038"/>
                      <a:pt x="1076" y="8253"/>
                    </a:cubicBezTo>
                    <a:cubicBezTo>
                      <a:pt x="1154" y="8440"/>
                      <a:pt x="1332" y="8558"/>
                      <a:pt x="1527" y="8596"/>
                    </a:cubicBezTo>
                    <a:cubicBezTo>
                      <a:pt x="1576" y="8605"/>
                      <a:pt x="1625" y="8609"/>
                      <a:pt x="1673" y="8609"/>
                    </a:cubicBezTo>
                    <a:cubicBezTo>
                      <a:pt x="2125" y="8609"/>
                      <a:pt x="2555" y="8236"/>
                      <a:pt x="2910" y="8013"/>
                    </a:cubicBezTo>
                    <a:lnTo>
                      <a:pt x="4075" y="7274"/>
                    </a:lnTo>
                    <a:lnTo>
                      <a:pt x="4075" y="7274"/>
                    </a:lnTo>
                    <a:cubicBezTo>
                      <a:pt x="3858" y="7558"/>
                      <a:pt x="3641" y="7841"/>
                      <a:pt x="3422" y="8123"/>
                    </a:cubicBezTo>
                    <a:cubicBezTo>
                      <a:pt x="3161" y="8465"/>
                      <a:pt x="2703" y="8906"/>
                      <a:pt x="2783" y="9379"/>
                    </a:cubicBezTo>
                    <a:cubicBezTo>
                      <a:pt x="2834" y="9691"/>
                      <a:pt x="3090" y="9805"/>
                      <a:pt x="3359" y="9805"/>
                    </a:cubicBezTo>
                    <a:cubicBezTo>
                      <a:pt x="3483" y="9805"/>
                      <a:pt x="3610" y="9781"/>
                      <a:pt x="3720" y="9741"/>
                    </a:cubicBezTo>
                    <a:cubicBezTo>
                      <a:pt x="4171" y="9579"/>
                      <a:pt x="4598" y="9285"/>
                      <a:pt x="4981" y="9004"/>
                    </a:cubicBezTo>
                    <a:cubicBezTo>
                      <a:pt x="5271" y="8789"/>
                      <a:pt x="5544" y="8553"/>
                      <a:pt x="5798" y="8299"/>
                    </a:cubicBezTo>
                    <a:lnTo>
                      <a:pt x="5798" y="8299"/>
                    </a:lnTo>
                    <a:cubicBezTo>
                      <a:pt x="5761" y="8401"/>
                      <a:pt x="5725" y="8504"/>
                      <a:pt x="5688" y="8608"/>
                    </a:cubicBezTo>
                    <a:cubicBezTo>
                      <a:pt x="5603" y="8848"/>
                      <a:pt x="5480" y="9102"/>
                      <a:pt x="5458" y="9358"/>
                    </a:cubicBezTo>
                    <a:cubicBezTo>
                      <a:pt x="5428" y="9680"/>
                      <a:pt x="5651" y="9853"/>
                      <a:pt x="5901" y="9853"/>
                    </a:cubicBezTo>
                    <a:cubicBezTo>
                      <a:pt x="6027" y="9853"/>
                      <a:pt x="6160" y="9809"/>
                      <a:pt x="6271" y="9719"/>
                    </a:cubicBezTo>
                    <a:cubicBezTo>
                      <a:pt x="6466" y="9562"/>
                      <a:pt x="6605" y="9323"/>
                      <a:pt x="6751" y="9118"/>
                    </a:cubicBezTo>
                    <a:cubicBezTo>
                      <a:pt x="6924" y="8875"/>
                      <a:pt x="7095" y="8631"/>
                      <a:pt x="7261" y="8382"/>
                    </a:cubicBezTo>
                    <a:cubicBezTo>
                      <a:pt x="7590" y="7899"/>
                      <a:pt x="7909" y="7404"/>
                      <a:pt x="8212" y="6901"/>
                    </a:cubicBezTo>
                    <a:cubicBezTo>
                      <a:pt x="8747" y="6021"/>
                      <a:pt x="9395" y="5041"/>
                      <a:pt x="9290" y="3962"/>
                    </a:cubicBezTo>
                    <a:cubicBezTo>
                      <a:pt x="9217" y="3240"/>
                      <a:pt x="8861" y="2579"/>
                      <a:pt x="8370" y="2053"/>
                    </a:cubicBezTo>
                    <a:cubicBezTo>
                      <a:pt x="8376" y="2013"/>
                      <a:pt x="8363" y="1974"/>
                      <a:pt x="8331" y="1948"/>
                    </a:cubicBezTo>
                    <a:cubicBezTo>
                      <a:pt x="7120" y="891"/>
                      <a:pt x="5620" y="221"/>
                      <a:pt x="4024" y="28"/>
                    </a:cubicBezTo>
                    <a:cubicBezTo>
                      <a:pt x="3908" y="13"/>
                      <a:pt x="3789" y="0"/>
                      <a:pt x="3670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71"/>
              <p:cNvSpPr/>
              <p:nvPr/>
            </p:nvSpPr>
            <p:spPr>
              <a:xfrm>
                <a:off x="-1899950" y="3895950"/>
                <a:ext cx="4904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9617" h="9875" extrusionOk="0">
                    <a:moveTo>
                      <a:pt x="18888" y="1"/>
                    </a:moveTo>
                    <a:lnTo>
                      <a:pt x="11344" y="270"/>
                    </a:lnTo>
                    <a:lnTo>
                      <a:pt x="11344" y="902"/>
                    </a:lnTo>
                    <a:lnTo>
                      <a:pt x="0" y="4331"/>
                    </a:lnTo>
                    <a:lnTo>
                      <a:pt x="939" y="9875"/>
                    </a:lnTo>
                    <a:cubicBezTo>
                      <a:pt x="939" y="9875"/>
                      <a:pt x="14408" y="7282"/>
                      <a:pt x="17012" y="6519"/>
                    </a:cubicBezTo>
                    <a:cubicBezTo>
                      <a:pt x="19617" y="5756"/>
                      <a:pt x="18888" y="1"/>
                      <a:pt x="18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71"/>
              <p:cNvSpPr/>
              <p:nvPr/>
            </p:nvSpPr>
            <p:spPr>
              <a:xfrm>
                <a:off x="-1648525" y="3744550"/>
                <a:ext cx="280650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11226" h="6493" extrusionOk="0">
                    <a:moveTo>
                      <a:pt x="133" y="0"/>
                    </a:moveTo>
                    <a:cubicBezTo>
                      <a:pt x="66" y="0"/>
                      <a:pt x="1" y="43"/>
                      <a:pt x="2" y="130"/>
                    </a:cubicBezTo>
                    <a:cubicBezTo>
                      <a:pt x="53" y="2189"/>
                      <a:pt x="104" y="4246"/>
                      <a:pt x="153" y="6306"/>
                    </a:cubicBezTo>
                    <a:cubicBezTo>
                      <a:pt x="155" y="6377"/>
                      <a:pt x="213" y="6435"/>
                      <a:pt x="283" y="6435"/>
                    </a:cubicBezTo>
                    <a:cubicBezTo>
                      <a:pt x="285" y="6435"/>
                      <a:pt x="287" y="6435"/>
                      <a:pt x="289" y="6435"/>
                    </a:cubicBezTo>
                    <a:cubicBezTo>
                      <a:pt x="312" y="6455"/>
                      <a:pt x="341" y="6467"/>
                      <a:pt x="372" y="6467"/>
                    </a:cubicBezTo>
                    <a:cubicBezTo>
                      <a:pt x="997" y="6484"/>
                      <a:pt x="1623" y="6492"/>
                      <a:pt x="2248" y="6492"/>
                    </a:cubicBezTo>
                    <a:cubicBezTo>
                      <a:pt x="4399" y="6492"/>
                      <a:pt x="6549" y="6391"/>
                      <a:pt x="8692" y="6189"/>
                    </a:cubicBezTo>
                    <a:cubicBezTo>
                      <a:pt x="9482" y="6112"/>
                      <a:pt x="10270" y="6024"/>
                      <a:pt x="11056" y="5923"/>
                    </a:cubicBezTo>
                    <a:cubicBezTo>
                      <a:pt x="11218" y="5901"/>
                      <a:pt x="11225" y="5654"/>
                      <a:pt x="11076" y="5654"/>
                    </a:cubicBezTo>
                    <a:cubicBezTo>
                      <a:pt x="11069" y="5654"/>
                      <a:pt x="11063" y="5654"/>
                      <a:pt x="11056" y="5655"/>
                    </a:cubicBezTo>
                    <a:cubicBezTo>
                      <a:pt x="8300" y="6012"/>
                      <a:pt x="5528" y="6202"/>
                      <a:pt x="2751" y="6223"/>
                    </a:cubicBezTo>
                    <a:cubicBezTo>
                      <a:pt x="2574" y="6224"/>
                      <a:pt x="2397" y="6225"/>
                      <a:pt x="2219" y="6225"/>
                    </a:cubicBezTo>
                    <a:cubicBezTo>
                      <a:pt x="1619" y="6225"/>
                      <a:pt x="1020" y="6216"/>
                      <a:pt x="419" y="6201"/>
                    </a:cubicBezTo>
                    <a:lnTo>
                      <a:pt x="270" y="130"/>
                    </a:ln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71"/>
              <p:cNvSpPr/>
              <p:nvPr/>
            </p:nvSpPr>
            <p:spPr>
              <a:xfrm>
                <a:off x="-2059275" y="2906650"/>
                <a:ext cx="574450" cy="227900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16" extrusionOk="0">
                    <a:moveTo>
                      <a:pt x="2493" y="0"/>
                    </a:moveTo>
                    <a:cubicBezTo>
                      <a:pt x="1663" y="0"/>
                      <a:pt x="831" y="37"/>
                      <a:pt x="0" y="112"/>
                    </a:cubicBezTo>
                    <a:lnTo>
                      <a:pt x="327" y="2498"/>
                    </a:lnTo>
                    <a:cubicBezTo>
                      <a:pt x="1886" y="2204"/>
                      <a:pt x="3481" y="2056"/>
                      <a:pt x="5083" y="2056"/>
                    </a:cubicBezTo>
                    <a:cubicBezTo>
                      <a:pt x="7505" y="2056"/>
                      <a:pt x="9944" y="2394"/>
                      <a:pt x="12302" y="3073"/>
                    </a:cubicBezTo>
                    <a:cubicBezTo>
                      <a:pt x="16220" y="4203"/>
                      <a:pt x="19917" y="6278"/>
                      <a:pt x="22978" y="9115"/>
                    </a:cubicBezTo>
                    <a:cubicBezTo>
                      <a:pt x="20205" y="5997"/>
                      <a:pt x="16661" y="3503"/>
                      <a:pt x="12693" y="1934"/>
                    </a:cubicBezTo>
                    <a:cubicBezTo>
                      <a:pt x="9483" y="663"/>
                      <a:pt x="6005" y="0"/>
                      <a:pt x="24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71"/>
              <p:cNvSpPr/>
              <p:nvPr/>
            </p:nvSpPr>
            <p:spPr>
              <a:xfrm>
                <a:off x="-2229575" y="2778050"/>
                <a:ext cx="319225" cy="339900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3596" extrusionOk="0">
                    <a:moveTo>
                      <a:pt x="7574" y="1"/>
                    </a:moveTo>
                    <a:cubicBezTo>
                      <a:pt x="5153" y="1"/>
                      <a:pt x="2665" y="1788"/>
                      <a:pt x="1484" y="4622"/>
                    </a:cubicBezTo>
                    <a:cubicBezTo>
                      <a:pt x="1" y="8178"/>
                      <a:pt x="1134" y="12036"/>
                      <a:pt x="4017" y="13237"/>
                    </a:cubicBezTo>
                    <a:cubicBezTo>
                      <a:pt x="4591" y="13477"/>
                      <a:pt x="5204" y="13596"/>
                      <a:pt x="5831" y="13596"/>
                    </a:cubicBezTo>
                    <a:cubicBezTo>
                      <a:pt x="6715" y="13596"/>
                      <a:pt x="7627" y="13359"/>
                      <a:pt x="8495" y="12892"/>
                    </a:cubicBezTo>
                    <a:cubicBezTo>
                      <a:pt x="9978" y="12092"/>
                      <a:pt x="11211" y="10683"/>
                      <a:pt x="11922" y="8976"/>
                    </a:cubicBezTo>
                    <a:cubicBezTo>
                      <a:pt x="12634" y="7268"/>
                      <a:pt x="12768" y="5402"/>
                      <a:pt x="12294" y="3785"/>
                    </a:cubicBezTo>
                    <a:cubicBezTo>
                      <a:pt x="11817" y="2170"/>
                      <a:pt x="10773" y="937"/>
                      <a:pt x="9389" y="361"/>
                    </a:cubicBezTo>
                    <a:cubicBezTo>
                      <a:pt x="8803" y="117"/>
                      <a:pt x="8191" y="1"/>
                      <a:pt x="7574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71"/>
              <p:cNvSpPr/>
              <p:nvPr/>
            </p:nvSpPr>
            <p:spPr>
              <a:xfrm>
                <a:off x="-2188650" y="2816175"/>
                <a:ext cx="25332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10548" extrusionOk="0">
                    <a:moveTo>
                      <a:pt x="5844" y="0"/>
                    </a:moveTo>
                    <a:cubicBezTo>
                      <a:pt x="4004" y="0"/>
                      <a:pt x="2083" y="1415"/>
                      <a:pt x="1155" y="3643"/>
                    </a:cubicBezTo>
                    <a:cubicBezTo>
                      <a:pt x="1" y="6412"/>
                      <a:pt x="814" y="9387"/>
                      <a:pt x="2975" y="10287"/>
                    </a:cubicBezTo>
                    <a:cubicBezTo>
                      <a:pt x="3398" y="10463"/>
                      <a:pt x="3842" y="10547"/>
                      <a:pt x="4290" y="10547"/>
                    </a:cubicBezTo>
                    <a:cubicBezTo>
                      <a:pt x="6129" y="10547"/>
                      <a:pt x="8049" y="9133"/>
                      <a:pt x="8977" y="6906"/>
                    </a:cubicBezTo>
                    <a:cubicBezTo>
                      <a:pt x="10133" y="4136"/>
                      <a:pt x="9318" y="1162"/>
                      <a:pt x="7157" y="260"/>
                    </a:cubicBezTo>
                    <a:cubicBezTo>
                      <a:pt x="6734" y="84"/>
                      <a:pt x="6292" y="0"/>
                      <a:pt x="5844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71"/>
              <p:cNvSpPr/>
              <p:nvPr/>
            </p:nvSpPr>
            <p:spPr>
              <a:xfrm>
                <a:off x="-2155600" y="2838800"/>
                <a:ext cx="114525" cy="1810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243" extrusionOk="0">
                    <a:moveTo>
                      <a:pt x="4580" y="1"/>
                    </a:moveTo>
                    <a:cubicBezTo>
                      <a:pt x="3785" y="19"/>
                      <a:pt x="2996" y="304"/>
                      <a:pt x="2311" y="748"/>
                    </a:cubicBezTo>
                    <a:cubicBezTo>
                      <a:pt x="896" y="1670"/>
                      <a:pt x="35" y="3236"/>
                      <a:pt x="11" y="4923"/>
                    </a:cubicBezTo>
                    <a:cubicBezTo>
                      <a:pt x="1" y="5741"/>
                      <a:pt x="184" y="6562"/>
                      <a:pt x="594" y="7243"/>
                    </a:cubicBezTo>
                    <a:cubicBezTo>
                      <a:pt x="506" y="6456"/>
                      <a:pt x="513" y="5704"/>
                      <a:pt x="640" y="4979"/>
                    </a:cubicBezTo>
                    <a:cubicBezTo>
                      <a:pt x="872" y="3534"/>
                      <a:pt x="1597" y="2218"/>
                      <a:pt x="2692" y="1248"/>
                    </a:cubicBezTo>
                    <a:cubicBezTo>
                      <a:pt x="3236" y="753"/>
                      <a:pt x="3869" y="345"/>
                      <a:pt x="4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71"/>
              <p:cNvSpPr/>
              <p:nvPr/>
            </p:nvSpPr>
            <p:spPr>
              <a:xfrm>
                <a:off x="-2114025" y="2899700"/>
                <a:ext cx="89250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19" extrusionOk="0">
                    <a:moveTo>
                      <a:pt x="2018" y="0"/>
                    </a:moveTo>
                    <a:cubicBezTo>
                      <a:pt x="1373" y="0"/>
                      <a:pt x="709" y="476"/>
                      <a:pt x="395" y="1231"/>
                    </a:cubicBezTo>
                    <a:cubicBezTo>
                      <a:pt x="0" y="2176"/>
                      <a:pt x="300" y="3200"/>
                      <a:pt x="1070" y="3522"/>
                    </a:cubicBezTo>
                    <a:cubicBezTo>
                      <a:pt x="1226" y="3587"/>
                      <a:pt x="1389" y="3618"/>
                      <a:pt x="1553" y="3618"/>
                    </a:cubicBezTo>
                    <a:cubicBezTo>
                      <a:pt x="2198" y="3618"/>
                      <a:pt x="2860" y="3142"/>
                      <a:pt x="3173" y="2390"/>
                    </a:cubicBezTo>
                    <a:cubicBezTo>
                      <a:pt x="3570" y="1443"/>
                      <a:pt x="3265" y="414"/>
                      <a:pt x="2499" y="95"/>
                    </a:cubicBezTo>
                    <a:cubicBezTo>
                      <a:pt x="2344" y="31"/>
                      <a:pt x="2182" y="0"/>
                      <a:pt x="2018" y="0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71"/>
              <p:cNvSpPr/>
              <p:nvPr/>
            </p:nvSpPr>
            <p:spPr>
              <a:xfrm>
                <a:off x="-2133525" y="5390125"/>
                <a:ext cx="789775" cy="413925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6557" extrusionOk="0">
                    <a:moveTo>
                      <a:pt x="3574" y="1"/>
                    </a:moveTo>
                    <a:lnTo>
                      <a:pt x="1" y="16556"/>
                    </a:lnTo>
                    <a:lnTo>
                      <a:pt x="11870" y="16556"/>
                    </a:lnTo>
                    <a:cubicBezTo>
                      <a:pt x="11870" y="16556"/>
                      <a:pt x="12168" y="11460"/>
                      <a:pt x="15797" y="11460"/>
                    </a:cubicBezTo>
                    <a:cubicBezTo>
                      <a:pt x="19424" y="11460"/>
                      <a:pt x="19721" y="16556"/>
                      <a:pt x="19721" y="16556"/>
                    </a:cubicBezTo>
                    <a:lnTo>
                      <a:pt x="31590" y="16556"/>
                    </a:lnTo>
                    <a:lnTo>
                      <a:pt x="280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71"/>
              <p:cNvSpPr/>
              <p:nvPr/>
            </p:nvSpPr>
            <p:spPr>
              <a:xfrm>
                <a:off x="-2082325" y="5348275"/>
                <a:ext cx="6874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27497" h="1675" extrusionOk="0">
                    <a:moveTo>
                      <a:pt x="63" y="0"/>
                    </a:moveTo>
                    <a:cubicBezTo>
                      <a:pt x="27" y="0"/>
                      <a:pt x="0" y="29"/>
                      <a:pt x="0" y="63"/>
                    </a:cubicBezTo>
                    <a:lnTo>
                      <a:pt x="0" y="1614"/>
                    </a:lnTo>
                    <a:cubicBezTo>
                      <a:pt x="0" y="1648"/>
                      <a:pt x="27" y="1675"/>
                      <a:pt x="63" y="1675"/>
                    </a:cubicBezTo>
                    <a:lnTo>
                      <a:pt x="27434" y="1675"/>
                    </a:lnTo>
                    <a:cubicBezTo>
                      <a:pt x="27468" y="1675"/>
                      <a:pt x="27496" y="1648"/>
                      <a:pt x="27496" y="1614"/>
                    </a:cubicBezTo>
                    <a:lnTo>
                      <a:pt x="27496" y="63"/>
                    </a:lnTo>
                    <a:cubicBezTo>
                      <a:pt x="27496" y="29"/>
                      <a:pt x="27468" y="0"/>
                      <a:pt x="27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71"/>
              <p:cNvSpPr/>
              <p:nvPr/>
            </p:nvSpPr>
            <p:spPr>
              <a:xfrm>
                <a:off x="-2087300" y="5390125"/>
                <a:ext cx="6542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26171" h="7987" extrusionOk="0">
                    <a:moveTo>
                      <a:pt x="1725" y="1"/>
                    </a:moveTo>
                    <a:lnTo>
                      <a:pt x="1" y="7987"/>
                    </a:lnTo>
                    <a:lnTo>
                      <a:pt x="261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0" name="Google Shape;3840;p71"/>
          <p:cNvSpPr txBox="1">
            <a:spLocks noGrp="1"/>
          </p:cNvSpPr>
          <p:nvPr>
            <p:ph type="ctrTitle"/>
          </p:nvPr>
        </p:nvSpPr>
        <p:spPr>
          <a:xfrm>
            <a:off x="2584055" y="98350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/>
              <a:t>Thank You</a:t>
            </a:r>
            <a:r>
              <a:rPr lang="en" dirty="0" smtClean="0"/>
              <a:t>!</a:t>
            </a:r>
            <a:endParaRPr dirty="0"/>
          </a:p>
        </p:txBody>
      </p:sp>
      <p:sp>
        <p:nvSpPr>
          <p:cNvPr id="3841" name="Google Shape;3841;p71"/>
          <p:cNvSpPr txBox="1">
            <a:spLocks noGrp="1"/>
          </p:cNvSpPr>
          <p:nvPr>
            <p:ph type="subTitle" idx="1"/>
          </p:nvPr>
        </p:nvSpPr>
        <p:spPr>
          <a:xfrm>
            <a:off x="2166180" y="1992154"/>
            <a:ext cx="42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</a:t>
            </a:r>
            <a:r>
              <a:rPr lang="en" dirty="0" smtClean="0"/>
              <a:t>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info@thepatternscompany</a:t>
            </a:r>
            <a:r>
              <a:rPr lang="en" dirty="0" smtClean="0"/>
              <a:t>.com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 </a:t>
            </a:r>
            <a:r>
              <a:rPr lang="en" dirty="0" smtClean="0"/>
              <a:t>8500693113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>
                <a:solidFill>
                  <a:srgbClr val="00B050"/>
                </a:solidFill>
              </a:rPr>
              <a:t>thepatternscompany</a:t>
            </a:r>
            <a:r>
              <a:rPr lang="en" u="sng" dirty="0" smtClean="0">
                <a:solidFill>
                  <a:srgbClr val="00B050"/>
                </a:solidFill>
              </a:rPr>
              <a:t>.com</a:t>
            </a:r>
            <a:endParaRPr u="sng" dirty="0">
              <a:solidFill>
                <a:srgbClr val="00B050"/>
              </a:solidFill>
            </a:endParaRPr>
          </a:p>
        </p:txBody>
      </p:sp>
      <p:grpSp>
        <p:nvGrpSpPr>
          <p:cNvPr id="3854" name="Google Shape;3854;p71"/>
          <p:cNvGrpSpPr/>
          <p:nvPr/>
        </p:nvGrpSpPr>
        <p:grpSpPr>
          <a:xfrm>
            <a:off x="548574" y="365462"/>
            <a:ext cx="1045407" cy="1442183"/>
            <a:chOff x="567250" y="2825675"/>
            <a:chExt cx="936325" cy="1291700"/>
          </a:xfrm>
        </p:grpSpPr>
        <p:grpSp>
          <p:nvGrpSpPr>
            <p:cNvPr id="3855" name="Google Shape;3855;p71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3856" name="Google Shape;3856;p71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71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71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71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71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71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71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71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71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71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71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71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71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71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71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71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71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71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71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71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71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71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71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71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71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71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71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71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71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71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71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71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71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71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71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71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71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71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71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71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71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71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71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71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71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71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71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71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71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05" name="Google Shape;3905;p71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3906" name="Google Shape;3906;p71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71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71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71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71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71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71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71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71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71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71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71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71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71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71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71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71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71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71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71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71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71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71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71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71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71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71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71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71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71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71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71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71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71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71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71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71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71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71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71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71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71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71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71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71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71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71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71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71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68" y="3575250"/>
            <a:ext cx="4276664" cy="532025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32" y="4457779"/>
            <a:ext cx="1521462" cy="5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164368" cy="6865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               </a:t>
            </a:r>
            <a:r>
              <a:rPr lang="en" sz="2000" u="sng" dirty="0" smtClean="0">
                <a:solidFill>
                  <a:schemeClr val="tx1"/>
                </a:solidFill>
              </a:rPr>
              <a:t>Geographic</a:t>
            </a:r>
            <a:r>
              <a:rPr lang="en" sz="2000" u="sng" dirty="0" smtClean="0"/>
              <a:t> </a:t>
            </a:r>
            <a:r>
              <a:rPr lang="en" sz="2000" u="sng" dirty="0" smtClean="0">
                <a:solidFill>
                  <a:srgbClr val="00B050"/>
                </a:solidFill>
              </a:rPr>
              <a:t>Location </a:t>
            </a:r>
            <a:r>
              <a:rPr lang="en" sz="2000" dirty="0" smtClean="0">
                <a:solidFill>
                  <a:srgbClr val="00B050"/>
                </a:solidFill>
              </a:rPr>
              <a:t/>
            </a:r>
            <a:br>
              <a:rPr lang="en" sz="2000" dirty="0" smtClean="0">
                <a:solidFill>
                  <a:srgbClr val="00B050"/>
                </a:solidFill>
              </a:rPr>
            </a:br>
            <a:r>
              <a:rPr lang="en" sz="2000" dirty="0" smtClean="0">
                <a:solidFill>
                  <a:srgbClr val="00B050"/>
                </a:solidFill>
              </a:rPr>
              <a:t>                             </a:t>
            </a:r>
            <a:r>
              <a:rPr lang="en" sz="2000" dirty="0" smtClean="0">
                <a:solidFill>
                  <a:srgbClr val="00B050"/>
                </a:solidFill>
              </a:rPr>
              <a:t>KPHB/JNTU/KUKATAPALLI</a:t>
            </a:r>
            <a:endParaRPr sz="2000" dirty="0">
              <a:solidFill>
                <a:srgbClr val="00B050"/>
              </a:solidFill>
            </a:endParaRPr>
          </a:p>
        </p:txBody>
      </p:sp>
      <p:sp>
        <p:nvSpPr>
          <p:cNvPr id="2208" name="Google Shape;2208;p38"/>
          <p:cNvSpPr txBox="1"/>
          <p:nvPr/>
        </p:nvSpPr>
        <p:spPr>
          <a:xfrm>
            <a:off x="2689709" y="3582154"/>
            <a:ext cx="3576310" cy="57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sz="1000" dirty="0">
                <a:solidFill>
                  <a:srgbClr val="00B0F0"/>
                </a:solidFill>
                <a:latin typeface="Quicksand" charset="0"/>
                <a:cs typeface="Times New Roman" pitchFamily="18" charset="0"/>
                <a:hlinkClick r:id="rId3"/>
              </a:rPr>
              <a:t>https://umasdentalclinic.com</a:t>
            </a:r>
            <a:r>
              <a:rPr lang="en-IN" sz="1000" dirty="0" smtClean="0">
                <a:solidFill>
                  <a:srgbClr val="00B0F0"/>
                </a:solidFill>
                <a:latin typeface="Quicksand" charset="0"/>
                <a:cs typeface="Times New Roman" pitchFamily="18" charset="0"/>
                <a:hlinkClick r:id="rId3"/>
              </a:rPr>
              <a:t>/</a:t>
            </a:r>
            <a:endParaRPr lang="en-IN" sz="1000" dirty="0" smtClean="0">
              <a:solidFill>
                <a:srgbClr val="00B0F0"/>
              </a:solidFill>
              <a:latin typeface="Quicksand" charset="0"/>
              <a:cs typeface="Times New Roman" pitchFamily="18" charset="0"/>
            </a:endParaRPr>
          </a:p>
          <a:p>
            <a:pPr lvl="0" algn="ctr"/>
            <a:endParaRPr lang="en-IN" sz="1000" dirty="0">
              <a:solidFill>
                <a:srgbClr val="00B0F0"/>
              </a:solidFill>
              <a:latin typeface="Quicksand" charset="0"/>
              <a:cs typeface="Times New Roman" pitchFamily="18" charset="0"/>
            </a:endParaRPr>
          </a:p>
          <a:p>
            <a:pPr lvl="0" algn="ctr"/>
            <a:r>
              <a:rPr lang="en-IN" sz="1000" dirty="0" smtClean="0">
                <a:latin typeface="Quicksand" charset="0"/>
                <a:cs typeface="Times New Roman" pitchFamily="18" charset="0"/>
              </a:rPr>
              <a:t>Flat </a:t>
            </a:r>
            <a:r>
              <a:rPr lang="en-IN" sz="1000" dirty="0">
                <a:latin typeface="Quicksand" charset="0"/>
                <a:cs typeface="Times New Roman" pitchFamily="18" charset="0"/>
              </a:rPr>
              <a:t>No:F3 House No: 205/c, </a:t>
            </a:r>
            <a:r>
              <a:rPr lang="en-IN" sz="1000" dirty="0" err="1">
                <a:latin typeface="Quicksand" charset="0"/>
                <a:cs typeface="Times New Roman" pitchFamily="18" charset="0"/>
              </a:rPr>
              <a:t>Addagutta</a:t>
            </a:r>
            <a:r>
              <a:rPr lang="en-IN" sz="1000" dirty="0">
                <a:latin typeface="Quicksand" charset="0"/>
                <a:cs typeface="Times New Roman" pitchFamily="18" charset="0"/>
              </a:rPr>
              <a:t>, co-</a:t>
            </a:r>
            <a:r>
              <a:rPr lang="en-IN" sz="1000" dirty="0" err="1">
                <a:latin typeface="Quicksand" charset="0"/>
                <a:cs typeface="Times New Roman" pitchFamily="18" charset="0"/>
              </a:rPr>
              <a:t>op.Society</a:t>
            </a:r>
            <a:r>
              <a:rPr lang="en-IN" sz="1000" dirty="0">
                <a:latin typeface="Quicksand" charset="0"/>
                <a:cs typeface="Times New Roman" pitchFamily="18" charset="0"/>
              </a:rPr>
              <a:t>, Near JNTU </a:t>
            </a:r>
            <a:r>
              <a:rPr lang="en-IN" sz="1000" dirty="0" err="1">
                <a:latin typeface="Quicksand" charset="0"/>
                <a:cs typeface="Times New Roman" pitchFamily="18" charset="0"/>
              </a:rPr>
              <a:t>Kukatpalli</a:t>
            </a:r>
            <a:r>
              <a:rPr lang="en-IN" sz="1000" dirty="0">
                <a:latin typeface="Quicksand" charset="0"/>
                <a:cs typeface="Times New Roman" pitchFamily="18" charset="0"/>
              </a:rPr>
              <a:t>, hyd.</a:t>
            </a:r>
            <a:endParaRPr lang="en" sz="1000" b="1" dirty="0" smtClean="0">
              <a:solidFill>
                <a:schemeClr val="dk1"/>
              </a:solidFill>
              <a:uFill>
                <a:noFill/>
              </a:uFill>
              <a:latin typeface="Quicksand" charset="0"/>
              <a:ea typeface="Archivo"/>
              <a:cs typeface="Times New Roman" pitchFamily="18" charset="0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491630"/>
            <a:ext cx="2548032" cy="13116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40" y="2887297"/>
            <a:ext cx="1772448" cy="650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157528"/>
            <a:ext cx="1521462" cy="563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39"/>
          <p:cNvSpPr/>
          <p:nvPr/>
        </p:nvSpPr>
        <p:spPr>
          <a:xfrm rot="-3599965" flipH="1">
            <a:off x="6024973" y="1115469"/>
            <a:ext cx="825922" cy="839022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39"/>
          <p:cNvSpPr/>
          <p:nvPr/>
        </p:nvSpPr>
        <p:spPr>
          <a:xfrm rot="7200035" flipH="1">
            <a:off x="2001511" y="1279471"/>
            <a:ext cx="825922" cy="839022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9"/>
          <p:cNvSpPr txBox="1">
            <a:spLocks noGrp="1"/>
          </p:cNvSpPr>
          <p:nvPr>
            <p:ph type="title" idx="2"/>
          </p:nvPr>
        </p:nvSpPr>
        <p:spPr>
          <a:xfrm>
            <a:off x="1818511" y="1419622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21" name="Google Shape;2221;p39"/>
          <p:cNvSpPr txBox="1">
            <a:spLocks noGrp="1"/>
          </p:cNvSpPr>
          <p:nvPr>
            <p:ph type="title" idx="3"/>
          </p:nvPr>
        </p:nvSpPr>
        <p:spPr>
          <a:xfrm>
            <a:off x="5455710" y="2065102"/>
            <a:ext cx="2448272" cy="40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r>
              <a:rPr lang="en" sz="2000" dirty="0" smtClean="0"/>
              <a:t>Eledent Hospitals</a:t>
            </a:r>
            <a:endParaRPr sz="2000" dirty="0"/>
          </a:p>
        </p:txBody>
      </p:sp>
      <p:sp>
        <p:nvSpPr>
          <p:cNvPr id="2222" name="Google Shape;2222;p39"/>
          <p:cNvSpPr txBox="1">
            <a:spLocks noGrp="1"/>
          </p:cNvSpPr>
          <p:nvPr>
            <p:ph type="title" idx="4"/>
          </p:nvPr>
        </p:nvSpPr>
        <p:spPr>
          <a:xfrm>
            <a:off x="5796136" y="1238279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230" name="Google Shape;2230;p39"/>
          <p:cNvSpPr txBox="1">
            <a:spLocks noGrp="1"/>
          </p:cNvSpPr>
          <p:nvPr>
            <p:ph type="title" idx="15"/>
          </p:nvPr>
        </p:nvSpPr>
        <p:spPr>
          <a:xfrm>
            <a:off x="539552" y="3948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/>
              <a:t>Competitors</a:t>
            </a:r>
            <a:r>
              <a:rPr lang="en" u="sng" dirty="0" smtClean="0">
                <a:solidFill>
                  <a:schemeClr val="accent4"/>
                </a:solidFill>
              </a:rPr>
              <a:t> </a:t>
            </a:r>
            <a:r>
              <a:rPr lang="en" u="sng" dirty="0" smtClean="0">
                <a:solidFill>
                  <a:srgbClr val="00B050"/>
                </a:solidFill>
              </a:rPr>
              <a:t>Of Uma Dental Clinic</a:t>
            </a:r>
            <a:endParaRPr u="sng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13" y="2787774"/>
            <a:ext cx="3636574" cy="1387740"/>
          </a:xfrm>
          <a:prstGeom prst="rect">
            <a:avLst/>
          </a:prstGeom>
        </p:spPr>
      </p:pic>
      <p:sp>
        <p:nvSpPr>
          <p:cNvPr id="19" name="Google Shape;2218;p39"/>
          <p:cNvSpPr txBox="1">
            <a:spLocks noGrp="1"/>
          </p:cNvSpPr>
          <p:nvPr>
            <p:ph type="title"/>
          </p:nvPr>
        </p:nvSpPr>
        <p:spPr>
          <a:xfrm>
            <a:off x="1209867" y="2014346"/>
            <a:ext cx="2391236" cy="5040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Q Dental</a:t>
            </a:r>
            <a:endParaRPr sz="2000" dirty="0"/>
          </a:p>
        </p:txBody>
      </p:sp>
      <p:sp>
        <p:nvSpPr>
          <p:cNvPr id="8" name="Title 7"/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29211"/>
            <a:ext cx="4169340" cy="159104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372" y="2603866"/>
            <a:ext cx="4029040" cy="15716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57" y="2584468"/>
            <a:ext cx="4169340" cy="159104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41" y="4371950"/>
            <a:ext cx="1521462" cy="5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39"/>
          <p:cNvSpPr/>
          <p:nvPr/>
        </p:nvSpPr>
        <p:spPr>
          <a:xfrm rot="-3599965" flipH="1">
            <a:off x="6024973" y="1115469"/>
            <a:ext cx="825922" cy="839022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39"/>
          <p:cNvSpPr/>
          <p:nvPr/>
        </p:nvSpPr>
        <p:spPr>
          <a:xfrm rot="7200035" flipH="1">
            <a:off x="2001511" y="1279471"/>
            <a:ext cx="825922" cy="839022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9"/>
          <p:cNvSpPr txBox="1">
            <a:spLocks noGrp="1"/>
          </p:cNvSpPr>
          <p:nvPr>
            <p:ph type="title" idx="2"/>
          </p:nvPr>
        </p:nvSpPr>
        <p:spPr>
          <a:xfrm>
            <a:off x="1818511" y="1419622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221" name="Google Shape;2221;p39"/>
          <p:cNvSpPr txBox="1">
            <a:spLocks noGrp="1"/>
          </p:cNvSpPr>
          <p:nvPr>
            <p:ph type="title" idx="3"/>
          </p:nvPr>
        </p:nvSpPr>
        <p:spPr>
          <a:xfrm>
            <a:off x="5436096" y="2102372"/>
            <a:ext cx="2448272" cy="40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r>
              <a:rPr lang="en" sz="2000" dirty="0" smtClean="0"/>
              <a:t>Saritha </a:t>
            </a:r>
            <a:r>
              <a:rPr lang="en" sz="2000" dirty="0" smtClean="0"/>
              <a:t> Dental</a:t>
            </a:r>
            <a:endParaRPr sz="2000" dirty="0"/>
          </a:p>
        </p:txBody>
      </p:sp>
      <p:sp>
        <p:nvSpPr>
          <p:cNvPr id="2222" name="Google Shape;2222;p39"/>
          <p:cNvSpPr txBox="1">
            <a:spLocks noGrp="1"/>
          </p:cNvSpPr>
          <p:nvPr>
            <p:ph type="title" idx="4"/>
          </p:nvPr>
        </p:nvSpPr>
        <p:spPr>
          <a:xfrm>
            <a:off x="5796136" y="1238279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2230" name="Google Shape;2230;p39"/>
          <p:cNvSpPr txBox="1">
            <a:spLocks noGrp="1"/>
          </p:cNvSpPr>
          <p:nvPr>
            <p:ph type="title" idx="15"/>
          </p:nvPr>
        </p:nvSpPr>
        <p:spPr>
          <a:xfrm>
            <a:off x="683568" y="3948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>
                <a:solidFill>
                  <a:schemeClr val="tx1"/>
                </a:solidFill>
              </a:rPr>
              <a:t>Competitors</a:t>
            </a:r>
            <a:r>
              <a:rPr lang="en" u="sng" dirty="0" smtClean="0">
                <a:solidFill>
                  <a:schemeClr val="accent4"/>
                </a:solidFill>
              </a:rPr>
              <a:t> </a:t>
            </a:r>
            <a:r>
              <a:rPr lang="en" u="sng" dirty="0" smtClean="0">
                <a:solidFill>
                  <a:srgbClr val="00B050"/>
                </a:solidFill>
              </a:rPr>
              <a:t>Of Uma Dental Clinic</a:t>
            </a:r>
            <a:endParaRPr u="sng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75478"/>
            <a:ext cx="3600400" cy="1763900"/>
          </a:xfrm>
          <a:prstGeom prst="rect">
            <a:avLst/>
          </a:prstGeom>
        </p:spPr>
      </p:pic>
      <p:sp>
        <p:nvSpPr>
          <p:cNvPr id="19" name="Google Shape;2218;p39"/>
          <p:cNvSpPr txBox="1">
            <a:spLocks noGrp="1"/>
          </p:cNvSpPr>
          <p:nvPr>
            <p:ph type="title"/>
          </p:nvPr>
        </p:nvSpPr>
        <p:spPr>
          <a:xfrm>
            <a:off x="1209867" y="2014346"/>
            <a:ext cx="2391236" cy="5040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Sridhar </a:t>
            </a:r>
            <a:r>
              <a:rPr lang="en" sz="2000" dirty="0" smtClean="0"/>
              <a:t>Dental</a:t>
            </a:r>
            <a:endParaRPr sz="2000" dirty="0"/>
          </a:p>
        </p:txBody>
      </p:sp>
      <p:sp>
        <p:nvSpPr>
          <p:cNvPr id="8" name="Title 7"/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88" y="2499742"/>
            <a:ext cx="3589144" cy="17396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443958"/>
            <a:ext cx="1521462" cy="5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39"/>
          <p:cNvSpPr/>
          <p:nvPr/>
        </p:nvSpPr>
        <p:spPr>
          <a:xfrm rot="-3599965" flipH="1">
            <a:off x="6024973" y="1115469"/>
            <a:ext cx="825922" cy="839022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39"/>
          <p:cNvSpPr/>
          <p:nvPr/>
        </p:nvSpPr>
        <p:spPr>
          <a:xfrm rot="7200035" flipH="1">
            <a:off x="2001511" y="1279471"/>
            <a:ext cx="825922" cy="839022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9"/>
          <p:cNvSpPr txBox="1">
            <a:spLocks noGrp="1"/>
          </p:cNvSpPr>
          <p:nvPr>
            <p:ph type="title" idx="2"/>
          </p:nvPr>
        </p:nvSpPr>
        <p:spPr>
          <a:xfrm>
            <a:off x="1818511" y="1419622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2221" name="Google Shape;2221;p39"/>
          <p:cNvSpPr txBox="1">
            <a:spLocks noGrp="1"/>
          </p:cNvSpPr>
          <p:nvPr>
            <p:ph type="title" idx="3"/>
          </p:nvPr>
        </p:nvSpPr>
        <p:spPr>
          <a:xfrm>
            <a:off x="5436096" y="2102372"/>
            <a:ext cx="2448272" cy="40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r>
              <a:rPr lang="en" sz="2000" dirty="0" smtClean="0"/>
              <a:t>Mohan </a:t>
            </a:r>
            <a:r>
              <a:rPr lang="en" sz="2000" dirty="0" smtClean="0"/>
              <a:t>Dental</a:t>
            </a:r>
            <a:endParaRPr sz="2000" dirty="0"/>
          </a:p>
        </p:txBody>
      </p:sp>
      <p:sp>
        <p:nvSpPr>
          <p:cNvPr id="2222" name="Google Shape;2222;p39"/>
          <p:cNvSpPr txBox="1">
            <a:spLocks noGrp="1"/>
          </p:cNvSpPr>
          <p:nvPr>
            <p:ph type="title" idx="4"/>
          </p:nvPr>
        </p:nvSpPr>
        <p:spPr>
          <a:xfrm>
            <a:off x="5796136" y="1238279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2230" name="Google Shape;2230;p39"/>
          <p:cNvSpPr txBox="1">
            <a:spLocks noGrp="1"/>
          </p:cNvSpPr>
          <p:nvPr>
            <p:ph type="title" idx="15"/>
          </p:nvPr>
        </p:nvSpPr>
        <p:spPr>
          <a:xfrm>
            <a:off x="650192" y="5588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u="sng" dirty="0" smtClean="0">
                <a:solidFill>
                  <a:schemeClr val="tx1"/>
                </a:solidFill>
              </a:rPr>
              <a:t>Competitors</a:t>
            </a:r>
            <a:r>
              <a:rPr lang="en-IN" u="sng" dirty="0" smtClean="0">
                <a:solidFill>
                  <a:schemeClr val="accent4"/>
                </a:solidFill>
              </a:rPr>
              <a:t> </a:t>
            </a:r>
            <a:r>
              <a:rPr lang="en-IN" u="sng" dirty="0">
                <a:solidFill>
                  <a:srgbClr val="00B050"/>
                </a:solidFill>
              </a:rPr>
              <a:t>Of Uma Dental Clinic</a:t>
            </a:r>
            <a:br>
              <a:rPr lang="en-IN" u="sng" dirty="0">
                <a:solidFill>
                  <a:srgbClr val="00B050"/>
                </a:solidFill>
              </a:rPr>
            </a:br>
            <a:endParaRPr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16" y="2715766"/>
            <a:ext cx="3388776" cy="1668660"/>
          </a:xfrm>
          <a:prstGeom prst="rect">
            <a:avLst/>
          </a:prstGeom>
        </p:spPr>
      </p:pic>
      <p:sp>
        <p:nvSpPr>
          <p:cNvPr id="19" name="Google Shape;2218;p39"/>
          <p:cNvSpPr txBox="1">
            <a:spLocks noGrp="1"/>
          </p:cNvSpPr>
          <p:nvPr>
            <p:ph type="title"/>
          </p:nvPr>
        </p:nvSpPr>
        <p:spPr>
          <a:xfrm>
            <a:off x="1209867" y="2014346"/>
            <a:ext cx="2391236" cy="5040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Vr Dental</a:t>
            </a:r>
            <a:endParaRPr sz="2000" dirty="0"/>
          </a:p>
        </p:txBody>
      </p:sp>
      <p:sp>
        <p:nvSpPr>
          <p:cNvPr id="8" name="Title 7"/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43" y="2619613"/>
            <a:ext cx="3697802" cy="16803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384426"/>
            <a:ext cx="1521462" cy="5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7" name="Google Shape;2237;p40"/>
          <p:cNvGrpSpPr/>
          <p:nvPr/>
        </p:nvGrpSpPr>
        <p:grpSpPr>
          <a:xfrm rot="-935068">
            <a:off x="-260257" y="4359870"/>
            <a:ext cx="2329633" cy="860303"/>
            <a:chOff x="1311650" y="4534700"/>
            <a:chExt cx="636700" cy="235125"/>
          </a:xfrm>
        </p:grpSpPr>
        <p:sp>
          <p:nvSpPr>
            <p:cNvPr id="2238" name="Google Shape;2238;p40"/>
            <p:cNvSpPr/>
            <p:nvPr/>
          </p:nvSpPr>
          <p:spPr>
            <a:xfrm>
              <a:off x="1311650" y="4534700"/>
              <a:ext cx="636700" cy="235125"/>
            </a:xfrm>
            <a:custGeom>
              <a:avLst/>
              <a:gdLst/>
              <a:ahLst/>
              <a:cxnLst/>
              <a:rect l="l" t="t" r="r" b="b"/>
              <a:pathLst>
                <a:path w="25468" h="9405" extrusionOk="0">
                  <a:moveTo>
                    <a:pt x="12651" y="0"/>
                  </a:moveTo>
                  <a:cubicBezTo>
                    <a:pt x="10516" y="0"/>
                    <a:pt x="8379" y="409"/>
                    <a:pt x="6395" y="1203"/>
                  </a:cubicBezTo>
                  <a:cubicBezTo>
                    <a:pt x="3948" y="2186"/>
                    <a:pt x="1760" y="3720"/>
                    <a:pt x="0" y="5686"/>
                  </a:cubicBezTo>
                  <a:cubicBezTo>
                    <a:pt x="151" y="5665"/>
                    <a:pt x="303" y="5655"/>
                    <a:pt x="456" y="5655"/>
                  </a:cubicBezTo>
                  <a:cubicBezTo>
                    <a:pt x="1124" y="5655"/>
                    <a:pt x="1807" y="5842"/>
                    <a:pt x="2422" y="6118"/>
                  </a:cubicBezTo>
                  <a:cubicBezTo>
                    <a:pt x="3409" y="6565"/>
                    <a:pt x="4278" y="7221"/>
                    <a:pt x="5226" y="7743"/>
                  </a:cubicBezTo>
                  <a:cubicBezTo>
                    <a:pt x="6019" y="8178"/>
                    <a:pt x="6909" y="8520"/>
                    <a:pt x="7803" y="8520"/>
                  </a:cubicBezTo>
                  <a:cubicBezTo>
                    <a:pt x="7975" y="8520"/>
                    <a:pt x="8147" y="8508"/>
                    <a:pt x="8319" y="8481"/>
                  </a:cubicBezTo>
                  <a:cubicBezTo>
                    <a:pt x="9383" y="8311"/>
                    <a:pt x="10393" y="7437"/>
                    <a:pt x="10407" y="6355"/>
                  </a:cubicBezTo>
                  <a:cubicBezTo>
                    <a:pt x="11289" y="8214"/>
                    <a:pt x="13339" y="9405"/>
                    <a:pt x="15381" y="9405"/>
                  </a:cubicBezTo>
                  <a:cubicBezTo>
                    <a:pt x="15866" y="9405"/>
                    <a:pt x="16350" y="9337"/>
                    <a:pt x="16819" y="9196"/>
                  </a:cubicBezTo>
                  <a:cubicBezTo>
                    <a:pt x="18342" y="8735"/>
                    <a:pt x="19573" y="7637"/>
                    <a:pt x="20946" y="6833"/>
                  </a:cubicBezTo>
                  <a:cubicBezTo>
                    <a:pt x="21818" y="6327"/>
                    <a:pt x="22854" y="5947"/>
                    <a:pt x="23841" y="5947"/>
                  </a:cubicBezTo>
                  <a:cubicBezTo>
                    <a:pt x="24413" y="5947"/>
                    <a:pt x="24969" y="6074"/>
                    <a:pt x="25468" y="6379"/>
                  </a:cubicBezTo>
                  <a:cubicBezTo>
                    <a:pt x="23363" y="3526"/>
                    <a:pt x="20248" y="1449"/>
                    <a:pt x="16822" y="538"/>
                  </a:cubicBezTo>
                  <a:cubicBezTo>
                    <a:pt x="15463" y="178"/>
                    <a:pt x="14057" y="0"/>
                    <a:pt x="12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1340750" y="4583750"/>
              <a:ext cx="573300" cy="113825"/>
            </a:xfrm>
            <a:custGeom>
              <a:avLst/>
              <a:gdLst/>
              <a:ahLst/>
              <a:cxnLst/>
              <a:rect l="l" t="t" r="r" b="b"/>
              <a:pathLst>
                <a:path w="22932" h="4553" extrusionOk="0">
                  <a:moveTo>
                    <a:pt x="11069" y="1"/>
                  </a:moveTo>
                  <a:cubicBezTo>
                    <a:pt x="7296" y="1"/>
                    <a:pt x="3518" y="997"/>
                    <a:pt x="145" y="2997"/>
                  </a:cubicBezTo>
                  <a:cubicBezTo>
                    <a:pt x="1" y="3082"/>
                    <a:pt x="93" y="3282"/>
                    <a:pt x="230" y="3282"/>
                  </a:cubicBezTo>
                  <a:cubicBezTo>
                    <a:pt x="255" y="3282"/>
                    <a:pt x="282" y="3275"/>
                    <a:pt x="309" y="3259"/>
                  </a:cubicBezTo>
                  <a:cubicBezTo>
                    <a:pt x="1450" y="2586"/>
                    <a:pt x="2652" y="2022"/>
                    <a:pt x="3899" y="1575"/>
                  </a:cubicBezTo>
                  <a:lnTo>
                    <a:pt x="7784" y="4519"/>
                  </a:lnTo>
                  <a:cubicBezTo>
                    <a:pt x="7815" y="4542"/>
                    <a:pt x="7848" y="4552"/>
                    <a:pt x="7880" y="4552"/>
                  </a:cubicBezTo>
                  <a:cubicBezTo>
                    <a:pt x="8010" y="4552"/>
                    <a:pt x="8122" y="4390"/>
                    <a:pt x="7996" y="4293"/>
                  </a:cubicBezTo>
                  <a:lnTo>
                    <a:pt x="4245" y="1451"/>
                  </a:lnTo>
                  <a:cubicBezTo>
                    <a:pt x="5597" y="987"/>
                    <a:pt x="6992" y="659"/>
                    <a:pt x="8409" y="475"/>
                  </a:cubicBezTo>
                  <a:cubicBezTo>
                    <a:pt x="8412" y="481"/>
                    <a:pt x="8416" y="487"/>
                    <a:pt x="8421" y="492"/>
                  </a:cubicBezTo>
                  <a:lnTo>
                    <a:pt x="12268" y="4071"/>
                  </a:lnTo>
                  <a:cubicBezTo>
                    <a:pt x="12300" y="4101"/>
                    <a:pt x="12335" y="4113"/>
                    <a:pt x="12369" y="4113"/>
                  </a:cubicBezTo>
                  <a:cubicBezTo>
                    <a:pt x="12490" y="4113"/>
                    <a:pt x="12594" y="3953"/>
                    <a:pt x="12480" y="3846"/>
                  </a:cubicBezTo>
                  <a:lnTo>
                    <a:pt x="8807" y="429"/>
                  </a:lnTo>
                  <a:cubicBezTo>
                    <a:pt x="8901" y="419"/>
                    <a:pt x="8994" y="407"/>
                    <a:pt x="9085" y="397"/>
                  </a:cubicBezTo>
                  <a:cubicBezTo>
                    <a:pt x="9739" y="335"/>
                    <a:pt x="10395" y="304"/>
                    <a:pt x="11050" y="304"/>
                  </a:cubicBezTo>
                  <a:cubicBezTo>
                    <a:pt x="11891" y="304"/>
                    <a:pt x="12732" y="355"/>
                    <a:pt x="13568" y="456"/>
                  </a:cubicBezTo>
                  <a:lnTo>
                    <a:pt x="17050" y="4044"/>
                  </a:lnTo>
                  <a:cubicBezTo>
                    <a:pt x="17080" y="4076"/>
                    <a:pt x="17115" y="4089"/>
                    <a:pt x="17149" y="4089"/>
                  </a:cubicBezTo>
                  <a:cubicBezTo>
                    <a:pt x="17264" y="4089"/>
                    <a:pt x="17368" y="3929"/>
                    <a:pt x="17261" y="3819"/>
                  </a:cubicBezTo>
                  <a:lnTo>
                    <a:pt x="14068" y="529"/>
                  </a:lnTo>
                  <a:lnTo>
                    <a:pt x="14068" y="529"/>
                  </a:lnTo>
                  <a:cubicBezTo>
                    <a:pt x="17129" y="961"/>
                    <a:pt x="20060" y="2066"/>
                    <a:pt x="22644" y="3764"/>
                  </a:cubicBezTo>
                  <a:cubicBezTo>
                    <a:pt x="22671" y="3782"/>
                    <a:pt x="22697" y="3789"/>
                    <a:pt x="22722" y="3789"/>
                  </a:cubicBezTo>
                  <a:cubicBezTo>
                    <a:pt x="22850" y="3789"/>
                    <a:pt x="22931" y="3583"/>
                    <a:pt x="22792" y="3493"/>
                  </a:cubicBezTo>
                  <a:cubicBezTo>
                    <a:pt x="19237" y="1169"/>
                    <a:pt x="15156" y="1"/>
                    <a:pt x="11069" y="1"/>
                  </a:cubicBezTo>
                  <a:close/>
                </a:path>
              </a:pathLst>
            </a:custGeom>
            <a:solidFill>
              <a:srgbClr val="509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0" name="Google Shape;2240;p40"/>
          <p:cNvSpPr/>
          <p:nvPr/>
        </p:nvSpPr>
        <p:spPr>
          <a:xfrm flipH="1">
            <a:off x="1247010" y="3767063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40"/>
          <p:cNvSpPr/>
          <p:nvPr/>
        </p:nvSpPr>
        <p:spPr>
          <a:xfrm flipH="1">
            <a:off x="3178073" y="75392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40"/>
          <p:cNvSpPr/>
          <p:nvPr/>
        </p:nvSpPr>
        <p:spPr>
          <a:xfrm flipH="1">
            <a:off x="7731460" y="866100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40"/>
          <p:cNvSpPr/>
          <p:nvPr/>
        </p:nvSpPr>
        <p:spPr>
          <a:xfrm flipH="1">
            <a:off x="546635" y="1489100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4" name="Google Shape;2244;p40"/>
          <p:cNvGrpSpPr/>
          <p:nvPr/>
        </p:nvGrpSpPr>
        <p:grpSpPr>
          <a:xfrm flipH="1">
            <a:off x="7215505" y="2326698"/>
            <a:ext cx="2158557" cy="2738827"/>
            <a:chOff x="-2873000" y="4913075"/>
            <a:chExt cx="2008050" cy="2660325"/>
          </a:xfrm>
        </p:grpSpPr>
        <p:grpSp>
          <p:nvGrpSpPr>
            <p:cNvPr id="2245" name="Google Shape;2245;p40"/>
            <p:cNvGrpSpPr/>
            <p:nvPr/>
          </p:nvGrpSpPr>
          <p:grpSpPr>
            <a:xfrm>
              <a:off x="-2873000" y="4913075"/>
              <a:ext cx="2008050" cy="2660325"/>
              <a:chOff x="-871675" y="5327350"/>
              <a:chExt cx="2008050" cy="2660325"/>
            </a:xfrm>
          </p:grpSpPr>
          <p:sp>
            <p:nvSpPr>
              <p:cNvPr id="2246" name="Google Shape;2246;p40"/>
              <p:cNvSpPr/>
              <p:nvPr/>
            </p:nvSpPr>
            <p:spPr>
              <a:xfrm>
                <a:off x="-871675" y="5379125"/>
                <a:ext cx="932250" cy="1880150"/>
              </a:xfrm>
              <a:custGeom>
                <a:avLst/>
                <a:gdLst/>
                <a:ahLst/>
                <a:cxnLst/>
                <a:rect l="l" t="t" r="r" b="b"/>
                <a:pathLst>
                  <a:path w="37290" h="75206" extrusionOk="0">
                    <a:moveTo>
                      <a:pt x="6780" y="0"/>
                    </a:moveTo>
                    <a:cubicBezTo>
                      <a:pt x="6599" y="0"/>
                      <a:pt x="6420" y="34"/>
                      <a:pt x="6250" y="105"/>
                    </a:cubicBezTo>
                    <a:lnTo>
                      <a:pt x="1180" y="2220"/>
                    </a:lnTo>
                    <a:cubicBezTo>
                      <a:pt x="336" y="2571"/>
                      <a:pt x="1" y="3708"/>
                      <a:pt x="435" y="4749"/>
                    </a:cubicBezTo>
                    <a:lnTo>
                      <a:pt x="6387" y="19029"/>
                    </a:lnTo>
                    <a:cubicBezTo>
                      <a:pt x="6473" y="19234"/>
                      <a:pt x="6657" y="19386"/>
                      <a:pt x="6899" y="19503"/>
                    </a:cubicBezTo>
                    <a:cubicBezTo>
                      <a:pt x="9094" y="20562"/>
                      <a:pt x="10962" y="22539"/>
                      <a:pt x="12001" y="25035"/>
                    </a:cubicBezTo>
                    <a:lnTo>
                      <a:pt x="12263" y="25662"/>
                    </a:lnTo>
                    <a:cubicBezTo>
                      <a:pt x="13104" y="27681"/>
                      <a:pt x="13217" y="29856"/>
                      <a:pt x="12750" y="31817"/>
                    </a:cubicBezTo>
                    <a:cubicBezTo>
                      <a:pt x="12689" y="32074"/>
                      <a:pt x="12685" y="32327"/>
                      <a:pt x="12778" y="32549"/>
                    </a:cubicBezTo>
                    <a:lnTo>
                      <a:pt x="19004" y="45852"/>
                    </a:lnTo>
                    <a:cubicBezTo>
                      <a:pt x="20626" y="49326"/>
                      <a:pt x="22112" y="52857"/>
                      <a:pt x="23461" y="56442"/>
                    </a:cubicBezTo>
                    <a:lnTo>
                      <a:pt x="29999" y="73848"/>
                    </a:lnTo>
                    <a:cubicBezTo>
                      <a:pt x="30345" y="74679"/>
                      <a:pt x="31082" y="75205"/>
                      <a:pt x="31795" y="75205"/>
                    </a:cubicBezTo>
                    <a:cubicBezTo>
                      <a:pt x="31975" y="75205"/>
                      <a:pt x="32154" y="75172"/>
                      <a:pt x="32324" y="75101"/>
                    </a:cubicBezTo>
                    <a:lnTo>
                      <a:pt x="36109" y="73523"/>
                    </a:lnTo>
                    <a:cubicBezTo>
                      <a:pt x="36953" y="73172"/>
                      <a:pt x="37290" y="72030"/>
                      <a:pt x="36856" y="70989"/>
                    </a:cubicBezTo>
                    <a:lnTo>
                      <a:pt x="29090" y="54094"/>
                    </a:lnTo>
                    <a:cubicBezTo>
                      <a:pt x="27490" y="50610"/>
                      <a:pt x="26029" y="47071"/>
                      <a:pt x="24707" y="43474"/>
                    </a:cubicBezTo>
                    <a:lnTo>
                      <a:pt x="19634" y="29691"/>
                    </a:lnTo>
                    <a:cubicBezTo>
                      <a:pt x="19543" y="29467"/>
                      <a:pt x="19360" y="29291"/>
                      <a:pt x="19134" y="29154"/>
                    </a:cubicBezTo>
                    <a:cubicBezTo>
                      <a:pt x="17253" y="28010"/>
                      <a:pt x="15765" y="26054"/>
                      <a:pt x="14846" y="23851"/>
                    </a:cubicBezTo>
                    <a:lnTo>
                      <a:pt x="14845" y="23847"/>
                    </a:lnTo>
                    <a:cubicBezTo>
                      <a:pt x="13806" y="21352"/>
                      <a:pt x="13714" y="18635"/>
                      <a:pt x="14506" y="16332"/>
                    </a:cubicBezTo>
                    <a:cubicBezTo>
                      <a:pt x="14592" y="16078"/>
                      <a:pt x="14612" y="15840"/>
                      <a:pt x="14528" y="15635"/>
                    </a:cubicBezTo>
                    <a:lnTo>
                      <a:pt x="8575" y="1358"/>
                    </a:lnTo>
                    <a:cubicBezTo>
                      <a:pt x="8229" y="527"/>
                      <a:pt x="7492" y="0"/>
                      <a:pt x="6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0"/>
              <p:cNvSpPr/>
              <p:nvPr/>
            </p:nvSpPr>
            <p:spPr>
              <a:xfrm>
                <a:off x="-859350" y="5373975"/>
                <a:ext cx="932275" cy="1880125"/>
              </a:xfrm>
              <a:custGeom>
                <a:avLst/>
                <a:gdLst/>
                <a:ahLst/>
                <a:cxnLst/>
                <a:rect l="l" t="t" r="r" b="b"/>
                <a:pathLst>
                  <a:path w="37291" h="75205" extrusionOk="0">
                    <a:moveTo>
                      <a:pt x="6781" y="1"/>
                    </a:moveTo>
                    <a:cubicBezTo>
                      <a:pt x="6600" y="1"/>
                      <a:pt x="6421" y="35"/>
                      <a:pt x="6250" y="106"/>
                    </a:cubicBezTo>
                    <a:lnTo>
                      <a:pt x="1181" y="2221"/>
                    </a:lnTo>
                    <a:cubicBezTo>
                      <a:pt x="336" y="2572"/>
                      <a:pt x="1" y="3709"/>
                      <a:pt x="435" y="4750"/>
                    </a:cubicBezTo>
                    <a:lnTo>
                      <a:pt x="6389" y="19029"/>
                    </a:lnTo>
                    <a:cubicBezTo>
                      <a:pt x="6475" y="19235"/>
                      <a:pt x="6658" y="19387"/>
                      <a:pt x="6901" y="19504"/>
                    </a:cubicBezTo>
                    <a:cubicBezTo>
                      <a:pt x="9096" y="20563"/>
                      <a:pt x="10963" y="22540"/>
                      <a:pt x="12002" y="25034"/>
                    </a:cubicBezTo>
                    <a:lnTo>
                      <a:pt x="12265" y="25662"/>
                    </a:lnTo>
                    <a:cubicBezTo>
                      <a:pt x="13108" y="27680"/>
                      <a:pt x="13221" y="29855"/>
                      <a:pt x="12753" y="31816"/>
                    </a:cubicBezTo>
                    <a:cubicBezTo>
                      <a:pt x="12691" y="32073"/>
                      <a:pt x="12689" y="32328"/>
                      <a:pt x="12780" y="32550"/>
                    </a:cubicBezTo>
                    <a:lnTo>
                      <a:pt x="19006" y="45853"/>
                    </a:lnTo>
                    <a:cubicBezTo>
                      <a:pt x="20629" y="49327"/>
                      <a:pt x="22114" y="52856"/>
                      <a:pt x="23463" y="56441"/>
                    </a:cubicBezTo>
                    <a:lnTo>
                      <a:pt x="30002" y="73847"/>
                    </a:lnTo>
                    <a:cubicBezTo>
                      <a:pt x="30348" y="74678"/>
                      <a:pt x="31084" y="75205"/>
                      <a:pt x="31797" y="75205"/>
                    </a:cubicBezTo>
                    <a:cubicBezTo>
                      <a:pt x="31978" y="75205"/>
                      <a:pt x="32157" y="75171"/>
                      <a:pt x="32328" y="75100"/>
                    </a:cubicBezTo>
                    <a:lnTo>
                      <a:pt x="36111" y="73522"/>
                    </a:lnTo>
                    <a:cubicBezTo>
                      <a:pt x="36955" y="73169"/>
                      <a:pt x="37290" y="72029"/>
                      <a:pt x="36856" y="70988"/>
                    </a:cubicBezTo>
                    <a:lnTo>
                      <a:pt x="29092" y="54093"/>
                    </a:lnTo>
                    <a:cubicBezTo>
                      <a:pt x="27492" y="50610"/>
                      <a:pt x="26031" y="47070"/>
                      <a:pt x="24707" y="43475"/>
                    </a:cubicBezTo>
                    <a:lnTo>
                      <a:pt x="19636" y="29690"/>
                    </a:lnTo>
                    <a:cubicBezTo>
                      <a:pt x="19543" y="29468"/>
                      <a:pt x="19362" y="29292"/>
                      <a:pt x="19135" y="29155"/>
                    </a:cubicBezTo>
                    <a:cubicBezTo>
                      <a:pt x="17255" y="28009"/>
                      <a:pt x="15767" y="26055"/>
                      <a:pt x="14846" y="23851"/>
                    </a:cubicBezTo>
                    <a:lnTo>
                      <a:pt x="14845" y="23846"/>
                    </a:lnTo>
                    <a:cubicBezTo>
                      <a:pt x="13807" y="21353"/>
                      <a:pt x="13716" y="18636"/>
                      <a:pt x="14506" y="16331"/>
                    </a:cubicBezTo>
                    <a:cubicBezTo>
                      <a:pt x="14592" y="16077"/>
                      <a:pt x="14614" y="15840"/>
                      <a:pt x="14530" y="15635"/>
                    </a:cubicBezTo>
                    <a:lnTo>
                      <a:pt x="8575" y="1357"/>
                    </a:lnTo>
                    <a:cubicBezTo>
                      <a:pt x="8229" y="527"/>
                      <a:pt x="7493" y="1"/>
                      <a:pt x="67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0"/>
              <p:cNvSpPr/>
              <p:nvPr/>
            </p:nvSpPr>
            <p:spPr>
              <a:xfrm>
                <a:off x="-804075" y="5356600"/>
                <a:ext cx="355400" cy="464200"/>
              </a:xfrm>
              <a:custGeom>
                <a:avLst/>
                <a:gdLst/>
                <a:ahLst/>
                <a:cxnLst/>
                <a:rect l="l" t="t" r="r" b="b"/>
                <a:pathLst>
                  <a:path w="14216" h="18568" extrusionOk="0">
                    <a:moveTo>
                      <a:pt x="7429" y="1"/>
                    </a:moveTo>
                    <a:lnTo>
                      <a:pt x="2563" y="2030"/>
                    </a:lnTo>
                    <a:cubicBezTo>
                      <a:pt x="822" y="2755"/>
                      <a:pt x="0" y="4753"/>
                      <a:pt x="725" y="6494"/>
                    </a:cubicBezTo>
                    <a:lnTo>
                      <a:pt x="4885" y="16467"/>
                    </a:lnTo>
                    <a:cubicBezTo>
                      <a:pt x="5431" y="17778"/>
                      <a:pt x="6700" y="18568"/>
                      <a:pt x="8036" y="18568"/>
                    </a:cubicBezTo>
                    <a:cubicBezTo>
                      <a:pt x="8474" y="18568"/>
                      <a:pt x="8920" y="18483"/>
                      <a:pt x="9349" y="18304"/>
                    </a:cubicBezTo>
                    <a:lnTo>
                      <a:pt x="14215" y="16274"/>
                    </a:lnTo>
                    <a:lnTo>
                      <a:pt x="7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0"/>
              <p:cNvSpPr/>
              <p:nvPr/>
            </p:nvSpPr>
            <p:spPr>
              <a:xfrm>
                <a:off x="-702100" y="5327350"/>
                <a:ext cx="326600" cy="469275"/>
              </a:xfrm>
              <a:custGeom>
                <a:avLst/>
                <a:gdLst/>
                <a:ahLst/>
                <a:cxnLst/>
                <a:rect l="l" t="t" r="r" b="b"/>
                <a:pathLst>
                  <a:path w="13064" h="18771" extrusionOk="0">
                    <a:moveTo>
                      <a:pt x="6184" y="0"/>
                    </a:moveTo>
                    <a:cubicBezTo>
                      <a:pt x="6151" y="0"/>
                      <a:pt x="6118" y="7"/>
                      <a:pt x="6085" y="20"/>
                    </a:cubicBezTo>
                    <a:lnTo>
                      <a:pt x="192" y="2479"/>
                    </a:lnTo>
                    <a:cubicBezTo>
                      <a:pt x="62" y="2534"/>
                      <a:pt x="1" y="2683"/>
                      <a:pt x="55" y="2812"/>
                    </a:cubicBezTo>
                    <a:lnTo>
                      <a:pt x="6645" y="18615"/>
                    </a:lnTo>
                    <a:cubicBezTo>
                      <a:pt x="6686" y="18712"/>
                      <a:pt x="6781" y="18771"/>
                      <a:pt x="6882" y="18771"/>
                    </a:cubicBezTo>
                    <a:cubicBezTo>
                      <a:pt x="6914" y="18771"/>
                      <a:pt x="6947" y="18765"/>
                      <a:pt x="6979" y="18752"/>
                    </a:cubicBezTo>
                    <a:lnTo>
                      <a:pt x="12873" y="16293"/>
                    </a:lnTo>
                    <a:cubicBezTo>
                      <a:pt x="13002" y="16239"/>
                      <a:pt x="13063" y="16089"/>
                      <a:pt x="13009" y="15961"/>
                    </a:cubicBezTo>
                    <a:lnTo>
                      <a:pt x="6419" y="157"/>
                    </a:lnTo>
                    <a:cubicBezTo>
                      <a:pt x="6378" y="59"/>
                      <a:pt x="6284" y="0"/>
                      <a:pt x="61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0"/>
              <p:cNvSpPr/>
              <p:nvPr/>
            </p:nvSpPr>
            <p:spPr>
              <a:xfrm>
                <a:off x="-774100" y="5418050"/>
                <a:ext cx="166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1" extrusionOk="0">
                    <a:moveTo>
                      <a:pt x="6100" y="1"/>
                    </a:moveTo>
                    <a:cubicBezTo>
                      <a:pt x="6049" y="1"/>
                      <a:pt x="5996" y="11"/>
                      <a:pt x="5940" y="34"/>
                    </a:cubicBezTo>
                    <a:lnTo>
                      <a:pt x="423" y="2334"/>
                    </a:lnTo>
                    <a:cubicBezTo>
                      <a:pt x="1" y="2510"/>
                      <a:pt x="193" y="3110"/>
                      <a:pt x="573" y="3110"/>
                    </a:cubicBezTo>
                    <a:cubicBezTo>
                      <a:pt x="623" y="3110"/>
                      <a:pt x="676" y="3100"/>
                      <a:pt x="732" y="3077"/>
                    </a:cubicBezTo>
                    <a:lnTo>
                      <a:pt x="6248" y="775"/>
                    </a:lnTo>
                    <a:cubicBezTo>
                      <a:pt x="6670" y="600"/>
                      <a:pt x="6479" y="1"/>
                      <a:pt x="6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0"/>
              <p:cNvSpPr/>
              <p:nvPr/>
            </p:nvSpPr>
            <p:spPr>
              <a:xfrm>
                <a:off x="-731950" y="5480975"/>
                <a:ext cx="10502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080" extrusionOk="0">
                    <a:moveTo>
                      <a:pt x="3628" y="1"/>
                    </a:moveTo>
                    <a:cubicBezTo>
                      <a:pt x="3578" y="1"/>
                      <a:pt x="3525" y="11"/>
                      <a:pt x="3469" y="34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3" y="2080"/>
                    </a:cubicBezTo>
                    <a:cubicBezTo>
                      <a:pt x="623" y="2080"/>
                      <a:pt x="676" y="2069"/>
                      <a:pt x="732" y="2046"/>
                    </a:cubicBezTo>
                    <a:lnTo>
                      <a:pt x="3778" y="775"/>
                    </a:lnTo>
                    <a:cubicBezTo>
                      <a:pt x="4200" y="600"/>
                      <a:pt x="4008" y="1"/>
                      <a:pt x="3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0"/>
              <p:cNvSpPr/>
              <p:nvPr/>
            </p:nvSpPr>
            <p:spPr>
              <a:xfrm>
                <a:off x="-738075" y="5512550"/>
                <a:ext cx="166700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3111" extrusionOk="0">
                    <a:moveTo>
                      <a:pt x="6097" y="1"/>
                    </a:moveTo>
                    <a:cubicBezTo>
                      <a:pt x="6047" y="1"/>
                      <a:pt x="5993" y="11"/>
                      <a:pt x="5938" y="34"/>
                    </a:cubicBezTo>
                    <a:lnTo>
                      <a:pt x="421" y="2336"/>
                    </a:lnTo>
                    <a:cubicBezTo>
                      <a:pt x="0" y="2511"/>
                      <a:pt x="191" y="3110"/>
                      <a:pt x="570" y="3110"/>
                    </a:cubicBezTo>
                    <a:cubicBezTo>
                      <a:pt x="620" y="3110"/>
                      <a:pt x="674" y="3100"/>
                      <a:pt x="729" y="3076"/>
                    </a:cubicBezTo>
                    <a:lnTo>
                      <a:pt x="6248" y="776"/>
                    </a:lnTo>
                    <a:cubicBezTo>
                      <a:pt x="6667" y="600"/>
                      <a:pt x="6477" y="1"/>
                      <a:pt x="6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0"/>
              <p:cNvSpPr/>
              <p:nvPr/>
            </p:nvSpPr>
            <p:spPr>
              <a:xfrm>
                <a:off x="-695975" y="5575500"/>
                <a:ext cx="10497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080" extrusionOk="0">
                    <a:moveTo>
                      <a:pt x="3629" y="1"/>
                    </a:moveTo>
                    <a:cubicBezTo>
                      <a:pt x="3579" y="1"/>
                      <a:pt x="3525" y="11"/>
                      <a:pt x="3469" y="35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1" y="2080"/>
                    </a:cubicBezTo>
                    <a:cubicBezTo>
                      <a:pt x="621" y="2080"/>
                      <a:pt x="675" y="2070"/>
                      <a:pt x="730" y="2047"/>
                    </a:cubicBezTo>
                    <a:lnTo>
                      <a:pt x="3778" y="775"/>
                    </a:lnTo>
                    <a:cubicBezTo>
                      <a:pt x="4198" y="600"/>
                      <a:pt x="4008" y="1"/>
                      <a:pt x="3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0"/>
              <p:cNvSpPr/>
              <p:nvPr/>
            </p:nvSpPr>
            <p:spPr>
              <a:xfrm>
                <a:off x="-688850" y="5605400"/>
                <a:ext cx="166750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3110" extrusionOk="0">
                    <a:moveTo>
                      <a:pt x="6097" y="0"/>
                    </a:moveTo>
                    <a:cubicBezTo>
                      <a:pt x="6047" y="0"/>
                      <a:pt x="5994" y="11"/>
                      <a:pt x="5938" y="34"/>
                    </a:cubicBezTo>
                    <a:lnTo>
                      <a:pt x="423" y="2335"/>
                    </a:lnTo>
                    <a:cubicBezTo>
                      <a:pt x="1" y="2510"/>
                      <a:pt x="193" y="3109"/>
                      <a:pt x="573" y="3109"/>
                    </a:cubicBezTo>
                    <a:cubicBezTo>
                      <a:pt x="623" y="3109"/>
                      <a:pt x="676" y="3099"/>
                      <a:pt x="732" y="3076"/>
                    </a:cubicBezTo>
                    <a:lnTo>
                      <a:pt x="6249" y="776"/>
                    </a:lnTo>
                    <a:cubicBezTo>
                      <a:pt x="6669" y="599"/>
                      <a:pt x="6477" y="0"/>
                      <a:pt x="60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0"/>
              <p:cNvSpPr/>
              <p:nvPr/>
            </p:nvSpPr>
            <p:spPr>
              <a:xfrm>
                <a:off x="-646725" y="5668350"/>
                <a:ext cx="1050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2080" extrusionOk="0">
                    <a:moveTo>
                      <a:pt x="3628" y="0"/>
                    </a:moveTo>
                    <a:cubicBezTo>
                      <a:pt x="3578" y="0"/>
                      <a:pt x="3524" y="11"/>
                      <a:pt x="3469" y="34"/>
                    </a:cubicBezTo>
                    <a:lnTo>
                      <a:pt x="421" y="1305"/>
                    </a:lnTo>
                    <a:cubicBezTo>
                      <a:pt x="1" y="1480"/>
                      <a:pt x="191" y="2080"/>
                      <a:pt x="571" y="2080"/>
                    </a:cubicBezTo>
                    <a:cubicBezTo>
                      <a:pt x="622" y="2080"/>
                      <a:pt x="675" y="2069"/>
                      <a:pt x="731" y="2046"/>
                    </a:cubicBezTo>
                    <a:lnTo>
                      <a:pt x="3779" y="775"/>
                    </a:lnTo>
                    <a:cubicBezTo>
                      <a:pt x="4199" y="600"/>
                      <a:pt x="4008" y="0"/>
                      <a:pt x="36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0"/>
              <p:cNvSpPr/>
              <p:nvPr/>
            </p:nvSpPr>
            <p:spPr>
              <a:xfrm>
                <a:off x="-652900" y="5699925"/>
                <a:ext cx="166775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0" extrusionOk="0">
                    <a:moveTo>
                      <a:pt x="6098" y="0"/>
                    </a:moveTo>
                    <a:cubicBezTo>
                      <a:pt x="6048" y="0"/>
                      <a:pt x="5995" y="11"/>
                      <a:pt x="5939" y="34"/>
                    </a:cubicBezTo>
                    <a:lnTo>
                      <a:pt x="422" y="2336"/>
                    </a:lnTo>
                    <a:cubicBezTo>
                      <a:pt x="0" y="2511"/>
                      <a:pt x="192" y="3110"/>
                      <a:pt x="572" y="3110"/>
                    </a:cubicBezTo>
                    <a:cubicBezTo>
                      <a:pt x="622" y="3110"/>
                      <a:pt x="675" y="3099"/>
                      <a:pt x="731" y="3076"/>
                    </a:cubicBezTo>
                    <a:lnTo>
                      <a:pt x="6248" y="776"/>
                    </a:lnTo>
                    <a:cubicBezTo>
                      <a:pt x="6670" y="600"/>
                      <a:pt x="6478" y="0"/>
                      <a:pt x="60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0"/>
              <p:cNvSpPr/>
              <p:nvPr/>
            </p:nvSpPr>
            <p:spPr>
              <a:xfrm>
                <a:off x="-646050" y="5458775"/>
                <a:ext cx="28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810" extrusionOk="0">
                    <a:moveTo>
                      <a:pt x="582" y="1"/>
                    </a:moveTo>
                    <a:cubicBezTo>
                      <a:pt x="532" y="1"/>
                      <a:pt x="479" y="11"/>
                      <a:pt x="423" y="34"/>
                    </a:cubicBezTo>
                    <a:cubicBezTo>
                      <a:pt x="1" y="210"/>
                      <a:pt x="193" y="810"/>
                      <a:pt x="573" y="810"/>
                    </a:cubicBezTo>
                    <a:cubicBezTo>
                      <a:pt x="623" y="810"/>
                      <a:pt x="676" y="800"/>
                      <a:pt x="731" y="777"/>
                    </a:cubicBezTo>
                    <a:cubicBezTo>
                      <a:pt x="1155" y="600"/>
                      <a:pt x="962" y="1"/>
                      <a:pt x="5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0"/>
              <p:cNvSpPr/>
              <p:nvPr/>
            </p:nvSpPr>
            <p:spPr>
              <a:xfrm>
                <a:off x="-603300" y="53981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2" y="809"/>
                      <a:pt x="676" y="799"/>
                      <a:pt x="732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0"/>
              <p:cNvSpPr/>
              <p:nvPr/>
            </p:nvSpPr>
            <p:spPr>
              <a:xfrm>
                <a:off x="-574700" y="54582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8"/>
                      <a:pt x="572" y="808"/>
                    </a:cubicBezTo>
                    <a:cubicBezTo>
                      <a:pt x="622" y="808"/>
                      <a:pt x="676" y="798"/>
                      <a:pt x="732" y="775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0"/>
              <p:cNvSpPr/>
              <p:nvPr/>
            </p:nvSpPr>
            <p:spPr>
              <a:xfrm>
                <a:off x="-610375" y="5428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0"/>
              <p:cNvSpPr/>
              <p:nvPr/>
            </p:nvSpPr>
            <p:spPr>
              <a:xfrm>
                <a:off x="-594000" y="5524275"/>
                <a:ext cx="288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810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1" y="35"/>
                    </a:cubicBezTo>
                    <a:cubicBezTo>
                      <a:pt x="0" y="210"/>
                      <a:pt x="190" y="809"/>
                      <a:pt x="570" y="809"/>
                    </a:cubicBezTo>
                    <a:cubicBezTo>
                      <a:pt x="620" y="809"/>
                      <a:pt x="673" y="799"/>
                      <a:pt x="729" y="775"/>
                    </a:cubicBezTo>
                    <a:cubicBezTo>
                      <a:pt x="1153" y="600"/>
                      <a:pt x="960" y="1"/>
                      <a:pt x="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0"/>
              <p:cNvSpPr/>
              <p:nvPr/>
            </p:nvSpPr>
            <p:spPr>
              <a:xfrm>
                <a:off x="-598375" y="55634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0" y="209"/>
                      <a:pt x="191" y="808"/>
                      <a:pt x="572" y="808"/>
                    </a:cubicBezTo>
                    <a:cubicBezTo>
                      <a:pt x="622" y="808"/>
                      <a:pt x="675" y="798"/>
                      <a:pt x="731" y="775"/>
                    </a:cubicBezTo>
                    <a:cubicBezTo>
                      <a:pt x="1153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0"/>
              <p:cNvSpPr/>
              <p:nvPr/>
            </p:nvSpPr>
            <p:spPr>
              <a:xfrm>
                <a:off x="-546650" y="5605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0"/>
              <p:cNvSpPr/>
              <p:nvPr/>
            </p:nvSpPr>
            <p:spPr>
              <a:xfrm>
                <a:off x="-507025" y="555047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8" y="11"/>
                      <a:pt x="423" y="34"/>
                    </a:cubicBezTo>
                    <a:cubicBezTo>
                      <a:pt x="0" y="209"/>
                      <a:pt x="192" y="810"/>
                      <a:pt x="573" y="810"/>
                    </a:cubicBezTo>
                    <a:cubicBezTo>
                      <a:pt x="623" y="810"/>
                      <a:pt x="676" y="799"/>
                      <a:pt x="731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0"/>
              <p:cNvSpPr/>
              <p:nvPr/>
            </p:nvSpPr>
            <p:spPr>
              <a:xfrm>
                <a:off x="-540250" y="55154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1" y="209"/>
                      <a:pt x="191" y="808"/>
                      <a:pt x="571" y="808"/>
                    </a:cubicBezTo>
                    <a:cubicBezTo>
                      <a:pt x="621" y="808"/>
                      <a:pt x="674" y="798"/>
                      <a:pt x="730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0"/>
              <p:cNvSpPr/>
              <p:nvPr/>
            </p:nvSpPr>
            <p:spPr>
              <a:xfrm>
                <a:off x="-475925" y="56226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3" y="0"/>
                    </a:moveTo>
                    <a:cubicBezTo>
                      <a:pt x="532" y="0"/>
                      <a:pt x="479" y="11"/>
                      <a:pt x="423" y="34"/>
                    </a:cubicBezTo>
                    <a:cubicBezTo>
                      <a:pt x="1" y="209"/>
                      <a:pt x="192" y="808"/>
                      <a:pt x="573" y="808"/>
                    </a:cubicBezTo>
                    <a:cubicBezTo>
                      <a:pt x="623" y="808"/>
                      <a:pt x="676" y="798"/>
                      <a:pt x="731" y="775"/>
                    </a:cubicBezTo>
                    <a:cubicBezTo>
                      <a:pt x="1154" y="600"/>
                      <a:pt x="962" y="0"/>
                      <a:pt x="5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0"/>
              <p:cNvSpPr/>
              <p:nvPr/>
            </p:nvSpPr>
            <p:spPr>
              <a:xfrm>
                <a:off x="-506400" y="5693325"/>
                <a:ext cx="288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0" extrusionOk="0">
                    <a:moveTo>
                      <a:pt x="581" y="0"/>
                    </a:moveTo>
                    <a:cubicBezTo>
                      <a:pt x="531" y="0"/>
                      <a:pt x="477" y="10"/>
                      <a:pt x="422" y="33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1" y="809"/>
                      <a:pt x="675" y="799"/>
                      <a:pt x="730" y="776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0"/>
              <p:cNvSpPr/>
              <p:nvPr/>
            </p:nvSpPr>
            <p:spPr>
              <a:xfrm>
                <a:off x="-503250" y="57202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0" y="0"/>
                    </a:moveTo>
                    <a:cubicBezTo>
                      <a:pt x="530" y="0"/>
                      <a:pt x="477" y="11"/>
                      <a:pt x="421" y="34"/>
                    </a:cubicBezTo>
                    <a:cubicBezTo>
                      <a:pt x="0" y="210"/>
                      <a:pt x="191" y="810"/>
                      <a:pt x="572" y="810"/>
                    </a:cubicBezTo>
                    <a:cubicBezTo>
                      <a:pt x="622" y="810"/>
                      <a:pt x="676" y="799"/>
                      <a:pt x="731" y="776"/>
                    </a:cubicBezTo>
                    <a:cubicBezTo>
                      <a:pt x="1154" y="599"/>
                      <a:pt x="961" y="0"/>
                      <a:pt x="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0"/>
              <p:cNvSpPr/>
              <p:nvPr/>
            </p:nvSpPr>
            <p:spPr>
              <a:xfrm>
                <a:off x="-570425" y="5663050"/>
                <a:ext cx="288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1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2" y="34"/>
                    </a:cubicBezTo>
                    <a:cubicBezTo>
                      <a:pt x="1" y="211"/>
                      <a:pt x="191" y="810"/>
                      <a:pt x="573" y="810"/>
                    </a:cubicBezTo>
                    <a:cubicBezTo>
                      <a:pt x="623" y="810"/>
                      <a:pt x="676" y="800"/>
                      <a:pt x="732" y="777"/>
                    </a:cubicBezTo>
                    <a:cubicBezTo>
                      <a:pt x="1154" y="601"/>
                      <a:pt x="961" y="1"/>
                      <a:pt x="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0"/>
              <p:cNvSpPr/>
              <p:nvPr/>
            </p:nvSpPr>
            <p:spPr>
              <a:xfrm>
                <a:off x="462050" y="7647900"/>
                <a:ext cx="636650" cy="235125"/>
              </a:xfrm>
              <a:custGeom>
                <a:avLst/>
                <a:gdLst/>
                <a:ahLst/>
                <a:cxnLst/>
                <a:rect l="l" t="t" r="r" b="b"/>
                <a:pathLst>
                  <a:path w="25466" h="9405" extrusionOk="0">
                    <a:moveTo>
                      <a:pt x="12648" y="0"/>
                    </a:moveTo>
                    <a:cubicBezTo>
                      <a:pt x="10514" y="0"/>
                      <a:pt x="8377" y="408"/>
                      <a:pt x="6393" y="1202"/>
                    </a:cubicBezTo>
                    <a:cubicBezTo>
                      <a:pt x="3946" y="2185"/>
                      <a:pt x="1758" y="3719"/>
                      <a:pt x="0" y="5685"/>
                    </a:cubicBezTo>
                    <a:cubicBezTo>
                      <a:pt x="150" y="5664"/>
                      <a:pt x="301" y="5655"/>
                      <a:pt x="454" y="5655"/>
                    </a:cubicBezTo>
                    <a:cubicBezTo>
                      <a:pt x="1122" y="5655"/>
                      <a:pt x="1806" y="5843"/>
                      <a:pt x="2422" y="6119"/>
                    </a:cubicBezTo>
                    <a:cubicBezTo>
                      <a:pt x="3407" y="6565"/>
                      <a:pt x="4278" y="7224"/>
                      <a:pt x="5225" y="7743"/>
                    </a:cubicBezTo>
                    <a:cubicBezTo>
                      <a:pt x="6018" y="8177"/>
                      <a:pt x="6906" y="8520"/>
                      <a:pt x="7800" y="8520"/>
                    </a:cubicBezTo>
                    <a:cubicBezTo>
                      <a:pt x="7973" y="8520"/>
                      <a:pt x="8146" y="8507"/>
                      <a:pt x="8319" y="8480"/>
                    </a:cubicBezTo>
                    <a:cubicBezTo>
                      <a:pt x="9383" y="8310"/>
                      <a:pt x="10391" y="7436"/>
                      <a:pt x="10405" y="6356"/>
                    </a:cubicBezTo>
                    <a:cubicBezTo>
                      <a:pt x="11287" y="8214"/>
                      <a:pt x="13339" y="9405"/>
                      <a:pt x="15382" y="9405"/>
                    </a:cubicBezTo>
                    <a:cubicBezTo>
                      <a:pt x="15866" y="9405"/>
                      <a:pt x="16351" y="9338"/>
                      <a:pt x="16818" y="9197"/>
                    </a:cubicBezTo>
                    <a:cubicBezTo>
                      <a:pt x="18340" y="8734"/>
                      <a:pt x="19569" y="7633"/>
                      <a:pt x="20946" y="6833"/>
                    </a:cubicBezTo>
                    <a:cubicBezTo>
                      <a:pt x="21817" y="6326"/>
                      <a:pt x="22852" y="5946"/>
                      <a:pt x="23839" y="5946"/>
                    </a:cubicBezTo>
                    <a:cubicBezTo>
                      <a:pt x="24411" y="5946"/>
                      <a:pt x="24967" y="6074"/>
                      <a:pt x="25466" y="6378"/>
                    </a:cubicBezTo>
                    <a:cubicBezTo>
                      <a:pt x="23361" y="3527"/>
                      <a:pt x="20247" y="1450"/>
                      <a:pt x="16822" y="539"/>
                    </a:cubicBezTo>
                    <a:cubicBezTo>
                      <a:pt x="15461" y="178"/>
                      <a:pt x="14055" y="0"/>
                      <a:pt x="126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0"/>
              <p:cNvSpPr/>
              <p:nvPr/>
            </p:nvSpPr>
            <p:spPr>
              <a:xfrm>
                <a:off x="491050" y="7696950"/>
                <a:ext cx="573350" cy="113850"/>
              </a:xfrm>
              <a:custGeom>
                <a:avLst/>
                <a:gdLst/>
                <a:ahLst/>
                <a:cxnLst/>
                <a:rect l="l" t="t" r="r" b="b"/>
                <a:pathLst>
                  <a:path w="22934" h="4554" extrusionOk="0">
                    <a:moveTo>
                      <a:pt x="11070" y="1"/>
                    </a:moveTo>
                    <a:cubicBezTo>
                      <a:pt x="7297" y="1"/>
                      <a:pt x="3518" y="996"/>
                      <a:pt x="145" y="2996"/>
                    </a:cubicBezTo>
                    <a:cubicBezTo>
                      <a:pt x="1" y="3082"/>
                      <a:pt x="95" y="3282"/>
                      <a:pt x="231" y="3282"/>
                    </a:cubicBezTo>
                    <a:cubicBezTo>
                      <a:pt x="256" y="3282"/>
                      <a:pt x="283" y="3275"/>
                      <a:pt x="310" y="3259"/>
                    </a:cubicBezTo>
                    <a:cubicBezTo>
                      <a:pt x="1450" y="2586"/>
                      <a:pt x="2654" y="2023"/>
                      <a:pt x="3899" y="1574"/>
                    </a:cubicBezTo>
                    <a:lnTo>
                      <a:pt x="7784" y="4520"/>
                    </a:lnTo>
                    <a:cubicBezTo>
                      <a:pt x="7815" y="4543"/>
                      <a:pt x="7849" y="4553"/>
                      <a:pt x="7881" y="4553"/>
                    </a:cubicBezTo>
                    <a:cubicBezTo>
                      <a:pt x="8012" y="4553"/>
                      <a:pt x="8124" y="4389"/>
                      <a:pt x="7996" y="4294"/>
                    </a:cubicBezTo>
                    <a:lnTo>
                      <a:pt x="4247" y="1452"/>
                    </a:lnTo>
                    <a:cubicBezTo>
                      <a:pt x="5598" y="988"/>
                      <a:pt x="6993" y="660"/>
                      <a:pt x="8411" y="476"/>
                    </a:cubicBezTo>
                    <a:cubicBezTo>
                      <a:pt x="8415" y="481"/>
                      <a:pt x="8418" y="488"/>
                      <a:pt x="8423" y="493"/>
                    </a:cubicBezTo>
                    <a:cubicBezTo>
                      <a:pt x="9704" y="1686"/>
                      <a:pt x="10987" y="2879"/>
                      <a:pt x="12270" y="4072"/>
                    </a:cubicBezTo>
                    <a:cubicBezTo>
                      <a:pt x="12302" y="4102"/>
                      <a:pt x="12337" y="4114"/>
                      <a:pt x="12370" y="4114"/>
                    </a:cubicBezTo>
                    <a:cubicBezTo>
                      <a:pt x="12491" y="4114"/>
                      <a:pt x="12596" y="3953"/>
                      <a:pt x="12482" y="3847"/>
                    </a:cubicBezTo>
                    <a:lnTo>
                      <a:pt x="8809" y="430"/>
                    </a:lnTo>
                    <a:cubicBezTo>
                      <a:pt x="8903" y="420"/>
                      <a:pt x="8994" y="408"/>
                      <a:pt x="9087" y="398"/>
                    </a:cubicBezTo>
                    <a:cubicBezTo>
                      <a:pt x="9740" y="336"/>
                      <a:pt x="10396" y="305"/>
                      <a:pt x="11051" y="305"/>
                    </a:cubicBezTo>
                    <a:cubicBezTo>
                      <a:pt x="11892" y="305"/>
                      <a:pt x="12734" y="356"/>
                      <a:pt x="13570" y="457"/>
                    </a:cubicBezTo>
                    <a:lnTo>
                      <a:pt x="17050" y="4045"/>
                    </a:lnTo>
                    <a:cubicBezTo>
                      <a:pt x="17081" y="4077"/>
                      <a:pt x="17116" y="4090"/>
                      <a:pt x="17150" y="4090"/>
                    </a:cubicBezTo>
                    <a:cubicBezTo>
                      <a:pt x="17266" y="4090"/>
                      <a:pt x="17370" y="3930"/>
                      <a:pt x="17262" y="3820"/>
                    </a:cubicBezTo>
                    <a:lnTo>
                      <a:pt x="14070" y="528"/>
                    </a:lnTo>
                    <a:lnTo>
                      <a:pt x="14070" y="528"/>
                    </a:lnTo>
                    <a:cubicBezTo>
                      <a:pt x="17133" y="962"/>
                      <a:pt x="20062" y="2067"/>
                      <a:pt x="22647" y="3764"/>
                    </a:cubicBezTo>
                    <a:cubicBezTo>
                      <a:pt x="22673" y="3781"/>
                      <a:pt x="22700" y="3789"/>
                      <a:pt x="22724" y="3789"/>
                    </a:cubicBezTo>
                    <a:cubicBezTo>
                      <a:pt x="22852" y="3789"/>
                      <a:pt x="22933" y="3584"/>
                      <a:pt x="22794" y="3493"/>
                    </a:cubicBezTo>
                    <a:cubicBezTo>
                      <a:pt x="19239" y="1169"/>
                      <a:pt x="15157" y="1"/>
                      <a:pt x="110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0"/>
              <p:cNvSpPr/>
              <p:nvPr/>
            </p:nvSpPr>
            <p:spPr>
              <a:xfrm>
                <a:off x="475350" y="7115075"/>
                <a:ext cx="661025" cy="637725"/>
              </a:xfrm>
              <a:custGeom>
                <a:avLst/>
                <a:gdLst/>
                <a:ahLst/>
                <a:cxnLst/>
                <a:rect l="l" t="t" r="r" b="b"/>
                <a:pathLst>
                  <a:path w="26441" h="25509" extrusionOk="0">
                    <a:moveTo>
                      <a:pt x="26441" y="0"/>
                    </a:moveTo>
                    <a:lnTo>
                      <a:pt x="26441" y="0"/>
                    </a:lnTo>
                    <a:cubicBezTo>
                      <a:pt x="25507" y="973"/>
                      <a:pt x="24036" y="1481"/>
                      <a:pt x="22651" y="1617"/>
                    </a:cubicBezTo>
                    <a:cubicBezTo>
                      <a:pt x="22086" y="1673"/>
                      <a:pt x="21518" y="1685"/>
                      <a:pt x="20949" y="1685"/>
                    </a:cubicBezTo>
                    <a:cubicBezTo>
                      <a:pt x="20502" y="1685"/>
                      <a:pt x="20055" y="1677"/>
                      <a:pt x="19609" y="1677"/>
                    </a:cubicBezTo>
                    <a:cubicBezTo>
                      <a:pt x="18755" y="1677"/>
                      <a:pt x="17904" y="1705"/>
                      <a:pt x="17066" y="1866"/>
                    </a:cubicBezTo>
                    <a:cubicBezTo>
                      <a:pt x="15073" y="2248"/>
                      <a:pt x="13236" y="3415"/>
                      <a:pt x="12039" y="5056"/>
                    </a:cubicBezTo>
                    <a:cubicBezTo>
                      <a:pt x="10844" y="6700"/>
                      <a:pt x="10295" y="8805"/>
                      <a:pt x="10542" y="10822"/>
                    </a:cubicBezTo>
                    <a:cubicBezTo>
                      <a:pt x="9649" y="10300"/>
                      <a:pt x="8625" y="10052"/>
                      <a:pt x="7595" y="10052"/>
                    </a:cubicBezTo>
                    <a:cubicBezTo>
                      <a:pt x="5629" y="10052"/>
                      <a:pt x="3643" y="10954"/>
                      <a:pt x="2505" y="12569"/>
                    </a:cubicBezTo>
                    <a:cubicBezTo>
                      <a:pt x="1158" y="14480"/>
                      <a:pt x="1022" y="16966"/>
                      <a:pt x="977" y="19303"/>
                    </a:cubicBezTo>
                    <a:cubicBezTo>
                      <a:pt x="938" y="21413"/>
                      <a:pt x="899" y="23627"/>
                      <a:pt x="0" y="25508"/>
                    </a:cubicBezTo>
                    <a:cubicBezTo>
                      <a:pt x="539" y="25047"/>
                      <a:pt x="1307" y="24805"/>
                      <a:pt x="2034" y="24779"/>
                    </a:cubicBezTo>
                    <a:cubicBezTo>
                      <a:pt x="2084" y="24778"/>
                      <a:pt x="2133" y="24777"/>
                      <a:pt x="2183" y="24777"/>
                    </a:cubicBezTo>
                    <a:cubicBezTo>
                      <a:pt x="3219" y="24777"/>
                      <a:pt x="4237" y="25089"/>
                      <a:pt x="5263" y="25247"/>
                    </a:cubicBezTo>
                    <a:cubicBezTo>
                      <a:pt x="5596" y="25298"/>
                      <a:pt x="5941" y="25330"/>
                      <a:pt x="6283" y="25330"/>
                    </a:cubicBezTo>
                    <a:cubicBezTo>
                      <a:pt x="7048" y="25330"/>
                      <a:pt x="7801" y="25171"/>
                      <a:pt x="8395" y="24708"/>
                    </a:cubicBezTo>
                    <a:cubicBezTo>
                      <a:pt x="9058" y="24193"/>
                      <a:pt x="9420" y="23371"/>
                      <a:pt x="9549" y="22540"/>
                    </a:cubicBezTo>
                    <a:cubicBezTo>
                      <a:pt x="9678" y="21710"/>
                      <a:pt x="9595" y="20866"/>
                      <a:pt x="9514" y="20029"/>
                    </a:cubicBezTo>
                    <a:lnTo>
                      <a:pt x="9514" y="20029"/>
                    </a:lnTo>
                    <a:cubicBezTo>
                      <a:pt x="10449" y="21668"/>
                      <a:pt x="12347" y="22631"/>
                      <a:pt x="14219" y="22631"/>
                    </a:cubicBezTo>
                    <a:cubicBezTo>
                      <a:pt x="15013" y="22631"/>
                      <a:pt x="15802" y="22458"/>
                      <a:pt x="16512" y="22090"/>
                    </a:cubicBezTo>
                    <a:cubicBezTo>
                      <a:pt x="18898" y="20849"/>
                      <a:pt x="19997" y="17608"/>
                      <a:pt x="18853" y="15174"/>
                    </a:cubicBezTo>
                    <a:lnTo>
                      <a:pt x="18853" y="15174"/>
                    </a:lnTo>
                    <a:cubicBezTo>
                      <a:pt x="19030" y="15193"/>
                      <a:pt x="19208" y="15203"/>
                      <a:pt x="19386" y="15203"/>
                    </a:cubicBezTo>
                    <a:cubicBezTo>
                      <a:pt x="20684" y="15203"/>
                      <a:pt x="21979" y="14710"/>
                      <a:pt x="22939" y="13836"/>
                    </a:cubicBezTo>
                    <a:cubicBezTo>
                      <a:pt x="24907" y="12049"/>
                      <a:pt x="25236" y="9114"/>
                      <a:pt x="25332" y="6458"/>
                    </a:cubicBezTo>
                    <a:cubicBezTo>
                      <a:pt x="25412" y="4264"/>
                      <a:pt x="25478" y="1914"/>
                      <a:pt x="264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0"/>
              <p:cNvSpPr/>
              <p:nvPr/>
            </p:nvSpPr>
            <p:spPr>
              <a:xfrm>
                <a:off x="512350" y="7165325"/>
                <a:ext cx="590425" cy="543050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21722" extrusionOk="0">
                    <a:moveTo>
                      <a:pt x="23401" y="0"/>
                    </a:moveTo>
                    <a:cubicBezTo>
                      <a:pt x="23369" y="0"/>
                      <a:pt x="23337" y="13"/>
                      <a:pt x="23306" y="43"/>
                    </a:cubicBezTo>
                    <a:cubicBezTo>
                      <a:pt x="21628" y="1683"/>
                      <a:pt x="19166" y="1965"/>
                      <a:pt x="17095" y="2871"/>
                    </a:cubicBezTo>
                    <a:cubicBezTo>
                      <a:pt x="14891" y="3839"/>
                      <a:pt x="12984" y="5522"/>
                      <a:pt x="11954" y="7715"/>
                    </a:cubicBezTo>
                    <a:cubicBezTo>
                      <a:pt x="11374" y="8941"/>
                      <a:pt x="11100" y="10290"/>
                      <a:pt x="11154" y="11644"/>
                    </a:cubicBezTo>
                    <a:cubicBezTo>
                      <a:pt x="10329" y="11462"/>
                      <a:pt x="9469" y="11339"/>
                      <a:pt x="8620" y="11339"/>
                    </a:cubicBezTo>
                    <a:cubicBezTo>
                      <a:pt x="7383" y="11339"/>
                      <a:pt x="6166" y="11599"/>
                      <a:pt x="5103" y="12314"/>
                    </a:cubicBezTo>
                    <a:cubicBezTo>
                      <a:pt x="3286" y="13534"/>
                      <a:pt x="2374" y="15656"/>
                      <a:pt x="1656" y="17639"/>
                    </a:cubicBezTo>
                    <a:cubicBezTo>
                      <a:pt x="1183" y="18939"/>
                      <a:pt x="751" y="20263"/>
                      <a:pt x="69" y="21475"/>
                    </a:cubicBezTo>
                    <a:cubicBezTo>
                      <a:pt x="1" y="21596"/>
                      <a:pt x="109" y="21721"/>
                      <a:pt x="212" y="21721"/>
                    </a:cubicBezTo>
                    <a:cubicBezTo>
                      <a:pt x="254" y="21721"/>
                      <a:pt x="295" y="21701"/>
                      <a:pt x="324" y="21651"/>
                    </a:cubicBezTo>
                    <a:cubicBezTo>
                      <a:pt x="1449" y="19649"/>
                      <a:pt x="1896" y="17361"/>
                      <a:pt x="2964" y="15334"/>
                    </a:cubicBezTo>
                    <a:cubicBezTo>
                      <a:pt x="3437" y="14437"/>
                      <a:pt x="4029" y="13587"/>
                      <a:pt x="4805" y="12927"/>
                    </a:cubicBezTo>
                    <a:cubicBezTo>
                      <a:pt x="5615" y="12239"/>
                      <a:pt x="6596" y="11839"/>
                      <a:pt x="7647" y="11702"/>
                    </a:cubicBezTo>
                    <a:cubicBezTo>
                      <a:pt x="7973" y="11659"/>
                      <a:pt x="8300" y="11639"/>
                      <a:pt x="8628" y="11639"/>
                    </a:cubicBezTo>
                    <a:cubicBezTo>
                      <a:pt x="9515" y="11639"/>
                      <a:pt x="10404" y="11781"/>
                      <a:pt x="11262" y="11981"/>
                    </a:cubicBezTo>
                    <a:cubicBezTo>
                      <a:pt x="11280" y="11985"/>
                      <a:pt x="11296" y="11987"/>
                      <a:pt x="11312" y="11987"/>
                    </a:cubicBezTo>
                    <a:cubicBezTo>
                      <a:pt x="11408" y="11987"/>
                      <a:pt x="11475" y="11915"/>
                      <a:pt x="11468" y="11807"/>
                    </a:cubicBezTo>
                    <a:cubicBezTo>
                      <a:pt x="11291" y="9298"/>
                      <a:pt x="12401" y="6844"/>
                      <a:pt x="14208" y="5136"/>
                    </a:cubicBezTo>
                    <a:cubicBezTo>
                      <a:pt x="15061" y="4332"/>
                      <a:pt x="16049" y="3683"/>
                      <a:pt x="17115" y="3202"/>
                    </a:cubicBezTo>
                    <a:cubicBezTo>
                      <a:pt x="18140" y="2737"/>
                      <a:pt x="19230" y="2441"/>
                      <a:pt x="20291" y="2071"/>
                    </a:cubicBezTo>
                    <a:cubicBezTo>
                      <a:pt x="21457" y="1665"/>
                      <a:pt x="22611" y="1154"/>
                      <a:pt x="23506" y="278"/>
                    </a:cubicBezTo>
                    <a:cubicBezTo>
                      <a:pt x="23617" y="169"/>
                      <a:pt x="23517" y="0"/>
                      <a:pt x="234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0"/>
              <p:cNvSpPr/>
              <p:nvPr/>
            </p:nvSpPr>
            <p:spPr>
              <a:xfrm>
                <a:off x="-678675" y="6557950"/>
                <a:ext cx="549550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21982" h="7949" extrusionOk="0">
                    <a:moveTo>
                      <a:pt x="10048" y="1"/>
                    </a:moveTo>
                    <a:cubicBezTo>
                      <a:pt x="9363" y="1"/>
                      <a:pt x="8679" y="50"/>
                      <a:pt x="8001" y="151"/>
                    </a:cubicBezTo>
                    <a:cubicBezTo>
                      <a:pt x="4967" y="606"/>
                      <a:pt x="2086" y="2094"/>
                      <a:pt x="1" y="4345"/>
                    </a:cubicBezTo>
                    <a:cubicBezTo>
                      <a:pt x="351" y="4181"/>
                      <a:pt x="720" y="4110"/>
                      <a:pt x="1095" y="4110"/>
                    </a:cubicBezTo>
                    <a:cubicBezTo>
                      <a:pt x="2055" y="4110"/>
                      <a:pt x="3050" y="4580"/>
                      <a:pt x="3847" y="5172"/>
                    </a:cubicBezTo>
                    <a:cubicBezTo>
                      <a:pt x="4952" y="5995"/>
                      <a:pt x="5906" y="7058"/>
                      <a:pt x="7172" y="7602"/>
                    </a:cubicBezTo>
                    <a:cubicBezTo>
                      <a:pt x="7721" y="7837"/>
                      <a:pt x="8311" y="7948"/>
                      <a:pt x="8904" y="7948"/>
                    </a:cubicBezTo>
                    <a:cubicBezTo>
                      <a:pt x="10502" y="7948"/>
                      <a:pt x="12116" y="7141"/>
                      <a:pt x="12962" y="5775"/>
                    </a:cubicBezTo>
                    <a:lnTo>
                      <a:pt x="12962" y="5775"/>
                    </a:lnTo>
                    <a:cubicBezTo>
                      <a:pt x="12870" y="6706"/>
                      <a:pt x="13655" y="7555"/>
                      <a:pt x="14555" y="7802"/>
                    </a:cubicBezTo>
                    <a:cubicBezTo>
                      <a:pt x="14817" y="7874"/>
                      <a:pt x="15084" y="7906"/>
                      <a:pt x="15354" y="7906"/>
                    </a:cubicBezTo>
                    <a:cubicBezTo>
                      <a:pt x="16009" y="7906"/>
                      <a:pt x="16674" y="7718"/>
                      <a:pt x="17287" y="7467"/>
                    </a:cubicBezTo>
                    <a:cubicBezTo>
                      <a:pt x="18152" y="7111"/>
                      <a:pt x="18965" y="6628"/>
                      <a:pt x="19855" y="6338"/>
                    </a:cubicBezTo>
                    <a:cubicBezTo>
                      <a:pt x="20293" y="6198"/>
                      <a:pt x="20762" y="6108"/>
                      <a:pt x="21223" y="6108"/>
                    </a:cubicBezTo>
                    <a:cubicBezTo>
                      <a:pt x="21481" y="6108"/>
                      <a:pt x="21736" y="6136"/>
                      <a:pt x="21982" y="6199"/>
                    </a:cubicBezTo>
                    <a:cubicBezTo>
                      <a:pt x="20657" y="4338"/>
                      <a:pt x="18921" y="2807"/>
                      <a:pt x="16909" y="1726"/>
                    </a:cubicBezTo>
                    <a:cubicBezTo>
                      <a:pt x="14809" y="601"/>
                      <a:pt x="12428" y="1"/>
                      <a:pt x="10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0"/>
              <p:cNvSpPr/>
              <p:nvPr/>
            </p:nvSpPr>
            <p:spPr>
              <a:xfrm>
                <a:off x="-647275" y="6600500"/>
                <a:ext cx="494550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19782" h="4341" extrusionOk="0">
                    <a:moveTo>
                      <a:pt x="8494" y="1"/>
                    </a:moveTo>
                    <a:cubicBezTo>
                      <a:pt x="5642" y="1"/>
                      <a:pt x="2777" y="658"/>
                      <a:pt x="133" y="1993"/>
                    </a:cubicBezTo>
                    <a:cubicBezTo>
                      <a:pt x="1" y="2060"/>
                      <a:pt x="58" y="2256"/>
                      <a:pt x="177" y="2256"/>
                    </a:cubicBezTo>
                    <a:cubicBezTo>
                      <a:pt x="195" y="2256"/>
                      <a:pt x="214" y="2251"/>
                      <a:pt x="235" y="2241"/>
                    </a:cubicBezTo>
                    <a:cubicBezTo>
                      <a:pt x="2623" y="1029"/>
                      <a:pt x="5250" y="360"/>
                      <a:pt x="7926" y="282"/>
                    </a:cubicBezTo>
                    <a:lnTo>
                      <a:pt x="7926" y="282"/>
                    </a:lnTo>
                    <a:lnTo>
                      <a:pt x="4863" y="2807"/>
                    </a:lnTo>
                    <a:cubicBezTo>
                      <a:pt x="4756" y="2894"/>
                      <a:pt x="4839" y="3051"/>
                      <a:pt x="4945" y="3051"/>
                    </a:cubicBezTo>
                    <a:cubicBezTo>
                      <a:pt x="4970" y="3051"/>
                      <a:pt x="4997" y="3042"/>
                      <a:pt x="5023" y="3021"/>
                    </a:cubicBezTo>
                    <a:lnTo>
                      <a:pt x="8363" y="268"/>
                    </a:lnTo>
                    <a:cubicBezTo>
                      <a:pt x="8419" y="268"/>
                      <a:pt x="8474" y="267"/>
                      <a:pt x="8530" y="267"/>
                    </a:cubicBezTo>
                    <a:cubicBezTo>
                      <a:pt x="9772" y="267"/>
                      <a:pt x="11011" y="395"/>
                      <a:pt x="12226" y="649"/>
                    </a:cubicBezTo>
                    <a:cubicBezTo>
                      <a:pt x="12306" y="666"/>
                      <a:pt x="12384" y="685"/>
                      <a:pt x="12463" y="702"/>
                    </a:cubicBezTo>
                    <a:lnTo>
                      <a:pt x="8974" y="3290"/>
                    </a:lnTo>
                    <a:cubicBezTo>
                      <a:pt x="8860" y="3374"/>
                      <a:pt x="8946" y="3532"/>
                      <a:pt x="9058" y="3532"/>
                    </a:cubicBezTo>
                    <a:cubicBezTo>
                      <a:pt x="9083" y="3532"/>
                      <a:pt x="9109" y="3524"/>
                      <a:pt x="9135" y="3505"/>
                    </a:cubicBezTo>
                    <a:lnTo>
                      <a:pt x="12789" y="794"/>
                    </a:lnTo>
                    <a:cubicBezTo>
                      <a:pt x="12796" y="788"/>
                      <a:pt x="12797" y="785"/>
                      <a:pt x="12801" y="780"/>
                    </a:cubicBezTo>
                    <a:cubicBezTo>
                      <a:pt x="14002" y="1075"/>
                      <a:pt x="15172" y="1492"/>
                      <a:pt x="16290" y="2021"/>
                    </a:cubicBezTo>
                    <a:lnTo>
                      <a:pt x="12790" y="4105"/>
                    </a:lnTo>
                    <a:cubicBezTo>
                      <a:pt x="12667" y="4179"/>
                      <a:pt x="12760" y="4341"/>
                      <a:pt x="12880" y="4341"/>
                    </a:cubicBezTo>
                    <a:cubicBezTo>
                      <a:pt x="12903" y="4341"/>
                      <a:pt x="12927" y="4335"/>
                      <a:pt x="12951" y="4321"/>
                    </a:cubicBezTo>
                    <a:lnTo>
                      <a:pt x="16577" y="2160"/>
                    </a:lnTo>
                    <a:cubicBezTo>
                      <a:pt x="17606" y="2665"/>
                      <a:pt x="18587" y="3266"/>
                      <a:pt x="19504" y="3954"/>
                    </a:cubicBezTo>
                    <a:cubicBezTo>
                      <a:pt x="19530" y="3974"/>
                      <a:pt x="19557" y="3982"/>
                      <a:pt x="19583" y="3982"/>
                    </a:cubicBezTo>
                    <a:cubicBezTo>
                      <a:pt x="19693" y="3982"/>
                      <a:pt x="19781" y="3828"/>
                      <a:pt x="19670" y="3744"/>
                    </a:cubicBezTo>
                    <a:cubicBezTo>
                      <a:pt x="16388" y="1267"/>
                      <a:pt x="12454" y="1"/>
                      <a:pt x="84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0"/>
              <p:cNvSpPr/>
              <p:nvPr/>
            </p:nvSpPr>
            <p:spPr>
              <a:xfrm>
                <a:off x="-644550" y="6067250"/>
                <a:ext cx="509125" cy="612325"/>
              </a:xfrm>
              <a:custGeom>
                <a:avLst/>
                <a:gdLst/>
                <a:ahLst/>
                <a:cxnLst/>
                <a:rect l="l" t="t" r="r" b="b"/>
                <a:pathLst>
                  <a:path w="20365" h="24493" extrusionOk="0">
                    <a:moveTo>
                      <a:pt x="0" y="0"/>
                    </a:moveTo>
                    <a:cubicBezTo>
                      <a:pt x="646" y="1739"/>
                      <a:pt x="477" y="3768"/>
                      <a:pt x="334" y="5663"/>
                    </a:cubicBezTo>
                    <a:cubicBezTo>
                      <a:pt x="161" y="7958"/>
                      <a:pt x="161" y="10515"/>
                      <a:pt x="1683" y="12242"/>
                    </a:cubicBezTo>
                    <a:cubicBezTo>
                      <a:pt x="2527" y="13203"/>
                      <a:pt x="3792" y="13780"/>
                      <a:pt x="5071" y="13788"/>
                    </a:cubicBezTo>
                    <a:cubicBezTo>
                      <a:pt x="3853" y="15773"/>
                      <a:pt x="4487" y="18666"/>
                      <a:pt x="6421" y="19963"/>
                    </a:cubicBezTo>
                    <a:cubicBezTo>
                      <a:pt x="7146" y="20449"/>
                      <a:pt x="8009" y="20680"/>
                      <a:pt x="8877" y="20680"/>
                    </a:cubicBezTo>
                    <a:cubicBezTo>
                      <a:pt x="10323" y="20680"/>
                      <a:pt x="11784" y="20037"/>
                      <a:pt x="12641" y="18863"/>
                    </a:cubicBezTo>
                    <a:lnTo>
                      <a:pt x="12641" y="18863"/>
                    </a:lnTo>
                    <a:cubicBezTo>
                      <a:pt x="12490" y="19576"/>
                      <a:pt x="12336" y="20293"/>
                      <a:pt x="12368" y="21020"/>
                    </a:cubicBezTo>
                    <a:cubicBezTo>
                      <a:pt x="12398" y="21747"/>
                      <a:pt x="12632" y="22491"/>
                      <a:pt x="13153" y="22996"/>
                    </a:cubicBezTo>
                    <a:cubicBezTo>
                      <a:pt x="13765" y="23593"/>
                      <a:pt x="14662" y="23768"/>
                      <a:pt x="15527" y="23768"/>
                    </a:cubicBezTo>
                    <a:cubicBezTo>
                      <a:pt x="15617" y="23768"/>
                      <a:pt x="15707" y="23766"/>
                      <a:pt x="15797" y="23762"/>
                    </a:cubicBezTo>
                    <a:cubicBezTo>
                      <a:pt x="16499" y="23733"/>
                      <a:pt x="17203" y="23623"/>
                      <a:pt x="17902" y="23623"/>
                    </a:cubicBezTo>
                    <a:cubicBezTo>
                      <a:pt x="18142" y="23623"/>
                      <a:pt x="18381" y="23636"/>
                      <a:pt x="18619" y="23669"/>
                    </a:cubicBezTo>
                    <a:cubicBezTo>
                      <a:pt x="19244" y="23761"/>
                      <a:pt x="19880" y="24042"/>
                      <a:pt x="20300" y="24493"/>
                    </a:cubicBezTo>
                    <a:cubicBezTo>
                      <a:pt x="19707" y="22786"/>
                      <a:pt x="19886" y="20878"/>
                      <a:pt x="20056" y="19059"/>
                    </a:cubicBezTo>
                    <a:cubicBezTo>
                      <a:pt x="20241" y="17042"/>
                      <a:pt x="20364" y="14891"/>
                      <a:pt x="19388" y="13117"/>
                    </a:cubicBezTo>
                    <a:cubicBezTo>
                      <a:pt x="18467" y="11439"/>
                      <a:pt x="16544" y="10428"/>
                      <a:pt x="14644" y="10428"/>
                    </a:cubicBezTo>
                    <a:cubicBezTo>
                      <a:pt x="13957" y="10428"/>
                      <a:pt x="13273" y="10560"/>
                      <a:pt x="12641" y="10841"/>
                    </a:cubicBezTo>
                    <a:cubicBezTo>
                      <a:pt x="13048" y="9129"/>
                      <a:pt x="12778" y="7264"/>
                      <a:pt x="11907" y="5736"/>
                    </a:cubicBezTo>
                    <a:cubicBezTo>
                      <a:pt x="11036" y="4205"/>
                      <a:pt x="9566" y="3027"/>
                      <a:pt x="7888" y="2507"/>
                    </a:cubicBezTo>
                    <a:cubicBezTo>
                      <a:pt x="6344" y="2027"/>
                      <a:pt x="4687" y="2092"/>
                      <a:pt x="3107" y="1756"/>
                    </a:cubicBezTo>
                    <a:cubicBezTo>
                      <a:pt x="1927" y="1505"/>
                      <a:pt x="710" y="9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0"/>
              <p:cNvSpPr/>
              <p:nvPr/>
            </p:nvSpPr>
            <p:spPr>
              <a:xfrm>
                <a:off x="-620750" y="6114200"/>
                <a:ext cx="456375" cy="523100"/>
              </a:xfrm>
              <a:custGeom>
                <a:avLst/>
                <a:gdLst/>
                <a:ahLst/>
                <a:cxnLst/>
                <a:rect l="l" t="t" r="r" b="b"/>
                <a:pathLst>
                  <a:path w="18255" h="20924" extrusionOk="0">
                    <a:moveTo>
                      <a:pt x="187" y="1"/>
                    </a:moveTo>
                    <a:cubicBezTo>
                      <a:pt x="90" y="1"/>
                      <a:pt x="0" y="131"/>
                      <a:pt x="82" y="230"/>
                    </a:cubicBezTo>
                    <a:cubicBezTo>
                      <a:pt x="769" y="1069"/>
                      <a:pt x="1711" y="1620"/>
                      <a:pt x="2677" y="2083"/>
                    </a:cubicBezTo>
                    <a:cubicBezTo>
                      <a:pt x="3553" y="2502"/>
                      <a:pt x="4462" y="2863"/>
                      <a:pt x="5301" y="3361"/>
                    </a:cubicBezTo>
                    <a:cubicBezTo>
                      <a:pt x="6174" y="3876"/>
                      <a:pt x="6957" y="4532"/>
                      <a:pt x="7616" y="5305"/>
                    </a:cubicBezTo>
                    <a:cubicBezTo>
                      <a:pt x="9007" y="6949"/>
                      <a:pt x="9724" y="9168"/>
                      <a:pt x="9333" y="11308"/>
                    </a:cubicBezTo>
                    <a:cubicBezTo>
                      <a:pt x="9314" y="11407"/>
                      <a:pt x="9375" y="11479"/>
                      <a:pt x="9468" y="11479"/>
                    </a:cubicBezTo>
                    <a:cubicBezTo>
                      <a:pt x="9476" y="11479"/>
                      <a:pt x="9484" y="11479"/>
                      <a:pt x="9492" y="11478"/>
                    </a:cubicBezTo>
                    <a:cubicBezTo>
                      <a:pt x="9952" y="11423"/>
                      <a:pt x="10418" y="11388"/>
                      <a:pt x="10884" y="11388"/>
                    </a:cubicBezTo>
                    <a:cubicBezTo>
                      <a:pt x="11472" y="11388"/>
                      <a:pt x="12059" y="11444"/>
                      <a:pt x="12629" y="11585"/>
                    </a:cubicBezTo>
                    <a:cubicBezTo>
                      <a:pt x="13521" y="11803"/>
                      <a:pt x="14326" y="12244"/>
                      <a:pt x="14958" y="12913"/>
                    </a:cubicBezTo>
                    <a:cubicBezTo>
                      <a:pt x="15563" y="13554"/>
                      <a:pt x="15990" y="14344"/>
                      <a:pt x="16311" y="15161"/>
                    </a:cubicBezTo>
                    <a:cubicBezTo>
                      <a:pt x="17033" y="17007"/>
                      <a:pt x="17199" y="19020"/>
                      <a:pt x="17975" y="20851"/>
                    </a:cubicBezTo>
                    <a:cubicBezTo>
                      <a:pt x="17997" y="20902"/>
                      <a:pt x="18036" y="20924"/>
                      <a:pt x="18077" y="20924"/>
                    </a:cubicBezTo>
                    <a:cubicBezTo>
                      <a:pt x="18162" y="20924"/>
                      <a:pt x="18255" y="20830"/>
                      <a:pt x="18209" y="20723"/>
                    </a:cubicBezTo>
                    <a:cubicBezTo>
                      <a:pt x="17741" y="19617"/>
                      <a:pt x="17496" y="18435"/>
                      <a:pt x="17214" y="17271"/>
                    </a:cubicBezTo>
                    <a:cubicBezTo>
                      <a:pt x="16785" y="15496"/>
                      <a:pt x="16206" y="13581"/>
                      <a:pt x="14758" y="12356"/>
                    </a:cubicBezTo>
                    <a:cubicBezTo>
                      <a:pt x="13660" y="11425"/>
                      <a:pt x="12262" y="11128"/>
                      <a:pt x="10861" y="11128"/>
                    </a:cubicBezTo>
                    <a:cubicBezTo>
                      <a:pt x="10444" y="11128"/>
                      <a:pt x="10026" y="11155"/>
                      <a:pt x="9616" y="11198"/>
                    </a:cubicBezTo>
                    <a:cubicBezTo>
                      <a:pt x="9794" y="10037"/>
                      <a:pt x="9687" y="8852"/>
                      <a:pt x="9307" y="7742"/>
                    </a:cubicBezTo>
                    <a:cubicBezTo>
                      <a:pt x="8631" y="5754"/>
                      <a:pt x="7152" y="4122"/>
                      <a:pt x="5350" y="3080"/>
                    </a:cubicBezTo>
                    <a:cubicBezTo>
                      <a:pt x="3655" y="2098"/>
                      <a:pt x="1562" y="1620"/>
                      <a:pt x="277" y="47"/>
                    </a:cubicBezTo>
                    <a:cubicBezTo>
                      <a:pt x="250" y="15"/>
                      <a:pt x="218" y="1"/>
                      <a:pt x="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0"/>
              <p:cNvSpPr/>
              <p:nvPr/>
            </p:nvSpPr>
            <p:spPr>
              <a:xfrm>
                <a:off x="-57650" y="6500375"/>
                <a:ext cx="184500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7276" extrusionOk="0">
                    <a:moveTo>
                      <a:pt x="5586" y="1"/>
                    </a:moveTo>
                    <a:cubicBezTo>
                      <a:pt x="5392" y="1"/>
                      <a:pt x="5193" y="25"/>
                      <a:pt x="4990" y="77"/>
                    </a:cubicBezTo>
                    <a:cubicBezTo>
                      <a:pt x="4132" y="297"/>
                      <a:pt x="3495" y="943"/>
                      <a:pt x="3236" y="1777"/>
                    </a:cubicBezTo>
                    <a:cubicBezTo>
                      <a:pt x="2993" y="2556"/>
                      <a:pt x="3139" y="3471"/>
                      <a:pt x="2575" y="4127"/>
                    </a:cubicBezTo>
                    <a:cubicBezTo>
                      <a:pt x="2014" y="4778"/>
                      <a:pt x="1212" y="5168"/>
                      <a:pt x="661" y="5829"/>
                    </a:cubicBezTo>
                    <a:cubicBezTo>
                      <a:pt x="329" y="6224"/>
                      <a:pt x="80" y="6707"/>
                      <a:pt x="0" y="7214"/>
                    </a:cubicBezTo>
                    <a:cubicBezTo>
                      <a:pt x="235" y="7255"/>
                      <a:pt x="473" y="7276"/>
                      <a:pt x="708" y="7276"/>
                    </a:cubicBezTo>
                    <a:cubicBezTo>
                      <a:pt x="1323" y="7276"/>
                      <a:pt x="1927" y="7130"/>
                      <a:pt x="2458" y="6807"/>
                    </a:cubicBezTo>
                    <a:cubicBezTo>
                      <a:pt x="3351" y="6258"/>
                      <a:pt x="3915" y="5305"/>
                      <a:pt x="4366" y="4360"/>
                    </a:cubicBezTo>
                    <a:cubicBezTo>
                      <a:pt x="4817" y="3415"/>
                      <a:pt x="5202" y="2414"/>
                      <a:pt x="5876" y="1614"/>
                    </a:cubicBezTo>
                    <a:cubicBezTo>
                      <a:pt x="6204" y="1226"/>
                      <a:pt x="6617" y="892"/>
                      <a:pt x="7078" y="675"/>
                    </a:cubicBezTo>
                    <a:cubicBezTo>
                      <a:pt x="7181" y="724"/>
                      <a:pt x="7283" y="778"/>
                      <a:pt x="7380" y="841"/>
                    </a:cubicBezTo>
                    <a:cubicBezTo>
                      <a:pt x="6940" y="329"/>
                      <a:pt x="6300" y="1"/>
                      <a:pt x="55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0"/>
              <p:cNvSpPr/>
              <p:nvPr/>
            </p:nvSpPr>
            <p:spPr>
              <a:xfrm>
                <a:off x="-541300" y="6586150"/>
                <a:ext cx="1378575" cy="1401525"/>
              </a:xfrm>
              <a:custGeom>
                <a:avLst/>
                <a:gdLst/>
                <a:ahLst/>
                <a:cxnLst/>
                <a:rect l="l" t="t" r="r" b="b"/>
                <a:pathLst>
                  <a:path w="55143" h="56061" extrusionOk="0">
                    <a:moveTo>
                      <a:pt x="15788" y="0"/>
                    </a:moveTo>
                    <a:cubicBezTo>
                      <a:pt x="14031" y="0"/>
                      <a:pt x="12277" y="308"/>
                      <a:pt x="10621" y="895"/>
                    </a:cubicBezTo>
                    <a:cubicBezTo>
                      <a:pt x="10284" y="1012"/>
                      <a:pt x="9953" y="1144"/>
                      <a:pt x="9626" y="1286"/>
                    </a:cubicBezTo>
                    <a:cubicBezTo>
                      <a:pt x="8257" y="1874"/>
                      <a:pt x="6980" y="2661"/>
                      <a:pt x="5838" y="3620"/>
                    </a:cubicBezTo>
                    <a:cubicBezTo>
                      <a:pt x="2779" y="6203"/>
                      <a:pt x="792" y="10023"/>
                      <a:pt x="440" y="14013"/>
                    </a:cubicBezTo>
                    <a:cubicBezTo>
                      <a:pt x="1" y="18969"/>
                      <a:pt x="1974" y="23816"/>
                      <a:pt x="4307" y="28211"/>
                    </a:cubicBezTo>
                    <a:cubicBezTo>
                      <a:pt x="6641" y="32606"/>
                      <a:pt x="9399" y="36852"/>
                      <a:pt x="10748" y="41640"/>
                    </a:cubicBezTo>
                    <a:cubicBezTo>
                      <a:pt x="11419" y="44021"/>
                      <a:pt x="11728" y="46491"/>
                      <a:pt x="12450" y="48855"/>
                    </a:cubicBezTo>
                    <a:cubicBezTo>
                      <a:pt x="13173" y="51218"/>
                      <a:pt x="14392" y="53547"/>
                      <a:pt x="16426" y="54947"/>
                    </a:cubicBezTo>
                    <a:cubicBezTo>
                      <a:pt x="17410" y="55625"/>
                      <a:pt x="18589" y="56061"/>
                      <a:pt x="19779" y="56061"/>
                    </a:cubicBezTo>
                    <a:cubicBezTo>
                      <a:pt x="19939" y="56061"/>
                      <a:pt x="20100" y="56053"/>
                      <a:pt x="20260" y="56036"/>
                    </a:cubicBezTo>
                    <a:cubicBezTo>
                      <a:pt x="20394" y="56023"/>
                      <a:pt x="20526" y="56002"/>
                      <a:pt x="20656" y="55975"/>
                    </a:cubicBezTo>
                    <a:cubicBezTo>
                      <a:pt x="21863" y="55741"/>
                      <a:pt x="22982" y="54992"/>
                      <a:pt x="23517" y="53892"/>
                    </a:cubicBezTo>
                    <a:cubicBezTo>
                      <a:pt x="24238" y="52413"/>
                      <a:pt x="23833" y="50653"/>
                      <a:pt x="24048" y="49023"/>
                    </a:cubicBezTo>
                    <a:cubicBezTo>
                      <a:pt x="24192" y="47938"/>
                      <a:pt x="24655" y="46930"/>
                      <a:pt x="25329" y="46079"/>
                    </a:cubicBezTo>
                    <a:cubicBezTo>
                      <a:pt x="25939" y="45309"/>
                      <a:pt x="26834" y="44925"/>
                      <a:pt x="27731" y="44925"/>
                    </a:cubicBezTo>
                    <a:cubicBezTo>
                      <a:pt x="27909" y="44925"/>
                      <a:pt x="28086" y="44940"/>
                      <a:pt x="28261" y="44970"/>
                    </a:cubicBezTo>
                    <a:lnTo>
                      <a:pt x="28263" y="44970"/>
                    </a:lnTo>
                    <a:cubicBezTo>
                      <a:pt x="29005" y="45096"/>
                      <a:pt x="29675" y="45491"/>
                      <a:pt x="30143" y="46081"/>
                    </a:cubicBezTo>
                    <a:cubicBezTo>
                      <a:pt x="30814" y="46930"/>
                      <a:pt x="31277" y="47938"/>
                      <a:pt x="31422" y="49023"/>
                    </a:cubicBezTo>
                    <a:cubicBezTo>
                      <a:pt x="31636" y="50653"/>
                      <a:pt x="31231" y="52411"/>
                      <a:pt x="31951" y="53892"/>
                    </a:cubicBezTo>
                    <a:cubicBezTo>
                      <a:pt x="32531" y="55072"/>
                      <a:pt x="33770" y="55847"/>
                      <a:pt x="35073" y="56018"/>
                    </a:cubicBezTo>
                    <a:cubicBezTo>
                      <a:pt x="35117" y="56024"/>
                      <a:pt x="35163" y="56031"/>
                      <a:pt x="35209" y="56036"/>
                    </a:cubicBezTo>
                    <a:cubicBezTo>
                      <a:pt x="35368" y="56053"/>
                      <a:pt x="35528" y="56061"/>
                      <a:pt x="35688" y="56061"/>
                    </a:cubicBezTo>
                    <a:cubicBezTo>
                      <a:pt x="36709" y="56061"/>
                      <a:pt x="37723" y="55738"/>
                      <a:pt x="38614" y="55218"/>
                    </a:cubicBezTo>
                    <a:cubicBezTo>
                      <a:pt x="38761" y="55135"/>
                      <a:pt x="38905" y="55043"/>
                      <a:pt x="39044" y="54947"/>
                    </a:cubicBezTo>
                    <a:cubicBezTo>
                      <a:pt x="41082" y="53547"/>
                      <a:pt x="42297" y="51218"/>
                      <a:pt x="43020" y="48855"/>
                    </a:cubicBezTo>
                    <a:cubicBezTo>
                      <a:pt x="43743" y="46491"/>
                      <a:pt x="44053" y="44020"/>
                      <a:pt x="44722" y="41640"/>
                    </a:cubicBezTo>
                    <a:cubicBezTo>
                      <a:pt x="46071" y="36852"/>
                      <a:pt x="48829" y="32606"/>
                      <a:pt x="51163" y="28211"/>
                    </a:cubicBezTo>
                    <a:cubicBezTo>
                      <a:pt x="52895" y="24949"/>
                      <a:pt x="54429" y="21435"/>
                      <a:pt x="54924" y="17815"/>
                    </a:cubicBezTo>
                    <a:lnTo>
                      <a:pt x="54924" y="17811"/>
                    </a:lnTo>
                    <a:cubicBezTo>
                      <a:pt x="55098" y="16555"/>
                      <a:pt x="55142" y="15289"/>
                      <a:pt x="55032" y="14013"/>
                    </a:cubicBezTo>
                    <a:cubicBezTo>
                      <a:pt x="54678" y="10023"/>
                      <a:pt x="52695" y="6203"/>
                      <a:pt x="49632" y="3620"/>
                    </a:cubicBezTo>
                    <a:cubicBezTo>
                      <a:pt x="47700" y="1990"/>
                      <a:pt x="45356" y="866"/>
                      <a:pt x="42881" y="340"/>
                    </a:cubicBezTo>
                    <a:cubicBezTo>
                      <a:pt x="41831" y="115"/>
                      <a:pt x="40759" y="1"/>
                      <a:pt x="39686" y="1"/>
                    </a:cubicBezTo>
                    <a:cubicBezTo>
                      <a:pt x="39284" y="1"/>
                      <a:pt x="38883" y="17"/>
                      <a:pt x="38482" y="49"/>
                    </a:cubicBezTo>
                    <a:cubicBezTo>
                      <a:pt x="36632" y="198"/>
                      <a:pt x="34826" y="681"/>
                      <a:pt x="33026" y="1184"/>
                    </a:cubicBezTo>
                    <a:cubicBezTo>
                      <a:pt x="31296" y="1670"/>
                      <a:pt x="29516" y="1913"/>
                      <a:pt x="27736" y="1913"/>
                    </a:cubicBezTo>
                    <a:cubicBezTo>
                      <a:pt x="25955" y="1913"/>
                      <a:pt x="24175" y="1670"/>
                      <a:pt x="22445" y="1184"/>
                    </a:cubicBezTo>
                    <a:cubicBezTo>
                      <a:pt x="20646" y="681"/>
                      <a:pt x="18839" y="198"/>
                      <a:pt x="16990" y="49"/>
                    </a:cubicBezTo>
                    <a:cubicBezTo>
                      <a:pt x="16590" y="16"/>
                      <a:pt x="16189" y="0"/>
                      <a:pt x="157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0"/>
              <p:cNvSpPr/>
              <p:nvPr/>
            </p:nvSpPr>
            <p:spPr>
              <a:xfrm>
                <a:off x="-275800" y="6586150"/>
                <a:ext cx="80655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32262" h="7683" extrusionOk="0">
                    <a:moveTo>
                      <a:pt x="29072" y="0"/>
                    </a:moveTo>
                    <a:cubicBezTo>
                      <a:pt x="28668" y="0"/>
                      <a:pt x="28263" y="16"/>
                      <a:pt x="27860" y="49"/>
                    </a:cubicBezTo>
                    <a:cubicBezTo>
                      <a:pt x="26011" y="198"/>
                      <a:pt x="24204" y="681"/>
                      <a:pt x="22404" y="1183"/>
                    </a:cubicBezTo>
                    <a:cubicBezTo>
                      <a:pt x="20674" y="1669"/>
                      <a:pt x="18894" y="1912"/>
                      <a:pt x="17114" y="1912"/>
                    </a:cubicBezTo>
                    <a:cubicBezTo>
                      <a:pt x="15334" y="1912"/>
                      <a:pt x="13553" y="1669"/>
                      <a:pt x="11823" y="1183"/>
                    </a:cubicBezTo>
                    <a:cubicBezTo>
                      <a:pt x="10025" y="681"/>
                      <a:pt x="8218" y="198"/>
                      <a:pt x="6369" y="49"/>
                    </a:cubicBezTo>
                    <a:cubicBezTo>
                      <a:pt x="5968" y="16"/>
                      <a:pt x="5567" y="0"/>
                      <a:pt x="5166" y="0"/>
                    </a:cubicBezTo>
                    <a:cubicBezTo>
                      <a:pt x="3410" y="0"/>
                      <a:pt x="1657" y="308"/>
                      <a:pt x="1" y="895"/>
                    </a:cubicBezTo>
                    <a:cubicBezTo>
                      <a:pt x="603" y="4689"/>
                      <a:pt x="7584" y="7683"/>
                      <a:pt x="16106" y="7683"/>
                    </a:cubicBezTo>
                    <a:cubicBezTo>
                      <a:pt x="25028" y="7683"/>
                      <a:pt x="32261" y="4403"/>
                      <a:pt x="32261" y="356"/>
                    </a:cubicBezTo>
                    <a:lnTo>
                      <a:pt x="32261" y="340"/>
                    </a:lnTo>
                    <a:cubicBezTo>
                      <a:pt x="31212" y="114"/>
                      <a:pt x="30143" y="0"/>
                      <a:pt x="29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0"/>
              <p:cNvSpPr/>
              <p:nvPr/>
            </p:nvSpPr>
            <p:spPr>
              <a:xfrm>
                <a:off x="424025" y="7031500"/>
                <a:ext cx="407775" cy="935100"/>
              </a:xfrm>
              <a:custGeom>
                <a:avLst/>
                <a:gdLst/>
                <a:ahLst/>
                <a:cxnLst/>
                <a:rect l="l" t="t" r="r" b="b"/>
                <a:pathLst>
                  <a:path w="16311" h="37404" extrusionOk="0">
                    <a:moveTo>
                      <a:pt x="16311" y="1"/>
                    </a:moveTo>
                    <a:lnTo>
                      <a:pt x="16311" y="1"/>
                    </a:lnTo>
                    <a:cubicBezTo>
                      <a:pt x="15307" y="2950"/>
                      <a:pt x="13285" y="5353"/>
                      <a:pt x="11219" y="7641"/>
                    </a:cubicBezTo>
                    <a:cubicBezTo>
                      <a:pt x="9099" y="9989"/>
                      <a:pt x="6853" y="12345"/>
                      <a:pt x="5601" y="15297"/>
                    </a:cubicBezTo>
                    <a:cubicBezTo>
                      <a:pt x="4113" y="18802"/>
                      <a:pt x="4211" y="22675"/>
                      <a:pt x="3882" y="26399"/>
                    </a:cubicBezTo>
                    <a:cubicBezTo>
                      <a:pt x="3721" y="28206"/>
                      <a:pt x="3458" y="30017"/>
                      <a:pt x="2879" y="31741"/>
                    </a:cubicBezTo>
                    <a:cubicBezTo>
                      <a:pt x="2592" y="32590"/>
                      <a:pt x="2228" y="33414"/>
                      <a:pt x="1762" y="34183"/>
                    </a:cubicBezTo>
                    <a:cubicBezTo>
                      <a:pt x="1304" y="34941"/>
                      <a:pt x="691" y="35607"/>
                      <a:pt x="302" y="36407"/>
                    </a:cubicBezTo>
                    <a:cubicBezTo>
                      <a:pt x="150" y="36721"/>
                      <a:pt x="47" y="37056"/>
                      <a:pt x="1" y="37404"/>
                    </a:cubicBezTo>
                    <a:cubicBezTo>
                      <a:pt x="148" y="37321"/>
                      <a:pt x="292" y="37229"/>
                      <a:pt x="431" y="37133"/>
                    </a:cubicBezTo>
                    <a:cubicBezTo>
                      <a:pt x="2469" y="35733"/>
                      <a:pt x="3684" y="33404"/>
                      <a:pt x="4407" y="31041"/>
                    </a:cubicBezTo>
                    <a:cubicBezTo>
                      <a:pt x="5130" y="28677"/>
                      <a:pt x="5440" y="26206"/>
                      <a:pt x="6109" y="23826"/>
                    </a:cubicBezTo>
                    <a:cubicBezTo>
                      <a:pt x="7458" y="19038"/>
                      <a:pt x="10216" y="14792"/>
                      <a:pt x="12550" y="10397"/>
                    </a:cubicBezTo>
                    <a:cubicBezTo>
                      <a:pt x="14282" y="7135"/>
                      <a:pt x="15816" y="3623"/>
                      <a:pt x="16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0"/>
              <p:cNvSpPr/>
              <p:nvPr/>
            </p:nvSpPr>
            <p:spPr>
              <a:xfrm>
                <a:off x="-541325" y="6637700"/>
                <a:ext cx="515550" cy="1349950"/>
              </a:xfrm>
              <a:custGeom>
                <a:avLst/>
                <a:gdLst/>
                <a:ahLst/>
                <a:cxnLst/>
                <a:rect l="l" t="t" r="r" b="b"/>
                <a:pathLst>
                  <a:path w="20622" h="53998" extrusionOk="0">
                    <a:moveTo>
                      <a:pt x="8071" y="0"/>
                    </a:moveTo>
                    <a:lnTo>
                      <a:pt x="8071" y="0"/>
                    </a:lnTo>
                    <a:cubicBezTo>
                      <a:pt x="7281" y="450"/>
                      <a:pt x="6534" y="972"/>
                      <a:pt x="5837" y="1556"/>
                    </a:cubicBezTo>
                    <a:cubicBezTo>
                      <a:pt x="2778" y="4141"/>
                      <a:pt x="792" y="7960"/>
                      <a:pt x="439" y="11951"/>
                    </a:cubicBezTo>
                    <a:cubicBezTo>
                      <a:pt x="0" y="16905"/>
                      <a:pt x="1975" y="21753"/>
                      <a:pt x="4307" y="26149"/>
                    </a:cubicBezTo>
                    <a:cubicBezTo>
                      <a:pt x="6639" y="30544"/>
                      <a:pt x="9398" y="34790"/>
                      <a:pt x="10747" y="39578"/>
                    </a:cubicBezTo>
                    <a:cubicBezTo>
                      <a:pt x="11419" y="41958"/>
                      <a:pt x="11727" y="44429"/>
                      <a:pt x="12449" y="46791"/>
                    </a:cubicBezTo>
                    <a:cubicBezTo>
                      <a:pt x="13173" y="49156"/>
                      <a:pt x="14390" y="51485"/>
                      <a:pt x="16425" y="52885"/>
                    </a:cubicBezTo>
                    <a:cubicBezTo>
                      <a:pt x="17412" y="53562"/>
                      <a:pt x="18593" y="53998"/>
                      <a:pt x="19783" y="53998"/>
                    </a:cubicBezTo>
                    <a:cubicBezTo>
                      <a:pt x="19942" y="53998"/>
                      <a:pt x="20101" y="53990"/>
                      <a:pt x="20259" y="53974"/>
                    </a:cubicBezTo>
                    <a:cubicBezTo>
                      <a:pt x="20383" y="53961"/>
                      <a:pt x="20503" y="53940"/>
                      <a:pt x="20622" y="53917"/>
                    </a:cubicBezTo>
                    <a:cubicBezTo>
                      <a:pt x="18964" y="53190"/>
                      <a:pt x="17425" y="52095"/>
                      <a:pt x="16293" y="50671"/>
                    </a:cubicBezTo>
                    <a:cubicBezTo>
                      <a:pt x="15690" y="49913"/>
                      <a:pt x="15205" y="49098"/>
                      <a:pt x="14847" y="48196"/>
                    </a:cubicBezTo>
                    <a:cubicBezTo>
                      <a:pt x="14432" y="47149"/>
                      <a:pt x="14281" y="46012"/>
                      <a:pt x="14256" y="44890"/>
                    </a:cubicBezTo>
                    <a:cubicBezTo>
                      <a:pt x="14203" y="42510"/>
                      <a:pt x="14757" y="40168"/>
                      <a:pt x="14795" y="37793"/>
                    </a:cubicBezTo>
                    <a:cubicBezTo>
                      <a:pt x="14827" y="35783"/>
                      <a:pt x="14357" y="33842"/>
                      <a:pt x="13434" y="32058"/>
                    </a:cubicBezTo>
                    <a:cubicBezTo>
                      <a:pt x="12413" y="30086"/>
                      <a:pt x="10974" y="28442"/>
                      <a:pt x="9597" y="26720"/>
                    </a:cubicBezTo>
                    <a:cubicBezTo>
                      <a:pt x="8227" y="25007"/>
                      <a:pt x="7024" y="23190"/>
                      <a:pt x="6163" y="21166"/>
                    </a:cubicBezTo>
                    <a:cubicBezTo>
                      <a:pt x="5314" y="19166"/>
                      <a:pt x="4788" y="17046"/>
                      <a:pt x="4676" y="14873"/>
                    </a:cubicBezTo>
                    <a:cubicBezTo>
                      <a:pt x="4558" y="12578"/>
                      <a:pt x="4780" y="10263"/>
                      <a:pt x="5244" y="8016"/>
                    </a:cubicBezTo>
                    <a:cubicBezTo>
                      <a:pt x="5678" y="5922"/>
                      <a:pt x="6361" y="3911"/>
                      <a:pt x="7188" y="1944"/>
                    </a:cubicBezTo>
                    <a:cubicBezTo>
                      <a:pt x="7459" y="1297"/>
                      <a:pt x="7747" y="639"/>
                      <a:pt x="80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0"/>
              <p:cNvSpPr/>
              <p:nvPr/>
            </p:nvSpPr>
            <p:spPr>
              <a:xfrm>
                <a:off x="165275" y="7703325"/>
                <a:ext cx="182425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7297" h="11331" extrusionOk="0">
                    <a:moveTo>
                      <a:pt x="1702" y="0"/>
                    </a:moveTo>
                    <a:cubicBezTo>
                      <a:pt x="1126" y="0"/>
                      <a:pt x="549" y="97"/>
                      <a:pt x="0" y="283"/>
                    </a:cubicBezTo>
                    <a:cubicBezTo>
                      <a:pt x="742" y="409"/>
                      <a:pt x="1412" y="804"/>
                      <a:pt x="1880" y="1394"/>
                    </a:cubicBezTo>
                    <a:cubicBezTo>
                      <a:pt x="2551" y="2243"/>
                      <a:pt x="3015" y="3251"/>
                      <a:pt x="3159" y="4336"/>
                    </a:cubicBezTo>
                    <a:cubicBezTo>
                      <a:pt x="3373" y="5966"/>
                      <a:pt x="2968" y="7724"/>
                      <a:pt x="3688" y="9205"/>
                    </a:cubicBezTo>
                    <a:cubicBezTo>
                      <a:pt x="4268" y="10385"/>
                      <a:pt x="5507" y="11160"/>
                      <a:pt x="6810" y="11331"/>
                    </a:cubicBezTo>
                    <a:cubicBezTo>
                      <a:pt x="7203" y="10495"/>
                      <a:pt x="7297" y="9539"/>
                      <a:pt x="7283" y="8615"/>
                    </a:cubicBezTo>
                    <a:cubicBezTo>
                      <a:pt x="7276" y="7973"/>
                      <a:pt x="7232" y="7329"/>
                      <a:pt x="7185" y="6688"/>
                    </a:cubicBezTo>
                    <a:cubicBezTo>
                      <a:pt x="7142" y="6088"/>
                      <a:pt x="7081" y="5490"/>
                      <a:pt x="6976" y="4899"/>
                    </a:cubicBezTo>
                    <a:cubicBezTo>
                      <a:pt x="6773" y="3773"/>
                      <a:pt x="6371" y="2677"/>
                      <a:pt x="5617" y="1804"/>
                    </a:cubicBezTo>
                    <a:cubicBezTo>
                      <a:pt x="4900" y="978"/>
                      <a:pt x="3946" y="397"/>
                      <a:pt x="2883" y="139"/>
                    </a:cubicBezTo>
                    <a:cubicBezTo>
                      <a:pt x="2495" y="46"/>
                      <a:pt x="2099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0"/>
              <p:cNvSpPr/>
              <p:nvPr/>
            </p:nvSpPr>
            <p:spPr>
              <a:xfrm>
                <a:off x="-159175" y="6627625"/>
                <a:ext cx="545425" cy="127400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5096" extrusionOk="0">
                    <a:moveTo>
                      <a:pt x="1382" y="0"/>
                    </a:moveTo>
                    <a:cubicBezTo>
                      <a:pt x="955" y="3"/>
                      <a:pt x="504" y="170"/>
                      <a:pt x="261" y="536"/>
                    </a:cubicBezTo>
                    <a:cubicBezTo>
                      <a:pt x="0" y="929"/>
                      <a:pt x="71" y="1451"/>
                      <a:pt x="295" y="1839"/>
                    </a:cubicBezTo>
                    <a:cubicBezTo>
                      <a:pt x="555" y="2286"/>
                      <a:pt x="1019" y="2563"/>
                      <a:pt x="1470" y="2778"/>
                    </a:cubicBezTo>
                    <a:cubicBezTo>
                      <a:pt x="2465" y="3256"/>
                      <a:pt x="3505" y="3641"/>
                      <a:pt x="4563" y="3949"/>
                    </a:cubicBezTo>
                    <a:cubicBezTo>
                      <a:pt x="5651" y="4268"/>
                      <a:pt x="6765" y="4500"/>
                      <a:pt x="7890" y="4647"/>
                    </a:cubicBezTo>
                    <a:cubicBezTo>
                      <a:pt x="7927" y="4656"/>
                      <a:pt x="7965" y="4666"/>
                      <a:pt x="8005" y="4678"/>
                    </a:cubicBezTo>
                    <a:cubicBezTo>
                      <a:pt x="9305" y="4956"/>
                      <a:pt x="10628" y="5096"/>
                      <a:pt x="11953" y="5096"/>
                    </a:cubicBezTo>
                    <a:cubicBezTo>
                      <a:pt x="12676" y="5096"/>
                      <a:pt x="13400" y="5054"/>
                      <a:pt x="14120" y="4971"/>
                    </a:cubicBezTo>
                    <a:cubicBezTo>
                      <a:pt x="16149" y="4736"/>
                      <a:pt x="18136" y="4169"/>
                      <a:pt x="19973" y="3266"/>
                    </a:cubicBezTo>
                    <a:cubicBezTo>
                      <a:pt x="20700" y="2908"/>
                      <a:pt x="21817" y="2310"/>
                      <a:pt x="21634" y="1320"/>
                    </a:cubicBezTo>
                    <a:cubicBezTo>
                      <a:pt x="21558" y="900"/>
                      <a:pt x="21212" y="590"/>
                      <a:pt x="20827" y="436"/>
                    </a:cubicBezTo>
                    <a:cubicBezTo>
                      <a:pt x="20625" y="355"/>
                      <a:pt x="20415" y="321"/>
                      <a:pt x="20204" y="321"/>
                    </a:cubicBezTo>
                    <a:cubicBezTo>
                      <a:pt x="19915" y="321"/>
                      <a:pt x="19623" y="384"/>
                      <a:pt x="19346" y="475"/>
                    </a:cubicBezTo>
                    <a:cubicBezTo>
                      <a:pt x="18814" y="646"/>
                      <a:pt x="18305" y="881"/>
                      <a:pt x="17775" y="1066"/>
                    </a:cubicBezTo>
                    <a:cubicBezTo>
                      <a:pt x="17244" y="1251"/>
                      <a:pt x="16707" y="1410"/>
                      <a:pt x="16166" y="1549"/>
                    </a:cubicBezTo>
                    <a:cubicBezTo>
                      <a:pt x="15071" y="1831"/>
                      <a:pt x="13956" y="2019"/>
                      <a:pt x="12831" y="2112"/>
                    </a:cubicBezTo>
                    <a:cubicBezTo>
                      <a:pt x="12259" y="2160"/>
                      <a:pt x="11686" y="2183"/>
                      <a:pt x="11114" y="2183"/>
                    </a:cubicBezTo>
                    <a:cubicBezTo>
                      <a:pt x="9448" y="2183"/>
                      <a:pt x="7786" y="1982"/>
                      <a:pt x="6163" y="1583"/>
                    </a:cubicBezTo>
                    <a:cubicBezTo>
                      <a:pt x="5066" y="1314"/>
                      <a:pt x="3995" y="949"/>
                      <a:pt x="2961" y="495"/>
                    </a:cubicBezTo>
                    <a:cubicBezTo>
                      <a:pt x="2461" y="273"/>
                      <a:pt x="1944" y="0"/>
                      <a:pt x="1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0"/>
              <p:cNvSpPr/>
              <p:nvPr/>
            </p:nvSpPr>
            <p:spPr>
              <a:xfrm>
                <a:off x="-3224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3" y="0"/>
                      <a:pt x="1" y="2333"/>
                      <a:pt x="1" y="5211"/>
                    </a:cubicBezTo>
                    <a:cubicBezTo>
                      <a:pt x="1" y="8087"/>
                      <a:pt x="2333" y="10419"/>
                      <a:pt x="5209" y="10419"/>
                    </a:cubicBezTo>
                    <a:cubicBezTo>
                      <a:pt x="8086" y="10419"/>
                      <a:pt x="10418" y="8087"/>
                      <a:pt x="10418" y="5211"/>
                    </a:cubicBezTo>
                    <a:cubicBezTo>
                      <a:pt x="10418" y="2333"/>
                      <a:pt x="8086" y="0"/>
                      <a:pt x="5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0"/>
              <p:cNvSpPr/>
              <p:nvPr/>
            </p:nvSpPr>
            <p:spPr>
              <a:xfrm>
                <a:off x="3925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1" y="0"/>
                      <a:pt x="0" y="2333"/>
                      <a:pt x="0" y="5211"/>
                    </a:cubicBezTo>
                    <a:cubicBezTo>
                      <a:pt x="0" y="8087"/>
                      <a:pt x="2331" y="10419"/>
                      <a:pt x="5209" y="10419"/>
                    </a:cubicBezTo>
                    <a:cubicBezTo>
                      <a:pt x="8085" y="10419"/>
                      <a:pt x="10417" y="8087"/>
                      <a:pt x="10417" y="5211"/>
                    </a:cubicBezTo>
                    <a:cubicBezTo>
                      <a:pt x="10417" y="2333"/>
                      <a:pt x="8085" y="0"/>
                      <a:pt x="5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0"/>
              <p:cNvSpPr/>
              <p:nvPr/>
            </p:nvSpPr>
            <p:spPr>
              <a:xfrm>
                <a:off x="-193725" y="6796750"/>
                <a:ext cx="314475" cy="412825"/>
              </a:xfrm>
              <a:custGeom>
                <a:avLst/>
                <a:gdLst/>
                <a:ahLst/>
                <a:cxnLst/>
                <a:rect l="l" t="t" r="r" b="b"/>
                <a:pathLst>
                  <a:path w="12579" h="16513" extrusionOk="0">
                    <a:moveTo>
                      <a:pt x="6179" y="1"/>
                    </a:moveTo>
                    <a:cubicBezTo>
                      <a:pt x="6094" y="1"/>
                      <a:pt x="6009" y="3"/>
                      <a:pt x="5925" y="8"/>
                    </a:cubicBezTo>
                    <a:cubicBezTo>
                      <a:pt x="2543" y="194"/>
                      <a:pt x="1" y="4037"/>
                      <a:pt x="255" y="8594"/>
                    </a:cubicBezTo>
                    <a:cubicBezTo>
                      <a:pt x="479" y="12733"/>
                      <a:pt x="2933" y="16036"/>
                      <a:pt x="5916" y="16467"/>
                    </a:cubicBezTo>
                    <a:cubicBezTo>
                      <a:pt x="6139" y="16498"/>
                      <a:pt x="6364" y="16513"/>
                      <a:pt x="6589" y="16513"/>
                    </a:cubicBezTo>
                    <a:cubicBezTo>
                      <a:pt x="6668" y="16513"/>
                      <a:pt x="6747" y="16511"/>
                      <a:pt x="6826" y="16508"/>
                    </a:cubicBezTo>
                    <a:cubicBezTo>
                      <a:pt x="9192" y="16375"/>
                      <a:pt x="11147" y="14457"/>
                      <a:pt x="12021" y="11757"/>
                    </a:cubicBezTo>
                    <a:cubicBezTo>
                      <a:pt x="12399" y="10598"/>
                      <a:pt x="12579" y="9294"/>
                      <a:pt x="12502" y="7926"/>
                    </a:cubicBezTo>
                    <a:cubicBezTo>
                      <a:pt x="12487" y="7645"/>
                      <a:pt x="12458" y="7369"/>
                      <a:pt x="12428" y="7101"/>
                    </a:cubicBezTo>
                    <a:cubicBezTo>
                      <a:pt x="11969" y="3562"/>
                      <a:pt x="9877" y="779"/>
                      <a:pt x="7308" y="138"/>
                    </a:cubicBezTo>
                    <a:lnTo>
                      <a:pt x="7304" y="138"/>
                    </a:lnTo>
                    <a:cubicBezTo>
                      <a:pt x="6936" y="47"/>
                      <a:pt x="6558" y="1"/>
                      <a:pt x="6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0"/>
              <p:cNvSpPr/>
              <p:nvPr/>
            </p:nvSpPr>
            <p:spPr>
              <a:xfrm>
                <a:off x="-205275" y="6789850"/>
                <a:ext cx="315700" cy="306350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4" extrusionOk="0">
                    <a:moveTo>
                      <a:pt x="6394" y="1"/>
                    </a:moveTo>
                    <a:cubicBezTo>
                      <a:pt x="6388" y="1"/>
                      <a:pt x="6382" y="1"/>
                      <a:pt x="6376" y="1"/>
                    </a:cubicBezTo>
                    <a:cubicBezTo>
                      <a:pt x="5263" y="13"/>
                      <a:pt x="4192" y="411"/>
                      <a:pt x="3292" y="1008"/>
                    </a:cubicBezTo>
                    <a:cubicBezTo>
                      <a:pt x="2848" y="1313"/>
                      <a:pt x="2441" y="1670"/>
                      <a:pt x="2078" y="2072"/>
                    </a:cubicBezTo>
                    <a:cubicBezTo>
                      <a:pt x="1726" y="2475"/>
                      <a:pt x="1421" y="2918"/>
                      <a:pt x="1166" y="3389"/>
                    </a:cubicBezTo>
                    <a:cubicBezTo>
                      <a:pt x="678" y="4328"/>
                      <a:pt x="361" y="5340"/>
                      <a:pt x="251" y="6360"/>
                    </a:cubicBezTo>
                    <a:cubicBezTo>
                      <a:pt x="0" y="8413"/>
                      <a:pt x="412" y="10413"/>
                      <a:pt x="1083" y="12253"/>
                    </a:cubicBezTo>
                    <a:cubicBezTo>
                      <a:pt x="949" y="10294"/>
                      <a:pt x="860" y="8346"/>
                      <a:pt x="1271" y="6536"/>
                    </a:cubicBezTo>
                    <a:cubicBezTo>
                      <a:pt x="1671" y="4735"/>
                      <a:pt x="2587" y="3077"/>
                      <a:pt x="4037" y="2104"/>
                    </a:cubicBezTo>
                    <a:cubicBezTo>
                      <a:pt x="4748" y="1608"/>
                      <a:pt x="5576" y="1299"/>
                      <a:pt x="6419" y="1253"/>
                    </a:cubicBezTo>
                    <a:cubicBezTo>
                      <a:pt x="6520" y="1245"/>
                      <a:pt x="6621" y="1241"/>
                      <a:pt x="6722" y="1241"/>
                    </a:cubicBezTo>
                    <a:cubicBezTo>
                      <a:pt x="7473" y="1241"/>
                      <a:pt x="8235" y="1456"/>
                      <a:pt x="8946" y="1789"/>
                    </a:cubicBezTo>
                    <a:cubicBezTo>
                      <a:pt x="10568" y="2570"/>
                      <a:pt x="11792" y="4135"/>
                      <a:pt x="12627" y="5902"/>
                    </a:cubicBezTo>
                    <a:cubicBezTo>
                      <a:pt x="12468" y="4911"/>
                      <a:pt x="12122" y="3958"/>
                      <a:pt x="11609" y="3097"/>
                    </a:cubicBezTo>
                    <a:cubicBezTo>
                      <a:pt x="11083" y="2228"/>
                      <a:pt x="10354" y="1440"/>
                      <a:pt x="9448" y="887"/>
                    </a:cubicBezTo>
                    <a:cubicBezTo>
                      <a:pt x="8534" y="309"/>
                      <a:pt x="7474" y="1"/>
                      <a:pt x="63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0"/>
              <p:cNvSpPr/>
              <p:nvPr/>
            </p:nvSpPr>
            <p:spPr>
              <a:xfrm>
                <a:off x="-105750" y="6800200"/>
                <a:ext cx="226500" cy="307250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12290" extrusionOk="0">
                    <a:moveTo>
                      <a:pt x="3785" y="0"/>
                    </a:moveTo>
                    <a:cubicBezTo>
                      <a:pt x="1572" y="909"/>
                      <a:pt x="1" y="3224"/>
                      <a:pt x="1" y="5938"/>
                    </a:cubicBezTo>
                    <a:cubicBezTo>
                      <a:pt x="1" y="9444"/>
                      <a:pt x="2629" y="12290"/>
                      <a:pt x="5873" y="12290"/>
                    </a:cubicBezTo>
                    <a:cubicBezTo>
                      <a:pt x="6792" y="12290"/>
                      <a:pt x="7697" y="12060"/>
                      <a:pt x="8502" y="11619"/>
                    </a:cubicBezTo>
                    <a:cubicBezTo>
                      <a:pt x="8880" y="10460"/>
                      <a:pt x="9060" y="9156"/>
                      <a:pt x="8983" y="7788"/>
                    </a:cubicBezTo>
                    <a:cubicBezTo>
                      <a:pt x="8968" y="7507"/>
                      <a:pt x="8939" y="7231"/>
                      <a:pt x="8909" y="6963"/>
                    </a:cubicBezTo>
                    <a:cubicBezTo>
                      <a:pt x="8450" y="3424"/>
                      <a:pt x="6358" y="641"/>
                      <a:pt x="3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0"/>
              <p:cNvSpPr/>
              <p:nvPr/>
            </p:nvSpPr>
            <p:spPr>
              <a:xfrm>
                <a:off x="209725" y="6768000"/>
                <a:ext cx="314500" cy="412800"/>
              </a:xfrm>
              <a:custGeom>
                <a:avLst/>
                <a:gdLst/>
                <a:ahLst/>
                <a:cxnLst/>
                <a:rect l="l" t="t" r="r" b="b"/>
                <a:pathLst>
                  <a:path w="12580" h="16512" extrusionOk="0">
                    <a:moveTo>
                      <a:pt x="6179" y="0"/>
                    </a:moveTo>
                    <a:cubicBezTo>
                      <a:pt x="6094" y="0"/>
                      <a:pt x="6009" y="2"/>
                      <a:pt x="5924" y="7"/>
                    </a:cubicBezTo>
                    <a:cubicBezTo>
                      <a:pt x="2542" y="193"/>
                      <a:pt x="0" y="4034"/>
                      <a:pt x="254" y="8593"/>
                    </a:cubicBezTo>
                    <a:cubicBezTo>
                      <a:pt x="480" y="12732"/>
                      <a:pt x="2934" y="16034"/>
                      <a:pt x="5917" y="16466"/>
                    </a:cubicBezTo>
                    <a:cubicBezTo>
                      <a:pt x="6138" y="16496"/>
                      <a:pt x="6361" y="16511"/>
                      <a:pt x="6584" y="16511"/>
                    </a:cubicBezTo>
                    <a:cubicBezTo>
                      <a:pt x="6665" y="16511"/>
                      <a:pt x="6746" y="16509"/>
                      <a:pt x="6827" y="16505"/>
                    </a:cubicBezTo>
                    <a:cubicBezTo>
                      <a:pt x="9193" y="16375"/>
                      <a:pt x="11147" y="14456"/>
                      <a:pt x="12024" y="11754"/>
                    </a:cubicBezTo>
                    <a:cubicBezTo>
                      <a:pt x="12400" y="10595"/>
                      <a:pt x="12579" y="9292"/>
                      <a:pt x="12503" y="7924"/>
                    </a:cubicBezTo>
                    <a:cubicBezTo>
                      <a:pt x="12488" y="7642"/>
                      <a:pt x="12459" y="7368"/>
                      <a:pt x="12429" y="7100"/>
                    </a:cubicBezTo>
                    <a:cubicBezTo>
                      <a:pt x="11969" y="3561"/>
                      <a:pt x="9878" y="776"/>
                      <a:pt x="7308" y="137"/>
                    </a:cubicBezTo>
                    <a:lnTo>
                      <a:pt x="7305" y="137"/>
                    </a:lnTo>
                    <a:cubicBezTo>
                      <a:pt x="6937" y="46"/>
                      <a:pt x="6558" y="0"/>
                      <a:pt x="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0"/>
              <p:cNvSpPr/>
              <p:nvPr/>
            </p:nvSpPr>
            <p:spPr>
              <a:xfrm>
                <a:off x="198175" y="6761050"/>
                <a:ext cx="315700" cy="30632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3" extrusionOk="0">
                    <a:moveTo>
                      <a:pt x="6386" y="0"/>
                    </a:moveTo>
                    <a:cubicBezTo>
                      <a:pt x="6383" y="0"/>
                      <a:pt x="6380" y="0"/>
                      <a:pt x="6377" y="0"/>
                    </a:cubicBezTo>
                    <a:cubicBezTo>
                      <a:pt x="5265" y="14"/>
                      <a:pt x="4192" y="412"/>
                      <a:pt x="3294" y="1007"/>
                    </a:cubicBezTo>
                    <a:cubicBezTo>
                      <a:pt x="2850" y="1314"/>
                      <a:pt x="2442" y="1671"/>
                      <a:pt x="2081" y="2073"/>
                    </a:cubicBezTo>
                    <a:cubicBezTo>
                      <a:pt x="1728" y="2476"/>
                      <a:pt x="1421" y="2917"/>
                      <a:pt x="1169" y="3388"/>
                    </a:cubicBezTo>
                    <a:cubicBezTo>
                      <a:pt x="679" y="4329"/>
                      <a:pt x="364" y="5339"/>
                      <a:pt x="252" y="6361"/>
                    </a:cubicBezTo>
                    <a:cubicBezTo>
                      <a:pt x="1" y="8412"/>
                      <a:pt x="415" y="10414"/>
                      <a:pt x="1086" y="12253"/>
                    </a:cubicBezTo>
                    <a:cubicBezTo>
                      <a:pt x="950" y="10293"/>
                      <a:pt x="862" y="8346"/>
                      <a:pt x="1274" y="6536"/>
                    </a:cubicBezTo>
                    <a:cubicBezTo>
                      <a:pt x="1674" y="4734"/>
                      <a:pt x="2589" y="3076"/>
                      <a:pt x="4040" y="2105"/>
                    </a:cubicBezTo>
                    <a:cubicBezTo>
                      <a:pt x="4750" y="1609"/>
                      <a:pt x="5579" y="1300"/>
                      <a:pt x="6421" y="1254"/>
                    </a:cubicBezTo>
                    <a:cubicBezTo>
                      <a:pt x="6523" y="1246"/>
                      <a:pt x="6624" y="1242"/>
                      <a:pt x="6726" y="1242"/>
                    </a:cubicBezTo>
                    <a:cubicBezTo>
                      <a:pt x="7477" y="1242"/>
                      <a:pt x="8238" y="1456"/>
                      <a:pt x="8948" y="1788"/>
                    </a:cubicBezTo>
                    <a:cubicBezTo>
                      <a:pt x="10569" y="2571"/>
                      <a:pt x="11792" y="4134"/>
                      <a:pt x="12628" y="5902"/>
                    </a:cubicBezTo>
                    <a:cubicBezTo>
                      <a:pt x="12470" y="4910"/>
                      <a:pt x="12125" y="3960"/>
                      <a:pt x="11611" y="3099"/>
                    </a:cubicBezTo>
                    <a:cubicBezTo>
                      <a:pt x="11084" y="2229"/>
                      <a:pt x="10357" y="1441"/>
                      <a:pt x="9450" y="887"/>
                    </a:cubicBezTo>
                    <a:cubicBezTo>
                      <a:pt x="8532" y="307"/>
                      <a:pt x="7471" y="0"/>
                      <a:pt x="6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0"/>
              <p:cNvSpPr/>
              <p:nvPr/>
            </p:nvSpPr>
            <p:spPr>
              <a:xfrm>
                <a:off x="297750" y="6771425"/>
                <a:ext cx="226475" cy="3072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291" extrusionOk="0">
                    <a:moveTo>
                      <a:pt x="3786" y="0"/>
                    </a:moveTo>
                    <a:cubicBezTo>
                      <a:pt x="1572" y="907"/>
                      <a:pt x="1" y="3222"/>
                      <a:pt x="1" y="5938"/>
                    </a:cubicBezTo>
                    <a:cubicBezTo>
                      <a:pt x="1" y="9444"/>
                      <a:pt x="2628" y="12290"/>
                      <a:pt x="5874" y="12290"/>
                    </a:cubicBezTo>
                    <a:cubicBezTo>
                      <a:pt x="6792" y="12290"/>
                      <a:pt x="7696" y="12060"/>
                      <a:pt x="8503" y="11617"/>
                    </a:cubicBezTo>
                    <a:cubicBezTo>
                      <a:pt x="8879" y="10458"/>
                      <a:pt x="9058" y="9155"/>
                      <a:pt x="8984" y="7787"/>
                    </a:cubicBezTo>
                    <a:cubicBezTo>
                      <a:pt x="8967" y="7505"/>
                      <a:pt x="8938" y="7231"/>
                      <a:pt x="8909" y="6963"/>
                    </a:cubicBezTo>
                    <a:cubicBezTo>
                      <a:pt x="8448" y="3424"/>
                      <a:pt x="6357" y="639"/>
                      <a:pt x="3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0"/>
              <p:cNvSpPr/>
              <p:nvPr/>
            </p:nvSpPr>
            <p:spPr>
              <a:xfrm>
                <a:off x="-119600" y="7234900"/>
                <a:ext cx="376600" cy="177400"/>
              </a:xfrm>
              <a:custGeom>
                <a:avLst/>
                <a:gdLst/>
                <a:ahLst/>
                <a:cxnLst/>
                <a:rect l="l" t="t" r="r" b="b"/>
                <a:pathLst>
                  <a:path w="15064" h="7096" extrusionOk="0">
                    <a:moveTo>
                      <a:pt x="325" y="1"/>
                    </a:moveTo>
                    <a:cubicBezTo>
                      <a:pt x="160" y="1"/>
                      <a:pt x="1" y="128"/>
                      <a:pt x="77" y="322"/>
                    </a:cubicBezTo>
                    <a:cubicBezTo>
                      <a:pt x="1661" y="4380"/>
                      <a:pt x="5622" y="7096"/>
                      <a:pt x="9936" y="7096"/>
                    </a:cubicBezTo>
                    <a:cubicBezTo>
                      <a:pt x="10242" y="7096"/>
                      <a:pt x="10550" y="7082"/>
                      <a:pt x="10859" y="7054"/>
                    </a:cubicBezTo>
                    <a:cubicBezTo>
                      <a:pt x="12234" y="6932"/>
                      <a:pt x="13571" y="6548"/>
                      <a:pt x="14798" y="5919"/>
                    </a:cubicBezTo>
                    <a:cubicBezTo>
                      <a:pt x="15063" y="5785"/>
                      <a:pt x="14901" y="5426"/>
                      <a:pt x="14656" y="5426"/>
                    </a:cubicBezTo>
                    <a:cubicBezTo>
                      <a:pt x="14615" y="5426"/>
                      <a:pt x="14573" y="5435"/>
                      <a:pt x="14529" y="5458"/>
                    </a:cubicBezTo>
                    <a:cubicBezTo>
                      <a:pt x="13101" y="6187"/>
                      <a:pt x="11504" y="6563"/>
                      <a:pt x="9905" y="6563"/>
                    </a:cubicBezTo>
                    <a:cubicBezTo>
                      <a:pt x="9182" y="6563"/>
                      <a:pt x="8459" y="6486"/>
                      <a:pt x="7751" y="6331"/>
                    </a:cubicBezTo>
                    <a:cubicBezTo>
                      <a:pt x="5688" y="5878"/>
                      <a:pt x="3827" y="4751"/>
                      <a:pt x="2427" y="3173"/>
                    </a:cubicBezTo>
                    <a:cubicBezTo>
                      <a:pt x="1644" y="2292"/>
                      <a:pt x="1022" y="1278"/>
                      <a:pt x="592" y="180"/>
                    </a:cubicBezTo>
                    <a:cubicBezTo>
                      <a:pt x="543" y="55"/>
                      <a:pt x="433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40"/>
              <p:cNvSpPr/>
              <p:nvPr/>
            </p:nvSpPr>
            <p:spPr>
              <a:xfrm>
                <a:off x="563100" y="6710700"/>
                <a:ext cx="214650" cy="215750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8630" extrusionOk="0">
                    <a:moveTo>
                      <a:pt x="4324" y="1"/>
                    </a:moveTo>
                    <a:cubicBezTo>
                      <a:pt x="2838" y="1067"/>
                      <a:pt x="1375" y="2211"/>
                      <a:pt x="0" y="3370"/>
                    </a:cubicBezTo>
                    <a:cubicBezTo>
                      <a:pt x="1717" y="4743"/>
                      <a:pt x="3046" y="6536"/>
                      <a:pt x="3756" y="8629"/>
                    </a:cubicBezTo>
                    <a:cubicBezTo>
                      <a:pt x="5310" y="7875"/>
                      <a:pt x="6939" y="7196"/>
                      <a:pt x="8585" y="6533"/>
                    </a:cubicBezTo>
                    <a:cubicBezTo>
                      <a:pt x="7671" y="4048"/>
                      <a:pt x="6234" y="1807"/>
                      <a:pt x="4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40"/>
              <p:cNvSpPr/>
              <p:nvPr/>
            </p:nvSpPr>
            <p:spPr>
              <a:xfrm>
                <a:off x="657000" y="6874050"/>
                <a:ext cx="150575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7011" extrusionOk="0">
                    <a:moveTo>
                      <a:pt x="4829" y="1"/>
                    </a:moveTo>
                    <a:cubicBezTo>
                      <a:pt x="3183" y="663"/>
                      <a:pt x="1554" y="1341"/>
                      <a:pt x="0" y="2095"/>
                    </a:cubicBezTo>
                    <a:cubicBezTo>
                      <a:pt x="246" y="2823"/>
                      <a:pt x="416" y="3572"/>
                      <a:pt x="502" y="4334"/>
                    </a:cubicBezTo>
                    <a:cubicBezTo>
                      <a:pt x="666" y="5770"/>
                      <a:pt x="1614" y="7011"/>
                      <a:pt x="3178" y="7011"/>
                    </a:cubicBezTo>
                    <a:cubicBezTo>
                      <a:pt x="4499" y="7011"/>
                      <a:pt x="6022" y="5780"/>
                      <a:pt x="5856" y="4334"/>
                    </a:cubicBezTo>
                    <a:cubicBezTo>
                      <a:pt x="5687" y="2853"/>
                      <a:pt x="5343" y="1399"/>
                      <a:pt x="48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40"/>
              <p:cNvSpPr/>
              <p:nvPr/>
            </p:nvSpPr>
            <p:spPr>
              <a:xfrm>
                <a:off x="452250" y="6628600"/>
                <a:ext cx="218975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6656" extrusionOk="0">
                    <a:moveTo>
                      <a:pt x="2931" y="1"/>
                    </a:moveTo>
                    <a:cubicBezTo>
                      <a:pt x="2036" y="1"/>
                      <a:pt x="1186" y="397"/>
                      <a:pt x="673" y="1275"/>
                    </a:cubicBezTo>
                    <a:cubicBezTo>
                      <a:pt x="1" y="2424"/>
                      <a:pt x="311" y="4337"/>
                      <a:pt x="1633" y="4937"/>
                    </a:cubicBezTo>
                    <a:cubicBezTo>
                      <a:pt x="2634" y="5391"/>
                      <a:pt x="3575" y="5969"/>
                      <a:pt x="4434" y="6656"/>
                    </a:cubicBezTo>
                    <a:cubicBezTo>
                      <a:pt x="5809" y="5495"/>
                      <a:pt x="7270" y="4351"/>
                      <a:pt x="8758" y="3286"/>
                    </a:cubicBezTo>
                    <a:cubicBezTo>
                      <a:pt x="7458" y="2058"/>
                      <a:pt x="5963" y="1053"/>
                      <a:pt x="4334" y="315"/>
                    </a:cubicBezTo>
                    <a:cubicBezTo>
                      <a:pt x="3882" y="110"/>
                      <a:pt x="3400" y="1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40"/>
              <p:cNvSpPr/>
              <p:nvPr/>
            </p:nvSpPr>
            <p:spPr>
              <a:xfrm>
                <a:off x="586750" y="6782450"/>
                <a:ext cx="431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38" extrusionOk="0">
                    <a:moveTo>
                      <a:pt x="863" y="0"/>
                    </a:moveTo>
                    <a:cubicBezTo>
                      <a:pt x="2" y="0"/>
                      <a:pt x="0" y="1337"/>
                      <a:pt x="863" y="1337"/>
                    </a:cubicBezTo>
                    <a:cubicBezTo>
                      <a:pt x="1726" y="1337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40"/>
              <p:cNvSpPr/>
              <p:nvPr/>
            </p:nvSpPr>
            <p:spPr>
              <a:xfrm>
                <a:off x="622075" y="6825700"/>
                <a:ext cx="431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8" extrusionOk="0">
                    <a:moveTo>
                      <a:pt x="863" y="1"/>
                    </a:moveTo>
                    <a:cubicBezTo>
                      <a:pt x="2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40"/>
              <p:cNvSpPr/>
              <p:nvPr/>
            </p:nvSpPr>
            <p:spPr>
              <a:xfrm>
                <a:off x="645800" y="6870800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4" y="0"/>
                    </a:moveTo>
                    <a:cubicBezTo>
                      <a:pt x="1" y="0"/>
                      <a:pt x="1" y="1339"/>
                      <a:pt x="864" y="1339"/>
                    </a:cubicBezTo>
                    <a:cubicBezTo>
                      <a:pt x="1725" y="1339"/>
                      <a:pt x="1726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40"/>
              <p:cNvSpPr/>
              <p:nvPr/>
            </p:nvSpPr>
            <p:spPr>
              <a:xfrm>
                <a:off x="672075" y="6828250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3" y="0"/>
                    </a:moveTo>
                    <a:cubicBezTo>
                      <a:pt x="2" y="0"/>
                      <a:pt x="1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0"/>
              <p:cNvSpPr/>
              <p:nvPr/>
            </p:nvSpPr>
            <p:spPr>
              <a:xfrm>
                <a:off x="636750" y="6778200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1"/>
                    </a:moveTo>
                    <a:cubicBezTo>
                      <a:pt x="0" y="1"/>
                      <a:pt x="0" y="1340"/>
                      <a:pt x="863" y="1340"/>
                    </a:cubicBezTo>
                    <a:cubicBezTo>
                      <a:pt x="1726" y="1340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0"/>
              <p:cNvSpPr/>
              <p:nvPr/>
            </p:nvSpPr>
            <p:spPr>
              <a:xfrm>
                <a:off x="647200" y="6728025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3" y="1"/>
                    </a:moveTo>
                    <a:cubicBezTo>
                      <a:pt x="1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40"/>
              <p:cNvSpPr/>
              <p:nvPr/>
            </p:nvSpPr>
            <p:spPr>
              <a:xfrm>
                <a:off x="684400" y="6780575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4" y="1"/>
                    </a:moveTo>
                    <a:cubicBezTo>
                      <a:pt x="1" y="1"/>
                      <a:pt x="1" y="1340"/>
                      <a:pt x="864" y="1340"/>
                    </a:cubicBezTo>
                    <a:cubicBezTo>
                      <a:pt x="1725" y="1340"/>
                      <a:pt x="1726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40"/>
              <p:cNvSpPr/>
              <p:nvPr/>
            </p:nvSpPr>
            <p:spPr>
              <a:xfrm>
                <a:off x="718350" y="6833125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0"/>
                    </a:moveTo>
                    <a:cubicBezTo>
                      <a:pt x="2" y="0"/>
                      <a:pt x="0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40"/>
              <p:cNvSpPr/>
              <p:nvPr/>
            </p:nvSpPr>
            <p:spPr>
              <a:xfrm>
                <a:off x="-186975" y="7026800"/>
                <a:ext cx="3064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7449" extrusionOk="0">
                    <a:moveTo>
                      <a:pt x="12200" y="1"/>
                    </a:moveTo>
                    <a:lnTo>
                      <a:pt x="12200" y="1"/>
                    </a:lnTo>
                    <a:cubicBezTo>
                      <a:pt x="12139" y="858"/>
                      <a:pt x="11978" y="1702"/>
                      <a:pt x="11688" y="2501"/>
                    </a:cubicBezTo>
                    <a:cubicBezTo>
                      <a:pt x="11407" y="3299"/>
                      <a:pt x="11014" y="4053"/>
                      <a:pt x="10509" y="4716"/>
                    </a:cubicBezTo>
                    <a:cubicBezTo>
                      <a:pt x="10002" y="5375"/>
                      <a:pt x="9382" y="5948"/>
                      <a:pt x="8656" y="6326"/>
                    </a:cubicBezTo>
                    <a:cubicBezTo>
                      <a:pt x="7940" y="6704"/>
                      <a:pt x="7144" y="6904"/>
                      <a:pt x="6334" y="6904"/>
                    </a:cubicBezTo>
                    <a:cubicBezTo>
                      <a:pt x="6324" y="6904"/>
                      <a:pt x="6314" y="6904"/>
                      <a:pt x="6304" y="6904"/>
                    </a:cubicBezTo>
                    <a:lnTo>
                      <a:pt x="6285" y="6904"/>
                    </a:lnTo>
                    <a:cubicBezTo>
                      <a:pt x="6174" y="6912"/>
                      <a:pt x="6062" y="6916"/>
                      <a:pt x="5951" y="6916"/>
                    </a:cubicBezTo>
                    <a:cubicBezTo>
                      <a:pt x="5236" y="6916"/>
                      <a:pt x="4526" y="6750"/>
                      <a:pt x="3895" y="6407"/>
                    </a:cubicBezTo>
                    <a:cubicBezTo>
                      <a:pt x="3158" y="6024"/>
                      <a:pt x="2536" y="5433"/>
                      <a:pt x="2012" y="4765"/>
                    </a:cubicBezTo>
                    <a:cubicBezTo>
                      <a:pt x="1494" y="4092"/>
                      <a:pt x="1075" y="3333"/>
                      <a:pt x="744" y="2536"/>
                    </a:cubicBezTo>
                    <a:cubicBezTo>
                      <a:pt x="402" y="1741"/>
                      <a:pt x="170" y="901"/>
                      <a:pt x="0" y="41"/>
                    </a:cubicBezTo>
                    <a:lnTo>
                      <a:pt x="0" y="41"/>
                    </a:lnTo>
                    <a:cubicBezTo>
                      <a:pt x="48" y="918"/>
                      <a:pt x="231" y="1785"/>
                      <a:pt x="497" y="2628"/>
                    </a:cubicBezTo>
                    <a:cubicBezTo>
                      <a:pt x="775" y="3467"/>
                      <a:pt x="1156" y="4280"/>
                      <a:pt x="1675" y="5014"/>
                    </a:cubicBezTo>
                    <a:cubicBezTo>
                      <a:pt x="2187" y="5751"/>
                      <a:pt x="2850" y="6404"/>
                      <a:pt x="3653" y="6855"/>
                    </a:cubicBezTo>
                    <a:cubicBezTo>
                      <a:pt x="4356" y="7251"/>
                      <a:pt x="5171" y="7448"/>
                      <a:pt x="5978" y="7448"/>
                    </a:cubicBezTo>
                    <a:cubicBezTo>
                      <a:pt x="6093" y="7448"/>
                      <a:pt x="6208" y="7444"/>
                      <a:pt x="6322" y="7436"/>
                    </a:cubicBezTo>
                    <a:lnTo>
                      <a:pt x="6304" y="7436"/>
                    </a:lnTo>
                    <a:cubicBezTo>
                      <a:pt x="7202" y="7431"/>
                      <a:pt x="8110" y="7207"/>
                      <a:pt x="8897" y="6765"/>
                    </a:cubicBezTo>
                    <a:cubicBezTo>
                      <a:pt x="9683" y="6323"/>
                      <a:pt x="10343" y="5689"/>
                      <a:pt x="10843" y="4958"/>
                    </a:cubicBezTo>
                    <a:cubicBezTo>
                      <a:pt x="11349" y="4231"/>
                      <a:pt x="11705" y="3416"/>
                      <a:pt x="11934" y="2575"/>
                    </a:cubicBezTo>
                    <a:cubicBezTo>
                      <a:pt x="12149" y="1731"/>
                      <a:pt x="12258" y="862"/>
                      <a:pt x="12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40"/>
              <p:cNvSpPr/>
              <p:nvPr/>
            </p:nvSpPr>
            <p:spPr>
              <a:xfrm>
                <a:off x="222800" y="7030225"/>
                <a:ext cx="295500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61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2" y="731"/>
                      <a:pt x="306" y="1448"/>
                      <a:pt x="585" y="2138"/>
                    </a:cubicBezTo>
                    <a:cubicBezTo>
                      <a:pt x="877" y="2825"/>
                      <a:pt x="1253" y="3481"/>
                      <a:pt x="1731" y="4065"/>
                    </a:cubicBezTo>
                    <a:cubicBezTo>
                      <a:pt x="2206" y="4655"/>
                      <a:pt x="2787" y="5167"/>
                      <a:pt x="3462" y="5545"/>
                    </a:cubicBezTo>
                    <a:cubicBezTo>
                      <a:pt x="4143" y="5926"/>
                      <a:pt x="4909" y="6130"/>
                      <a:pt x="5690" y="6135"/>
                    </a:cubicBezTo>
                    <a:lnTo>
                      <a:pt x="5670" y="6135"/>
                    </a:lnTo>
                    <a:cubicBezTo>
                      <a:pt x="5805" y="6146"/>
                      <a:pt x="5941" y="6151"/>
                      <a:pt x="6076" y="6151"/>
                    </a:cubicBezTo>
                    <a:cubicBezTo>
                      <a:pt x="6760" y="6151"/>
                      <a:pt x="7438" y="6009"/>
                      <a:pt x="8068" y="5731"/>
                    </a:cubicBezTo>
                    <a:cubicBezTo>
                      <a:pt x="8806" y="5394"/>
                      <a:pt x="9463" y="4904"/>
                      <a:pt x="9999" y="4294"/>
                    </a:cubicBezTo>
                    <a:cubicBezTo>
                      <a:pt x="10533" y="3696"/>
                      <a:pt x="10948" y="3008"/>
                      <a:pt x="11256" y="2281"/>
                    </a:cubicBezTo>
                    <a:cubicBezTo>
                      <a:pt x="11550" y="1548"/>
                      <a:pt x="11758" y="784"/>
                      <a:pt x="11819" y="8"/>
                    </a:cubicBezTo>
                    <a:lnTo>
                      <a:pt x="11819" y="8"/>
                    </a:lnTo>
                    <a:cubicBezTo>
                      <a:pt x="11634" y="762"/>
                      <a:pt x="11380" y="1496"/>
                      <a:pt x="11012" y="2165"/>
                    </a:cubicBezTo>
                    <a:cubicBezTo>
                      <a:pt x="10663" y="2840"/>
                      <a:pt x="10218" y="3458"/>
                      <a:pt x="9689" y="4003"/>
                    </a:cubicBezTo>
                    <a:cubicBezTo>
                      <a:pt x="9158" y="4533"/>
                      <a:pt x="8548" y="4982"/>
                      <a:pt x="7865" y="5260"/>
                    </a:cubicBezTo>
                    <a:cubicBezTo>
                      <a:pt x="7307" y="5497"/>
                      <a:pt x="6708" y="5618"/>
                      <a:pt x="6106" y="5618"/>
                    </a:cubicBezTo>
                    <a:cubicBezTo>
                      <a:pt x="5975" y="5618"/>
                      <a:pt x="5843" y="5612"/>
                      <a:pt x="5713" y="5601"/>
                    </a:cubicBezTo>
                    <a:lnTo>
                      <a:pt x="5690" y="5601"/>
                    </a:lnTo>
                    <a:cubicBezTo>
                      <a:pt x="5678" y="5601"/>
                      <a:pt x="5666" y="5601"/>
                      <a:pt x="5654" y="5601"/>
                    </a:cubicBezTo>
                    <a:cubicBezTo>
                      <a:pt x="4975" y="5601"/>
                      <a:pt x="4303" y="5417"/>
                      <a:pt x="3696" y="5103"/>
                    </a:cubicBezTo>
                    <a:cubicBezTo>
                      <a:pt x="3075" y="4782"/>
                      <a:pt x="2526" y="4323"/>
                      <a:pt x="2043" y="3797"/>
                    </a:cubicBezTo>
                    <a:cubicBezTo>
                      <a:pt x="1563" y="3260"/>
                      <a:pt x="1152" y="2667"/>
                      <a:pt x="816" y="2028"/>
                    </a:cubicBezTo>
                    <a:cubicBezTo>
                      <a:pt x="467" y="1392"/>
                      <a:pt x="208" y="70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0"/>
              <p:cNvSpPr/>
              <p:nvPr/>
            </p:nvSpPr>
            <p:spPr>
              <a:xfrm>
                <a:off x="-348925" y="5808625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9" y="1"/>
                    </a:moveTo>
                    <a:cubicBezTo>
                      <a:pt x="25329" y="1"/>
                      <a:pt x="23904" y="258"/>
                      <a:pt x="22622" y="584"/>
                    </a:cubicBezTo>
                    <a:cubicBezTo>
                      <a:pt x="21232" y="937"/>
                      <a:pt x="19807" y="1118"/>
                      <a:pt x="18384" y="1118"/>
                    </a:cubicBezTo>
                    <a:cubicBezTo>
                      <a:pt x="17064" y="1118"/>
                      <a:pt x="15744" y="962"/>
                      <a:pt x="14453" y="643"/>
                    </a:cubicBezTo>
                    <a:cubicBezTo>
                      <a:pt x="13024" y="288"/>
                      <a:pt x="11429" y="1"/>
                      <a:pt x="10017" y="1"/>
                    </a:cubicBezTo>
                    <a:cubicBezTo>
                      <a:pt x="9744" y="1"/>
                      <a:pt x="9478" y="12"/>
                      <a:pt x="9221" y="35"/>
                    </a:cubicBezTo>
                    <a:cubicBezTo>
                      <a:pt x="8672" y="82"/>
                      <a:pt x="8129" y="181"/>
                      <a:pt x="7600" y="332"/>
                    </a:cubicBezTo>
                    <a:cubicBezTo>
                      <a:pt x="5189" y="1023"/>
                      <a:pt x="3401" y="2721"/>
                      <a:pt x="1995" y="5025"/>
                    </a:cubicBezTo>
                    <a:cubicBezTo>
                      <a:pt x="294" y="7813"/>
                      <a:pt x="1" y="11416"/>
                      <a:pt x="1229" y="14447"/>
                    </a:cubicBezTo>
                    <a:cubicBezTo>
                      <a:pt x="2892" y="18545"/>
                      <a:pt x="4287" y="21243"/>
                      <a:pt x="6163" y="25247"/>
                    </a:cubicBezTo>
                    <a:cubicBezTo>
                      <a:pt x="6855" y="26723"/>
                      <a:pt x="6658" y="28184"/>
                      <a:pt x="6963" y="29865"/>
                    </a:cubicBezTo>
                    <a:cubicBezTo>
                      <a:pt x="7256" y="31469"/>
                      <a:pt x="8270" y="32926"/>
                      <a:pt x="9546" y="33938"/>
                    </a:cubicBezTo>
                    <a:cubicBezTo>
                      <a:pt x="10160" y="34423"/>
                      <a:pt x="10882" y="34748"/>
                      <a:pt x="11651" y="34884"/>
                    </a:cubicBezTo>
                    <a:cubicBezTo>
                      <a:pt x="11886" y="34925"/>
                      <a:pt x="12124" y="34946"/>
                      <a:pt x="12359" y="34946"/>
                    </a:cubicBezTo>
                    <a:cubicBezTo>
                      <a:pt x="12974" y="34946"/>
                      <a:pt x="13578" y="34800"/>
                      <a:pt x="14109" y="34477"/>
                    </a:cubicBezTo>
                    <a:cubicBezTo>
                      <a:pt x="15002" y="33928"/>
                      <a:pt x="15566" y="32975"/>
                      <a:pt x="16017" y="32030"/>
                    </a:cubicBezTo>
                    <a:cubicBezTo>
                      <a:pt x="16468" y="31085"/>
                      <a:pt x="16853" y="30084"/>
                      <a:pt x="17527" y="29284"/>
                    </a:cubicBezTo>
                    <a:cubicBezTo>
                      <a:pt x="17853" y="28896"/>
                      <a:pt x="18268" y="28562"/>
                      <a:pt x="18729" y="28345"/>
                    </a:cubicBezTo>
                    <a:cubicBezTo>
                      <a:pt x="18832" y="28394"/>
                      <a:pt x="18934" y="28448"/>
                      <a:pt x="19031" y="28511"/>
                    </a:cubicBezTo>
                    <a:cubicBezTo>
                      <a:pt x="19370" y="28718"/>
                      <a:pt x="19671" y="28979"/>
                      <a:pt x="19926" y="29284"/>
                    </a:cubicBezTo>
                    <a:cubicBezTo>
                      <a:pt x="20602" y="30084"/>
                      <a:pt x="20983" y="31082"/>
                      <a:pt x="21436" y="32030"/>
                    </a:cubicBezTo>
                    <a:cubicBezTo>
                      <a:pt x="21887" y="32977"/>
                      <a:pt x="22449" y="33928"/>
                      <a:pt x="23343" y="34477"/>
                    </a:cubicBezTo>
                    <a:cubicBezTo>
                      <a:pt x="23873" y="34800"/>
                      <a:pt x="24477" y="34946"/>
                      <a:pt x="25091" y="34946"/>
                    </a:cubicBezTo>
                    <a:cubicBezTo>
                      <a:pt x="25758" y="34946"/>
                      <a:pt x="26438" y="34774"/>
                      <a:pt x="27051" y="34474"/>
                    </a:cubicBezTo>
                    <a:cubicBezTo>
                      <a:pt x="27354" y="34328"/>
                      <a:pt x="27641" y="34148"/>
                      <a:pt x="27905" y="33938"/>
                    </a:cubicBezTo>
                    <a:cubicBezTo>
                      <a:pt x="29185" y="32926"/>
                      <a:pt x="30253" y="31475"/>
                      <a:pt x="30492" y="29865"/>
                    </a:cubicBezTo>
                    <a:cubicBezTo>
                      <a:pt x="30834" y="27533"/>
                      <a:pt x="30598" y="26723"/>
                      <a:pt x="31292" y="25247"/>
                    </a:cubicBezTo>
                    <a:cubicBezTo>
                      <a:pt x="33164" y="21243"/>
                      <a:pt x="34559" y="18545"/>
                      <a:pt x="36224" y="14447"/>
                    </a:cubicBezTo>
                    <a:cubicBezTo>
                      <a:pt x="37453" y="11416"/>
                      <a:pt x="37154" y="7815"/>
                      <a:pt x="35456" y="5025"/>
                    </a:cubicBezTo>
                    <a:cubicBezTo>
                      <a:pt x="33756" y="2235"/>
                      <a:pt x="30685" y="327"/>
                      <a:pt x="27431" y="35"/>
                    </a:cubicBezTo>
                    <a:cubicBezTo>
                      <a:pt x="27173" y="12"/>
                      <a:pt x="26908" y="1"/>
                      <a:pt x="26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0"/>
              <p:cNvSpPr/>
              <p:nvPr/>
            </p:nvSpPr>
            <p:spPr>
              <a:xfrm>
                <a:off x="-158875" y="5808625"/>
                <a:ext cx="746275" cy="861850"/>
              </a:xfrm>
              <a:custGeom>
                <a:avLst/>
                <a:gdLst/>
                <a:ahLst/>
                <a:cxnLst/>
                <a:rect l="l" t="t" r="r" b="b"/>
                <a:pathLst>
                  <a:path w="29851" h="34474" extrusionOk="0">
                    <a:moveTo>
                      <a:pt x="19034" y="1"/>
                    </a:moveTo>
                    <a:cubicBezTo>
                      <a:pt x="17725" y="1"/>
                      <a:pt x="16302" y="257"/>
                      <a:pt x="15022" y="584"/>
                    </a:cubicBezTo>
                    <a:cubicBezTo>
                      <a:pt x="13632" y="937"/>
                      <a:pt x="12209" y="1118"/>
                      <a:pt x="10786" y="1118"/>
                    </a:cubicBezTo>
                    <a:cubicBezTo>
                      <a:pt x="9465" y="1118"/>
                      <a:pt x="8145" y="962"/>
                      <a:pt x="6853" y="642"/>
                    </a:cubicBezTo>
                    <a:cubicBezTo>
                      <a:pt x="5424" y="288"/>
                      <a:pt x="3828" y="1"/>
                      <a:pt x="2415" y="1"/>
                    </a:cubicBezTo>
                    <a:cubicBezTo>
                      <a:pt x="2142" y="1"/>
                      <a:pt x="1876" y="12"/>
                      <a:pt x="1619" y="35"/>
                    </a:cubicBezTo>
                    <a:cubicBezTo>
                      <a:pt x="1071" y="81"/>
                      <a:pt x="529" y="181"/>
                      <a:pt x="0" y="332"/>
                    </a:cubicBezTo>
                    <a:cubicBezTo>
                      <a:pt x="209" y="298"/>
                      <a:pt x="420" y="283"/>
                      <a:pt x="633" y="283"/>
                    </a:cubicBezTo>
                    <a:cubicBezTo>
                      <a:pt x="1806" y="283"/>
                      <a:pt x="3009" y="754"/>
                      <a:pt x="4007" y="1301"/>
                    </a:cubicBezTo>
                    <a:cubicBezTo>
                      <a:pt x="5720" y="2237"/>
                      <a:pt x="7236" y="3498"/>
                      <a:pt x="9081" y="4194"/>
                    </a:cubicBezTo>
                    <a:cubicBezTo>
                      <a:pt x="9971" y="4528"/>
                      <a:pt x="10884" y="4660"/>
                      <a:pt x="11801" y="4660"/>
                    </a:cubicBezTo>
                    <a:cubicBezTo>
                      <a:pt x="13005" y="4660"/>
                      <a:pt x="14218" y="4433"/>
                      <a:pt x="15400" y="4138"/>
                    </a:cubicBezTo>
                    <a:cubicBezTo>
                      <a:pt x="17098" y="3711"/>
                      <a:pt x="18831" y="3135"/>
                      <a:pt x="20597" y="3135"/>
                    </a:cubicBezTo>
                    <a:cubicBezTo>
                      <a:pt x="20885" y="3135"/>
                      <a:pt x="21173" y="3150"/>
                      <a:pt x="21463" y="3184"/>
                    </a:cubicBezTo>
                    <a:cubicBezTo>
                      <a:pt x="25017" y="3599"/>
                      <a:pt x="26591" y="7320"/>
                      <a:pt x="26342" y="10525"/>
                    </a:cubicBezTo>
                    <a:cubicBezTo>
                      <a:pt x="26015" y="14730"/>
                      <a:pt x="23379" y="18326"/>
                      <a:pt x="22035" y="22226"/>
                    </a:cubicBezTo>
                    <a:cubicBezTo>
                      <a:pt x="21686" y="23238"/>
                      <a:pt x="21427" y="24272"/>
                      <a:pt x="21288" y="25331"/>
                    </a:cubicBezTo>
                    <a:cubicBezTo>
                      <a:pt x="21144" y="26416"/>
                      <a:pt x="21127" y="27511"/>
                      <a:pt x="21093" y="28602"/>
                    </a:cubicBezTo>
                    <a:cubicBezTo>
                      <a:pt x="21030" y="30452"/>
                      <a:pt x="20886" y="32399"/>
                      <a:pt x="19834" y="33984"/>
                    </a:cubicBezTo>
                    <a:cubicBezTo>
                      <a:pt x="19720" y="34158"/>
                      <a:pt x="19591" y="34321"/>
                      <a:pt x="19449" y="34474"/>
                    </a:cubicBezTo>
                    <a:cubicBezTo>
                      <a:pt x="19752" y="34328"/>
                      <a:pt x="20039" y="34148"/>
                      <a:pt x="20303" y="33938"/>
                    </a:cubicBezTo>
                    <a:cubicBezTo>
                      <a:pt x="21583" y="32926"/>
                      <a:pt x="22651" y="31475"/>
                      <a:pt x="22890" y="29865"/>
                    </a:cubicBezTo>
                    <a:cubicBezTo>
                      <a:pt x="23232" y="27533"/>
                      <a:pt x="22996" y="26723"/>
                      <a:pt x="23690" y="25247"/>
                    </a:cubicBezTo>
                    <a:cubicBezTo>
                      <a:pt x="25562" y="21243"/>
                      <a:pt x="26957" y="18545"/>
                      <a:pt x="28622" y="14447"/>
                    </a:cubicBezTo>
                    <a:cubicBezTo>
                      <a:pt x="29851" y="11416"/>
                      <a:pt x="29554" y="7813"/>
                      <a:pt x="27854" y="5025"/>
                    </a:cubicBezTo>
                    <a:cubicBezTo>
                      <a:pt x="26154" y="2235"/>
                      <a:pt x="23085" y="327"/>
                      <a:pt x="19829" y="35"/>
                    </a:cubicBezTo>
                    <a:cubicBezTo>
                      <a:pt x="19570" y="11"/>
                      <a:pt x="19304" y="1"/>
                      <a:pt x="190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0"/>
              <p:cNvSpPr/>
              <p:nvPr/>
            </p:nvSpPr>
            <p:spPr>
              <a:xfrm>
                <a:off x="-205075" y="6127075"/>
                <a:ext cx="169700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6787" extrusionOk="0">
                    <a:moveTo>
                      <a:pt x="3394" y="0"/>
                    </a:moveTo>
                    <a:cubicBezTo>
                      <a:pt x="1519" y="0"/>
                      <a:pt x="1" y="1519"/>
                      <a:pt x="1" y="3393"/>
                    </a:cubicBezTo>
                    <a:cubicBezTo>
                      <a:pt x="1" y="5268"/>
                      <a:pt x="1519" y="6787"/>
                      <a:pt x="3394" y="6787"/>
                    </a:cubicBezTo>
                    <a:cubicBezTo>
                      <a:pt x="5268" y="6787"/>
                      <a:pt x="6787" y="5268"/>
                      <a:pt x="6787" y="3393"/>
                    </a:cubicBezTo>
                    <a:cubicBezTo>
                      <a:pt x="6787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0"/>
              <p:cNvSpPr/>
              <p:nvPr/>
            </p:nvSpPr>
            <p:spPr>
              <a:xfrm>
                <a:off x="260725" y="6127075"/>
                <a:ext cx="169725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7" extrusionOk="0">
                    <a:moveTo>
                      <a:pt x="3394" y="0"/>
                    </a:moveTo>
                    <a:cubicBezTo>
                      <a:pt x="1521" y="0"/>
                      <a:pt x="1" y="1519"/>
                      <a:pt x="1" y="3393"/>
                    </a:cubicBezTo>
                    <a:cubicBezTo>
                      <a:pt x="1" y="5268"/>
                      <a:pt x="1521" y="6787"/>
                      <a:pt x="3394" y="6787"/>
                    </a:cubicBezTo>
                    <a:cubicBezTo>
                      <a:pt x="5268" y="6787"/>
                      <a:pt x="6789" y="5268"/>
                      <a:pt x="6789" y="3393"/>
                    </a:cubicBezTo>
                    <a:cubicBezTo>
                      <a:pt x="6789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0"/>
              <p:cNvSpPr/>
              <p:nvPr/>
            </p:nvSpPr>
            <p:spPr>
              <a:xfrm>
                <a:off x="-121225" y="5962975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7" y="127"/>
                      <a:pt x="1" y="2629"/>
                      <a:pt x="167" y="5600"/>
                    </a:cubicBezTo>
                    <a:cubicBezTo>
                      <a:pt x="313" y="8295"/>
                      <a:pt x="1913" y="10447"/>
                      <a:pt x="3855" y="10729"/>
                    </a:cubicBezTo>
                    <a:cubicBezTo>
                      <a:pt x="3998" y="10748"/>
                      <a:pt x="4142" y="10758"/>
                      <a:pt x="4286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89" y="10669"/>
                      <a:pt x="7262" y="9418"/>
                      <a:pt x="7833" y="7659"/>
                    </a:cubicBezTo>
                    <a:cubicBezTo>
                      <a:pt x="8079" y="6903"/>
                      <a:pt x="8196" y="6054"/>
                      <a:pt x="8147" y="5163"/>
                    </a:cubicBezTo>
                    <a:cubicBezTo>
                      <a:pt x="8136" y="4980"/>
                      <a:pt x="8116" y="4800"/>
                      <a:pt x="8097" y="4625"/>
                    </a:cubicBezTo>
                    <a:cubicBezTo>
                      <a:pt x="7797" y="2320"/>
                      <a:pt x="6435" y="507"/>
                      <a:pt x="4762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0"/>
              <p:cNvSpPr/>
              <p:nvPr/>
            </p:nvSpPr>
            <p:spPr>
              <a:xfrm>
                <a:off x="-128725" y="5958475"/>
                <a:ext cx="205675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7" h="7982" extrusionOk="0">
                    <a:moveTo>
                      <a:pt x="4162" y="0"/>
                    </a:moveTo>
                    <a:cubicBezTo>
                      <a:pt x="4159" y="0"/>
                      <a:pt x="4156" y="0"/>
                      <a:pt x="4153" y="0"/>
                    </a:cubicBezTo>
                    <a:cubicBezTo>
                      <a:pt x="3430" y="9"/>
                      <a:pt x="2731" y="268"/>
                      <a:pt x="2145" y="654"/>
                    </a:cubicBezTo>
                    <a:cubicBezTo>
                      <a:pt x="1855" y="854"/>
                      <a:pt x="1591" y="1088"/>
                      <a:pt x="1355" y="1349"/>
                    </a:cubicBezTo>
                    <a:cubicBezTo>
                      <a:pt x="1125" y="1612"/>
                      <a:pt x="926" y="1900"/>
                      <a:pt x="760" y="2207"/>
                    </a:cubicBezTo>
                    <a:cubicBezTo>
                      <a:pt x="443" y="2810"/>
                      <a:pt x="242" y="3466"/>
                      <a:pt x="164" y="4143"/>
                    </a:cubicBezTo>
                    <a:cubicBezTo>
                      <a:pt x="1" y="5480"/>
                      <a:pt x="269" y="6783"/>
                      <a:pt x="706" y="7982"/>
                    </a:cubicBezTo>
                    <a:cubicBezTo>
                      <a:pt x="618" y="6705"/>
                      <a:pt x="560" y="5437"/>
                      <a:pt x="828" y="4258"/>
                    </a:cubicBezTo>
                    <a:cubicBezTo>
                      <a:pt x="1089" y="3083"/>
                      <a:pt x="1686" y="2004"/>
                      <a:pt x="2631" y="1370"/>
                    </a:cubicBezTo>
                    <a:cubicBezTo>
                      <a:pt x="3094" y="1048"/>
                      <a:pt x="3633" y="846"/>
                      <a:pt x="4182" y="815"/>
                    </a:cubicBezTo>
                    <a:cubicBezTo>
                      <a:pt x="4248" y="810"/>
                      <a:pt x="4313" y="808"/>
                      <a:pt x="4379" y="808"/>
                    </a:cubicBezTo>
                    <a:cubicBezTo>
                      <a:pt x="4869" y="808"/>
                      <a:pt x="5365" y="948"/>
                      <a:pt x="5828" y="1165"/>
                    </a:cubicBezTo>
                    <a:cubicBezTo>
                      <a:pt x="6884" y="1675"/>
                      <a:pt x="7682" y="2693"/>
                      <a:pt x="8226" y="3844"/>
                    </a:cubicBezTo>
                    <a:cubicBezTo>
                      <a:pt x="8123" y="3199"/>
                      <a:pt x="7897" y="2580"/>
                      <a:pt x="7564" y="2017"/>
                    </a:cubicBezTo>
                    <a:cubicBezTo>
                      <a:pt x="7221" y="1453"/>
                      <a:pt x="6745" y="938"/>
                      <a:pt x="6155" y="577"/>
                    </a:cubicBezTo>
                    <a:cubicBezTo>
                      <a:pt x="5559" y="200"/>
                      <a:pt x="4868" y="0"/>
                      <a:pt x="4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0"/>
              <p:cNvSpPr/>
              <p:nvPr/>
            </p:nvSpPr>
            <p:spPr>
              <a:xfrm>
                <a:off x="-63875" y="5965200"/>
                <a:ext cx="147550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8" extrusionOk="0">
                    <a:moveTo>
                      <a:pt x="2466" y="1"/>
                    </a:moveTo>
                    <a:cubicBezTo>
                      <a:pt x="1024" y="592"/>
                      <a:pt x="0" y="2101"/>
                      <a:pt x="0" y="3868"/>
                    </a:cubicBezTo>
                    <a:cubicBezTo>
                      <a:pt x="0" y="6153"/>
                      <a:pt x="1712" y="8007"/>
                      <a:pt x="3825" y="8007"/>
                    </a:cubicBezTo>
                    <a:cubicBezTo>
                      <a:pt x="4425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2" y="4891"/>
                      <a:pt x="5824" y="4711"/>
                      <a:pt x="5803" y="4536"/>
                    </a:cubicBezTo>
                    <a:cubicBezTo>
                      <a:pt x="5503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0"/>
              <p:cNvSpPr/>
              <p:nvPr/>
            </p:nvSpPr>
            <p:spPr>
              <a:xfrm>
                <a:off x="141675" y="5944200"/>
                <a:ext cx="204875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10759" extrusionOk="0">
                    <a:moveTo>
                      <a:pt x="4028" y="0"/>
                    </a:moveTo>
                    <a:cubicBezTo>
                      <a:pt x="3971" y="0"/>
                      <a:pt x="3915" y="2"/>
                      <a:pt x="3859" y="5"/>
                    </a:cubicBezTo>
                    <a:cubicBezTo>
                      <a:pt x="1656" y="127"/>
                      <a:pt x="0" y="2631"/>
                      <a:pt x="164" y="5600"/>
                    </a:cubicBezTo>
                    <a:cubicBezTo>
                      <a:pt x="312" y="8297"/>
                      <a:pt x="1910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39" y="10758"/>
                      <a:pt x="4393" y="10757"/>
                      <a:pt x="4447" y="10754"/>
                    </a:cubicBezTo>
                    <a:cubicBezTo>
                      <a:pt x="5988" y="10669"/>
                      <a:pt x="7261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5" y="4980"/>
                      <a:pt x="8115" y="4800"/>
                      <a:pt x="8097" y="4625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59" y="90"/>
                    </a:lnTo>
                    <a:cubicBezTo>
                      <a:pt x="4519" y="31"/>
                      <a:pt x="4273" y="0"/>
                      <a:pt x="4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0"/>
              <p:cNvSpPr/>
              <p:nvPr/>
            </p:nvSpPr>
            <p:spPr>
              <a:xfrm>
                <a:off x="134175" y="59397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1" y="0"/>
                    </a:moveTo>
                    <a:cubicBezTo>
                      <a:pt x="4158" y="0"/>
                      <a:pt x="4155" y="0"/>
                      <a:pt x="4152" y="0"/>
                    </a:cubicBezTo>
                    <a:cubicBezTo>
                      <a:pt x="3429" y="9"/>
                      <a:pt x="2730" y="268"/>
                      <a:pt x="2144" y="656"/>
                    </a:cubicBezTo>
                    <a:cubicBezTo>
                      <a:pt x="1854" y="856"/>
                      <a:pt x="1588" y="1089"/>
                      <a:pt x="1354" y="1350"/>
                    </a:cubicBezTo>
                    <a:cubicBezTo>
                      <a:pt x="1124" y="1612"/>
                      <a:pt x="924" y="1900"/>
                      <a:pt x="759" y="2207"/>
                    </a:cubicBezTo>
                    <a:cubicBezTo>
                      <a:pt x="442" y="2811"/>
                      <a:pt x="239" y="3466"/>
                      <a:pt x="163" y="4144"/>
                    </a:cubicBezTo>
                    <a:cubicBezTo>
                      <a:pt x="0" y="5480"/>
                      <a:pt x="268" y="6783"/>
                      <a:pt x="705" y="7983"/>
                    </a:cubicBezTo>
                    <a:cubicBezTo>
                      <a:pt x="617" y="6705"/>
                      <a:pt x="559" y="5438"/>
                      <a:pt x="827" y="4258"/>
                    </a:cubicBezTo>
                    <a:cubicBezTo>
                      <a:pt x="1088" y="3083"/>
                      <a:pt x="1685" y="2004"/>
                      <a:pt x="2630" y="1372"/>
                    </a:cubicBezTo>
                    <a:cubicBezTo>
                      <a:pt x="3093" y="1048"/>
                      <a:pt x="3632" y="848"/>
                      <a:pt x="4181" y="816"/>
                    </a:cubicBezTo>
                    <a:cubicBezTo>
                      <a:pt x="4245" y="811"/>
                      <a:pt x="4309" y="808"/>
                      <a:pt x="4374" y="808"/>
                    </a:cubicBezTo>
                    <a:cubicBezTo>
                      <a:pt x="4865" y="808"/>
                      <a:pt x="5362" y="947"/>
                      <a:pt x="5827" y="1165"/>
                    </a:cubicBezTo>
                    <a:cubicBezTo>
                      <a:pt x="6883" y="1675"/>
                      <a:pt x="7681" y="2694"/>
                      <a:pt x="8225" y="3846"/>
                    </a:cubicBezTo>
                    <a:cubicBezTo>
                      <a:pt x="8122" y="3200"/>
                      <a:pt x="7897" y="2580"/>
                      <a:pt x="7563" y="2019"/>
                    </a:cubicBezTo>
                    <a:cubicBezTo>
                      <a:pt x="7220" y="1453"/>
                      <a:pt x="6744" y="938"/>
                      <a:pt x="6154" y="578"/>
                    </a:cubicBezTo>
                    <a:cubicBezTo>
                      <a:pt x="5558" y="200"/>
                      <a:pt x="4867" y="0"/>
                      <a:pt x="4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0"/>
              <p:cNvSpPr/>
              <p:nvPr/>
            </p:nvSpPr>
            <p:spPr>
              <a:xfrm>
                <a:off x="199000" y="5946475"/>
                <a:ext cx="147550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6" extrusionOk="0">
                    <a:moveTo>
                      <a:pt x="2466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2" y="8006"/>
                      <a:pt x="3826" y="8006"/>
                    </a:cubicBezTo>
                    <a:cubicBezTo>
                      <a:pt x="3829" y="8006"/>
                      <a:pt x="3832" y="8006"/>
                      <a:pt x="3836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2" y="4890"/>
                      <a:pt x="5822" y="4711"/>
                      <a:pt x="5804" y="4536"/>
                    </a:cubicBezTo>
                    <a:cubicBezTo>
                      <a:pt x="5504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0"/>
              <p:cNvSpPr/>
              <p:nvPr/>
            </p:nvSpPr>
            <p:spPr>
              <a:xfrm>
                <a:off x="-19350" y="6252850"/>
                <a:ext cx="250150" cy="145575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3" extrusionOk="0">
                    <a:moveTo>
                      <a:pt x="8647" y="1"/>
                    </a:moveTo>
                    <a:cubicBezTo>
                      <a:pt x="8534" y="1"/>
                      <a:pt x="8414" y="9"/>
                      <a:pt x="8287" y="23"/>
                    </a:cubicBezTo>
                    <a:lnTo>
                      <a:pt x="8285" y="20"/>
                    </a:lnTo>
                    <a:cubicBezTo>
                      <a:pt x="7451" y="113"/>
                      <a:pt x="6329" y="476"/>
                      <a:pt x="5033" y="584"/>
                    </a:cubicBezTo>
                    <a:cubicBezTo>
                      <a:pt x="4682" y="615"/>
                      <a:pt x="4336" y="625"/>
                      <a:pt x="4000" y="625"/>
                    </a:cubicBezTo>
                    <a:cubicBezTo>
                      <a:pt x="3288" y="625"/>
                      <a:pt x="2619" y="579"/>
                      <a:pt x="2043" y="579"/>
                    </a:cubicBezTo>
                    <a:cubicBezTo>
                      <a:pt x="1835" y="579"/>
                      <a:pt x="1638" y="585"/>
                      <a:pt x="1456" y="601"/>
                    </a:cubicBezTo>
                    <a:cubicBezTo>
                      <a:pt x="551" y="678"/>
                      <a:pt x="0" y="1013"/>
                      <a:pt x="97" y="2128"/>
                    </a:cubicBezTo>
                    <a:lnTo>
                      <a:pt x="99" y="2171"/>
                    </a:lnTo>
                    <a:cubicBezTo>
                      <a:pt x="299" y="4268"/>
                      <a:pt x="2357" y="5822"/>
                      <a:pt x="4819" y="5822"/>
                    </a:cubicBezTo>
                    <a:cubicBezTo>
                      <a:pt x="4983" y="5822"/>
                      <a:pt x="5149" y="5815"/>
                      <a:pt x="5316" y="5801"/>
                    </a:cubicBezTo>
                    <a:cubicBezTo>
                      <a:pt x="5736" y="5766"/>
                      <a:pt x="6153" y="5684"/>
                      <a:pt x="6556" y="5559"/>
                    </a:cubicBezTo>
                    <a:cubicBezTo>
                      <a:pt x="8602" y="4918"/>
                      <a:pt x="10005" y="3200"/>
                      <a:pt x="9844" y="1301"/>
                    </a:cubicBezTo>
                    <a:cubicBezTo>
                      <a:pt x="9760" y="299"/>
                      <a:pt x="9333" y="1"/>
                      <a:pt x="86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0"/>
              <p:cNvSpPr/>
              <p:nvPr/>
            </p:nvSpPr>
            <p:spPr>
              <a:xfrm>
                <a:off x="17050" y="6253375"/>
                <a:ext cx="170775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2258" extrusionOk="0">
                    <a:moveTo>
                      <a:pt x="6829" y="1"/>
                    </a:moveTo>
                    <a:cubicBezTo>
                      <a:pt x="5995" y="94"/>
                      <a:pt x="4873" y="457"/>
                      <a:pt x="3577" y="565"/>
                    </a:cubicBezTo>
                    <a:cubicBezTo>
                      <a:pt x="3227" y="595"/>
                      <a:pt x="2881" y="605"/>
                      <a:pt x="2545" y="605"/>
                    </a:cubicBezTo>
                    <a:cubicBezTo>
                      <a:pt x="1828" y="605"/>
                      <a:pt x="1155" y="559"/>
                      <a:pt x="576" y="559"/>
                    </a:cubicBezTo>
                    <a:cubicBezTo>
                      <a:pt x="372" y="559"/>
                      <a:pt x="179" y="565"/>
                      <a:pt x="0" y="580"/>
                    </a:cubicBezTo>
                    <a:cubicBezTo>
                      <a:pt x="62" y="663"/>
                      <a:pt x="1298" y="2257"/>
                      <a:pt x="3245" y="2257"/>
                    </a:cubicBezTo>
                    <a:cubicBezTo>
                      <a:pt x="3497" y="2257"/>
                      <a:pt x="3761" y="2230"/>
                      <a:pt x="4036" y="2170"/>
                    </a:cubicBezTo>
                    <a:cubicBezTo>
                      <a:pt x="6488" y="1635"/>
                      <a:pt x="6831" y="4"/>
                      <a:pt x="6831" y="4"/>
                    </a:cubicBezTo>
                    <a:lnTo>
                      <a:pt x="682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0"/>
              <p:cNvSpPr/>
              <p:nvPr/>
            </p:nvSpPr>
            <p:spPr>
              <a:xfrm>
                <a:off x="-16900" y="6305700"/>
                <a:ext cx="16142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3709" extrusionOk="0">
                    <a:moveTo>
                      <a:pt x="936" y="1"/>
                    </a:moveTo>
                    <a:cubicBezTo>
                      <a:pt x="638" y="1"/>
                      <a:pt x="327" y="19"/>
                      <a:pt x="1" y="57"/>
                    </a:cubicBezTo>
                    <a:cubicBezTo>
                      <a:pt x="201" y="2154"/>
                      <a:pt x="2261" y="3708"/>
                      <a:pt x="4721" y="3708"/>
                    </a:cubicBezTo>
                    <a:cubicBezTo>
                      <a:pt x="4885" y="3708"/>
                      <a:pt x="5051" y="3701"/>
                      <a:pt x="5218" y="3687"/>
                    </a:cubicBezTo>
                    <a:cubicBezTo>
                      <a:pt x="5638" y="3652"/>
                      <a:pt x="6053" y="3570"/>
                      <a:pt x="6457" y="3445"/>
                    </a:cubicBezTo>
                    <a:cubicBezTo>
                      <a:pt x="5867" y="2270"/>
                      <a:pt x="4284" y="1"/>
                      <a:pt x="9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0"/>
              <p:cNvSpPr/>
              <p:nvPr/>
            </p:nvSpPr>
            <p:spPr>
              <a:xfrm>
                <a:off x="-18150" y="6247475"/>
                <a:ext cx="2438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2121" extrusionOk="0">
                    <a:moveTo>
                      <a:pt x="8195" y="1"/>
                    </a:moveTo>
                    <a:cubicBezTo>
                      <a:pt x="8084" y="1"/>
                      <a:pt x="7972" y="9"/>
                      <a:pt x="7861" y="25"/>
                    </a:cubicBezTo>
                    <a:cubicBezTo>
                      <a:pt x="7362" y="96"/>
                      <a:pt x="6881" y="262"/>
                      <a:pt x="6390" y="366"/>
                    </a:cubicBezTo>
                    <a:cubicBezTo>
                      <a:pt x="5881" y="476"/>
                      <a:pt x="5366" y="554"/>
                      <a:pt x="4849" y="601"/>
                    </a:cubicBezTo>
                    <a:cubicBezTo>
                      <a:pt x="4438" y="639"/>
                      <a:pt x="4026" y="658"/>
                      <a:pt x="3614" y="658"/>
                    </a:cubicBezTo>
                    <a:cubicBezTo>
                      <a:pt x="3525" y="658"/>
                      <a:pt x="3436" y="657"/>
                      <a:pt x="3347" y="655"/>
                    </a:cubicBezTo>
                    <a:cubicBezTo>
                      <a:pt x="2940" y="648"/>
                      <a:pt x="2530" y="601"/>
                      <a:pt x="2121" y="601"/>
                    </a:cubicBezTo>
                    <a:cubicBezTo>
                      <a:pt x="2035" y="601"/>
                      <a:pt x="1950" y="603"/>
                      <a:pt x="1864" y="608"/>
                    </a:cubicBezTo>
                    <a:cubicBezTo>
                      <a:pt x="1093" y="650"/>
                      <a:pt x="310" y="993"/>
                      <a:pt x="63" y="1793"/>
                    </a:cubicBezTo>
                    <a:cubicBezTo>
                      <a:pt x="0" y="1991"/>
                      <a:pt x="161" y="2121"/>
                      <a:pt x="321" y="2121"/>
                    </a:cubicBezTo>
                    <a:cubicBezTo>
                      <a:pt x="426" y="2121"/>
                      <a:pt x="531" y="2065"/>
                      <a:pt x="571" y="1935"/>
                    </a:cubicBezTo>
                    <a:cubicBezTo>
                      <a:pt x="778" y="1265"/>
                      <a:pt x="1505" y="1141"/>
                      <a:pt x="2126" y="1141"/>
                    </a:cubicBezTo>
                    <a:cubicBezTo>
                      <a:pt x="2226" y="1141"/>
                      <a:pt x="2323" y="1144"/>
                      <a:pt x="2415" y="1149"/>
                    </a:cubicBezTo>
                    <a:cubicBezTo>
                      <a:pt x="2844" y="1169"/>
                      <a:pt x="3269" y="1185"/>
                      <a:pt x="3695" y="1185"/>
                    </a:cubicBezTo>
                    <a:cubicBezTo>
                      <a:pt x="4079" y="1185"/>
                      <a:pt x="4463" y="1172"/>
                      <a:pt x="4849" y="1137"/>
                    </a:cubicBezTo>
                    <a:cubicBezTo>
                      <a:pt x="5622" y="1066"/>
                      <a:pt x="6386" y="933"/>
                      <a:pt x="7139" y="738"/>
                    </a:cubicBezTo>
                    <a:cubicBezTo>
                      <a:pt x="7440" y="660"/>
                      <a:pt x="7879" y="532"/>
                      <a:pt x="8279" y="532"/>
                    </a:cubicBezTo>
                    <a:cubicBezTo>
                      <a:pt x="8662" y="532"/>
                      <a:pt x="9010" y="650"/>
                      <a:pt x="9164" y="1043"/>
                    </a:cubicBezTo>
                    <a:cubicBezTo>
                      <a:pt x="9214" y="1168"/>
                      <a:pt x="9324" y="1222"/>
                      <a:pt x="9431" y="1222"/>
                    </a:cubicBezTo>
                    <a:cubicBezTo>
                      <a:pt x="9595" y="1222"/>
                      <a:pt x="9751" y="1095"/>
                      <a:pt x="9674" y="901"/>
                    </a:cubicBezTo>
                    <a:cubicBezTo>
                      <a:pt x="9422" y="263"/>
                      <a:pt x="8823" y="1"/>
                      <a:pt x="8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0"/>
              <p:cNvSpPr/>
              <p:nvPr/>
            </p:nvSpPr>
            <p:spPr>
              <a:xfrm>
                <a:off x="-119775" y="59629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2" y="1"/>
                    </a:moveTo>
                    <a:cubicBezTo>
                      <a:pt x="3943" y="1"/>
                      <a:pt x="3873" y="3"/>
                      <a:pt x="3804" y="8"/>
                    </a:cubicBezTo>
                    <a:cubicBezTo>
                      <a:pt x="3847" y="6"/>
                      <a:pt x="3891" y="5"/>
                      <a:pt x="3934" y="5"/>
                    </a:cubicBezTo>
                    <a:cubicBezTo>
                      <a:pt x="4192" y="5"/>
                      <a:pt x="4449" y="39"/>
                      <a:pt x="4700" y="105"/>
                    </a:cubicBezTo>
                    <a:lnTo>
                      <a:pt x="4702" y="105"/>
                    </a:lnTo>
                    <a:cubicBezTo>
                      <a:pt x="5277" y="267"/>
                      <a:pt x="5804" y="567"/>
                      <a:pt x="6234" y="981"/>
                    </a:cubicBezTo>
                    <a:cubicBezTo>
                      <a:pt x="6665" y="1391"/>
                      <a:pt x="7022" y="1871"/>
                      <a:pt x="7290" y="2401"/>
                    </a:cubicBezTo>
                    <a:cubicBezTo>
                      <a:pt x="7836" y="3457"/>
                      <a:pt x="8058" y="4659"/>
                      <a:pt x="8014" y="5838"/>
                    </a:cubicBezTo>
                    <a:cubicBezTo>
                      <a:pt x="7961" y="7016"/>
                      <a:pt x="7617" y="8198"/>
                      <a:pt x="6926" y="9152"/>
                    </a:cubicBezTo>
                    <a:cubicBezTo>
                      <a:pt x="6580" y="9625"/>
                      <a:pt x="6143" y="10033"/>
                      <a:pt x="5629" y="10304"/>
                    </a:cubicBezTo>
                    <a:cubicBezTo>
                      <a:pt x="5194" y="10538"/>
                      <a:pt x="4709" y="10659"/>
                      <a:pt x="4220" y="10659"/>
                    </a:cubicBezTo>
                    <a:cubicBezTo>
                      <a:pt x="4130" y="10659"/>
                      <a:pt x="4041" y="10655"/>
                      <a:pt x="3951" y="10647"/>
                    </a:cubicBezTo>
                    <a:cubicBezTo>
                      <a:pt x="3663" y="10615"/>
                      <a:pt x="3380" y="10547"/>
                      <a:pt x="3109" y="10442"/>
                    </a:cubicBezTo>
                    <a:cubicBezTo>
                      <a:pt x="2843" y="10327"/>
                      <a:pt x="2582" y="10193"/>
                      <a:pt x="2350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7"/>
                      <a:pt x="219" y="6552"/>
                      <a:pt x="182" y="5372"/>
                    </a:cubicBezTo>
                    <a:cubicBezTo>
                      <a:pt x="134" y="4191"/>
                      <a:pt x="397" y="2988"/>
                      <a:pt x="990" y="1961"/>
                    </a:cubicBezTo>
                    <a:cubicBezTo>
                      <a:pt x="1285" y="1449"/>
                      <a:pt x="1677" y="984"/>
                      <a:pt x="2155" y="632"/>
                    </a:cubicBezTo>
                    <a:cubicBezTo>
                      <a:pt x="2631" y="279"/>
                      <a:pt x="3206" y="49"/>
                      <a:pt x="3804" y="6"/>
                    </a:cubicBezTo>
                    <a:lnTo>
                      <a:pt x="3804" y="6"/>
                    </a:lnTo>
                    <a:cubicBezTo>
                      <a:pt x="3204" y="33"/>
                      <a:pt x="2623" y="249"/>
                      <a:pt x="2126" y="593"/>
                    </a:cubicBezTo>
                    <a:cubicBezTo>
                      <a:pt x="1631" y="937"/>
                      <a:pt x="1224" y="1398"/>
                      <a:pt x="909" y="1911"/>
                    </a:cubicBezTo>
                    <a:cubicBezTo>
                      <a:pt x="285" y="2945"/>
                      <a:pt x="1" y="4171"/>
                      <a:pt x="31" y="5376"/>
                    </a:cubicBezTo>
                    <a:cubicBezTo>
                      <a:pt x="46" y="6582"/>
                      <a:pt x="363" y="7798"/>
                      <a:pt x="1011" y="8830"/>
                    </a:cubicBezTo>
                    <a:cubicBezTo>
                      <a:pt x="1334" y="9343"/>
                      <a:pt x="1743" y="9808"/>
                      <a:pt x="2238" y="10171"/>
                    </a:cubicBezTo>
                    <a:cubicBezTo>
                      <a:pt x="2482" y="10357"/>
                      <a:pt x="2755" y="10499"/>
                      <a:pt x="3036" y="10623"/>
                    </a:cubicBezTo>
                    <a:cubicBezTo>
                      <a:pt x="3324" y="10735"/>
                      <a:pt x="3626" y="10810"/>
                      <a:pt x="3933" y="10845"/>
                    </a:cubicBezTo>
                    <a:cubicBezTo>
                      <a:pt x="4030" y="10855"/>
                      <a:pt x="4129" y="10860"/>
                      <a:pt x="4227" y="10860"/>
                    </a:cubicBezTo>
                    <a:cubicBezTo>
                      <a:pt x="4745" y="10860"/>
                      <a:pt x="5265" y="10721"/>
                      <a:pt x="5719" y="10477"/>
                    </a:cubicBezTo>
                    <a:cubicBezTo>
                      <a:pt x="6263" y="10186"/>
                      <a:pt x="6719" y="9754"/>
                      <a:pt x="7075" y="9260"/>
                    </a:cubicBezTo>
                    <a:cubicBezTo>
                      <a:pt x="7785" y="8267"/>
                      <a:pt x="8136" y="7052"/>
                      <a:pt x="8177" y="5845"/>
                    </a:cubicBezTo>
                    <a:cubicBezTo>
                      <a:pt x="8204" y="4638"/>
                      <a:pt x="7960" y="3416"/>
                      <a:pt x="7387" y="2350"/>
                    </a:cubicBezTo>
                    <a:cubicBezTo>
                      <a:pt x="7107" y="1813"/>
                      <a:pt x="6733" y="1332"/>
                      <a:pt x="6282" y="928"/>
                    </a:cubicBezTo>
                    <a:cubicBezTo>
                      <a:pt x="5834" y="522"/>
                      <a:pt x="5294" y="232"/>
                      <a:pt x="4707" y="81"/>
                    </a:cubicBezTo>
                    <a:lnTo>
                      <a:pt x="4706" y="81"/>
                    </a:lnTo>
                    <a:cubicBezTo>
                      <a:pt x="4478" y="27"/>
                      <a:pt x="4245" y="1"/>
                      <a:pt x="40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0"/>
              <p:cNvSpPr/>
              <p:nvPr/>
            </p:nvSpPr>
            <p:spPr>
              <a:xfrm>
                <a:off x="143100" y="5944150"/>
                <a:ext cx="205100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0" extrusionOk="0">
                    <a:moveTo>
                      <a:pt x="4005" y="0"/>
                    </a:moveTo>
                    <a:cubicBezTo>
                      <a:pt x="3938" y="0"/>
                      <a:pt x="3870" y="3"/>
                      <a:pt x="3802" y="7"/>
                    </a:cubicBezTo>
                    <a:cubicBezTo>
                      <a:pt x="3843" y="6"/>
                      <a:pt x="3884" y="5"/>
                      <a:pt x="3924" y="5"/>
                    </a:cubicBezTo>
                    <a:cubicBezTo>
                      <a:pt x="4185" y="5"/>
                      <a:pt x="4447" y="38"/>
                      <a:pt x="4701" y="104"/>
                    </a:cubicBezTo>
                    <a:lnTo>
                      <a:pt x="4702" y="104"/>
                    </a:lnTo>
                    <a:cubicBezTo>
                      <a:pt x="5277" y="266"/>
                      <a:pt x="5802" y="568"/>
                      <a:pt x="6233" y="982"/>
                    </a:cubicBezTo>
                    <a:cubicBezTo>
                      <a:pt x="6663" y="1390"/>
                      <a:pt x="7021" y="1870"/>
                      <a:pt x="7289" y="2400"/>
                    </a:cubicBezTo>
                    <a:cubicBezTo>
                      <a:pt x="7834" y="3456"/>
                      <a:pt x="8058" y="4658"/>
                      <a:pt x="8012" y="5839"/>
                    </a:cubicBezTo>
                    <a:cubicBezTo>
                      <a:pt x="7962" y="7016"/>
                      <a:pt x="7616" y="8199"/>
                      <a:pt x="6924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5" y="10659"/>
                      <a:pt x="4213" y="10659"/>
                    </a:cubicBezTo>
                    <a:cubicBezTo>
                      <a:pt x="4125" y="10659"/>
                      <a:pt x="4037" y="10655"/>
                      <a:pt x="3950" y="10648"/>
                    </a:cubicBezTo>
                    <a:cubicBezTo>
                      <a:pt x="3662" y="10615"/>
                      <a:pt x="3379" y="10546"/>
                      <a:pt x="3109" y="10443"/>
                    </a:cubicBezTo>
                    <a:cubicBezTo>
                      <a:pt x="2843" y="10326"/>
                      <a:pt x="2582" y="10193"/>
                      <a:pt x="2348" y="10016"/>
                    </a:cubicBezTo>
                    <a:cubicBezTo>
                      <a:pt x="1875" y="9673"/>
                      <a:pt x="1479" y="9227"/>
                      <a:pt x="1162" y="8732"/>
                    </a:cubicBezTo>
                    <a:cubicBezTo>
                      <a:pt x="529" y="7736"/>
                      <a:pt x="219" y="6551"/>
                      <a:pt x="180" y="5371"/>
                    </a:cubicBezTo>
                    <a:cubicBezTo>
                      <a:pt x="133" y="4190"/>
                      <a:pt x="396" y="2987"/>
                      <a:pt x="989" y="1960"/>
                    </a:cubicBezTo>
                    <a:cubicBezTo>
                      <a:pt x="1285" y="1448"/>
                      <a:pt x="1677" y="983"/>
                      <a:pt x="2153" y="631"/>
                    </a:cubicBezTo>
                    <a:cubicBezTo>
                      <a:pt x="2631" y="278"/>
                      <a:pt x="3204" y="48"/>
                      <a:pt x="3802" y="5"/>
                    </a:cubicBezTo>
                    <a:lnTo>
                      <a:pt x="3802" y="5"/>
                    </a:lnTo>
                    <a:cubicBezTo>
                      <a:pt x="3204" y="33"/>
                      <a:pt x="2621" y="248"/>
                      <a:pt x="2126" y="592"/>
                    </a:cubicBezTo>
                    <a:cubicBezTo>
                      <a:pt x="1631" y="936"/>
                      <a:pt x="1223" y="1397"/>
                      <a:pt x="907" y="1911"/>
                    </a:cubicBezTo>
                    <a:cubicBezTo>
                      <a:pt x="284" y="2946"/>
                      <a:pt x="1" y="4170"/>
                      <a:pt x="29" y="5375"/>
                    </a:cubicBezTo>
                    <a:cubicBezTo>
                      <a:pt x="46" y="6582"/>
                      <a:pt x="362" y="7797"/>
                      <a:pt x="1009" y="8829"/>
                    </a:cubicBezTo>
                    <a:cubicBezTo>
                      <a:pt x="1333" y="9343"/>
                      <a:pt x="1743" y="9809"/>
                      <a:pt x="2236" y="10170"/>
                    </a:cubicBezTo>
                    <a:cubicBezTo>
                      <a:pt x="2480" y="10356"/>
                      <a:pt x="2755" y="10499"/>
                      <a:pt x="3036" y="10622"/>
                    </a:cubicBezTo>
                    <a:cubicBezTo>
                      <a:pt x="3323" y="10736"/>
                      <a:pt x="3624" y="10810"/>
                      <a:pt x="3931" y="10844"/>
                    </a:cubicBezTo>
                    <a:cubicBezTo>
                      <a:pt x="4029" y="10855"/>
                      <a:pt x="4128" y="10860"/>
                      <a:pt x="4226" y="10860"/>
                    </a:cubicBezTo>
                    <a:cubicBezTo>
                      <a:pt x="4745" y="10860"/>
                      <a:pt x="5264" y="10720"/>
                      <a:pt x="5718" y="10477"/>
                    </a:cubicBezTo>
                    <a:cubicBezTo>
                      <a:pt x="6262" y="10187"/>
                      <a:pt x="6717" y="9754"/>
                      <a:pt x="7073" y="9261"/>
                    </a:cubicBezTo>
                    <a:cubicBezTo>
                      <a:pt x="7785" y="8266"/>
                      <a:pt x="8134" y="7051"/>
                      <a:pt x="8175" y="5844"/>
                    </a:cubicBezTo>
                    <a:cubicBezTo>
                      <a:pt x="8204" y="4639"/>
                      <a:pt x="7958" y="3416"/>
                      <a:pt x="7385" y="2349"/>
                    </a:cubicBezTo>
                    <a:cubicBezTo>
                      <a:pt x="7106" y="1814"/>
                      <a:pt x="6731" y="1333"/>
                      <a:pt x="6280" y="929"/>
                    </a:cubicBezTo>
                    <a:cubicBezTo>
                      <a:pt x="5833" y="522"/>
                      <a:pt x="5292" y="231"/>
                      <a:pt x="4707" y="82"/>
                    </a:cubicBezTo>
                    <a:lnTo>
                      <a:pt x="4704" y="82"/>
                    </a:lnTo>
                    <a:cubicBezTo>
                      <a:pt x="4475" y="28"/>
                      <a:pt x="4241" y="0"/>
                      <a:pt x="40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0"/>
              <p:cNvSpPr/>
              <p:nvPr/>
            </p:nvSpPr>
            <p:spPr>
              <a:xfrm>
                <a:off x="-315750" y="5394575"/>
                <a:ext cx="640475" cy="53720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21488" extrusionOk="0">
                    <a:moveTo>
                      <a:pt x="5133" y="1"/>
                    </a:moveTo>
                    <a:lnTo>
                      <a:pt x="5133" y="1"/>
                    </a:lnTo>
                    <a:cubicBezTo>
                      <a:pt x="3929" y="314"/>
                      <a:pt x="2835" y="1082"/>
                      <a:pt x="2062" y="2070"/>
                    </a:cubicBezTo>
                    <a:cubicBezTo>
                      <a:pt x="999" y="3423"/>
                      <a:pt x="487" y="5145"/>
                      <a:pt x="328" y="6858"/>
                    </a:cubicBezTo>
                    <a:cubicBezTo>
                      <a:pt x="1" y="10389"/>
                      <a:pt x="1146" y="14029"/>
                      <a:pt x="3435" y="16738"/>
                    </a:cubicBezTo>
                    <a:cubicBezTo>
                      <a:pt x="5723" y="19446"/>
                      <a:pt x="9119" y="21183"/>
                      <a:pt x="12656" y="21451"/>
                    </a:cubicBezTo>
                    <a:cubicBezTo>
                      <a:pt x="12981" y="21476"/>
                      <a:pt x="13306" y="21488"/>
                      <a:pt x="13631" y="21488"/>
                    </a:cubicBezTo>
                    <a:cubicBezTo>
                      <a:pt x="16850" y="21488"/>
                      <a:pt x="20059" y="20297"/>
                      <a:pt x="22485" y="18180"/>
                    </a:cubicBezTo>
                    <a:cubicBezTo>
                      <a:pt x="22960" y="17765"/>
                      <a:pt x="23409" y="17312"/>
                      <a:pt x="23955" y="16994"/>
                    </a:cubicBezTo>
                    <a:cubicBezTo>
                      <a:pt x="24337" y="16768"/>
                      <a:pt x="24782" y="16617"/>
                      <a:pt x="25220" y="16617"/>
                    </a:cubicBezTo>
                    <a:cubicBezTo>
                      <a:pt x="25354" y="16617"/>
                      <a:pt x="25488" y="16631"/>
                      <a:pt x="25619" y="16661"/>
                    </a:cubicBezTo>
                    <a:cubicBezTo>
                      <a:pt x="24928" y="15533"/>
                      <a:pt x="23535" y="14961"/>
                      <a:pt x="22203" y="14961"/>
                    </a:cubicBezTo>
                    <a:cubicBezTo>
                      <a:pt x="22176" y="14961"/>
                      <a:pt x="22149" y="14961"/>
                      <a:pt x="22122" y="14961"/>
                    </a:cubicBezTo>
                    <a:cubicBezTo>
                      <a:pt x="20727" y="14985"/>
                      <a:pt x="19400" y="15536"/>
                      <a:pt x="18167" y="16183"/>
                    </a:cubicBezTo>
                    <a:cubicBezTo>
                      <a:pt x="16933" y="16833"/>
                      <a:pt x="15745" y="17583"/>
                      <a:pt x="14433" y="18055"/>
                    </a:cubicBezTo>
                    <a:cubicBezTo>
                      <a:pt x="13404" y="18425"/>
                      <a:pt x="12317" y="18603"/>
                      <a:pt x="11228" y="18603"/>
                    </a:cubicBezTo>
                    <a:cubicBezTo>
                      <a:pt x="8783" y="18603"/>
                      <a:pt x="6324" y="17709"/>
                      <a:pt x="4467" y="16104"/>
                    </a:cubicBezTo>
                    <a:cubicBezTo>
                      <a:pt x="1782" y="13783"/>
                      <a:pt x="390" y="10107"/>
                      <a:pt x="677" y="6572"/>
                    </a:cubicBezTo>
                    <a:cubicBezTo>
                      <a:pt x="821" y="4812"/>
                      <a:pt x="1379" y="3041"/>
                      <a:pt x="2535" y="1711"/>
                    </a:cubicBezTo>
                    <a:cubicBezTo>
                      <a:pt x="3223" y="919"/>
                      <a:pt x="4141" y="306"/>
                      <a:pt x="5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0"/>
              <p:cNvSpPr/>
              <p:nvPr/>
            </p:nvSpPr>
            <p:spPr>
              <a:xfrm>
                <a:off x="-284000" y="5390650"/>
                <a:ext cx="616825" cy="421150"/>
              </a:xfrm>
              <a:custGeom>
                <a:avLst/>
                <a:gdLst/>
                <a:ahLst/>
                <a:cxnLst/>
                <a:rect l="l" t="t" r="r" b="b"/>
                <a:pathLst>
                  <a:path w="24673" h="16846" extrusionOk="0">
                    <a:moveTo>
                      <a:pt x="5062" y="0"/>
                    </a:moveTo>
                    <a:cubicBezTo>
                      <a:pt x="4997" y="0"/>
                      <a:pt x="4933" y="3"/>
                      <a:pt x="4868" y="7"/>
                    </a:cubicBezTo>
                    <a:cubicBezTo>
                      <a:pt x="2514" y="580"/>
                      <a:pt x="585" y="2700"/>
                      <a:pt x="304" y="5117"/>
                    </a:cubicBezTo>
                    <a:cubicBezTo>
                      <a:pt x="0" y="7713"/>
                      <a:pt x="1626" y="10413"/>
                      <a:pt x="4061" y="11361"/>
                    </a:cubicBezTo>
                    <a:cubicBezTo>
                      <a:pt x="4888" y="11683"/>
                      <a:pt x="5765" y="11813"/>
                      <a:pt x="6652" y="11813"/>
                    </a:cubicBezTo>
                    <a:cubicBezTo>
                      <a:pt x="7644" y="11813"/>
                      <a:pt x="8649" y="11651"/>
                      <a:pt x="9612" y="11415"/>
                    </a:cubicBezTo>
                    <a:cubicBezTo>
                      <a:pt x="11437" y="10968"/>
                      <a:pt x="13197" y="10264"/>
                      <a:pt x="15046" y="9922"/>
                    </a:cubicBezTo>
                    <a:cubicBezTo>
                      <a:pt x="15700" y="9801"/>
                      <a:pt x="16375" y="9728"/>
                      <a:pt x="17045" y="9728"/>
                    </a:cubicBezTo>
                    <a:cubicBezTo>
                      <a:pt x="18270" y="9728"/>
                      <a:pt x="19478" y="9970"/>
                      <a:pt x="20520" y="10596"/>
                    </a:cubicBezTo>
                    <a:cubicBezTo>
                      <a:pt x="22664" y="11879"/>
                      <a:pt x="23613" y="14442"/>
                      <a:pt x="24381" y="16827"/>
                    </a:cubicBezTo>
                    <a:cubicBezTo>
                      <a:pt x="24403" y="16832"/>
                      <a:pt x="24427" y="16840"/>
                      <a:pt x="24449" y="16846"/>
                    </a:cubicBezTo>
                    <a:lnTo>
                      <a:pt x="24468" y="16783"/>
                    </a:lnTo>
                    <a:cubicBezTo>
                      <a:pt x="24673" y="14883"/>
                      <a:pt x="24673" y="12935"/>
                      <a:pt x="24132" y="11105"/>
                    </a:cubicBezTo>
                    <a:cubicBezTo>
                      <a:pt x="23591" y="9274"/>
                      <a:pt x="22466" y="7566"/>
                      <a:pt x="20813" y="6610"/>
                    </a:cubicBezTo>
                    <a:cubicBezTo>
                      <a:pt x="19627" y="5923"/>
                      <a:pt x="18265" y="5667"/>
                      <a:pt x="16884" y="5667"/>
                    </a:cubicBezTo>
                    <a:cubicBezTo>
                      <a:pt x="16080" y="5667"/>
                      <a:pt x="15270" y="5754"/>
                      <a:pt x="14485" y="5893"/>
                    </a:cubicBezTo>
                    <a:cubicBezTo>
                      <a:pt x="12353" y="6271"/>
                      <a:pt x="10288" y="7002"/>
                      <a:pt x="8144" y="7303"/>
                    </a:cubicBezTo>
                    <a:cubicBezTo>
                      <a:pt x="7682" y="7369"/>
                      <a:pt x="7209" y="7412"/>
                      <a:pt x="6738" y="7412"/>
                    </a:cubicBezTo>
                    <a:cubicBezTo>
                      <a:pt x="5856" y="7412"/>
                      <a:pt x="4986" y="7261"/>
                      <a:pt x="4229" y="6825"/>
                    </a:cubicBezTo>
                    <a:cubicBezTo>
                      <a:pt x="2949" y="6083"/>
                      <a:pt x="2195" y="4527"/>
                      <a:pt x="2410" y="3063"/>
                    </a:cubicBezTo>
                    <a:cubicBezTo>
                      <a:pt x="2617" y="1630"/>
                      <a:pt x="3739" y="373"/>
                      <a:pt x="5137" y="2"/>
                    </a:cubicBezTo>
                    <a:cubicBezTo>
                      <a:pt x="5112" y="1"/>
                      <a:pt x="5087" y="0"/>
                      <a:pt x="5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0"/>
              <p:cNvSpPr/>
              <p:nvPr/>
            </p:nvSpPr>
            <p:spPr>
              <a:xfrm>
                <a:off x="-306000" y="5390800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6" y="1"/>
                    </a:moveTo>
                    <a:lnTo>
                      <a:pt x="5746" y="1"/>
                    </a:lnTo>
                    <a:cubicBezTo>
                      <a:pt x="5407" y="13"/>
                      <a:pt x="5072" y="62"/>
                      <a:pt x="4744" y="150"/>
                    </a:cubicBezTo>
                    <a:cubicBezTo>
                      <a:pt x="3751" y="455"/>
                      <a:pt x="2833" y="1069"/>
                      <a:pt x="2145" y="1860"/>
                    </a:cubicBezTo>
                    <a:cubicBezTo>
                      <a:pt x="989" y="3191"/>
                      <a:pt x="433" y="4963"/>
                      <a:pt x="287" y="6721"/>
                    </a:cubicBezTo>
                    <a:cubicBezTo>
                      <a:pt x="0" y="10258"/>
                      <a:pt x="1392" y="13934"/>
                      <a:pt x="4078" y="16253"/>
                    </a:cubicBezTo>
                    <a:cubicBezTo>
                      <a:pt x="5937" y="17858"/>
                      <a:pt x="8398" y="18752"/>
                      <a:pt x="10844" y="18752"/>
                    </a:cubicBezTo>
                    <a:cubicBezTo>
                      <a:pt x="11932" y="18752"/>
                      <a:pt x="13017" y="18575"/>
                      <a:pt x="14044" y="18206"/>
                    </a:cubicBezTo>
                    <a:cubicBezTo>
                      <a:pt x="15355" y="17734"/>
                      <a:pt x="16544" y="16979"/>
                      <a:pt x="17778" y="16334"/>
                    </a:cubicBezTo>
                    <a:cubicBezTo>
                      <a:pt x="19012" y="15689"/>
                      <a:pt x="20339" y="15134"/>
                      <a:pt x="21734" y="15111"/>
                    </a:cubicBezTo>
                    <a:cubicBezTo>
                      <a:pt x="21759" y="15110"/>
                      <a:pt x="21784" y="15110"/>
                      <a:pt x="21809" y="15110"/>
                    </a:cubicBezTo>
                    <a:cubicBezTo>
                      <a:pt x="23141" y="15110"/>
                      <a:pt x="24537" y="15683"/>
                      <a:pt x="25229" y="16812"/>
                    </a:cubicBezTo>
                    <a:lnTo>
                      <a:pt x="25261" y="16821"/>
                    </a:lnTo>
                    <a:cubicBezTo>
                      <a:pt x="24493" y="14436"/>
                      <a:pt x="23544" y="11873"/>
                      <a:pt x="21398" y="10589"/>
                    </a:cubicBezTo>
                    <a:cubicBezTo>
                      <a:pt x="20356" y="9963"/>
                      <a:pt x="19145" y="9720"/>
                      <a:pt x="17919" y="9720"/>
                    </a:cubicBezTo>
                    <a:cubicBezTo>
                      <a:pt x="17250" y="9720"/>
                      <a:pt x="16576" y="9793"/>
                      <a:pt x="15924" y="9914"/>
                    </a:cubicBezTo>
                    <a:cubicBezTo>
                      <a:pt x="14078" y="10260"/>
                      <a:pt x="12319" y="10962"/>
                      <a:pt x="10490" y="11409"/>
                    </a:cubicBezTo>
                    <a:cubicBezTo>
                      <a:pt x="9525" y="11644"/>
                      <a:pt x="8520" y="11807"/>
                      <a:pt x="7528" y="11807"/>
                    </a:cubicBezTo>
                    <a:cubicBezTo>
                      <a:pt x="6641" y="11807"/>
                      <a:pt x="5766" y="11677"/>
                      <a:pt x="4939" y="11355"/>
                    </a:cubicBezTo>
                    <a:cubicBezTo>
                      <a:pt x="2504" y="10407"/>
                      <a:pt x="878" y="7706"/>
                      <a:pt x="1182" y="5111"/>
                    </a:cubicBezTo>
                    <a:cubicBezTo>
                      <a:pt x="1463" y="2692"/>
                      <a:pt x="3392" y="572"/>
                      <a:pt x="57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0"/>
              <p:cNvSpPr/>
              <p:nvPr/>
            </p:nvSpPr>
            <p:spPr>
              <a:xfrm>
                <a:off x="-233875" y="5706025"/>
                <a:ext cx="259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7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0"/>
              <p:cNvSpPr/>
              <p:nvPr/>
            </p:nvSpPr>
            <p:spPr>
              <a:xfrm>
                <a:off x="-147050" y="57816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0"/>
              <p:cNvSpPr/>
              <p:nvPr/>
            </p:nvSpPr>
            <p:spPr>
              <a:xfrm>
                <a:off x="-194175" y="57407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0"/>
              <p:cNvSpPr/>
              <p:nvPr/>
            </p:nvSpPr>
            <p:spPr>
              <a:xfrm>
                <a:off x="138200" y="568987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0"/>
              <p:cNvSpPr/>
              <p:nvPr/>
            </p:nvSpPr>
            <p:spPr>
              <a:xfrm>
                <a:off x="182850" y="57246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4" y="803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0"/>
              <p:cNvSpPr/>
              <p:nvPr/>
            </p:nvSpPr>
            <p:spPr>
              <a:xfrm>
                <a:off x="180350" y="56650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7" y="1"/>
                    </a:moveTo>
                    <a:cubicBezTo>
                      <a:pt x="2" y="1"/>
                      <a:pt x="0" y="802"/>
                      <a:pt x="517" y="802"/>
                    </a:cubicBezTo>
                    <a:cubicBezTo>
                      <a:pt x="1036" y="802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0"/>
              <p:cNvSpPr/>
              <p:nvPr/>
            </p:nvSpPr>
            <p:spPr>
              <a:xfrm>
                <a:off x="158650" y="57475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0"/>
              <p:cNvSpPr/>
              <p:nvPr/>
            </p:nvSpPr>
            <p:spPr>
              <a:xfrm>
                <a:off x="-139000" y="5723375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0"/>
              <p:cNvSpPr/>
              <p:nvPr/>
            </p:nvSpPr>
            <p:spPr>
              <a:xfrm>
                <a:off x="-181175" y="5696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0"/>
              <p:cNvSpPr/>
              <p:nvPr/>
            </p:nvSpPr>
            <p:spPr>
              <a:xfrm>
                <a:off x="-102400" y="578602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0" y="0"/>
                      <a:pt x="0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0"/>
              <p:cNvSpPr/>
              <p:nvPr/>
            </p:nvSpPr>
            <p:spPr>
              <a:xfrm>
                <a:off x="-190450" y="57822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0"/>
              <p:cNvSpPr/>
              <p:nvPr/>
            </p:nvSpPr>
            <p:spPr>
              <a:xfrm>
                <a:off x="-244425" y="56595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0"/>
              <p:cNvSpPr/>
              <p:nvPr/>
            </p:nvSpPr>
            <p:spPr>
              <a:xfrm>
                <a:off x="57550" y="57810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0"/>
              <p:cNvSpPr/>
              <p:nvPr/>
            </p:nvSpPr>
            <p:spPr>
              <a:xfrm>
                <a:off x="92300" y="57550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0"/>
              <p:cNvSpPr/>
              <p:nvPr/>
            </p:nvSpPr>
            <p:spPr>
              <a:xfrm>
                <a:off x="47650" y="5734525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0"/>
              <p:cNvSpPr/>
              <p:nvPr/>
            </p:nvSpPr>
            <p:spPr>
              <a:xfrm>
                <a:off x="-268575" y="55547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4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0"/>
              <p:cNvSpPr/>
              <p:nvPr/>
            </p:nvSpPr>
            <p:spPr>
              <a:xfrm>
                <a:off x="-231375" y="56080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0"/>
              <p:cNvSpPr/>
              <p:nvPr/>
            </p:nvSpPr>
            <p:spPr>
              <a:xfrm>
                <a:off x="-227700" y="55689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0"/>
              <p:cNvSpPr/>
              <p:nvPr/>
            </p:nvSpPr>
            <p:spPr>
              <a:xfrm>
                <a:off x="-39175" y="56210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0"/>
              <p:cNvSpPr/>
              <p:nvPr/>
            </p:nvSpPr>
            <p:spPr>
              <a:xfrm>
                <a:off x="30900" y="55875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2" y="1"/>
                      <a:pt x="1" y="803"/>
                      <a:pt x="518" y="803"/>
                    </a:cubicBezTo>
                    <a:cubicBezTo>
                      <a:pt x="1036" y="803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0"/>
              <p:cNvSpPr/>
              <p:nvPr/>
            </p:nvSpPr>
            <p:spPr>
              <a:xfrm>
                <a:off x="114625" y="55832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0"/>
              <p:cNvSpPr/>
              <p:nvPr/>
            </p:nvSpPr>
            <p:spPr>
              <a:xfrm>
                <a:off x="12925" y="55615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0"/>
              <p:cNvSpPr/>
              <p:nvPr/>
            </p:nvSpPr>
            <p:spPr>
              <a:xfrm>
                <a:off x="-8750" y="5613600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0"/>
              <p:cNvSpPr/>
              <p:nvPr/>
            </p:nvSpPr>
            <p:spPr>
              <a:xfrm>
                <a:off x="65000" y="5560300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8" y="0"/>
                    </a:moveTo>
                    <a:cubicBezTo>
                      <a:pt x="3" y="0"/>
                      <a:pt x="1" y="802"/>
                      <a:pt x="518" y="802"/>
                    </a:cubicBezTo>
                    <a:cubicBezTo>
                      <a:pt x="1037" y="802"/>
                      <a:pt x="1037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0"/>
              <p:cNvSpPr/>
              <p:nvPr/>
            </p:nvSpPr>
            <p:spPr>
              <a:xfrm>
                <a:off x="167350" y="5800250"/>
                <a:ext cx="258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0"/>
              <p:cNvSpPr/>
              <p:nvPr/>
            </p:nvSpPr>
            <p:spPr>
              <a:xfrm>
                <a:off x="130150" y="5855450"/>
                <a:ext cx="2585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0"/>
              <p:cNvSpPr/>
              <p:nvPr/>
            </p:nvSpPr>
            <p:spPr>
              <a:xfrm>
                <a:off x="114625" y="58164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0"/>
              <p:cNvSpPr/>
              <p:nvPr/>
            </p:nvSpPr>
            <p:spPr>
              <a:xfrm>
                <a:off x="167925" y="58393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0"/>
              <p:cNvSpPr/>
              <p:nvPr/>
            </p:nvSpPr>
            <p:spPr>
              <a:xfrm>
                <a:off x="94750" y="5869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0"/>
              <p:cNvSpPr/>
              <p:nvPr/>
            </p:nvSpPr>
            <p:spPr>
              <a:xfrm>
                <a:off x="34625" y="58653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6" name="Google Shape;2356;p40"/>
            <p:cNvGrpSpPr/>
            <p:nvPr/>
          </p:nvGrpSpPr>
          <p:grpSpPr>
            <a:xfrm>
              <a:off x="-2873000" y="4913075"/>
              <a:ext cx="2008050" cy="2660325"/>
              <a:chOff x="-871675" y="5327350"/>
              <a:chExt cx="2008050" cy="2660325"/>
            </a:xfrm>
          </p:grpSpPr>
          <p:sp>
            <p:nvSpPr>
              <p:cNvPr id="2357" name="Google Shape;2357;p40"/>
              <p:cNvSpPr/>
              <p:nvPr/>
            </p:nvSpPr>
            <p:spPr>
              <a:xfrm>
                <a:off x="-871675" y="5379125"/>
                <a:ext cx="932250" cy="1880150"/>
              </a:xfrm>
              <a:custGeom>
                <a:avLst/>
                <a:gdLst/>
                <a:ahLst/>
                <a:cxnLst/>
                <a:rect l="l" t="t" r="r" b="b"/>
                <a:pathLst>
                  <a:path w="37290" h="75206" extrusionOk="0">
                    <a:moveTo>
                      <a:pt x="6780" y="0"/>
                    </a:moveTo>
                    <a:cubicBezTo>
                      <a:pt x="6599" y="0"/>
                      <a:pt x="6420" y="34"/>
                      <a:pt x="6250" y="105"/>
                    </a:cubicBezTo>
                    <a:lnTo>
                      <a:pt x="1180" y="2220"/>
                    </a:lnTo>
                    <a:cubicBezTo>
                      <a:pt x="336" y="2571"/>
                      <a:pt x="1" y="3708"/>
                      <a:pt x="435" y="4749"/>
                    </a:cubicBezTo>
                    <a:lnTo>
                      <a:pt x="6387" y="19029"/>
                    </a:lnTo>
                    <a:cubicBezTo>
                      <a:pt x="6473" y="19234"/>
                      <a:pt x="6657" y="19386"/>
                      <a:pt x="6899" y="19503"/>
                    </a:cubicBezTo>
                    <a:cubicBezTo>
                      <a:pt x="9094" y="20562"/>
                      <a:pt x="10962" y="22539"/>
                      <a:pt x="12001" y="25035"/>
                    </a:cubicBezTo>
                    <a:lnTo>
                      <a:pt x="12263" y="25662"/>
                    </a:lnTo>
                    <a:cubicBezTo>
                      <a:pt x="13104" y="27681"/>
                      <a:pt x="13217" y="29856"/>
                      <a:pt x="12750" y="31817"/>
                    </a:cubicBezTo>
                    <a:cubicBezTo>
                      <a:pt x="12689" y="32074"/>
                      <a:pt x="12685" y="32327"/>
                      <a:pt x="12778" y="32549"/>
                    </a:cubicBezTo>
                    <a:lnTo>
                      <a:pt x="19004" y="45852"/>
                    </a:lnTo>
                    <a:cubicBezTo>
                      <a:pt x="20626" y="49326"/>
                      <a:pt x="22112" y="52857"/>
                      <a:pt x="23461" y="56442"/>
                    </a:cubicBezTo>
                    <a:lnTo>
                      <a:pt x="29999" y="73848"/>
                    </a:lnTo>
                    <a:cubicBezTo>
                      <a:pt x="30345" y="74679"/>
                      <a:pt x="31082" y="75205"/>
                      <a:pt x="31795" y="75205"/>
                    </a:cubicBezTo>
                    <a:cubicBezTo>
                      <a:pt x="31975" y="75205"/>
                      <a:pt x="32154" y="75172"/>
                      <a:pt x="32324" y="75101"/>
                    </a:cubicBezTo>
                    <a:lnTo>
                      <a:pt x="36109" y="73523"/>
                    </a:lnTo>
                    <a:cubicBezTo>
                      <a:pt x="36953" y="73172"/>
                      <a:pt x="37290" y="72030"/>
                      <a:pt x="36856" y="70989"/>
                    </a:cubicBezTo>
                    <a:lnTo>
                      <a:pt x="29090" y="54094"/>
                    </a:lnTo>
                    <a:cubicBezTo>
                      <a:pt x="27490" y="50610"/>
                      <a:pt x="26029" y="47071"/>
                      <a:pt x="24707" y="43474"/>
                    </a:cubicBezTo>
                    <a:lnTo>
                      <a:pt x="19634" y="29691"/>
                    </a:lnTo>
                    <a:cubicBezTo>
                      <a:pt x="19543" y="29467"/>
                      <a:pt x="19360" y="29291"/>
                      <a:pt x="19134" y="29154"/>
                    </a:cubicBezTo>
                    <a:cubicBezTo>
                      <a:pt x="17253" y="28010"/>
                      <a:pt x="15765" y="26054"/>
                      <a:pt x="14846" y="23851"/>
                    </a:cubicBezTo>
                    <a:lnTo>
                      <a:pt x="14845" y="23847"/>
                    </a:lnTo>
                    <a:cubicBezTo>
                      <a:pt x="13806" y="21352"/>
                      <a:pt x="13714" y="18635"/>
                      <a:pt x="14506" y="16332"/>
                    </a:cubicBezTo>
                    <a:cubicBezTo>
                      <a:pt x="14592" y="16078"/>
                      <a:pt x="14612" y="15840"/>
                      <a:pt x="14528" y="15635"/>
                    </a:cubicBezTo>
                    <a:lnTo>
                      <a:pt x="8575" y="1358"/>
                    </a:lnTo>
                    <a:cubicBezTo>
                      <a:pt x="8229" y="527"/>
                      <a:pt x="7492" y="0"/>
                      <a:pt x="6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0"/>
              <p:cNvSpPr/>
              <p:nvPr/>
            </p:nvSpPr>
            <p:spPr>
              <a:xfrm>
                <a:off x="-859350" y="5373975"/>
                <a:ext cx="932275" cy="1880125"/>
              </a:xfrm>
              <a:custGeom>
                <a:avLst/>
                <a:gdLst/>
                <a:ahLst/>
                <a:cxnLst/>
                <a:rect l="l" t="t" r="r" b="b"/>
                <a:pathLst>
                  <a:path w="37291" h="75205" extrusionOk="0">
                    <a:moveTo>
                      <a:pt x="6781" y="1"/>
                    </a:moveTo>
                    <a:cubicBezTo>
                      <a:pt x="6600" y="1"/>
                      <a:pt x="6421" y="35"/>
                      <a:pt x="6250" y="106"/>
                    </a:cubicBezTo>
                    <a:lnTo>
                      <a:pt x="1181" y="2221"/>
                    </a:lnTo>
                    <a:cubicBezTo>
                      <a:pt x="336" y="2572"/>
                      <a:pt x="1" y="3709"/>
                      <a:pt x="435" y="4750"/>
                    </a:cubicBezTo>
                    <a:lnTo>
                      <a:pt x="6389" y="19029"/>
                    </a:lnTo>
                    <a:cubicBezTo>
                      <a:pt x="6475" y="19235"/>
                      <a:pt x="6658" y="19387"/>
                      <a:pt x="6901" y="19504"/>
                    </a:cubicBezTo>
                    <a:cubicBezTo>
                      <a:pt x="9096" y="20563"/>
                      <a:pt x="10963" y="22540"/>
                      <a:pt x="12002" y="25034"/>
                    </a:cubicBezTo>
                    <a:lnTo>
                      <a:pt x="12265" y="25662"/>
                    </a:lnTo>
                    <a:cubicBezTo>
                      <a:pt x="13108" y="27680"/>
                      <a:pt x="13221" y="29855"/>
                      <a:pt x="12753" y="31816"/>
                    </a:cubicBezTo>
                    <a:cubicBezTo>
                      <a:pt x="12691" y="32073"/>
                      <a:pt x="12689" y="32328"/>
                      <a:pt x="12780" y="32550"/>
                    </a:cubicBezTo>
                    <a:lnTo>
                      <a:pt x="19006" y="45853"/>
                    </a:lnTo>
                    <a:cubicBezTo>
                      <a:pt x="20629" y="49327"/>
                      <a:pt x="22114" y="52856"/>
                      <a:pt x="23463" y="56441"/>
                    </a:cubicBezTo>
                    <a:lnTo>
                      <a:pt x="30002" y="73847"/>
                    </a:lnTo>
                    <a:cubicBezTo>
                      <a:pt x="30348" y="74678"/>
                      <a:pt x="31084" y="75205"/>
                      <a:pt x="31797" y="75205"/>
                    </a:cubicBezTo>
                    <a:cubicBezTo>
                      <a:pt x="31978" y="75205"/>
                      <a:pt x="32157" y="75171"/>
                      <a:pt x="32328" y="75100"/>
                    </a:cubicBezTo>
                    <a:lnTo>
                      <a:pt x="36111" y="73522"/>
                    </a:lnTo>
                    <a:cubicBezTo>
                      <a:pt x="36955" y="73169"/>
                      <a:pt x="37290" y="72029"/>
                      <a:pt x="36856" y="70988"/>
                    </a:cubicBezTo>
                    <a:lnTo>
                      <a:pt x="29092" y="54093"/>
                    </a:lnTo>
                    <a:cubicBezTo>
                      <a:pt x="27492" y="50610"/>
                      <a:pt x="26031" y="47070"/>
                      <a:pt x="24707" y="43475"/>
                    </a:cubicBezTo>
                    <a:lnTo>
                      <a:pt x="19636" y="29690"/>
                    </a:lnTo>
                    <a:cubicBezTo>
                      <a:pt x="19543" y="29468"/>
                      <a:pt x="19362" y="29292"/>
                      <a:pt x="19135" y="29155"/>
                    </a:cubicBezTo>
                    <a:cubicBezTo>
                      <a:pt x="17255" y="28009"/>
                      <a:pt x="15767" y="26055"/>
                      <a:pt x="14846" y="23851"/>
                    </a:cubicBezTo>
                    <a:lnTo>
                      <a:pt x="14845" y="23846"/>
                    </a:lnTo>
                    <a:cubicBezTo>
                      <a:pt x="13807" y="21353"/>
                      <a:pt x="13716" y="18636"/>
                      <a:pt x="14506" y="16331"/>
                    </a:cubicBezTo>
                    <a:cubicBezTo>
                      <a:pt x="14592" y="16077"/>
                      <a:pt x="14614" y="15840"/>
                      <a:pt x="14530" y="15635"/>
                    </a:cubicBezTo>
                    <a:lnTo>
                      <a:pt x="8575" y="1357"/>
                    </a:lnTo>
                    <a:cubicBezTo>
                      <a:pt x="8229" y="527"/>
                      <a:pt x="7493" y="1"/>
                      <a:pt x="67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0"/>
              <p:cNvSpPr/>
              <p:nvPr/>
            </p:nvSpPr>
            <p:spPr>
              <a:xfrm>
                <a:off x="-804075" y="5356600"/>
                <a:ext cx="355400" cy="464200"/>
              </a:xfrm>
              <a:custGeom>
                <a:avLst/>
                <a:gdLst/>
                <a:ahLst/>
                <a:cxnLst/>
                <a:rect l="l" t="t" r="r" b="b"/>
                <a:pathLst>
                  <a:path w="14216" h="18568" extrusionOk="0">
                    <a:moveTo>
                      <a:pt x="7429" y="1"/>
                    </a:moveTo>
                    <a:lnTo>
                      <a:pt x="2563" y="2030"/>
                    </a:lnTo>
                    <a:cubicBezTo>
                      <a:pt x="822" y="2755"/>
                      <a:pt x="0" y="4753"/>
                      <a:pt x="725" y="6494"/>
                    </a:cubicBezTo>
                    <a:lnTo>
                      <a:pt x="4885" y="16467"/>
                    </a:lnTo>
                    <a:cubicBezTo>
                      <a:pt x="5431" y="17778"/>
                      <a:pt x="6700" y="18568"/>
                      <a:pt x="8036" y="18568"/>
                    </a:cubicBezTo>
                    <a:cubicBezTo>
                      <a:pt x="8474" y="18568"/>
                      <a:pt x="8920" y="18483"/>
                      <a:pt x="9349" y="18304"/>
                    </a:cubicBezTo>
                    <a:lnTo>
                      <a:pt x="14215" y="16274"/>
                    </a:lnTo>
                    <a:lnTo>
                      <a:pt x="74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0"/>
              <p:cNvSpPr/>
              <p:nvPr/>
            </p:nvSpPr>
            <p:spPr>
              <a:xfrm>
                <a:off x="-702100" y="5327350"/>
                <a:ext cx="326600" cy="469275"/>
              </a:xfrm>
              <a:custGeom>
                <a:avLst/>
                <a:gdLst/>
                <a:ahLst/>
                <a:cxnLst/>
                <a:rect l="l" t="t" r="r" b="b"/>
                <a:pathLst>
                  <a:path w="13064" h="18771" extrusionOk="0">
                    <a:moveTo>
                      <a:pt x="6184" y="0"/>
                    </a:moveTo>
                    <a:cubicBezTo>
                      <a:pt x="6151" y="0"/>
                      <a:pt x="6118" y="7"/>
                      <a:pt x="6085" y="20"/>
                    </a:cubicBezTo>
                    <a:lnTo>
                      <a:pt x="192" y="2479"/>
                    </a:lnTo>
                    <a:cubicBezTo>
                      <a:pt x="62" y="2534"/>
                      <a:pt x="1" y="2683"/>
                      <a:pt x="55" y="2812"/>
                    </a:cubicBezTo>
                    <a:lnTo>
                      <a:pt x="6645" y="18615"/>
                    </a:lnTo>
                    <a:cubicBezTo>
                      <a:pt x="6686" y="18712"/>
                      <a:pt x="6781" y="18771"/>
                      <a:pt x="6882" y="18771"/>
                    </a:cubicBezTo>
                    <a:cubicBezTo>
                      <a:pt x="6914" y="18771"/>
                      <a:pt x="6947" y="18765"/>
                      <a:pt x="6979" y="18752"/>
                    </a:cubicBezTo>
                    <a:lnTo>
                      <a:pt x="12873" y="16293"/>
                    </a:lnTo>
                    <a:cubicBezTo>
                      <a:pt x="13002" y="16239"/>
                      <a:pt x="13063" y="16089"/>
                      <a:pt x="13009" y="15961"/>
                    </a:cubicBezTo>
                    <a:lnTo>
                      <a:pt x="6419" y="157"/>
                    </a:lnTo>
                    <a:cubicBezTo>
                      <a:pt x="6378" y="59"/>
                      <a:pt x="6284" y="0"/>
                      <a:pt x="6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0"/>
              <p:cNvSpPr/>
              <p:nvPr/>
            </p:nvSpPr>
            <p:spPr>
              <a:xfrm>
                <a:off x="-774100" y="5418050"/>
                <a:ext cx="166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1" extrusionOk="0">
                    <a:moveTo>
                      <a:pt x="6100" y="1"/>
                    </a:moveTo>
                    <a:cubicBezTo>
                      <a:pt x="6049" y="1"/>
                      <a:pt x="5996" y="11"/>
                      <a:pt x="5940" y="34"/>
                    </a:cubicBezTo>
                    <a:lnTo>
                      <a:pt x="423" y="2334"/>
                    </a:lnTo>
                    <a:cubicBezTo>
                      <a:pt x="1" y="2510"/>
                      <a:pt x="193" y="3110"/>
                      <a:pt x="573" y="3110"/>
                    </a:cubicBezTo>
                    <a:cubicBezTo>
                      <a:pt x="623" y="3110"/>
                      <a:pt x="676" y="3100"/>
                      <a:pt x="732" y="3077"/>
                    </a:cubicBezTo>
                    <a:lnTo>
                      <a:pt x="6248" y="775"/>
                    </a:lnTo>
                    <a:cubicBezTo>
                      <a:pt x="6670" y="600"/>
                      <a:pt x="6479" y="1"/>
                      <a:pt x="6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0"/>
              <p:cNvSpPr/>
              <p:nvPr/>
            </p:nvSpPr>
            <p:spPr>
              <a:xfrm>
                <a:off x="-731950" y="5480975"/>
                <a:ext cx="10502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080" extrusionOk="0">
                    <a:moveTo>
                      <a:pt x="3628" y="1"/>
                    </a:moveTo>
                    <a:cubicBezTo>
                      <a:pt x="3578" y="1"/>
                      <a:pt x="3525" y="11"/>
                      <a:pt x="3469" y="34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3" y="2080"/>
                    </a:cubicBezTo>
                    <a:cubicBezTo>
                      <a:pt x="623" y="2080"/>
                      <a:pt x="676" y="2069"/>
                      <a:pt x="732" y="2046"/>
                    </a:cubicBezTo>
                    <a:lnTo>
                      <a:pt x="3778" y="775"/>
                    </a:lnTo>
                    <a:cubicBezTo>
                      <a:pt x="4200" y="600"/>
                      <a:pt x="4008" y="1"/>
                      <a:pt x="3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0"/>
              <p:cNvSpPr/>
              <p:nvPr/>
            </p:nvSpPr>
            <p:spPr>
              <a:xfrm>
                <a:off x="-738075" y="5512550"/>
                <a:ext cx="166700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3111" extrusionOk="0">
                    <a:moveTo>
                      <a:pt x="6097" y="1"/>
                    </a:moveTo>
                    <a:cubicBezTo>
                      <a:pt x="6047" y="1"/>
                      <a:pt x="5993" y="11"/>
                      <a:pt x="5938" y="34"/>
                    </a:cubicBezTo>
                    <a:lnTo>
                      <a:pt x="421" y="2336"/>
                    </a:lnTo>
                    <a:cubicBezTo>
                      <a:pt x="0" y="2511"/>
                      <a:pt x="191" y="3110"/>
                      <a:pt x="570" y="3110"/>
                    </a:cubicBezTo>
                    <a:cubicBezTo>
                      <a:pt x="620" y="3110"/>
                      <a:pt x="674" y="3100"/>
                      <a:pt x="729" y="3076"/>
                    </a:cubicBezTo>
                    <a:lnTo>
                      <a:pt x="6248" y="776"/>
                    </a:lnTo>
                    <a:cubicBezTo>
                      <a:pt x="6667" y="600"/>
                      <a:pt x="6477" y="1"/>
                      <a:pt x="60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0"/>
              <p:cNvSpPr/>
              <p:nvPr/>
            </p:nvSpPr>
            <p:spPr>
              <a:xfrm>
                <a:off x="-695975" y="5575500"/>
                <a:ext cx="10497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080" extrusionOk="0">
                    <a:moveTo>
                      <a:pt x="3629" y="1"/>
                    </a:moveTo>
                    <a:cubicBezTo>
                      <a:pt x="3579" y="1"/>
                      <a:pt x="3525" y="11"/>
                      <a:pt x="3469" y="35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1" y="2080"/>
                    </a:cubicBezTo>
                    <a:cubicBezTo>
                      <a:pt x="621" y="2080"/>
                      <a:pt x="675" y="2070"/>
                      <a:pt x="730" y="2047"/>
                    </a:cubicBezTo>
                    <a:lnTo>
                      <a:pt x="3778" y="775"/>
                    </a:lnTo>
                    <a:cubicBezTo>
                      <a:pt x="4198" y="600"/>
                      <a:pt x="4008" y="1"/>
                      <a:pt x="3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0"/>
              <p:cNvSpPr/>
              <p:nvPr/>
            </p:nvSpPr>
            <p:spPr>
              <a:xfrm>
                <a:off x="-688850" y="5605400"/>
                <a:ext cx="166750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3110" extrusionOk="0">
                    <a:moveTo>
                      <a:pt x="6097" y="0"/>
                    </a:moveTo>
                    <a:cubicBezTo>
                      <a:pt x="6047" y="0"/>
                      <a:pt x="5994" y="11"/>
                      <a:pt x="5938" y="34"/>
                    </a:cubicBezTo>
                    <a:lnTo>
                      <a:pt x="423" y="2335"/>
                    </a:lnTo>
                    <a:cubicBezTo>
                      <a:pt x="1" y="2510"/>
                      <a:pt x="193" y="3109"/>
                      <a:pt x="573" y="3109"/>
                    </a:cubicBezTo>
                    <a:cubicBezTo>
                      <a:pt x="623" y="3109"/>
                      <a:pt x="676" y="3099"/>
                      <a:pt x="732" y="3076"/>
                    </a:cubicBezTo>
                    <a:lnTo>
                      <a:pt x="6249" y="776"/>
                    </a:lnTo>
                    <a:cubicBezTo>
                      <a:pt x="6669" y="599"/>
                      <a:pt x="6477" y="0"/>
                      <a:pt x="60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0"/>
              <p:cNvSpPr/>
              <p:nvPr/>
            </p:nvSpPr>
            <p:spPr>
              <a:xfrm>
                <a:off x="-646725" y="5668350"/>
                <a:ext cx="1050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2080" extrusionOk="0">
                    <a:moveTo>
                      <a:pt x="3628" y="0"/>
                    </a:moveTo>
                    <a:cubicBezTo>
                      <a:pt x="3578" y="0"/>
                      <a:pt x="3524" y="11"/>
                      <a:pt x="3469" y="34"/>
                    </a:cubicBezTo>
                    <a:lnTo>
                      <a:pt x="421" y="1305"/>
                    </a:lnTo>
                    <a:cubicBezTo>
                      <a:pt x="1" y="1480"/>
                      <a:pt x="191" y="2080"/>
                      <a:pt x="571" y="2080"/>
                    </a:cubicBezTo>
                    <a:cubicBezTo>
                      <a:pt x="622" y="2080"/>
                      <a:pt x="675" y="2069"/>
                      <a:pt x="731" y="2046"/>
                    </a:cubicBezTo>
                    <a:lnTo>
                      <a:pt x="3779" y="775"/>
                    </a:lnTo>
                    <a:cubicBezTo>
                      <a:pt x="4199" y="600"/>
                      <a:pt x="4008" y="0"/>
                      <a:pt x="3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0"/>
              <p:cNvSpPr/>
              <p:nvPr/>
            </p:nvSpPr>
            <p:spPr>
              <a:xfrm>
                <a:off x="-652900" y="5699925"/>
                <a:ext cx="166775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0" extrusionOk="0">
                    <a:moveTo>
                      <a:pt x="6098" y="0"/>
                    </a:moveTo>
                    <a:cubicBezTo>
                      <a:pt x="6048" y="0"/>
                      <a:pt x="5995" y="11"/>
                      <a:pt x="5939" y="34"/>
                    </a:cubicBezTo>
                    <a:lnTo>
                      <a:pt x="422" y="2336"/>
                    </a:lnTo>
                    <a:cubicBezTo>
                      <a:pt x="0" y="2511"/>
                      <a:pt x="192" y="3110"/>
                      <a:pt x="572" y="3110"/>
                    </a:cubicBezTo>
                    <a:cubicBezTo>
                      <a:pt x="622" y="3110"/>
                      <a:pt x="675" y="3099"/>
                      <a:pt x="731" y="3076"/>
                    </a:cubicBezTo>
                    <a:lnTo>
                      <a:pt x="6248" y="776"/>
                    </a:lnTo>
                    <a:cubicBezTo>
                      <a:pt x="6670" y="600"/>
                      <a:pt x="6478" y="0"/>
                      <a:pt x="60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0"/>
              <p:cNvSpPr/>
              <p:nvPr/>
            </p:nvSpPr>
            <p:spPr>
              <a:xfrm>
                <a:off x="-646050" y="5458775"/>
                <a:ext cx="28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810" extrusionOk="0">
                    <a:moveTo>
                      <a:pt x="582" y="1"/>
                    </a:moveTo>
                    <a:cubicBezTo>
                      <a:pt x="532" y="1"/>
                      <a:pt x="479" y="11"/>
                      <a:pt x="423" y="34"/>
                    </a:cubicBezTo>
                    <a:cubicBezTo>
                      <a:pt x="1" y="210"/>
                      <a:pt x="193" y="810"/>
                      <a:pt x="573" y="810"/>
                    </a:cubicBezTo>
                    <a:cubicBezTo>
                      <a:pt x="623" y="810"/>
                      <a:pt x="676" y="800"/>
                      <a:pt x="731" y="777"/>
                    </a:cubicBezTo>
                    <a:cubicBezTo>
                      <a:pt x="1155" y="600"/>
                      <a:pt x="962" y="1"/>
                      <a:pt x="5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0"/>
              <p:cNvSpPr/>
              <p:nvPr/>
            </p:nvSpPr>
            <p:spPr>
              <a:xfrm>
                <a:off x="-603300" y="53981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2" y="809"/>
                      <a:pt x="676" y="799"/>
                      <a:pt x="732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0"/>
              <p:cNvSpPr/>
              <p:nvPr/>
            </p:nvSpPr>
            <p:spPr>
              <a:xfrm>
                <a:off x="-574700" y="54582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8"/>
                      <a:pt x="572" y="808"/>
                    </a:cubicBezTo>
                    <a:cubicBezTo>
                      <a:pt x="622" y="808"/>
                      <a:pt x="676" y="798"/>
                      <a:pt x="732" y="775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0"/>
              <p:cNvSpPr/>
              <p:nvPr/>
            </p:nvSpPr>
            <p:spPr>
              <a:xfrm>
                <a:off x="-610375" y="5428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0"/>
              <p:cNvSpPr/>
              <p:nvPr/>
            </p:nvSpPr>
            <p:spPr>
              <a:xfrm>
                <a:off x="-594000" y="5524275"/>
                <a:ext cx="288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810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1" y="35"/>
                    </a:cubicBezTo>
                    <a:cubicBezTo>
                      <a:pt x="0" y="210"/>
                      <a:pt x="190" y="809"/>
                      <a:pt x="570" y="809"/>
                    </a:cubicBezTo>
                    <a:cubicBezTo>
                      <a:pt x="620" y="809"/>
                      <a:pt x="673" y="799"/>
                      <a:pt x="729" y="775"/>
                    </a:cubicBezTo>
                    <a:cubicBezTo>
                      <a:pt x="1153" y="600"/>
                      <a:pt x="960" y="1"/>
                      <a:pt x="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0"/>
              <p:cNvSpPr/>
              <p:nvPr/>
            </p:nvSpPr>
            <p:spPr>
              <a:xfrm>
                <a:off x="-598375" y="55634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0" y="209"/>
                      <a:pt x="191" y="808"/>
                      <a:pt x="572" y="808"/>
                    </a:cubicBezTo>
                    <a:cubicBezTo>
                      <a:pt x="622" y="808"/>
                      <a:pt x="675" y="798"/>
                      <a:pt x="731" y="775"/>
                    </a:cubicBezTo>
                    <a:cubicBezTo>
                      <a:pt x="1153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0"/>
              <p:cNvSpPr/>
              <p:nvPr/>
            </p:nvSpPr>
            <p:spPr>
              <a:xfrm>
                <a:off x="-546650" y="5605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0"/>
              <p:cNvSpPr/>
              <p:nvPr/>
            </p:nvSpPr>
            <p:spPr>
              <a:xfrm>
                <a:off x="-507025" y="555047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8" y="11"/>
                      <a:pt x="423" y="34"/>
                    </a:cubicBezTo>
                    <a:cubicBezTo>
                      <a:pt x="0" y="209"/>
                      <a:pt x="192" y="810"/>
                      <a:pt x="573" y="810"/>
                    </a:cubicBezTo>
                    <a:cubicBezTo>
                      <a:pt x="623" y="810"/>
                      <a:pt x="676" y="799"/>
                      <a:pt x="731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0"/>
              <p:cNvSpPr/>
              <p:nvPr/>
            </p:nvSpPr>
            <p:spPr>
              <a:xfrm>
                <a:off x="-540250" y="55154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1" y="209"/>
                      <a:pt x="191" y="808"/>
                      <a:pt x="571" y="808"/>
                    </a:cubicBezTo>
                    <a:cubicBezTo>
                      <a:pt x="621" y="808"/>
                      <a:pt x="674" y="798"/>
                      <a:pt x="730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0"/>
              <p:cNvSpPr/>
              <p:nvPr/>
            </p:nvSpPr>
            <p:spPr>
              <a:xfrm>
                <a:off x="-475925" y="56226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3" y="0"/>
                    </a:moveTo>
                    <a:cubicBezTo>
                      <a:pt x="532" y="0"/>
                      <a:pt x="479" y="11"/>
                      <a:pt x="423" y="34"/>
                    </a:cubicBezTo>
                    <a:cubicBezTo>
                      <a:pt x="1" y="209"/>
                      <a:pt x="192" y="808"/>
                      <a:pt x="573" y="808"/>
                    </a:cubicBezTo>
                    <a:cubicBezTo>
                      <a:pt x="623" y="808"/>
                      <a:pt x="676" y="798"/>
                      <a:pt x="731" y="775"/>
                    </a:cubicBezTo>
                    <a:cubicBezTo>
                      <a:pt x="1154" y="600"/>
                      <a:pt x="962" y="0"/>
                      <a:pt x="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0"/>
              <p:cNvSpPr/>
              <p:nvPr/>
            </p:nvSpPr>
            <p:spPr>
              <a:xfrm>
                <a:off x="-506400" y="5693325"/>
                <a:ext cx="288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0" extrusionOk="0">
                    <a:moveTo>
                      <a:pt x="581" y="0"/>
                    </a:moveTo>
                    <a:cubicBezTo>
                      <a:pt x="531" y="0"/>
                      <a:pt x="477" y="10"/>
                      <a:pt x="422" y="33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1" y="809"/>
                      <a:pt x="675" y="799"/>
                      <a:pt x="730" y="776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0"/>
              <p:cNvSpPr/>
              <p:nvPr/>
            </p:nvSpPr>
            <p:spPr>
              <a:xfrm>
                <a:off x="-503250" y="57202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0" y="0"/>
                    </a:moveTo>
                    <a:cubicBezTo>
                      <a:pt x="530" y="0"/>
                      <a:pt x="477" y="11"/>
                      <a:pt x="421" y="34"/>
                    </a:cubicBezTo>
                    <a:cubicBezTo>
                      <a:pt x="0" y="210"/>
                      <a:pt x="191" y="810"/>
                      <a:pt x="572" y="810"/>
                    </a:cubicBezTo>
                    <a:cubicBezTo>
                      <a:pt x="622" y="810"/>
                      <a:pt x="676" y="799"/>
                      <a:pt x="731" y="776"/>
                    </a:cubicBezTo>
                    <a:cubicBezTo>
                      <a:pt x="1154" y="599"/>
                      <a:pt x="961" y="0"/>
                      <a:pt x="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0"/>
              <p:cNvSpPr/>
              <p:nvPr/>
            </p:nvSpPr>
            <p:spPr>
              <a:xfrm>
                <a:off x="-570425" y="5663050"/>
                <a:ext cx="288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1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2" y="34"/>
                    </a:cubicBezTo>
                    <a:cubicBezTo>
                      <a:pt x="1" y="211"/>
                      <a:pt x="191" y="810"/>
                      <a:pt x="573" y="810"/>
                    </a:cubicBezTo>
                    <a:cubicBezTo>
                      <a:pt x="623" y="810"/>
                      <a:pt x="676" y="800"/>
                      <a:pt x="732" y="777"/>
                    </a:cubicBezTo>
                    <a:cubicBezTo>
                      <a:pt x="1154" y="601"/>
                      <a:pt x="961" y="1"/>
                      <a:pt x="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0"/>
              <p:cNvSpPr/>
              <p:nvPr/>
            </p:nvSpPr>
            <p:spPr>
              <a:xfrm>
                <a:off x="462050" y="7647900"/>
                <a:ext cx="636650" cy="235125"/>
              </a:xfrm>
              <a:custGeom>
                <a:avLst/>
                <a:gdLst/>
                <a:ahLst/>
                <a:cxnLst/>
                <a:rect l="l" t="t" r="r" b="b"/>
                <a:pathLst>
                  <a:path w="25466" h="9405" extrusionOk="0">
                    <a:moveTo>
                      <a:pt x="12648" y="0"/>
                    </a:moveTo>
                    <a:cubicBezTo>
                      <a:pt x="10514" y="0"/>
                      <a:pt x="8377" y="408"/>
                      <a:pt x="6393" y="1202"/>
                    </a:cubicBezTo>
                    <a:cubicBezTo>
                      <a:pt x="3946" y="2185"/>
                      <a:pt x="1758" y="3719"/>
                      <a:pt x="0" y="5685"/>
                    </a:cubicBezTo>
                    <a:cubicBezTo>
                      <a:pt x="150" y="5664"/>
                      <a:pt x="301" y="5655"/>
                      <a:pt x="454" y="5655"/>
                    </a:cubicBezTo>
                    <a:cubicBezTo>
                      <a:pt x="1122" y="5655"/>
                      <a:pt x="1806" y="5843"/>
                      <a:pt x="2422" y="6119"/>
                    </a:cubicBezTo>
                    <a:cubicBezTo>
                      <a:pt x="3407" y="6565"/>
                      <a:pt x="4278" y="7224"/>
                      <a:pt x="5225" y="7743"/>
                    </a:cubicBezTo>
                    <a:cubicBezTo>
                      <a:pt x="6018" y="8177"/>
                      <a:pt x="6906" y="8520"/>
                      <a:pt x="7800" y="8520"/>
                    </a:cubicBezTo>
                    <a:cubicBezTo>
                      <a:pt x="7973" y="8520"/>
                      <a:pt x="8146" y="8507"/>
                      <a:pt x="8319" y="8480"/>
                    </a:cubicBezTo>
                    <a:cubicBezTo>
                      <a:pt x="9383" y="8310"/>
                      <a:pt x="10391" y="7436"/>
                      <a:pt x="10405" y="6356"/>
                    </a:cubicBezTo>
                    <a:cubicBezTo>
                      <a:pt x="11287" y="8214"/>
                      <a:pt x="13339" y="9405"/>
                      <a:pt x="15382" y="9405"/>
                    </a:cubicBezTo>
                    <a:cubicBezTo>
                      <a:pt x="15866" y="9405"/>
                      <a:pt x="16351" y="9338"/>
                      <a:pt x="16818" y="9197"/>
                    </a:cubicBezTo>
                    <a:cubicBezTo>
                      <a:pt x="18340" y="8734"/>
                      <a:pt x="19569" y="7633"/>
                      <a:pt x="20946" y="6833"/>
                    </a:cubicBezTo>
                    <a:cubicBezTo>
                      <a:pt x="21817" y="6326"/>
                      <a:pt x="22852" y="5946"/>
                      <a:pt x="23839" y="5946"/>
                    </a:cubicBezTo>
                    <a:cubicBezTo>
                      <a:pt x="24411" y="5946"/>
                      <a:pt x="24967" y="6074"/>
                      <a:pt x="25466" y="6378"/>
                    </a:cubicBezTo>
                    <a:cubicBezTo>
                      <a:pt x="23361" y="3527"/>
                      <a:pt x="20247" y="1450"/>
                      <a:pt x="16822" y="539"/>
                    </a:cubicBezTo>
                    <a:cubicBezTo>
                      <a:pt x="15461" y="178"/>
                      <a:pt x="14055" y="0"/>
                      <a:pt x="126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0"/>
              <p:cNvSpPr/>
              <p:nvPr/>
            </p:nvSpPr>
            <p:spPr>
              <a:xfrm>
                <a:off x="491050" y="7696950"/>
                <a:ext cx="573350" cy="113850"/>
              </a:xfrm>
              <a:custGeom>
                <a:avLst/>
                <a:gdLst/>
                <a:ahLst/>
                <a:cxnLst/>
                <a:rect l="l" t="t" r="r" b="b"/>
                <a:pathLst>
                  <a:path w="22934" h="4554" extrusionOk="0">
                    <a:moveTo>
                      <a:pt x="11070" y="1"/>
                    </a:moveTo>
                    <a:cubicBezTo>
                      <a:pt x="7297" y="1"/>
                      <a:pt x="3518" y="996"/>
                      <a:pt x="145" y="2996"/>
                    </a:cubicBezTo>
                    <a:cubicBezTo>
                      <a:pt x="1" y="3082"/>
                      <a:pt x="95" y="3282"/>
                      <a:pt x="231" y="3282"/>
                    </a:cubicBezTo>
                    <a:cubicBezTo>
                      <a:pt x="256" y="3282"/>
                      <a:pt x="283" y="3275"/>
                      <a:pt x="310" y="3259"/>
                    </a:cubicBezTo>
                    <a:cubicBezTo>
                      <a:pt x="1450" y="2586"/>
                      <a:pt x="2654" y="2023"/>
                      <a:pt x="3899" y="1574"/>
                    </a:cubicBezTo>
                    <a:lnTo>
                      <a:pt x="7784" y="4520"/>
                    </a:lnTo>
                    <a:cubicBezTo>
                      <a:pt x="7815" y="4543"/>
                      <a:pt x="7849" y="4553"/>
                      <a:pt x="7881" y="4553"/>
                    </a:cubicBezTo>
                    <a:cubicBezTo>
                      <a:pt x="8012" y="4553"/>
                      <a:pt x="8124" y="4389"/>
                      <a:pt x="7996" y="4294"/>
                    </a:cubicBezTo>
                    <a:lnTo>
                      <a:pt x="4247" y="1452"/>
                    </a:lnTo>
                    <a:cubicBezTo>
                      <a:pt x="5598" y="988"/>
                      <a:pt x="6993" y="660"/>
                      <a:pt x="8411" y="476"/>
                    </a:cubicBezTo>
                    <a:cubicBezTo>
                      <a:pt x="8415" y="481"/>
                      <a:pt x="8418" y="488"/>
                      <a:pt x="8423" y="493"/>
                    </a:cubicBezTo>
                    <a:cubicBezTo>
                      <a:pt x="9704" y="1686"/>
                      <a:pt x="10987" y="2879"/>
                      <a:pt x="12270" y="4072"/>
                    </a:cubicBezTo>
                    <a:cubicBezTo>
                      <a:pt x="12302" y="4102"/>
                      <a:pt x="12337" y="4114"/>
                      <a:pt x="12370" y="4114"/>
                    </a:cubicBezTo>
                    <a:cubicBezTo>
                      <a:pt x="12491" y="4114"/>
                      <a:pt x="12596" y="3953"/>
                      <a:pt x="12482" y="3847"/>
                    </a:cubicBezTo>
                    <a:lnTo>
                      <a:pt x="8809" y="430"/>
                    </a:lnTo>
                    <a:cubicBezTo>
                      <a:pt x="8903" y="420"/>
                      <a:pt x="8994" y="408"/>
                      <a:pt x="9087" y="398"/>
                    </a:cubicBezTo>
                    <a:cubicBezTo>
                      <a:pt x="9740" y="336"/>
                      <a:pt x="10396" y="305"/>
                      <a:pt x="11051" y="305"/>
                    </a:cubicBezTo>
                    <a:cubicBezTo>
                      <a:pt x="11892" y="305"/>
                      <a:pt x="12734" y="356"/>
                      <a:pt x="13570" y="457"/>
                    </a:cubicBezTo>
                    <a:lnTo>
                      <a:pt x="17050" y="4045"/>
                    </a:lnTo>
                    <a:cubicBezTo>
                      <a:pt x="17081" y="4077"/>
                      <a:pt x="17116" y="4090"/>
                      <a:pt x="17150" y="4090"/>
                    </a:cubicBezTo>
                    <a:cubicBezTo>
                      <a:pt x="17266" y="4090"/>
                      <a:pt x="17370" y="3930"/>
                      <a:pt x="17262" y="3820"/>
                    </a:cubicBezTo>
                    <a:lnTo>
                      <a:pt x="14070" y="528"/>
                    </a:lnTo>
                    <a:lnTo>
                      <a:pt x="14070" y="528"/>
                    </a:lnTo>
                    <a:cubicBezTo>
                      <a:pt x="17133" y="962"/>
                      <a:pt x="20062" y="2067"/>
                      <a:pt x="22647" y="3764"/>
                    </a:cubicBezTo>
                    <a:cubicBezTo>
                      <a:pt x="22673" y="3781"/>
                      <a:pt x="22700" y="3789"/>
                      <a:pt x="22724" y="3789"/>
                    </a:cubicBezTo>
                    <a:cubicBezTo>
                      <a:pt x="22852" y="3789"/>
                      <a:pt x="22933" y="3584"/>
                      <a:pt x="22794" y="3493"/>
                    </a:cubicBezTo>
                    <a:cubicBezTo>
                      <a:pt x="19239" y="1169"/>
                      <a:pt x="15157" y="1"/>
                      <a:pt x="110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0"/>
              <p:cNvSpPr/>
              <p:nvPr/>
            </p:nvSpPr>
            <p:spPr>
              <a:xfrm>
                <a:off x="475350" y="7115075"/>
                <a:ext cx="661025" cy="637725"/>
              </a:xfrm>
              <a:custGeom>
                <a:avLst/>
                <a:gdLst/>
                <a:ahLst/>
                <a:cxnLst/>
                <a:rect l="l" t="t" r="r" b="b"/>
                <a:pathLst>
                  <a:path w="26441" h="25509" extrusionOk="0">
                    <a:moveTo>
                      <a:pt x="26441" y="0"/>
                    </a:moveTo>
                    <a:lnTo>
                      <a:pt x="26441" y="0"/>
                    </a:lnTo>
                    <a:cubicBezTo>
                      <a:pt x="25507" y="973"/>
                      <a:pt x="24036" y="1481"/>
                      <a:pt x="22651" y="1617"/>
                    </a:cubicBezTo>
                    <a:cubicBezTo>
                      <a:pt x="22086" y="1673"/>
                      <a:pt x="21518" y="1685"/>
                      <a:pt x="20949" y="1685"/>
                    </a:cubicBezTo>
                    <a:cubicBezTo>
                      <a:pt x="20502" y="1685"/>
                      <a:pt x="20055" y="1677"/>
                      <a:pt x="19609" y="1677"/>
                    </a:cubicBezTo>
                    <a:cubicBezTo>
                      <a:pt x="18755" y="1677"/>
                      <a:pt x="17904" y="1705"/>
                      <a:pt x="17066" y="1866"/>
                    </a:cubicBezTo>
                    <a:cubicBezTo>
                      <a:pt x="15073" y="2248"/>
                      <a:pt x="13236" y="3415"/>
                      <a:pt x="12039" y="5056"/>
                    </a:cubicBezTo>
                    <a:cubicBezTo>
                      <a:pt x="10844" y="6700"/>
                      <a:pt x="10295" y="8805"/>
                      <a:pt x="10542" y="10822"/>
                    </a:cubicBezTo>
                    <a:cubicBezTo>
                      <a:pt x="9649" y="10300"/>
                      <a:pt x="8625" y="10052"/>
                      <a:pt x="7595" y="10052"/>
                    </a:cubicBezTo>
                    <a:cubicBezTo>
                      <a:pt x="5629" y="10052"/>
                      <a:pt x="3643" y="10954"/>
                      <a:pt x="2505" y="12569"/>
                    </a:cubicBezTo>
                    <a:cubicBezTo>
                      <a:pt x="1158" y="14480"/>
                      <a:pt x="1022" y="16966"/>
                      <a:pt x="977" y="19303"/>
                    </a:cubicBezTo>
                    <a:cubicBezTo>
                      <a:pt x="938" y="21413"/>
                      <a:pt x="899" y="23627"/>
                      <a:pt x="0" y="25508"/>
                    </a:cubicBezTo>
                    <a:cubicBezTo>
                      <a:pt x="539" y="25047"/>
                      <a:pt x="1307" y="24805"/>
                      <a:pt x="2034" y="24779"/>
                    </a:cubicBezTo>
                    <a:cubicBezTo>
                      <a:pt x="2084" y="24778"/>
                      <a:pt x="2133" y="24777"/>
                      <a:pt x="2183" y="24777"/>
                    </a:cubicBezTo>
                    <a:cubicBezTo>
                      <a:pt x="3219" y="24777"/>
                      <a:pt x="4237" y="25089"/>
                      <a:pt x="5263" y="25247"/>
                    </a:cubicBezTo>
                    <a:cubicBezTo>
                      <a:pt x="5596" y="25298"/>
                      <a:pt x="5941" y="25330"/>
                      <a:pt x="6283" y="25330"/>
                    </a:cubicBezTo>
                    <a:cubicBezTo>
                      <a:pt x="7048" y="25330"/>
                      <a:pt x="7801" y="25171"/>
                      <a:pt x="8395" y="24708"/>
                    </a:cubicBezTo>
                    <a:cubicBezTo>
                      <a:pt x="9058" y="24193"/>
                      <a:pt x="9420" y="23371"/>
                      <a:pt x="9549" y="22540"/>
                    </a:cubicBezTo>
                    <a:cubicBezTo>
                      <a:pt x="9678" y="21710"/>
                      <a:pt x="9595" y="20866"/>
                      <a:pt x="9514" y="20029"/>
                    </a:cubicBezTo>
                    <a:lnTo>
                      <a:pt x="9514" y="20029"/>
                    </a:lnTo>
                    <a:cubicBezTo>
                      <a:pt x="10449" y="21668"/>
                      <a:pt x="12347" y="22631"/>
                      <a:pt x="14219" y="22631"/>
                    </a:cubicBezTo>
                    <a:cubicBezTo>
                      <a:pt x="15013" y="22631"/>
                      <a:pt x="15802" y="22458"/>
                      <a:pt x="16512" y="22090"/>
                    </a:cubicBezTo>
                    <a:cubicBezTo>
                      <a:pt x="18898" y="20849"/>
                      <a:pt x="19997" y="17608"/>
                      <a:pt x="18853" y="15174"/>
                    </a:cubicBezTo>
                    <a:lnTo>
                      <a:pt x="18853" y="15174"/>
                    </a:lnTo>
                    <a:cubicBezTo>
                      <a:pt x="19030" y="15193"/>
                      <a:pt x="19208" y="15203"/>
                      <a:pt x="19386" y="15203"/>
                    </a:cubicBezTo>
                    <a:cubicBezTo>
                      <a:pt x="20684" y="15203"/>
                      <a:pt x="21979" y="14710"/>
                      <a:pt x="22939" y="13836"/>
                    </a:cubicBezTo>
                    <a:cubicBezTo>
                      <a:pt x="24907" y="12049"/>
                      <a:pt x="25236" y="9114"/>
                      <a:pt x="25332" y="6458"/>
                    </a:cubicBezTo>
                    <a:cubicBezTo>
                      <a:pt x="25412" y="4264"/>
                      <a:pt x="25478" y="1914"/>
                      <a:pt x="264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0"/>
              <p:cNvSpPr/>
              <p:nvPr/>
            </p:nvSpPr>
            <p:spPr>
              <a:xfrm>
                <a:off x="512350" y="7165325"/>
                <a:ext cx="590425" cy="543050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21722" extrusionOk="0">
                    <a:moveTo>
                      <a:pt x="23401" y="0"/>
                    </a:moveTo>
                    <a:cubicBezTo>
                      <a:pt x="23369" y="0"/>
                      <a:pt x="23337" y="13"/>
                      <a:pt x="23306" y="43"/>
                    </a:cubicBezTo>
                    <a:cubicBezTo>
                      <a:pt x="21628" y="1683"/>
                      <a:pt x="19166" y="1965"/>
                      <a:pt x="17095" y="2871"/>
                    </a:cubicBezTo>
                    <a:cubicBezTo>
                      <a:pt x="14891" y="3839"/>
                      <a:pt x="12984" y="5522"/>
                      <a:pt x="11954" y="7715"/>
                    </a:cubicBezTo>
                    <a:cubicBezTo>
                      <a:pt x="11374" y="8941"/>
                      <a:pt x="11100" y="10290"/>
                      <a:pt x="11154" y="11644"/>
                    </a:cubicBezTo>
                    <a:cubicBezTo>
                      <a:pt x="10329" y="11462"/>
                      <a:pt x="9469" y="11339"/>
                      <a:pt x="8620" y="11339"/>
                    </a:cubicBezTo>
                    <a:cubicBezTo>
                      <a:pt x="7383" y="11339"/>
                      <a:pt x="6166" y="11599"/>
                      <a:pt x="5103" y="12314"/>
                    </a:cubicBezTo>
                    <a:cubicBezTo>
                      <a:pt x="3286" y="13534"/>
                      <a:pt x="2374" y="15656"/>
                      <a:pt x="1656" y="17639"/>
                    </a:cubicBezTo>
                    <a:cubicBezTo>
                      <a:pt x="1183" y="18939"/>
                      <a:pt x="751" y="20263"/>
                      <a:pt x="69" y="21475"/>
                    </a:cubicBezTo>
                    <a:cubicBezTo>
                      <a:pt x="1" y="21596"/>
                      <a:pt x="109" y="21721"/>
                      <a:pt x="212" y="21721"/>
                    </a:cubicBezTo>
                    <a:cubicBezTo>
                      <a:pt x="254" y="21721"/>
                      <a:pt x="295" y="21701"/>
                      <a:pt x="324" y="21651"/>
                    </a:cubicBezTo>
                    <a:cubicBezTo>
                      <a:pt x="1449" y="19649"/>
                      <a:pt x="1896" y="17361"/>
                      <a:pt x="2964" y="15334"/>
                    </a:cubicBezTo>
                    <a:cubicBezTo>
                      <a:pt x="3437" y="14437"/>
                      <a:pt x="4029" y="13587"/>
                      <a:pt x="4805" y="12927"/>
                    </a:cubicBezTo>
                    <a:cubicBezTo>
                      <a:pt x="5615" y="12239"/>
                      <a:pt x="6596" y="11839"/>
                      <a:pt x="7647" y="11702"/>
                    </a:cubicBezTo>
                    <a:cubicBezTo>
                      <a:pt x="7973" y="11659"/>
                      <a:pt x="8300" y="11639"/>
                      <a:pt x="8628" y="11639"/>
                    </a:cubicBezTo>
                    <a:cubicBezTo>
                      <a:pt x="9515" y="11639"/>
                      <a:pt x="10404" y="11781"/>
                      <a:pt x="11262" y="11981"/>
                    </a:cubicBezTo>
                    <a:cubicBezTo>
                      <a:pt x="11280" y="11985"/>
                      <a:pt x="11296" y="11987"/>
                      <a:pt x="11312" y="11987"/>
                    </a:cubicBezTo>
                    <a:cubicBezTo>
                      <a:pt x="11408" y="11987"/>
                      <a:pt x="11475" y="11915"/>
                      <a:pt x="11468" y="11807"/>
                    </a:cubicBezTo>
                    <a:cubicBezTo>
                      <a:pt x="11291" y="9298"/>
                      <a:pt x="12401" y="6844"/>
                      <a:pt x="14208" y="5136"/>
                    </a:cubicBezTo>
                    <a:cubicBezTo>
                      <a:pt x="15061" y="4332"/>
                      <a:pt x="16049" y="3683"/>
                      <a:pt x="17115" y="3202"/>
                    </a:cubicBezTo>
                    <a:cubicBezTo>
                      <a:pt x="18140" y="2737"/>
                      <a:pt x="19230" y="2441"/>
                      <a:pt x="20291" y="2071"/>
                    </a:cubicBezTo>
                    <a:cubicBezTo>
                      <a:pt x="21457" y="1665"/>
                      <a:pt x="22611" y="1154"/>
                      <a:pt x="23506" y="278"/>
                    </a:cubicBezTo>
                    <a:cubicBezTo>
                      <a:pt x="23617" y="169"/>
                      <a:pt x="23517" y="0"/>
                      <a:pt x="23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0"/>
              <p:cNvSpPr/>
              <p:nvPr/>
            </p:nvSpPr>
            <p:spPr>
              <a:xfrm>
                <a:off x="-678675" y="6557950"/>
                <a:ext cx="549550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21982" h="7949" extrusionOk="0">
                    <a:moveTo>
                      <a:pt x="10048" y="1"/>
                    </a:moveTo>
                    <a:cubicBezTo>
                      <a:pt x="9363" y="1"/>
                      <a:pt x="8679" y="50"/>
                      <a:pt x="8001" y="151"/>
                    </a:cubicBezTo>
                    <a:cubicBezTo>
                      <a:pt x="4967" y="606"/>
                      <a:pt x="2086" y="2094"/>
                      <a:pt x="1" y="4345"/>
                    </a:cubicBezTo>
                    <a:cubicBezTo>
                      <a:pt x="351" y="4181"/>
                      <a:pt x="720" y="4110"/>
                      <a:pt x="1095" y="4110"/>
                    </a:cubicBezTo>
                    <a:cubicBezTo>
                      <a:pt x="2055" y="4110"/>
                      <a:pt x="3050" y="4580"/>
                      <a:pt x="3847" y="5172"/>
                    </a:cubicBezTo>
                    <a:cubicBezTo>
                      <a:pt x="4952" y="5995"/>
                      <a:pt x="5906" y="7058"/>
                      <a:pt x="7172" y="7602"/>
                    </a:cubicBezTo>
                    <a:cubicBezTo>
                      <a:pt x="7721" y="7837"/>
                      <a:pt x="8311" y="7948"/>
                      <a:pt x="8904" y="7948"/>
                    </a:cubicBezTo>
                    <a:cubicBezTo>
                      <a:pt x="10502" y="7948"/>
                      <a:pt x="12116" y="7141"/>
                      <a:pt x="12962" y="5775"/>
                    </a:cubicBezTo>
                    <a:lnTo>
                      <a:pt x="12962" y="5775"/>
                    </a:lnTo>
                    <a:cubicBezTo>
                      <a:pt x="12870" y="6706"/>
                      <a:pt x="13655" y="7555"/>
                      <a:pt x="14555" y="7802"/>
                    </a:cubicBezTo>
                    <a:cubicBezTo>
                      <a:pt x="14817" y="7874"/>
                      <a:pt x="15084" y="7906"/>
                      <a:pt x="15354" y="7906"/>
                    </a:cubicBezTo>
                    <a:cubicBezTo>
                      <a:pt x="16009" y="7906"/>
                      <a:pt x="16674" y="7718"/>
                      <a:pt x="17287" y="7467"/>
                    </a:cubicBezTo>
                    <a:cubicBezTo>
                      <a:pt x="18152" y="7111"/>
                      <a:pt x="18965" y="6628"/>
                      <a:pt x="19855" y="6338"/>
                    </a:cubicBezTo>
                    <a:cubicBezTo>
                      <a:pt x="20293" y="6198"/>
                      <a:pt x="20762" y="6108"/>
                      <a:pt x="21223" y="6108"/>
                    </a:cubicBezTo>
                    <a:cubicBezTo>
                      <a:pt x="21481" y="6108"/>
                      <a:pt x="21736" y="6136"/>
                      <a:pt x="21982" y="6199"/>
                    </a:cubicBezTo>
                    <a:cubicBezTo>
                      <a:pt x="20657" y="4338"/>
                      <a:pt x="18921" y="2807"/>
                      <a:pt x="16909" y="1726"/>
                    </a:cubicBezTo>
                    <a:cubicBezTo>
                      <a:pt x="14809" y="601"/>
                      <a:pt x="12428" y="1"/>
                      <a:pt x="10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0"/>
              <p:cNvSpPr/>
              <p:nvPr/>
            </p:nvSpPr>
            <p:spPr>
              <a:xfrm>
                <a:off x="-647275" y="6600500"/>
                <a:ext cx="494550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19782" h="4341" extrusionOk="0">
                    <a:moveTo>
                      <a:pt x="8494" y="1"/>
                    </a:moveTo>
                    <a:cubicBezTo>
                      <a:pt x="5642" y="1"/>
                      <a:pt x="2777" y="658"/>
                      <a:pt x="133" y="1993"/>
                    </a:cubicBezTo>
                    <a:cubicBezTo>
                      <a:pt x="1" y="2060"/>
                      <a:pt x="58" y="2256"/>
                      <a:pt x="177" y="2256"/>
                    </a:cubicBezTo>
                    <a:cubicBezTo>
                      <a:pt x="195" y="2256"/>
                      <a:pt x="214" y="2251"/>
                      <a:pt x="235" y="2241"/>
                    </a:cubicBezTo>
                    <a:cubicBezTo>
                      <a:pt x="2623" y="1029"/>
                      <a:pt x="5250" y="360"/>
                      <a:pt x="7926" y="282"/>
                    </a:cubicBezTo>
                    <a:lnTo>
                      <a:pt x="7926" y="282"/>
                    </a:lnTo>
                    <a:lnTo>
                      <a:pt x="4863" y="2807"/>
                    </a:lnTo>
                    <a:cubicBezTo>
                      <a:pt x="4756" y="2894"/>
                      <a:pt x="4839" y="3051"/>
                      <a:pt x="4945" y="3051"/>
                    </a:cubicBezTo>
                    <a:cubicBezTo>
                      <a:pt x="4970" y="3051"/>
                      <a:pt x="4997" y="3042"/>
                      <a:pt x="5023" y="3021"/>
                    </a:cubicBezTo>
                    <a:lnTo>
                      <a:pt x="8363" y="268"/>
                    </a:lnTo>
                    <a:cubicBezTo>
                      <a:pt x="8419" y="268"/>
                      <a:pt x="8474" y="267"/>
                      <a:pt x="8530" y="267"/>
                    </a:cubicBezTo>
                    <a:cubicBezTo>
                      <a:pt x="9772" y="267"/>
                      <a:pt x="11011" y="395"/>
                      <a:pt x="12226" y="649"/>
                    </a:cubicBezTo>
                    <a:cubicBezTo>
                      <a:pt x="12306" y="666"/>
                      <a:pt x="12384" y="685"/>
                      <a:pt x="12463" y="702"/>
                    </a:cubicBezTo>
                    <a:lnTo>
                      <a:pt x="8974" y="3290"/>
                    </a:lnTo>
                    <a:cubicBezTo>
                      <a:pt x="8860" y="3374"/>
                      <a:pt x="8946" y="3532"/>
                      <a:pt x="9058" y="3532"/>
                    </a:cubicBezTo>
                    <a:cubicBezTo>
                      <a:pt x="9083" y="3532"/>
                      <a:pt x="9109" y="3524"/>
                      <a:pt x="9135" y="3505"/>
                    </a:cubicBezTo>
                    <a:lnTo>
                      <a:pt x="12789" y="794"/>
                    </a:lnTo>
                    <a:cubicBezTo>
                      <a:pt x="12796" y="788"/>
                      <a:pt x="12797" y="785"/>
                      <a:pt x="12801" y="780"/>
                    </a:cubicBezTo>
                    <a:cubicBezTo>
                      <a:pt x="14002" y="1075"/>
                      <a:pt x="15172" y="1492"/>
                      <a:pt x="16290" y="2021"/>
                    </a:cubicBezTo>
                    <a:lnTo>
                      <a:pt x="12790" y="4105"/>
                    </a:lnTo>
                    <a:cubicBezTo>
                      <a:pt x="12667" y="4179"/>
                      <a:pt x="12760" y="4341"/>
                      <a:pt x="12880" y="4341"/>
                    </a:cubicBezTo>
                    <a:cubicBezTo>
                      <a:pt x="12903" y="4341"/>
                      <a:pt x="12927" y="4335"/>
                      <a:pt x="12951" y="4321"/>
                    </a:cubicBezTo>
                    <a:lnTo>
                      <a:pt x="16577" y="2160"/>
                    </a:lnTo>
                    <a:cubicBezTo>
                      <a:pt x="17606" y="2665"/>
                      <a:pt x="18587" y="3266"/>
                      <a:pt x="19504" y="3954"/>
                    </a:cubicBezTo>
                    <a:cubicBezTo>
                      <a:pt x="19530" y="3974"/>
                      <a:pt x="19557" y="3982"/>
                      <a:pt x="19583" y="3982"/>
                    </a:cubicBezTo>
                    <a:cubicBezTo>
                      <a:pt x="19693" y="3982"/>
                      <a:pt x="19781" y="3828"/>
                      <a:pt x="19670" y="3744"/>
                    </a:cubicBezTo>
                    <a:cubicBezTo>
                      <a:pt x="16388" y="1267"/>
                      <a:pt x="12454" y="1"/>
                      <a:pt x="8494" y="1"/>
                    </a:cubicBezTo>
                    <a:close/>
                  </a:path>
                </a:pathLst>
              </a:custGeom>
              <a:solidFill>
                <a:srgbClr val="509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0"/>
              <p:cNvSpPr/>
              <p:nvPr/>
            </p:nvSpPr>
            <p:spPr>
              <a:xfrm>
                <a:off x="-644550" y="6067250"/>
                <a:ext cx="509125" cy="612325"/>
              </a:xfrm>
              <a:custGeom>
                <a:avLst/>
                <a:gdLst/>
                <a:ahLst/>
                <a:cxnLst/>
                <a:rect l="l" t="t" r="r" b="b"/>
                <a:pathLst>
                  <a:path w="20365" h="24493" extrusionOk="0">
                    <a:moveTo>
                      <a:pt x="0" y="0"/>
                    </a:moveTo>
                    <a:cubicBezTo>
                      <a:pt x="646" y="1739"/>
                      <a:pt x="477" y="3768"/>
                      <a:pt x="334" y="5663"/>
                    </a:cubicBezTo>
                    <a:cubicBezTo>
                      <a:pt x="161" y="7958"/>
                      <a:pt x="161" y="10515"/>
                      <a:pt x="1683" y="12242"/>
                    </a:cubicBezTo>
                    <a:cubicBezTo>
                      <a:pt x="2527" y="13203"/>
                      <a:pt x="3792" y="13780"/>
                      <a:pt x="5071" y="13788"/>
                    </a:cubicBezTo>
                    <a:cubicBezTo>
                      <a:pt x="3853" y="15773"/>
                      <a:pt x="4487" y="18666"/>
                      <a:pt x="6421" y="19963"/>
                    </a:cubicBezTo>
                    <a:cubicBezTo>
                      <a:pt x="7146" y="20449"/>
                      <a:pt x="8009" y="20680"/>
                      <a:pt x="8877" y="20680"/>
                    </a:cubicBezTo>
                    <a:cubicBezTo>
                      <a:pt x="10323" y="20680"/>
                      <a:pt x="11784" y="20037"/>
                      <a:pt x="12641" y="18863"/>
                    </a:cubicBezTo>
                    <a:lnTo>
                      <a:pt x="12641" y="18863"/>
                    </a:lnTo>
                    <a:cubicBezTo>
                      <a:pt x="12490" y="19576"/>
                      <a:pt x="12336" y="20293"/>
                      <a:pt x="12368" y="21020"/>
                    </a:cubicBezTo>
                    <a:cubicBezTo>
                      <a:pt x="12398" y="21747"/>
                      <a:pt x="12632" y="22491"/>
                      <a:pt x="13153" y="22996"/>
                    </a:cubicBezTo>
                    <a:cubicBezTo>
                      <a:pt x="13765" y="23593"/>
                      <a:pt x="14662" y="23768"/>
                      <a:pt x="15527" y="23768"/>
                    </a:cubicBezTo>
                    <a:cubicBezTo>
                      <a:pt x="15617" y="23768"/>
                      <a:pt x="15707" y="23766"/>
                      <a:pt x="15797" y="23762"/>
                    </a:cubicBezTo>
                    <a:cubicBezTo>
                      <a:pt x="16499" y="23733"/>
                      <a:pt x="17203" y="23623"/>
                      <a:pt x="17902" y="23623"/>
                    </a:cubicBezTo>
                    <a:cubicBezTo>
                      <a:pt x="18142" y="23623"/>
                      <a:pt x="18381" y="23636"/>
                      <a:pt x="18619" y="23669"/>
                    </a:cubicBezTo>
                    <a:cubicBezTo>
                      <a:pt x="19244" y="23761"/>
                      <a:pt x="19880" y="24042"/>
                      <a:pt x="20300" y="24493"/>
                    </a:cubicBezTo>
                    <a:cubicBezTo>
                      <a:pt x="19707" y="22786"/>
                      <a:pt x="19886" y="20878"/>
                      <a:pt x="20056" y="19059"/>
                    </a:cubicBezTo>
                    <a:cubicBezTo>
                      <a:pt x="20241" y="17042"/>
                      <a:pt x="20364" y="14891"/>
                      <a:pt x="19388" y="13117"/>
                    </a:cubicBezTo>
                    <a:cubicBezTo>
                      <a:pt x="18467" y="11439"/>
                      <a:pt x="16544" y="10428"/>
                      <a:pt x="14644" y="10428"/>
                    </a:cubicBezTo>
                    <a:cubicBezTo>
                      <a:pt x="13957" y="10428"/>
                      <a:pt x="13273" y="10560"/>
                      <a:pt x="12641" y="10841"/>
                    </a:cubicBezTo>
                    <a:cubicBezTo>
                      <a:pt x="13048" y="9129"/>
                      <a:pt x="12778" y="7264"/>
                      <a:pt x="11907" y="5736"/>
                    </a:cubicBezTo>
                    <a:cubicBezTo>
                      <a:pt x="11036" y="4205"/>
                      <a:pt x="9566" y="3027"/>
                      <a:pt x="7888" y="2507"/>
                    </a:cubicBezTo>
                    <a:cubicBezTo>
                      <a:pt x="6344" y="2027"/>
                      <a:pt x="4687" y="2092"/>
                      <a:pt x="3107" y="1756"/>
                    </a:cubicBezTo>
                    <a:cubicBezTo>
                      <a:pt x="1927" y="1505"/>
                      <a:pt x="710" y="9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0"/>
              <p:cNvSpPr/>
              <p:nvPr/>
            </p:nvSpPr>
            <p:spPr>
              <a:xfrm>
                <a:off x="-620750" y="6114200"/>
                <a:ext cx="456375" cy="523100"/>
              </a:xfrm>
              <a:custGeom>
                <a:avLst/>
                <a:gdLst/>
                <a:ahLst/>
                <a:cxnLst/>
                <a:rect l="l" t="t" r="r" b="b"/>
                <a:pathLst>
                  <a:path w="18255" h="20924" extrusionOk="0">
                    <a:moveTo>
                      <a:pt x="187" y="1"/>
                    </a:moveTo>
                    <a:cubicBezTo>
                      <a:pt x="90" y="1"/>
                      <a:pt x="0" y="131"/>
                      <a:pt x="82" y="230"/>
                    </a:cubicBezTo>
                    <a:cubicBezTo>
                      <a:pt x="769" y="1069"/>
                      <a:pt x="1711" y="1620"/>
                      <a:pt x="2677" y="2083"/>
                    </a:cubicBezTo>
                    <a:cubicBezTo>
                      <a:pt x="3553" y="2502"/>
                      <a:pt x="4462" y="2863"/>
                      <a:pt x="5301" y="3361"/>
                    </a:cubicBezTo>
                    <a:cubicBezTo>
                      <a:pt x="6174" y="3876"/>
                      <a:pt x="6957" y="4532"/>
                      <a:pt x="7616" y="5305"/>
                    </a:cubicBezTo>
                    <a:cubicBezTo>
                      <a:pt x="9007" y="6949"/>
                      <a:pt x="9724" y="9168"/>
                      <a:pt x="9333" y="11308"/>
                    </a:cubicBezTo>
                    <a:cubicBezTo>
                      <a:pt x="9314" y="11407"/>
                      <a:pt x="9375" y="11479"/>
                      <a:pt x="9468" y="11479"/>
                    </a:cubicBezTo>
                    <a:cubicBezTo>
                      <a:pt x="9476" y="11479"/>
                      <a:pt x="9484" y="11479"/>
                      <a:pt x="9492" y="11478"/>
                    </a:cubicBezTo>
                    <a:cubicBezTo>
                      <a:pt x="9952" y="11423"/>
                      <a:pt x="10418" y="11388"/>
                      <a:pt x="10884" y="11388"/>
                    </a:cubicBezTo>
                    <a:cubicBezTo>
                      <a:pt x="11472" y="11388"/>
                      <a:pt x="12059" y="11444"/>
                      <a:pt x="12629" y="11585"/>
                    </a:cubicBezTo>
                    <a:cubicBezTo>
                      <a:pt x="13521" y="11803"/>
                      <a:pt x="14326" y="12244"/>
                      <a:pt x="14958" y="12913"/>
                    </a:cubicBezTo>
                    <a:cubicBezTo>
                      <a:pt x="15563" y="13554"/>
                      <a:pt x="15990" y="14344"/>
                      <a:pt x="16311" y="15161"/>
                    </a:cubicBezTo>
                    <a:cubicBezTo>
                      <a:pt x="17033" y="17007"/>
                      <a:pt x="17199" y="19020"/>
                      <a:pt x="17975" y="20851"/>
                    </a:cubicBezTo>
                    <a:cubicBezTo>
                      <a:pt x="17997" y="20902"/>
                      <a:pt x="18036" y="20924"/>
                      <a:pt x="18077" y="20924"/>
                    </a:cubicBezTo>
                    <a:cubicBezTo>
                      <a:pt x="18162" y="20924"/>
                      <a:pt x="18255" y="20830"/>
                      <a:pt x="18209" y="20723"/>
                    </a:cubicBezTo>
                    <a:cubicBezTo>
                      <a:pt x="17741" y="19617"/>
                      <a:pt x="17496" y="18435"/>
                      <a:pt x="17214" y="17271"/>
                    </a:cubicBezTo>
                    <a:cubicBezTo>
                      <a:pt x="16785" y="15496"/>
                      <a:pt x="16206" y="13581"/>
                      <a:pt x="14758" y="12356"/>
                    </a:cubicBezTo>
                    <a:cubicBezTo>
                      <a:pt x="13660" y="11425"/>
                      <a:pt x="12262" y="11128"/>
                      <a:pt x="10861" y="11128"/>
                    </a:cubicBezTo>
                    <a:cubicBezTo>
                      <a:pt x="10444" y="11128"/>
                      <a:pt x="10026" y="11155"/>
                      <a:pt x="9616" y="11198"/>
                    </a:cubicBezTo>
                    <a:cubicBezTo>
                      <a:pt x="9794" y="10037"/>
                      <a:pt x="9687" y="8852"/>
                      <a:pt x="9307" y="7742"/>
                    </a:cubicBezTo>
                    <a:cubicBezTo>
                      <a:pt x="8631" y="5754"/>
                      <a:pt x="7152" y="4122"/>
                      <a:pt x="5350" y="3080"/>
                    </a:cubicBezTo>
                    <a:cubicBezTo>
                      <a:pt x="3655" y="2098"/>
                      <a:pt x="1562" y="1620"/>
                      <a:pt x="277" y="47"/>
                    </a:cubicBezTo>
                    <a:cubicBezTo>
                      <a:pt x="250" y="15"/>
                      <a:pt x="218" y="1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0"/>
              <p:cNvSpPr/>
              <p:nvPr/>
            </p:nvSpPr>
            <p:spPr>
              <a:xfrm>
                <a:off x="-57650" y="6500375"/>
                <a:ext cx="184500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7276" extrusionOk="0">
                    <a:moveTo>
                      <a:pt x="5586" y="1"/>
                    </a:moveTo>
                    <a:cubicBezTo>
                      <a:pt x="5392" y="1"/>
                      <a:pt x="5193" y="25"/>
                      <a:pt x="4990" y="77"/>
                    </a:cubicBezTo>
                    <a:cubicBezTo>
                      <a:pt x="4132" y="297"/>
                      <a:pt x="3495" y="943"/>
                      <a:pt x="3236" y="1777"/>
                    </a:cubicBezTo>
                    <a:cubicBezTo>
                      <a:pt x="2993" y="2556"/>
                      <a:pt x="3139" y="3471"/>
                      <a:pt x="2575" y="4127"/>
                    </a:cubicBezTo>
                    <a:cubicBezTo>
                      <a:pt x="2014" y="4778"/>
                      <a:pt x="1212" y="5168"/>
                      <a:pt x="661" y="5829"/>
                    </a:cubicBezTo>
                    <a:cubicBezTo>
                      <a:pt x="329" y="6224"/>
                      <a:pt x="80" y="6707"/>
                      <a:pt x="0" y="7214"/>
                    </a:cubicBezTo>
                    <a:cubicBezTo>
                      <a:pt x="235" y="7255"/>
                      <a:pt x="473" y="7276"/>
                      <a:pt x="708" y="7276"/>
                    </a:cubicBezTo>
                    <a:cubicBezTo>
                      <a:pt x="1323" y="7276"/>
                      <a:pt x="1927" y="7130"/>
                      <a:pt x="2458" y="6807"/>
                    </a:cubicBezTo>
                    <a:cubicBezTo>
                      <a:pt x="3351" y="6258"/>
                      <a:pt x="3915" y="5305"/>
                      <a:pt x="4366" y="4360"/>
                    </a:cubicBezTo>
                    <a:cubicBezTo>
                      <a:pt x="4817" y="3415"/>
                      <a:pt x="5202" y="2414"/>
                      <a:pt x="5876" y="1614"/>
                    </a:cubicBezTo>
                    <a:cubicBezTo>
                      <a:pt x="6204" y="1226"/>
                      <a:pt x="6617" y="892"/>
                      <a:pt x="7078" y="675"/>
                    </a:cubicBezTo>
                    <a:cubicBezTo>
                      <a:pt x="7181" y="724"/>
                      <a:pt x="7283" y="778"/>
                      <a:pt x="7380" y="841"/>
                    </a:cubicBezTo>
                    <a:cubicBezTo>
                      <a:pt x="6940" y="329"/>
                      <a:pt x="6300" y="1"/>
                      <a:pt x="5586" y="1"/>
                    </a:cubicBezTo>
                    <a:close/>
                  </a:path>
                </a:pathLst>
              </a:custGeom>
              <a:solidFill>
                <a:srgbClr val="ED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0"/>
              <p:cNvSpPr/>
              <p:nvPr/>
            </p:nvSpPr>
            <p:spPr>
              <a:xfrm>
                <a:off x="-541300" y="6586150"/>
                <a:ext cx="1378575" cy="1401525"/>
              </a:xfrm>
              <a:custGeom>
                <a:avLst/>
                <a:gdLst/>
                <a:ahLst/>
                <a:cxnLst/>
                <a:rect l="l" t="t" r="r" b="b"/>
                <a:pathLst>
                  <a:path w="55143" h="56061" extrusionOk="0">
                    <a:moveTo>
                      <a:pt x="15788" y="0"/>
                    </a:moveTo>
                    <a:cubicBezTo>
                      <a:pt x="14031" y="0"/>
                      <a:pt x="12277" y="308"/>
                      <a:pt x="10621" y="895"/>
                    </a:cubicBezTo>
                    <a:cubicBezTo>
                      <a:pt x="10284" y="1012"/>
                      <a:pt x="9953" y="1144"/>
                      <a:pt x="9626" y="1286"/>
                    </a:cubicBezTo>
                    <a:cubicBezTo>
                      <a:pt x="8257" y="1874"/>
                      <a:pt x="6980" y="2661"/>
                      <a:pt x="5838" y="3620"/>
                    </a:cubicBezTo>
                    <a:cubicBezTo>
                      <a:pt x="2779" y="6203"/>
                      <a:pt x="792" y="10023"/>
                      <a:pt x="440" y="14013"/>
                    </a:cubicBezTo>
                    <a:cubicBezTo>
                      <a:pt x="1" y="18969"/>
                      <a:pt x="1974" y="23816"/>
                      <a:pt x="4307" y="28211"/>
                    </a:cubicBezTo>
                    <a:cubicBezTo>
                      <a:pt x="6641" y="32606"/>
                      <a:pt x="9399" y="36852"/>
                      <a:pt x="10748" y="41640"/>
                    </a:cubicBezTo>
                    <a:cubicBezTo>
                      <a:pt x="11419" y="44021"/>
                      <a:pt x="11728" y="46491"/>
                      <a:pt x="12450" y="48855"/>
                    </a:cubicBezTo>
                    <a:cubicBezTo>
                      <a:pt x="13173" y="51218"/>
                      <a:pt x="14392" y="53547"/>
                      <a:pt x="16426" y="54947"/>
                    </a:cubicBezTo>
                    <a:cubicBezTo>
                      <a:pt x="17410" y="55625"/>
                      <a:pt x="18589" y="56061"/>
                      <a:pt x="19779" y="56061"/>
                    </a:cubicBezTo>
                    <a:cubicBezTo>
                      <a:pt x="19939" y="56061"/>
                      <a:pt x="20100" y="56053"/>
                      <a:pt x="20260" y="56036"/>
                    </a:cubicBezTo>
                    <a:cubicBezTo>
                      <a:pt x="20394" y="56023"/>
                      <a:pt x="20526" y="56002"/>
                      <a:pt x="20656" y="55975"/>
                    </a:cubicBezTo>
                    <a:cubicBezTo>
                      <a:pt x="21863" y="55741"/>
                      <a:pt x="22982" y="54992"/>
                      <a:pt x="23517" y="53892"/>
                    </a:cubicBezTo>
                    <a:cubicBezTo>
                      <a:pt x="24238" y="52413"/>
                      <a:pt x="23833" y="50653"/>
                      <a:pt x="24048" y="49023"/>
                    </a:cubicBezTo>
                    <a:cubicBezTo>
                      <a:pt x="24192" y="47938"/>
                      <a:pt x="24655" y="46930"/>
                      <a:pt x="25329" y="46079"/>
                    </a:cubicBezTo>
                    <a:cubicBezTo>
                      <a:pt x="25939" y="45309"/>
                      <a:pt x="26834" y="44925"/>
                      <a:pt x="27731" y="44925"/>
                    </a:cubicBezTo>
                    <a:cubicBezTo>
                      <a:pt x="27909" y="44925"/>
                      <a:pt x="28086" y="44940"/>
                      <a:pt x="28261" y="44970"/>
                    </a:cubicBezTo>
                    <a:lnTo>
                      <a:pt x="28263" y="44970"/>
                    </a:lnTo>
                    <a:cubicBezTo>
                      <a:pt x="29005" y="45096"/>
                      <a:pt x="29675" y="45491"/>
                      <a:pt x="30143" y="46081"/>
                    </a:cubicBezTo>
                    <a:cubicBezTo>
                      <a:pt x="30814" y="46930"/>
                      <a:pt x="31277" y="47938"/>
                      <a:pt x="31422" y="49023"/>
                    </a:cubicBezTo>
                    <a:cubicBezTo>
                      <a:pt x="31636" y="50653"/>
                      <a:pt x="31231" y="52411"/>
                      <a:pt x="31951" y="53892"/>
                    </a:cubicBezTo>
                    <a:cubicBezTo>
                      <a:pt x="32531" y="55072"/>
                      <a:pt x="33770" y="55847"/>
                      <a:pt x="35073" y="56018"/>
                    </a:cubicBezTo>
                    <a:cubicBezTo>
                      <a:pt x="35117" y="56024"/>
                      <a:pt x="35163" y="56031"/>
                      <a:pt x="35209" y="56036"/>
                    </a:cubicBezTo>
                    <a:cubicBezTo>
                      <a:pt x="35368" y="56053"/>
                      <a:pt x="35528" y="56061"/>
                      <a:pt x="35688" y="56061"/>
                    </a:cubicBezTo>
                    <a:cubicBezTo>
                      <a:pt x="36709" y="56061"/>
                      <a:pt x="37723" y="55738"/>
                      <a:pt x="38614" y="55218"/>
                    </a:cubicBezTo>
                    <a:cubicBezTo>
                      <a:pt x="38761" y="55135"/>
                      <a:pt x="38905" y="55043"/>
                      <a:pt x="39044" y="54947"/>
                    </a:cubicBezTo>
                    <a:cubicBezTo>
                      <a:pt x="41082" y="53547"/>
                      <a:pt x="42297" y="51218"/>
                      <a:pt x="43020" y="48855"/>
                    </a:cubicBezTo>
                    <a:cubicBezTo>
                      <a:pt x="43743" y="46491"/>
                      <a:pt x="44053" y="44020"/>
                      <a:pt x="44722" y="41640"/>
                    </a:cubicBezTo>
                    <a:cubicBezTo>
                      <a:pt x="46071" y="36852"/>
                      <a:pt x="48829" y="32606"/>
                      <a:pt x="51163" y="28211"/>
                    </a:cubicBezTo>
                    <a:cubicBezTo>
                      <a:pt x="52895" y="24949"/>
                      <a:pt x="54429" y="21435"/>
                      <a:pt x="54924" y="17815"/>
                    </a:cubicBezTo>
                    <a:lnTo>
                      <a:pt x="54924" y="17811"/>
                    </a:lnTo>
                    <a:cubicBezTo>
                      <a:pt x="55098" y="16555"/>
                      <a:pt x="55142" y="15289"/>
                      <a:pt x="55032" y="14013"/>
                    </a:cubicBezTo>
                    <a:cubicBezTo>
                      <a:pt x="54678" y="10023"/>
                      <a:pt x="52695" y="6203"/>
                      <a:pt x="49632" y="3620"/>
                    </a:cubicBezTo>
                    <a:cubicBezTo>
                      <a:pt x="47700" y="1990"/>
                      <a:pt x="45356" y="866"/>
                      <a:pt x="42881" y="340"/>
                    </a:cubicBezTo>
                    <a:cubicBezTo>
                      <a:pt x="41831" y="115"/>
                      <a:pt x="40759" y="1"/>
                      <a:pt x="39686" y="1"/>
                    </a:cubicBezTo>
                    <a:cubicBezTo>
                      <a:pt x="39284" y="1"/>
                      <a:pt x="38883" y="17"/>
                      <a:pt x="38482" y="49"/>
                    </a:cubicBezTo>
                    <a:cubicBezTo>
                      <a:pt x="36632" y="198"/>
                      <a:pt x="34826" y="681"/>
                      <a:pt x="33026" y="1184"/>
                    </a:cubicBezTo>
                    <a:cubicBezTo>
                      <a:pt x="31296" y="1670"/>
                      <a:pt x="29516" y="1913"/>
                      <a:pt x="27736" y="1913"/>
                    </a:cubicBezTo>
                    <a:cubicBezTo>
                      <a:pt x="25955" y="1913"/>
                      <a:pt x="24175" y="1670"/>
                      <a:pt x="22445" y="1184"/>
                    </a:cubicBezTo>
                    <a:cubicBezTo>
                      <a:pt x="20646" y="681"/>
                      <a:pt x="18839" y="198"/>
                      <a:pt x="16990" y="49"/>
                    </a:cubicBezTo>
                    <a:cubicBezTo>
                      <a:pt x="16590" y="16"/>
                      <a:pt x="16189" y="0"/>
                      <a:pt x="15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0"/>
              <p:cNvSpPr/>
              <p:nvPr/>
            </p:nvSpPr>
            <p:spPr>
              <a:xfrm>
                <a:off x="-275800" y="6586150"/>
                <a:ext cx="80655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32262" h="7683" extrusionOk="0">
                    <a:moveTo>
                      <a:pt x="29072" y="0"/>
                    </a:moveTo>
                    <a:cubicBezTo>
                      <a:pt x="28668" y="0"/>
                      <a:pt x="28263" y="16"/>
                      <a:pt x="27860" y="49"/>
                    </a:cubicBezTo>
                    <a:cubicBezTo>
                      <a:pt x="26011" y="198"/>
                      <a:pt x="24204" y="681"/>
                      <a:pt x="22404" y="1183"/>
                    </a:cubicBezTo>
                    <a:cubicBezTo>
                      <a:pt x="20674" y="1669"/>
                      <a:pt x="18894" y="1912"/>
                      <a:pt x="17114" y="1912"/>
                    </a:cubicBezTo>
                    <a:cubicBezTo>
                      <a:pt x="15334" y="1912"/>
                      <a:pt x="13553" y="1669"/>
                      <a:pt x="11823" y="1183"/>
                    </a:cubicBezTo>
                    <a:cubicBezTo>
                      <a:pt x="10025" y="681"/>
                      <a:pt x="8218" y="198"/>
                      <a:pt x="6369" y="49"/>
                    </a:cubicBezTo>
                    <a:cubicBezTo>
                      <a:pt x="5968" y="16"/>
                      <a:pt x="5567" y="0"/>
                      <a:pt x="5166" y="0"/>
                    </a:cubicBezTo>
                    <a:cubicBezTo>
                      <a:pt x="3410" y="0"/>
                      <a:pt x="1657" y="308"/>
                      <a:pt x="1" y="895"/>
                    </a:cubicBezTo>
                    <a:cubicBezTo>
                      <a:pt x="603" y="4689"/>
                      <a:pt x="7584" y="7683"/>
                      <a:pt x="16106" y="7683"/>
                    </a:cubicBezTo>
                    <a:cubicBezTo>
                      <a:pt x="25028" y="7683"/>
                      <a:pt x="32261" y="4403"/>
                      <a:pt x="32261" y="356"/>
                    </a:cubicBezTo>
                    <a:lnTo>
                      <a:pt x="32261" y="340"/>
                    </a:lnTo>
                    <a:cubicBezTo>
                      <a:pt x="31212" y="114"/>
                      <a:pt x="30143" y="0"/>
                      <a:pt x="29072" y="0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0"/>
              <p:cNvSpPr/>
              <p:nvPr/>
            </p:nvSpPr>
            <p:spPr>
              <a:xfrm>
                <a:off x="424025" y="7031500"/>
                <a:ext cx="407775" cy="935100"/>
              </a:xfrm>
              <a:custGeom>
                <a:avLst/>
                <a:gdLst/>
                <a:ahLst/>
                <a:cxnLst/>
                <a:rect l="l" t="t" r="r" b="b"/>
                <a:pathLst>
                  <a:path w="16311" h="37404" extrusionOk="0">
                    <a:moveTo>
                      <a:pt x="16311" y="1"/>
                    </a:moveTo>
                    <a:lnTo>
                      <a:pt x="16311" y="1"/>
                    </a:lnTo>
                    <a:cubicBezTo>
                      <a:pt x="15307" y="2950"/>
                      <a:pt x="13285" y="5353"/>
                      <a:pt x="11219" y="7641"/>
                    </a:cubicBezTo>
                    <a:cubicBezTo>
                      <a:pt x="9099" y="9989"/>
                      <a:pt x="6853" y="12345"/>
                      <a:pt x="5601" y="15297"/>
                    </a:cubicBezTo>
                    <a:cubicBezTo>
                      <a:pt x="4113" y="18802"/>
                      <a:pt x="4211" y="22675"/>
                      <a:pt x="3882" y="26399"/>
                    </a:cubicBezTo>
                    <a:cubicBezTo>
                      <a:pt x="3721" y="28206"/>
                      <a:pt x="3458" y="30017"/>
                      <a:pt x="2879" y="31741"/>
                    </a:cubicBezTo>
                    <a:cubicBezTo>
                      <a:pt x="2592" y="32590"/>
                      <a:pt x="2228" y="33414"/>
                      <a:pt x="1762" y="34183"/>
                    </a:cubicBezTo>
                    <a:cubicBezTo>
                      <a:pt x="1304" y="34941"/>
                      <a:pt x="691" y="35607"/>
                      <a:pt x="302" y="36407"/>
                    </a:cubicBezTo>
                    <a:cubicBezTo>
                      <a:pt x="150" y="36721"/>
                      <a:pt x="47" y="37056"/>
                      <a:pt x="1" y="37404"/>
                    </a:cubicBezTo>
                    <a:cubicBezTo>
                      <a:pt x="148" y="37321"/>
                      <a:pt x="292" y="37229"/>
                      <a:pt x="431" y="37133"/>
                    </a:cubicBezTo>
                    <a:cubicBezTo>
                      <a:pt x="2469" y="35733"/>
                      <a:pt x="3684" y="33404"/>
                      <a:pt x="4407" y="31041"/>
                    </a:cubicBezTo>
                    <a:cubicBezTo>
                      <a:pt x="5130" y="28677"/>
                      <a:pt x="5440" y="26206"/>
                      <a:pt x="6109" y="23826"/>
                    </a:cubicBezTo>
                    <a:cubicBezTo>
                      <a:pt x="7458" y="19038"/>
                      <a:pt x="10216" y="14792"/>
                      <a:pt x="12550" y="10397"/>
                    </a:cubicBezTo>
                    <a:cubicBezTo>
                      <a:pt x="14282" y="7135"/>
                      <a:pt x="15816" y="3623"/>
                      <a:pt x="16311" y="1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0"/>
              <p:cNvSpPr/>
              <p:nvPr/>
            </p:nvSpPr>
            <p:spPr>
              <a:xfrm>
                <a:off x="-541325" y="6637700"/>
                <a:ext cx="515550" cy="1349950"/>
              </a:xfrm>
              <a:custGeom>
                <a:avLst/>
                <a:gdLst/>
                <a:ahLst/>
                <a:cxnLst/>
                <a:rect l="l" t="t" r="r" b="b"/>
                <a:pathLst>
                  <a:path w="20622" h="53998" extrusionOk="0">
                    <a:moveTo>
                      <a:pt x="8071" y="0"/>
                    </a:moveTo>
                    <a:lnTo>
                      <a:pt x="8071" y="0"/>
                    </a:lnTo>
                    <a:cubicBezTo>
                      <a:pt x="7281" y="450"/>
                      <a:pt x="6534" y="972"/>
                      <a:pt x="5837" y="1556"/>
                    </a:cubicBezTo>
                    <a:cubicBezTo>
                      <a:pt x="2778" y="4141"/>
                      <a:pt x="792" y="7960"/>
                      <a:pt x="439" y="11951"/>
                    </a:cubicBezTo>
                    <a:cubicBezTo>
                      <a:pt x="0" y="16905"/>
                      <a:pt x="1975" y="21753"/>
                      <a:pt x="4307" y="26149"/>
                    </a:cubicBezTo>
                    <a:cubicBezTo>
                      <a:pt x="6639" y="30544"/>
                      <a:pt x="9398" y="34790"/>
                      <a:pt x="10747" y="39578"/>
                    </a:cubicBezTo>
                    <a:cubicBezTo>
                      <a:pt x="11419" y="41958"/>
                      <a:pt x="11727" y="44429"/>
                      <a:pt x="12449" y="46791"/>
                    </a:cubicBezTo>
                    <a:cubicBezTo>
                      <a:pt x="13173" y="49156"/>
                      <a:pt x="14390" y="51485"/>
                      <a:pt x="16425" y="52885"/>
                    </a:cubicBezTo>
                    <a:cubicBezTo>
                      <a:pt x="17412" y="53562"/>
                      <a:pt x="18593" y="53998"/>
                      <a:pt x="19783" y="53998"/>
                    </a:cubicBezTo>
                    <a:cubicBezTo>
                      <a:pt x="19942" y="53998"/>
                      <a:pt x="20101" y="53990"/>
                      <a:pt x="20259" y="53974"/>
                    </a:cubicBezTo>
                    <a:cubicBezTo>
                      <a:pt x="20383" y="53961"/>
                      <a:pt x="20503" y="53940"/>
                      <a:pt x="20622" y="53917"/>
                    </a:cubicBezTo>
                    <a:cubicBezTo>
                      <a:pt x="18964" y="53190"/>
                      <a:pt x="17425" y="52095"/>
                      <a:pt x="16293" y="50671"/>
                    </a:cubicBezTo>
                    <a:cubicBezTo>
                      <a:pt x="15690" y="49913"/>
                      <a:pt x="15205" y="49098"/>
                      <a:pt x="14847" y="48196"/>
                    </a:cubicBezTo>
                    <a:cubicBezTo>
                      <a:pt x="14432" y="47149"/>
                      <a:pt x="14281" y="46012"/>
                      <a:pt x="14256" y="44890"/>
                    </a:cubicBezTo>
                    <a:cubicBezTo>
                      <a:pt x="14203" y="42510"/>
                      <a:pt x="14757" y="40168"/>
                      <a:pt x="14795" y="37793"/>
                    </a:cubicBezTo>
                    <a:cubicBezTo>
                      <a:pt x="14827" y="35783"/>
                      <a:pt x="14357" y="33842"/>
                      <a:pt x="13434" y="32058"/>
                    </a:cubicBezTo>
                    <a:cubicBezTo>
                      <a:pt x="12413" y="30086"/>
                      <a:pt x="10974" y="28442"/>
                      <a:pt x="9597" y="26720"/>
                    </a:cubicBezTo>
                    <a:cubicBezTo>
                      <a:pt x="8227" y="25007"/>
                      <a:pt x="7024" y="23190"/>
                      <a:pt x="6163" y="21166"/>
                    </a:cubicBezTo>
                    <a:cubicBezTo>
                      <a:pt x="5314" y="19166"/>
                      <a:pt x="4788" y="17046"/>
                      <a:pt x="4676" y="14873"/>
                    </a:cubicBezTo>
                    <a:cubicBezTo>
                      <a:pt x="4558" y="12578"/>
                      <a:pt x="4780" y="10263"/>
                      <a:pt x="5244" y="8016"/>
                    </a:cubicBezTo>
                    <a:cubicBezTo>
                      <a:pt x="5678" y="5922"/>
                      <a:pt x="6361" y="3911"/>
                      <a:pt x="7188" y="1944"/>
                    </a:cubicBezTo>
                    <a:cubicBezTo>
                      <a:pt x="7459" y="1297"/>
                      <a:pt x="7747" y="639"/>
                      <a:pt x="8071" y="0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0"/>
              <p:cNvSpPr/>
              <p:nvPr/>
            </p:nvSpPr>
            <p:spPr>
              <a:xfrm>
                <a:off x="165275" y="7703325"/>
                <a:ext cx="182425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7297" h="11331" extrusionOk="0">
                    <a:moveTo>
                      <a:pt x="1702" y="0"/>
                    </a:moveTo>
                    <a:cubicBezTo>
                      <a:pt x="1126" y="0"/>
                      <a:pt x="549" y="97"/>
                      <a:pt x="0" y="283"/>
                    </a:cubicBezTo>
                    <a:cubicBezTo>
                      <a:pt x="742" y="409"/>
                      <a:pt x="1412" y="804"/>
                      <a:pt x="1880" y="1394"/>
                    </a:cubicBezTo>
                    <a:cubicBezTo>
                      <a:pt x="2551" y="2243"/>
                      <a:pt x="3015" y="3251"/>
                      <a:pt x="3159" y="4336"/>
                    </a:cubicBezTo>
                    <a:cubicBezTo>
                      <a:pt x="3373" y="5966"/>
                      <a:pt x="2968" y="7724"/>
                      <a:pt x="3688" y="9205"/>
                    </a:cubicBezTo>
                    <a:cubicBezTo>
                      <a:pt x="4268" y="10385"/>
                      <a:pt x="5507" y="11160"/>
                      <a:pt x="6810" y="11331"/>
                    </a:cubicBezTo>
                    <a:cubicBezTo>
                      <a:pt x="7203" y="10495"/>
                      <a:pt x="7297" y="9539"/>
                      <a:pt x="7283" y="8615"/>
                    </a:cubicBezTo>
                    <a:cubicBezTo>
                      <a:pt x="7276" y="7973"/>
                      <a:pt x="7232" y="7329"/>
                      <a:pt x="7185" y="6688"/>
                    </a:cubicBezTo>
                    <a:cubicBezTo>
                      <a:pt x="7142" y="6088"/>
                      <a:pt x="7081" y="5490"/>
                      <a:pt x="6976" y="4899"/>
                    </a:cubicBezTo>
                    <a:cubicBezTo>
                      <a:pt x="6773" y="3773"/>
                      <a:pt x="6371" y="2677"/>
                      <a:pt x="5617" y="1804"/>
                    </a:cubicBezTo>
                    <a:cubicBezTo>
                      <a:pt x="4900" y="978"/>
                      <a:pt x="3946" y="397"/>
                      <a:pt x="2883" y="139"/>
                    </a:cubicBezTo>
                    <a:cubicBezTo>
                      <a:pt x="2495" y="46"/>
                      <a:pt x="2099" y="0"/>
                      <a:pt x="1702" y="0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0"/>
              <p:cNvSpPr/>
              <p:nvPr/>
            </p:nvSpPr>
            <p:spPr>
              <a:xfrm>
                <a:off x="-159175" y="6627625"/>
                <a:ext cx="545425" cy="127400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5096" extrusionOk="0">
                    <a:moveTo>
                      <a:pt x="1382" y="0"/>
                    </a:moveTo>
                    <a:cubicBezTo>
                      <a:pt x="955" y="3"/>
                      <a:pt x="504" y="170"/>
                      <a:pt x="261" y="536"/>
                    </a:cubicBezTo>
                    <a:cubicBezTo>
                      <a:pt x="0" y="929"/>
                      <a:pt x="71" y="1451"/>
                      <a:pt x="295" y="1839"/>
                    </a:cubicBezTo>
                    <a:cubicBezTo>
                      <a:pt x="555" y="2286"/>
                      <a:pt x="1019" y="2563"/>
                      <a:pt x="1470" y="2778"/>
                    </a:cubicBezTo>
                    <a:cubicBezTo>
                      <a:pt x="2465" y="3256"/>
                      <a:pt x="3505" y="3641"/>
                      <a:pt x="4563" y="3949"/>
                    </a:cubicBezTo>
                    <a:cubicBezTo>
                      <a:pt x="5651" y="4268"/>
                      <a:pt x="6765" y="4500"/>
                      <a:pt x="7890" y="4647"/>
                    </a:cubicBezTo>
                    <a:cubicBezTo>
                      <a:pt x="7927" y="4656"/>
                      <a:pt x="7965" y="4666"/>
                      <a:pt x="8005" y="4678"/>
                    </a:cubicBezTo>
                    <a:cubicBezTo>
                      <a:pt x="9305" y="4956"/>
                      <a:pt x="10628" y="5096"/>
                      <a:pt x="11953" y="5096"/>
                    </a:cubicBezTo>
                    <a:cubicBezTo>
                      <a:pt x="12676" y="5096"/>
                      <a:pt x="13400" y="5054"/>
                      <a:pt x="14120" y="4971"/>
                    </a:cubicBezTo>
                    <a:cubicBezTo>
                      <a:pt x="16149" y="4736"/>
                      <a:pt x="18136" y="4169"/>
                      <a:pt x="19973" y="3266"/>
                    </a:cubicBezTo>
                    <a:cubicBezTo>
                      <a:pt x="20700" y="2908"/>
                      <a:pt x="21817" y="2310"/>
                      <a:pt x="21634" y="1320"/>
                    </a:cubicBezTo>
                    <a:cubicBezTo>
                      <a:pt x="21558" y="900"/>
                      <a:pt x="21212" y="590"/>
                      <a:pt x="20827" y="436"/>
                    </a:cubicBezTo>
                    <a:cubicBezTo>
                      <a:pt x="20625" y="355"/>
                      <a:pt x="20415" y="321"/>
                      <a:pt x="20204" y="321"/>
                    </a:cubicBezTo>
                    <a:cubicBezTo>
                      <a:pt x="19915" y="321"/>
                      <a:pt x="19623" y="384"/>
                      <a:pt x="19346" y="475"/>
                    </a:cubicBezTo>
                    <a:cubicBezTo>
                      <a:pt x="18814" y="646"/>
                      <a:pt x="18305" y="881"/>
                      <a:pt x="17775" y="1066"/>
                    </a:cubicBezTo>
                    <a:cubicBezTo>
                      <a:pt x="17244" y="1251"/>
                      <a:pt x="16707" y="1410"/>
                      <a:pt x="16166" y="1549"/>
                    </a:cubicBezTo>
                    <a:cubicBezTo>
                      <a:pt x="15071" y="1831"/>
                      <a:pt x="13956" y="2019"/>
                      <a:pt x="12831" y="2112"/>
                    </a:cubicBezTo>
                    <a:cubicBezTo>
                      <a:pt x="12259" y="2160"/>
                      <a:pt x="11686" y="2183"/>
                      <a:pt x="11114" y="2183"/>
                    </a:cubicBezTo>
                    <a:cubicBezTo>
                      <a:pt x="9448" y="2183"/>
                      <a:pt x="7786" y="1982"/>
                      <a:pt x="6163" y="1583"/>
                    </a:cubicBezTo>
                    <a:cubicBezTo>
                      <a:pt x="5066" y="1314"/>
                      <a:pt x="3995" y="949"/>
                      <a:pt x="2961" y="495"/>
                    </a:cubicBezTo>
                    <a:cubicBezTo>
                      <a:pt x="2461" y="273"/>
                      <a:pt x="1944" y="0"/>
                      <a:pt x="1382" y="0"/>
                    </a:cubicBezTo>
                    <a:close/>
                  </a:path>
                </a:pathLst>
              </a:custGeom>
              <a:solidFill>
                <a:srgbClr val="C3DD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0"/>
              <p:cNvSpPr/>
              <p:nvPr/>
            </p:nvSpPr>
            <p:spPr>
              <a:xfrm>
                <a:off x="-3224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3" y="0"/>
                      <a:pt x="1" y="2333"/>
                      <a:pt x="1" y="5211"/>
                    </a:cubicBezTo>
                    <a:cubicBezTo>
                      <a:pt x="1" y="8087"/>
                      <a:pt x="2333" y="10419"/>
                      <a:pt x="5209" y="10419"/>
                    </a:cubicBezTo>
                    <a:cubicBezTo>
                      <a:pt x="8086" y="10419"/>
                      <a:pt x="10418" y="8087"/>
                      <a:pt x="10418" y="5211"/>
                    </a:cubicBezTo>
                    <a:cubicBezTo>
                      <a:pt x="10418" y="2333"/>
                      <a:pt x="8086" y="0"/>
                      <a:pt x="5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0"/>
              <p:cNvSpPr/>
              <p:nvPr/>
            </p:nvSpPr>
            <p:spPr>
              <a:xfrm>
                <a:off x="3925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1" y="0"/>
                      <a:pt x="0" y="2333"/>
                      <a:pt x="0" y="5211"/>
                    </a:cubicBezTo>
                    <a:cubicBezTo>
                      <a:pt x="0" y="8087"/>
                      <a:pt x="2331" y="10419"/>
                      <a:pt x="5209" y="10419"/>
                    </a:cubicBezTo>
                    <a:cubicBezTo>
                      <a:pt x="8085" y="10419"/>
                      <a:pt x="10417" y="8087"/>
                      <a:pt x="10417" y="5211"/>
                    </a:cubicBezTo>
                    <a:cubicBezTo>
                      <a:pt x="10417" y="2333"/>
                      <a:pt x="8085" y="0"/>
                      <a:pt x="5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0"/>
              <p:cNvSpPr/>
              <p:nvPr/>
            </p:nvSpPr>
            <p:spPr>
              <a:xfrm>
                <a:off x="-193725" y="6796750"/>
                <a:ext cx="314475" cy="412825"/>
              </a:xfrm>
              <a:custGeom>
                <a:avLst/>
                <a:gdLst/>
                <a:ahLst/>
                <a:cxnLst/>
                <a:rect l="l" t="t" r="r" b="b"/>
                <a:pathLst>
                  <a:path w="12579" h="16513" extrusionOk="0">
                    <a:moveTo>
                      <a:pt x="6179" y="1"/>
                    </a:moveTo>
                    <a:cubicBezTo>
                      <a:pt x="6094" y="1"/>
                      <a:pt x="6009" y="3"/>
                      <a:pt x="5925" y="8"/>
                    </a:cubicBezTo>
                    <a:cubicBezTo>
                      <a:pt x="2543" y="194"/>
                      <a:pt x="1" y="4037"/>
                      <a:pt x="255" y="8594"/>
                    </a:cubicBezTo>
                    <a:cubicBezTo>
                      <a:pt x="479" y="12733"/>
                      <a:pt x="2933" y="16036"/>
                      <a:pt x="5916" y="16467"/>
                    </a:cubicBezTo>
                    <a:cubicBezTo>
                      <a:pt x="6139" y="16498"/>
                      <a:pt x="6364" y="16513"/>
                      <a:pt x="6589" y="16513"/>
                    </a:cubicBezTo>
                    <a:cubicBezTo>
                      <a:pt x="6668" y="16513"/>
                      <a:pt x="6747" y="16511"/>
                      <a:pt x="6826" y="16508"/>
                    </a:cubicBezTo>
                    <a:cubicBezTo>
                      <a:pt x="9192" y="16375"/>
                      <a:pt x="11147" y="14457"/>
                      <a:pt x="12021" y="11757"/>
                    </a:cubicBezTo>
                    <a:cubicBezTo>
                      <a:pt x="12399" y="10598"/>
                      <a:pt x="12579" y="9294"/>
                      <a:pt x="12502" y="7926"/>
                    </a:cubicBezTo>
                    <a:cubicBezTo>
                      <a:pt x="12487" y="7645"/>
                      <a:pt x="12458" y="7369"/>
                      <a:pt x="12428" y="7101"/>
                    </a:cubicBezTo>
                    <a:cubicBezTo>
                      <a:pt x="11969" y="3562"/>
                      <a:pt x="9877" y="779"/>
                      <a:pt x="7308" y="138"/>
                    </a:cubicBezTo>
                    <a:lnTo>
                      <a:pt x="7304" y="138"/>
                    </a:lnTo>
                    <a:cubicBezTo>
                      <a:pt x="6936" y="47"/>
                      <a:pt x="6558" y="1"/>
                      <a:pt x="6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0"/>
              <p:cNvSpPr/>
              <p:nvPr/>
            </p:nvSpPr>
            <p:spPr>
              <a:xfrm>
                <a:off x="-196037" y="6789858"/>
                <a:ext cx="306450" cy="306319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4" extrusionOk="0">
                    <a:moveTo>
                      <a:pt x="6394" y="1"/>
                    </a:moveTo>
                    <a:cubicBezTo>
                      <a:pt x="6388" y="1"/>
                      <a:pt x="6382" y="1"/>
                      <a:pt x="6376" y="1"/>
                    </a:cubicBezTo>
                    <a:cubicBezTo>
                      <a:pt x="5263" y="13"/>
                      <a:pt x="4192" y="411"/>
                      <a:pt x="3292" y="1008"/>
                    </a:cubicBezTo>
                    <a:cubicBezTo>
                      <a:pt x="2848" y="1313"/>
                      <a:pt x="2441" y="1670"/>
                      <a:pt x="2078" y="2072"/>
                    </a:cubicBezTo>
                    <a:cubicBezTo>
                      <a:pt x="1726" y="2475"/>
                      <a:pt x="1421" y="2918"/>
                      <a:pt x="1166" y="3389"/>
                    </a:cubicBezTo>
                    <a:cubicBezTo>
                      <a:pt x="678" y="4328"/>
                      <a:pt x="361" y="5340"/>
                      <a:pt x="251" y="6360"/>
                    </a:cubicBezTo>
                    <a:cubicBezTo>
                      <a:pt x="0" y="8413"/>
                      <a:pt x="412" y="10413"/>
                      <a:pt x="1083" y="12253"/>
                    </a:cubicBezTo>
                    <a:cubicBezTo>
                      <a:pt x="949" y="10294"/>
                      <a:pt x="860" y="8346"/>
                      <a:pt x="1271" y="6536"/>
                    </a:cubicBezTo>
                    <a:cubicBezTo>
                      <a:pt x="1671" y="4735"/>
                      <a:pt x="2587" y="3077"/>
                      <a:pt x="4037" y="2104"/>
                    </a:cubicBezTo>
                    <a:cubicBezTo>
                      <a:pt x="4748" y="1608"/>
                      <a:pt x="5576" y="1299"/>
                      <a:pt x="6419" y="1253"/>
                    </a:cubicBezTo>
                    <a:cubicBezTo>
                      <a:pt x="6520" y="1245"/>
                      <a:pt x="6621" y="1241"/>
                      <a:pt x="6722" y="1241"/>
                    </a:cubicBezTo>
                    <a:cubicBezTo>
                      <a:pt x="7473" y="1241"/>
                      <a:pt x="8235" y="1456"/>
                      <a:pt x="8946" y="1789"/>
                    </a:cubicBezTo>
                    <a:cubicBezTo>
                      <a:pt x="10568" y="2570"/>
                      <a:pt x="11792" y="4135"/>
                      <a:pt x="12627" y="5902"/>
                    </a:cubicBezTo>
                    <a:cubicBezTo>
                      <a:pt x="12468" y="4911"/>
                      <a:pt x="12122" y="3958"/>
                      <a:pt x="11609" y="3097"/>
                    </a:cubicBezTo>
                    <a:cubicBezTo>
                      <a:pt x="11083" y="2228"/>
                      <a:pt x="10354" y="1440"/>
                      <a:pt x="9448" y="887"/>
                    </a:cubicBezTo>
                    <a:cubicBezTo>
                      <a:pt x="8534" y="309"/>
                      <a:pt x="7474" y="1"/>
                      <a:pt x="6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0"/>
              <p:cNvSpPr/>
              <p:nvPr/>
            </p:nvSpPr>
            <p:spPr>
              <a:xfrm>
                <a:off x="-105750" y="6800200"/>
                <a:ext cx="226500" cy="307250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12290" extrusionOk="0">
                    <a:moveTo>
                      <a:pt x="3785" y="0"/>
                    </a:moveTo>
                    <a:cubicBezTo>
                      <a:pt x="1572" y="909"/>
                      <a:pt x="1" y="3224"/>
                      <a:pt x="1" y="5938"/>
                    </a:cubicBezTo>
                    <a:cubicBezTo>
                      <a:pt x="1" y="9444"/>
                      <a:pt x="2629" y="12290"/>
                      <a:pt x="5873" y="12290"/>
                    </a:cubicBezTo>
                    <a:cubicBezTo>
                      <a:pt x="6792" y="12290"/>
                      <a:pt x="7697" y="12060"/>
                      <a:pt x="8502" y="11619"/>
                    </a:cubicBezTo>
                    <a:cubicBezTo>
                      <a:pt x="8880" y="10460"/>
                      <a:pt x="9060" y="9156"/>
                      <a:pt x="8983" y="7788"/>
                    </a:cubicBezTo>
                    <a:cubicBezTo>
                      <a:pt x="8968" y="7507"/>
                      <a:pt x="8939" y="7231"/>
                      <a:pt x="8909" y="6963"/>
                    </a:cubicBezTo>
                    <a:cubicBezTo>
                      <a:pt x="8450" y="3424"/>
                      <a:pt x="6358" y="641"/>
                      <a:pt x="3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0"/>
              <p:cNvSpPr/>
              <p:nvPr/>
            </p:nvSpPr>
            <p:spPr>
              <a:xfrm>
                <a:off x="209725" y="6768000"/>
                <a:ext cx="314500" cy="412800"/>
              </a:xfrm>
              <a:custGeom>
                <a:avLst/>
                <a:gdLst/>
                <a:ahLst/>
                <a:cxnLst/>
                <a:rect l="l" t="t" r="r" b="b"/>
                <a:pathLst>
                  <a:path w="12580" h="16512" extrusionOk="0">
                    <a:moveTo>
                      <a:pt x="6179" y="0"/>
                    </a:moveTo>
                    <a:cubicBezTo>
                      <a:pt x="6094" y="0"/>
                      <a:pt x="6009" y="2"/>
                      <a:pt x="5924" y="7"/>
                    </a:cubicBezTo>
                    <a:cubicBezTo>
                      <a:pt x="2542" y="193"/>
                      <a:pt x="0" y="4034"/>
                      <a:pt x="254" y="8593"/>
                    </a:cubicBezTo>
                    <a:cubicBezTo>
                      <a:pt x="480" y="12732"/>
                      <a:pt x="2934" y="16034"/>
                      <a:pt x="5917" y="16466"/>
                    </a:cubicBezTo>
                    <a:cubicBezTo>
                      <a:pt x="6138" y="16496"/>
                      <a:pt x="6361" y="16511"/>
                      <a:pt x="6584" y="16511"/>
                    </a:cubicBezTo>
                    <a:cubicBezTo>
                      <a:pt x="6665" y="16511"/>
                      <a:pt x="6746" y="16509"/>
                      <a:pt x="6827" y="16505"/>
                    </a:cubicBezTo>
                    <a:cubicBezTo>
                      <a:pt x="9193" y="16375"/>
                      <a:pt x="11147" y="14456"/>
                      <a:pt x="12024" y="11754"/>
                    </a:cubicBezTo>
                    <a:cubicBezTo>
                      <a:pt x="12400" y="10595"/>
                      <a:pt x="12579" y="9292"/>
                      <a:pt x="12503" y="7924"/>
                    </a:cubicBezTo>
                    <a:cubicBezTo>
                      <a:pt x="12488" y="7642"/>
                      <a:pt x="12459" y="7368"/>
                      <a:pt x="12429" y="7100"/>
                    </a:cubicBezTo>
                    <a:cubicBezTo>
                      <a:pt x="11969" y="3561"/>
                      <a:pt x="9878" y="776"/>
                      <a:pt x="7308" y="137"/>
                    </a:cubicBezTo>
                    <a:lnTo>
                      <a:pt x="7305" y="137"/>
                    </a:lnTo>
                    <a:cubicBezTo>
                      <a:pt x="6937" y="46"/>
                      <a:pt x="6558" y="0"/>
                      <a:pt x="6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0"/>
              <p:cNvSpPr/>
              <p:nvPr/>
            </p:nvSpPr>
            <p:spPr>
              <a:xfrm>
                <a:off x="207410" y="6761050"/>
                <a:ext cx="306450" cy="30632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3" extrusionOk="0">
                    <a:moveTo>
                      <a:pt x="6386" y="0"/>
                    </a:moveTo>
                    <a:cubicBezTo>
                      <a:pt x="6383" y="0"/>
                      <a:pt x="6380" y="0"/>
                      <a:pt x="6377" y="0"/>
                    </a:cubicBezTo>
                    <a:cubicBezTo>
                      <a:pt x="5265" y="14"/>
                      <a:pt x="4192" y="412"/>
                      <a:pt x="3294" y="1007"/>
                    </a:cubicBezTo>
                    <a:cubicBezTo>
                      <a:pt x="2850" y="1314"/>
                      <a:pt x="2442" y="1671"/>
                      <a:pt x="2081" y="2073"/>
                    </a:cubicBezTo>
                    <a:cubicBezTo>
                      <a:pt x="1728" y="2476"/>
                      <a:pt x="1421" y="2917"/>
                      <a:pt x="1169" y="3388"/>
                    </a:cubicBezTo>
                    <a:cubicBezTo>
                      <a:pt x="679" y="4329"/>
                      <a:pt x="364" y="5339"/>
                      <a:pt x="252" y="6361"/>
                    </a:cubicBezTo>
                    <a:cubicBezTo>
                      <a:pt x="1" y="8412"/>
                      <a:pt x="415" y="10414"/>
                      <a:pt x="1086" y="12253"/>
                    </a:cubicBezTo>
                    <a:cubicBezTo>
                      <a:pt x="950" y="10293"/>
                      <a:pt x="862" y="8346"/>
                      <a:pt x="1274" y="6536"/>
                    </a:cubicBezTo>
                    <a:cubicBezTo>
                      <a:pt x="1674" y="4734"/>
                      <a:pt x="2589" y="3076"/>
                      <a:pt x="4040" y="2105"/>
                    </a:cubicBezTo>
                    <a:cubicBezTo>
                      <a:pt x="4750" y="1609"/>
                      <a:pt x="5579" y="1300"/>
                      <a:pt x="6421" y="1254"/>
                    </a:cubicBezTo>
                    <a:cubicBezTo>
                      <a:pt x="6523" y="1246"/>
                      <a:pt x="6624" y="1242"/>
                      <a:pt x="6726" y="1242"/>
                    </a:cubicBezTo>
                    <a:cubicBezTo>
                      <a:pt x="7477" y="1242"/>
                      <a:pt x="8238" y="1456"/>
                      <a:pt x="8948" y="1788"/>
                    </a:cubicBezTo>
                    <a:cubicBezTo>
                      <a:pt x="10569" y="2571"/>
                      <a:pt x="11792" y="4134"/>
                      <a:pt x="12628" y="5902"/>
                    </a:cubicBezTo>
                    <a:cubicBezTo>
                      <a:pt x="12470" y="4910"/>
                      <a:pt x="12125" y="3960"/>
                      <a:pt x="11611" y="3099"/>
                    </a:cubicBezTo>
                    <a:cubicBezTo>
                      <a:pt x="11084" y="2229"/>
                      <a:pt x="10357" y="1441"/>
                      <a:pt x="9450" y="887"/>
                    </a:cubicBezTo>
                    <a:cubicBezTo>
                      <a:pt x="8532" y="307"/>
                      <a:pt x="7471" y="0"/>
                      <a:pt x="6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0"/>
              <p:cNvSpPr/>
              <p:nvPr/>
            </p:nvSpPr>
            <p:spPr>
              <a:xfrm>
                <a:off x="297750" y="6771425"/>
                <a:ext cx="226475" cy="3072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291" extrusionOk="0">
                    <a:moveTo>
                      <a:pt x="3786" y="0"/>
                    </a:moveTo>
                    <a:cubicBezTo>
                      <a:pt x="1572" y="907"/>
                      <a:pt x="1" y="3222"/>
                      <a:pt x="1" y="5938"/>
                    </a:cubicBezTo>
                    <a:cubicBezTo>
                      <a:pt x="1" y="9444"/>
                      <a:pt x="2628" y="12290"/>
                      <a:pt x="5874" y="12290"/>
                    </a:cubicBezTo>
                    <a:cubicBezTo>
                      <a:pt x="6792" y="12290"/>
                      <a:pt x="7696" y="12060"/>
                      <a:pt x="8503" y="11617"/>
                    </a:cubicBezTo>
                    <a:cubicBezTo>
                      <a:pt x="8879" y="10458"/>
                      <a:pt x="9058" y="9155"/>
                      <a:pt x="8984" y="7787"/>
                    </a:cubicBezTo>
                    <a:cubicBezTo>
                      <a:pt x="8967" y="7505"/>
                      <a:pt x="8938" y="7231"/>
                      <a:pt x="8909" y="6963"/>
                    </a:cubicBezTo>
                    <a:cubicBezTo>
                      <a:pt x="8448" y="3424"/>
                      <a:pt x="6357" y="639"/>
                      <a:pt x="3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0"/>
              <p:cNvSpPr/>
              <p:nvPr/>
            </p:nvSpPr>
            <p:spPr>
              <a:xfrm>
                <a:off x="-119600" y="7234900"/>
                <a:ext cx="376600" cy="177400"/>
              </a:xfrm>
              <a:custGeom>
                <a:avLst/>
                <a:gdLst/>
                <a:ahLst/>
                <a:cxnLst/>
                <a:rect l="l" t="t" r="r" b="b"/>
                <a:pathLst>
                  <a:path w="15064" h="7096" extrusionOk="0">
                    <a:moveTo>
                      <a:pt x="325" y="1"/>
                    </a:moveTo>
                    <a:cubicBezTo>
                      <a:pt x="160" y="1"/>
                      <a:pt x="1" y="128"/>
                      <a:pt x="77" y="322"/>
                    </a:cubicBezTo>
                    <a:cubicBezTo>
                      <a:pt x="1661" y="4380"/>
                      <a:pt x="5622" y="7096"/>
                      <a:pt x="9936" y="7096"/>
                    </a:cubicBezTo>
                    <a:cubicBezTo>
                      <a:pt x="10242" y="7096"/>
                      <a:pt x="10550" y="7082"/>
                      <a:pt x="10859" y="7054"/>
                    </a:cubicBezTo>
                    <a:cubicBezTo>
                      <a:pt x="12234" y="6932"/>
                      <a:pt x="13571" y="6548"/>
                      <a:pt x="14798" y="5919"/>
                    </a:cubicBezTo>
                    <a:cubicBezTo>
                      <a:pt x="15063" y="5785"/>
                      <a:pt x="14901" y="5426"/>
                      <a:pt x="14656" y="5426"/>
                    </a:cubicBezTo>
                    <a:cubicBezTo>
                      <a:pt x="14615" y="5426"/>
                      <a:pt x="14573" y="5435"/>
                      <a:pt x="14529" y="5458"/>
                    </a:cubicBezTo>
                    <a:cubicBezTo>
                      <a:pt x="13101" y="6187"/>
                      <a:pt x="11504" y="6563"/>
                      <a:pt x="9905" y="6563"/>
                    </a:cubicBezTo>
                    <a:cubicBezTo>
                      <a:pt x="9182" y="6563"/>
                      <a:pt x="8459" y="6486"/>
                      <a:pt x="7751" y="6331"/>
                    </a:cubicBezTo>
                    <a:cubicBezTo>
                      <a:pt x="5688" y="5878"/>
                      <a:pt x="3827" y="4751"/>
                      <a:pt x="2427" y="3173"/>
                    </a:cubicBezTo>
                    <a:cubicBezTo>
                      <a:pt x="1644" y="2292"/>
                      <a:pt x="1022" y="1278"/>
                      <a:pt x="592" y="180"/>
                    </a:cubicBezTo>
                    <a:cubicBezTo>
                      <a:pt x="543" y="55"/>
                      <a:pt x="433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0"/>
              <p:cNvSpPr/>
              <p:nvPr/>
            </p:nvSpPr>
            <p:spPr>
              <a:xfrm>
                <a:off x="563100" y="6710700"/>
                <a:ext cx="214650" cy="215750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8630" extrusionOk="0">
                    <a:moveTo>
                      <a:pt x="4324" y="1"/>
                    </a:moveTo>
                    <a:cubicBezTo>
                      <a:pt x="2838" y="1067"/>
                      <a:pt x="1375" y="2211"/>
                      <a:pt x="0" y="3370"/>
                    </a:cubicBezTo>
                    <a:cubicBezTo>
                      <a:pt x="1717" y="4743"/>
                      <a:pt x="3046" y="6536"/>
                      <a:pt x="3756" y="8629"/>
                    </a:cubicBezTo>
                    <a:cubicBezTo>
                      <a:pt x="5310" y="7875"/>
                      <a:pt x="6939" y="7196"/>
                      <a:pt x="8585" y="6533"/>
                    </a:cubicBezTo>
                    <a:cubicBezTo>
                      <a:pt x="7671" y="4048"/>
                      <a:pt x="6234" y="1807"/>
                      <a:pt x="43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0"/>
              <p:cNvSpPr/>
              <p:nvPr/>
            </p:nvSpPr>
            <p:spPr>
              <a:xfrm>
                <a:off x="657000" y="6874050"/>
                <a:ext cx="150575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7011" extrusionOk="0">
                    <a:moveTo>
                      <a:pt x="4829" y="1"/>
                    </a:moveTo>
                    <a:cubicBezTo>
                      <a:pt x="3183" y="663"/>
                      <a:pt x="1554" y="1341"/>
                      <a:pt x="0" y="2095"/>
                    </a:cubicBezTo>
                    <a:cubicBezTo>
                      <a:pt x="246" y="2823"/>
                      <a:pt x="416" y="3572"/>
                      <a:pt x="502" y="4334"/>
                    </a:cubicBezTo>
                    <a:cubicBezTo>
                      <a:pt x="666" y="5770"/>
                      <a:pt x="1614" y="7011"/>
                      <a:pt x="3178" y="7011"/>
                    </a:cubicBezTo>
                    <a:cubicBezTo>
                      <a:pt x="4499" y="7011"/>
                      <a:pt x="6022" y="5780"/>
                      <a:pt x="5856" y="4334"/>
                    </a:cubicBezTo>
                    <a:cubicBezTo>
                      <a:pt x="5687" y="2853"/>
                      <a:pt x="5343" y="1399"/>
                      <a:pt x="4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0"/>
              <p:cNvSpPr/>
              <p:nvPr/>
            </p:nvSpPr>
            <p:spPr>
              <a:xfrm>
                <a:off x="452250" y="6628600"/>
                <a:ext cx="218975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6656" extrusionOk="0">
                    <a:moveTo>
                      <a:pt x="2931" y="1"/>
                    </a:moveTo>
                    <a:cubicBezTo>
                      <a:pt x="2036" y="1"/>
                      <a:pt x="1186" y="397"/>
                      <a:pt x="673" y="1275"/>
                    </a:cubicBezTo>
                    <a:cubicBezTo>
                      <a:pt x="1" y="2424"/>
                      <a:pt x="311" y="4337"/>
                      <a:pt x="1633" y="4937"/>
                    </a:cubicBezTo>
                    <a:cubicBezTo>
                      <a:pt x="2634" y="5391"/>
                      <a:pt x="3575" y="5969"/>
                      <a:pt x="4434" y="6656"/>
                    </a:cubicBezTo>
                    <a:cubicBezTo>
                      <a:pt x="5809" y="5495"/>
                      <a:pt x="7270" y="4351"/>
                      <a:pt x="8758" y="3286"/>
                    </a:cubicBezTo>
                    <a:cubicBezTo>
                      <a:pt x="7458" y="2058"/>
                      <a:pt x="5963" y="1053"/>
                      <a:pt x="4334" y="315"/>
                    </a:cubicBezTo>
                    <a:cubicBezTo>
                      <a:pt x="3882" y="110"/>
                      <a:pt x="3400" y="1"/>
                      <a:pt x="29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0"/>
              <p:cNvSpPr/>
              <p:nvPr/>
            </p:nvSpPr>
            <p:spPr>
              <a:xfrm>
                <a:off x="586750" y="6782450"/>
                <a:ext cx="431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38" extrusionOk="0">
                    <a:moveTo>
                      <a:pt x="863" y="0"/>
                    </a:moveTo>
                    <a:cubicBezTo>
                      <a:pt x="2" y="0"/>
                      <a:pt x="0" y="1337"/>
                      <a:pt x="863" y="1337"/>
                    </a:cubicBezTo>
                    <a:cubicBezTo>
                      <a:pt x="1726" y="1337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0"/>
              <p:cNvSpPr/>
              <p:nvPr/>
            </p:nvSpPr>
            <p:spPr>
              <a:xfrm>
                <a:off x="622075" y="6825700"/>
                <a:ext cx="431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8" extrusionOk="0">
                    <a:moveTo>
                      <a:pt x="863" y="1"/>
                    </a:moveTo>
                    <a:cubicBezTo>
                      <a:pt x="2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0"/>
              <p:cNvSpPr/>
              <p:nvPr/>
            </p:nvSpPr>
            <p:spPr>
              <a:xfrm>
                <a:off x="645800" y="6870800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4" y="0"/>
                    </a:moveTo>
                    <a:cubicBezTo>
                      <a:pt x="1" y="0"/>
                      <a:pt x="1" y="1339"/>
                      <a:pt x="864" y="1339"/>
                    </a:cubicBezTo>
                    <a:cubicBezTo>
                      <a:pt x="1725" y="1339"/>
                      <a:pt x="1726" y="0"/>
                      <a:pt x="8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0"/>
              <p:cNvSpPr/>
              <p:nvPr/>
            </p:nvSpPr>
            <p:spPr>
              <a:xfrm>
                <a:off x="672075" y="6828250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3" y="0"/>
                    </a:moveTo>
                    <a:cubicBezTo>
                      <a:pt x="2" y="0"/>
                      <a:pt x="1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0"/>
              <p:cNvSpPr/>
              <p:nvPr/>
            </p:nvSpPr>
            <p:spPr>
              <a:xfrm>
                <a:off x="636750" y="6778200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1"/>
                    </a:moveTo>
                    <a:cubicBezTo>
                      <a:pt x="0" y="1"/>
                      <a:pt x="0" y="1340"/>
                      <a:pt x="863" y="1340"/>
                    </a:cubicBezTo>
                    <a:cubicBezTo>
                      <a:pt x="1726" y="1340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0"/>
              <p:cNvSpPr/>
              <p:nvPr/>
            </p:nvSpPr>
            <p:spPr>
              <a:xfrm>
                <a:off x="647200" y="6728025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3" y="1"/>
                    </a:moveTo>
                    <a:cubicBezTo>
                      <a:pt x="1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0"/>
              <p:cNvSpPr/>
              <p:nvPr/>
            </p:nvSpPr>
            <p:spPr>
              <a:xfrm>
                <a:off x="684400" y="6780575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4" y="1"/>
                    </a:moveTo>
                    <a:cubicBezTo>
                      <a:pt x="1" y="1"/>
                      <a:pt x="1" y="1340"/>
                      <a:pt x="864" y="1340"/>
                    </a:cubicBezTo>
                    <a:cubicBezTo>
                      <a:pt x="1725" y="1340"/>
                      <a:pt x="1726" y="1"/>
                      <a:pt x="8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0"/>
              <p:cNvSpPr/>
              <p:nvPr/>
            </p:nvSpPr>
            <p:spPr>
              <a:xfrm>
                <a:off x="718350" y="6833125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0"/>
                    </a:moveTo>
                    <a:cubicBezTo>
                      <a:pt x="2" y="0"/>
                      <a:pt x="0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0"/>
              <p:cNvSpPr/>
              <p:nvPr/>
            </p:nvSpPr>
            <p:spPr>
              <a:xfrm>
                <a:off x="-186975" y="7026800"/>
                <a:ext cx="3064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7449" extrusionOk="0">
                    <a:moveTo>
                      <a:pt x="12200" y="1"/>
                    </a:moveTo>
                    <a:lnTo>
                      <a:pt x="12200" y="1"/>
                    </a:lnTo>
                    <a:cubicBezTo>
                      <a:pt x="12139" y="858"/>
                      <a:pt x="11978" y="1702"/>
                      <a:pt x="11688" y="2501"/>
                    </a:cubicBezTo>
                    <a:cubicBezTo>
                      <a:pt x="11407" y="3299"/>
                      <a:pt x="11014" y="4053"/>
                      <a:pt x="10509" y="4716"/>
                    </a:cubicBezTo>
                    <a:cubicBezTo>
                      <a:pt x="10002" y="5375"/>
                      <a:pt x="9382" y="5948"/>
                      <a:pt x="8656" y="6326"/>
                    </a:cubicBezTo>
                    <a:cubicBezTo>
                      <a:pt x="7940" y="6704"/>
                      <a:pt x="7144" y="6904"/>
                      <a:pt x="6334" y="6904"/>
                    </a:cubicBezTo>
                    <a:cubicBezTo>
                      <a:pt x="6324" y="6904"/>
                      <a:pt x="6314" y="6904"/>
                      <a:pt x="6304" y="6904"/>
                    </a:cubicBezTo>
                    <a:lnTo>
                      <a:pt x="6285" y="6904"/>
                    </a:lnTo>
                    <a:cubicBezTo>
                      <a:pt x="6174" y="6912"/>
                      <a:pt x="6062" y="6916"/>
                      <a:pt x="5951" y="6916"/>
                    </a:cubicBezTo>
                    <a:cubicBezTo>
                      <a:pt x="5236" y="6916"/>
                      <a:pt x="4526" y="6750"/>
                      <a:pt x="3895" y="6407"/>
                    </a:cubicBezTo>
                    <a:cubicBezTo>
                      <a:pt x="3158" y="6024"/>
                      <a:pt x="2536" y="5433"/>
                      <a:pt x="2012" y="4765"/>
                    </a:cubicBezTo>
                    <a:cubicBezTo>
                      <a:pt x="1494" y="4092"/>
                      <a:pt x="1075" y="3333"/>
                      <a:pt x="744" y="2536"/>
                    </a:cubicBezTo>
                    <a:cubicBezTo>
                      <a:pt x="402" y="1741"/>
                      <a:pt x="170" y="901"/>
                      <a:pt x="0" y="41"/>
                    </a:cubicBezTo>
                    <a:lnTo>
                      <a:pt x="0" y="41"/>
                    </a:lnTo>
                    <a:cubicBezTo>
                      <a:pt x="48" y="918"/>
                      <a:pt x="231" y="1785"/>
                      <a:pt x="497" y="2628"/>
                    </a:cubicBezTo>
                    <a:cubicBezTo>
                      <a:pt x="775" y="3467"/>
                      <a:pt x="1156" y="4280"/>
                      <a:pt x="1675" y="5014"/>
                    </a:cubicBezTo>
                    <a:cubicBezTo>
                      <a:pt x="2187" y="5751"/>
                      <a:pt x="2850" y="6404"/>
                      <a:pt x="3653" y="6855"/>
                    </a:cubicBezTo>
                    <a:cubicBezTo>
                      <a:pt x="4356" y="7251"/>
                      <a:pt x="5171" y="7448"/>
                      <a:pt x="5978" y="7448"/>
                    </a:cubicBezTo>
                    <a:cubicBezTo>
                      <a:pt x="6093" y="7448"/>
                      <a:pt x="6208" y="7444"/>
                      <a:pt x="6322" y="7436"/>
                    </a:cubicBezTo>
                    <a:lnTo>
                      <a:pt x="6304" y="7436"/>
                    </a:lnTo>
                    <a:cubicBezTo>
                      <a:pt x="7202" y="7431"/>
                      <a:pt x="8110" y="7207"/>
                      <a:pt x="8897" y="6765"/>
                    </a:cubicBezTo>
                    <a:cubicBezTo>
                      <a:pt x="9683" y="6323"/>
                      <a:pt x="10343" y="5689"/>
                      <a:pt x="10843" y="4958"/>
                    </a:cubicBezTo>
                    <a:cubicBezTo>
                      <a:pt x="11349" y="4231"/>
                      <a:pt x="11705" y="3416"/>
                      <a:pt x="11934" y="2575"/>
                    </a:cubicBezTo>
                    <a:cubicBezTo>
                      <a:pt x="12149" y="1731"/>
                      <a:pt x="12258" y="862"/>
                      <a:pt x="12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0"/>
              <p:cNvSpPr/>
              <p:nvPr/>
            </p:nvSpPr>
            <p:spPr>
              <a:xfrm>
                <a:off x="222800" y="7030225"/>
                <a:ext cx="295500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61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2" y="731"/>
                      <a:pt x="306" y="1448"/>
                      <a:pt x="585" y="2138"/>
                    </a:cubicBezTo>
                    <a:cubicBezTo>
                      <a:pt x="877" y="2825"/>
                      <a:pt x="1253" y="3481"/>
                      <a:pt x="1731" y="4065"/>
                    </a:cubicBezTo>
                    <a:cubicBezTo>
                      <a:pt x="2206" y="4655"/>
                      <a:pt x="2787" y="5167"/>
                      <a:pt x="3462" y="5545"/>
                    </a:cubicBezTo>
                    <a:cubicBezTo>
                      <a:pt x="4143" y="5926"/>
                      <a:pt x="4909" y="6130"/>
                      <a:pt x="5690" y="6135"/>
                    </a:cubicBezTo>
                    <a:lnTo>
                      <a:pt x="5670" y="6135"/>
                    </a:lnTo>
                    <a:cubicBezTo>
                      <a:pt x="5805" y="6146"/>
                      <a:pt x="5941" y="6151"/>
                      <a:pt x="6076" y="6151"/>
                    </a:cubicBezTo>
                    <a:cubicBezTo>
                      <a:pt x="6760" y="6151"/>
                      <a:pt x="7438" y="6009"/>
                      <a:pt x="8068" y="5731"/>
                    </a:cubicBezTo>
                    <a:cubicBezTo>
                      <a:pt x="8806" y="5394"/>
                      <a:pt x="9463" y="4904"/>
                      <a:pt x="9999" y="4294"/>
                    </a:cubicBezTo>
                    <a:cubicBezTo>
                      <a:pt x="10533" y="3696"/>
                      <a:pt x="10948" y="3008"/>
                      <a:pt x="11256" y="2281"/>
                    </a:cubicBezTo>
                    <a:cubicBezTo>
                      <a:pt x="11550" y="1548"/>
                      <a:pt x="11758" y="784"/>
                      <a:pt x="11819" y="8"/>
                    </a:cubicBezTo>
                    <a:lnTo>
                      <a:pt x="11819" y="8"/>
                    </a:lnTo>
                    <a:cubicBezTo>
                      <a:pt x="11634" y="762"/>
                      <a:pt x="11380" y="1496"/>
                      <a:pt x="11012" y="2165"/>
                    </a:cubicBezTo>
                    <a:cubicBezTo>
                      <a:pt x="10663" y="2840"/>
                      <a:pt x="10218" y="3458"/>
                      <a:pt x="9689" y="4003"/>
                    </a:cubicBezTo>
                    <a:cubicBezTo>
                      <a:pt x="9158" y="4533"/>
                      <a:pt x="8548" y="4982"/>
                      <a:pt x="7865" y="5260"/>
                    </a:cubicBezTo>
                    <a:cubicBezTo>
                      <a:pt x="7307" y="5497"/>
                      <a:pt x="6708" y="5618"/>
                      <a:pt x="6106" y="5618"/>
                    </a:cubicBezTo>
                    <a:cubicBezTo>
                      <a:pt x="5975" y="5618"/>
                      <a:pt x="5843" y="5612"/>
                      <a:pt x="5713" y="5601"/>
                    </a:cubicBezTo>
                    <a:lnTo>
                      <a:pt x="5690" y="5601"/>
                    </a:lnTo>
                    <a:cubicBezTo>
                      <a:pt x="5678" y="5601"/>
                      <a:pt x="5666" y="5601"/>
                      <a:pt x="5654" y="5601"/>
                    </a:cubicBezTo>
                    <a:cubicBezTo>
                      <a:pt x="4975" y="5601"/>
                      <a:pt x="4303" y="5417"/>
                      <a:pt x="3696" y="5103"/>
                    </a:cubicBezTo>
                    <a:cubicBezTo>
                      <a:pt x="3075" y="4782"/>
                      <a:pt x="2526" y="4323"/>
                      <a:pt x="2043" y="3797"/>
                    </a:cubicBezTo>
                    <a:cubicBezTo>
                      <a:pt x="1563" y="3260"/>
                      <a:pt x="1152" y="2667"/>
                      <a:pt x="816" y="2028"/>
                    </a:cubicBezTo>
                    <a:cubicBezTo>
                      <a:pt x="467" y="1392"/>
                      <a:pt x="208" y="70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40"/>
              <p:cNvSpPr/>
              <p:nvPr/>
            </p:nvSpPr>
            <p:spPr>
              <a:xfrm>
                <a:off x="-348925" y="5808625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9" y="1"/>
                    </a:moveTo>
                    <a:cubicBezTo>
                      <a:pt x="25329" y="1"/>
                      <a:pt x="23904" y="258"/>
                      <a:pt x="22622" y="584"/>
                    </a:cubicBezTo>
                    <a:cubicBezTo>
                      <a:pt x="21232" y="937"/>
                      <a:pt x="19807" y="1118"/>
                      <a:pt x="18384" y="1118"/>
                    </a:cubicBezTo>
                    <a:cubicBezTo>
                      <a:pt x="17064" y="1118"/>
                      <a:pt x="15744" y="962"/>
                      <a:pt x="14453" y="643"/>
                    </a:cubicBezTo>
                    <a:cubicBezTo>
                      <a:pt x="13024" y="288"/>
                      <a:pt x="11429" y="1"/>
                      <a:pt x="10017" y="1"/>
                    </a:cubicBezTo>
                    <a:cubicBezTo>
                      <a:pt x="9744" y="1"/>
                      <a:pt x="9478" y="12"/>
                      <a:pt x="9221" y="35"/>
                    </a:cubicBezTo>
                    <a:cubicBezTo>
                      <a:pt x="8672" y="82"/>
                      <a:pt x="8129" y="181"/>
                      <a:pt x="7600" y="332"/>
                    </a:cubicBezTo>
                    <a:cubicBezTo>
                      <a:pt x="5189" y="1023"/>
                      <a:pt x="3401" y="2721"/>
                      <a:pt x="1995" y="5025"/>
                    </a:cubicBezTo>
                    <a:cubicBezTo>
                      <a:pt x="294" y="7813"/>
                      <a:pt x="1" y="11416"/>
                      <a:pt x="1229" y="14447"/>
                    </a:cubicBezTo>
                    <a:cubicBezTo>
                      <a:pt x="2892" y="18545"/>
                      <a:pt x="4287" y="21243"/>
                      <a:pt x="6163" y="25247"/>
                    </a:cubicBezTo>
                    <a:cubicBezTo>
                      <a:pt x="6855" y="26723"/>
                      <a:pt x="6658" y="28184"/>
                      <a:pt x="6963" y="29865"/>
                    </a:cubicBezTo>
                    <a:cubicBezTo>
                      <a:pt x="7256" y="31469"/>
                      <a:pt x="8270" y="32926"/>
                      <a:pt x="9546" y="33938"/>
                    </a:cubicBezTo>
                    <a:cubicBezTo>
                      <a:pt x="10160" y="34423"/>
                      <a:pt x="10882" y="34748"/>
                      <a:pt x="11651" y="34884"/>
                    </a:cubicBezTo>
                    <a:cubicBezTo>
                      <a:pt x="11886" y="34925"/>
                      <a:pt x="12124" y="34946"/>
                      <a:pt x="12359" y="34946"/>
                    </a:cubicBezTo>
                    <a:cubicBezTo>
                      <a:pt x="12974" y="34946"/>
                      <a:pt x="13578" y="34800"/>
                      <a:pt x="14109" y="34477"/>
                    </a:cubicBezTo>
                    <a:cubicBezTo>
                      <a:pt x="15002" y="33928"/>
                      <a:pt x="15566" y="32975"/>
                      <a:pt x="16017" y="32030"/>
                    </a:cubicBezTo>
                    <a:cubicBezTo>
                      <a:pt x="16468" y="31085"/>
                      <a:pt x="16853" y="30084"/>
                      <a:pt x="17527" y="29284"/>
                    </a:cubicBezTo>
                    <a:cubicBezTo>
                      <a:pt x="17853" y="28896"/>
                      <a:pt x="18268" y="28562"/>
                      <a:pt x="18729" y="28345"/>
                    </a:cubicBezTo>
                    <a:cubicBezTo>
                      <a:pt x="18832" y="28394"/>
                      <a:pt x="18934" y="28448"/>
                      <a:pt x="19031" y="28511"/>
                    </a:cubicBezTo>
                    <a:cubicBezTo>
                      <a:pt x="19370" y="28718"/>
                      <a:pt x="19671" y="28979"/>
                      <a:pt x="19926" y="29284"/>
                    </a:cubicBezTo>
                    <a:cubicBezTo>
                      <a:pt x="20602" y="30084"/>
                      <a:pt x="20983" y="31082"/>
                      <a:pt x="21436" y="32030"/>
                    </a:cubicBezTo>
                    <a:cubicBezTo>
                      <a:pt x="21887" y="32977"/>
                      <a:pt x="22449" y="33928"/>
                      <a:pt x="23343" y="34477"/>
                    </a:cubicBezTo>
                    <a:cubicBezTo>
                      <a:pt x="23873" y="34800"/>
                      <a:pt x="24477" y="34946"/>
                      <a:pt x="25091" y="34946"/>
                    </a:cubicBezTo>
                    <a:cubicBezTo>
                      <a:pt x="25758" y="34946"/>
                      <a:pt x="26438" y="34774"/>
                      <a:pt x="27051" y="34474"/>
                    </a:cubicBezTo>
                    <a:cubicBezTo>
                      <a:pt x="27354" y="34328"/>
                      <a:pt x="27641" y="34148"/>
                      <a:pt x="27905" y="33938"/>
                    </a:cubicBezTo>
                    <a:cubicBezTo>
                      <a:pt x="29185" y="32926"/>
                      <a:pt x="30253" y="31475"/>
                      <a:pt x="30492" y="29865"/>
                    </a:cubicBezTo>
                    <a:cubicBezTo>
                      <a:pt x="30834" y="27533"/>
                      <a:pt x="30598" y="26723"/>
                      <a:pt x="31292" y="25247"/>
                    </a:cubicBezTo>
                    <a:cubicBezTo>
                      <a:pt x="33164" y="21243"/>
                      <a:pt x="34559" y="18545"/>
                      <a:pt x="36224" y="14447"/>
                    </a:cubicBezTo>
                    <a:cubicBezTo>
                      <a:pt x="37453" y="11416"/>
                      <a:pt x="37154" y="7815"/>
                      <a:pt x="35456" y="5025"/>
                    </a:cubicBezTo>
                    <a:cubicBezTo>
                      <a:pt x="33756" y="2235"/>
                      <a:pt x="30685" y="327"/>
                      <a:pt x="27431" y="35"/>
                    </a:cubicBezTo>
                    <a:cubicBezTo>
                      <a:pt x="27173" y="12"/>
                      <a:pt x="26908" y="1"/>
                      <a:pt x="266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0"/>
              <p:cNvSpPr/>
              <p:nvPr/>
            </p:nvSpPr>
            <p:spPr>
              <a:xfrm>
                <a:off x="-158875" y="5808625"/>
                <a:ext cx="746275" cy="861850"/>
              </a:xfrm>
              <a:custGeom>
                <a:avLst/>
                <a:gdLst/>
                <a:ahLst/>
                <a:cxnLst/>
                <a:rect l="l" t="t" r="r" b="b"/>
                <a:pathLst>
                  <a:path w="29851" h="34474" extrusionOk="0">
                    <a:moveTo>
                      <a:pt x="19034" y="1"/>
                    </a:moveTo>
                    <a:cubicBezTo>
                      <a:pt x="17725" y="1"/>
                      <a:pt x="16302" y="257"/>
                      <a:pt x="15022" y="584"/>
                    </a:cubicBezTo>
                    <a:cubicBezTo>
                      <a:pt x="13632" y="937"/>
                      <a:pt x="12209" y="1118"/>
                      <a:pt x="10786" y="1118"/>
                    </a:cubicBezTo>
                    <a:cubicBezTo>
                      <a:pt x="9465" y="1118"/>
                      <a:pt x="8145" y="962"/>
                      <a:pt x="6853" y="642"/>
                    </a:cubicBezTo>
                    <a:cubicBezTo>
                      <a:pt x="5424" y="288"/>
                      <a:pt x="3828" y="1"/>
                      <a:pt x="2415" y="1"/>
                    </a:cubicBezTo>
                    <a:cubicBezTo>
                      <a:pt x="2142" y="1"/>
                      <a:pt x="1876" y="12"/>
                      <a:pt x="1619" y="35"/>
                    </a:cubicBezTo>
                    <a:cubicBezTo>
                      <a:pt x="1071" y="81"/>
                      <a:pt x="529" y="181"/>
                      <a:pt x="0" y="332"/>
                    </a:cubicBezTo>
                    <a:cubicBezTo>
                      <a:pt x="209" y="298"/>
                      <a:pt x="420" y="283"/>
                      <a:pt x="633" y="283"/>
                    </a:cubicBezTo>
                    <a:cubicBezTo>
                      <a:pt x="1806" y="283"/>
                      <a:pt x="3009" y="754"/>
                      <a:pt x="4007" y="1301"/>
                    </a:cubicBezTo>
                    <a:cubicBezTo>
                      <a:pt x="5720" y="2237"/>
                      <a:pt x="7236" y="3498"/>
                      <a:pt x="9081" y="4194"/>
                    </a:cubicBezTo>
                    <a:cubicBezTo>
                      <a:pt x="9971" y="4528"/>
                      <a:pt x="10884" y="4660"/>
                      <a:pt x="11801" y="4660"/>
                    </a:cubicBezTo>
                    <a:cubicBezTo>
                      <a:pt x="13005" y="4660"/>
                      <a:pt x="14218" y="4433"/>
                      <a:pt x="15400" y="4138"/>
                    </a:cubicBezTo>
                    <a:cubicBezTo>
                      <a:pt x="17098" y="3711"/>
                      <a:pt x="18831" y="3135"/>
                      <a:pt x="20597" y="3135"/>
                    </a:cubicBezTo>
                    <a:cubicBezTo>
                      <a:pt x="20885" y="3135"/>
                      <a:pt x="21173" y="3150"/>
                      <a:pt x="21463" y="3184"/>
                    </a:cubicBezTo>
                    <a:cubicBezTo>
                      <a:pt x="25017" y="3599"/>
                      <a:pt x="26591" y="7320"/>
                      <a:pt x="26342" y="10525"/>
                    </a:cubicBezTo>
                    <a:cubicBezTo>
                      <a:pt x="26015" y="14730"/>
                      <a:pt x="23379" y="18326"/>
                      <a:pt x="22035" y="22226"/>
                    </a:cubicBezTo>
                    <a:cubicBezTo>
                      <a:pt x="21686" y="23238"/>
                      <a:pt x="21427" y="24272"/>
                      <a:pt x="21288" y="25331"/>
                    </a:cubicBezTo>
                    <a:cubicBezTo>
                      <a:pt x="21144" y="26416"/>
                      <a:pt x="21127" y="27511"/>
                      <a:pt x="21093" y="28602"/>
                    </a:cubicBezTo>
                    <a:cubicBezTo>
                      <a:pt x="21030" y="30452"/>
                      <a:pt x="20886" y="32399"/>
                      <a:pt x="19834" y="33984"/>
                    </a:cubicBezTo>
                    <a:cubicBezTo>
                      <a:pt x="19720" y="34158"/>
                      <a:pt x="19591" y="34321"/>
                      <a:pt x="19449" y="34474"/>
                    </a:cubicBezTo>
                    <a:cubicBezTo>
                      <a:pt x="19752" y="34328"/>
                      <a:pt x="20039" y="34148"/>
                      <a:pt x="20303" y="33938"/>
                    </a:cubicBezTo>
                    <a:cubicBezTo>
                      <a:pt x="21583" y="32926"/>
                      <a:pt x="22651" y="31475"/>
                      <a:pt x="22890" y="29865"/>
                    </a:cubicBezTo>
                    <a:cubicBezTo>
                      <a:pt x="23232" y="27533"/>
                      <a:pt x="22996" y="26723"/>
                      <a:pt x="23690" y="25247"/>
                    </a:cubicBezTo>
                    <a:cubicBezTo>
                      <a:pt x="25562" y="21243"/>
                      <a:pt x="26957" y="18545"/>
                      <a:pt x="28622" y="14447"/>
                    </a:cubicBezTo>
                    <a:cubicBezTo>
                      <a:pt x="29851" y="11416"/>
                      <a:pt x="29554" y="7813"/>
                      <a:pt x="27854" y="5025"/>
                    </a:cubicBezTo>
                    <a:cubicBezTo>
                      <a:pt x="26154" y="2235"/>
                      <a:pt x="23085" y="327"/>
                      <a:pt x="19829" y="35"/>
                    </a:cubicBezTo>
                    <a:cubicBezTo>
                      <a:pt x="19570" y="11"/>
                      <a:pt x="19304" y="1"/>
                      <a:pt x="19034" y="1"/>
                    </a:cubicBezTo>
                    <a:close/>
                  </a:path>
                </a:pathLst>
              </a:custGeom>
              <a:solidFill>
                <a:srgbClr val="ED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0"/>
              <p:cNvSpPr/>
              <p:nvPr/>
            </p:nvSpPr>
            <p:spPr>
              <a:xfrm>
                <a:off x="-205075" y="6127075"/>
                <a:ext cx="169700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6787" extrusionOk="0">
                    <a:moveTo>
                      <a:pt x="3394" y="0"/>
                    </a:moveTo>
                    <a:cubicBezTo>
                      <a:pt x="1519" y="0"/>
                      <a:pt x="1" y="1519"/>
                      <a:pt x="1" y="3393"/>
                    </a:cubicBezTo>
                    <a:cubicBezTo>
                      <a:pt x="1" y="5268"/>
                      <a:pt x="1519" y="6787"/>
                      <a:pt x="3394" y="6787"/>
                    </a:cubicBezTo>
                    <a:cubicBezTo>
                      <a:pt x="5268" y="6787"/>
                      <a:pt x="6787" y="5268"/>
                      <a:pt x="6787" y="3393"/>
                    </a:cubicBezTo>
                    <a:cubicBezTo>
                      <a:pt x="6787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0"/>
              <p:cNvSpPr/>
              <p:nvPr/>
            </p:nvSpPr>
            <p:spPr>
              <a:xfrm>
                <a:off x="260725" y="6127075"/>
                <a:ext cx="169725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7" extrusionOk="0">
                    <a:moveTo>
                      <a:pt x="3394" y="0"/>
                    </a:moveTo>
                    <a:cubicBezTo>
                      <a:pt x="1521" y="0"/>
                      <a:pt x="1" y="1519"/>
                      <a:pt x="1" y="3393"/>
                    </a:cubicBezTo>
                    <a:cubicBezTo>
                      <a:pt x="1" y="5268"/>
                      <a:pt x="1521" y="6787"/>
                      <a:pt x="3394" y="6787"/>
                    </a:cubicBezTo>
                    <a:cubicBezTo>
                      <a:pt x="5268" y="6787"/>
                      <a:pt x="6789" y="5268"/>
                      <a:pt x="6789" y="3393"/>
                    </a:cubicBezTo>
                    <a:cubicBezTo>
                      <a:pt x="6789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0"/>
              <p:cNvSpPr/>
              <p:nvPr/>
            </p:nvSpPr>
            <p:spPr>
              <a:xfrm>
                <a:off x="-121225" y="5962975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7" y="127"/>
                      <a:pt x="1" y="2629"/>
                      <a:pt x="167" y="5600"/>
                    </a:cubicBezTo>
                    <a:cubicBezTo>
                      <a:pt x="313" y="8295"/>
                      <a:pt x="1913" y="10447"/>
                      <a:pt x="3855" y="10729"/>
                    </a:cubicBezTo>
                    <a:cubicBezTo>
                      <a:pt x="3998" y="10748"/>
                      <a:pt x="4142" y="10758"/>
                      <a:pt x="4286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89" y="10669"/>
                      <a:pt x="7262" y="9418"/>
                      <a:pt x="7833" y="7659"/>
                    </a:cubicBezTo>
                    <a:cubicBezTo>
                      <a:pt x="8079" y="6903"/>
                      <a:pt x="8196" y="6054"/>
                      <a:pt x="8147" y="5163"/>
                    </a:cubicBezTo>
                    <a:cubicBezTo>
                      <a:pt x="8136" y="4980"/>
                      <a:pt x="8116" y="4800"/>
                      <a:pt x="8097" y="4625"/>
                    </a:cubicBezTo>
                    <a:cubicBezTo>
                      <a:pt x="7797" y="2320"/>
                      <a:pt x="6435" y="507"/>
                      <a:pt x="4762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0"/>
              <p:cNvSpPr/>
              <p:nvPr/>
            </p:nvSpPr>
            <p:spPr>
              <a:xfrm>
                <a:off x="-128725" y="5958475"/>
                <a:ext cx="205675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7" h="7982" extrusionOk="0">
                    <a:moveTo>
                      <a:pt x="4162" y="0"/>
                    </a:moveTo>
                    <a:cubicBezTo>
                      <a:pt x="4159" y="0"/>
                      <a:pt x="4156" y="0"/>
                      <a:pt x="4153" y="0"/>
                    </a:cubicBezTo>
                    <a:cubicBezTo>
                      <a:pt x="3430" y="9"/>
                      <a:pt x="2731" y="268"/>
                      <a:pt x="2145" y="654"/>
                    </a:cubicBezTo>
                    <a:cubicBezTo>
                      <a:pt x="1855" y="854"/>
                      <a:pt x="1591" y="1088"/>
                      <a:pt x="1355" y="1349"/>
                    </a:cubicBezTo>
                    <a:cubicBezTo>
                      <a:pt x="1125" y="1612"/>
                      <a:pt x="926" y="1900"/>
                      <a:pt x="760" y="2207"/>
                    </a:cubicBezTo>
                    <a:cubicBezTo>
                      <a:pt x="443" y="2810"/>
                      <a:pt x="242" y="3466"/>
                      <a:pt x="164" y="4143"/>
                    </a:cubicBezTo>
                    <a:cubicBezTo>
                      <a:pt x="1" y="5480"/>
                      <a:pt x="269" y="6783"/>
                      <a:pt x="706" y="7982"/>
                    </a:cubicBezTo>
                    <a:cubicBezTo>
                      <a:pt x="618" y="6705"/>
                      <a:pt x="560" y="5437"/>
                      <a:pt x="828" y="4258"/>
                    </a:cubicBezTo>
                    <a:cubicBezTo>
                      <a:pt x="1089" y="3083"/>
                      <a:pt x="1686" y="2004"/>
                      <a:pt x="2631" y="1370"/>
                    </a:cubicBezTo>
                    <a:cubicBezTo>
                      <a:pt x="3094" y="1048"/>
                      <a:pt x="3633" y="846"/>
                      <a:pt x="4182" y="815"/>
                    </a:cubicBezTo>
                    <a:cubicBezTo>
                      <a:pt x="4248" y="810"/>
                      <a:pt x="4313" y="808"/>
                      <a:pt x="4379" y="808"/>
                    </a:cubicBezTo>
                    <a:cubicBezTo>
                      <a:pt x="4869" y="808"/>
                      <a:pt x="5365" y="948"/>
                      <a:pt x="5828" y="1165"/>
                    </a:cubicBezTo>
                    <a:cubicBezTo>
                      <a:pt x="6884" y="1675"/>
                      <a:pt x="7682" y="2693"/>
                      <a:pt x="8226" y="3844"/>
                    </a:cubicBezTo>
                    <a:cubicBezTo>
                      <a:pt x="8123" y="3199"/>
                      <a:pt x="7897" y="2580"/>
                      <a:pt x="7564" y="2017"/>
                    </a:cubicBezTo>
                    <a:cubicBezTo>
                      <a:pt x="7221" y="1453"/>
                      <a:pt x="6745" y="938"/>
                      <a:pt x="6155" y="577"/>
                    </a:cubicBezTo>
                    <a:cubicBezTo>
                      <a:pt x="5559" y="200"/>
                      <a:pt x="4868" y="0"/>
                      <a:pt x="4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0"/>
              <p:cNvSpPr/>
              <p:nvPr/>
            </p:nvSpPr>
            <p:spPr>
              <a:xfrm>
                <a:off x="-63875" y="5965200"/>
                <a:ext cx="147550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8" extrusionOk="0">
                    <a:moveTo>
                      <a:pt x="2466" y="1"/>
                    </a:moveTo>
                    <a:cubicBezTo>
                      <a:pt x="1024" y="592"/>
                      <a:pt x="0" y="2101"/>
                      <a:pt x="0" y="3868"/>
                    </a:cubicBezTo>
                    <a:cubicBezTo>
                      <a:pt x="0" y="6153"/>
                      <a:pt x="1712" y="8007"/>
                      <a:pt x="3825" y="8007"/>
                    </a:cubicBezTo>
                    <a:cubicBezTo>
                      <a:pt x="4425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2" y="4891"/>
                      <a:pt x="5824" y="4711"/>
                      <a:pt x="5803" y="4536"/>
                    </a:cubicBezTo>
                    <a:cubicBezTo>
                      <a:pt x="5503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0"/>
              <p:cNvSpPr/>
              <p:nvPr/>
            </p:nvSpPr>
            <p:spPr>
              <a:xfrm>
                <a:off x="141675" y="5944200"/>
                <a:ext cx="204875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10759" extrusionOk="0">
                    <a:moveTo>
                      <a:pt x="4028" y="0"/>
                    </a:moveTo>
                    <a:cubicBezTo>
                      <a:pt x="3971" y="0"/>
                      <a:pt x="3915" y="2"/>
                      <a:pt x="3859" y="5"/>
                    </a:cubicBezTo>
                    <a:cubicBezTo>
                      <a:pt x="1656" y="127"/>
                      <a:pt x="0" y="2631"/>
                      <a:pt x="164" y="5600"/>
                    </a:cubicBezTo>
                    <a:cubicBezTo>
                      <a:pt x="312" y="8297"/>
                      <a:pt x="1910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39" y="10758"/>
                      <a:pt x="4393" y="10757"/>
                      <a:pt x="4447" y="10754"/>
                    </a:cubicBezTo>
                    <a:cubicBezTo>
                      <a:pt x="5988" y="10669"/>
                      <a:pt x="7261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5" y="4980"/>
                      <a:pt x="8115" y="4800"/>
                      <a:pt x="8097" y="4625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59" y="90"/>
                    </a:lnTo>
                    <a:cubicBezTo>
                      <a:pt x="4519" y="31"/>
                      <a:pt x="4273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0"/>
              <p:cNvSpPr/>
              <p:nvPr/>
            </p:nvSpPr>
            <p:spPr>
              <a:xfrm>
                <a:off x="134175" y="59397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1" y="0"/>
                    </a:moveTo>
                    <a:cubicBezTo>
                      <a:pt x="4158" y="0"/>
                      <a:pt x="4155" y="0"/>
                      <a:pt x="4152" y="0"/>
                    </a:cubicBezTo>
                    <a:cubicBezTo>
                      <a:pt x="3429" y="9"/>
                      <a:pt x="2730" y="268"/>
                      <a:pt x="2144" y="656"/>
                    </a:cubicBezTo>
                    <a:cubicBezTo>
                      <a:pt x="1854" y="856"/>
                      <a:pt x="1588" y="1089"/>
                      <a:pt x="1354" y="1350"/>
                    </a:cubicBezTo>
                    <a:cubicBezTo>
                      <a:pt x="1124" y="1612"/>
                      <a:pt x="924" y="1900"/>
                      <a:pt x="759" y="2207"/>
                    </a:cubicBezTo>
                    <a:cubicBezTo>
                      <a:pt x="442" y="2811"/>
                      <a:pt x="239" y="3466"/>
                      <a:pt x="163" y="4144"/>
                    </a:cubicBezTo>
                    <a:cubicBezTo>
                      <a:pt x="0" y="5480"/>
                      <a:pt x="268" y="6783"/>
                      <a:pt x="705" y="7983"/>
                    </a:cubicBezTo>
                    <a:cubicBezTo>
                      <a:pt x="617" y="6705"/>
                      <a:pt x="559" y="5438"/>
                      <a:pt x="827" y="4258"/>
                    </a:cubicBezTo>
                    <a:cubicBezTo>
                      <a:pt x="1088" y="3083"/>
                      <a:pt x="1685" y="2004"/>
                      <a:pt x="2630" y="1372"/>
                    </a:cubicBezTo>
                    <a:cubicBezTo>
                      <a:pt x="3093" y="1048"/>
                      <a:pt x="3632" y="848"/>
                      <a:pt x="4181" y="816"/>
                    </a:cubicBezTo>
                    <a:cubicBezTo>
                      <a:pt x="4245" y="811"/>
                      <a:pt x="4309" y="808"/>
                      <a:pt x="4374" y="808"/>
                    </a:cubicBezTo>
                    <a:cubicBezTo>
                      <a:pt x="4865" y="808"/>
                      <a:pt x="5362" y="947"/>
                      <a:pt x="5827" y="1165"/>
                    </a:cubicBezTo>
                    <a:cubicBezTo>
                      <a:pt x="6883" y="1675"/>
                      <a:pt x="7681" y="2694"/>
                      <a:pt x="8225" y="3846"/>
                    </a:cubicBezTo>
                    <a:cubicBezTo>
                      <a:pt x="8122" y="3200"/>
                      <a:pt x="7897" y="2580"/>
                      <a:pt x="7563" y="2019"/>
                    </a:cubicBezTo>
                    <a:cubicBezTo>
                      <a:pt x="7220" y="1453"/>
                      <a:pt x="6744" y="938"/>
                      <a:pt x="6154" y="578"/>
                    </a:cubicBezTo>
                    <a:cubicBezTo>
                      <a:pt x="5558" y="200"/>
                      <a:pt x="4867" y="0"/>
                      <a:pt x="4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0"/>
              <p:cNvSpPr/>
              <p:nvPr/>
            </p:nvSpPr>
            <p:spPr>
              <a:xfrm>
                <a:off x="199000" y="5946475"/>
                <a:ext cx="147550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6" extrusionOk="0">
                    <a:moveTo>
                      <a:pt x="2466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2" y="8006"/>
                      <a:pt x="3826" y="8006"/>
                    </a:cubicBezTo>
                    <a:cubicBezTo>
                      <a:pt x="3829" y="8006"/>
                      <a:pt x="3832" y="8006"/>
                      <a:pt x="3836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2" y="4890"/>
                      <a:pt x="5822" y="4711"/>
                      <a:pt x="5804" y="4536"/>
                    </a:cubicBezTo>
                    <a:cubicBezTo>
                      <a:pt x="5504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0"/>
              <p:cNvSpPr/>
              <p:nvPr/>
            </p:nvSpPr>
            <p:spPr>
              <a:xfrm>
                <a:off x="-19350" y="6252850"/>
                <a:ext cx="250150" cy="145575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3" extrusionOk="0">
                    <a:moveTo>
                      <a:pt x="8647" y="1"/>
                    </a:moveTo>
                    <a:cubicBezTo>
                      <a:pt x="8534" y="1"/>
                      <a:pt x="8414" y="9"/>
                      <a:pt x="8287" y="23"/>
                    </a:cubicBezTo>
                    <a:lnTo>
                      <a:pt x="8285" y="20"/>
                    </a:lnTo>
                    <a:cubicBezTo>
                      <a:pt x="7451" y="113"/>
                      <a:pt x="6329" y="476"/>
                      <a:pt x="5033" y="584"/>
                    </a:cubicBezTo>
                    <a:cubicBezTo>
                      <a:pt x="4682" y="615"/>
                      <a:pt x="4336" y="625"/>
                      <a:pt x="4000" y="625"/>
                    </a:cubicBezTo>
                    <a:cubicBezTo>
                      <a:pt x="3288" y="625"/>
                      <a:pt x="2619" y="579"/>
                      <a:pt x="2043" y="579"/>
                    </a:cubicBezTo>
                    <a:cubicBezTo>
                      <a:pt x="1835" y="579"/>
                      <a:pt x="1638" y="585"/>
                      <a:pt x="1456" y="601"/>
                    </a:cubicBezTo>
                    <a:cubicBezTo>
                      <a:pt x="551" y="678"/>
                      <a:pt x="0" y="1013"/>
                      <a:pt x="97" y="2128"/>
                    </a:cubicBezTo>
                    <a:lnTo>
                      <a:pt x="99" y="2171"/>
                    </a:lnTo>
                    <a:cubicBezTo>
                      <a:pt x="299" y="4268"/>
                      <a:pt x="2357" y="5822"/>
                      <a:pt x="4819" y="5822"/>
                    </a:cubicBezTo>
                    <a:cubicBezTo>
                      <a:pt x="4983" y="5822"/>
                      <a:pt x="5149" y="5815"/>
                      <a:pt x="5316" y="5801"/>
                    </a:cubicBezTo>
                    <a:cubicBezTo>
                      <a:pt x="5736" y="5766"/>
                      <a:pt x="6153" y="5684"/>
                      <a:pt x="6556" y="5559"/>
                    </a:cubicBezTo>
                    <a:cubicBezTo>
                      <a:pt x="8602" y="4918"/>
                      <a:pt x="10005" y="3200"/>
                      <a:pt x="9844" y="1301"/>
                    </a:cubicBezTo>
                    <a:cubicBezTo>
                      <a:pt x="9760" y="299"/>
                      <a:pt x="9333" y="1"/>
                      <a:pt x="8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0"/>
              <p:cNvSpPr/>
              <p:nvPr/>
            </p:nvSpPr>
            <p:spPr>
              <a:xfrm>
                <a:off x="17050" y="6253375"/>
                <a:ext cx="170775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2258" extrusionOk="0">
                    <a:moveTo>
                      <a:pt x="6829" y="1"/>
                    </a:moveTo>
                    <a:cubicBezTo>
                      <a:pt x="5995" y="94"/>
                      <a:pt x="4873" y="457"/>
                      <a:pt x="3577" y="565"/>
                    </a:cubicBezTo>
                    <a:cubicBezTo>
                      <a:pt x="3227" y="595"/>
                      <a:pt x="2881" y="605"/>
                      <a:pt x="2545" y="605"/>
                    </a:cubicBezTo>
                    <a:cubicBezTo>
                      <a:pt x="1828" y="605"/>
                      <a:pt x="1155" y="559"/>
                      <a:pt x="576" y="559"/>
                    </a:cubicBezTo>
                    <a:cubicBezTo>
                      <a:pt x="372" y="559"/>
                      <a:pt x="179" y="565"/>
                      <a:pt x="0" y="580"/>
                    </a:cubicBezTo>
                    <a:cubicBezTo>
                      <a:pt x="62" y="663"/>
                      <a:pt x="1298" y="2257"/>
                      <a:pt x="3245" y="2257"/>
                    </a:cubicBezTo>
                    <a:cubicBezTo>
                      <a:pt x="3497" y="2257"/>
                      <a:pt x="3761" y="2230"/>
                      <a:pt x="4036" y="2170"/>
                    </a:cubicBezTo>
                    <a:cubicBezTo>
                      <a:pt x="6488" y="1635"/>
                      <a:pt x="6831" y="4"/>
                      <a:pt x="6831" y="4"/>
                    </a:cubicBezTo>
                    <a:lnTo>
                      <a:pt x="68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0"/>
              <p:cNvSpPr/>
              <p:nvPr/>
            </p:nvSpPr>
            <p:spPr>
              <a:xfrm>
                <a:off x="-16900" y="6305700"/>
                <a:ext cx="16142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3709" extrusionOk="0">
                    <a:moveTo>
                      <a:pt x="936" y="1"/>
                    </a:moveTo>
                    <a:cubicBezTo>
                      <a:pt x="638" y="1"/>
                      <a:pt x="327" y="19"/>
                      <a:pt x="1" y="57"/>
                    </a:cubicBezTo>
                    <a:cubicBezTo>
                      <a:pt x="201" y="2154"/>
                      <a:pt x="2261" y="3708"/>
                      <a:pt x="4721" y="3708"/>
                    </a:cubicBezTo>
                    <a:cubicBezTo>
                      <a:pt x="4885" y="3708"/>
                      <a:pt x="5051" y="3701"/>
                      <a:pt x="5218" y="3687"/>
                    </a:cubicBezTo>
                    <a:cubicBezTo>
                      <a:pt x="5638" y="3652"/>
                      <a:pt x="6053" y="3570"/>
                      <a:pt x="6457" y="3445"/>
                    </a:cubicBezTo>
                    <a:cubicBezTo>
                      <a:pt x="5867" y="2270"/>
                      <a:pt x="4284" y="1"/>
                      <a:pt x="93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0"/>
              <p:cNvSpPr/>
              <p:nvPr/>
            </p:nvSpPr>
            <p:spPr>
              <a:xfrm>
                <a:off x="-18150" y="6247475"/>
                <a:ext cx="2438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2121" extrusionOk="0">
                    <a:moveTo>
                      <a:pt x="8195" y="1"/>
                    </a:moveTo>
                    <a:cubicBezTo>
                      <a:pt x="8084" y="1"/>
                      <a:pt x="7972" y="9"/>
                      <a:pt x="7861" y="25"/>
                    </a:cubicBezTo>
                    <a:cubicBezTo>
                      <a:pt x="7362" y="96"/>
                      <a:pt x="6881" y="262"/>
                      <a:pt x="6390" y="366"/>
                    </a:cubicBezTo>
                    <a:cubicBezTo>
                      <a:pt x="5881" y="476"/>
                      <a:pt x="5366" y="554"/>
                      <a:pt x="4849" y="601"/>
                    </a:cubicBezTo>
                    <a:cubicBezTo>
                      <a:pt x="4438" y="639"/>
                      <a:pt x="4026" y="658"/>
                      <a:pt x="3614" y="658"/>
                    </a:cubicBezTo>
                    <a:cubicBezTo>
                      <a:pt x="3525" y="658"/>
                      <a:pt x="3436" y="657"/>
                      <a:pt x="3347" y="655"/>
                    </a:cubicBezTo>
                    <a:cubicBezTo>
                      <a:pt x="2940" y="648"/>
                      <a:pt x="2530" y="601"/>
                      <a:pt x="2121" y="601"/>
                    </a:cubicBezTo>
                    <a:cubicBezTo>
                      <a:pt x="2035" y="601"/>
                      <a:pt x="1950" y="603"/>
                      <a:pt x="1864" y="608"/>
                    </a:cubicBezTo>
                    <a:cubicBezTo>
                      <a:pt x="1093" y="650"/>
                      <a:pt x="310" y="993"/>
                      <a:pt x="63" y="1793"/>
                    </a:cubicBezTo>
                    <a:cubicBezTo>
                      <a:pt x="0" y="1991"/>
                      <a:pt x="161" y="2121"/>
                      <a:pt x="321" y="2121"/>
                    </a:cubicBezTo>
                    <a:cubicBezTo>
                      <a:pt x="426" y="2121"/>
                      <a:pt x="531" y="2065"/>
                      <a:pt x="571" y="1935"/>
                    </a:cubicBezTo>
                    <a:cubicBezTo>
                      <a:pt x="778" y="1265"/>
                      <a:pt x="1505" y="1141"/>
                      <a:pt x="2126" y="1141"/>
                    </a:cubicBezTo>
                    <a:cubicBezTo>
                      <a:pt x="2226" y="1141"/>
                      <a:pt x="2323" y="1144"/>
                      <a:pt x="2415" y="1149"/>
                    </a:cubicBezTo>
                    <a:cubicBezTo>
                      <a:pt x="2844" y="1169"/>
                      <a:pt x="3269" y="1185"/>
                      <a:pt x="3695" y="1185"/>
                    </a:cubicBezTo>
                    <a:cubicBezTo>
                      <a:pt x="4079" y="1185"/>
                      <a:pt x="4463" y="1172"/>
                      <a:pt x="4849" y="1137"/>
                    </a:cubicBezTo>
                    <a:cubicBezTo>
                      <a:pt x="5622" y="1066"/>
                      <a:pt x="6386" y="933"/>
                      <a:pt x="7139" y="738"/>
                    </a:cubicBezTo>
                    <a:cubicBezTo>
                      <a:pt x="7440" y="660"/>
                      <a:pt x="7879" y="532"/>
                      <a:pt x="8279" y="532"/>
                    </a:cubicBezTo>
                    <a:cubicBezTo>
                      <a:pt x="8662" y="532"/>
                      <a:pt x="9010" y="650"/>
                      <a:pt x="9164" y="1043"/>
                    </a:cubicBezTo>
                    <a:cubicBezTo>
                      <a:pt x="9214" y="1168"/>
                      <a:pt x="9324" y="1222"/>
                      <a:pt x="9431" y="1222"/>
                    </a:cubicBezTo>
                    <a:cubicBezTo>
                      <a:pt x="9595" y="1222"/>
                      <a:pt x="9751" y="1095"/>
                      <a:pt x="9674" y="901"/>
                    </a:cubicBezTo>
                    <a:cubicBezTo>
                      <a:pt x="9422" y="263"/>
                      <a:pt x="8823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0"/>
              <p:cNvSpPr/>
              <p:nvPr/>
            </p:nvSpPr>
            <p:spPr>
              <a:xfrm>
                <a:off x="-119775" y="59629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2" y="1"/>
                    </a:moveTo>
                    <a:cubicBezTo>
                      <a:pt x="3943" y="1"/>
                      <a:pt x="3873" y="3"/>
                      <a:pt x="3804" y="8"/>
                    </a:cubicBezTo>
                    <a:cubicBezTo>
                      <a:pt x="3847" y="6"/>
                      <a:pt x="3891" y="5"/>
                      <a:pt x="3934" y="5"/>
                    </a:cubicBezTo>
                    <a:cubicBezTo>
                      <a:pt x="4192" y="5"/>
                      <a:pt x="4449" y="39"/>
                      <a:pt x="4700" y="105"/>
                    </a:cubicBezTo>
                    <a:lnTo>
                      <a:pt x="4702" y="105"/>
                    </a:lnTo>
                    <a:cubicBezTo>
                      <a:pt x="5277" y="267"/>
                      <a:pt x="5804" y="567"/>
                      <a:pt x="6234" y="981"/>
                    </a:cubicBezTo>
                    <a:cubicBezTo>
                      <a:pt x="6665" y="1391"/>
                      <a:pt x="7022" y="1871"/>
                      <a:pt x="7290" y="2401"/>
                    </a:cubicBezTo>
                    <a:cubicBezTo>
                      <a:pt x="7836" y="3457"/>
                      <a:pt x="8058" y="4659"/>
                      <a:pt x="8014" y="5838"/>
                    </a:cubicBezTo>
                    <a:cubicBezTo>
                      <a:pt x="7961" y="7016"/>
                      <a:pt x="7617" y="8198"/>
                      <a:pt x="6926" y="9152"/>
                    </a:cubicBezTo>
                    <a:cubicBezTo>
                      <a:pt x="6580" y="9625"/>
                      <a:pt x="6143" y="10033"/>
                      <a:pt x="5629" y="10304"/>
                    </a:cubicBezTo>
                    <a:cubicBezTo>
                      <a:pt x="5194" y="10538"/>
                      <a:pt x="4709" y="10659"/>
                      <a:pt x="4220" y="10659"/>
                    </a:cubicBezTo>
                    <a:cubicBezTo>
                      <a:pt x="4130" y="10659"/>
                      <a:pt x="4041" y="10655"/>
                      <a:pt x="3951" y="10647"/>
                    </a:cubicBezTo>
                    <a:cubicBezTo>
                      <a:pt x="3663" y="10615"/>
                      <a:pt x="3380" y="10547"/>
                      <a:pt x="3109" y="10442"/>
                    </a:cubicBezTo>
                    <a:cubicBezTo>
                      <a:pt x="2843" y="10327"/>
                      <a:pt x="2582" y="10193"/>
                      <a:pt x="2350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7"/>
                      <a:pt x="219" y="6552"/>
                      <a:pt x="182" y="5372"/>
                    </a:cubicBezTo>
                    <a:cubicBezTo>
                      <a:pt x="134" y="4191"/>
                      <a:pt x="397" y="2988"/>
                      <a:pt x="990" y="1961"/>
                    </a:cubicBezTo>
                    <a:cubicBezTo>
                      <a:pt x="1285" y="1449"/>
                      <a:pt x="1677" y="984"/>
                      <a:pt x="2155" y="632"/>
                    </a:cubicBezTo>
                    <a:cubicBezTo>
                      <a:pt x="2631" y="279"/>
                      <a:pt x="3206" y="49"/>
                      <a:pt x="3804" y="6"/>
                    </a:cubicBezTo>
                    <a:lnTo>
                      <a:pt x="3804" y="6"/>
                    </a:lnTo>
                    <a:cubicBezTo>
                      <a:pt x="3204" y="33"/>
                      <a:pt x="2623" y="249"/>
                      <a:pt x="2126" y="593"/>
                    </a:cubicBezTo>
                    <a:cubicBezTo>
                      <a:pt x="1631" y="937"/>
                      <a:pt x="1224" y="1398"/>
                      <a:pt x="909" y="1911"/>
                    </a:cubicBezTo>
                    <a:cubicBezTo>
                      <a:pt x="285" y="2945"/>
                      <a:pt x="1" y="4171"/>
                      <a:pt x="31" y="5376"/>
                    </a:cubicBezTo>
                    <a:cubicBezTo>
                      <a:pt x="46" y="6582"/>
                      <a:pt x="363" y="7798"/>
                      <a:pt x="1011" y="8830"/>
                    </a:cubicBezTo>
                    <a:cubicBezTo>
                      <a:pt x="1334" y="9343"/>
                      <a:pt x="1743" y="9808"/>
                      <a:pt x="2238" y="10171"/>
                    </a:cubicBezTo>
                    <a:cubicBezTo>
                      <a:pt x="2482" y="10357"/>
                      <a:pt x="2755" y="10499"/>
                      <a:pt x="3036" y="10623"/>
                    </a:cubicBezTo>
                    <a:cubicBezTo>
                      <a:pt x="3324" y="10735"/>
                      <a:pt x="3626" y="10810"/>
                      <a:pt x="3933" y="10845"/>
                    </a:cubicBezTo>
                    <a:cubicBezTo>
                      <a:pt x="4030" y="10855"/>
                      <a:pt x="4129" y="10860"/>
                      <a:pt x="4227" y="10860"/>
                    </a:cubicBezTo>
                    <a:cubicBezTo>
                      <a:pt x="4745" y="10860"/>
                      <a:pt x="5265" y="10721"/>
                      <a:pt x="5719" y="10477"/>
                    </a:cubicBezTo>
                    <a:cubicBezTo>
                      <a:pt x="6263" y="10186"/>
                      <a:pt x="6719" y="9754"/>
                      <a:pt x="7075" y="9260"/>
                    </a:cubicBezTo>
                    <a:cubicBezTo>
                      <a:pt x="7785" y="8267"/>
                      <a:pt x="8136" y="7052"/>
                      <a:pt x="8177" y="5845"/>
                    </a:cubicBezTo>
                    <a:cubicBezTo>
                      <a:pt x="8204" y="4638"/>
                      <a:pt x="7960" y="3416"/>
                      <a:pt x="7387" y="2350"/>
                    </a:cubicBezTo>
                    <a:cubicBezTo>
                      <a:pt x="7107" y="1813"/>
                      <a:pt x="6733" y="1332"/>
                      <a:pt x="6282" y="928"/>
                    </a:cubicBezTo>
                    <a:cubicBezTo>
                      <a:pt x="5834" y="522"/>
                      <a:pt x="5294" y="232"/>
                      <a:pt x="4707" y="81"/>
                    </a:cubicBezTo>
                    <a:lnTo>
                      <a:pt x="4706" y="81"/>
                    </a:lnTo>
                    <a:cubicBezTo>
                      <a:pt x="4478" y="27"/>
                      <a:pt x="4245" y="1"/>
                      <a:pt x="4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0"/>
              <p:cNvSpPr/>
              <p:nvPr/>
            </p:nvSpPr>
            <p:spPr>
              <a:xfrm>
                <a:off x="143100" y="5944150"/>
                <a:ext cx="205100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0" extrusionOk="0">
                    <a:moveTo>
                      <a:pt x="4005" y="0"/>
                    </a:moveTo>
                    <a:cubicBezTo>
                      <a:pt x="3938" y="0"/>
                      <a:pt x="3870" y="3"/>
                      <a:pt x="3802" y="7"/>
                    </a:cubicBezTo>
                    <a:cubicBezTo>
                      <a:pt x="3843" y="6"/>
                      <a:pt x="3884" y="5"/>
                      <a:pt x="3924" y="5"/>
                    </a:cubicBezTo>
                    <a:cubicBezTo>
                      <a:pt x="4185" y="5"/>
                      <a:pt x="4447" y="38"/>
                      <a:pt x="4701" y="104"/>
                    </a:cubicBezTo>
                    <a:lnTo>
                      <a:pt x="4702" y="104"/>
                    </a:lnTo>
                    <a:cubicBezTo>
                      <a:pt x="5277" y="266"/>
                      <a:pt x="5802" y="568"/>
                      <a:pt x="6233" y="982"/>
                    </a:cubicBezTo>
                    <a:cubicBezTo>
                      <a:pt x="6663" y="1390"/>
                      <a:pt x="7021" y="1870"/>
                      <a:pt x="7289" y="2400"/>
                    </a:cubicBezTo>
                    <a:cubicBezTo>
                      <a:pt x="7834" y="3456"/>
                      <a:pt x="8058" y="4658"/>
                      <a:pt x="8012" y="5839"/>
                    </a:cubicBezTo>
                    <a:cubicBezTo>
                      <a:pt x="7962" y="7016"/>
                      <a:pt x="7616" y="8199"/>
                      <a:pt x="6924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5" y="10659"/>
                      <a:pt x="4213" y="10659"/>
                    </a:cubicBezTo>
                    <a:cubicBezTo>
                      <a:pt x="4125" y="10659"/>
                      <a:pt x="4037" y="10655"/>
                      <a:pt x="3950" y="10648"/>
                    </a:cubicBezTo>
                    <a:cubicBezTo>
                      <a:pt x="3662" y="10615"/>
                      <a:pt x="3379" y="10546"/>
                      <a:pt x="3109" y="10443"/>
                    </a:cubicBezTo>
                    <a:cubicBezTo>
                      <a:pt x="2843" y="10326"/>
                      <a:pt x="2582" y="10193"/>
                      <a:pt x="2348" y="10016"/>
                    </a:cubicBezTo>
                    <a:cubicBezTo>
                      <a:pt x="1875" y="9673"/>
                      <a:pt x="1479" y="9227"/>
                      <a:pt x="1162" y="8732"/>
                    </a:cubicBezTo>
                    <a:cubicBezTo>
                      <a:pt x="529" y="7736"/>
                      <a:pt x="219" y="6551"/>
                      <a:pt x="180" y="5371"/>
                    </a:cubicBezTo>
                    <a:cubicBezTo>
                      <a:pt x="133" y="4190"/>
                      <a:pt x="396" y="2987"/>
                      <a:pt x="989" y="1960"/>
                    </a:cubicBezTo>
                    <a:cubicBezTo>
                      <a:pt x="1285" y="1448"/>
                      <a:pt x="1677" y="983"/>
                      <a:pt x="2153" y="631"/>
                    </a:cubicBezTo>
                    <a:cubicBezTo>
                      <a:pt x="2631" y="278"/>
                      <a:pt x="3204" y="48"/>
                      <a:pt x="3802" y="5"/>
                    </a:cubicBezTo>
                    <a:lnTo>
                      <a:pt x="3802" y="5"/>
                    </a:lnTo>
                    <a:cubicBezTo>
                      <a:pt x="3204" y="33"/>
                      <a:pt x="2621" y="248"/>
                      <a:pt x="2126" y="592"/>
                    </a:cubicBezTo>
                    <a:cubicBezTo>
                      <a:pt x="1631" y="936"/>
                      <a:pt x="1223" y="1397"/>
                      <a:pt x="907" y="1911"/>
                    </a:cubicBezTo>
                    <a:cubicBezTo>
                      <a:pt x="284" y="2946"/>
                      <a:pt x="1" y="4170"/>
                      <a:pt x="29" y="5375"/>
                    </a:cubicBezTo>
                    <a:cubicBezTo>
                      <a:pt x="46" y="6582"/>
                      <a:pt x="362" y="7797"/>
                      <a:pt x="1009" y="8829"/>
                    </a:cubicBezTo>
                    <a:cubicBezTo>
                      <a:pt x="1333" y="9343"/>
                      <a:pt x="1743" y="9809"/>
                      <a:pt x="2236" y="10170"/>
                    </a:cubicBezTo>
                    <a:cubicBezTo>
                      <a:pt x="2480" y="10356"/>
                      <a:pt x="2755" y="10499"/>
                      <a:pt x="3036" y="10622"/>
                    </a:cubicBezTo>
                    <a:cubicBezTo>
                      <a:pt x="3323" y="10736"/>
                      <a:pt x="3624" y="10810"/>
                      <a:pt x="3931" y="10844"/>
                    </a:cubicBezTo>
                    <a:cubicBezTo>
                      <a:pt x="4029" y="10855"/>
                      <a:pt x="4128" y="10860"/>
                      <a:pt x="4226" y="10860"/>
                    </a:cubicBezTo>
                    <a:cubicBezTo>
                      <a:pt x="4745" y="10860"/>
                      <a:pt x="5264" y="10720"/>
                      <a:pt x="5718" y="10477"/>
                    </a:cubicBezTo>
                    <a:cubicBezTo>
                      <a:pt x="6262" y="10187"/>
                      <a:pt x="6717" y="9754"/>
                      <a:pt x="7073" y="9261"/>
                    </a:cubicBezTo>
                    <a:cubicBezTo>
                      <a:pt x="7785" y="8266"/>
                      <a:pt x="8134" y="7051"/>
                      <a:pt x="8175" y="5844"/>
                    </a:cubicBezTo>
                    <a:cubicBezTo>
                      <a:pt x="8204" y="4639"/>
                      <a:pt x="7958" y="3416"/>
                      <a:pt x="7385" y="2349"/>
                    </a:cubicBezTo>
                    <a:cubicBezTo>
                      <a:pt x="7106" y="1814"/>
                      <a:pt x="6731" y="1333"/>
                      <a:pt x="6280" y="929"/>
                    </a:cubicBezTo>
                    <a:cubicBezTo>
                      <a:pt x="5833" y="522"/>
                      <a:pt x="5292" y="231"/>
                      <a:pt x="4707" y="82"/>
                    </a:cubicBezTo>
                    <a:lnTo>
                      <a:pt x="4704" y="82"/>
                    </a:lnTo>
                    <a:cubicBezTo>
                      <a:pt x="4475" y="28"/>
                      <a:pt x="4241" y="0"/>
                      <a:pt x="4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0"/>
              <p:cNvSpPr/>
              <p:nvPr/>
            </p:nvSpPr>
            <p:spPr>
              <a:xfrm>
                <a:off x="-315750" y="5394575"/>
                <a:ext cx="640475" cy="53720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21488" extrusionOk="0">
                    <a:moveTo>
                      <a:pt x="5133" y="1"/>
                    </a:moveTo>
                    <a:lnTo>
                      <a:pt x="5133" y="1"/>
                    </a:lnTo>
                    <a:cubicBezTo>
                      <a:pt x="3929" y="314"/>
                      <a:pt x="2835" y="1082"/>
                      <a:pt x="2062" y="2070"/>
                    </a:cubicBezTo>
                    <a:cubicBezTo>
                      <a:pt x="999" y="3423"/>
                      <a:pt x="487" y="5145"/>
                      <a:pt x="328" y="6858"/>
                    </a:cubicBezTo>
                    <a:cubicBezTo>
                      <a:pt x="1" y="10389"/>
                      <a:pt x="1146" y="14029"/>
                      <a:pt x="3435" y="16738"/>
                    </a:cubicBezTo>
                    <a:cubicBezTo>
                      <a:pt x="5723" y="19446"/>
                      <a:pt x="9119" y="21183"/>
                      <a:pt x="12656" y="21451"/>
                    </a:cubicBezTo>
                    <a:cubicBezTo>
                      <a:pt x="12981" y="21476"/>
                      <a:pt x="13306" y="21488"/>
                      <a:pt x="13631" y="21488"/>
                    </a:cubicBezTo>
                    <a:cubicBezTo>
                      <a:pt x="16850" y="21488"/>
                      <a:pt x="20059" y="20297"/>
                      <a:pt x="22485" y="18180"/>
                    </a:cubicBezTo>
                    <a:cubicBezTo>
                      <a:pt x="22960" y="17765"/>
                      <a:pt x="23409" y="17312"/>
                      <a:pt x="23955" y="16994"/>
                    </a:cubicBezTo>
                    <a:cubicBezTo>
                      <a:pt x="24337" y="16768"/>
                      <a:pt x="24782" y="16617"/>
                      <a:pt x="25220" y="16617"/>
                    </a:cubicBezTo>
                    <a:cubicBezTo>
                      <a:pt x="25354" y="16617"/>
                      <a:pt x="25488" y="16631"/>
                      <a:pt x="25619" y="16661"/>
                    </a:cubicBezTo>
                    <a:cubicBezTo>
                      <a:pt x="24928" y="15533"/>
                      <a:pt x="23535" y="14961"/>
                      <a:pt x="22203" y="14961"/>
                    </a:cubicBezTo>
                    <a:cubicBezTo>
                      <a:pt x="22176" y="14961"/>
                      <a:pt x="22149" y="14961"/>
                      <a:pt x="22122" y="14961"/>
                    </a:cubicBezTo>
                    <a:cubicBezTo>
                      <a:pt x="20727" y="14985"/>
                      <a:pt x="19400" y="15536"/>
                      <a:pt x="18167" y="16183"/>
                    </a:cubicBezTo>
                    <a:cubicBezTo>
                      <a:pt x="16933" y="16833"/>
                      <a:pt x="15745" y="17583"/>
                      <a:pt x="14433" y="18055"/>
                    </a:cubicBezTo>
                    <a:cubicBezTo>
                      <a:pt x="13404" y="18425"/>
                      <a:pt x="12317" y="18603"/>
                      <a:pt x="11228" y="18603"/>
                    </a:cubicBezTo>
                    <a:cubicBezTo>
                      <a:pt x="8783" y="18603"/>
                      <a:pt x="6324" y="17709"/>
                      <a:pt x="4467" y="16104"/>
                    </a:cubicBezTo>
                    <a:cubicBezTo>
                      <a:pt x="1782" y="13783"/>
                      <a:pt x="390" y="10107"/>
                      <a:pt x="677" y="6572"/>
                    </a:cubicBezTo>
                    <a:cubicBezTo>
                      <a:pt x="821" y="4812"/>
                      <a:pt x="1379" y="3041"/>
                      <a:pt x="2535" y="1711"/>
                    </a:cubicBezTo>
                    <a:cubicBezTo>
                      <a:pt x="3223" y="919"/>
                      <a:pt x="4141" y="306"/>
                      <a:pt x="51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0"/>
              <p:cNvSpPr/>
              <p:nvPr/>
            </p:nvSpPr>
            <p:spPr>
              <a:xfrm>
                <a:off x="-284000" y="5390650"/>
                <a:ext cx="616825" cy="421150"/>
              </a:xfrm>
              <a:custGeom>
                <a:avLst/>
                <a:gdLst/>
                <a:ahLst/>
                <a:cxnLst/>
                <a:rect l="l" t="t" r="r" b="b"/>
                <a:pathLst>
                  <a:path w="24673" h="16846" extrusionOk="0">
                    <a:moveTo>
                      <a:pt x="5062" y="0"/>
                    </a:moveTo>
                    <a:cubicBezTo>
                      <a:pt x="4997" y="0"/>
                      <a:pt x="4933" y="3"/>
                      <a:pt x="4868" y="7"/>
                    </a:cubicBezTo>
                    <a:cubicBezTo>
                      <a:pt x="2514" y="580"/>
                      <a:pt x="585" y="2700"/>
                      <a:pt x="304" y="5117"/>
                    </a:cubicBezTo>
                    <a:cubicBezTo>
                      <a:pt x="0" y="7713"/>
                      <a:pt x="1626" y="10413"/>
                      <a:pt x="4061" y="11361"/>
                    </a:cubicBezTo>
                    <a:cubicBezTo>
                      <a:pt x="4888" y="11683"/>
                      <a:pt x="5765" y="11813"/>
                      <a:pt x="6652" y="11813"/>
                    </a:cubicBezTo>
                    <a:cubicBezTo>
                      <a:pt x="7644" y="11813"/>
                      <a:pt x="8649" y="11651"/>
                      <a:pt x="9612" y="11415"/>
                    </a:cubicBezTo>
                    <a:cubicBezTo>
                      <a:pt x="11437" y="10968"/>
                      <a:pt x="13197" y="10264"/>
                      <a:pt x="15046" y="9922"/>
                    </a:cubicBezTo>
                    <a:cubicBezTo>
                      <a:pt x="15700" y="9801"/>
                      <a:pt x="16375" y="9728"/>
                      <a:pt x="17045" y="9728"/>
                    </a:cubicBezTo>
                    <a:cubicBezTo>
                      <a:pt x="18270" y="9728"/>
                      <a:pt x="19478" y="9970"/>
                      <a:pt x="20520" y="10596"/>
                    </a:cubicBezTo>
                    <a:cubicBezTo>
                      <a:pt x="22664" y="11879"/>
                      <a:pt x="23613" y="14442"/>
                      <a:pt x="24381" y="16827"/>
                    </a:cubicBezTo>
                    <a:cubicBezTo>
                      <a:pt x="24403" y="16832"/>
                      <a:pt x="24427" y="16840"/>
                      <a:pt x="24449" y="16846"/>
                    </a:cubicBezTo>
                    <a:lnTo>
                      <a:pt x="24468" y="16783"/>
                    </a:lnTo>
                    <a:cubicBezTo>
                      <a:pt x="24673" y="14883"/>
                      <a:pt x="24673" y="12935"/>
                      <a:pt x="24132" y="11105"/>
                    </a:cubicBezTo>
                    <a:cubicBezTo>
                      <a:pt x="23591" y="9274"/>
                      <a:pt x="22466" y="7566"/>
                      <a:pt x="20813" y="6610"/>
                    </a:cubicBezTo>
                    <a:cubicBezTo>
                      <a:pt x="19627" y="5923"/>
                      <a:pt x="18265" y="5667"/>
                      <a:pt x="16884" y="5667"/>
                    </a:cubicBezTo>
                    <a:cubicBezTo>
                      <a:pt x="16080" y="5667"/>
                      <a:pt x="15270" y="5754"/>
                      <a:pt x="14485" y="5893"/>
                    </a:cubicBezTo>
                    <a:cubicBezTo>
                      <a:pt x="12353" y="6271"/>
                      <a:pt x="10288" y="7002"/>
                      <a:pt x="8144" y="7303"/>
                    </a:cubicBezTo>
                    <a:cubicBezTo>
                      <a:pt x="7682" y="7369"/>
                      <a:pt x="7209" y="7412"/>
                      <a:pt x="6738" y="7412"/>
                    </a:cubicBezTo>
                    <a:cubicBezTo>
                      <a:pt x="5856" y="7412"/>
                      <a:pt x="4986" y="7261"/>
                      <a:pt x="4229" y="6825"/>
                    </a:cubicBezTo>
                    <a:cubicBezTo>
                      <a:pt x="2949" y="6083"/>
                      <a:pt x="2195" y="4527"/>
                      <a:pt x="2410" y="3063"/>
                    </a:cubicBezTo>
                    <a:cubicBezTo>
                      <a:pt x="2617" y="1630"/>
                      <a:pt x="3739" y="373"/>
                      <a:pt x="5137" y="2"/>
                    </a:cubicBezTo>
                    <a:cubicBezTo>
                      <a:pt x="5112" y="1"/>
                      <a:pt x="5087" y="0"/>
                      <a:pt x="50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0"/>
              <p:cNvSpPr/>
              <p:nvPr/>
            </p:nvSpPr>
            <p:spPr>
              <a:xfrm>
                <a:off x="-306000" y="5390800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6" y="1"/>
                    </a:moveTo>
                    <a:lnTo>
                      <a:pt x="5746" y="1"/>
                    </a:lnTo>
                    <a:cubicBezTo>
                      <a:pt x="5407" y="13"/>
                      <a:pt x="5072" y="62"/>
                      <a:pt x="4744" y="150"/>
                    </a:cubicBezTo>
                    <a:cubicBezTo>
                      <a:pt x="3751" y="455"/>
                      <a:pt x="2833" y="1069"/>
                      <a:pt x="2145" y="1860"/>
                    </a:cubicBezTo>
                    <a:cubicBezTo>
                      <a:pt x="989" y="3191"/>
                      <a:pt x="433" y="4963"/>
                      <a:pt x="287" y="6721"/>
                    </a:cubicBezTo>
                    <a:cubicBezTo>
                      <a:pt x="0" y="10258"/>
                      <a:pt x="1392" y="13934"/>
                      <a:pt x="4078" y="16253"/>
                    </a:cubicBezTo>
                    <a:cubicBezTo>
                      <a:pt x="5937" y="17858"/>
                      <a:pt x="8398" y="18752"/>
                      <a:pt x="10844" y="18752"/>
                    </a:cubicBezTo>
                    <a:cubicBezTo>
                      <a:pt x="11932" y="18752"/>
                      <a:pt x="13017" y="18575"/>
                      <a:pt x="14044" y="18206"/>
                    </a:cubicBezTo>
                    <a:cubicBezTo>
                      <a:pt x="15355" y="17734"/>
                      <a:pt x="16544" y="16979"/>
                      <a:pt x="17778" y="16334"/>
                    </a:cubicBezTo>
                    <a:cubicBezTo>
                      <a:pt x="19012" y="15689"/>
                      <a:pt x="20339" y="15134"/>
                      <a:pt x="21734" y="15111"/>
                    </a:cubicBezTo>
                    <a:cubicBezTo>
                      <a:pt x="21759" y="15110"/>
                      <a:pt x="21784" y="15110"/>
                      <a:pt x="21809" y="15110"/>
                    </a:cubicBezTo>
                    <a:cubicBezTo>
                      <a:pt x="23141" y="15110"/>
                      <a:pt x="24537" y="15683"/>
                      <a:pt x="25229" y="16812"/>
                    </a:cubicBezTo>
                    <a:lnTo>
                      <a:pt x="25261" y="16821"/>
                    </a:lnTo>
                    <a:cubicBezTo>
                      <a:pt x="24493" y="14436"/>
                      <a:pt x="23544" y="11873"/>
                      <a:pt x="21398" y="10589"/>
                    </a:cubicBezTo>
                    <a:cubicBezTo>
                      <a:pt x="20356" y="9963"/>
                      <a:pt x="19145" y="9720"/>
                      <a:pt x="17919" y="9720"/>
                    </a:cubicBezTo>
                    <a:cubicBezTo>
                      <a:pt x="17250" y="9720"/>
                      <a:pt x="16576" y="9793"/>
                      <a:pt x="15924" y="9914"/>
                    </a:cubicBezTo>
                    <a:cubicBezTo>
                      <a:pt x="14078" y="10260"/>
                      <a:pt x="12319" y="10962"/>
                      <a:pt x="10490" y="11409"/>
                    </a:cubicBezTo>
                    <a:cubicBezTo>
                      <a:pt x="9525" y="11644"/>
                      <a:pt x="8520" y="11807"/>
                      <a:pt x="7528" y="11807"/>
                    </a:cubicBezTo>
                    <a:cubicBezTo>
                      <a:pt x="6641" y="11807"/>
                      <a:pt x="5766" y="11677"/>
                      <a:pt x="4939" y="11355"/>
                    </a:cubicBezTo>
                    <a:cubicBezTo>
                      <a:pt x="2504" y="10407"/>
                      <a:pt x="878" y="7706"/>
                      <a:pt x="1182" y="5111"/>
                    </a:cubicBezTo>
                    <a:cubicBezTo>
                      <a:pt x="1463" y="2692"/>
                      <a:pt x="3392" y="572"/>
                      <a:pt x="5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0"/>
              <p:cNvSpPr/>
              <p:nvPr/>
            </p:nvSpPr>
            <p:spPr>
              <a:xfrm>
                <a:off x="-233875" y="5706025"/>
                <a:ext cx="259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7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0"/>
              <p:cNvSpPr/>
              <p:nvPr/>
            </p:nvSpPr>
            <p:spPr>
              <a:xfrm>
                <a:off x="-147050" y="57816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0"/>
              <p:cNvSpPr/>
              <p:nvPr/>
            </p:nvSpPr>
            <p:spPr>
              <a:xfrm>
                <a:off x="-194175" y="57407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0"/>
              <p:cNvSpPr/>
              <p:nvPr/>
            </p:nvSpPr>
            <p:spPr>
              <a:xfrm>
                <a:off x="138200" y="568987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0"/>
              <p:cNvSpPr/>
              <p:nvPr/>
            </p:nvSpPr>
            <p:spPr>
              <a:xfrm>
                <a:off x="182850" y="57246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4" y="803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0"/>
              <p:cNvSpPr/>
              <p:nvPr/>
            </p:nvSpPr>
            <p:spPr>
              <a:xfrm>
                <a:off x="180350" y="56650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7" y="1"/>
                    </a:moveTo>
                    <a:cubicBezTo>
                      <a:pt x="2" y="1"/>
                      <a:pt x="0" y="802"/>
                      <a:pt x="517" y="802"/>
                    </a:cubicBezTo>
                    <a:cubicBezTo>
                      <a:pt x="1036" y="802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0"/>
              <p:cNvSpPr/>
              <p:nvPr/>
            </p:nvSpPr>
            <p:spPr>
              <a:xfrm>
                <a:off x="158650" y="57475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0"/>
              <p:cNvSpPr/>
              <p:nvPr/>
            </p:nvSpPr>
            <p:spPr>
              <a:xfrm>
                <a:off x="-139000" y="5723375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40"/>
              <p:cNvSpPr/>
              <p:nvPr/>
            </p:nvSpPr>
            <p:spPr>
              <a:xfrm>
                <a:off x="-181175" y="5696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0"/>
              <p:cNvSpPr/>
              <p:nvPr/>
            </p:nvSpPr>
            <p:spPr>
              <a:xfrm>
                <a:off x="-102400" y="578602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0" y="0"/>
                      <a:pt x="0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0"/>
              <p:cNvSpPr/>
              <p:nvPr/>
            </p:nvSpPr>
            <p:spPr>
              <a:xfrm>
                <a:off x="-190450" y="57822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0"/>
              <p:cNvSpPr/>
              <p:nvPr/>
            </p:nvSpPr>
            <p:spPr>
              <a:xfrm>
                <a:off x="-244425" y="56595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0"/>
              <p:cNvSpPr/>
              <p:nvPr/>
            </p:nvSpPr>
            <p:spPr>
              <a:xfrm>
                <a:off x="57550" y="57810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0"/>
              <p:cNvSpPr/>
              <p:nvPr/>
            </p:nvSpPr>
            <p:spPr>
              <a:xfrm>
                <a:off x="92300" y="57550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0"/>
              <p:cNvSpPr/>
              <p:nvPr/>
            </p:nvSpPr>
            <p:spPr>
              <a:xfrm>
                <a:off x="47650" y="5734525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0"/>
              <p:cNvSpPr/>
              <p:nvPr/>
            </p:nvSpPr>
            <p:spPr>
              <a:xfrm>
                <a:off x="-268575" y="55547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4" y="1"/>
                      <a:pt x="519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0"/>
              <p:cNvSpPr/>
              <p:nvPr/>
            </p:nvSpPr>
            <p:spPr>
              <a:xfrm>
                <a:off x="-231375" y="56080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0"/>
              <p:cNvSpPr/>
              <p:nvPr/>
            </p:nvSpPr>
            <p:spPr>
              <a:xfrm>
                <a:off x="-227700" y="55689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0"/>
              <p:cNvSpPr/>
              <p:nvPr/>
            </p:nvSpPr>
            <p:spPr>
              <a:xfrm>
                <a:off x="-39175" y="56210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0"/>
              <p:cNvSpPr/>
              <p:nvPr/>
            </p:nvSpPr>
            <p:spPr>
              <a:xfrm>
                <a:off x="30900" y="55875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2" y="1"/>
                      <a:pt x="1" y="803"/>
                      <a:pt x="518" y="803"/>
                    </a:cubicBezTo>
                    <a:cubicBezTo>
                      <a:pt x="1036" y="803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0"/>
              <p:cNvSpPr/>
              <p:nvPr/>
            </p:nvSpPr>
            <p:spPr>
              <a:xfrm>
                <a:off x="114625" y="55832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0"/>
              <p:cNvSpPr/>
              <p:nvPr/>
            </p:nvSpPr>
            <p:spPr>
              <a:xfrm>
                <a:off x="12925" y="55615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0"/>
              <p:cNvSpPr/>
              <p:nvPr/>
            </p:nvSpPr>
            <p:spPr>
              <a:xfrm>
                <a:off x="-8750" y="5613600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0"/>
              <p:cNvSpPr/>
              <p:nvPr/>
            </p:nvSpPr>
            <p:spPr>
              <a:xfrm>
                <a:off x="65000" y="5560300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8" y="0"/>
                    </a:moveTo>
                    <a:cubicBezTo>
                      <a:pt x="3" y="0"/>
                      <a:pt x="1" y="802"/>
                      <a:pt x="518" y="802"/>
                    </a:cubicBezTo>
                    <a:cubicBezTo>
                      <a:pt x="1037" y="802"/>
                      <a:pt x="1037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0"/>
              <p:cNvSpPr/>
              <p:nvPr/>
            </p:nvSpPr>
            <p:spPr>
              <a:xfrm>
                <a:off x="167350" y="5800250"/>
                <a:ext cx="258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0"/>
              <p:cNvSpPr/>
              <p:nvPr/>
            </p:nvSpPr>
            <p:spPr>
              <a:xfrm>
                <a:off x="130150" y="5855450"/>
                <a:ext cx="2585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0"/>
              <p:cNvSpPr/>
              <p:nvPr/>
            </p:nvSpPr>
            <p:spPr>
              <a:xfrm>
                <a:off x="114625" y="58164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0"/>
              <p:cNvSpPr/>
              <p:nvPr/>
            </p:nvSpPr>
            <p:spPr>
              <a:xfrm>
                <a:off x="167925" y="58393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0"/>
              <p:cNvSpPr/>
              <p:nvPr/>
            </p:nvSpPr>
            <p:spPr>
              <a:xfrm>
                <a:off x="94750" y="5869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0"/>
              <p:cNvSpPr/>
              <p:nvPr/>
            </p:nvSpPr>
            <p:spPr>
              <a:xfrm>
                <a:off x="34625" y="58653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67" name="Google Shape;2467;p40"/>
          <p:cNvSpPr/>
          <p:nvPr/>
        </p:nvSpPr>
        <p:spPr>
          <a:xfrm flipH="1">
            <a:off x="5866398" y="4608500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52" y="1501982"/>
            <a:ext cx="5348220" cy="2958040"/>
          </a:xfrm>
          <a:prstGeom prst="rect">
            <a:avLst/>
          </a:prstGeom>
        </p:spPr>
      </p:pic>
      <p:sp>
        <p:nvSpPr>
          <p:cNvPr id="238" name="Google Shape;2235;p40"/>
          <p:cNvSpPr txBox="1">
            <a:spLocks/>
          </p:cNvSpPr>
          <p:nvPr/>
        </p:nvSpPr>
        <p:spPr>
          <a:xfrm>
            <a:off x="2411760" y="-843344"/>
            <a:ext cx="3888432" cy="168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12900" b="1" i="0" u="none" strike="noStrike" cap="none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IN" sz="4000" u="sng" dirty="0" smtClean="0">
                <a:solidFill>
                  <a:schemeClr val="dk1"/>
                </a:solidFill>
              </a:rPr>
              <a:t>Keywords</a:t>
            </a:r>
            <a:endParaRPr lang="en-IN" sz="4000" u="sng" dirty="0">
              <a:solidFill>
                <a:schemeClr val="dk1"/>
              </a:solidFill>
            </a:endParaRPr>
          </a:p>
        </p:txBody>
      </p:sp>
      <p:pic>
        <p:nvPicPr>
          <p:cNvPr id="462" name="Picture 4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16" y="4619587"/>
            <a:ext cx="1264004" cy="468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7" name="Google Shape;2237;p40"/>
          <p:cNvGrpSpPr/>
          <p:nvPr/>
        </p:nvGrpSpPr>
        <p:grpSpPr>
          <a:xfrm rot="-935068">
            <a:off x="-260257" y="4359870"/>
            <a:ext cx="2329633" cy="860303"/>
            <a:chOff x="1311650" y="4534700"/>
            <a:chExt cx="636700" cy="235125"/>
          </a:xfrm>
        </p:grpSpPr>
        <p:sp>
          <p:nvSpPr>
            <p:cNvPr id="2238" name="Google Shape;2238;p40"/>
            <p:cNvSpPr/>
            <p:nvPr/>
          </p:nvSpPr>
          <p:spPr>
            <a:xfrm>
              <a:off x="1311650" y="4534700"/>
              <a:ext cx="636700" cy="235125"/>
            </a:xfrm>
            <a:custGeom>
              <a:avLst/>
              <a:gdLst/>
              <a:ahLst/>
              <a:cxnLst/>
              <a:rect l="l" t="t" r="r" b="b"/>
              <a:pathLst>
                <a:path w="25468" h="9405" extrusionOk="0">
                  <a:moveTo>
                    <a:pt x="12651" y="0"/>
                  </a:moveTo>
                  <a:cubicBezTo>
                    <a:pt x="10516" y="0"/>
                    <a:pt x="8379" y="409"/>
                    <a:pt x="6395" y="1203"/>
                  </a:cubicBezTo>
                  <a:cubicBezTo>
                    <a:pt x="3948" y="2186"/>
                    <a:pt x="1760" y="3720"/>
                    <a:pt x="0" y="5686"/>
                  </a:cubicBezTo>
                  <a:cubicBezTo>
                    <a:pt x="151" y="5665"/>
                    <a:pt x="303" y="5655"/>
                    <a:pt x="456" y="5655"/>
                  </a:cubicBezTo>
                  <a:cubicBezTo>
                    <a:pt x="1124" y="5655"/>
                    <a:pt x="1807" y="5842"/>
                    <a:pt x="2422" y="6118"/>
                  </a:cubicBezTo>
                  <a:cubicBezTo>
                    <a:pt x="3409" y="6565"/>
                    <a:pt x="4278" y="7221"/>
                    <a:pt x="5226" y="7743"/>
                  </a:cubicBezTo>
                  <a:cubicBezTo>
                    <a:pt x="6019" y="8178"/>
                    <a:pt x="6909" y="8520"/>
                    <a:pt x="7803" y="8520"/>
                  </a:cubicBezTo>
                  <a:cubicBezTo>
                    <a:pt x="7975" y="8520"/>
                    <a:pt x="8147" y="8508"/>
                    <a:pt x="8319" y="8481"/>
                  </a:cubicBezTo>
                  <a:cubicBezTo>
                    <a:pt x="9383" y="8311"/>
                    <a:pt x="10393" y="7437"/>
                    <a:pt x="10407" y="6355"/>
                  </a:cubicBezTo>
                  <a:cubicBezTo>
                    <a:pt x="11289" y="8214"/>
                    <a:pt x="13339" y="9405"/>
                    <a:pt x="15381" y="9405"/>
                  </a:cubicBezTo>
                  <a:cubicBezTo>
                    <a:pt x="15866" y="9405"/>
                    <a:pt x="16350" y="9337"/>
                    <a:pt x="16819" y="9196"/>
                  </a:cubicBezTo>
                  <a:cubicBezTo>
                    <a:pt x="18342" y="8735"/>
                    <a:pt x="19573" y="7637"/>
                    <a:pt x="20946" y="6833"/>
                  </a:cubicBezTo>
                  <a:cubicBezTo>
                    <a:pt x="21818" y="6327"/>
                    <a:pt x="22854" y="5947"/>
                    <a:pt x="23841" y="5947"/>
                  </a:cubicBezTo>
                  <a:cubicBezTo>
                    <a:pt x="24413" y="5947"/>
                    <a:pt x="24969" y="6074"/>
                    <a:pt x="25468" y="6379"/>
                  </a:cubicBezTo>
                  <a:cubicBezTo>
                    <a:pt x="23363" y="3526"/>
                    <a:pt x="20248" y="1449"/>
                    <a:pt x="16822" y="538"/>
                  </a:cubicBezTo>
                  <a:cubicBezTo>
                    <a:pt x="15463" y="178"/>
                    <a:pt x="14057" y="0"/>
                    <a:pt x="12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1340750" y="4583750"/>
              <a:ext cx="573300" cy="113825"/>
            </a:xfrm>
            <a:custGeom>
              <a:avLst/>
              <a:gdLst/>
              <a:ahLst/>
              <a:cxnLst/>
              <a:rect l="l" t="t" r="r" b="b"/>
              <a:pathLst>
                <a:path w="22932" h="4553" extrusionOk="0">
                  <a:moveTo>
                    <a:pt x="11069" y="1"/>
                  </a:moveTo>
                  <a:cubicBezTo>
                    <a:pt x="7296" y="1"/>
                    <a:pt x="3518" y="997"/>
                    <a:pt x="145" y="2997"/>
                  </a:cubicBezTo>
                  <a:cubicBezTo>
                    <a:pt x="1" y="3082"/>
                    <a:pt x="93" y="3282"/>
                    <a:pt x="230" y="3282"/>
                  </a:cubicBezTo>
                  <a:cubicBezTo>
                    <a:pt x="255" y="3282"/>
                    <a:pt x="282" y="3275"/>
                    <a:pt x="309" y="3259"/>
                  </a:cubicBezTo>
                  <a:cubicBezTo>
                    <a:pt x="1450" y="2586"/>
                    <a:pt x="2652" y="2022"/>
                    <a:pt x="3899" y="1575"/>
                  </a:cubicBezTo>
                  <a:lnTo>
                    <a:pt x="7784" y="4519"/>
                  </a:lnTo>
                  <a:cubicBezTo>
                    <a:pt x="7815" y="4542"/>
                    <a:pt x="7848" y="4552"/>
                    <a:pt x="7880" y="4552"/>
                  </a:cubicBezTo>
                  <a:cubicBezTo>
                    <a:pt x="8010" y="4552"/>
                    <a:pt x="8122" y="4390"/>
                    <a:pt x="7996" y="4293"/>
                  </a:cubicBezTo>
                  <a:lnTo>
                    <a:pt x="4245" y="1451"/>
                  </a:lnTo>
                  <a:cubicBezTo>
                    <a:pt x="5597" y="987"/>
                    <a:pt x="6992" y="659"/>
                    <a:pt x="8409" y="475"/>
                  </a:cubicBezTo>
                  <a:cubicBezTo>
                    <a:pt x="8412" y="481"/>
                    <a:pt x="8416" y="487"/>
                    <a:pt x="8421" y="492"/>
                  </a:cubicBezTo>
                  <a:lnTo>
                    <a:pt x="12268" y="4071"/>
                  </a:lnTo>
                  <a:cubicBezTo>
                    <a:pt x="12300" y="4101"/>
                    <a:pt x="12335" y="4113"/>
                    <a:pt x="12369" y="4113"/>
                  </a:cubicBezTo>
                  <a:cubicBezTo>
                    <a:pt x="12490" y="4113"/>
                    <a:pt x="12594" y="3953"/>
                    <a:pt x="12480" y="3846"/>
                  </a:cubicBezTo>
                  <a:lnTo>
                    <a:pt x="8807" y="429"/>
                  </a:lnTo>
                  <a:cubicBezTo>
                    <a:pt x="8901" y="419"/>
                    <a:pt x="8994" y="407"/>
                    <a:pt x="9085" y="397"/>
                  </a:cubicBezTo>
                  <a:cubicBezTo>
                    <a:pt x="9739" y="335"/>
                    <a:pt x="10395" y="304"/>
                    <a:pt x="11050" y="304"/>
                  </a:cubicBezTo>
                  <a:cubicBezTo>
                    <a:pt x="11891" y="304"/>
                    <a:pt x="12732" y="355"/>
                    <a:pt x="13568" y="456"/>
                  </a:cubicBezTo>
                  <a:lnTo>
                    <a:pt x="17050" y="4044"/>
                  </a:lnTo>
                  <a:cubicBezTo>
                    <a:pt x="17080" y="4076"/>
                    <a:pt x="17115" y="4089"/>
                    <a:pt x="17149" y="4089"/>
                  </a:cubicBezTo>
                  <a:cubicBezTo>
                    <a:pt x="17264" y="4089"/>
                    <a:pt x="17368" y="3929"/>
                    <a:pt x="17261" y="3819"/>
                  </a:cubicBezTo>
                  <a:lnTo>
                    <a:pt x="14068" y="529"/>
                  </a:lnTo>
                  <a:lnTo>
                    <a:pt x="14068" y="529"/>
                  </a:lnTo>
                  <a:cubicBezTo>
                    <a:pt x="17129" y="961"/>
                    <a:pt x="20060" y="2066"/>
                    <a:pt x="22644" y="3764"/>
                  </a:cubicBezTo>
                  <a:cubicBezTo>
                    <a:pt x="22671" y="3782"/>
                    <a:pt x="22697" y="3789"/>
                    <a:pt x="22722" y="3789"/>
                  </a:cubicBezTo>
                  <a:cubicBezTo>
                    <a:pt x="22850" y="3789"/>
                    <a:pt x="22931" y="3583"/>
                    <a:pt x="22792" y="3493"/>
                  </a:cubicBezTo>
                  <a:cubicBezTo>
                    <a:pt x="19237" y="1169"/>
                    <a:pt x="15156" y="1"/>
                    <a:pt x="11069" y="1"/>
                  </a:cubicBezTo>
                  <a:close/>
                </a:path>
              </a:pathLst>
            </a:custGeom>
            <a:solidFill>
              <a:srgbClr val="509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0" name="Google Shape;2240;p40"/>
          <p:cNvSpPr/>
          <p:nvPr/>
        </p:nvSpPr>
        <p:spPr>
          <a:xfrm flipH="1">
            <a:off x="1247010" y="3767063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40"/>
          <p:cNvSpPr/>
          <p:nvPr/>
        </p:nvSpPr>
        <p:spPr>
          <a:xfrm flipH="1">
            <a:off x="3178073" y="75392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40"/>
          <p:cNvSpPr/>
          <p:nvPr/>
        </p:nvSpPr>
        <p:spPr>
          <a:xfrm flipH="1">
            <a:off x="7731460" y="866100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40"/>
          <p:cNvSpPr/>
          <p:nvPr/>
        </p:nvSpPr>
        <p:spPr>
          <a:xfrm flipH="1">
            <a:off x="546635" y="1489100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4" name="Google Shape;2244;p40"/>
          <p:cNvGrpSpPr/>
          <p:nvPr/>
        </p:nvGrpSpPr>
        <p:grpSpPr>
          <a:xfrm flipH="1">
            <a:off x="7215505" y="2326698"/>
            <a:ext cx="2158557" cy="2738827"/>
            <a:chOff x="-2873000" y="4913075"/>
            <a:chExt cx="2008050" cy="2660325"/>
          </a:xfrm>
        </p:grpSpPr>
        <p:grpSp>
          <p:nvGrpSpPr>
            <p:cNvPr id="2245" name="Google Shape;2245;p40"/>
            <p:cNvGrpSpPr/>
            <p:nvPr/>
          </p:nvGrpSpPr>
          <p:grpSpPr>
            <a:xfrm>
              <a:off x="-2873000" y="4913075"/>
              <a:ext cx="2008050" cy="2660325"/>
              <a:chOff x="-871675" y="5327350"/>
              <a:chExt cx="2008050" cy="2660325"/>
            </a:xfrm>
          </p:grpSpPr>
          <p:sp>
            <p:nvSpPr>
              <p:cNvPr id="2246" name="Google Shape;2246;p40"/>
              <p:cNvSpPr/>
              <p:nvPr/>
            </p:nvSpPr>
            <p:spPr>
              <a:xfrm>
                <a:off x="-871675" y="5379125"/>
                <a:ext cx="932250" cy="1880150"/>
              </a:xfrm>
              <a:custGeom>
                <a:avLst/>
                <a:gdLst/>
                <a:ahLst/>
                <a:cxnLst/>
                <a:rect l="l" t="t" r="r" b="b"/>
                <a:pathLst>
                  <a:path w="37290" h="75206" extrusionOk="0">
                    <a:moveTo>
                      <a:pt x="6780" y="0"/>
                    </a:moveTo>
                    <a:cubicBezTo>
                      <a:pt x="6599" y="0"/>
                      <a:pt x="6420" y="34"/>
                      <a:pt x="6250" y="105"/>
                    </a:cubicBezTo>
                    <a:lnTo>
                      <a:pt x="1180" y="2220"/>
                    </a:lnTo>
                    <a:cubicBezTo>
                      <a:pt x="336" y="2571"/>
                      <a:pt x="1" y="3708"/>
                      <a:pt x="435" y="4749"/>
                    </a:cubicBezTo>
                    <a:lnTo>
                      <a:pt x="6387" y="19029"/>
                    </a:lnTo>
                    <a:cubicBezTo>
                      <a:pt x="6473" y="19234"/>
                      <a:pt x="6657" y="19386"/>
                      <a:pt x="6899" y="19503"/>
                    </a:cubicBezTo>
                    <a:cubicBezTo>
                      <a:pt x="9094" y="20562"/>
                      <a:pt x="10962" y="22539"/>
                      <a:pt x="12001" y="25035"/>
                    </a:cubicBezTo>
                    <a:lnTo>
                      <a:pt x="12263" y="25662"/>
                    </a:lnTo>
                    <a:cubicBezTo>
                      <a:pt x="13104" y="27681"/>
                      <a:pt x="13217" y="29856"/>
                      <a:pt x="12750" y="31817"/>
                    </a:cubicBezTo>
                    <a:cubicBezTo>
                      <a:pt x="12689" y="32074"/>
                      <a:pt x="12685" y="32327"/>
                      <a:pt x="12778" y="32549"/>
                    </a:cubicBezTo>
                    <a:lnTo>
                      <a:pt x="19004" y="45852"/>
                    </a:lnTo>
                    <a:cubicBezTo>
                      <a:pt x="20626" y="49326"/>
                      <a:pt x="22112" y="52857"/>
                      <a:pt x="23461" y="56442"/>
                    </a:cubicBezTo>
                    <a:lnTo>
                      <a:pt x="29999" y="73848"/>
                    </a:lnTo>
                    <a:cubicBezTo>
                      <a:pt x="30345" y="74679"/>
                      <a:pt x="31082" y="75205"/>
                      <a:pt x="31795" y="75205"/>
                    </a:cubicBezTo>
                    <a:cubicBezTo>
                      <a:pt x="31975" y="75205"/>
                      <a:pt x="32154" y="75172"/>
                      <a:pt x="32324" y="75101"/>
                    </a:cubicBezTo>
                    <a:lnTo>
                      <a:pt x="36109" y="73523"/>
                    </a:lnTo>
                    <a:cubicBezTo>
                      <a:pt x="36953" y="73172"/>
                      <a:pt x="37290" y="72030"/>
                      <a:pt x="36856" y="70989"/>
                    </a:cubicBezTo>
                    <a:lnTo>
                      <a:pt x="29090" y="54094"/>
                    </a:lnTo>
                    <a:cubicBezTo>
                      <a:pt x="27490" y="50610"/>
                      <a:pt x="26029" y="47071"/>
                      <a:pt x="24707" y="43474"/>
                    </a:cubicBezTo>
                    <a:lnTo>
                      <a:pt x="19634" y="29691"/>
                    </a:lnTo>
                    <a:cubicBezTo>
                      <a:pt x="19543" y="29467"/>
                      <a:pt x="19360" y="29291"/>
                      <a:pt x="19134" y="29154"/>
                    </a:cubicBezTo>
                    <a:cubicBezTo>
                      <a:pt x="17253" y="28010"/>
                      <a:pt x="15765" y="26054"/>
                      <a:pt x="14846" y="23851"/>
                    </a:cubicBezTo>
                    <a:lnTo>
                      <a:pt x="14845" y="23847"/>
                    </a:lnTo>
                    <a:cubicBezTo>
                      <a:pt x="13806" y="21352"/>
                      <a:pt x="13714" y="18635"/>
                      <a:pt x="14506" y="16332"/>
                    </a:cubicBezTo>
                    <a:cubicBezTo>
                      <a:pt x="14592" y="16078"/>
                      <a:pt x="14612" y="15840"/>
                      <a:pt x="14528" y="15635"/>
                    </a:cubicBezTo>
                    <a:lnTo>
                      <a:pt x="8575" y="1358"/>
                    </a:lnTo>
                    <a:cubicBezTo>
                      <a:pt x="8229" y="527"/>
                      <a:pt x="7492" y="0"/>
                      <a:pt x="6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0"/>
              <p:cNvSpPr/>
              <p:nvPr/>
            </p:nvSpPr>
            <p:spPr>
              <a:xfrm>
                <a:off x="-859350" y="5373975"/>
                <a:ext cx="932275" cy="1880125"/>
              </a:xfrm>
              <a:custGeom>
                <a:avLst/>
                <a:gdLst/>
                <a:ahLst/>
                <a:cxnLst/>
                <a:rect l="l" t="t" r="r" b="b"/>
                <a:pathLst>
                  <a:path w="37291" h="75205" extrusionOk="0">
                    <a:moveTo>
                      <a:pt x="6781" y="1"/>
                    </a:moveTo>
                    <a:cubicBezTo>
                      <a:pt x="6600" y="1"/>
                      <a:pt x="6421" y="35"/>
                      <a:pt x="6250" y="106"/>
                    </a:cubicBezTo>
                    <a:lnTo>
                      <a:pt x="1181" y="2221"/>
                    </a:lnTo>
                    <a:cubicBezTo>
                      <a:pt x="336" y="2572"/>
                      <a:pt x="1" y="3709"/>
                      <a:pt x="435" y="4750"/>
                    </a:cubicBezTo>
                    <a:lnTo>
                      <a:pt x="6389" y="19029"/>
                    </a:lnTo>
                    <a:cubicBezTo>
                      <a:pt x="6475" y="19235"/>
                      <a:pt x="6658" y="19387"/>
                      <a:pt x="6901" y="19504"/>
                    </a:cubicBezTo>
                    <a:cubicBezTo>
                      <a:pt x="9096" y="20563"/>
                      <a:pt x="10963" y="22540"/>
                      <a:pt x="12002" y="25034"/>
                    </a:cubicBezTo>
                    <a:lnTo>
                      <a:pt x="12265" y="25662"/>
                    </a:lnTo>
                    <a:cubicBezTo>
                      <a:pt x="13108" y="27680"/>
                      <a:pt x="13221" y="29855"/>
                      <a:pt x="12753" y="31816"/>
                    </a:cubicBezTo>
                    <a:cubicBezTo>
                      <a:pt x="12691" y="32073"/>
                      <a:pt x="12689" y="32328"/>
                      <a:pt x="12780" y="32550"/>
                    </a:cubicBezTo>
                    <a:lnTo>
                      <a:pt x="19006" y="45853"/>
                    </a:lnTo>
                    <a:cubicBezTo>
                      <a:pt x="20629" y="49327"/>
                      <a:pt x="22114" y="52856"/>
                      <a:pt x="23463" y="56441"/>
                    </a:cubicBezTo>
                    <a:lnTo>
                      <a:pt x="30002" y="73847"/>
                    </a:lnTo>
                    <a:cubicBezTo>
                      <a:pt x="30348" y="74678"/>
                      <a:pt x="31084" y="75205"/>
                      <a:pt x="31797" y="75205"/>
                    </a:cubicBezTo>
                    <a:cubicBezTo>
                      <a:pt x="31978" y="75205"/>
                      <a:pt x="32157" y="75171"/>
                      <a:pt x="32328" y="75100"/>
                    </a:cubicBezTo>
                    <a:lnTo>
                      <a:pt x="36111" y="73522"/>
                    </a:lnTo>
                    <a:cubicBezTo>
                      <a:pt x="36955" y="73169"/>
                      <a:pt x="37290" y="72029"/>
                      <a:pt x="36856" y="70988"/>
                    </a:cubicBezTo>
                    <a:lnTo>
                      <a:pt x="29092" y="54093"/>
                    </a:lnTo>
                    <a:cubicBezTo>
                      <a:pt x="27492" y="50610"/>
                      <a:pt x="26031" y="47070"/>
                      <a:pt x="24707" y="43475"/>
                    </a:cubicBezTo>
                    <a:lnTo>
                      <a:pt x="19636" y="29690"/>
                    </a:lnTo>
                    <a:cubicBezTo>
                      <a:pt x="19543" y="29468"/>
                      <a:pt x="19362" y="29292"/>
                      <a:pt x="19135" y="29155"/>
                    </a:cubicBezTo>
                    <a:cubicBezTo>
                      <a:pt x="17255" y="28009"/>
                      <a:pt x="15767" y="26055"/>
                      <a:pt x="14846" y="23851"/>
                    </a:cubicBezTo>
                    <a:lnTo>
                      <a:pt x="14845" y="23846"/>
                    </a:lnTo>
                    <a:cubicBezTo>
                      <a:pt x="13807" y="21353"/>
                      <a:pt x="13716" y="18636"/>
                      <a:pt x="14506" y="16331"/>
                    </a:cubicBezTo>
                    <a:cubicBezTo>
                      <a:pt x="14592" y="16077"/>
                      <a:pt x="14614" y="15840"/>
                      <a:pt x="14530" y="15635"/>
                    </a:cubicBezTo>
                    <a:lnTo>
                      <a:pt x="8575" y="1357"/>
                    </a:lnTo>
                    <a:cubicBezTo>
                      <a:pt x="8229" y="527"/>
                      <a:pt x="7493" y="1"/>
                      <a:pt x="67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0"/>
              <p:cNvSpPr/>
              <p:nvPr/>
            </p:nvSpPr>
            <p:spPr>
              <a:xfrm>
                <a:off x="-804075" y="5356600"/>
                <a:ext cx="355400" cy="464200"/>
              </a:xfrm>
              <a:custGeom>
                <a:avLst/>
                <a:gdLst/>
                <a:ahLst/>
                <a:cxnLst/>
                <a:rect l="l" t="t" r="r" b="b"/>
                <a:pathLst>
                  <a:path w="14216" h="18568" extrusionOk="0">
                    <a:moveTo>
                      <a:pt x="7429" y="1"/>
                    </a:moveTo>
                    <a:lnTo>
                      <a:pt x="2563" y="2030"/>
                    </a:lnTo>
                    <a:cubicBezTo>
                      <a:pt x="822" y="2755"/>
                      <a:pt x="0" y="4753"/>
                      <a:pt x="725" y="6494"/>
                    </a:cubicBezTo>
                    <a:lnTo>
                      <a:pt x="4885" y="16467"/>
                    </a:lnTo>
                    <a:cubicBezTo>
                      <a:pt x="5431" y="17778"/>
                      <a:pt x="6700" y="18568"/>
                      <a:pt x="8036" y="18568"/>
                    </a:cubicBezTo>
                    <a:cubicBezTo>
                      <a:pt x="8474" y="18568"/>
                      <a:pt x="8920" y="18483"/>
                      <a:pt x="9349" y="18304"/>
                    </a:cubicBezTo>
                    <a:lnTo>
                      <a:pt x="14215" y="16274"/>
                    </a:lnTo>
                    <a:lnTo>
                      <a:pt x="7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0"/>
              <p:cNvSpPr/>
              <p:nvPr/>
            </p:nvSpPr>
            <p:spPr>
              <a:xfrm>
                <a:off x="-702100" y="5327350"/>
                <a:ext cx="326600" cy="469275"/>
              </a:xfrm>
              <a:custGeom>
                <a:avLst/>
                <a:gdLst/>
                <a:ahLst/>
                <a:cxnLst/>
                <a:rect l="l" t="t" r="r" b="b"/>
                <a:pathLst>
                  <a:path w="13064" h="18771" extrusionOk="0">
                    <a:moveTo>
                      <a:pt x="6184" y="0"/>
                    </a:moveTo>
                    <a:cubicBezTo>
                      <a:pt x="6151" y="0"/>
                      <a:pt x="6118" y="7"/>
                      <a:pt x="6085" y="20"/>
                    </a:cubicBezTo>
                    <a:lnTo>
                      <a:pt x="192" y="2479"/>
                    </a:lnTo>
                    <a:cubicBezTo>
                      <a:pt x="62" y="2534"/>
                      <a:pt x="1" y="2683"/>
                      <a:pt x="55" y="2812"/>
                    </a:cubicBezTo>
                    <a:lnTo>
                      <a:pt x="6645" y="18615"/>
                    </a:lnTo>
                    <a:cubicBezTo>
                      <a:pt x="6686" y="18712"/>
                      <a:pt x="6781" y="18771"/>
                      <a:pt x="6882" y="18771"/>
                    </a:cubicBezTo>
                    <a:cubicBezTo>
                      <a:pt x="6914" y="18771"/>
                      <a:pt x="6947" y="18765"/>
                      <a:pt x="6979" y="18752"/>
                    </a:cubicBezTo>
                    <a:lnTo>
                      <a:pt x="12873" y="16293"/>
                    </a:lnTo>
                    <a:cubicBezTo>
                      <a:pt x="13002" y="16239"/>
                      <a:pt x="13063" y="16089"/>
                      <a:pt x="13009" y="15961"/>
                    </a:cubicBezTo>
                    <a:lnTo>
                      <a:pt x="6419" y="157"/>
                    </a:lnTo>
                    <a:cubicBezTo>
                      <a:pt x="6378" y="59"/>
                      <a:pt x="6284" y="0"/>
                      <a:pt x="61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0"/>
              <p:cNvSpPr/>
              <p:nvPr/>
            </p:nvSpPr>
            <p:spPr>
              <a:xfrm>
                <a:off x="-774100" y="5418050"/>
                <a:ext cx="166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1" extrusionOk="0">
                    <a:moveTo>
                      <a:pt x="6100" y="1"/>
                    </a:moveTo>
                    <a:cubicBezTo>
                      <a:pt x="6049" y="1"/>
                      <a:pt x="5996" y="11"/>
                      <a:pt x="5940" y="34"/>
                    </a:cubicBezTo>
                    <a:lnTo>
                      <a:pt x="423" y="2334"/>
                    </a:lnTo>
                    <a:cubicBezTo>
                      <a:pt x="1" y="2510"/>
                      <a:pt x="193" y="3110"/>
                      <a:pt x="573" y="3110"/>
                    </a:cubicBezTo>
                    <a:cubicBezTo>
                      <a:pt x="623" y="3110"/>
                      <a:pt x="676" y="3100"/>
                      <a:pt x="732" y="3077"/>
                    </a:cubicBezTo>
                    <a:lnTo>
                      <a:pt x="6248" y="775"/>
                    </a:lnTo>
                    <a:cubicBezTo>
                      <a:pt x="6670" y="600"/>
                      <a:pt x="6479" y="1"/>
                      <a:pt x="6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0"/>
              <p:cNvSpPr/>
              <p:nvPr/>
            </p:nvSpPr>
            <p:spPr>
              <a:xfrm>
                <a:off x="-731950" y="5480975"/>
                <a:ext cx="10502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080" extrusionOk="0">
                    <a:moveTo>
                      <a:pt x="3628" y="1"/>
                    </a:moveTo>
                    <a:cubicBezTo>
                      <a:pt x="3578" y="1"/>
                      <a:pt x="3525" y="11"/>
                      <a:pt x="3469" y="34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3" y="2080"/>
                    </a:cubicBezTo>
                    <a:cubicBezTo>
                      <a:pt x="623" y="2080"/>
                      <a:pt x="676" y="2069"/>
                      <a:pt x="732" y="2046"/>
                    </a:cubicBezTo>
                    <a:lnTo>
                      <a:pt x="3778" y="775"/>
                    </a:lnTo>
                    <a:cubicBezTo>
                      <a:pt x="4200" y="600"/>
                      <a:pt x="4008" y="1"/>
                      <a:pt x="3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0"/>
              <p:cNvSpPr/>
              <p:nvPr/>
            </p:nvSpPr>
            <p:spPr>
              <a:xfrm>
                <a:off x="-738075" y="5512550"/>
                <a:ext cx="166700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3111" extrusionOk="0">
                    <a:moveTo>
                      <a:pt x="6097" y="1"/>
                    </a:moveTo>
                    <a:cubicBezTo>
                      <a:pt x="6047" y="1"/>
                      <a:pt x="5993" y="11"/>
                      <a:pt x="5938" y="34"/>
                    </a:cubicBezTo>
                    <a:lnTo>
                      <a:pt x="421" y="2336"/>
                    </a:lnTo>
                    <a:cubicBezTo>
                      <a:pt x="0" y="2511"/>
                      <a:pt x="191" y="3110"/>
                      <a:pt x="570" y="3110"/>
                    </a:cubicBezTo>
                    <a:cubicBezTo>
                      <a:pt x="620" y="3110"/>
                      <a:pt x="674" y="3100"/>
                      <a:pt x="729" y="3076"/>
                    </a:cubicBezTo>
                    <a:lnTo>
                      <a:pt x="6248" y="776"/>
                    </a:lnTo>
                    <a:cubicBezTo>
                      <a:pt x="6667" y="600"/>
                      <a:pt x="6477" y="1"/>
                      <a:pt x="6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0"/>
              <p:cNvSpPr/>
              <p:nvPr/>
            </p:nvSpPr>
            <p:spPr>
              <a:xfrm>
                <a:off x="-695975" y="5575500"/>
                <a:ext cx="10497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080" extrusionOk="0">
                    <a:moveTo>
                      <a:pt x="3629" y="1"/>
                    </a:moveTo>
                    <a:cubicBezTo>
                      <a:pt x="3579" y="1"/>
                      <a:pt x="3525" y="11"/>
                      <a:pt x="3469" y="35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1" y="2080"/>
                    </a:cubicBezTo>
                    <a:cubicBezTo>
                      <a:pt x="621" y="2080"/>
                      <a:pt x="675" y="2070"/>
                      <a:pt x="730" y="2047"/>
                    </a:cubicBezTo>
                    <a:lnTo>
                      <a:pt x="3778" y="775"/>
                    </a:lnTo>
                    <a:cubicBezTo>
                      <a:pt x="4198" y="600"/>
                      <a:pt x="4008" y="1"/>
                      <a:pt x="3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0"/>
              <p:cNvSpPr/>
              <p:nvPr/>
            </p:nvSpPr>
            <p:spPr>
              <a:xfrm>
                <a:off x="-688850" y="5605400"/>
                <a:ext cx="166750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3110" extrusionOk="0">
                    <a:moveTo>
                      <a:pt x="6097" y="0"/>
                    </a:moveTo>
                    <a:cubicBezTo>
                      <a:pt x="6047" y="0"/>
                      <a:pt x="5994" y="11"/>
                      <a:pt x="5938" y="34"/>
                    </a:cubicBezTo>
                    <a:lnTo>
                      <a:pt x="423" y="2335"/>
                    </a:lnTo>
                    <a:cubicBezTo>
                      <a:pt x="1" y="2510"/>
                      <a:pt x="193" y="3109"/>
                      <a:pt x="573" y="3109"/>
                    </a:cubicBezTo>
                    <a:cubicBezTo>
                      <a:pt x="623" y="3109"/>
                      <a:pt x="676" y="3099"/>
                      <a:pt x="732" y="3076"/>
                    </a:cubicBezTo>
                    <a:lnTo>
                      <a:pt x="6249" y="776"/>
                    </a:lnTo>
                    <a:cubicBezTo>
                      <a:pt x="6669" y="599"/>
                      <a:pt x="6477" y="0"/>
                      <a:pt x="60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0"/>
              <p:cNvSpPr/>
              <p:nvPr/>
            </p:nvSpPr>
            <p:spPr>
              <a:xfrm>
                <a:off x="-646725" y="5668350"/>
                <a:ext cx="1050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2080" extrusionOk="0">
                    <a:moveTo>
                      <a:pt x="3628" y="0"/>
                    </a:moveTo>
                    <a:cubicBezTo>
                      <a:pt x="3578" y="0"/>
                      <a:pt x="3524" y="11"/>
                      <a:pt x="3469" y="34"/>
                    </a:cubicBezTo>
                    <a:lnTo>
                      <a:pt x="421" y="1305"/>
                    </a:lnTo>
                    <a:cubicBezTo>
                      <a:pt x="1" y="1480"/>
                      <a:pt x="191" y="2080"/>
                      <a:pt x="571" y="2080"/>
                    </a:cubicBezTo>
                    <a:cubicBezTo>
                      <a:pt x="622" y="2080"/>
                      <a:pt x="675" y="2069"/>
                      <a:pt x="731" y="2046"/>
                    </a:cubicBezTo>
                    <a:lnTo>
                      <a:pt x="3779" y="775"/>
                    </a:lnTo>
                    <a:cubicBezTo>
                      <a:pt x="4199" y="600"/>
                      <a:pt x="4008" y="0"/>
                      <a:pt x="36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0"/>
              <p:cNvSpPr/>
              <p:nvPr/>
            </p:nvSpPr>
            <p:spPr>
              <a:xfrm>
                <a:off x="-652900" y="5699925"/>
                <a:ext cx="166775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0" extrusionOk="0">
                    <a:moveTo>
                      <a:pt x="6098" y="0"/>
                    </a:moveTo>
                    <a:cubicBezTo>
                      <a:pt x="6048" y="0"/>
                      <a:pt x="5995" y="11"/>
                      <a:pt x="5939" y="34"/>
                    </a:cubicBezTo>
                    <a:lnTo>
                      <a:pt x="422" y="2336"/>
                    </a:lnTo>
                    <a:cubicBezTo>
                      <a:pt x="0" y="2511"/>
                      <a:pt x="192" y="3110"/>
                      <a:pt x="572" y="3110"/>
                    </a:cubicBezTo>
                    <a:cubicBezTo>
                      <a:pt x="622" y="3110"/>
                      <a:pt x="675" y="3099"/>
                      <a:pt x="731" y="3076"/>
                    </a:cubicBezTo>
                    <a:lnTo>
                      <a:pt x="6248" y="776"/>
                    </a:lnTo>
                    <a:cubicBezTo>
                      <a:pt x="6670" y="600"/>
                      <a:pt x="6478" y="0"/>
                      <a:pt x="60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0"/>
              <p:cNvSpPr/>
              <p:nvPr/>
            </p:nvSpPr>
            <p:spPr>
              <a:xfrm>
                <a:off x="-646050" y="5458775"/>
                <a:ext cx="28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810" extrusionOk="0">
                    <a:moveTo>
                      <a:pt x="582" y="1"/>
                    </a:moveTo>
                    <a:cubicBezTo>
                      <a:pt x="532" y="1"/>
                      <a:pt x="479" y="11"/>
                      <a:pt x="423" y="34"/>
                    </a:cubicBezTo>
                    <a:cubicBezTo>
                      <a:pt x="1" y="210"/>
                      <a:pt x="193" y="810"/>
                      <a:pt x="573" y="810"/>
                    </a:cubicBezTo>
                    <a:cubicBezTo>
                      <a:pt x="623" y="810"/>
                      <a:pt x="676" y="800"/>
                      <a:pt x="731" y="777"/>
                    </a:cubicBezTo>
                    <a:cubicBezTo>
                      <a:pt x="1155" y="600"/>
                      <a:pt x="962" y="1"/>
                      <a:pt x="5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0"/>
              <p:cNvSpPr/>
              <p:nvPr/>
            </p:nvSpPr>
            <p:spPr>
              <a:xfrm>
                <a:off x="-603300" y="53981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2" y="809"/>
                      <a:pt x="676" y="799"/>
                      <a:pt x="732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0"/>
              <p:cNvSpPr/>
              <p:nvPr/>
            </p:nvSpPr>
            <p:spPr>
              <a:xfrm>
                <a:off x="-574700" y="54582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8"/>
                      <a:pt x="572" y="808"/>
                    </a:cubicBezTo>
                    <a:cubicBezTo>
                      <a:pt x="622" y="808"/>
                      <a:pt x="676" y="798"/>
                      <a:pt x="732" y="775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0"/>
              <p:cNvSpPr/>
              <p:nvPr/>
            </p:nvSpPr>
            <p:spPr>
              <a:xfrm>
                <a:off x="-610375" y="5428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0"/>
              <p:cNvSpPr/>
              <p:nvPr/>
            </p:nvSpPr>
            <p:spPr>
              <a:xfrm>
                <a:off x="-594000" y="5524275"/>
                <a:ext cx="288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810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1" y="35"/>
                    </a:cubicBezTo>
                    <a:cubicBezTo>
                      <a:pt x="0" y="210"/>
                      <a:pt x="190" y="809"/>
                      <a:pt x="570" y="809"/>
                    </a:cubicBezTo>
                    <a:cubicBezTo>
                      <a:pt x="620" y="809"/>
                      <a:pt x="673" y="799"/>
                      <a:pt x="729" y="775"/>
                    </a:cubicBezTo>
                    <a:cubicBezTo>
                      <a:pt x="1153" y="600"/>
                      <a:pt x="960" y="1"/>
                      <a:pt x="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0"/>
              <p:cNvSpPr/>
              <p:nvPr/>
            </p:nvSpPr>
            <p:spPr>
              <a:xfrm>
                <a:off x="-598375" y="55634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0" y="209"/>
                      <a:pt x="191" y="808"/>
                      <a:pt x="572" y="808"/>
                    </a:cubicBezTo>
                    <a:cubicBezTo>
                      <a:pt x="622" y="808"/>
                      <a:pt x="675" y="798"/>
                      <a:pt x="731" y="775"/>
                    </a:cubicBezTo>
                    <a:cubicBezTo>
                      <a:pt x="1153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0"/>
              <p:cNvSpPr/>
              <p:nvPr/>
            </p:nvSpPr>
            <p:spPr>
              <a:xfrm>
                <a:off x="-546650" y="5605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0"/>
              <p:cNvSpPr/>
              <p:nvPr/>
            </p:nvSpPr>
            <p:spPr>
              <a:xfrm>
                <a:off x="-507025" y="555047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8" y="11"/>
                      <a:pt x="423" y="34"/>
                    </a:cubicBezTo>
                    <a:cubicBezTo>
                      <a:pt x="0" y="209"/>
                      <a:pt x="192" y="810"/>
                      <a:pt x="573" y="810"/>
                    </a:cubicBezTo>
                    <a:cubicBezTo>
                      <a:pt x="623" y="810"/>
                      <a:pt x="676" y="799"/>
                      <a:pt x="731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0"/>
              <p:cNvSpPr/>
              <p:nvPr/>
            </p:nvSpPr>
            <p:spPr>
              <a:xfrm>
                <a:off x="-540250" y="55154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1" y="209"/>
                      <a:pt x="191" y="808"/>
                      <a:pt x="571" y="808"/>
                    </a:cubicBezTo>
                    <a:cubicBezTo>
                      <a:pt x="621" y="808"/>
                      <a:pt x="674" y="798"/>
                      <a:pt x="730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0"/>
              <p:cNvSpPr/>
              <p:nvPr/>
            </p:nvSpPr>
            <p:spPr>
              <a:xfrm>
                <a:off x="-475925" y="56226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3" y="0"/>
                    </a:moveTo>
                    <a:cubicBezTo>
                      <a:pt x="532" y="0"/>
                      <a:pt x="479" y="11"/>
                      <a:pt x="423" y="34"/>
                    </a:cubicBezTo>
                    <a:cubicBezTo>
                      <a:pt x="1" y="209"/>
                      <a:pt x="192" y="808"/>
                      <a:pt x="573" y="808"/>
                    </a:cubicBezTo>
                    <a:cubicBezTo>
                      <a:pt x="623" y="808"/>
                      <a:pt x="676" y="798"/>
                      <a:pt x="731" y="775"/>
                    </a:cubicBezTo>
                    <a:cubicBezTo>
                      <a:pt x="1154" y="600"/>
                      <a:pt x="962" y="0"/>
                      <a:pt x="5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0"/>
              <p:cNvSpPr/>
              <p:nvPr/>
            </p:nvSpPr>
            <p:spPr>
              <a:xfrm>
                <a:off x="-506400" y="5693325"/>
                <a:ext cx="288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0" extrusionOk="0">
                    <a:moveTo>
                      <a:pt x="581" y="0"/>
                    </a:moveTo>
                    <a:cubicBezTo>
                      <a:pt x="531" y="0"/>
                      <a:pt x="477" y="10"/>
                      <a:pt x="422" y="33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1" y="809"/>
                      <a:pt x="675" y="799"/>
                      <a:pt x="730" y="776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0"/>
              <p:cNvSpPr/>
              <p:nvPr/>
            </p:nvSpPr>
            <p:spPr>
              <a:xfrm>
                <a:off x="-503250" y="57202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0" y="0"/>
                    </a:moveTo>
                    <a:cubicBezTo>
                      <a:pt x="530" y="0"/>
                      <a:pt x="477" y="11"/>
                      <a:pt x="421" y="34"/>
                    </a:cubicBezTo>
                    <a:cubicBezTo>
                      <a:pt x="0" y="210"/>
                      <a:pt x="191" y="810"/>
                      <a:pt x="572" y="810"/>
                    </a:cubicBezTo>
                    <a:cubicBezTo>
                      <a:pt x="622" y="810"/>
                      <a:pt x="676" y="799"/>
                      <a:pt x="731" y="776"/>
                    </a:cubicBezTo>
                    <a:cubicBezTo>
                      <a:pt x="1154" y="599"/>
                      <a:pt x="961" y="0"/>
                      <a:pt x="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0"/>
              <p:cNvSpPr/>
              <p:nvPr/>
            </p:nvSpPr>
            <p:spPr>
              <a:xfrm>
                <a:off x="-570425" y="5663050"/>
                <a:ext cx="288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1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2" y="34"/>
                    </a:cubicBezTo>
                    <a:cubicBezTo>
                      <a:pt x="1" y="211"/>
                      <a:pt x="191" y="810"/>
                      <a:pt x="573" y="810"/>
                    </a:cubicBezTo>
                    <a:cubicBezTo>
                      <a:pt x="623" y="810"/>
                      <a:pt x="676" y="800"/>
                      <a:pt x="732" y="777"/>
                    </a:cubicBezTo>
                    <a:cubicBezTo>
                      <a:pt x="1154" y="601"/>
                      <a:pt x="961" y="1"/>
                      <a:pt x="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0"/>
              <p:cNvSpPr/>
              <p:nvPr/>
            </p:nvSpPr>
            <p:spPr>
              <a:xfrm>
                <a:off x="462050" y="7647900"/>
                <a:ext cx="636650" cy="235125"/>
              </a:xfrm>
              <a:custGeom>
                <a:avLst/>
                <a:gdLst/>
                <a:ahLst/>
                <a:cxnLst/>
                <a:rect l="l" t="t" r="r" b="b"/>
                <a:pathLst>
                  <a:path w="25466" h="9405" extrusionOk="0">
                    <a:moveTo>
                      <a:pt x="12648" y="0"/>
                    </a:moveTo>
                    <a:cubicBezTo>
                      <a:pt x="10514" y="0"/>
                      <a:pt x="8377" y="408"/>
                      <a:pt x="6393" y="1202"/>
                    </a:cubicBezTo>
                    <a:cubicBezTo>
                      <a:pt x="3946" y="2185"/>
                      <a:pt x="1758" y="3719"/>
                      <a:pt x="0" y="5685"/>
                    </a:cubicBezTo>
                    <a:cubicBezTo>
                      <a:pt x="150" y="5664"/>
                      <a:pt x="301" y="5655"/>
                      <a:pt x="454" y="5655"/>
                    </a:cubicBezTo>
                    <a:cubicBezTo>
                      <a:pt x="1122" y="5655"/>
                      <a:pt x="1806" y="5843"/>
                      <a:pt x="2422" y="6119"/>
                    </a:cubicBezTo>
                    <a:cubicBezTo>
                      <a:pt x="3407" y="6565"/>
                      <a:pt x="4278" y="7224"/>
                      <a:pt x="5225" y="7743"/>
                    </a:cubicBezTo>
                    <a:cubicBezTo>
                      <a:pt x="6018" y="8177"/>
                      <a:pt x="6906" y="8520"/>
                      <a:pt x="7800" y="8520"/>
                    </a:cubicBezTo>
                    <a:cubicBezTo>
                      <a:pt x="7973" y="8520"/>
                      <a:pt x="8146" y="8507"/>
                      <a:pt x="8319" y="8480"/>
                    </a:cubicBezTo>
                    <a:cubicBezTo>
                      <a:pt x="9383" y="8310"/>
                      <a:pt x="10391" y="7436"/>
                      <a:pt x="10405" y="6356"/>
                    </a:cubicBezTo>
                    <a:cubicBezTo>
                      <a:pt x="11287" y="8214"/>
                      <a:pt x="13339" y="9405"/>
                      <a:pt x="15382" y="9405"/>
                    </a:cubicBezTo>
                    <a:cubicBezTo>
                      <a:pt x="15866" y="9405"/>
                      <a:pt x="16351" y="9338"/>
                      <a:pt x="16818" y="9197"/>
                    </a:cubicBezTo>
                    <a:cubicBezTo>
                      <a:pt x="18340" y="8734"/>
                      <a:pt x="19569" y="7633"/>
                      <a:pt x="20946" y="6833"/>
                    </a:cubicBezTo>
                    <a:cubicBezTo>
                      <a:pt x="21817" y="6326"/>
                      <a:pt x="22852" y="5946"/>
                      <a:pt x="23839" y="5946"/>
                    </a:cubicBezTo>
                    <a:cubicBezTo>
                      <a:pt x="24411" y="5946"/>
                      <a:pt x="24967" y="6074"/>
                      <a:pt x="25466" y="6378"/>
                    </a:cubicBezTo>
                    <a:cubicBezTo>
                      <a:pt x="23361" y="3527"/>
                      <a:pt x="20247" y="1450"/>
                      <a:pt x="16822" y="539"/>
                    </a:cubicBezTo>
                    <a:cubicBezTo>
                      <a:pt x="15461" y="178"/>
                      <a:pt x="14055" y="0"/>
                      <a:pt x="126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0"/>
              <p:cNvSpPr/>
              <p:nvPr/>
            </p:nvSpPr>
            <p:spPr>
              <a:xfrm>
                <a:off x="491050" y="7696950"/>
                <a:ext cx="573350" cy="113850"/>
              </a:xfrm>
              <a:custGeom>
                <a:avLst/>
                <a:gdLst/>
                <a:ahLst/>
                <a:cxnLst/>
                <a:rect l="l" t="t" r="r" b="b"/>
                <a:pathLst>
                  <a:path w="22934" h="4554" extrusionOk="0">
                    <a:moveTo>
                      <a:pt x="11070" y="1"/>
                    </a:moveTo>
                    <a:cubicBezTo>
                      <a:pt x="7297" y="1"/>
                      <a:pt x="3518" y="996"/>
                      <a:pt x="145" y="2996"/>
                    </a:cubicBezTo>
                    <a:cubicBezTo>
                      <a:pt x="1" y="3082"/>
                      <a:pt x="95" y="3282"/>
                      <a:pt x="231" y="3282"/>
                    </a:cubicBezTo>
                    <a:cubicBezTo>
                      <a:pt x="256" y="3282"/>
                      <a:pt x="283" y="3275"/>
                      <a:pt x="310" y="3259"/>
                    </a:cubicBezTo>
                    <a:cubicBezTo>
                      <a:pt x="1450" y="2586"/>
                      <a:pt x="2654" y="2023"/>
                      <a:pt x="3899" y="1574"/>
                    </a:cubicBezTo>
                    <a:lnTo>
                      <a:pt x="7784" y="4520"/>
                    </a:lnTo>
                    <a:cubicBezTo>
                      <a:pt x="7815" y="4543"/>
                      <a:pt x="7849" y="4553"/>
                      <a:pt x="7881" y="4553"/>
                    </a:cubicBezTo>
                    <a:cubicBezTo>
                      <a:pt x="8012" y="4553"/>
                      <a:pt x="8124" y="4389"/>
                      <a:pt x="7996" y="4294"/>
                    </a:cubicBezTo>
                    <a:lnTo>
                      <a:pt x="4247" y="1452"/>
                    </a:lnTo>
                    <a:cubicBezTo>
                      <a:pt x="5598" y="988"/>
                      <a:pt x="6993" y="660"/>
                      <a:pt x="8411" y="476"/>
                    </a:cubicBezTo>
                    <a:cubicBezTo>
                      <a:pt x="8415" y="481"/>
                      <a:pt x="8418" y="488"/>
                      <a:pt x="8423" y="493"/>
                    </a:cubicBezTo>
                    <a:cubicBezTo>
                      <a:pt x="9704" y="1686"/>
                      <a:pt x="10987" y="2879"/>
                      <a:pt x="12270" y="4072"/>
                    </a:cubicBezTo>
                    <a:cubicBezTo>
                      <a:pt x="12302" y="4102"/>
                      <a:pt x="12337" y="4114"/>
                      <a:pt x="12370" y="4114"/>
                    </a:cubicBezTo>
                    <a:cubicBezTo>
                      <a:pt x="12491" y="4114"/>
                      <a:pt x="12596" y="3953"/>
                      <a:pt x="12482" y="3847"/>
                    </a:cubicBezTo>
                    <a:lnTo>
                      <a:pt x="8809" y="430"/>
                    </a:lnTo>
                    <a:cubicBezTo>
                      <a:pt x="8903" y="420"/>
                      <a:pt x="8994" y="408"/>
                      <a:pt x="9087" y="398"/>
                    </a:cubicBezTo>
                    <a:cubicBezTo>
                      <a:pt x="9740" y="336"/>
                      <a:pt x="10396" y="305"/>
                      <a:pt x="11051" y="305"/>
                    </a:cubicBezTo>
                    <a:cubicBezTo>
                      <a:pt x="11892" y="305"/>
                      <a:pt x="12734" y="356"/>
                      <a:pt x="13570" y="457"/>
                    </a:cubicBezTo>
                    <a:lnTo>
                      <a:pt x="17050" y="4045"/>
                    </a:lnTo>
                    <a:cubicBezTo>
                      <a:pt x="17081" y="4077"/>
                      <a:pt x="17116" y="4090"/>
                      <a:pt x="17150" y="4090"/>
                    </a:cubicBezTo>
                    <a:cubicBezTo>
                      <a:pt x="17266" y="4090"/>
                      <a:pt x="17370" y="3930"/>
                      <a:pt x="17262" y="3820"/>
                    </a:cubicBezTo>
                    <a:lnTo>
                      <a:pt x="14070" y="528"/>
                    </a:lnTo>
                    <a:lnTo>
                      <a:pt x="14070" y="528"/>
                    </a:lnTo>
                    <a:cubicBezTo>
                      <a:pt x="17133" y="962"/>
                      <a:pt x="20062" y="2067"/>
                      <a:pt x="22647" y="3764"/>
                    </a:cubicBezTo>
                    <a:cubicBezTo>
                      <a:pt x="22673" y="3781"/>
                      <a:pt x="22700" y="3789"/>
                      <a:pt x="22724" y="3789"/>
                    </a:cubicBezTo>
                    <a:cubicBezTo>
                      <a:pt x="22852" y="3789"/>
                      <a:pt x="22933" y="3584"/>
                      <a:pt x="22794" y="3493"/>
                    </a:cubicBezTo>
                    <a:cubicBezTo>
                      <a:pt x="19239" y="1169"/>
                      <a:pt x="15157" y="1"/>
                      <a:pt x="110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0"/>
              <p:cNvSpPr/>
              <p:nvPr/>
            </p:nvSpPr>
            <p:spPr>
              <a:xfrm>
                <a:off x="475350" y="7115075"/>
                <a:ext cx="661025" cy="637725"/>
              </a:xfrm>
              <a:custGeom>
                <a:avLst/>
                <a:gdLst/>
                <a:ahLst/>
                <a:cxnLst/>
                <a:rect l="l" t="t" r="r" b="b"/>
                <a:pathLst>
                  <a:path w="26441" h="25509" extrusionOk="0">
                    <a:moveTo>
                      <a:pt x="26441" y="0"/>
                    </a:moveTo>
                    <a:lnTo>
                      <a:pt x="26441" y="0"/>
                    </a:lnTo>
                    <a:cubicBezTo>
                      <a:pt x="25507" y="973"/>
                      <a:pt x="24036" y="1481"/>
                      <a:pt x="22651" y="1617"/>
                    </a:cubicBezTo>
                    <a:cubicBezTo>
                      <a:pt x="22086" y="1673"/>
                      <a:pt x="21518" y="1685"/>
                      <a:pt x="20949" y="1685"/>
                    </a:cubicBezTo>
                    <a:cubicBezTo>
                      <a:pt x="20502" y="1685"/>
                      <a:pt x="20055" y="1677"/>
                      <a:pt x="19609" y="1677"/>
                    </a:cubicBezTo>
                    <a:cubicBezTo>
                      <a:pt x="18755" y="1677"/>
                      <a:pt x="17904" y="1705"/>
                      <a:pt x="17066" y="1866"/>
                    </a:cubicBezTo>
                    <a:cubicBezTo>
                      <a:pt x="15073" y="2248"/>
                      <a:pt x="13236" y="3415"/>
                      <a:pt x="12039" y="5056"/>
                    </a:cubicBezTo>
                    <a:cubicBezTo>
                      <a:pt x="10844" y="6700"/>
                      <a:pt x="10295" y="8805"/>
                      <a:pt x="10542" y="10822"/>
                    </a:cubicBezTo>
                    <a:cubicBezTo>
                      <a:pt x="9649" y="10300"/>
                      <a:pt x="8625" y="10052"/>
                      <a:pt x="7595" y="10052"/>
                    </a:cubicBezTo>
                    <a:cubicBezTo>
                      <a:pt x="5629" y="10052"/>
                      <a:pt x="3643" y="10954"/>
                      <a:pt x="2505" y="12569"/>
                    </a:cubicBezTo>
                    <a:cubicBezTo>
                      <a:pt x="1158" y="14480"/>
                      <a:pt x="1022" y="16966"/>
                      <a:pt x="977" y="19303"/>
                    </a:cubicBezTo>
                    <a:cubicBezTo>
                      <a:pt x="938" y="21413"/>
                      <a:pt x="899" y="23627"/>
                      <a:pt x="0" y="25508"/>
                    </a:cubicBezTo>
                    <a:cubicBezTo>
                      <a:pt x="539" y="25047"/>
                      <a:pt x="1307" y="24805"/>
                      <a:pt x="2034" y="24779"/>
                    </a:cubicBezTo>
                    <a:cubicBezTo>
                      <a:pt x="2084" y="24778"/>
                      <a:pt x="2133" y="24777"/>
                      <a:pt x="2183" y="24777"/>
                    </a:cubicBezTo>
                    <a:cubicBezTo>
                      <a:pt x="3219" y="24777"/>
                      <a:pt x="4237" y="25089"/>
                      <a:pt x="5263" y="25247"/>
                    </a:cubicBezTo>
                    <a:cubicBezTo>
                      <a:pt x="5596" y="25298"/>
                      <a:pt x="5941" y="25330"/>
                      <a:pt x="6283" y="25330"/>
                    </a:cubicBezTo>
                    <a:cubicBezTo>
                      <a:pt x="7048" y="25330"/>
                      <a:pt x="7801" y="25171"/>
                      <a:pt x="8395" y="24708"/>
                    </a:cubicBezTo>
                    <a:cubicBezTo>
                      <a:pt x="9058" y="24193"/>
                      <a:pt x="9420" y="23371"/>
                      <a:pt x="9549" y="22540"/>
                    </a:cubicBezTo>
                    <a:cubicBezTo>
                      <a:pt x="9678" y="21710"/>
                      <a:pt x="9595" y="20866"/>
                      <a:pt x="9514" y="20029"/>
                    </a:cubicBezTo>
                    <a:lnTo>
                      <a:pt x="9514" y="20029"/>
                    </a:lnTo>
                    <a:cubicBezTo>
                      <a:pt x="10449" y="21668"/>
                      <a:pt x="12347" y="22631"/>
                      <a:pt x="14219" y="22631"/>
                    </a:cubicBezTo>
                    <a:cubicBezTo>
                      <a:pt x="15013" y="22631"/>
                      <a:pt x="15802" y="22458"/>
                      <a:pt x="16512" y="22090"/>
                    </a:cubicBezTo>
                    <a:cubicBezTo>
                      <a:pt x="18898" y="20849"/>
                      <a:pt x="19997" y="17608"/>
                      <a:pt x="18853" y="15174"/>
                    </a:cubicBezTo>
                    <a:lnTo>
                      <a:pt x="18853" y="15174"/>
                    </a:lnTo>
                    <a:cubicBezTo>
                      <a:pt x="19030" y="15193"/>
                      <a:pt x="19208" y="15203"/>
                      <a:pt x="19386" y="15203"/>
                    </a:cubicBezTo>
                    <a:cubicBezTo>
                      <a:pt x="20684" y="15203"/>
                      <a:pt x="21979" y="14710"/>
                      <a:pt x="22939" y="13836"/>
                    </a:cubicBezTo>
                    <a:cubicBezTo>
                      <a:pt x="24907" y="12049"/>
                      <a:pt x="25236" y="9114"/>
                      <a:pt x="25332" y="6458"/>
                    </a:cubicBezTo>
                    <a:cubicBezTo>
                      <a:pt x="25412" y="4264"/>
                      <a:pt x="25478" y="1914"/>
                      <a:pt x="264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0"/>
              <p:cNvSpPr/>
              <p:nvPr/>
            </p:nvSpPr>
            <p:spPr>
              <a:xfrm>
                <a:off x="512350" y="7165325"/>
                <a:ext cx="590425" cy="543050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21722" extrusionOk="0">
                    <a:moveTo>
                      <a:pt x="23401" y="0"/>
                    </a:moveTo>
                    <a:cubicBezTo>
                      <a:pt x="23369" y="0"/>
                      <a:pt x="23337" y="13"/>
                      <a:pt x="23306" y="43"/>
                    </a:cubicBezTo>
                    <a:cubicBezTo>
                      <a:pt x="21628" y="1683"/>
                      <a:pt x="19166" y="1965"/>
                      <a:pt x="17095" y="2871"/>
                    </a:cubicBezTo>
                    <a:cubicBezTo>
                      <a:pt x="14891" y="3839"/>
                      <a:pt x="12984" y="5522"/>
                      <a:pt x="11954" y="7715"/>
                    </a:cubicBezTo>
                    <a:cubicBezTo>
                      <a:pt x="11374" y="8941"/>
                      <a:pt x="11100" y="10290"/>
                      <a:pt x="11154" y="11644"/>
                    </a:cubicBezTo>
                    <a:cubicBezTo>
                      <a:pt x="10329" y="11462"/>
                      <a:pt x="9469" y="11339"/>
                      <a:pt x="8620" y="11339"/>
                    </a:cubicBezTo>
                    <a:cubicBezTo>
                      <a:pt x="7383" y="11339"/>
                      <a:pt x="6166" y="11599"/>
                      <a:pt x="5103" y="12314"/>
                    </a:cubicBezTo>
                    <a:cubicBezTo>
                      <a:pt x="3286" y="13534"/>
                      <a:pt x="2374" y="15656"/>
                      <a:pt x="1656" y="17639"/>
                    </a:cubicBezTo>
                    <a:cubicBezTo>
                      <a:pt x="1183" y="18939"/>
                      <a:pt x="751" y="20263"/>
                      <a:pt x="69" y="21475"/>
                    </a:cubicBezTo>
                    <a:cubicBezTo>
                      <a:pt x="1" y="21596"/>
                      <a:pt x="109" y="21721"/>
                      <a:pt x="212" y="21721"/>
                    </a:cubicBezTo>
                    <a:cubicBezTo>
                      <a:pt x="254" y="21721"/>
                      <a:pt x="295" y="21701"/>
                      <a:pt x="324" y="21651"/>
                    </a:cubicBezTo>
                    <a:cubicBezTo>
                      <a:pt x="1449" y="19649"/>
                      <a:pt x="1896" y="17361"/>
                      <a:pt x="2964" y="15334"/>
                    </a:cubicBezTo>
                    <a:cubicBezTo>
                      <a:pt x="3437" y="14437"/>
                      <a:pt x="4029" y="13587"/>
                      <a:pt x="4805" y="12927"/>
                    </a:cubicBezTo>
                    <a:cubicBezTo>
                      <a:pt x="5615" y="12239"/>
                      <a:pt x="6596" y="11839"/>
                      <a:pt x="7647" y="11702"/>
                    </a:cubicBezTo>
                    <a:cubicBezTo>
                      <a:pt x="7973" y="11659"/>
                      <a:pt x="8300" y="11639"/>
                      <a:pt x="8628" y="11639"/>
                    </a:cubicBezTo>
                    <a:cubicBezTo>
                      <a:pt x="9515" y="11639"/>
                      <a:pt x="10404" y="11781"/>
                      <a:pt x="11262" y="11981"/>
                    </a:cubicBezTo>
                    <a:cubicBezTo>
                      <a:pt x="11280" y="11985"/>
                      <a:pt x="11296" y="11987"/>
                      <a:pt x="11312" y="11987"/>
                    </a:cubicBezTo>
                    <a:cubicBezTo>
                      <a:pt x="11408" y="11987"/>
                      <a:pt x="11475" y="11915"/>
                      <a:pt x="11468" y="11807"/>
                    </a:cubicBezTo>
                    <a:cubicBezTo>
                      <a:pt x="11291" y="9298"/>
                      <a:pt x="12401" y="6844"/>
                      <a:pt x="14208" y="5136"/>
                    </a:cubicBezTo>
                    <a:cubicBezTo>
                      <a:pt x="15061" y="4332"/>
                      <a:pt x="16049" y="3683"/>
                      <a:pt x="17115" y="3202"/>
                    </a:cubicBezTo>
                    <a:cubicBezTo>
                      <a:pt x="18140" y="2737"/>
                      <a:pt x="19230" y="2441"/>
                      <a:pt x="20291" y="2071"/>
                    </a:cubicBezTo>
                    <a:cubicBezTo>
                      <a:pt x="21457" y="1665"/>
                      <a:pt x="22611" y="1154"/>
                      <a:pt x="23506" y="278"/>
                    </a:cubicBezTo>
                    <a:cubicBezTo>
                      <a:pt x="23617" y="169"/>
                      <a:pt x="23517" y="0"/>
                      <a:pt x="234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0"/>
              <p:cNvSpPr/>
              <p:nvPr/>
            </p:nvSpPr>
            <p:spPr>
              <a:xfrm>
                <a:off x="-678675" y="6557950"/>
                <a:ext cx="549550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21982" h="7949" extrusionOk="0">
                    <a:moveTo>
                      <a:pt x="10048" y="1"/>
                    </a:moveTo>
                    <a:cubicBezTo>
                      <a:pt x="9363" y="1"/>
                      <a:pt x="8679" y="50"/>
                      <a:pt x="8001" y="151"/>
                    </a:cubicBezTo>
                    <a:cubicBezTo>
                      <a:pt x="4967" y="606"/>
                      <a:pt x="2086" y="2094"/>
                      <a:pt x="1" y="4345"/>
                    </a:cubicBezTo>
                    <a:cubicBezTo>
                      <a:pt x="351" y="4181"/>
                      <a:pt x="720" y="4110"/>
                      <a:pt x="1095" y="4110"/>
                    </a:cubicBezTo>
                    <a:cubicBezTo>
                      <a:pt x="2055" y="4110"/>
                      <a:pt x="3050" y="4580"/>
                      <a:pt x="3847" y="5172"/>
                    </a:cubicBezTo>
                    <a:cubicBezTo>
                      <a:pt x="4952" y="5995"/>
                      <a:pt x="5906" y="7058"/>
                      <a:pt x="7172" y="7602"/>
                    </a:cubicBezTo>
                    <a:cubicBezTo>
                      <a:pt x="7721" y="7837"/>
                      <a:pt x="8311" y="7948"/>
                      <a:pt x="8904" y="7948"/>
                    </a:cubicBezTo>
                    <a:cubicBezTo>
                      <a:pt x="10502" y="7948"/>
                      <a:pt x="12116" y="7141"/>
                      <a:pt x="12962" y="5775"/>
                    </a:cubicBezTo>
                    <a:lnTo>
                      <a:pt x="12962" y="5775"/>
                    </a:lnTo>
                    <a:cubicBezTo>
                      <a:pt x="12870" y="6706"/>
                      <a:pt x="13655" y="7555"/>
                      <a:pt x="14555" y="7802"/>
                    </a:cubicBezTo>
                    <a:cubicBezTo>
                      <a:pt x="14817" y="7874"/>
                      <a:pt x="15084" y="7906"/>
                      <a:pt x="15354" y="7906"/>
                    </a:cubicBezTo>
                    <a:cubicBezTo>
                      <a:pt x="16009" y="7906"/>
                      <a:pt x="16674" y="7718"/>
                      <a:pt x="17287" y="7467"/>
                    </a:cubicBezTo>
                    <a:cubicBezTo>
                      <a:pt x="18152" y="7111"/>
                      <a:pt x="18965" y="6628"/>
                      <a:pt x="19855" y="6338"/>
                    </a:cubicBezTo>
                    <a:cubicBezTo>
                      <a:pt x="20293" y="6198"/>
                      <a:pt x="20762" y="6108"/>
                      <a:pt x="21223" y="6108"/>
                    </a:cubicBezTo>
                    <a:cubicBezTo>
                      <a:pt x="21481" y="6108"/>
                      <a:pt x="21736" y="6136"/>
                      <a:pt x="21982" y="6199"/>
                    </a:cubicBezTo>
                    <a:cubicBezTo>
                      <a:pt x="20657" y="4338"/>
                      <a:pt x="18921" y="2807"/>
                      <a:pt x="16909" y="1726"/>
                    </a:cubicBezTo>
                    <a:cubicBezTo>
                      <a:pt x="14809" y="601"/>
                      <a:pt x="12428" y="1"/>
                      <a:pt x="10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0"/>
              <p:cNvSpPr/>
              <p:nvPr/>
            </p:nvSpPr>
            <p:spPr>
              <a:xfrm>
                <a:off x="-647275" y="6600500"/>
                <a:ext cx="494550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19782" h="4341" extrusionOk="0">
                    <a:moveTo>
                      <a:pt x="8494" y="1"/>
                    </a:moveTo>
                    <a:cubicBezTo>
                      <a:pt x="5642" y="1"/>
                      <a:pt x="2777" y="658"/>
                      <a:pt x="133" y="1993"/>
                    </a:cubicBezTo>
                    <a:cubicBezTo>
                      <a:pt x="1" y="2060"/>
                      <a:pt x="58" y="2256"/>
                      <a:pt x="177" y="2256"/>
                    </a:cubicBezTo>
                    <a:cubicBezTo>
                      <a:pt x="195" y="2256"/>
                      <a:pt x="214" y="2251"/>
                      <a:pt x="235" y="2241"/>
                    </a:cubicBezTo>
                    <a:cubicBezTo>
                      <a:pt x="2623" y="1029"/>
                      <a:pt x="5250" y="360"/>
                      <a:pt x="7926" y="282"/>
                    </a:cubicBezTo>
                    <a:lnTo>
                      <a:pt x="7926" y="282"/>
                    </a:lnTo>
                    <a:lnTo>
                      <a:pt x="4863" y="2807"/>
                    </a:lnTo>
                    <a:cubicBezTo>
                      <a:pt x="4756" y="2894"/>
                      <a:pt x="4839" y="3051"/>
                      <a:pt x="4945" y="3051"/>
                    </a:cubicBezTo>
                    <a:cubicBezTo>
                      <a:pt x="4970" y="3051"/>
                      <a:pt x="4997" y="3042"/>
                      <a:pt x="5023" y="3021"/>
                    </a:cubicBezTo>
                    <a:lnTo>
                      <a:pt x="8363" y="268"/>
                    </a:lnTo>
                    <a:cubicBezTo>
                      <a:pt x="8419" y="268"/>
                      <a:pt x="8474" y="267"/>
                      <a:pt x="8530" y="267"/>
                    </a:cubicBezTo>
                    <a:cubicBezTo>
                      <a:pt x="9772" y="267"/>
                      <a:pt x="11011" y="395"/>
                      <a:pt x="12226" y="649"/>
                    </a:cubicBezTo>
                    <a:cubicBezTo>
                      <a:pt x="12306" y="666"/>
                      <a:pt x="12384" y="685"/>
                      <a:pt x="12463" y="702"/>
                    </a:cubicBezTo>
                    <a:lnTo>
                      <a:pt x="8974" y="3290"/>
                    </a:lnTo>
                    <a:cubicBezTo>
                      <a:pt x="8860" y="3374"/>
                      <a:pt x="8946" y="3532"/>
                      <a:pt x="9058" y="3532"/>
                    </a:cubicBezTo>
                    <a:cubicBezTo>
                      <a:pt x="9083" y="3532"/>
                      <a:pt x="9109" y="3524"/>
                      <a:pt x="9135" y="3505"/>
                    </a:cubicBezTo>
                    <a:lnTo>
                      <a:pt x="12789" y="794"/>
                    </a:lnTo>
                    <a:cubicBezTo>
                      <a:pt x="12796" y="788"/>
                      <a:pt x="12797" y="785"/>
                      <a:pt x="12801" y="780"/>
                    </a:cubicBezTo>
                    <a:cubicBezTo>
                      <a:pt x="14002" y="1075"/>
                      <a:pt x="15172" y="1492"/>
                      <a:pt x="16290" y="2021"/>
                    </a:cubicBezTo>
                    <a:lnTo>
                      <a:pt x="12790" y="4105"/>
                    </a:lnTo>
                    <a:cubicBezTo>
                      <a:pt x="12667" y="4179"/>
                      <a:pt x="12760" y="4341"/>
                      <a:pt x="12880" y="4341"/>
                    </a:cubicBezTo>
                    <a:cubicBezTo>
                      <a:pt x="12903" y="4341"/>
                      <a:pt x="12927" y="4335"/>
                      <a:pt x="12951" y="4321"/>
                    </a:cubicBezTo>
                    <a:lnTo>
                      <a:pt x="16577" y="2160"/>
                    </a:lnTo>
                    <a:cubicBezTo>
                      <a:pt x="17606" y="2665"/>
                      <a:pt x="18587" y="3266"/>
                      <a:pt x="19504" y="3954"/>
                    </a:cubicBezTo>
                    <a:cubicBezTo>
                      <a:pt x="19530" y="3974"/>
                      <a:pt x="19557" y="3982"/>
                      <a:pt x="19583" y="3982"/>
                    </a:cubicBezTo>
                    <a:cubicBezTo>
                      <a:pt x="19693" y="3982"/>
                      <a:pt x="19781" y="3828"/>
                      <a:pt x="19670" y="3744"/>
                    </a:cubicBezTo>
                    <a:cubicBezTo>
                      <a:pt x="16388" y="1267"/>
                      <a:pt x="12454" y="1"/>
                      <a:pt x="84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0"/>
              <p:cNvSpPr/>
              <p:nvPr/>
            </p:nvSpPr>
            <p:spPr>
              <a:xfrm>
                <a:off x="-644550" y="6067250"/>
                <a:ext cx="509125" cy="612325"/>
              </a:xfrm>
              <a:custGeom>
                <a:avLst/>
                <a:gdLst/>
                <a:ahLst/>
                <a:cxnLst/>
                <a:rect l="l" t="t" r="r" b="b"/>
                <a:pathLst>
                  <a:path w="20365" h="24493" extrusionOk="0">
                    <a:moveTo>
                      <a:pt x="0" y="0"/>
                    </a:moveTo>
                    <a:cubicBezTo>
                      <a:pt x="646" y="1739"/>
                      <a:pt x="477" y="3768"/>
                      <a:pt x="334" y="5663"/>
                    </a:cubicBezTo>
                    <a:cubicBezTo>
                      <a:pt x="161" y="7958"/>
                      <a:pt x="161" y="10515"/>
                      <a:pt x="1683" y="12242"/>
                    </a:cubicBezTo>
                    <a:cubicBezTo>
                      <a:pt x="2527" y="13203"/>
                      <a:pt x="3792" y="13780"/>
                      <a:pt x="5071" y="13788"/>
                    </a:cubicBezTo>
                    <a:cubicBezTo>
                      <a:pt x="3853" y="15773"/>
                      <a:pt x="4487" y="18666"/>
                      <a:pt x="6421" y="19963"/>
                    </a:cubicBezTo>
                    <a:cubicBezTo>
                      <a:pt x="7146" y="20449"/>
                      <a:pt x="8009" y="20680"/>
                      <a:pt x="8877" y="20680"/>
                    </a:cubicBezTo>
                    <a:cubicBezTo>
                      <a:pt x="10323" y="20680"/>
                      <a:pt x="11784" y="20037"/>
                      <a:pt x="12641" y="18863"/>
                    </a:cubicBezTo>
                    <a:lnTo>
                      <a:pt x="12641" y="18863"/>
                    </a:lnTo>
                    <a:cubicBezTo>
                      <a:pt x="12490" y="19576"/>
                      <a:pt x="12336" y="20293"/>
                      <a:pt x="12368" y="21020"/>
                    </a:cubicBezTo>
                    <a:cubicBezTo>
                      <a:pt x="12398" y="21747"/>
                      <a:pt x="12632" y="22491"/>
                      <a:pt x="13153" y="22996"/>
                    </a:cubicBezTo>
                    <a:cubicBezTo>
                      <a:pt x="13765" y="23593"/>
                      <a:pt x="14662" y="23768"/>
                      <a:pt x="15527" y="23768"/>
                    </a:cubicBezTo>
                    <a:cubicBezTo>
                      <a:pt x="15617" y="23768"/>
                      <a:pt x="15707" y="23766"/>
                      <a:pt x="15797" y="23762"/>
                    </a:cubicBezTo>
                    <a:cubicBezTo>
                      <a:pt x="16499" y="23733"/>
                      <a:pt x="17203" y="23623"/>
                      <a:pt x="17902" y="23623"/>
                    </a:cubicBezTo>
                    <a:cubicBezTo>
                      <a:pt x="18142" y="23623"/>
                      <a:pt x="18381" y="23636"/>
                      <a:pt x="18619" y="23669"/>
                    </a:cubicBezTo>
                    <a:cubicBezTo>
                      <a:pt x="19244" y="23761"/>
                      <a:pt x="19880" y="24042"/>
                      <a:pt x="20300" y="24493"/>
                    </a:cubicBezTo>
                    <a:cubicBezTo>
                      <a:pt x="19707" y="22786"/>
                      <a:pt x="19886" y="20878"/>
                      <a:pt x="20056" y="19059"/>
                    </a:cubicBezTo>
                    <a:cubicBezTo>
                      <a:pt x="20241" y="17042"/>
                      <a:pt x="20364" y="14891"/>
                      <a:pt x="19388" y="13117"/>
                    </a:cubicBezTo>
                    <a:cubicBezTo>
                      <a:pt x="18467" y="11439"/>
                      <a:pt x="16544" y="10428"/>
                      <a:pt x="14644" y="10428"/>
                    </a:cubicBezTo>
                    <a:cubicBezTo>
                      <a:pt x="13957" y="10428"/>
                      <a:pt x="13273" y="10560"/>
                      <a:pt x="12641" y="10841"/>
                    </a:cubicBezTo>
                    <a:cubicBezTo>
                      <a:pt x="13048" y="9129"/>
                      <a:pt x="12778" y="7264"/>
                      <a:pt x="11907" y="5736"/>
                    </a:cubicBezTo>
                    <a:cubicBezTo>
                      <a:pt x="11036" y="4205"/>
                      <a:pt x="9566" y="3027"/>
                      <a:pt x="7888" y="2507"/>
                    </a:cubicBezTo>
                    <a:cubicBezTo>
                      <a:pt x="6344" y="2027"/>
                      <a:pt x="4687" y="2092"/>
                      <a:pt x="3107" y="1756"/>
                    </a:cubicBezTo>
                    <a:cubicBezTo>
                      <a:pt x="1927" y="1505"/>
                      <a:pt x="710" y="9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0"/>
              <p:cNvSpPr/>
              <p:nvPr/>
            </p:nvSpPr>
            <p:spPr>
              <a:xfrm>
                <a:off x="-620750" y="6114200"/>
                <a:ext cx="456375" cy="523100"/>
              </a:xfrm>
              <a:custGeom>
                <a:avLst/>
                <a:gdLst/>
                <a:ahLst/>
                <a:cxnLst/>
                <a:rect l="l" t="t" r="r" b="b"/>
                <a:pathLst>
                  <a:path w="18255" h="20924" extrusionOk="0">
                    <a:moveTo>
                      <a:pt x="187" y="1"/>
                    </a:moveTo>
                    <a:cubicBezTo>
                      <a:pt x="90" y="1"/>
                      <a:pt x="0" y="131"/>
                      <a:pt x="82" y="230"/>
                    </a:cubicBezTo>
                    <a:cubicBezTo>
                      <a:pt x="769" y="1069"/>
                      <a:pt x="1711" y="1620"/>
                      <a:pt x="2677" y="2083"/>
                    </a:cubicBezTo>
                    <a:cubicBezTo>
                      <a:pt x="3553" y="2502"/>
                      <a:pt x="4462" y="2863"/>
                      <a:pt x="5301" y="3361"/>
                    </a:cubicBezTo>
                    <a:cubicBezTo>
                      <a:pt x="6174" y="3876"/>
                      <a:pt x="6957" y="4532"/>
                      <a:pt x="7616" y="5305"/>
                    </a:cubicBezTo>
                    <a:cubicBezTo>
                      <a:pt x="9007" y="6949"/>
                      <a:pt x="9724" y="9168"/>
                      <a:pt x="9333" y="11308"/>
                    </a:cubicBezTo>
                    <a:cubicBezTo>
                      <a:pt x="9314" y="11407"/>
                      <a:pt x="9375" y="11479"/>
                      <a:pt x="9468" y="11479"/>
                    </a:cubicBezTo>
                    <a:cubicBezTo>
                      <a:pt x="9476" y="11479"/>
                      <a:pt x="9484" y="11479"/>
                      <a:pt x="9492" y="11478"/>
                    </a:cubicBezTo>
                    <a:cubicBezTo>
                      <a:pt x="9952" y="11423"/>
                      <a:pt x="10418" y="11388"/>
                      <a:pt x="10884" y="11388"/>
                    </a:cubicBezTo>
                    <a:cubicBezTo>
                      <a:pt x="11472" y="11388"/>
                      <a:pt x="12059" y="11444"/>
                      <a:pt x="12629" y="11585"/>
                    </a:cubicBezTo>
                    <a:cubicBezTo>
                      <a:pt x="13521" y="11803"/>
                      <a:pt x="14326" y="12244"/>
                      <a:pt x="14958" y="12913"/>
                    </a:cubicBezTo>
                    <a:cubicBezTo>
                      <a:pt x="15563" y="13554"/>
                      <a:pt x="15990" y="14344"/>
                      <a:pt x="16311" y="15161"/>
                    </a:cubicBezTo>
                    <a:cubicBezTo>
                      <a:pt x="17033" y="17007"/>
                      <a:pt x="17199" y="19020"/>
                      <a:pt x="17975" y="20851"/>
                    </a:cubicBezTo>
                    <a:cubicBezTo>
                      <a:pt x="17997" y="20902"/>
                      <a:pt x="18036" y="20924"/>
                      <a:pt x="18077" y="20924"/>
                    </a:cubicBezTo>
                    <a:cubicBezTo>
                      <a:pt x="18162" y="20924"/>
                      <a:pt x="18255" y="20830"/>
                      <a:pt x="18209" y="20723"/>
                    </a:cubicBezTo>
                    <a:cubicBezTo>
                      <a:pt x="17741" y="19617"/>
                      <a:pt x="17496" y="18435"/>
                      <a:pt x="17214" y="17271"/>
                    </a:cubicBezTo>
                    <a:cubicBezTo>
                      <a:pt x="16785" y="15496"/>
                      <a:pt x="16206" y="13581"/>
                      <a:pt x="14758" y="12356"/>
                    </a:cubicBezTo>
                    <a:cubicBezTo>
                      <a:pt x="13660" y="11425"/>
                      <a:pt x="12262" y="11128"/>
                      <a:pt x="10861" y="11128"/>
                    </a:cubicBezTo>
                    <a:cubicBezTo>
                      <a:pt x="10444" y="11128"/>
                      <a:pt x="10026" y="11155"/>
                      <a:pt x="9616" y="11198"/>
                    </a:cubicBezTo>
                    <a:cubicBezTo>
                      <a:pt x="9794" y="10037"/>
                      <a:pt x="9687" y="8852"/>
                      <a:pt x="9307" y="7742"/>
                    </a:cubicBezTo>
                    <a:cubicBezTo>
                      <a:pt x="8631" y="5754"/>
                      <a:pt x="7152" y="4122"/>
                      <a:pt x="5350" y="3080"/>
                    </a:cubicBezTo>
                    <a:cubicBezTo>
                      <a:pt x="3655" y="2098"/>
                      <a:pt x="1562" y="1620"/>
                      <a:pt x="277" y="47"/>
                    </a:cubicBezTo>
                    <a:cubicBezTo>
                      <a:pt x="250" y="15"/>
                      <a:pt x="218" y="1"/>
                      <a:pt x="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0"/>
              <p:cNvSpPr/>
              <p:nvPr/>
            </p:nvSpPr>
            <p:spPr>
              <a:xfrm>
                <a:off x="-57650" y="6500375"/>
                <a:ext cx="184500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7276" extrusionOk="0">
                    <a:moveTo>
                      <a:pt x="5586" y="1"/>
                    </a:moveTo>
                    <a:cubicBezTo>
                      <a:pt x="5392" y="1"/>
                      <a:pt x="5193" y="25"/>
                      <a:pt x="4990" y="77"/>
                    </a:cubicBezTo>
                    <a:cubicBezTo>
                      <a:pt x="4132" y="297"/>
                      <a:pt x="3495" y="943"/>
                      <a:pt x="3236" y="1777"/>
                    </a:cubicBezTo>
                    <a:cubicBezTo>
                      <a:pt x="2993" y="2556"/>
                      <a:pt x="3139" y="3471"/>
                      <a:pt x="2575" y="4127"/>
                    </a:cubicBezTo>
                    <a:cubicBezTo>
                      <a:pt x="2014" y="4778"/>
                      <a:pt x="1212" y="5168"/>
                      <a:pt x="661" y="5829"/>
                    </a:cubicBezTo>
                    <a:cubicBezTo>
                      <a:pt x="329" y="6224"/>
                      <a:pt x="80" y="6707"/>
                      <a:pt x="0" y="7214"/>
                    </a:cubicBezTo>
                    <a:cubicBezTo>
                      <a:pt x="235" y="7255"/>
                      <a:pt x="473" y="7276"/>
                      <a:pt x="708" y="7276"/>
                    </a:cubicBezTo>
                    <a:cubicBezTo>
                      <a:pt x="1323" y="7276"/>
                      <a:pt x="1927" y="7130"/>
                      <a:pt x="2458" y="6807"/>
                    </a:cubicBezTo>
                    <a:cubicBezTo>
                      <a:pt x="3351" y="6258"/>
                      <a:pt x="3915" y="5305"/>
                      <a:pt x="4366" y="4360"/>
                    </a:cubicBezTo>
                    <a:cubicBezTo>
                      <a:pt x="4817" y="3415"/>
                      <a:pt x="5202" y="2414"/>
                      <a:pt x="5876" y="1614"/>
                    </a:cubicBezTo>
                    <a:cubicBezTo>
                      <a:pt x="6204" y="1226"/>
                      <a:pt x="6617" y="892"/>
                      <a:pt x="7078" y="675"/>
                    </a:cubicBezTo>
                    <a:cubicBezTo>
                      <a:pt x="7181" y="724"/>
                      <a:pt x="7283" y="778"/>
                      <a:pt x="7380" y="841"/>
                    </a:cubicBezTo>
                    <a:cubicBezTo>
                      <a:pt x="6940" y="329"/>
                      <a:pt x="6300" y="1"/>
                      <a:pt x="55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0"/>
              <p:cNvSpPr/>
              <p:nvPr/>
            </p:nvSpPr>
            <p:spPr>
              <a:xfrm>
                <a:off x="-541300" y="6586150"/>
                <a:ext cx="1378575" cy="1401525"/>
              </a:xfrm>
              <a:custGeom>
                <a:avLst/>
                <a:gdLst/>
                <a:ahLst/>
                <a:cxnLst/>
                <a:rect l="l" t="t" r="r" b="b"/>
                <a:pathLst>
                  <a:path w="55143" h="56061" extrusionOk="0">
                    <a:moveTo>
                      <a:pt x="15788" y="0"/>
                    </a:moveTo>
                    <a:cubicBezTo>
                      <a:pt x="14031" y="0"/>
                      <a:pt x="12277" y="308"/>
                      <a:pt x="10621" y="895"/>
                    </a:cubicBezTo>
                    <a:cubicBezTo>
                      <a:pt x="10284" y="1012"/>
                      <a:pt x="9953" y="1144"/>
                      <a:pt x="9626" y="1286"/>
                    </a:cubicBezTo>
                    <a:cubicBezTo>
                      <a:pt x="8257" y="1874"/>
                      <a:pt x="6980" y="2661"/>
                      <a:pt x="5838" y="3620"/>
                    </a:cubicBezTo>
                    <a:cubicBezTo>
                      <a:pt x="2779" y="6203"/>
                      <a:pt x="792" y="10023"/>
                      <a:pt x="440" y="14013"/>
                    </a:cubicBezTo>
                    <a:cubicBezTo>
                      <a:pt x="1" y="18969"/>
                      <a:pt x="1974" y="23816"/>
                      <a:pt x="4307" y="28211"/>
                    </a:cubicBezTo>
                    <a:cubicBezTo>
                      <a:pt x="6641" y="32606"/>
                      <a:pt x="9399" y="36852"/>
                      <a:pt x="10748" y="41640"/>
                    </a:cubicBezTo>
                    <a:cubicBezTo>
                      <a:pt x="11419" y="44021"/>
                      <a:pt x="11728" y="46491"/>
                      <a:pt x="12450" y="48855"/>
                    </a:cubicBezTo>
                    <a:cubicBezTo>
                      <a:pt x="13173" y="51218"/>
                      <a:pt x="14392" y="53547"/>
                      <a:pt x="16426" y="54947"/>
                    </a:cubicBezTo>
                    <a:cubicBezTo>
                      <a:pt x="17410" y="55625"/>
                      <a:pt x="18589" y="56061"/>
                      <a:pt x="19779" y="56061"/>
                    </a:cubicBezTo>
                    <a:cubicBezTo>
                      <a:pt x="19939" y="56061"/>
                      <a:pt x="20100" y="56053"/>
                      <a:pt x="20260" y="56036"/>
                    </a:cubicBezTo>
                    <a:cubicBezTo>
                      <a:pt x="20394" y="56023"/>
                      <a:pt x="20526" y="56002"/>
                      <a:pt x="20656" y="55975"/>
                    </a:cubicBezTo>
                    <a:cubicBezTo>
                      <a:pt x="21863" y="55741"/>
                      <a:pt x="22982" y="54992"/>
                      <a:pt x="23517" y="53892"/>
                    </a:cubicBezTo>
                    <a:cubicBezTo>
                      <a:pt x="24238" y="52413"/>
                      <a:pt x="23833" y="50653"/>
                      <a:pt x="24048" y="49023"/>
                    </a:cubicBezTo>
                    <a:cubicBezTo>
                      <a:pt x="24192" y="47938"/>
                      <a:pt x="24655" y="46930"/>
                      <a:pt x="25329" y="46079"/>
                    </a:cubicBezTo>
                    <a:cubicBezTo>
                      <a:pt x="25939" y="45309"/>
                      <a:pt x="26834" y="44925"/>
                      <a:pt x="27731" y="44925"/>
                    </a:cubicBezTo>
                    <a:cubicBezTo>
                      <a:pt x="27909" y="44925"/>
                      <a:pt x="28086" y="44940"/>
                      <a:pt x="28261" y="44970"/>
                    </a:cubicBezTo>
                    <a:lnTo>
                      <a:pt x="28263" y="44970"/>
                    </a:lnTo>
                    <a:cubicBezTo>
                      <a:pt x="29005" y="45096"/>
                      <a:pt x="29675" y="45491"/>
                      <a:pt x="30143" y="46081"/>
                    </a:cubicBezTo>
                    <a:cubicBezTo>
                      <a:pt x="30814" y="46930"/>
                      <a:pt x="31277" y="47938"/>
                      <a:pt x="31422" y="49023"/>
                    </a:cubicBezTo>
                    <a:cubicBezTo>
                      <a:pt x="31636" y="50653"/>
                      <a:pt x="31231" y="52411"/>
                      <a:pt x="31951" y="53892"/>
                    </a:cubicBezTo>
                    <a:cubicBezTo>
                      <a:pt x="32531" y="55072"/>
                      <a:pt x="33770" y="55847"/>
                      <a:pt x="35073" y="56018"/>
                    </a:cubicBezTo>
                    <a:cubicBezTo>
                      <a:pt x="35117" y="56024"/>
                      <a:pt x="35163" y="56031"/>
                      <a:pt x="35209" y="56036"/>
                    </a:cubicBezTo>
                    <a:cubicBezTo>
                      <a:pt x="35368" y="56053"/>
                      <a:pt x="35528" y="56061"/>
                      <a:pt x="35688" y="56061"/>
                    </a:cubicBezTo>
                    <a:cubicBezTo>
                      <a:pt x="36709" y="56061"/>
                      <a:pt x="37723" y="55738"/>
                      <a:pt x="38614" y="55218"/>
                    </a:cubicBezTo>
                    <a:cubicBezTo>
                      <a:pt x="38761" y="55135"/>
                      <a:pt x="38905" y="55043"/>
                      <a:pt x="39044" y="54947"/>
                    </a:cubicBezTo>
                    <a:cubicBezTo>
                      <a:pt x="41082" y="53547"/>
                      <a:pt x="42297" y="51218"/>
                      <a:pt x="43020" y="48855"/>
                    </a:cubicBezTo>
                    <a:cubicBezTo>
                      <a:pt x="43743" y="46491"/>
                      <a:pt x="44053" y="44020"/>
                      <a:pt x="44722" y="41640"/>
                    </a:cubicBezTo>
                    <a:cubicBezTo>
                      <a:pt x="46071" y="36852"/>
                      <a:pt x="48829" y="32606"/>
                      <a:pt x="51163" y="28211"/>
                    </a:cubicBezTo>
                    <a:cubicBezTo>
                      <a:pt x="52895" y="24949"/>
                      <a:pt x="54429" y="21435"/>
                      <a:pt x="54924" y="17815"/>
                    </a:cubicBezTo>
                    <a:lnTo>
                      <a:pt x="54924" y="17811"/>
                    </a:lnTo>
                    <a:cubicBezTo>
                      <a:pt x="55098" y="16555"/>
                      <a:pt x="55142" y="15289"/>
                      <a:pt x="55032" y="14013"/>
                    </a:cubicBezTo>
                    <a:cubicBezTo>
                      <a:pt x="54678" y="10023"/>
                      <a:pt x="52695" y="6203"/>
                      <a:pt x="49632" y="3620"/>
                    </a:cubicBezTo>
                    <a:cubicBezTo>
                      <a:pt x="47700" y="1990"/>
                      <a:pt x="45356" y="866"/>
                      <a:pt x="42881" y="340"/>
                    </a:cubicBezTo>
                    <a:cubicBezTo>
                      <a:pt x="41831" y="115"/>
                      <a:pt x="40759" y="1"/>
                      <a:pt x="39686" y="1"/>
                    </a:cubicBezTo>
                    <a:cubicBezTo>
                      <a:pt x="39284" y="1"/>
                      <a:pt x="38883" y="17"/>
                      <a:pt x="38482" y="49"/>
                    </a:cubicBezTo>
                    <a:cubicBezTo>
                      <a:pt x="36632" y="198"/>
                      <a:pt x="34826" y="681"/>
                      <a:pt x="33026" y="1184"/>
                    </a:cubicBezTo>
                    <a:cubicBezTo>
                      <a:pt x="31296" y="1670"/>
                      <a:pt x="29516" y="1913"/>
                      <a:pt x="27736" y="1913"/>
                    </a:cubicBezTo>
                    <a:cubicBezTo>
                      <a:pt x="25955" y="1913"/>
                      <a:pt x="24175" y="1670"/>
                      <a:pt x="22445" y="1184"/>
                    </a:cubicBezTo>
                    <a:cubicBezTo>
                      <a:pt x="20646" y="681"/>
                      <a:pt x="18839" y="198"/>
                      <a:pt x="16990" y="49"/>
                    </a:cubicBezTo>
                    <a:cubicBezTo>
                      <a:pt x="16590" y="16"/>
                      <a:pt x="16189" y="0"/>
                      <a:pt x="157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0"/>
              <p:cNvSpPr/>
              <p:nvPr/>
            </p:nvSpPr>
            <p:spPr>
              <a:xfrm>
                <a:off x="-275800" y="6586150"/>
                <a:ext cx="80655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32262" h="7683" extrusionOk="0">
                    <a:moveTo>
                      <a:pt x="29072" y="0"/>
                    </a:moveTo>
                    <a:cubicBezTo>
                      <a:pt x="28668" y="0"/>
                      <a:pt x="28263" y="16"/>
                      <a:pt x="27860" y="49"/>
                    </a:cubicBezTo>
                    <a:cubicBezTo>
                      <a:pt x="26011" y="198"/>
                      <a:pt x="24204" y="681"/>
                      <a:pt x="22404" y="1183"/>
                    </a:cubicBezTo>
                    <a:cubicBezTo>
                      <a:pt x="20674" y="1669"/>
                      <a:pt x="18894" y="1912"/>
                      <a:pt x="17114" y="1912"/>
                    </a:cubicBezTo>
                    <a:cubicBezTo>
                      <a:pt x="15334" y="1912"/>
                      <a:pt x="13553" y="1669"/>
                      <a:pt x="11823" y="1183"/>
                    </a:cubicBezTo>
                    <a:cubicBezTo>
                      <a:pt x="10025" y="681"/>
                      <a:pt x="8218" y="198"/>
                      <a:pt x="6369" y="49"/>
                    </a:cubicBezTo>
                    <a:cubicBezTo>
                      <a:pt x="5968" y="16"/>
                      <a:pt x="5567" y="0"/>
                      <a:pt x="5166" y="0"/>
                    </a:cubicBezTo>
                    <a:cubicBezTo>
                      <a:pt x="3410" y="0"/>
                      <a:pt x="1657" y="308"/>
                      <a:pt x="1" y="895"/>
                    </a:cubicBezTo>
                    <a:cubicBezTo>
                      <a:pt x="603" y="4689"/>
                      <a:pt x="7584" y="7683"/>
                      <a:pt x="16106" y="7683"/>
                    </a:cubicBezTo>
                    <a:cubicBezTo>
                      <a:pt x="25028" y="7683"/>
                      <a:pt x="32261" y="4403"/>
                      <a:pt x="32261" y="356"/>
                    </a:cubicBezTo>
                    <a:lnTo>
                      <a:pt x="32261" y="340"/>
                    </a:lnTo>
                    <a:cubicBezTo>
                      <a:pt x="31212" y="114"/>
                      <a:pt x="30143" y="0"/>
                      <a:pt x="29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0"/>
              <p:cNvSpPr/>
              <p:nvPr/>
            </p:nvSpPr>
            <p:spPr>
              <a:xfrm>
                <a:off x="424025" y="7031500"/>
                <a:ext cx="407775" cy="935100"/>
              </a:xfrm>
              <a:custGeom>
                <a:avLst/>
                <a:gdLst/>
                <a:ahLst/>
                <a:cxnLst/>
                <a:rect l="l" t="t" r="r" b="b"/>
                <a:pathLst>
                  <a:path w="16311" h="37404" extrusionOk="0">
                    <a:moveTo>
                      <a:pt x="16311" y="1"/>
                    </a:moveTo>
                    <a:lnTo>
                      <a:pt x="16311" y="1"/>
                    </a:lnTo>
                    <a:cubicBezTo>
                      <a:pt x="15307" y="2950"/>
                      <a:pt x="13285" y="5353"/>
                      <a:pt x="11219" y="7641"/>
                    </a:cubicBezTo>
                    <a:cubicBezTo>
                      <a:pt x="9099" y="9989"/>
                      <a:pt x="6853" y="12345"/>
                      <a:pt x="5601" y="15297"/>
                    </a:cubicBezTo>
                    <a:cubicBezTo>
                      <a:pt x="4113" y="18802"/>
                      <a:pt x="4211" y="22675"/>
                      <a:pt x="3882" y="26399"/>
                    </a:cubicBezTo>
                    <a:cubicBezTo>
                      <a:pt x="3721" y="28206"/>
                      <a:pt x="3458" y="30017"/>
                      <a:pt x="2879" y="31741"/>
                    </a:cubicBezTo>
                    <a:cubicBezTo>
                      <a:pt x="2592" y="32590"/>
                      <a:pt x="2228" y="33414"/>
                      <a:pt x="1762" y="34183"/>
                    </a:cubicBezTo>
                    <a:cubicBezTo>
                      <a:pt x="1304" y="34941"/>
                      <a:pt x="691" y="35607"/>
                      <a:pt x="302" y="36407"/>
                    </a:cubicBezTo>
                    <a:cubicBezTo>
                      <a:pt x="150" y="36721"/>
                      <a:pt x="47" y="37056"/>
                      <a:pt x="1" y="37404"/>
                    </a:cubicBezTo>
                    <a:cubicBezTo>
                      <a:pt x="148" y="37321"/>
                      <a:pt x="292" y="37229"/>
                      <a:pt x="431" y="37133"/>
                    </a:cubicBezTo>
                    <a:cubicBezTo>
                      <a:pt x="2469" y="35733"/>
                      <a:pt x="3684" y="33404"/>
                      <a:pt x="4407" y="31041"/>
                    </a:cubicBezTo>
                    <a:cubicBezTo>
                      <a:pt x="5130" y="28677"/>
                      <a:pt x="5440" y="26206"/>
                      <a:pt x="6109" y="23826"/>
                    </a:cubicBezTo>
                    <a:cubicBezTo>
                      <a:pt x="7458" y="19038"/>
                      <a:pt x="10216" y="14792"/>
                      <a:pt x="12550" y="10397"/>
                    </a:cubicBezTo>
                    <a:cubicBezTo>
                      <a:pt x="14282" y="7135"/>
                      <a:pt x="15816" y="3623"/>
                      <a:pt x="16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0"/>
              <p:cNvSpPr/>
              <p:nvPr/>
            </p:nvSpPr>
            <p:spPr>
              <a:xfrm>
                <a:off x="-541325" y="6637700"/>
                <a:ext cx="515550" cy="1349950"/>
              </a:xfrm>
              <a:custGeom>
                <a:avLst/>
                <a:gdLst/>
                <a:ahLst/>
                <a:cxnLst/>
                <a:rect l="l" t="t" r="r" b="b"/>
                <a:pathLst>
                  <a:path w="20622" h="53998" extrusionOk="0">
                    <a:moveTo>
                      <a:pt x="8071" y="0"/>
                    </a:moveTo>
                    <a:lnTo>
                      <a:pt x="8071" y="0"/>
                    </a:lnTo>
                    <a:cubicBezTo>
                      <a:pt x="7281" y="450"/>
                      <a:pt x="6534" y="972"/>
                      <a:pt x="5837" y="1556"/>
                    </a:cubicBezTo>
                    <a:cubicBezTo>
                      <a:pt x="2778" y="4141"/>
                      <a:pt x="792" y="7960"/>
                      <a:pt x="439" y="11951"/>
                    </a:cubicBezTo>
                    <a:cubicBezTo>
                      <a:pt x="0" y="16905"/>
                      <a:pt x="1975" y="21753"/>
                      <a:pt x="4307" y="26149"/>
                    </a:cubicBezTo>
                    <a:cubicBezTo>
                      <a:pt x="6639" y="30544"/>
                      <a:pt x="9398" y="34790"/>
                      <a:pt x="10747" y="39578"/>
                    </a:cubicBezTo>
                    <a:cubicBezTo>
                      <a:pt x="11419" y="41958"/>
                      <a:pt x="11727" y="44429"/>
                      <a:pt x="12449" y="46791"/>
                    </a:cubicBezTo>
                    <a:cubicBezTo>
                      <a:pt x="13173" y="49156"/>
                      <a:pt x="14390" y="51485"/>
                      <a:pt x="16425" y="52885"/>
                    </a:cubicBezTo>
                    <a:cubicBezTo>
                      <a:pt x="17412" y="53562"/>
                      <a:pt x="18593" y="53998"/>
                      <a:pt x="19783" y="53998"/>
                    </a:cubicBezTo>
                    <a:cubicBezTo>
                      <a:pt x="19942" y="53998"/>
                      <a:pt x="20101" y="53990"/>
                      <a:pt x="20259" y="53974"/>
                    </a:cubicBezTo>
                    <a:cubicBezTo>
                      <a:pt x="20383" y="53961"/>
                      <a:pt x="20503" y="53940"/>
                      <a:pt x="20622" y="53917"/>
                    </a:cubicBezTo>
                    <a:cubicBezTo>
                      <a:pt x="18964" y="53190"/>
                      <a:pt x="17425" y="52095"/>
                      <a:pt x="16293" y="50671"/>
                    </a:cubicBezTo>
                    <a:cubicBezTo>
                      <a:pt x="15690" y="49913"/>
                      <a:pt x="15205" y="49098"/>
                      <a:pt x="14847" y="48196"/>
                    </a:cubicBezTo>
                    <a:cubicBezTo>
                      <a:pt x="14432" y="47149"/>
                      <a:pt x="14281" y="46012"/>
                      <a:pt x="14256" y="44890"/>
                    </a:cubicBezTo>
                    <a:cubicBezTo>
                      <a:pt x="14203" y="42510"/>
                      <a:pt x="14757" y="40168"/>
                      <a:pt x="14795" y="37793"/>
                    </a:cubicBezTo>
                    <a:cubicBezTo>
                      <a:pt x="14827" y="35783"/>
                      <a:pt x="14357" y="33842"/>
                      <a:pt x="13434" y="32058"/>
                    </a:cubicBezTo>
                    <a:cubicBezTo>
                      <a:pt x="12413" y="30086"/>
                      <a:pt x="10974" y="28442"/>
                      <a:pt x="9597" y="26720"/>
                    </a:cubicBezTo>
                    <a:cubicBezTo>
                      <a:pt x="8227" y="25007"/>
                      <a:pt x="7024" y="23190"/>
                      <a:pt x="6163" y="21166"/>
                    </a:cubicBezTo>
                    <a:cubicBezTo>
                      <a:pt x="5314" y="19166"/>
                      <a:pt x="4788" y="17046"/>
                      <a:pt x="4676" y="14873"/>
                    </a:cubicBezTo>
                    <a:cubicBezTo>
                      <a:pt x="4558" y="12578"/>
                      <a:pt x="4780" y="10263"/>
                      <a:pt x="5244" y="8016"/>
                    </a:cubicBezTo>
                    <a:cubicBezTo>
                      <a:pt x="5678" y="5922"/>
                      <a:pt x="6361" y="3911"/>
                      <a:pt x="7188" y="1944"/>
                    </a:cubicBezTo>
                    <a:cubicBezTo>
                      <a:pt x="7459" y="1297"/>
                      <a:pt x="7747" y="639"/>
                      <a:pt x="80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0"/>
              <p:cNvSpPr/>
              <p:nvPr/>
            </p:nvSpPr>
            <p:spPr>
              <a:xfrm>
                <a:off x="165275" y="7703325"/>
                <a:ext cx="182425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7297" h="11331" extrusionOk="0">
                    <a:moveTo>
                      <a:pt x="1702" y="0"/>
                    </a:moveTo>
                    <a:cubicBezTo>
                      <a:pt x="1126" y="0"/>
                      <a:pt x="549" y="97"/>
                      <a:pt x="0" y="283"/>
                    </a:cubicBezTo>
                    <a:cubicBezTo>
                      <a:pt x="742" y="409"/>
                      <a:pt x="1412" y="804"/>
                      <a:pt x="1880" y="1394"/>
                    </a:cubicBezTo>
                    <a:cubicBezTo>
                      <a:pt x="2551" y="2243"/>
                      <a:pt x="3015" y="3251"/>
                      <a:pt x="3159" y="4336"/>
                    </a:cubicBezTo>
                    <a:cubicBezTo>
                      <a:pt x="3373" y="5966"/>
                      <a:pt x="2968" y="7724"/>
                      <a:pt x="3688" y="9205"/>
                    </a:cubicBezTo>
                    <a:cubicBezTo>
                      <a:pt x="4268" y="10385"/>
                      <a:pt x="5507" y="11160"/>
                      <a:pt x="6810" y="11331"/>
                    </a:cubicBezTo>
                    <a:cubicBezTo>
                      <a:pt x="7203" y="10495"/>
                      <a:pt x="7297" y="9539"/>
                      <a:pt x="7283" y="8615"/>
                    </a:cubicBezTo>
                    <a:cubicBezTo>
                      <a:pt x="7276" y="7973"/>
                      <a:pt x="7232" y="7329"/>
                      <a:pt x="7185" y="6688"/>
                    </a:cubicBezTo>
                    <a:cubicBezTo>
                      <a:pt x="7142" y="6088"/>
                      <a:pt x="7081" y="5490"/>
                      <a:pt x="6976" y="4899"/>
                    </a:cubicBezTo>
                    <a:cubicBezTo>
                      <a:pt x="6773" y="3773"/>
                      <a:pt x="6371" y="2677"/>
                      <a:pt x="5617" y="1804"/>
                    </a:cubicBezTo>
                    <a:cubicBezTo>
                      <a:pt x="4900" y="978"/>
                      <a:pt x="3946" y="397"/>
                      <a:pt x="2883" y="139"/>
                    </a:cubicBezTo>
                    <a:cubicBezTo>
                      <a:pt x="2495" y="46"/>
                      <a:pt x="2099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0"/>
              <p:cNvSpPr/>
              <p:nvPr/>
            </p:nvSpPr>
            <p:spPr>
              <a:xfrm>
                <a:off x="-159175" y="6627625"/>
                <a:ext cx="545425" cy="127400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5096" extrusionOk="0">
                    <a:moveTo>
                      <a:pt x="1382" y="0"/>
                    </a:moveTo>
                    <a:cubicBezTo>
                      <a:pt x="955" y="3"/>
                      <a:pt x="504" y="170"/>
                      <a:pt x="261" y="536"/>
                    </a:cubicBezTo>
                    <a:cubicBezTo>
                      <a:pt x="0" y="929"/>
                      <a:pt x="71" y="1451"/>
                      <a:pt x="295" y="1839"/>
                    </a:cubicBezTo>
                    <a:cubicBezTo>
                      <a:pt x="555" y="2286"/>
                      <a:pt x="1019" y="2563"/>
                      <a:pt x="1470" y="2778"/>
                    </a:cubicBezTo>
                    <a:cubicBezTo>
                      <a:pt x="2465" y="3256"/>
                      <a:pt x="3505" y="3641"/>
                      <a:pt x="4563" y="3949"/>
                    </a:cubicBezTo>
                    <a:cubicBezTo>
                      <a:pt x="5651" y="4268"/>
                      <a:pt x="6765" y="4500"/>
                      <a:pt x="7890" y="4647"/>
                    </a:cubicBezTo>
                    <a:cubicBezTo>
                      <a:pt x="7927" y="4656"/>
                      <a:pt x="7965" y="4666"/>
                      <a:pt x="8005" y="4678"/>
                    </a:cubicBezTo>
                    <a:cubicBezTo>
                      <a:pt x="9305" y="4956"/>
                      <a:pt x="10628" y="5096"/>
                      <a:pt x="11953" y="5096"/>
                    </a:cubicBezTo>
                    <a:cubicBezTo>
                      <a:pt x="12676" y="5096"/>
                      <a:pt x="13400" y="5054"/>
                      <a:pt x="14120" y="4971"/>
                    </a:cubicBezTo>
                    <a:cubicBezTo>
                      <a:pt x="16149" y="4736"/>
                      <a:pt x="18136" y="4169"/>
                      <a:pt x="19973" y="3266"/>
                    </a:cubicBezTo>
                    <a:cubicBezTo>
                      <a:pt x="20700" y="2908"/>
                      <a:pt x="21817" y="2310"/>
                      <a:pt x="21634" y="1320"/>
                    </a:cubicBezTo>
                    <a:cubicBezTo>
                      <a:pt x="21558" y="900"/>
                      <a:pt x="21212" y="590"/>
                      <a:pt x="20827" y="436"/>
                    </a:cubicBezTo>
                    <a:cubicBezTo>
                      <a:pt x="20625" y="355"/>
                      <a:pt x="20415" y="321"/>
                      <a:pt x="20204" y="321"/>
                    </a:cubicBezTo>
                    <a:cubicBezTo>
                      <a:pt x="19915" y="321"/>
                      <a:pt x="19623" y="384"/>
                      <a:pt x="19346" y="475"/>
                    </a:cubicBezTo>
                    <a:cubicBezTo>
                      <a:pt x="18814" y="646"/>
                      <a:pt x="18305" y="881"/>
                      <a:pt x="17775" y="1066"/>
                    </a:cubicBezTo>
                    <a:cubicBezTo>
                      <a:pt x="17244" y="1251"/>
                      <a:pt x="16707" y="1410"/>
                      <a:pt x="16166" y="1549"/>
                    </a:cubicBezTo>
                    <a:cubicBezTo>
                      <a:pt x="15071" y="1831"/>
                      <a:pt x="13956" y="2019"/>
                      <a:pt x="12831" y="2112"/>
                    </a:cubicBezTo>
                    <a:cubicBezTo>
                      <a:pt x="12259" y="2160"/>
                      <a:pt x="11686" y="2183"/>
                      <a:pt x="11114" y="2183"/>
                    </a:cubicBezTo>
                    <a:cubicBezTo>
                      <a:pt x="9448" y="2183"/>
                      <a:pt x="7786" y="1982"/>
                      <a:pt x="6163" y="1583"/>
                    </a:cubicBezTo>
                    <a:cubicBezTo>
                      <a:pt x="5066" y="1314"/>
                      <a:pt x="3995" y="949"/>
                      <a:pt x="2961" y="495"/>
                    </a:cubicBezTo>
                    <a:cubicBezTo>
                      <a:pt x="2461" y="273"/>
                      <a:pt x="1944" y="0"/>
                      <a:pt x="1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0"/>
              <p:cNvSpPr/>
              <p:nvPr/>
            </p:nvSpPr>
            <p:spPr>
              <a:xfrm>
                <a:off x="-3224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3" y="0"/>
                      <a:pt x="1" y="2333"/>
                      <a:pt x="1" y="5211"/>
                    </a:cubicBezTo>
                    <a:cubicBezTo>
                      <a:pt x="1" y="8087"/>
                      <a:pt x="2333" y="10419"/>
                      <a:pt x="5209" y="10419"/>
                    </a:cubicBezTo>
                    <a:cubicBezTo>
                      <a:pt x="8086" y="10419"/>
                      <a:pt x="10418" y="8087"/>
                      <a:pt x="10418" y="5211"/>
                    </a:cubicBezTo>
                    <a:cubicBezTo>
                      <a:pt x="10418" y="2333"/>
                      <a:pt x="8086" y="0"/>
                      <a:pt x="5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0"/>
              <p:cNvSpPr/>
              <p:nvPr/>
            </p:nvSpPr>
            <p:spPr>
              <a:xfrm>
                <a:off x="3925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1" y="0"/>
                      <a:pt x="0" y="2333"/>
                      <a:pt x="0" y="5211"/>
                    </a:cubicBezTo>
                    <a:cubicBezTo>
                      <a:pt x="0" y="8087"/>
                      <a:pt x="2331" y="10419"/>
                      <a:pt x="5209" y="10419"/>
                    </a:cubicBezTo>
                    <a:cubicBezTo>
                      <a:pt x="8085" y="10419"/>
                      <a:pt x="10417" y="8087"/>
                      <a:pt x="10417" y="5211"/>
                    </a:cubicBezTo>
                    <a:cubicBezTo>
                      <a:pt x="10417" y="2333"/>
                      <a:pt x="8085" y="0"/>
                      <a:pt x="5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0"/>
              <p:cNvSpPr/>
              <p:nvPr/>
            </p:nvSpPr>
            <p:spPr>
              <a:xfrm>
                <a:off x="-193725" y="6796750"/>
                <a:ext cx="314475" cy="412825"/>
              </a:xfrm>
              <a:custGeom>
                <a:avLst/>
                <a:gdLst/>
                <a:ahLst/>
                <a:cxnLst/>
                <a:rect l="l" t="t" r="r" b="b"/>
                <a:pathLst>
                  <a:path w="12579" h="16513" extrusionOk="0">
                    <a:moveTo>
                      <a:pt x="6179" y="1"/>
                    </a:moveTo>
                    <a:cubicBezTo>
                      <a:pt x="6094" y="1"/>
                      <a:pt x="6009" y="3"/>
                      <a:pt x="5925" y="8"/>
                    </a:cubicBezTo>
                    <a:cubicBezTo>
                      <a:pt x="2543" y="194"/>
                      <a:pt x="1" y="4037"/>
                      <a:pt x="255" y="8594"/>
                    </a:cubicBezTo>
                    <a:cubicBezTo>
                      <a:pt x="479" y="12733"/>
                      <a:pt x="2933" y="16036"/>
                      <a:pt x="5916" y="16467"/>
                    </a:cubicBezTo>
                    <a:cubicBezTo>
                      <a:pt x="6139" y="16498"/>
                      <a:pt x="6364" y="16513"/>
                      <a:pt x="6589" y="16513"/>
                    </a:cubicBezTo>
                    <a:cubicBezTo>
                      <a:pt x="6668" y="16513"/>
                      <a:pt x="6747" y="16511"/>
                      <a:pt x="6826" y="16508"/>
                    </a:cubicBezTo>
                    <a:cubicBezTo>
                      <a:pt x="9192" y="16375"/>
                      <a:pt x="11147" y="14457"/>
                      <a:pt x="12021" y="11757"/>
                    </a:cubicBezTo>
                    <a:cubicBezTo>
                      <a:pt x="12399" y="10598"/>
                      <a:pt x="12579" y="9294"/>
                      <a:pt x="12502" y="7926"/>
                    </a:cubicBezTo>
                    <a:cubicBezTo>
                      <a:pt x="12487" y="7645"/>
                      <a:pt x="12458" y="7369"/>
                      <a:pt x="12428" y="7101"/>
                    </a:cubicBezTo>
                    <a:cubicBezTo>
                      <a:pt x="11969" y="3562"/>
                      <a:pt x="9877" y="779"/>
                      <a:pt x="7308" y="138"/>
                    </a:cubicBezTo>
                    <a:lnTo>
                      <a:pt x="7304" y="138"/>
                    </a:lnTo>
                    <a:cubicBezTo>
                      <a:pt x="6936" y="47"/>
                      <a:pt x="6558" y="1"/>
                      <a:pt x="6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0"/>
              <p:cNvSpPr/>
              <p:nvPr/>
            </p:nvSpPr>
            <p:spPr>
              <a:xfrm>
                <a:off x="-205275" y="6789850"/>
                <a:ext cx="315700" cy="306350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4" extrusionOk="0">
                    <a:moveTo>
                      <a:pt x="6394" y="1"/>
                    </a:moveTo>
                    <a:cubicBezTo>
                      <a:pt x="6388" y="1"/>
                      <a:pt x="6382" y="1"/>
                      <a:pt x="6376" y="1"/>
                    </a:cubicBezTo>
                    <a:cubicBezTo>
                      <a:pt x="5263" y="13"/>
                      <a:pt x="4192" y="411"/>
                      <a:pt x="3292" y="1008"/>
                    </a:cubicBezTo>
                    <a:cubicBezTo>
                      <a:pt x="2848" y="1313"/>
                      <a:pt x="2441" y="1670"/>
                      <a:pt x="2078" y="2072"/>
                    </a:cubicBezTo>
                    <a:cubicBezTo>
                      <a:pt x="1726" y="2475"/>
                      <a:pt x="1421" y="2918"/>
                      <a:pt x="1166" y="3389"/>
                    </a:cubicBezTo>
                    <a:cubicBezTo>
                      <a:pt x="678" y="4328"/>
                      <a:pt x="361" y="5340"/>
                      <a:pt x="251" y="6360"/>
                    </a:cubicBezTo>
                    <a:cubicBezTo>
                      <a:pt x="0" y="8413"/>
                      <a:pt x="412" y="10413"/>
                      <a:pt x="1083" y="12253"/>
                    </a:cubicBezTo>
                    <a:cubicBezTo>
                      <a:pt x="949" y="10294"/>
                      <a:pt x="860" y="8346"/>
                      <a:pt x="1271" y="6536"/>
                    </a:cubicBezTo>
                    <a:cubicBezTo>
                      <a:pt x="1671" y="4735"/>
                      <a:pt x="2587" y="3077"/>
                      <a:pt x="4037" y="2104"/>
                    </a:cubicBezTo>
                    <a:cubicBezTo>
                      <a:pt x="4748" y="1608"/>
                      <a:pt x="5576" y="1299"/>
                      <a:pt x="6419" y="1253"/>
                    </a:cubicBezTo>
                    <a:cubicBezTo>
                      <a:pt x="6520" y="1245"/>
                      <a:pt x="6621" y="1241"/>
                      <a:pt x="6722" y="1241"/>
                    </a:cubicBezTo>
                    <a:cubicBezTo>
                      <a:pt x="7473" y="1241"/>
                      <a:pt x="8235" y="1456"/>
                      <a:pt x="8946" y="1789"/>
                    </a:cubicBezTo>
                    <a:cubicBezTo>
                      <a:pt x="10568" y="2570"/>
                      <a:pt x="11792" y="4135"/>
                      <a:pt x="12627" y="5902"/>
                    </a:cubicBezTo>
                    <a:cubicBezTo>
                      <a:pt x="12468" y="4911"/>
                      <a:pt x="12122" y="3958"/>
                      <a:pt x="11609" y="3097"/>
                    </a:cubicBezTo>
                    <a:cubicBezTo>
                      <a:pt x="11083" y="2228"/>
                      <a:pt x="10354" y="1440"/>
                      <a:pt x="9448" y="887"/>
                    </a:cubicBezTo>
                    <a:cubicBezTo>
                      <a:pt x="8534" y="309"/>
                      <a:pt x="7474" y="1"/>
                      <a:pt x="63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0"/>
              <p:cNvSpPr/>
              <p:nvPr/>
            </p:nvSpPr>
            <p:spPr>
              <a:xfrm>
                <a:off x="-105750" y="6800200"/>
                <a:ext cx="226500" cy="307250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12290" extrusionOk="0">
                    <a:moveTo>
                      <a:pt x="3785" y="0"/>
                    </a:moveTo>
                    <a:cubicBezTo>
                      <a:pt x="1572" y="909"/>
                      <a:pt x="1" y="3224"/>
                      <a:pt x="1" y="5938"/>
                    </a:cubicBezTo>
                    <a:cubicBezTo>
                      <a:pt x="1" y="9444"/>
                      <a:pt x="2629" y="12290"/>
                      <a:pt x="5873" y="12290"/>
                    </a:cubicBezTo>
                    <a:cubicBezTo>
                      <a:pt x="6792" y="12290"/>
                      <a:pt x="7697" y="12060"/>
                      <a:pt x="8502" y="11619"/>
                    </a:cubicBezTo>
                    <a:cubicBezTo>
                      <a:pt x="8880" y="10460"/>
                      <a:pt x="9060" y="9156"/>
                      <a:pt x="8983" y="7788"/>
                    </a:cubicBezTo>
                    <a:cubicBezTo>
                      <a:pt x="8968" y="7507"/>
                      <a:pt x="8939" y="7231"/>
                      <a:pt x="8909" y="6963"/>
                    </a:cubicBezTo>
                    <a:cubicBezTo>
                      <a:pt x="8450" y="3424"/>
                      <a:pt x="6358" y="641"/>
                      <a:pt x="3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0"/>
              <p:cNvSpPr/>
              <p:nvPr/>
            </p:nvSpPr>
            <p:spPr>
              <a:xfrm>
                <a:off x="209725" y="6768000"/>
                <a:ext cx="314500" cy="412800"/>
              </a:xfrm>
              <a:custGeom>
                <a:avLst/>
                <a:gdLst/>
                <a:ahLst/>
                <a:cxnLst/>
                <a:rect l="l" t="t" r="r" b="b"/>
                <a:pathLst>
                  <a:path w="12580" h="16512" extrusionOk="0">
                    <a:moveTo>
                      <a:pt x="6179" y="0"/>
                    </a:moveTo>
                    <a:cubicBezTo>
                      <a:pt x="6094" y="0"/>
                      <a:pt x="6009" y="2"/>
                      <a:pt x="5924" y="7"/>
                    </a:cubicBezTo>
                    <a:cubicBezTo>
                      <a:pt x="2542" y="193"/>
                      <a:pt x="0" y="4034"/>
                      <a:pt x="254" y="8593"/>
                    </a:cubicBezTo>
                    <a:cubicBezTo>
                      <a:pt x="480" y="12732"/>
                      <a:pt x="2934" y="16034"/>
                      <a:pt x="5917" y="16466"/>
                    </a:cubicBezTo>
                    <a:cubicBezTo>
                      <a:pt x="6138" y="16496"/>
                      <a:pt x="6361" y="16511"/>
                      <a:pt x="6584" y="16511"/>
                    </a:cubicBezTo>
                    <a:cubicBezTo>
                      <a:pt x="6665" y="16511"/>
                      <a:pt x="6746" y="16509"/>
                      <a:pt x="6827" y="16505"/>
                    </a:cubicBezTo>
                    <a:cubicBezTo>
                      <a:pt x="9193" y="16375"/>
                      <a:pt x="11147" y="14456"/>
                      <a:pt x="12024" y="11754"/>
                    </a:cubicBezTo>
                    <a:cubicBezTo>
                      <a:pt x="12400" y="10595"/>
                      <a:pt x="12579" y="9292"/>
                      <a:pt x="12503" y="7924"/>
                    </a:cubicBezTo>
                    <a:cubicBezTo>
                      <a:pt x="12488" y="7642"/>
                      <a:pt x="12459" y="7368"/>
                      <a:pt x="12429" y="7100"/>
                    </a:cubicBezTo>
                    <a:cubicBezTo>
                      <a:pt x="11969" y="3561"/>
                      <a:pt x="9878" y="776"/>
                      <a:pt x="7308" y="137"/>
                    </a:cubicBezTo>
                    <a:lnTo>
                      <a:pt x="7305" y="137"/>
                    </a:lnTo>
                    <a:cubicBezTo>
                      <a:pt x="6937" y="46"/>
                      <a:pt x="6558" y="0"/>
                      <a:pt x="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0"/>
              <p:cNvSpPr/>
              <p:nvPr/>
            </p:nvSpPr>
            <p:spPr>
              <a:xfrm>
                <a:off x="198175" y="6761050"/>
                <a:ext cx="315700" cy="30632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3" extrusionOk="0">
                    <a:moveTo>
                      <a:pt x="6386" y="0"/>
                    </a:moveTo>
                    <a:cubicBezTo>
                      <a:pt x="6383" y="0"/>
                      <a:pt x="6380" y="0"/>
                      <a:pt x="6377" y="0"/>
                    </a:cubicBezTo>
                    <a:cubicBezTo>
                      <a:pt x="5265" y="14"/>
                      <a:pt x="4192" y="412"/>
                      <a:pt x="3294" y="1007"/>
                    </a:cubicBezTo>
                    <a:cubicBezTo>
                      <a:pt x="2850" y="1314"/>
                      <a:pt x="2442" y="1671"/>
                      <a:pt x="2081" y="2073"/>
                    </a:cubicBezTo>
                    <a:cubicBezTo>
                      <a:pt x="1728" y="2476"/>
                      <a:pt x="1421" y="2917"/>
                      <a:pt x="1169" y="3388"/>
                    </a:cubicBezTo>
                    <a:cubicBezTo>
                      <a:pt x="679" y="4329"/>
                      <a:pt x="364" y="5339"/>
                      <a:pt x="252" y="6361"/>
                    </a:cubicBezTo>
                    <a:cubicBezTo>
                      <a:pt x="1" y="8412"/>
                      <a:pt x="415" y="10414"/>
                      <a:pt x="1086" y="12253"/>
                    </a:cubicBezTo>
                    <a:cubicBezTo>
                      <a:pt x="950" y="10293"/>
                      <a:pt x="862" y="8346"/>
                      <a:pt x="1274" y="6536"/>
                    </a:cubicBezTo>
                    <a:cubicBezTo>
                      <a:pt x="1674" y="4734"/>
                      <a:pt x="2589" y="3076"/>
                      <a:pt x="4040" y="2105"/>
                    </a:cubicBezTo>
                    <a:cubicBezTo>
                      <a:pt x="4750" y="1609"/>
                      <a:pt x="5579" y="1300"/>
                      <a:pt x="6421" y="1254"/>
                    </a:cubicBezTo>
                    <a:cubicBezTo>
                      <a:pt x="6523" y="1246"/>
                      <a:pt x="6624" y="1242"/>
                      <a:pt x="6726" y="1242"/>
                    </a:cubicBezTo>
                    <a:cubicBezTo>
                      <a:pt x="7477" y="1242"/>
                      <a:pt x="8238" y="1456"/>
                      <a:pt x="8948" y="1788"/>
                    </a:cubicBezTo>
                    <a:cubicBezTo>
                      <a:pt x="10569" y="2571"/>
                      <a:pt x="11792" y="4134"/>
                      <a:pt x="12628" y="5902"/>
                    </a:cubicBezTo>
                    <a:cubicBezTo>
                      <a:pt x="12470" y="4910"/>
                      <a:pt x="12125" y="3960"/>
                      <a:pt x="11611" y="3099"/>
                    </a:cubicBezTo>
                    <a:cubicBezTo>
                      <a:pt x="11084" y="2229"/>
                      <a:pt x="10357" y="1441"/>
                      <a:pt x="9450" y="887"/>
                    </a:cubicBezTo>
                    <a:cubicBezTo>
                      <a:pt x="8532" y="307"/>
                      <a:pt x="7471" y="0"/>
                      <a:pt x="6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0"/>
              <p:cNvSpPr/>
              <p:nvPr/>
            </p:nvSpPr>
            <p:spPr>
              <a:xfrm>
                <a:off x="297750" y="6771425"/>
                <a:ext cx="226475" cy="3072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291" extrusionOk="0">
                    <a:moveTo>
                      <a:pt x="3786" y="0"/>
                    </a:moveTo>
                    <a:cubicBezTo>
                      <a:pt x="1572" y="907"/>
                      <a:pt x="1" y="3222"/>
                      <a:pt x="1" y="5938"/>
                    </a:cubicBezTo>
                    <a:cubicBezTo>
                      <a:pt x="1" y="9444"/>
                      <a:pt x="2628" y="12290"/>
                      <a:pt x="5874" y="12290"/>
                    </a:cubicBezTo>
                    <a:cubicBezTo>
                      <a:pt x="6792" y="12290"/>
                      <a:pt x="7696" y="12060"/>
                      <a:pt x="8503" y="11617"/>
                    </a:cubicBezTo>
                    <a:cubicBezTo>
                      <a:pt x="8879" y="10458"/>
                      <a:pt x="9058" y="9155"/>
                      <a:pt x="8984" y="7787"/>
                    </a:cubicBezTo>
                    <a:cubicBezTo>
                      <a:pt x="8967" y="7505"/>
                      <a:pt x="8938" y="7231"/>
                      <a:pt x="8909" y="6963"/>
                    </a:cubicBezTo>
                    <a:cubicBezTo>
                      <a:pt x="8448" y="3424"/>
                      <a:pt x="6357" y="639"/>
                      <a:pt x="3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0"/>
              <p:cNvSpPr/>
              <p:nvPr/>
            </p:nvSpPr>
            <p:spPr>
              <a:xfrm>
                <a:off x="-119600" y="7234900"/>
                <a:ext cx="376600" cy="177400"/>
              </a:xfrm>
              <a:custGeom>
                <a:avLst/>
                <a:gdLst/>
                <a:ahLst/>
                <a:cxnLst/>
                <a:rect l="l" t="t" r="r" b="b"/>
                <a:pathLst>
                  <a:path w="15064" h="7096" extrusionOk="0">
                    <a:moveTo>
                      <a:pt x="325" y="1"/>
                    </a:moveTo>
                    <a:cubicBezTo>
                      <a:pt x="160" y="1"/>
                      <a:pt x="1" y="128"/>
                      <a:pt x="77" y="322"/>
                    </a:cubicBezTo>
                    <a:cubicBezTo>
                      <a:pt x="1661" y="4380"/>
                      <a:pt x="5622" y="7096"/>
                      <a:pt x="9936" y="7096"/>
                    </a:cubicBezTo>
                    <a:cubicBezTo>
                      <a:pt x="10242" y="7096"/>
                      <a:pt x="10550" y="7082"/>
                      <a:pt x="10859" y="7054"/>
                    </a:cubicBezTo>
                    <a:cubicBezTo>
                      <a:pt x="12234" y="6932"/>
                      <a:pt x="13571" y="6548"/>
                      <a:pt x="14798" y="5919"/>
                    </a:cubicBezTo>
                    <a:cubicBezTo>
                      <a:pt x="15063" y="5785"/>
                      <a:pt x="14901" y="5426"/>
                      <a:pt x="14656" y="5426"/>
                    </a:cubicBezTo>
                    <a:cubicBezTo>
                      <a:pt x="14615" y="5426"/>
                      <a:pt x="14573" y="5435"/>
                      <a:pt x="14529" y="5458"/>
                    </a:cubicBezTo>
                    <a:cubicBezTo>
                      <a:pt x="13101" y="6187"/>
                      <a:pt x="11504" y="6563"/>
                      <a:pt x="9905" y="6563"/>
                    </a:cubicBezTo>
                    <a:cubicBezTo>
                      <a:pt x="9182" y="6563"/>
                      <a:pt x="8459" y="6486"/>
                      <a:pt x="7751" y="6331"/>
                    </a:cubicBezTo>
                    <a:cubicBezTo>
                      <a:pt x="5688" y="5878"/>
                      <a:pt x="3827" y="4751"/>
                      <a:pt x="2427" y="3173"/>
                    </a:cubicBezTo>
                    <a:cubicBezTo>
                      <a:pt x="1644" y="2292"/>
                      <a:pt x="1022" y="1278"/>
                      <a:pt x="592" y="180"/>
                    </a:cubicBezTo>
                    <a:cubicBezTo>
                      <a:pt x="543" y="55"/>
                      <a:pt x="433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40"/>
              <p:cNvSpPr/>
              <p:nvPr/>
            </p:nvSpPr>
            <p:spPr>
              <a:xfrm>
                <a:off x="563100" y="6710700"/>
                <a:ext cx="214650" cy="215750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8630" extrusionOk="0">
                    <a:moveTo>
                      <a:pt x="4324" y="1"/>
                    </a:moveTo>
                    <a:cubicBezTo>
                      <a:pt x="2838" y="1067"/>
                      <a:pt x="1375" y="2211"/>
                      <a:pt x="0" y="3370"/>
                    </a:cubicBezTo>
                    <a:cubicBezTo>
                      <a:pt x="1717" y="4743"/>
                      <a:pt x="3046" y="6536"/>
                      <a:pt x="3756" y="8629"/>
                    </a:cubicBezTo>
                    <a:cubicBezTo>
                      <a:pt x="5310" y="7875"/>
                      <a:pt x="6939" y="7196"/>
                      <a:pt x="8585" y="6533"/>
                    </a:cubicBezTo>
                    <a:cubicBezTo>
                      <a:pt x="7671" y="4048"/>
                      <a:pt x="6234" y="1807"/>
                      <a:pt x="4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40"/>
              <p:cNvSpPr/>
              <p:nvPr/>
            </p:nvSpPr>
            <p:spPr>
              <a:xfrm>
                <a:off x="657000" y="6874050"/>
                <a:ext cx="150575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7011" extrusionOk="0">
                    <a:moveTo>
                      <a:pt x="4829" y="1"/>
                    </a:moveTo>
                    <a:cubicBezTo>
                      <a:pt x="3183" y="663"/>
                      <a:pt x="1554" y="1341"/>
                      <a:pt x="0" y="2095"/>
                    </a:cubicBezTo>
                    <a:cubicBezTo>
                      <a:pt x="246" y="2823"/>
                      <a:pt x="416" y="3572"/>
                      <a:pt x="502" y="4334"/>
                    </a:cubicBezTo>
                    <a:cubicBezTo>
                      <a:pt x="666" y="5770"/>
                      <a:pt x="1614" y="7011"/>
                      <a:pt x="3178" y="7011"/>
                    </a:cubicBezTo>
                    <a:cubicBezTo>
                      <a:pt x="4499" y="7011"/>
                      <a:pt x="6022" y="5780"/>
                      <a:pt x="5856" y="4334"/>
                    </a:cubicBezTo>
                    <a:cubicBezTo>
                      <a:pt x="5687" y="2853"/>
                      <a:pt x="5343" y="1399"/>
                      <a:pt x="48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40"/>
              <p:cNvSpPr/>
              <p:nvPr/>
            </p:nvSpPr>
            <p:spPr>
              <a:xfrm>
                <a:off x="452250" y="6628600"/>
                <a:ext cx="218975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6656" extrusionOk="0">
                    <a:moveTo>
                      <a:pt x="2931" y="1"/>
                    </a:moveTo>
                    <a:cubicBezTo>
                      <a:pt x="2036" y="1"/>
                      <a:pt x="1186" y="397"/>
                      <a:pt x="673" y="1275"/>
                    </a:cubicBezTo>
                    <a:cubicBezTo>
                      <a:pt x="1" y="2424"/>
                      <a:pt x="311" y="4337"/>
                      <a:pt x="1633" y="4937"/>
                    </a:cubicBezTo>
                    <a:cubicBezTo>
                      <a:pt x="2634" y="5391"/>
                      <a:pt x="3575" y="5969"/>
                      <a:pt x="4434" y="6656"/>
                    </a:cubicBezTo>
                    <a:cubicBezTo>
                      <a:pt x="5809" y="5495"/>
                      <a:pt x="7270" y="4351"/>
                      <a:pt x="8758" y="3286"/>
                    </a:cubicBezTo>
                    <a:cubicBezTo>
                      <a:pt x="7458" y="2058"/>
                      <a:pt x="5963" y="1053"/>
                      <a:pt x="4334" y="315"/>
                    </a:cubicBezTo>
                    <a:cubicBezTo>
                      <a:pt x="3882" y="110"/>
                      <a:pt x="3400" y="1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40"/>
              <p:cNvSpPr/>
              <p:nvPr/>
            </p:nvSpPr>
            <p:spPr>
              <a:xfrm>
                <a:off x="586750" y="6782450"/>
                <a:ext cx="431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38" extrusionOk="0">
                    <a:moveTo>
                      <a:pt x="863" y="0"/>
                    </a:moveTo>
                    <a:cubicBezTo>
                      <a:pt x="2" y="0"/>
                      <a:pt x="0" y="1337"/>
                      <a:pt x="863" y="1337"/>
                    </a:cubicBezTo>
                    <a:cubicBezTo>
                      <a:pt x="1726" y="1337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40"/>
              <p:cNvSpPr/>
              <p:nvPr/>
            </p:nvSpPr>
            <p:spPr>
              <a:xfrm>
                <a:off x="622075" y="6825700"/>
                <a:ext cx="431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8" extrusionOk="0">
                    <a:moveTo>
                      <a:pt x="863" y="1"/>
                    </a:moveTo>
                    <a:cubicBezTo>
                      <a:pt x="2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40"/>
              <p:cNvSpPr/>
              <p:nvPr/>
            </p:nvSpPr>
            <p:spPr>
              <a:xfrm>
                <a:off x="645800" y="6870800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4" y="0"/>
                    </a:moveTo>
                    <a:cubicBezTo>
                      <a:pt x="1" y="0"/>
                      <a:pt x="1" y="1339"/>
                      <a:pt x="864" y="1339"/>
                    </a:cubicBezTo>
                    <a:cubicBezTo>
                      <a:pt x="1725" y="1339"/>
                      <a:pt x="1726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40"/>
              <p:cNvSpPr/>
              <p:nvPr/>
            </p:nvSpPr>
            <p:spPr>
              <a:xfrm>
                <a:off x="672075" y="6828250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3" y="0"/>
                    </a:moveTo>
                    <a:cubicBezTo>
                      <a:pt x="2" y="0"/>
                      <a:pt x="1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0"/>
              <p:cNvSpPr/>
              <p:nvPr/>
            </p:nvSpPr>
            <p:spPr>
              <a:xfrm>
                <a:off x="636750" y="6778200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1"/>
                    </a:moveTo>
                    <a:cubicBezTo>
                      <a:pt x="0" y="1"/>
                      <a:pt x="0" y="1340"/>
                      <a:pt x="863" y="1340"/>
                    </a:cubicBezTo>
                    <a:cubicBezTo>
                      <a:pt x="1726" y="1340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0"/>
              <p:cNvSpPr/>
              <p:nvPr/>
            </p:nvSpPr>
            <p:spPr>
              <a:xfrm>
                <a:off x="647200" y="6728025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3" y="1"/>
                    </a:moveTo>
                    <a:cubicBezTo>
                      <a:pt x="1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40"/>
              <p:cNvSpPr/>
              <p:nvPr/>
            </p:nvSpPr>
            <p:spPr>
              <a:xfrm>
                <a:off x="684400" y="6780575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4" y="1"/>
                    </a:moveTo>
                    <a:cubicBezTo>
                      <a:pt x="1" y="1"/>
                      <a:pt x="1" y="1340"/>
                      <a:pt x="864" y="1340"/>
                    </a:cubicBezTo>
                    <a:cubicBezTo>
                      <a:pt x="1725" y="1340"/>
                      <a:pt x="1726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40"/>
              <p:cNvSpPr/>
              <p:nvPr/>
            </p:nvSpPr>
            <p:spPr>
              <a:xfrm>
                <a:off x="718350" y="6833125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0"/>
                    </a:moveTo>
                    <a:cubicBezTo>
                      <a:pt x="2" y="0"/>
                      <a:pt x="0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40"/>
              <p:cNvSpPr/>
              <p:nvPr/>
            </p:nvSpPr>
            <p:spPr>
              <a:xfrm>
                <a:off x="-186975" y="7026800"/>
                <a:ext cx="3064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7449" extrusionOk="0">
                    <a:moveTo>
                      <a:pt x="12200" y="1"/>
                    </a:moveTo>
                    <a:lnTo>
                      <a:pt x="12200" y="1"/>
                    </a:lnTo>
                    <a:cubicBezTo>
                      <a:pt x="12139" y="858"/>
                      <a:pt x="11978" y="1702"/>
                      <a:pt x="11688" y="2501"/>
                    </a:cubicBezTo>
                    <a:cubicBezTo>
                      <a:pt x="11407" y="3299"/>
                      <a:pt x="11014" y="4053"/>
                      <a:pt x="10509" y="4716"/>
                    </a:cubicBezTo>
                    <a:cubicBezTo>
                      <a:pt x="10002" y="5375"/>
                      <a:pt x="9382" y="5948"/>
                      <a:pt x="8656" y="6326"/>
                    </a:cubicBezTo>
                    <a:cubicBezTo>
                      <a:pt x="7940" y="6704"/>
                      <a:pt x="7144" y="6904"/>
                      <a:pt x="6334" y="6904"/>
                    </a:cubicBezTo>
                    <a:cubicBezTo>
                      <a:pt x="6324" y="6904"/>
                      <a:pt x="6314" y="6904"/>
                      <a:pt x="6304" y="6904"/>
                    </a:cubicBezTo>
                    <a:lnTo>
                      <a:pt x="6285" y="6904"/>
                    </a:lnTo>
                    <a:cubicBezTo>
                      <a:pt x="6174" y="6912"/>
                      <a:pt x="6062" y="6916"/>
                      <a:pt x="5951" y="6916"/>
                    </a:cubicBezTo>
                    <a:cubicBezTo>
                      <a:pt x="5236" y="6916"/>
                      <a:pt x="4526" y="6750"/>
                      <a:pt x="3895" y="6407"/>
                    </a:cubicBezTo>
                    <a:cubicBezTo>
                      <a:pt x="3158" y="6024"/>
                      <a:pt x="2536" y="5433"/>
                      <a:pt x="2012" y="4765"/>
                    </a:cubicBezTo>
                    <a:cubicBezTo>
                      <a:pt x="1494" y="4092"/>
                      <a:pt x="1075" y="3333"/>
                      <a:pt x="744" y="2536"/>
                    </a:cubicBezTo>
                    <a:cubicBezTo>
                      <a:pt x="402" y="1741"/>
                      <a:pt x="170" y="901"/>
                      <a:pt x="0" y="41"/>
                    </a:cubicBezTo>
                    <a:lnTo>
                      <a:pt x="0" y="41"/>
                    </a:lnTo>
                    <a:cubicBezTo>
                      <a:pt x="48" y="918"/>
                      <a:pt x="231" y="1785"/>
                      <a:pt x="497" y="2628"/>
                    </a:cubicBezTo>
                    <a:cubicBezTo>
                      <a:pt x="775" y="3467"/>
                      <a:pt x="1156" y="4280"/>
                      <a:pt x="1675" y="5014"/>
                    </a:cubicBezTo>
                    <a:cubicBezTo>
                      <a:pt x="2187" y="5751"/>
                      <a:pt x="2850" y="6404"/>
                      <a:pt x="3653" y="6855"/>
                    </a:cubicBezTo>
                    <a:cubicBezTo>
                      <a:pt x="4356" y="7251"/>
                      <a:pt x="5171" y="7448"/>
                      <a:pt x="5978" y="7448"/>
                    </a:cubicBezTo>
                    <a:cubicBezTo>
                      <a:pt x="6093" y="7448"/>
                      <a:pt x="6208" y="7444"/>
                      <a:pt x="6322" y="7436"/>
                    </a:cubicBezTo>
                    <a:lnTo>
                      <a:pt x="6304" y="7436"/>
                    </a:lnTo>
                    <a:cubicBezTo>
                      <a:pt x="7202" y="7431"/>
                      <a:pt x="8110" y="7207"/>
                      <a:pt x="8897" y="6765"/>
                    </a:cubicBezTo>
                    <a:cubicBezTo>
                      <a:pt x="9683" y="6323"/>
                      <a:pt x="10343" y="5689"/>
                      <a:pt x="10843" y="4958"/>
                    </a:cubicBezTo>
                    <a:cubicBezTo>
                      <a:pt x="11349" y="4231"/>
                      <a:pt x="11705" y="3416"/>
                      <a:pt x="11934" y="2575"/>
                    </a:cubicBezTo>
                    <a:cubicBezTo>
                      <a:pt x="12149" y="1731"/>
                      <a:pt x="12258" y="862"/>
                      <a:pt x="12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40"/>
              <p:cNvSpPr/>
              <p:nvPr/>
            </p:nvSpPr>
            <p:spPr>
              <a:xfrm>
                <a:off x="222800" y="7030225"/>
                <a:ext cx="295500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61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2" y="731"/>
                      <a:pt x="306" y="1448"/>
                      <a:pt x="585" y="2138"/>
                    </a:cubicBezTo>
                    <a:cubicBezTo>
                      <a:pt x="877" y="2825"/>
                      <a:pt x="1253" y="3481"/>
                      <a:pt x="1731" y="4065"/>
                    </a:cubicBezTo>
                    <a:cubicBezTo>
                      <a:pt x="2206" y="4655"/>
                      <a:pt x="2787" y="5167"/>
                      <a:pt x="3462" y="5545"/>
                    </a:cubicBezTo>
                    <a:cubicBezTo>
                      <a:pt x="4143" y="5926"/>
                      <a:pt x="4909" y="6130"/>
                      <a:pt x="5690" y="6135"/>
                    </a:cubicBezTo>
                    <a:lnTo>
                      <a:pt x="5670" y="6135"/>
                    </a:lnTo>
                    <a:cubicBezTo>
                      <a:pt x="5805" y="6146"/>
                      <a:pt x="5941" y="6151"/>
                      <a:pt x="6076" y="6151"/>
                    </a:cubicBezTo>
                    <a:cubicBezTo>
                      <a:pt x="6760" y="6151"/>
                      <a:pt x="7438" y="6009"/>
                      <a:pt x="8068" y="5731"/>
                    </a:cubicBezTo>
                    <a:cubicBezTo>
                      <a:pt x="8806" y="5394"/>
                      <a:pt x="9463" y="4904"/>
                      <a:pt x="9999" y="4294"/>
                    </a:cubicBezTo>
                    <a:cubicBezTo>
                      <a:pt x="10533" y="3696"/>
                      <a:pt x="10948" y="3008"/>
                      <a:pt x="11256" y="2281"/>
                    </a:cubicBezTo>
                    <a:cubicBezTo>
                      <a:pt x="11550" y="1548"/>
                      <a:pt x="11758" y="784"/>
                      <a:pt x="11819" y="8"/>
                    </a:cubicBezTo>
                    <a:lnTo>
                      <a:pt x="11819" y="8"/>
                    </a:lnTo>
                    <a:cubicBezTo>
                      <a:pt x="11634" y="762"/>
                      <a:pt x="11380" y="1496"/>
                      <a:pt x="11012" y="2165"/>
                    </a:cubicBezTo>
                    <a:cubicBezTo>
                      <a:pt x="10663" y="2840"/>
                      <a:pt x="10218" y="3458"/>
                      <a:pt x="9689" y="4003"/>
                    </a:cubicBezTo>
                    <a:cubicBezTo>
                      <a:pt x="9158" y="4533"/>
                      <a:pt x="8548" y="4982"/>
                      <a:pt x="7865" y="5260"/>
                    </a:cubicBezTo>
                    <a:cubicBezTo>
                      <a:pt x="7307" y="5497"/>
                      <a:pt x="6708" y="5618"/>
                      <a:pt x="6106" y="5618"/>
                    </a:cubicBezTo>
                    <a:cubicBezTo>
                      <a:pt x="5975" y="5618"/>
                      <a:pt x="5843" y="5612"/>
                      <a:pt x="5713" y="5601"/>
                    </a:cubicBezTo>
                    <a:lnTo>
                      <a:pt x="5690" y="5601"/>
                    </a:lnTo>
                    <a:cubicBezTo>
                      <a:pt x="5678" y="5601"/>
                      <a:pt x="5666" y="5601"/>
                      <a:pt x="5654" y="5601"/>
                    </a:cubicBezTo>
                    <a:cubicBezTo>
                      <a:pt x="4975" y="5601"/>
                      <a:pt x="4303" y="5417"/>
                      <a:pt x="3696" y="5103"/>
                    </a:cubicBezTo>
                    <a:cubicBezTo>
                      <a:pt x="3075" y="4782"/>
                      <a:pt x="2526" y="4323"/>
                      <a:pt x="2043" y="3797"/>
                    </a:cubicBezTo>
                    <a:cubicBezTo>
                      <a:pt x="1563" y="3260"/>
                      <a:pt x="1152" y="2667"/>
                      <a:pt x="816" y="2028"/>
                    </a:cubicBezTo>
                    <a:cubicBezTo>
                      <a:pt x="467" y="1392"/>
                      <a:pt x="208" y="70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0"/>
              <p:cNvSpPr/>
              <p:nvPr/>
            </p:nvSpPr>
            <p:spPr>
              <a:xfrm>
                <a:off x="-348925" y="5808625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9" y="1"/>
                    </a:moveTo>
                    <a:cubicBezTo>
                      <a:pt x="25329" y="1"/>
                      <a:pt x="23904" y="258"/>
                      <a:pt x="22622" y="584"/>
                    </a:cubicBezTo>
                    <a:cubicBezTo>
                      <a:pt x="21232" y="937"/>
                      <a:pt x="19807" y="1118"/>
                      <a:pt x="18384" y="1118"/>
                    </a:cubicBezTo>
                    <a:cubicBezTo>
                      <a:pt x="17064" y="1118"/>
                      <a:pt x="15744" y="962"/>
                      <a:pt x="14453" y="643"/>
                    </a:cubicBezTo>
                    <a:cubicBezTo>
                      <a:pt x="13024" y="288"/>
                      <a:pt x="11429" y="1"/>
                      <a:pt x="10017" y="1"/>
                    </a:cubicBezTo>
                    <a:cubicBezTo>
                      <a:pt x="9744" y="1"/>
                      <a:pt x="9478" y="12"/>
                      <a:pt x="9221" y="35"/>
                    </a:cubicBezTo>
                    <a:cubicBezTo>
                      <a:pt x="8672" y="82"/>
                      <a:pt x="8129" y="181"/>
                      <a:pt x="7600" y="332"/>
                    </a:cubicBezTo>
                    <a:cubicBezTo>
                      <a:pt x="5189" y="1023"/>
                      <a:pt x="3401" y="2721"/>
                      <a:pt x="1995" y="5025"/>
                    </a:cubicBezTo>
                    <a:cubicBezTo>
                      <a:pt x="294" y="7813"/>
                      <a:pt x="1" y="11416"/>
                      <a:pt x="1229" y="14447"/>
                    </a:cubicBezTo>
                    <a:cubicBezTo>
                      <a:pt x="2892" y="18545"/>
                      <a:pt x="4287" y="21243"/>
                      <a:pt x="6163" y="25247"/>
                    </a:cubicBezTo>
                    <a:cubicBezTo>
                      <a:pt x="6855" y="26723"/>
                      <a:pt x="6658" y="28184"/>
                      <a:pt x="6963" y="29865"/>
                    </a:cubicBezTo>
                    <a:cubicBezTo>
                      <a:pt x="7256" y="31469"/>
                      <a:pt x="8270" y="32926"/>
                      <a:pt x="9546" y="33938"/>
                    </a:cubicBezTo>
                    <a:cubicBezTo>
                      <a:pt x="10160" y="34423"/>
                      <a:pt x="10882" y="34748"/>
                      <a:pt x="11651" y="34884"/>
                    </a:cubicBezTo>
                    <a:cubicBezTo>
                      <a:pt x="11886" y="34925"/>
                      <a:pt x="12124" y="34946"/>
                      <a:pt x="12359" y="34946"/>
                    </a:cubicBezTo>
                    <a:cubicBezTo>
                      <a:pt x="12974" y="34946"/>
                      <a:pt x="13578" y="34800"/>
                      <a:pt x="14109" y="34477"/>
                    </a:cubicBezTo>
                    <a:cubicBezTo>
                      <a:pt x="15002" y="33928"/>
                      <a:pt x="15566" y="32975"/>
                      <a:pt x="16017" y="32030"/>
                    </a:cubicBezTo>
                    <a:cubicBezTo>
                      <a:pt x="16468" y="31085"/>
                      <a:pt x="16853" y="30084"/>
                      <a:pt x="17527" y="29284"/>
                    </a:cubicBezTo>
                    <a:cubicBezTo>
                      <a:pt x="17853" y="28896"/>
                      <a:pt x="18268" y="28562"/>
                      <a:pt x="18729" y="28345"/>
                    </a:cubicBezTo>
                    <a:cubicBezTo>
                      <a:pt x="18832" y="28394"/>
                      <a:pt x="18934" y="28448"/>
                      <a:pt x="19031" y="28511"/>
                    </a:cubicBezTo>
                    <a:cubicBezTo>
                      <a:pt x="19370" y="28718"/>
                      <a:pt x="19671" y="28979"/>
                      <a:pt x="19926" y="29284"/>
                    </a:cubicBezTo>
                    <a:cubicBezTo>
                      <a:pt x="20602" y="30084"/>
                      <a:pt x="20983" y="31082"/>
                      <a:pt x="21436" y="32030"/>
                    </a:cubicBezTo>
                    <a:cubicBezTo>
                      <a:pt x="21887" y="32977"/>
                      <a:pt x="22449" y="33928"/>
                      <a:pt x="23343" y="34477"/>
                    </a:cubicBezTo>
                    <a:cubicBezTo>
                      <a:pt x="23873" y="34800"/>
                      <a:pt x="24477" y="34946"/>
                      <a:pt x="25091" y="34946"/>
                    </a:cubicBezTo>
                    <a:cubicBezTo>
                      <a:pt x="25758" y="34946"/>
                      <a:pt x="26438" y="34774"/>
                      <a:pt x="27051" y="34474"/>
                    </a:cubicBezTo>
                    <a:cubicBezTo>
                      <a:pt x="27354" y="34328"/>
                      <a:pt x="27641" y="34148"/>
                      <a:pt x="27905" y="33938"/>
                    </a:cubicBezTo>
                    <a:cubicBezTo>
                      <a:pt x="29185" y="32926"/>
                      <a:pt x="30253" y="31475"/>
                      <a:pt x="30492" y="29865"/>
                    </a:cubicBezTo>
                    <a:cubicBezTo>
                      <a:pt x="30834" y="27533"/>
                      <a:pt x="30598" y="26723"/>
                      <a:pt x="31292" y="25247"/>
                    </a:cubicBezTo>
                    <a:cubicBezTo>
                      <a:pt x="33164" y="21243"/>
                      <a:pt x="34559" y="18545"/>
                      <a:pt x="36224" y="14447"/>
                    </a:cubicBezTo>
                    <a:cubicBezTo>
                      <a:pt x="37453" y="11416"/>
                      <a:pt x="37154" y="7815"/>
                      <a:pt x="35456" y="5025"/>
                    </a:cubicBezTo>
                    <a:cubicBezTo>
                      <a:pt x="33756" y="2235"/>
                      <a:pt x="30685" y="327"/>
                      <a:pt x="27431" y="35"/>
                    </a:cubicBezTo>
                    <a:cubicBezTo>
                      <a:pt x="27173" y="12"/>
                      <a:pt x="26908" y="1"/>
                      <a:pt x="26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0"/>
              <p:cNvSpPr/>
              <p:nvPr/>
            </p:nvSpPr>
            <p:spPr>
              <a:xfrm>
                <a:off x="-158875" y="5808625"/>
                <a:ext cx="746275" cy="861850"/>
              </a:xfrm>
              <a:custGeom>
                <a:avLst/>
                <a:gdLst/>
                <a:ahLst/>
                <a:cxnLst/>
                <a:rect l="l" t="t" r="r" b="b"/>
                <a:pathLst>
                  <a:path w="29851" h="34474" extrusionOk="0">
                    <a:moveTo>
                      <a:pt x="19034" y="1"/>
                    </a:moveTo>
                    <a:cubicBezTo>
                      <a:pt x="17725" y="1"/>
                      <a:pt x="16302" y="257"/>
                      <a:pt x="15022" y="584"/>
                    </a:cubicBezTo>
                    <a:cubicBezTo>
                      <a:pt x="13632" y="937"/>
                      <a:pt x="12209" y="1118"/>
                      <a:pt x="10786" y="1118"/>
                    </a:cubicBezTo>
                    <a:cubicBezTo>
                      <a:pt x="9465" y="1118"/>
                      <a:pt x="8145" y="962"/>
                      <a:pt x="6853" y="642"/>
                    </a:cubicBezTo>
                    <a:cubicBezTo>
                      <a:pt x="5424" y="288"/>
                      <a:pt x="3828" y="1"/>
                      <a:pt x="2415" y="1"/>
                    </a:cubicBezTo>
                    <a:cubicBezTo>
                      <a:pt x="2142" y="1"/>
                      <a:pt x="1876" y="12"/>
                      <a:pt x="1619" y="35"/>
                    </a:cubicBezTo>
                    <a:cubicBezTo>
                      <a:pt x="1071" y="81"/>
                      <a:pt x="529" y="181"/>
                      <a:pt x="0" y="332"/>
                    </a:cubicBezTo>
                    <a:cubicBezTo>
                      <a:pt x="209" y="298"/>
                      <a:pt x="420" y="283"/>
                      <a:pt x="633" y="283"/>
                    </a:cubicBezTo>
                    <a:cubicBezTo>
                      <a:pt x="1806" y="283"/>
                      <a:pt x="3009" y="754"/>
                      <a:pt x="4007" y="1301"/>
                    </a:cubicBezTo>
                    <a:cubicBezTo>
                      <a:pt x="5720" y="2237"/>
                      <a:pt x="7236" y="3498"/>
                      <a:pt x="9081" y="4194"/>
                    </a:cubicBezTo>
                    <a:cubicBezTo>
                      <a:pt x="9971" y="4528"/>
                      <a:pt x="10884" y="4660"/>
                      <a:pt x="11801" y="4660"/>
                    </a:cubicBezTo>
                    <a:cubicBezTo>
                      <a:pt x="13005" y="4660"/>
                      <a:pt x="14218" y="4433"/>
                      <a:pt x="15400" y="4138"/>
                    </a:cubicBezTo>
                    <a:cubicBezTo>
                      <a:pt x="17098" y="3711"/>
                      <a:pt x="18831" y="3135"/>
                      <a:pt x="20597" y="3135"/>
                    </a:cubicBezTo>
                    <a:cubicBezTo>
                      <a:pt x="20885" y="3135"/>
                      <a:pt x="21173" y="3150"/>
                      <a:pt x="21463" y="3184"/>
                    </a:cubicBezTo>
                    <a:cubicBezTo>
                      <a:pt x="25017" y="3599"/>
                      <a:pt x="26591" y="7320"/>
                      <a:pt x="26342" y="10525"/>
                    </a:cubicBezTo>
                    <a:cubicBezTo>
                      <a:pt x="26015" y="14730"/>
                      <a:pt x="23379" y="18326"/>
                      <a:pt x="22035" y="22226"/>
                    </a:cubicBezTo>
                    <a:cubicBezTo>
                      <a:pt x="21686" y="23238"/>
                      <a:pt x="21427" y="24272"/>
                      <a:pt x="21288" y="25331"/>
                    </a:cubicBezTo>
                    <a:cubicBezTo>
                      <a:pt x="21144" y="26416"/>
                      <a:pt x="21127" y="27511"/>
                      <a:pt x="21093" y="28602"/>
                    </a:cubicBezTo>
                    <a:cubicBezTo>
                      <a:pt x="21030" y="30452"/>
                      <a:pt x="20886" y="32399"/>
                      <a:pt x="19834" y="33984"/>
                    </a:cubicBezTo>
                    <a:cubicBezTo>
                      <a:pt x="19720" y="34158"/>
                      <a:pt x="19591" y="34321"/>
                      <a:pt x="19449" y="34474"/>
                    </a:cubicBezTo>
                    <a:cubicBezTo>
                      <a:pt x="19752" y="34328"/>
                      <a:pt x="20039" y="34148"/>
                      <a:pt x="20303" y="33938"/>
                    </a:cubicBezTo>
                    <a:cubicBezTo>
                      <a:pt x="21583" y="32926"/>
                      <a:pt x="22651" y="31475"/>
                      <a:pt x="22890" y="29865"/>
                    </a:cubicBezTo>
                    <a:cubicBezTo>
                      <a:pt x="23232" y="27533"/>
                      <a:pt x="22996" y="26723"/>
                      <a:pt x="23690" y="25247"/>
                    </a:cubicBezTo>
                    <a:cubicBezTo>
                      <a:pt x="25562" y="21243"/>
                      <a:pt x="26957" y="18545"/>
                      <a:pt x="28622" y="14447"/>
                    </a:cubicBezTo>
                    <a:cubicBezTo>
                      <a:pt x="29851" y="11416"/>
                      <a:pt x="29554" y="7813"/>
                      <a:pt x="27854" y="5025"/>
                    </a:cubicBezTo>
                    <a:cubicBezTo>
                      <a:pt x="26154" y="2235"/>
                      <a:pt x="23085" y="327"/>
                      <a:pt x="19829" y="35"/>
                    </a:cubicBezTo>
                    <a:cubicBezTo>
                      <a:pt x="19570" y="11"/>
                      <a:pt x="19304" y="1"/>
                      <a:pt x="190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0"/>
              <p:cNvSpPr/>
              <p:nvPr/>
            </p:nvSpPr>
            <p:spPr>
              <a:xfrm>
                <a:off x="-205075" y="6127075"/>
                <a:ext cx="169700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6787" extrusionOk="0">
                    <a:moveTo>
                      <a:pt x="3394" y="0"/>
                    </a:moveTo>
                    <a:cubicBezTo>
                      <a:pt x="1519" y="0"/>
                      <a:pt x="1" y="1519"/>
                      <a:pt x="1" y="3393"/>
                    </a:cubicBezTo>
                    <a:cubicBezTo>
                      <a:pt x="1" y="5268"/>
                      <a:pt x="1519" y="6787"/>
                      <a:pt x="3394" y="6787"/>
                    </a:cubicBezTo>
                    <a:cubicBezTo>
                      <a:pt x="5268" y="6787"/>
                      <a:pt x="6787" y="5268"/>
                      <a:pt x="6787" y="3393"/>
                    </a:cubicBezTo>
                    <a:cubicBezTo>
                      <a:pt x="6787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0"/>
              <p:cNvSpPr/>
              <p:nvPr/>
            </p:nvSpPr>
            <p:spPr>
              <a:xfrm>
                <a:off x="260725" y="6127075"/>
                <a:ext cx="169725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7" extrusionOk="0">
                    <a:moveTo>
                      <a:pt x="3394" y="0"/>
                    </a:moveTo>
                    <a:cubicBezTo>
                      <a:pt x="1521" y="0"/>
                      <a:pt x="1" y="1519"/>
                      <a:pt x="1" y="3393"/>
                    </a:cubicBezTo>
                    <a:cubicBezTo>
                      <a:pt x="1" y="5268"/>
                      <a:pt x="1521" y="6787"/>
                      <a:pt x="3394" y="6787"/>
                    </a:cubicBezTo>
                    <a:cubicBezTo>
                      <a:pt x="5268" y="6787"/>
                      <a:pt x="6789" y="5268"/>
                      <a:pt x="6789" y="3393"/>
                    </a:cubicBezTo>
                    <a:cubicBezTo>
                      <a:pt x="6789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0"/>
              <p:cNvSpPr/>
              <p:nvPr/>
            </p:nvSpPr>
            <p:spPr>
              <a:xfrm>
                <a:off x="-121225" y="5962975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7" y="127"/>
                      <a:pt x="1" y="2629"/>
                      <a:pt x="167" y="5600"/>
                    </a:cubicBezTo>
                    <a:cubicBezTo>
                      <a:pt x="313" y="8295"/>
                      <a:pt x="1913" y="10447"/>
                      <a:pt x="3855" y="10729"/>
                    </a:cubicBezTo>
                    <a:cubicBezTo>
                      <a:pt x="3998" y="10748"/>
                      <a:pt x="4142" y="10758"/>
                      <a:pt x="4286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89" y="10669"/>
                      <a:pt x="7262" y="9418"/>
                      <a:pt x="7833" y="7659"/>
                    </a:cubicBezTo>
                    <a:cubicBezTo>
                      <a:pt x="8079" y="6903"/>
                      <a:pt x="8196" y="6054"/>
                      <a:pt x="8147" y="5163"/>
                    </a:cubicBezTo>
                    <a:cubicBezTo>
                      <a:pt x="8136" y="4980"/>
                      <a:pt x="8116" y="4800"/>
                      <a:pt x="8097" y="4625"/>
                    </a:cubicBezTo>
                    <a:cubicBezTo>
                      <a:pt x="7797" y="2320"/>
                      <a:pt x="6435" y="507"/>
                      <a:pt x="4762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0"/>
              <p:cNvSpPr/>
              <p:nvPr/>
            </p:nvSpPr>
            <p:spPr>
              <a:xfrm>
                <a:off x="-128725" y="5958475"/>
                <a:ext cx="205675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7" h="7982" extrusionOk="0">
                    <a:moveTo>
                      <a:pt x="4162" y="0"/>
                    </a:moveTo>
                    <a:cubicBezTo>
                      <a:pt x="4159" y="0"/>
                      <a:pt x="4156" y="0"/>
                      <a:pt x="4153" y="0"/>
                    </a:cubicBezTo>
                    <a:cubicBezTo>
                      <a:pt x="3430" y="9"/>
                      <a:pt x="2731" y="268"/>
                      <a:pt x="2145" y="654"/>
                    </a:cubicBezTo>
                    <a:cubicBezTo>
                      <a:pt x="1855" y="854"/>
                      <a:pt x="1591" y="1088"/>
                      <a:pt x="1355" y="1349"/>
                    </a:cubicBezTo>
                    <a:cubicBezTo>
                      <a:pt x="1125" y="1612"/>
                      <a:pt x="926" y="1900"/>
                      <a:pt x="760" y="2207"/>
                    </a:cubicBezTo>
                    <a:cubicBezTo>
                      <a:pt x="443" y="2810"/>
                      <a:pt x="242" y="3466"/>
                      <a:pt x="164" y="4143"/>
                    </a:cubicBezTo>
                    <a:cubicBezTo>
                      <a:pt x="1" y="5480"/>
                      <a:pt x="269" y="6783"/>
                      <a:pt x="706" y="7982"/>
                    </a:cubicBezTo>
                    <a:cubicBezTo>
                      <a:pt x="618" y="6705"/>
                      <a:pt x="560" y="5437"/>
                      <a:pt x="828" y="4258"/>
                    </a:cubicBezTo>
                    <a:cubicBezTo>
                      <a:pt x="1089" y="3083"/>
                      <a:pt x="1686" y="2004"/>
                      <a:pt x="2631" y="1370"/>
                    </a:cubicBezTo>
                    <a:cubicBezTo>
                      <a:pt x="3094" y="1048"/>
                      <a:pt x="3633" y="846"/>
                      <a:pt x="4182" y="815"/>
                    </a:cubicBezTo>
                    <a:cubicBezTo>
                      <a:pt x="4248" y="810"/>
                      <a:pt x="4313" y="808"/>
                      <a:pt x="4379" y="808"/>
                    </a:cubicBezTo>
                    <a:cubicBezTo>
                      <a:pt x="4869" y="808"/>
                      <a:pt x="5365" y="948"/>
                      <a:pt x="5828" y="1165"/>
                    </a:cubicBezTo>
                    <a:cubicBezTo>
                      <a:pt x="6884" y="1675"/>
                      <a:pt x="7682" y="2693"/>
                      <a:pt x="8226" y="3844"/>
                    </a:cubicBezTo>
                    <a:cubicBezTo>
                      <a:pt x="8123" y="3199"/>
                      <a:pt x="7897" y="2580"/>
                      <a:pt x="7564" y="2017"/>
                    </a:cubicBezTo>
                    <a:cubicBezTo>
                      <a:pt x="7221" y="1453"/>
                      <a:pt x="6745" y="938"/>
                      <a:pt x="6155" y="577"/>
                    </a:cubicBezTo>
                    <a:cubicBezTo>
                      <a:pt x="5559" y="200"/>
                      <a:pt x="4868" y="0"/>
                      <a:pt x="4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0"/>
              <p:cNvSpPr/>
              <p:nvPr/>
            </p:nvSpPr>
            <p:spPr>
              <a:xfrm>
                <a:off x="-63875" y="5965200"/>
                <a:ext cx="147550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8" extrusionOk="0">
                    <a:moveTo>
                      <a:pt x="2466" y="1"/>
                    </a:moveTo>
                    <a:cubicBezTo>
                      <a:pt x="1024" y="592"/>
                      <a:pt x="0" y="2101"/>
                      <a:pt x="0" y="3868"/>
                    </a:cubicBezTo>
                    <a:cubicBezTo>
                      <a:pt x="0" y="6153"/>
                      <a:pt x="1712" y="8007"/>
                      <a:pt x="3825" y="8007"/>
                    </a:cubicBezTo>
                    <a:cubicBezTo>
                      <a:pt x="4425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2" y="4891"/>
                      <a:pt x="5824" y="4711"/>
                      <a:pt x="5803" y="4536"/>
                    </a:cubicBezTo>
                    <a:cubicBezTo>
                      <a:pt x="5503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0"/>
              <p:cNvSpPr/>
              <p:nvPr/>
            </p:nvSpPr>
            <p:spPr>
              <a:xfrm>
                <a:off x="141675" y="5944200"/>
                <a:ext cx="204875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10759" extrusionOk="0">
                    <a:moveTo>
                      <a:pt x="4028" y="0"/>
                    </a:moveTo>
                    <a:cubicBezTo>
                      <a:pt x="3971" y="0"/>
                      <a:pt x="3915" y="2"/>
                      <a:pt x="3859" y="5"/>
                    </a:cubicBezTo>
                    <a:cubicBezTo>
                      <a:pt x="1656" y="127"/>
                      <a:pt x="0" y="2631"/>
                      <a:pt x="164" y="5600"/>
                    </a:cubicBezTo>
                    <a:cubicBezTo>
                      <a:pt x="312" y="8297"/>
                      <a:pt x="1910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39" y="10758"/>
                      <a:pt x="4393" y="10757"/>
                      <a:pt x="4447" y="10754"/>
                    </a:cubicBezTo>
                    <a:cubicBezTo>
                      <a:pt x="5988" y="10669"/>
                      <a:pt x="7261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5" y="4980"/>
                      <a:pt x="8115" y="4800"/>
                      <a:pt x="8097" y="4625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59" y="90"/>
                    </a:lnTo>
                    <a:cubicBezTo>
                      <a:pt x="4519" y="31"/>
                      <a:pt x="4273" y="0"/>
                      <a:pt x="4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0"/>
              <p:cNvSpPr/>
              <p:nvPr/>
            </p:nvSpPr>
            <p:spPr>
              <a:xfrm>
                <a:off x="134175" y="59397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1" y="0"/>
                    </a:moveTo>
                    <a:cubicBezTo>
                      <a:pt x="4158" y="0"/>
                      <a:pt x="4155" y="0"/>
                      <a:pt x="4152" y="0"/>
                    </a:cubicBezTo>
                    <a:cubicBezTo>
                      <a:pt x="3429" y="9"/>
                      <a:pt x="2730" y="268"/>
                      <a:pt x="2144" y="656"/>
                    </a:cubicBezTo>
                    <a:cubicBezTo>
                      <a:pt x="1854" y="856"/>
                      <a:pt x="1588" y="1089"/>
                      <a:pt x="1354" y="1350"/>
                    </a:cubicBezTo>
                    <a:cubicBezTo>
                      <a:pt x="1124" y="1612"/>
                      <a:pt x="924" y="1900"/>
                      <a:pt x="759" y="2207"/>
                    </a:cubicBezTo>
                    <a:cubicBezTo>
                      <a:pt x="442" y="2811"/>
                      <a:pt x="239" y="3466"/>
                      <a:pt x="163" y="4144"/>
                    </a:cubicBezTo>
                    <a:cubicBezTo>
                      <a:pt x="0" y="5480"/>
                      <a:pt x="268" y="6783"/>
                      <a:pt x="705" y="7983"/>
                    </a:cubicBezTo>
                    <a:cubicBezTo>
                      <a:pt x="617" y="6705"/>
                      <a:pt x="559" y="5438"/>
                      <a:pt x="827" y="4258"/>
                    </a:cubicBezTo>
                    <a:cubicBezTo>
                      <a:pt x="1088" y="3083"/>
                      <a:pt x="1685" y="2004"/>
                      <a:pt x="2630" y="1372"/>
                    </a:cubicBezTo>
                    <a:cubicBezTo>
                      <a:pt x="3093" y="1048"/>
                      <a:pt x="3632" y="848"/>
                      <a:pt x="4181" y="816"/>
                    </a:cubicBezTo>
                    <a:cubicBezTo>
                      <a:pt x="4245" y="811"/>
                      <a:pt x="4309" y="808"/>
                      <a:pt x="4374" y="808"/>
                    </a:cubicBezTo>
                    <a:cubicBezTo>
                      <a:pt x="4865" y="808"/>
                      <a:pt x="5362" y="947"/>
                      <a:pt x="5827" y="1165"/>
                    </a:cubicBezTo>
                    <a:cubicBezTo>
                      <a:pt x="6883" y="1675"/>
                      <a:pt x="7681" y="2694"/>
                      <a:pt x="8225" y="3846"/>
                    </a:cubicBezTo>
                    <a:cubicBezTo>
                      <a:pt x="8122" y="3200"/>
                      <a:pt x="7897" y="2580"/>
                      <a:pt x="7563" y="2019"/>
                    </a:cubicBezTo>
                    <a:cubicBezTo>
                      <a:pt x="7220" y="1453"/>
                      <a:pt x="6744" y="938"/>
                      <a:pt x="6154" y="578"/>
                    </a:cubicBezTo>
                    <a:cubicBezTo>
                      <a:pt x="5558" y="200"/>
                      <a:pt x="4867" y="0"/>
                      <a:pt x="4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0"/>
              <p:cNvSpPr/>
              <p:nvPr/>
            </p:nvSpPr>
            <p:spPr>
              <a:xfrm>
                <a:off x="199000" y="5946475"/>
                <a:ext cx="147550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6" extrusionOk="0">
                    <a:moveTo>
                      <a:pt x="2466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2" y="8006"/>
                      <a:pt x="3826" y="8006"/>
                    </a:cubicBezTo>
                    <a:cubicBezTo>
                      <a:pt x="3829" y="8006"/>
                      <a:pt x="3832" y="8006"/>
                      <a:pt x="3836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2" y="4890"/>
                      <a:pt x="5822" y="4711"/>
                      <a:pt x="5804" y="4536"/>
                    </a:cubicBezTo>
                    <a:cubicBezTo>
                      <a:pt x="5504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0"/>
              <p:cNvSpPr/>
              <p:nvPr/>
            </p:nvSpPr>
            <p:spPr>
              <a:xfrm>
                <a:off x="-19350" y="6252850"/>
                <a:ext cx="250150" cy="145575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3" extrusionOk="0">
                    <a:moveTo>
                      <a:pt x="8647" y="1"/>
                    </a:moveTo>
                    <a:cubicBezTo>
                      <a:pt x="8534" y="1"/>
                      <a:pt x="8414" y="9"/>
                      <a:pt x="8287" y="23"/>
                    </a:cubicBezTo>
                    <a:lnTo>
                      <a:pt x="8285" y="20"/>
                    </a:lnTo>
                    <a:cubicBezTo>
                      <a:pt x="7451" y="113"/>
                      <a:pt x="6329" y="476"/>
                      <a:pt x="5033" y="584"/>
                    </a:cubicBezTo>
                    <a:cubicBezTo>
                      <a:pt x="4682" y="615"/>
                      <a:pt x="4336" y="625"/>
                      <a:pt x="4000" y="625"/>
                    </a:cubicBezTo>
                    <a:cubicBezTo>
                      <a:pt x="3288" y="625"/>
                      <a:pt x="2619" y="579"/>
                      <a:pt x="2043" y="579"/>
                    </a:cubicBezTo>
                    <a:cubicBezTo>
                      <a:pt x="1835" y="579"/>
                      <a:pt x="1638" y="585"/>
                      <a:pt x="1456" y="601"/>
                    </a:cubicBezTo>
                    <a:cubicBezTo>
                      <a:pt x="551" y="678"/>
                      <a:pt x="0" y="1013"/>
                      <a:pt x="97" y="2128"/>
                    </a:cubicBezTo>
                    <a:lnTo>
                      <a:pt x="99" y="2171"/>
                    </a:lnTo>
                    <a:cubicBezTo>
                      <a:pt x="299" y="4268"/>
                      <a:pt x="2357" y="5822"/>
                      <a:pt x="4819" y="5822"/>
                    </a:cubicBezTo>
                    <a:cubicBezTo>
                      <a:pt x="4983" y="5822"/>
                      <a:pt x="5149" y="5815"/>
                      <a:pt x="5316" y="5801"/>
                    </a:cubicBezTo>
                    <a:cubicBezTo>
                      <a:pt x="5736" y="5766"/>
                      <a:pt x="6153" y="5684"/>
                      <a:pt x="6556" y="5559"/>
                    </a:cubicBezTo>
                    <a:cubicBezTo>
                      <a:pt x="8602" y="4918"/>
                      <a:pt x="10005" y="3200"/>
                      <a:pt x="9844" y="1301"/>
                    </a:cubicBezTo>
                    <a:cubicBezTo>
                      <a:pt x="9760" y="299"/>
                      <a:pt x="9333" y="1"/>
                      <a:pt x="86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0"/>
              <p:cNvSpPr/>
              <p:nvPr/>
            </p:nvSpPr>
            <p:spPr>
              <a:xfrm>
                <a:off x="17050" y="6253375"/>
                <a:ext cx="170775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2258" extrusionOk="0">
                    <a:moveTo>
                      <a:pt x="6829" y="1"/>
                    </a:moveTo>
                    <a:cubicBezTo>
                      <a:pt x="5995" y="94"/>
                      <a:pt x="4873" y="457"/>
                      <a:pt x="3577" y="565"/>
                    </a:cubicBezTo>
                    <a:cubicBezTo>
                      <a:pt x="3227" y="595"/>
                      <a:pt x="2881" y="605"/>
                      <a:pt x="2545" y="605"/>
                    </a:cubicBezTo>
                    <a:cubicBezTo>
                      <a:pt x="1828" y="605"/>
                      <a:pt x="1155" y="559"/>
                      <a:pt x="576" y="559"/>
                    </a:cubicBezTo>
                    <a:cubicBezTo>
                      <a:pt x="372" y="559"/>
                      <a:pt x="179" y="565"/>
                      <a:pt x="0" y="580"/>
                    </a:cubicBezTo>
                    <a:cubicBezTo>
                      <a:pt x="62" y="663"/>
                      <a:pt x="1298" y="2257"/>
                      <a:pt x="3245" y="2257"/>
                    </a:cubicBezTo>
                    <a:cubicBezTo>
                      <a:pt x="3497" y="2257"/>
                      <a:pt x="3761" y="2230"/>
                      <a:pt x="4036" y="2170"/>
                    </a:cubicBezTo>
                    <a:cubicBezTo>
                      <a:pt x="6488" y="1635"/>
                      <a:pt x="6831" y="4"/>
                      <a:pt x="6831" y="4"/>
                    </a:cubicBezTo>
                    <a:lnTo>
                      <a:pt x="682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0"/>
              <p:cNvSpPr/>
              <p:nvPr/>
            </p:nvSpPr>
            <p:spPr>
              <a:xfrm>
                <a:off x="-16900" y="6305700"/>
                <a:ext cx="16142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3709" extrusionOk="0">
                    <a:moveTo>
                      <a:pt x="936" y="1"/>
                    </a:moveTo>
                    <a:cubicBezTo>
                      <a:pt x="638" y="1"/>
                      <a:pt x="327" y="19"/>
                      <a:pt x="1" y="57"/>
                    </a:cubicBezTo>
                    <a:cubicBezTo>
                      <a:pt x="201" y="2154"/>
                      <a:pt x="2261" y="3708"/>
                      <a:pt x="4721" y="3708"/>
                    </a:cubicBezTo>
                    <a:cubicBezTo>
                      <a:pt x="4885" y="3708"/>
                      <a:pt x="5051" y="3701"/>
                      <a:pt x="5218" y="3687"/>
                    </a:cubicBezTo>
                    <a:cubicBezTo>
                      <a:pt x="5638" y="3652"/>
                      <a:pt x="6053" y="3570"/>
                      <a:pt x="6457" y="3445"/>
                    </a:cubicBezTo>
                    <a:cubicBezTo>
                      <a:pt x="5867" y="2270"/>
                      <a:pt x="4284" y="1"/>
                      <a:pt x="9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0"/>
              <p:cNvSpPr/>
              <p:nvPr/>
            </p:nvSpPr>
            <p:spPr>
              <a:xfrm>
                <a:off x="-18150" y="6247475"/>
                <a:ext cx="2438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2121" extrusionOk="0">
                    <a:moveTo>
                      <a:pt x="8195" y="1"/>
                    </a:moveTo>
                    <a:cubicBezTo>
                      <a:pt x="8084" y="1"/>
                      <a:pt x="7972" y="9"/>
                      <a:pt x="7861" y="25"/>
                    </a:cubicBezTo>
                    <a:cubicBezTo>
                      <a:pt x="7362" y="96"/>
                      <a:pt x="6881" y="262"/>
                      <a:pt x="6390" y="366"/>
                    </a:cubicBezTo>
                    <a:cubicBezTo>
                      <a:pt x="5881" y="476"/>
                      <a:pt x="5366" y="554"/>
                      <a:pt x="4849" y="601"/>
                    </a:cubicBezTo>
                    <a:cubicBezTo>
                      <a:pt x="4438" y="639"/>
                      <a:pt x="4026" y="658"/>
                      <a:pt x="3614" y="658"/>
                    </a:cubicBezTo>
                    <a:cubicBezTo>
                      <a:pt x="3525" y="658"/>
                      <a:pt x="3436" y="657"/>
                      <a:pt x="3347" y="655"/>
                    </a:cubicBezTo>
                    <a:cubicBezTo>
                      <a:pt x="2940" y="648"/>
                      <a:pt x="2530" y="601"/>
                      <a:pt x="2121" y="601"/>
                    </a:cubicBezTo>
                    <a:cubicBezTo>
                      <a:pt x="2035" y="601"/>
                      <a:pt x="1950" y="603"/>
                      <a:pt x="1864" y="608"/>
                    </a:cubicBezTo>
                    <a:cubicBezTo>
                      <a:pt x="1093" y="650"/>
                      <a:pt x="310" y="993"/>
                      <a:pt x="63" y="1793"/>
                    </a:cubicBezTo>
                    <a:cubicBezTo>
                      <a:pt x="0" y="1991"/>
                      <a:pt x="161" y="2121"/>
                      <a:pt x="321" y="2121"/>
                    </a:cubicBezTo>
                    <a:cubicBezTo>
                      <a:pt x="426" y="2121"/>
                      <a:pt x="531" y="2065"/>
                      <a:pt x="571" y="1935"/>
                    </a:cubicBezTo>
                    <a:cubicBezTo>
                      <a:pt x="778" y="1265"/>
                      <a:pt x="1505" y="1141"/>
                      <a:pt x="2126" y="1141"/>
                    </a:cubicBezTo>
                    <a:cubicBezTo>
                      <a:pt x="2226" y="1141"/>
                      <a:pt x="2323" y="1144"/>
                      <a:pt x="2415" y="1149"/>
                    </a:cubicBezTo>
                    <a:cubicBezTo>
                      <a:pt x="2844" y="1169"/>
                      <a:pt x="3269" y="1185"/>
                      <a:pt x="3695" y="1185"/>
                    </a:cubicBezTo>
                    <a:cubicBezTo>
                      <a:pt x="4079" y="1185"/>
                      <a:pt x="4463" y="1172"/>
                      <a:pt x="4849" y="1137"/>
                    </a:cubicBezTo>
                    <a:cubicBezTo>
                      <a:pt x="5622" y="1066"/>
                      <a:pt x="6386" y="933"/>
                      <a:pt x="7139" y="738"/>
                    </a:cubicBezTo>
                    <a:cubicBezTo>
                      <a:pt x="7440" y="660"/>
                      <a:pt x="7879" y="532"/>
                      <a:pt x="8279" y="532"/>
                    </a:cubicBezTo>
                    <a:cubicBezTo>
                      <a:pt x="8662" y="532"/>
                      <a:pt x="9010" y="650"/>
                      <a:pt x="9164" y="1043"/>
                    </a:cubicBezTo>
                    <a:cubicBezTo>
                      <a:pt x="9214" y="1168"/>
                      <a:pt x="9324" y="1222"/>
                      <a:pt x="9431" y="1222"/>
                    </a:cubicBezTo>
                    <a:cubicBezTo>
                      <a:pt x="9595" y="1222"/>
                      <a:pt x="9751" y="1095"/>
                      <a:pt x="9674" y="901"/>
                    </a:cubicBezTo>
                    <a:cubicBezTo>
                      <a:pt x="9422" y="263"/>
                      <a:pt x="8823" y="1"/>
                      <a:pt x="8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0"/>
              <p:cNvSpPr/>
              <p:nvPr/>
            </p:nvSpPr>
            <p:spPr>
              <a:xfrm>
                <a:off x="-119775" y="59629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2" y="1"/>
                    </a:moveTo>
                    <a:cubicBezTo>
                      <a:pt x="3943" y="1"/>
                      <a:pt x="3873" y="3"/>
                      <a:pt x="3804" y="8"/>
                    </a:cubicBezTo>
                    <a:cubicBezTo>
                      <a:pt x="3847" y="6"/>
                      <a:pt x="3891" y="5"/>
                      <a:pt x="3934" y="5"/>
                    </a:cubicBezTo>
                    <a:cubicBezTo>
                      <a:pt x="4192" y="5"/>
                      <a:pt x="4449" y="39"/>
                      <a:pt x="4700" y="105"/>
                    </a:cubicBezTo>
                    <a:lnTo>
                      <a:pt x="4702" y="105"/>
                    </a:lnTo>
                    <a:cubicBezTo>
                      <a:pt x="5277" y="267"/>
                      <a:pt x="5804" y="567"/>
                      <a:pt x="6234" y="981"/>
                    </a:cubicBezTo>
                    <a:cubicBezTo>
                      <a:pt x="6665" y="1391"/>
                      <a:pt x="7022" y="1871"/>
                      <a:pt x="7290" y="2401"/>
                    </a:cubicBezTo>
                    <a:cubicBezTo>
                      <a:pt x="7836" y="3457"/>
                      <a:pt x="8058" y="4659"/>
                      <a:pt x="8014" y="5838"/>
                    </a:cubicBezTo>
                    <a:cubicBezTo>
                      <a:pt x="7961" y="7016"/>
                      <a:pt x="7617" y="8198"/>
                      <a:pt x="6926" y="9152"/>
                    </a:cubicBezTo>
                    <a:cubicBezTo>
                      <a:pt x="6580" y="9625"/>
                      <a:pt x="6143" y="10033"/>
                      <a:pt x="5629" y="10304"/>
                    </a:cubicBezTo>
                    <a:cubicBezTo>
                      <a:pt x="5194" y="10538"/>
                      <a:pt x="4709" y="10659"/>
                      <a:pt x="4220" y="10659"/>
                    </a:cubicBezTo>
                    <a:cubicBezTo>
                      <a:pt x="4130" y="10659"/>
                      <a:pt x="4041" y="10655"/>
                      <a:pt x="3951" y="10647"/>
                    </a:cubicBezTo>
                    <a:cubicBezTo>
                      <a:pt x="3663" y="10615"/>
                      <a:pt x="3380" y="10547"/>
                      <a:pt x="3109" y="10442"/>
                    </a:cubicBezTo>
                    <a:cubicBezTo>
                      <a:pt x="2843" y="10327"/>
                      <a:pt x="2582" y="10193"/>
                      <a:pt x="2350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7"/>
                      <a:pt x="219" y="6552"/>
                      <a:pt x="182" y="5372"/>
                    </a:cubicBezTo>
                    <a:cubicBezTo>
                      <a:pt x="134" y="4191"/>
                      <a:pt x="397" y="2988"/>
                      <a:pt x="990" y="1961"/>
                    </a:cubicBezTo>
                    <a:cubicBezTo>
                      <a:pt x="1285" y="1449"/>
                      <a:pt x="1677" y="984"/>
                      <a:pt x="2155" y="632"/>
                    </a:cubicBezTo>
                    <a:cubicBezTo>
                      <a:pt x="2631" y="279"/>
                      <a:pt x="3206" y="49"/>
                      <a:pt x="3804" y="6"/>
                    </a:cubicBezTo>
                    <a:lnTo>
                      <a:pt x="3804" y="6"/>
                    </a:lnTo>
                    <a:cubicBezTo>
                      <a:pt x="3204" y="33"/>
                      <a:pt x="2623" y="249"/>
                      <a:pt x="2126" y="593"/>
                    </a:cubicBezTo>
                    <a:cubicBezTo>
                      <a:pt x="1631" y="937"/>
                      <a:pt x="1224" y="1398"/>
                      <a:pt x="909" y="1911"/>
                    </a:cubicBezTo>
                    <a:cubicBezTo>
                      <a:pt x="285" y="2945"/>
                      <a:pt x="1" y="4171"/>
                      <a:pt x="31" y="5376"/>
                    </a:cubicBezTo>
                    <a:cubicBezTo>
                      <a:pt x="46" y="6582"/>
                      <a:pt x="363" y="7798"/>
                      <a:pt x="1011" y="8830"/>
                    </a:cubicBezTo>
                    <a:cubicBezTo>
                      <a:pt x="1334" y="9343"/>
                      <a:pt x="1743" y="9808"/>
                      <a:pt x="2238" y="10171"/>
                    </a:cubicBezTo>
                    <a:cubicBezTo>
                      <a:pt x="2482" y="10357"/>
                      <a:pt x="2755" y="10499"/>
                      <a:pt x="3036" y="10623"/>
                    </a:cubicBezTo>
                    <a:cubicBezTo>
                      <a:pt x="3324" y="10735"/>
                      <a:pt x="3626" y="10810"/>
                      <a:pt x="3933" y="10845"/>
                    </a:cubicBezTo>
                    <a:cubicBezTo>
                      <a:pt x="4030" y="10855"/>
                      <a:pt x="4129" y="10860"/>
                      <a:pt x="4227" y="10860"/>
                    </a:cubicBezTo>
                    <a:cubicBezTo>
                      <a:pt x="4745" y="10860"/>
                      <a:pt x="5265" y="10721"/>
                      <a:pt x="5719" y="10477"/>
                    </a:cubicBezTo>
                    <a:cubicBezTo>
                      <a:pt x="6263" y="10186"/>
                      <a:pt x="6719" y="9754"/>
                      <a:pt x="7075" y="9260"/>
                    </a:cubicBezTo>
                    <a:cubicBezTo>
                      <a:pt x="7785" y="8267"/>
                      <a:pt x="8136" y="7052"/>
                      <a:pt x="8177" y="5845"/>
                    </a:cubicBezTo>
                    <a:cubicBezTo>
                      <a:pt x="8204" y="4638"/>
                      <a:pt x="7960" y="3416"/>
                      <a:pt x="7387" y="2350"/>
                    </a:cubicBezTo>
                    <a:cubicBezTo>
                      <a:pt x="7107" y="1813"/>
                      <a:pt x="6733" y="1332"/>
                      <a:pt x="6282" y="928"/>
                    </a:cubicBezTo>
                    <a:cubicBezTo>
                      <a:pt x="5834" y="522"/>
                      <a:pt x="5294" y="232"/>
                      <a:pt x="4707" y="81"/>
                    </a:cubicBezTo>
                    <a:lnTo>
                      <a:pt x="4706" y="81"/>
                    </a:lnTo>
                    <a:cubicBezTo>
                      <a:pt x="4478" y="27"/>
                      <a:pt x="4245" y="1"/>
                      <a:pt x="40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0"/>
              <p:cNvSpPr/>
              <p:nvPr/>
            </p:nvSpPr>
            <p:spPr>
              <a:xfrm>
                <a:off x="143100" y="5944150"/>
                <a:ext cx="205100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0" extrusionOk="0">
                    <a:moveTo>
                      <a:pt x="4005" y="0"/>
                    </a:moveTo>
                    <a:cubicBezTo>
                      <a:pt x="3938" y="0"/>
                      <a:pt x="3870" y="3"/>
                      <a:pt x="3802" y="7"/>
                    </a:cubicBezTo>
                    <a:cubicBezTo>
                      <a:pt x="3843" y="6"/>
                      <a:pt x="3884" y="5"/>
                      <a:pt x="3924" y="5"/>
                    </a:cubicBezTo>
                    <a:cubicBezTo>
                      <a:pt x="4185" y="5"/>
                      <a:pt x="4447" y="38"/>
                      <a:pt x="4701" y="104"/>
                    </a:cubicBezTo>
                    <a:lnTo>
                      <a:pt x="4702" y="104"/>
                    </a:lnTo>
                    <a:cubicBezTo>
                      <a:pt x="5277" y="266"/>
                      <a:pt x="5802" y="568"/>
                      <a:pt x="6233" y="982"/>
                    </a:cubicBezTo>
                    <a:cubicBezTo>
                      <a:pt x="6663" y="1390"/>
                      <a:pt x="7021" y="1870"/>
                      <a:pt x="7289" y="2400"/>
                    </a:cubicBezTo>
                    <a:cubicBezTo>
                      <a:pt x="7834" y="3456"/>
                      <a:pt x="8058" y="4658"/>
                      <a:pt x="8012" y="5839"/>
                    </a:cubicBezTo>
                    <a:cubicBezTo>
                      <a:pt x="7962" y="7016"/>
                      <a:pt x="7616" y="8199"/>
                      <a:pt x="6924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5" y="10659"/>
                      <a:pt x="4213" y="10659"/>
                    </a:cubicBezTo>
                    <a:cubicBezTo>
                      <a:pt x="4125" y="10659"/>
                      <a:pt x="4037" y="10655"/>
                      <a:pt x="3950" y="10648"/>
                    </a:cubicBezTo>
                    <a:cubicBezTo>
                      <a:pt x="3662" y="10615"/>
                      <a:pt x="3379" y="10546"/>
                      <a:pt x="3109" y="10443"/>
                    </a:cubicBezTo>
                    <a:cubicBezTo>
                      <a:pt x="2843" y="10326"/>
                      <a:pt x="2582" y="10193"/>
                      <a:pt x="2348" y="10016"/>
                    </a:cubicBezTo>
                    <a:cubicBezTo>
                      <a:pt x="1875" y="9673"/>
                      <a:pt x="1479" y="9227"/>
                      <a:pt x="1162" y="8732"/>
                    </a:cubicBezTo>
                    <a:cubicBezTo>
                      <a:pt x="529" y="7736"/>
                      <a:pt x="219" y="6551"/>
                      <a:pt x="180" y="5371"/>
                    </a:cubicBezTo>
                    <a:cubicBezTo>
                      <a:pt x="133" y="4190"/>
                      <a:pt x="396" y="2987"/>
                      <a:pt x="989" y="1960"/>
                    </a:cubicBezTo>
                    <a:cubicBezTo>
                      <a:pt x="1285" y="1448"/>
                      <a:pt x="1677" y="983"/>
                      <a:pt x="2153" y="631"/>
                    </a:cubicBezTo>
                    <a:cubicBezTo>
                      <a:pt x="2631" y="278"/>
                      <a:pt x="3204" y="48"/>
                      <a:pt x="3802" y="5"/>
                    </a:cubicBezTo>
                    <a:lnTo>
                      <a:pt x="3802" y="5"/>
                    </a:lnTo>
                    <a:cubicBezTo>
                      <a:pt x="3204" y="33"/>
                      <a:pt x="2621" y="248"/>
                      <a:pt x="2126" y="592"/>
                    </a:cubicBezTo>
                    <a:cubicBezTo>
                      <a:pt x="1631" y="936"/>
                      <a:pt x="1223" y="1397"/>
                      <a:pt x="907" y="1911"/>
                    </a:cubicBezTo>
                    <a:cubicBezTo>
                      <a:pt x="284" y="2946"/>
                      <a:pt x="1" y="4170"/>
                      <a:pt x="29" y="5375"/>
                    </a:cubicBezTo>
                    <a:cubicBezTo>
                      <a:pt x="46" y="6582"/>
                      <a:pt x="362" y="7797"/>
                      <a:pt x="1009" y="8829"/>
                    </a:cubicBezTo>
                    <a:cubicBezTo>
                      <a:pt x="1333" y="9343"/>
                      <a:pt x="1743" y="9809"/>
                      <a:pt x="2236" y="10170"/>
                    </a:cubicBezTo>
                    <a:cubicBezTo>
                      <a:pt x="2480" y="10356"/>
                      <a:pt x="2755" y="10499"/>
                      <a:pt x="3036" y="10622"/>
                    </a:cubicBezTo>
                    <a:cubicBezTo>
                      <a:pt x="3323" y="10736"/>
                      <a:pt x="3624" y="10810"/>
                      <a:pt x="3931" y="10844"/>
                    </a:cubicBezTo>
                    <a:cubicBezTo>
                      <a:pt x="4029" y="10855"/>
                      <a:pt x="4128" y="10860"/>
                      <a:pt x="4226" y="10860"/>
                    </a:cubicBezTo>
                    <a:cubicBezTo>
                      <a:pt x="4745" y="10860"/>
                      <a:pt x="5264" y="10720"/>
                      <a:pt x="5718" y="10477"/>
                    </a:cubicBezTo>
                    <a:cubicBezTo>
                      <a:pt x="6262" y="10187"/>
                      <a:pt x="6717" y="9754"/>
                      <a:pt x="7073" y="9261"/>
                    </a:cubicBezTo>
                    <a:cubicBezTo>
                      <a:pt x="7785" y="8266"/>
                      <a:pt x="8134" y="7051"/>
                      <a:pt x="8175" y="5844"/>
                    </a:cubicBezTo>
                    <a:cubicBezTo>
                      <a:pt x="8204" y="4639"/>
                      <a:pt x="7958" y="3416"/>
                      <a:pt x="7385" y="2349"/>
                    </a:cubicBezTo>
                    <a:cubicBezTo>
                      <a:pt x="7106" y="1814"/>
                      <a:pt x="6731" y="1333"/>
                      <a:pt x="6280" y="929"/>
                    </a:cubicBezTo>
                    <a:cubicBezTo>
                      <a:pt x="5833" y="522"/>
                      <a:pt x="5292" y="231"/>
                      <a:pt x="4707" y="82"/>
                    </a:cubicBezTo>
                    <a:lnTo>
                      <a:pt x="4704" y="82"/>
                    </a:lnTo>
                    <a:cubicBezTo>
                      <a:pt x="4475" y="28"/>
                      <a:pt x="4241" y="0"/>
                      <a:pt x="40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0"/>
              <p:cNvSpPr/>
              <p:nvPr/>
            </p:nvSpPr>
            <p:spPr>
              <a:xfrm>
                <a:off x="-315750" y="5394575"/>
                <a:ext cx="640475" cy="53720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21488" extrusionOk="0">
                    <a:moveTo>
                      <a:pt x="5133" y="1"/>
                    </a:moveTo>
                    <a:lnTo>
                      <a:pt x="5133" y="1"/>
                    </a:lnTo>
                    <a:cubicBezTo>
                      <a:pt x="3929" y="314"/>
                      <a:pt x="2835" y="1082"/>
                      <a:pt x="2062" y="2070"/>
                    </a:cubicBezTo>
                    <a:cubicBezTo>
                      <a:pt x="999" y="3423"/>
                      <a:pt x="487" y="5145"/>
                      <a:pt x="328" y="6858"/>
                    </a:cubicBezTo>
                    <a:cubicBezTo>
                      <a:pt x="1" y="10389"/>
                      <a:pt x="1146" y="14029"/>
                      <a:pt x="3435" y="16738"/>
                    </a:cubicBezTo>
                    <a:cubicBezTo>
                      <a:pt x="5723" y="19446"/>
                      <a:pt x="9119" y="21183"/>
                      <a:pt x="12656" y="21451"/>
                    </a:cubicBezTo>
                    <a:cubicBezTo>
                      <a:pt x="12981" y="21476"/>
                      <a:pt x="13306" y="21488"/>
                      <a:pt x="13631" y="21488"/>
                    </a:cubicBezTo>
                    <a:cubicBezTo>
                      <a:pt x="16850" y="21488"/>
                      <a:pt x="20059" y="20297"/>
                      <a:pt x="22485" y="18180"/>
                    </a:cubicBezTo>
                    <a:cubicBezTo>
                      <a:pt x="22960" y="17765"/>
                      <a:pt x="23409" y="17312"/>
                      <a:pt x="23955" y="16994"/>
                    </a:cubicBezTo>
                    <a:cubicBezTo>
                      <a:pt x="24337" y="16768"/>
                      <a:pt x="24782" y="16617"/>
                      <a:pt x="25220" y="16617"/>
                    </a:cubicBezTo>
                    <a:cubicBezTo>
                      <a:pt x="25354" y="16617"/>
                      <a:pt x="25488" y="16631"/>
                      <a:pt x="25619" y="16661"/>
                    </a:cubicBezTo>
                    <a:cubicBezTo>
                      <a:pt x="24928" y="15533"/>
                      <a:pt x="23535" y="14961"/>
                      <a:pt x="22203" y="14961"/>
                    </a:cubicBezTo>
                    <a:cubicBezTo>
                      <a:pt x="22176" y="14961"/>
                      <a:pt x="22149" y="14961"/>
                      <a:pt x="22122" y="14961"/>
                    </a:cubicBezTo>
                    <a:cubicBezTo>
                      <a:pt x="20727" y="14985"/>
                      <a:pt x="19400" y="15536"/>
                      <a:pt x="18167" y="16183"/>
                    </a:cubicBezTo>
                    <a:cubicBezTo>
                      <a:pt x="16933" y="16833"/>
                      <a:pt x="15745" y="17583"/>
                      <a:pt x="14433" y="18055"/>
                    </a:cubicBezTo>
                    <a:cubicBezTo>
                      <a:pt x="13404" y="18425"/>
                      <a:pt x="12317" y="18603"/>
                      <a:pt x="11228" y="18603"/>
                    </a:cubicBezTo>
                    <a:cubicBezTo>
                      <a:pt x="8783" y="18603"/>
                      <a:pt x="6324" y="17709"/>
                      <a:pt x="4467" y="16104"/>
                    </a:cubicBezTo>
                    <a:cubicBezTo>
                      <a:pt x="1782" y="13783"/>
                      <a:pt x="390" y="10107"/>
                      <a:pt x="677" y="6572"/>
                    </a:cubicBezTo>
                    <a:cubicBezTo>
                      <a:pt x="821" y="4812"/>
                      <a:pt x="1379" y="3041"/>
                      <a:pt x="2535" y="1711"/>
                    </a:cubicBezTo>
                    <a:cubicBezTo>
                      <a:pt x="3223" y="919"/>
                      <a:pt x="4141" y="306"/>
                      <a:pt x="5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0"/>
              <p:cNvSpPr/>
              <p:nvPr/>
            </p:nvSpPr>
            <p:spPr>
              <a:xfrm>
                <a:off x="-284000" y="5390650"/>
                <a:ext cx="616825" cy="421150"/>
              </a:xfrm>
              <a:custGeom>
                <a:avLst/>
                <a:gdLst/>
                <a:ahLst/>
                <a:cxnLst/>
                <a:rect l="l" t="t" r="r" b="b"/>
                <a:pathLst>
                  <a:path w="24673" h="16846" extrusionOk="0">
                    <a:moveTo>
                      <a:pt x="5062" y="0"/>
                    </a:moveTo>
                    <a:cubicBezTo>
                      <a:pt x="4997" y="0"/>
                      <a:pt x="4933" y="3"/>
                      <a:pt x="4868" y="7"/>
                    </a:cubicBezTo>
                    <a:cubicBezTo>
                      <a:pt x="2514" y="580"/>
                      <a:pt x="585" y="2700"/>
                      <a:pt x="304" y="5117"/>
                    </a:cubicBezTo>
                    <a:cubicBezTo>
                      <a:pt x="0" y="7713"/>
                      <a:pt x="1626" y="10413"/>
                      <a:pt x="4061" y="11361"/>
                    </a:cubicBezTo>
                    <a:cubicBezTo>
                      <a:pt x="4888" y="11683"/>
                      <a:pt x="5765" y="11813"/>
                      <a:pt x="6652" y="11813"/>
                    </a:cubicBezTo>
                    <a:cubicBezTo>
                      <a:pt x="7644" y="11813"/>
                      <a:pt x="8649" y="11651"/>
                      <a:pt x="9612" y="11415"/>
                    </a:cubicBezTo>
                    <a:cubicBezTo>
                      <a:pt x="11437" y="10968"/>
                      <a:pt x="13197" y="10264"/>
                      <a:pt x="15046" y="9922"/>
                    </a:cubicBezTo>
                    <a:cubicBezTo>
                      <a:pt x="15700" y="9801"/>
                      <a:pt x="16375" y="9728"/>
                      <a:pt x="17045" y="9728"/>
                    </a:cubicBezTo>
                    <a:cubicBezTo>
                      <a:pt x="18270" y="9728"/>
                      <a:pt x="19478" y="9970"/>
                      <a:pt x="20520" y="10596"/>
                    </a:cubicBezTo>
                    <a:cubicBezTo>
                      <a:pt x="22664" y="11879"/>
                      <a:pt x="23613" y="14442"/>
                      <a:pt x="24381" y="16827"/>
                    </a:cubicBezTo>
                    <a:cubicBezTo>
                      <a:pt x="24403" y="16832"/>
                      <a:pt x="24427" y="16840"/>
                      <a:pt x="24449" y="16846"/>
                    </a:cubicBezTo>
                    <a:lnTo>
                      <a:pt x="24468" y="16783"/>
                    </a:lnTo>
                    <a:cubicBezTo>
                      <a:pt x="24673" y="14883"/>
                      <a:pt x="24673" y="12935"/>
                      <a:pt x="24132" y="11105"/>
                    </a:cubicBezTo>
                    <a:cubicBezTo>
                      <a:pt x="23591" y="9274"/>
                      <a:pt x="22466" y="7566"/>
                      <a:pt x="20813" y="6610"/>
                    </a:cubicBezTo>
                    <a:cubicBezTo>
                      <a:pt x="19627" y="5923"/>
                      <a:pt x="18265" y="5667"/>
                      <a:pt x="16884" y="5667"/>
                    </a:cubicBezTo>
                    <a:cubicBezTo>
                      <a:pt x="16080" y="5667"/>
                      <a:pt x="15270" y="5754"/>
                      <a:pt x="14485" y="5893"/>
                    </a:cubicBezTo>
                    <a:cubicBezTo>
                      <a:pt x="12353" y="6271"/>
                      <a:pt x="10288" y="7002"/>
                      <a:pt x="8144" y="7303"/>
                    </a:cubicBezTo>
                    <a:cubicBezTo>
                      <a:pt x="7682" y="7369"/>
                      <a:pt x="7209" y="7412"/>
                      <a:pt x="6738" y="7412"/>
                    </a:cubicBezTo>
                    <a:cubicBezTo>
                      <a:pt x="5856" y="7412"/>
                      <a:pt x="4986" y="7261"/>
                      <a:pt x="4229" y="6825"/>
                    </a:cubicBezTo>
                    <a:cubicBezTo>
                      <a:pt x="2949" y="6083"/>
                      <a:pt x="2195" y="4527"/>
                      <a:pt x="2410" y="3063"/>
                    </a:cubicBezTo>
                    <a:cubicBezTo>
                      <a:pt x="2617" y="1630"/>
                      <a:pt x="3739" y="373"/>
                      <a:pt x="5137" y="2"/>
                    </a:cubicBezTo>
                    <a:cubicBezTo>
                      <a:pt x="5112" y="1"/>
                      <a:pt x="5087" y="0"/>
                      <a:pt x="5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0"/>
              <p:cNvSpPr/>
              <p:nvPr/>
            </p:nvSpPr>
            <p:spPr>
              <a:xfrm>
                <a:off x="-306000" y="5390800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6" y="1"/>
                    </a:moveTo>
                    <a:lnTo>
                      <a:pt x="5746" y="1"/>
                    </a:lnTo>
                    <a:cubicBezTo>
                      <a:pt x="5407" y="13"/>
                      <a:pt x="5072" y="62"/>
                      <a:pt x="4744" y="150"/>
                    </a:cubicBezTo>
                    <a:cubicBezTo>
                      <a:pt x="3751" y="455"/>
                      <a:pt x="2833" y="1069"/>
                      <a:pt x="2145" y="1860"/>
                    </a:cubicBezTo>
                    <a:cubicBezTo>
                      <a:pt x="989" y="3191"/>
                      <a:pt x="433" y="4963"/>
                      <a:pt x="287" y="6721"/>
                    </a:cubicBezTo>
                    <a:cubicBezTo>
                      <a:pt x="0" y="10258"/>
                      <a:pt x="1392" y="13934"/>
                      <a:pt x="4078" y="16253"/>
                    </a:cubicBezTo>
                    <a:cubicBezTo>
                      <a:pt x="5937" y="17858"/>
                      <a:pt x="8398" y="18752"/>
                      <a:pt x="10844" y="18752"/>
                    </a:cubicBezTo>
                    <a:cubicBezTo>
                      <a:pt x="11932" y="18752"/>
                      <a:pt x="13017" y="18575"/>
                      <a:pt x="14044" y="18206"/>
                    </a:cubicBezTo>
                    <a:cubicBezTo>
                      <a:pt x="15355" y="17734"/>
                      <a:pt x="16544" y="16979"/>
                      <a:pt x="17778" y="16334"/>
                    </a:cubicBezTo>
                    <a:cubicBezTo>
                      <a:pt x="19012" y="15689"/>
                      <a:pt x="20339" y="15134"/>
                      <a:pt x="21734" y="15111"/>
                    </a:cubicBezTo>
                    <a:cubicBezTo>
                      <a:pt x="21759" y="15110"/>
                      <a:pt x="21784" y="15110"/>
                      <a:pt x="21809" y="15110"/>
                    </a:cubicBezTo>
                    <a:cubicBezTo>
                      <a:pt x="23141" y="15110"/>
                      <a:pt x="24537" y="15683"/>
                      <a:pt x="25229" y="16812"/>
                    </a:cubicBezTo>
                    <a:lnTo>
                      <a:pt x="25261" y="16821"/>
                    </a:lnTo>
                    <a:cubicBezTo>
                      <a:pt x="24493" y="14436"/>
                      <a:pt x="23544" y="11873"/>
                      <a:pt x="21398" y="10589"/>
                    </a:cubicBezTo>
                    <a:cubicBezTo>
                      <a:pt x="20356" y="9963"/>
                      <a:pt x="19145" y="9720"/>
                      <a:pt x="17919" y="9720"/>
                    </a:cubicBezTo>
                    <a:cubicBezTo>
                      <a:pt x="17250" y="9720"/>
                      <a:pt x="16576" y="9793"/>
                      <a:pt x="15924" y="9914"/>
                    </a:cubicBezTo>
                    <a:cubicBezTo>
                      <a:pt x="14078" y="10260"/>
                      <a:pt x="12319" y="10962"/>
                      <a:pt x="10490" y="11409"/>
                    </a:cubicBezTo>
                    <a:cubicBezTo>
                      <a:pt x="9525" y="11644"/>
                      <a:pt x="8520" y="11807"/>
                      <a:pt x="7528" y="11807"/>
                    </a:cubicBezTo>
                    <a:cubicBezTo>
                      <a:pt x="6641" y="11807"/>
                      <a:pt x="5766" y="11677"/>
                      <a:pt x="4939" y="11355"/>
                    </a:cubicBezTo>
                    <a:cubicBezTo>
                      <a:pt x="2504" y="10407"/>
                      <a:pt x="878" y="7706"/>
                      <a:pt x="1182" y="5111"/>
                    </a:cubicBezTo>
                    <a:cubicBezTo>
                      <a:pt x="1463" y="2692"/>
                      <a:pt x="3392" y="572"/>
                      <a:pt x="57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0"/>
              <p:cNvSpPr/>
              <p:nvPr/>
            </p:nvSpPr>
            <p:spPr>
              <a:xfrm>
                <a:off x="-233875" y="5706025"/>
                <a:ext cx="259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7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0"/>
              <p:cNvSpPr/>
              <p:nvPr/>
            </p:nvSpPr>
            <p:spPr>
              <a:xfrm>
                <a:off x="-147050" y="57816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0"/>
              <p:cNvSpPr/>
              <p:nvPr/>
            </p:nvSpPr>
            <p:spPr>
              <a:xfrm>
                <a:off x="-194175" y="57407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0"/>
              <p:cNvSpPr/>
              <p:nvPr/>
            </p:nvSpPr>
            <p:spPr>
              <a:xfrm>
                <a:off x="138200" y="568987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0"/>
              <p:cNvSpPr/>
              <p:nvPr/>
            </p:nvSpPr>
            <p:spPr>
              <a:xfrm>
                <a:off x="182850" y="57246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4" y="803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0"/>
              <p:cNvSpPr/>
              <p:nvPr/>
            </p:nvSpPr>
            <p:spPr>
              <a:xfrm>
                <a:off x="180350" y="56650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7" y="1"/>
                    </a:moveTo>
                    <a:cubicBezTo>
                      <a:pt x="2" y="1"/>
                      <a:pt x="0" y="802"/>
                      <a:pt x="517" y="802"/>
                    </a:cubicBezTo>
                    <a:cubicBezTo>
                      <a:pt x="1036" y="802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0"/>
              <p:cNvSpPr/>
              <p:nvPr/>
            </p:nvSpPr>
            <p:spPr>
              <a:xfrm>
                <a:off x="158650" y="57475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0"/>
              <p:cNvSpPr/>
              <p:nvPr/>
            </p:nvSpPr>
            <p:spPr>
              <a:xfrm>
                <a:off x="-139000" y="5723375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0"/>
              <p:cNvSpPr/>
              <p:nvPr/>
            </p:nvSpPr>
            <p:spPr>
              <a:xfrm>
                <a:off x="-181175" y="5696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0"/>
              <p:cNvSpPr/>
              <p:nvPr/>
            </p:nvSpPr>
            <p:spPr>
              <a:xfrm>
                <a:off x="-102400" y="578602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0" y="0"/>
                      <a:pt x="0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0"/>
              <p:cNvSpPr/>
              <p:nvPr/>
            </p:nvSpPr>
            <p:spPr>
              <a:xfrm>
                <a:off x="-190450" y="57822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0"/>
              <p:cNvSpPr/>
              <p:nvPr/>
            </p:nvSpPr>
            <p:spPr>
              <a:xfrm>
                <a:off x="-244425" y="56595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0"/>
              <p:cNvSpPr/>
              <p:nvPr/>
            </p:nvSpPr>
            <p:spPr>
              <a:xfrm>
                <a:off x="57550" y="57810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0"/>
              <p:cNvSpPr/>
              <p:nvPr/>
            </p:nvSpPr>
            <p:spPr>
              <a:xfrm>
                <a:off x="92300" y="57550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0"/>
              <p:cNvSpPr/>
              <p:nvPr/>
            </p:nvSpPr>
            <p:spPr>
              <a:xfrm>
                <a:off x="47650" y="5734525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0"/>
              <p:cNvSpPr/>
              <p:nvPr/>
            </p:nvSpPr>
            <p:spPr>
              <a:xfrm>
                <a:off x="-268575" y="55547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4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0"/>
              <p:cNvSpPr/>
              <p:nvPr/>
            </p:nvSpPr>
            <p:spPr>
              <a:xfrm>
                <a:off x="-231375" y="56080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0"/>
              <p:cNvSpPr/>
              <p:nvPr/>
            </p:nvSpPr>
            <p:spPr>
              <a:xfrm>
                <a:off x="-227700" y="55689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0"/>
              <p:cNvSpPr/>
              <p:nvPr/>
            </p:nvSpPr>
            <p:spPr>
              <a:xfrm>
                <a:off x="-39175" y="56210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0"/>
              <p:cNvSpPr/>
              <p:nvPr/>
            </p:nvSpPr>
            <p:spPr>
              <a:xfrm>
                <a:off x="30900" y="55875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2" y="1"/>
                      <a:pt x="1" y="803"/>
                      <a:pt x="518" y="803"/>
                    </a:cubicBezTo>
                    <a:cubicBezTo>
                      <a:pt x="1036" y="803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0"/>
              <p:cNvSpPr/>
              <p:nvPr/>
            </p:nvSpPr>
            <p:spPr>
              <a:xfrm>
                <a:off x="114625" y="55832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0"/>
              <p:cNvSpPr/>
              <p:nvPr/>
            </p:nvSpPr>
            <p:spPr>
              <a:xfrm>
                <a:off x="12925" y="55615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0"/>
              <p:cNvSpPr/>
              <p:nvPr/>
            </p:nvSpPr>
            <p:spPr>
              <a:xfrm>
                <a:off x="-8750" y="5613600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0"/>
              <p:cNvSpPr/>
              <p:nvPr/>
            </p:nvSpPr>
            <p:spPr>
              <a:xfrm>
                <a:off x="65000" y="5560300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8" y="0"/>
                    </a:moveTo>
                    <a:cubicBezTo>
                      <a:pt x="3" y="0"/>
                      <a:pt x="1" y="802"/>
                      <a:pt x="518" y="802"/>
                    </a:cubicBezTo>
                    <a:cubicBezTo>
                      <a:pt x="1037" y="802"/>
                      <a:pt x="1037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0"/>
              <p:cNvSpPr/>
              <p:nvPr/>
            </p:nvSpPr>
            <p:spPr>
              <a:xfrm>
                <a:off x="167350" y="5800250"/>
                <a:ext cx="258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0"/>
              <p:cNvSpPr/>
              <p:nvPr/>
            </p:nvSpPr>
            <p:spPr>
              <a:xfrm>
                <a:off x="130150" y="5855450"/>
                <a:ext cx="2585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0"/>
              <p:cNvSpPr/>
              <p:nvPr/>
            </p:nvSpPr>
            <p:spPr>
              <a:xfrm>
                <a:off x="114625" y="58164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0"/>
              <p:cNvSpPr/>
              <p:nvPr/>
            </p:nvSpPr>
            <p:spPr>
              <a:xfrm>
                <a:off x="167925" y="58393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0"/>
              <p:cNvSpPr/>
              <p:nvPr/>
            </p:nvSpPr>
            <p:spPr>
              <a:xfrm>
                <a:off x="94750" y="5869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0"/>
              <p:cNvSpPr/>
              <p:nvPr/>
            </p:nvSpPr>
            <p:spPr>
              <a:xfrm>
                <a:off x="34625" y="58653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6" name="Google Shape;2356;p40"/>
            <p:cNvGrpSpPr/>
            <p:nvPr/>
          </p:nvGrpSpPr>
          <p:grpSpPr>
            <a:xfrm>
              <a:off x="-2873000" y="4913075"/>
              <a:ext cx="2008050" cy="2660325"/>
              <a:chOff x="-871675" y="5327350"/>
              <a:chExt cx="2008050" cy="2660325"/>
            </a:xfrm>
          </p:grpSpPr>
          <p:sp>
            <p:nvSpPr>
              <p:cNvPr id="2357" name="Google Shape;2357;p40"/>
              <p:cNvSpPr/>
              <p:nvPr/>
            </p:nvSpPr>
            <p:spPr>
              <a:xfrm>
                <a:off x="-871675" y="5379125"/>
                <a:ext cx="932250" cy="1880150"/>
              </a:xfrm>
              <a:custGeom>
                <a:avLst/>
                <a:gdLst/>
                <a:ahLst/>
                <a:cxnLst/>
                <a:rect l="l" t="t" r="r" b="b"/>
                <a:pathLst>
                  <a:path w="37290" h="75206" extrusionOk="0">
                    <a:moveTo>
                      <a:pt x="6780" y="0"/>
                    </a:moveTo>
                    <a:cubicBezTo>
                      <a:pt x="6599" y="0"/>
                      <a:pt x="6420" y="34"/>
                      <a:pt x="6250" y="105"/>
                    </a:cubicBezTo>
                    <a:lnTo>
                      <a:pt x="1180" y="2220"/>
                    </a:lnTo>
                    <a:cubicBezTo>
                      <a:pt x="336" y="2571"/>
                      <a:pt x="1" y="3708"/>
                      <a:pt x="435" y="4749"/>
                    </a:cubicBezTo>
                    <a:lnTo>
                      <a:pt x="6387" y="19029"/>
                    </a:lnTo>
                    <a:cubicBezTo>
                      <a:pt x="6473" y="19234"/>
                      <a:pt x="6657" y="19386"/>
                      <a:pt x="6899" y="19503"/>
                    </a:cubicBezTo>
                    <a:cubicBezTo>
                      <a:pt x="9094" y="20562"/>
                      <a:pt x="10962" y="22539"/>
                      <a:pt x="12001" y="25035"/>
                    </a:cubicBezTo>
                    <a:lnTo>
                      <a:pt x="12263" y="25662"/>
                    </a:lnTo>
                    <a:cubicBezTo>
                      <a:pt x="13104" y="27681"/>
                      <a:pt x="13217" y="29856"/>
                      <a:pt x="12750" y="31817"/>
                    </a:cubicBezTo>
                    <a:cubicBezTo>
                      <a:pt x="12689" y="32074"/>
                      <a:pt x="12685" y="32327"/>
                      <a:pt x="12778" y="32549"/>
                    </a:cubicBezTo>
                    <a:lnTo>
                      <a:pt x="19004" y="45852"/>
                    </a:lnTo>
                    <a:cubicBezTo>
                      <a:pt x="20626" y="49326"/>
                      <a:pt x="22112" y="52857"/>
                      <a:pt x="23461" y="56442"/>
                    </a:cubicBezTo>
                    <a:lnTo>
                      <a:pt x="29999" y="73848"/>
                    </a:lnTo>
                    <a:cubicBezTo>
                      <a:pt x="30345" y="74679"/>
                      <a:pt x="31082" y="75205"/>
                      <a:pt x="31795" y="75205"/>
                    </a:cubicBezTo>
                    <a:cubicBezTo>
                      <a:pt x="31975" y="75205"/>
                      <a:pt x="32154" y="75172"/>
                      <a:pt x="32324" y="75101"/>
                    </a:cubicBezTo>
                    <a:lnTo>
                      <a:pt x="36109" y="73523"/>
                    </a:lnTo>
                    <a:cubicBezTo>
                      <a:pt x="36953" y="73172"/>
                      <a:pt x="37290" y="72030"/>
                      <a:pt x="36856" y="70989"/>
                    </a:cubicBezTo>
                    <a:lnTo>
                      <a:pt x="29090" y="54094"/>
                    </a:lnTo>
                    <a:cubicBezTo>
                      <a:pt x="27490" y="50610"/>
                      <a:pt x="26029" y="47071"/>
                      <a:pt x="24707" y="43474"/>
                    </a:cubicBezTo>
                    <a:lnTo>
                      <a:pt x="19634" y="29691"/>
                    </a:lnTo>
                    <a:cubicBezTo>
                      <a:pt x="19543" y="29467"/>
                      <a:pt x="19360" y="29291"/>
                      <a:pt x="19134" y="29154"/>
                    </a:cubicBezTo>
                    <a:cubicBezTo>
                      <a:pt x="17253" y="28010"/>
                      <a:pt x="15765" y="26054"/>
                      <a:pt x="14846" y="23851"/>
                    </a:cubicBezTo>
                    <a:lnTo>
                      <a:pt x="14845" y="23847"/>
                    </a:lnTo>
                    <a:cubicBezTo>
                      <a:pt x="13806" y="21352"/>
                      <a:pt x="13714" y="18635"/>
                      <a:pt x="14506" y="16332"/>
                    </a:cubicBezTo>
                    <a:cubicBezTo>
                      <a:pt x="14592" y="16078"/>
                      <a:pt x="14612" y="15840"/>
                      <a:pt x="14528" y="15635"/>
                    </a:cubicBezTo>
                    <a:lnTo>
                      <a:pt x="8575" y="1358"/>
                    </a:lnTo>
                    <a:cubicBezTo>
                      <a:pt x="8229" y="527"/>
                      <a:pt x="7492" y="0"/>
                      <a:pt x="6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0"/>
              <p:cNvSpPr/>
              <p:nvPr/>
            </p:nvSpPr>
            <p:spPr>
              <a:xfrm>
                <a:off x="-859350" y="5373975"/>
                <a:ext cx="932275" cy="1880125"/>
              </a:xfrm>
              <a:custGeom>
                <a:avLst/>
                <a:gdLst/>
                <a:ahLst/>
                <a:cxnLst/>
                <a:rect l="l" t="t" r="r" b="b"/>
                <a:pathLst>
                  <a:path w="37291" h="75205" extrusionOk="0">
                    <a:moveTo>
                      <a:pt x="6781" y="1"/>
                    </a:moveTo>
                    <a:cubicBezTo>
                      <a:pt x="6600" y="1"/>
                      <a:pt x="6421" y="35"/>
                      <a:pt x="6250" y="106"/>
                    </a:cubicBezTo>
                    <a:lnTo>
                      <a:pt x="1181" y="2221"/>
                    </a:lnTo>
                    <a:cubicBezTo>
                      <a:pt x="336" y="2572"/>
                      <a:pt x="1" y="3709"/>
                      <a:pt x="435" y="4750"/>
                    </a:cubicBezTo>
                    <a:lnTo>
                      <a:pt x="6389" y="19029"/>
                    </a:lnTo>
                    <a:cubicBezTo>
                      <a:pt x="6475" y="19235"/>
                      <a:pt x="6658" y="19387"/>
                      <a:pt x="6901" y="19504"/>
                    </a:cubicBezTo>
                    <a:cubicBezTo>
                      <a:pt x="9096" y="20563"/>
                      <a:pt x="10963" y="22540"/>
                      <a:pt x="12002" y="25034"/>
                    </a:cubicBezTo>
                    <a:lnTo>
                      <a:pt x="12265" y="25662"/>
                    </a:lnTo>
                    <a:cubicBezTo>
                      <a:pt x="13108" y="27680"/>
                      <a:pt x="13221" y="29855"/>
                      <a:pt x="12753" y="31816"/>
                    </a:cubicBezTo>
                    <a:cubicBezTo>
                      <a:pt x="12691" y="32073"/>
                      <a:pt x="12689" y="32328"/>
                      <a:pt x="12780" y="32550"/>
                    </a:cubicBezTo>
                    <a:lnTo>
                      <a:pt x="19006" y="45853"/>
                    </a:lnTo>
                    <a:cubicBezTo>
                      <a:pt x="20629" y="49327"/>
                      <a:pt x="22114" y="52856"/>
                      <a:pt x="23463" y="56441"/>
                    </a:cubicBezTo>
                    <a:lnTo>
                      <a:pt x="30002" y="73847"/>
                    </a:lnTo>
                    <a:cubicBezTo>
                      <a:pt x="30348" y="74678"/>
                      <a:pt x="31084" y="75205"/>
                      <a:pt x="31797" y="75205"/>
                    </a:cubicBezTo>
                    <a:cubicBezTo>
                      <a:pt x="31978" y="75205"/>
                      <a:pt x="32157" y="75171"/>
                      <a:pt x="32328" y="75100"/>
                    </a:cubicBezTo>
                    <a:lnTo>
                      <a:pt x="36111" y="73522"/>
                    </a:lnTo>
                    <a:cubicBezTo>
                      <a:pt x="36955" y="73169"/>
                      <a:pt x="37290" y="72029"/>
                      <a:pt x="36856" y="70988"/>
                    </a:cubicBezTo>
                    <a:lnTo>
                      <a:pt x="29092" y="54093"/>
                    </a:lnTo>
                    <a:cubicBezTo>
                      <a:pt x="27492" y="50610"/>
                      <a:pt x="26031" y="47070"/>
                      <a:pt x="24707" y="43475"/>
                    </a:cubicBezTo>
                    <a:lnTo>
                      <a:pt x="19636" y="29690"/>
                    </a:lnTo>
                    <a:cubicBezTo>
                      <a:pt x="19543" y="29468"/>
                      <a:pt x="19362" y="29292"/>
                      <a:pt x="19135" y="29155"/>
                    </a:cubicBezTo>
                    <a:cubicBezTo>
                      <a:pt x="17255" y="28009"/>
                      <a:pt x="15767" y="26055"/>
                      <a:pt x="14846" y="23851"/>
                    </a:cubicBezTo>
                    <a:lnTo>
                      <a:pt x="14845" y="23846"/>
                    </a:lnTo>
                    <a:cubicBezTo>
                      <a:pt x="13807" y="21353"/>
                      <a:pt x="13716" y="18636"/>
                      <a:pt x="14506" y="16331"/>
                    </a:cubicBezTo>
                    <a:cubicBezTo>
                      <a:pt x="14592" y="16077"/>
                      <a:pt x="14614" y="15840"/>
                      <a:pt x="14530" y="15635"/>
                    </a:cubicBezTo>
                    <a:lnTo>
                      <a:pt x="8575" y="1357"/>
                    </a:lnTo>
                    <a:cubicBezTo>
                      <a:pt x="8229" y="527"/>
                      <a:pt x="7493" y="1"/>
                      <a:pt x="67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0"/>
              <p:cNvSpPr/>
              <p:nvPr/>
            </p:nvSpPr>
            <p:spPr>
              <a:xfrm>
                <a:off x="-804075" y="5356600"/>
                <a:ext cx="355400" cy="464200"/>
              </a:xfrm>
              <a:custGeom>
                <a:avLst/>
                <a:gdLst/>
                <a:ahLst/>
                <a:cxnLst/>
                <a:rect l="l" t="t" r="r" b="b"/>
                <a:pathLst>
                  <a:path w="14216" h="18568" extrusionOk="0">
                    <a:moveTo>
                      <a:pt x="7429" y="1"/>
                    </a:moveTo>
                    <a:lnTo>
                      <a:pt x="2563" y="2030"/>
                    </a:lnTo>
                    <a:cubicBezTo>
                      <a:pt x="822" y="2755"/>
                      <a:pt x="0" y="4753"/>
                      <a:pt x="725" y="6494"/>
                    </a:cubicBezTo>
                    <a:lnTo>
                      <a:pt x="4885" y="16467"/>
                    </a:lnTo>
                    <a:cubicBezTo>
                      <a:pt x="5431" y="17778"/>
                      <a:pt x="6700" y="18568"/>
                      <a:pt x="8036" y="18568"/>
                    </a:cubicBezTo>
                    <a:cubicBezTo>
                      <a:pt x="8474" y="18568"/>
                      <a:pt x="8920" y="18483"/>
                      <a:pt x="9349" y="18304"/>
                    </a:cubicBezTo>
                    <a:lnTo>
                      <a:pt x="14215" y="16274"/>
                    </a:lnTo>
                    <a:lnTo>
                      <a:pt x="74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0"/>
              <p:cNvSpPr/>
              <p:nvPr/>
            </p:nvSpPr>
            <p:spPr>
              <a:xfrm>
                <a:off x="-702100" y="5327350"/>
                <a:ext cx="326600" cy="469275"/>
              </a:xfrm>
              <a:custGeom>
                <a:avLst/>
                <a:gdLst/>
                <a:ahLst/>
                <a:cxnLst/>
                <a:rect l="l" t="t" r="r" b="b"/>
                <a:pathLst>
                  <a:path w="13064" h="18771" extrusionOk="0">
                    <a:moveTo>
                      <a:pt x="6184" y="0"/>
                    </a:moveTo>
                    <a:cubicBezTo>
                      <a:pt x="6151" y="0"/>
                      <a:pt x="6118" y="7"/>
                      <a:pt x="6085" y="20"/>
                    </a:cubicBezTo>
                    <a:lnTo>
                      <a:pt x="192" y="2479"/>
                    </a:lnTo>
                    <a:cubicBezTo>
                      <a:pt x="62" y="2534"/>
                      <a:pt x="1" y="2683"/>
                      <a:pt x="55" y="2812"/>
                    </a:cubicBezTo>
                    <a:lnTo>
                      <a:pt x="6645" y="18615"/>
                    </a:lnTo>
                    <a:cubicBezTo>
                      <a:pt x="6686" y="18712"/>
                      <a:pt x="6781" y="18771"/>
                      <a:pt x="6882" y="18771"/>
                    </a:cubicBezTo>
                    <a:cubicBezTo>
                      <a:pt x="6914" y="18771"/>
                      <a:pt x="6947" y="18765"/>
                      <a:pt x="6979" y="18752"/>
                    </a:cubicBezTo>
                    <a:lnTo>
                      <a:pt x="12873" y="16293"/>
                    </a:lnTo>
                    <a:cubicBezTo>
                      <a:pt x="13002" y="16239"/>
                      <a:pt x="13063" y="16089"/>
                      <a:pt x="13009" y="15961"/>
                    </a:cubicBezTo>
                    <a:lnTo>
                      <a:pt x="6419" y="157"/>
                    </a:lnTo>
                    <a:cubicBezTo>
                      <a:pt x="6378" y="59"/>
                      <a:pt x="6284" y="0"/>
                      <a:pt x="6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0"/>
              <p:cNvSpPr/>
              <p:nvPr/>
            </p:nvSpPr>
            <p:spPr>
              <a:xfrm>
                <a:off x="-774100" y="5418050"/>
                <a:ext cx="166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1" extrusionOk="0">
                    <a:moveTo>
                      <a:pt x="6100" y="1"/>
                    </a:moveTo>
                    <a:cubicBezTo>
                      <a:pt x="6049" y="1"/>
                      <a:pt x="5996" y="11"/>
                      <a:pt x="5940" y="34"/>
                    </a:cubicBezTo>
                    <a:lnTo>
                      <a:pt x="423" y="2334"/>
                    </a:lnTo>
                    <a:cubicBezTo>
                      <a:pt x="1" y="2510"/>
                      <a:pt x="193" y="3110"/>
                      <a:pt x="573" y="3110"/>
                    </a:cubicBezTo>
                    <a:cubicBezTo>
                      <a:pt x="623" y="3110"/>
                      <a:pt x="676" y="3100"/>
                      <a:pt x="732" y="3077"/>
                    </a:cubicBezTo>
                    <a:lnTo>
                      <a:pt x="6248" y="775"/>
                    </a:lnTo>
                    <a:cubicBezTo>
                      <a:pt x="6670" y="600"/>
                      <a:pt x="6479" y="1"/>
                      <a:pt x="6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0"/>
              <p:cNvSpPr/>
              <p:nvPr/>
            </p:nvSpPr>
            <p:spPr>
              <a:xfrm>
                <a:off x="-731950" y="5480975"/>
                <a:ext cx="10502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080" extrusionOk="0">
                    <a:moveTo>
                      <a:pt x="3628" y="1"/>
                    </a:moveTo>
                    <a:cubicBezTo>
                      <a:pt x="3578" y="1"/>
                      <a:pt x="3525" y="11"/>
                      <a:pt x="3469" y="34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3" y="2080"/>
                    </a:cubicBezTo>
                    <a:cubicBezTo>
                      <a:pt x="623" y="2080"/>
                      <a:pt x="676" y="2069"/>
                      <a:pt x="732" y="2046"/>
                    </a:cubicBezTo>
                    <a:lnTo>
                      <a:pt x="3778" y="775"/>
                    </a:lnTo>
                    <a:cubicBezTo>
                      <a:pt x="4200" y="600"/>
                      <a:pt x="4008" y="1"/>
                      <a:pt x="3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0"/>
              <p:cNvSpPr/>
              <p:nvPr/>
            </p:nvSpPr>
            <p:spPr>
              <a:xfrm>
                <a:off x="-738075" y="5512550"/>
                <a:ext cx="166700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3111" extrusionOk="0">
                    <a:moveTo>
                      <a:pt x="6097" y="1"/>
                    </a:moveTo>
                    <a:cubicBezTo>
                      <a:pt x="6047" y="1"/>
                      <a:pt x="5993" y="11"/>
                      <a:pt x="5938" y="34"/>
                    </a:cubicBezTo>
                    <a:lnTo>
                      <a:pt x="421" y="2336"/>
                    </a:lnTo>
                    <a:cubicBezTo>
                      <a:pt x="0" y="2511"/>
                      <a:pt x="191" y="3110"/>
                      <a:pt x="570" y="3110"/>
                    </a:cubicBezTo>
                    <a:cubicBezTo>
                      <a:pt x="620" y="3110"/>
                      <a:pt x="674" y="3100"/>
                      <a:pt x="729" y="3076"/>
                    </a:cubicBezTo>
                    <a:lnTo>
                      <a:pt x="6248" y="776"/>
                    </a:lnTo>
                    <a:cubicBezTo>
                      <a:pt x="6667" y="600"/>
                      <a:pt x="6477" y="1"/>
                      <a:pt x="60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0"/>
              <p:cNvSpPr/>
              <p:nvPr/>
            </p:nvSpPr>
            <p:spPr>
              <a:xfrm>
                <a:off x="-695975" y="5575500"/>
                <a:ext cx="10497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080" extrusionOk="0">
                    <a:moveTo>
                      <a:pt x="3629" y="1"/>
                    </a:moveTo>
                    <a:cubicBezTo>
                      <a:pt x="3579" y="1"/>
                      <a:pt x="3525" y="11"/>
                      <a:pt x="3469" y="35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1" y="2080"/>
                    </a:cubicBezTo>
                    <a:cubicBezTo>
                      <a:pt x="621" y="2080"/>
                      <a:pt x="675" y="2070"/>
                      <a:pt x="730" y="2047"/>
                    </a:cubicBezTo>
                    <a:lnTo>
                      <a:pt x="3778" y="775"/>
                    </a:lnTo>
                    <a:cubicBezTo>
                      <a:pt x="4198" y="600"/>
                      <a:pt x="4008" y="1"/>
                      <a:pt x="3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0"/>
              <p:cNvSpPr/>
              <p:nvPr/>
            </p:nvSpPr>
            <p:spPr>
              <a:xfrm>
                <a:off x="-688850" y="5605400"/>
                <a:ext cx="166750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3110" extrusionOk="0">
                    <a:moveTo>
                      <a:pt x="6097" y="0"/>
                    </a:moveTo>
                    <a:cubicBezTo>
                      <a:pt x="6047" y="0"/>
                      <a:pt x="5994" y="11"/>
                      <a:pt x="5938" y="34"/>
                    </a:cubicBezTo>
                    <a:lnTo>
                      <a:pt x="423" y="2335"/>
                    </a:lnTo>
                    <a:cubicBezTo>
                      <a:pt x="1" y="2510"/>
                      <a:pt x="193" y="3109"/>
                      <a:pt x="573" y="3109"/>
                    </a:cubicBezTo>
                    <a:cubicBezTo>
                      <a:pt x="623" y="3109"/>
                      <a:pt x="676" y="3099"/>
                      <a:pt x="732" y="3076"/>
                    </a:cubicBezTo>
                    <a:lnTo>
                      <a:pt x="6249" y="776"/>
                    </a:lnTo>
                    <a:cubicBezTo>
                      <a:pt x="6669" y="599"/>
                      <a:pt x="6477" y="0"/>
                      <a:pt x="60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0"/>
              <p:cNvSpPr/>
              <p:nvPr/>
            </p:nvSpPr>
            <p:spPr>
              <a:xfrm>
                <a:off x="-646725" y="5668350"/>
                <a:ext cx="1050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2080" extrusionOk="0">
                    <a:moveTo>
                      <a:pt x="3628" y="0"/>
                    </a:moveTo>
                    <a:cubicBezTo>
                      <a:pt x="3578" y="0"/>
                      <a:pt x="3524" y="11"/>
                      <a:pt x="3469" y="34"/>
                    </a:cubicBezTo>
                    <a:lnTo>
                      <a:pt x="421" y="1305"/>
                    </a:lnTo>
                    <a:cubicBezTo>
                      <a:pt x="1" y="1480"/>
                      <a:pt x="191" y="2080"/>
                      <a:pt x="571" y="2080"/>
                    </a:cubicBezTo>
                    <a:cubicBezTo>
                      <a:pt x="622" y="2080"/>
                      <a:pt x="675" y="2069"/>
                      <a:pt x="731" y="2046"/>
                    </a:cubicBezTo>
                    <a:lnTo>
                      <a:pt x="3779" y="775"/>
                    </a:lnTo>
                    <a:cubicBezTo>
                      <a:pt x="4199" y="600"/>
                      <a:pt x="4008" y="0"/>
                      <a:pt x="3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0"/>
              <p:cNvSpPr/>
              <p:nvPr/>
            </p:nvSpPr>
            <p:spPr>
              <a:xfrm>
                <a:off x="-652900" y="5699925"/>
                <a:ext cx="166775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0" extrusionOk="0">
                    <a:moveTo>
                      <a:pt x="6098" y="0"/>
                    </a:moveTo>
                    <a:cubicBezTo>
                      <a:pt x="6048" y="0"/>
                      <a:pt x="5995" y="11"/>
                      <a:pt x="5939" y="34"/>
                    </a:cubicBezTo>
                    <a:lnTo>
                      <a:pt x="422" y="2336"/>
                    </a:lnTo>
                    <a:cubicBezTo>
                      <a:pt x="0" y="2511"/>
                      <a:pt x="192" y="3110"/>
                      <a:pt x="572" y="3110"/>
                    </a:cubicBezTo>
                    <a:cubicBezTo>
                      <a:pt x="622" y="3110"/>
                      <a:pt x="675" y="3099"/>
                      <a:pt x="731" y="3076"/>
                    </a:cubicBezTo>
                    <a:lnTo>
                      <a:pt x="6248" y="776"/>
                    </a:lnTo>
                    <a:cubicBezTo>
                      <a:pt x="6670" y="600"/>
                      <a:pt x="6478" y="0"/>
                      <a:pt x="60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0"/>
              <p:cNvSpPr/>
              <p:nvPr/>
            </p:nvSpPr>
            <p:spPr>
              <a:xfrm>
                <a:off x="-646050" y="5458775"/>
                <a:ext cx="28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810" extrusionOk="0">
                    <a:moveTo>
                      <a:pt x="582" y="1"/>
                    </a:moveTo>
                    <a:cubicBezTo>
                      <a:pt x="532" y="1"/>
                      <a:pt x="479" y="11"/>
                      <a:pt x="423" y="34"/>
                    </a:cubicBezTo>
                    <a:cubicBezTo>
                      <a:pt x="1" y="210"/>
                      <a:pt x="193" y="810"/>
                      <a:pt x="573" y="810"/>
                    </a:cubicBezTo>
                    <a:cubicBezTo>
                      <a:pt x="623" y="810"/>
                      <a:pt x="676" y="800"/>
                      <a:pt x="731" y="777"/>
                    </a:cubicBezTo>
                    <a:cubicBezTo>
                      <a:pt x="1155" y="600"/>
                      <a:pt x="962" y="1"/>
                      <a:pt x="5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0"/>
              <p:cNvSpPr/>
              <p:nvPr/>
            </p:nvSpPr>
            <p:spPr>
              <a:xfrm>
                <a:off x="-603300" y="53981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2" y="809"/>
                      <a:pt x="676" y="799"/>
                      <a:pt x="732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0"/>
              <p:cNvSpPr/>
              <p:nvPr/>
            </p:nvSpPr>
            <p:spPr>
              <a:xfrm>
                <a:off x="-574700" y="54582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8"/>
                      <a:pt x="572" y="808"/>
                    </a:cubicBezTo>
                    <a:cubicBezTo>
                      <a:pt x="622" y="808"/>
                      <a:pt x="676" y="798"/>
                      <a:pt x="732" y="775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0"/>
              <p:cNvSpPr/>
              <p:nvPr/>
            </p:nvSpPr>
            <p:spPr>
              <a:xfrm>
                <a:off x="-610375" y="5428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0"/>
              <p:cNvSpPr/>
              <p:nvPr/>
            </p:nvSpPr>
            <p:spPr>
              <a:xfrm>
                <a:off x="-594000" y="5524275"/>
                <a:ext cx="288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810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1" y="35"/>
                    </a:cubicBezTo>
                    <a:cubicBezTo>
                      <a:pt x="0" y="210"/>
                      <a:pt x="190" y="809"/>
                      <a:pt x="570" y="809"/>
                    </a:cubicBezTo>
                    <a:cubicBezTo>
                      <a:pt x="620" y="809"/>
                      <a:pt x="673" y="799"/>
                      <a:pt x="729" y="775"/>
                    </a:cubicBezTo>
                    <a:cubicBezTo>
                      <a:pt x="1153" y="600"/>
                      <a:pt x="960" y="1"/>
                      <a:pt x="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0"/>
              <p:cNvSpPr/>
              <p:nvPr/>
            </p:nvSpPr>
            <p:spPr>
              <a:xfrm>
                <a:off x="-598375" y="55634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0" y="209"/>
                      <a:pt x="191" y="808"/>
                      <a:pt x="572" y="808"/>
                    </a:cubicBezTo>
                    <a:cubicBezTo>
                      <a:pt x="622" y="808"/>
                      <a:pt x="675" y="798"/>
                      <a:pt x="731" y="775"/>
                    </a:cubicBezTo>
                    <a:cubicBezTo>
                      <a:pt x="1153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0"/>
              <p:cNvSpPr/>
              <p:nvPr/>
            </p:nvSpPr>
            <p:spPr>
              <a:xfrm>
                <a:off x="-546650" y="5605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0"/>
              <p:cNvSpPr/>
              <p:nvPr/>
            </p:nvSpPr>
            <p:spPr>
              <a:xfrm>
                <a:off x="-507025" y="555047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8" y="11"/>
                      <a:pt x="423" y="34"/>
                    </a:cubicBezTo>
                    <a:cubicBezTo>
                      <a:pt x="0" y="209"/>
                      <a:pt x="192" y="810"/>
                      <a:pt x="573" y="810"/>
                    </a:cubicBezTo>
                    <a:cubicBezTo>
                      <a:pt x="623" y="810"/>
                      <a:pt x="676" y="799"/>
                      <a:pt x="731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0"/>
              <p:cNvSpPr/>
              <p:nvPr/>
            </p:nvSpPr>
            <p:spPr>
              <a:xfrm>
                <a:off x="-540250" y="55154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1" y="209"/>
                      <a:pt x="191" y="808"/>
                      <a:pt x="571" y="808"/>
                    </a:cubicBezTo>
                    <a:cubicBezTo>
                      <a:pt x="621" y="808"/>
                      <a:pt x="674" y="798"/>
                      <a:pt x="730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0"/>
              <p:cNvSpPr/>
              <p:nvPr/>
            </p:nvSpPr>
            <p:spPr>
              <a:xfrm>
                <a:off x="-475925" y="56226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3" y="0"/>
                    </a:moveTo>
                    <a:cubicBezTo>
                      <a:pt x="532" y="0"/>
                      <a:pt x="479" y="11"/>
                      <a:pt x="423" y="34"/>
                    </a:cubicBezTo>
                    <a:cubicBezTo>
                      <a:pt x="1" y="209"/>
                      <a:pt x="192" y="808"/>
                      <a:pt x="573" y="808"/>
                    </a:cubicBezTo>
                    <a:cubicBezTo>
                      <a:pt x="623" y="808"/>
                      <a:pt x="676" y="798"/>
                      <a:pt x="731" y="775"/>
                    </a:cubicBezTo>
                    <a:cubicBezTo>
                      <a:pt x="1154" y="600"/>
                      <a:pt x="962" y="0"/>
                      <a:pt x="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0"/>
              <p:cNvSpPr/>
              <p:nvPr/>
            </p:nvSpPr>
            <p:spPr>
              <a:xfrm>
                <a:off x="-506400" y="5693325"/>
                <a:ext cx="288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0" extrusionOk="0">
                    <a:moveTo>
                      <a:pt x="581" y="0"/>
                    </a:moveTo>
                    <a:cubicBezTo>
                      <a:pt x="531" y="0"/>
                      <a:pt x="477" y="10"/>
                      <a:pt x="422" y="33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1" y="809"/>
                      <a:pt x="675" y="799"/>
                      <a:pt x="730" y="776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0"/>
              <p:cNvSpPr/>
              <p:nvPr/>
            </p:nvSpPr>
            <p:spPr>
              <a:xfrm>
                <a:off x="-503250" y="57202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0" y="0"/>
                    </a:moveTo>
                    <a:cubicBezTo>
                      <a:pt x="530" y="0"/>
                      <a:pt x="477" y="11"/>
                      <a:pt x="421" y="34"/>
                    </a:cubicBezTo>
                    <a:cubicBezTo>
                      <a:pt x="0" y="210"/>
                      <a:pt x="191" y="810"/>
                      <a:pt x="572" y="810"/>
                    </a:cubicBezTo>
                    <a:cubicBezTo>
                      <a:pt x="622" y="810"/>
                      <a:pt x="676" y="799"/>
                      <a:pt x="731" y="776"/>
                    </a:cubicBezTo>
                    <a:cubicBezTo>
                      <a:pt x="1154" y="599"/>
                      <a:pt x="961" y="0"/>
                      <a:pt x="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0"/>
              <p:cNvSpPr/>
              <p:nvPr/>
            </p:nvSpPr>
            <p:spPr>
              <a:xfrm>
                <a:off x="-570425" y="5663050"/>
                <a:ext cx="288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1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2" y="34"/>
                    </a:cubicBezTo>
                    <a:cubicBezTo>
                      <a:pt x="1" y="211"/>
                      <a:pt x="191" y="810"/>
                      <a:pt x="573" y="810"/>
                    </a:cubicBezTo>
                    <a:cubicBezTo>
                      <a:pt x="623" y="810"/>
                      <a:pt x="676" y="800"/>
                      <a:pt x="732" y="777"/>
                    </a:cubicBezTo>
                    <a:cubicBezTo>
                      <a:pt x="1154" y="601"/>
                      <a:pt x="961" y="1"/>
                      <a:pt x="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0"/>
              <p:cNvSpPr/>
              <p:nvPr/>
            </p:nvSpPr>
            <p:spPr>
              <a:xfrm>
                <a:off x="462050" y="7647900"/>
                <a:ext cx="636650" cy="235125"/>
              </a:xfrm>
              <a:custGeom>
                <a:avLst/>
                <a:gdLst/>
                <a:ahLst/>
                <a:cxnLst/>
                <a:rect l="l" t="t" r="r" b="b"/>
                <a:pathLst>
                  <a:path w="25466" h="9405" extrusionOk="0">
                    <a:moveTo>
                      <a:pt x="12648" y="0"/>
                    </a:moveTo>
                    <a:cubicBezTo>
                      <a:pt x="10514" y="0"/>
                      <a:pt x="8377" y="408"/>
                      <a:pt x="6393" y="1202"/>
                    </a:cubicBezTo>
                    <a:cubicBezTo>
                      <a:pt x="3946" y="2185"/>
                      <a:pt x="1758" y="3719"/>
                      <a:pt x="0" y="5685"/>
                    </a:cubicBezTo>
                    <a:cubicBezTo>
                      <a:pt x="150" y="5664"/>
                      <a:pt x="301" y="5655"/>
                      <a:pt x="454" y="5655"/>
                    </a:cubicBezTo>
                    <a:cubicBezTo>
                      <a:pt x="1122" y="5655"/>
                      <a:pt x="1806" y="5843"/>
                      <a:pt x="2422" y="6119"/>
                    </a:cubicBezTo>
                    <a:cubicBezTo>
                      <a:pt x="3407" y="6565"/>
                      <a:pt x="4278" y="7224"/>
                      <a:pt x="5225" y="7743"/>
                    </a:cubicBezTo>
                    <a:cubicBezTo>
                      <a:pt x="6018" y="8177"/>
                      <a:pt x="6906" y="8520"/>
                      <a:pt x="7800" y="8520"/>
                    </a:cubicBezTo>
                    <a:cubicBezTo>
                      <a:pt x="7973" y="8520"/>
                      <a:pt x="8146" y="8507"/>
                      <a:pt x="8319" y="8480"/>
                    </a:cubicBezTo>
                    <a:cubicBezTo>
                      <a:pt x="9383" y="8310"/>
                      <a:pt x="10391" y="7436"/>
                      <a:pt x="10405" y="6356"/>
                    </a:cubicBezTo>
                    <a:cubicBezTo>
                      <a:pt x="11287" y="8214"/>
                      <a:pt x="13339" y="9405"/>
                      <a:pt x="15382" y="9405"/>
                    </a:cubicBezTo>
                    <a:cubicBezTo>
                      <a:pt x="15866" y="9405"/>
                      <a:pt x="16351" y="9338"/>
                      <a:pt x="16818" y="9197"/>
                    </a:cubicBezTo>
                    <a:cubicBezTo>
                      <a:pt x="18340" y="8734"/>
                      <a:pt x="19569" y="7633"/>
                      <a:pt x="20946" y="6833"/>
                    </a:cubicBezTo>
                    <a:cubicBezTo>
                      <a:pt x="21817" y="6326"/>
                      <a:pt x="22852" y="5946"/>
                      <a:pt x="23839" y="5946"/>
                    </a:cubicBezTo>
                    <a:cubicBezTo>
                      <a:pt x="24411" y="5946"/>
                      <a:pt x="24967" y="6074"/>
                      <a:pt x="25466" y="6378"/>
                    </a:cubicBezTo>
                    <a:cubicBezTo>
                      <a:pt x="23361" y="3527"/>
                      <a:pt x="20247" y="1450"/>
                      <a:pt x="16822" y="539"/>
                    </a:cubicBezTo>
                    <a:cubicBezTo>
                      <a:pt x="15461" y="178"/>
                      <a:pt x="14055" y="0"/>
                      <a:pt x="126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0"/>
              <p:cNvSpPr/>
              <p:nvPr/>
            </p:nvSpPr>
            <p:spPr>
              <a:xfrm>
                <a:off x="491050" y="7696950"/>
                <a:ext cx="573350" cy="113850"/>
              </a:xfrm>
              <a:custGeom>
                <a:avLst/>
                <a:gdLst/>
                <a:ahLst/>
                <a:cxnLst/>
                <a:rect l="l" t="t" r="r" b="b"/>
                <a:pathLst>
                  <a:path w="22934" h="4554" extrusionOk="0">
                    <a:moveTo>
                      <a:pt x="11070" y="1"/>
                    </a:moveTo>
                    <a:cubicBezTo>
                      <a:pt x="7297" y="1"/>
                      <a:pt x="3518" y="996"/>
                      <a:pt x="145" y="2996"/>
                    </a:cubicBezTo>
                    <a:cubicBezTo>
                      <a:pt x="1" y="3082"/>
                      <a:pt x="95" y="3282"/>
                      <a:pt x="231" y="3282"/>
                    </a:cubicBezTo>
                    <a:cubicBezTo>
                      <a:pt x="256" y="3282"/>
                      <a:pt x="283" y="3275"/>
                      <a:pt x="310" y="3259"/>
                    </a:cubicBezTo>
                    <a:cubicBezTo>
                      <a:pt x="1450" y="2586"/>
                      <a:pt x="2654" y="2023"/>
                      <a:pt x="3899" y="1574"/>
                    </a:cubicBezTo>
                    <a:lnTo>
                      <a:pt x="7784" y="4520"/>
                    </a:lnTo>
                    <a:cubicBezTo>
                      <a:pt x="7815" y="4543"/>
                      <a:pt x="7849" y="4553"/>
                      <a:pt x="7881" y="4553"/>
                    </a:cubicBezTo>
                    <a:cubicBezTo>
                      <a:pt x="8012" y="4553"/>
                      <a:pt x="8124" y="4389"/>
                      <a:pt x="7996" y="4294"/>
                    </a:cubicBezTo>
                    <a:lnTo>
                      <a:pt x="4247" y="1452"/>
                    </a:lnTo>
                    <a:cubicBezTo>
                      <a:pt x="5598" y="988"/>
                      <a:pt x="6993" y="660"/>
                      <a:pt x="8411" y="476"/>
                    </a:cubicBezTo>
                    <a:cubicBezTo>
                      <a:pt x="8415" y="481"/>
                      <a:pt x="8418" y="488"/>
                      <a:pt x="8423" y="493"/>
                    </a:cubicBezTo>
                    <a:cubicBezTo>
                      <a:pt x="9704" y="1686"/>
                      <a:pt x="10987" y="2879"/>
                      <a:pt x="12270" y="4072"/>
                    </a:cubicBezTo>
                    <a:cubicBezTo>
                      <a:pt x="12302" y="4102"/>
                      <a:pt x="12337" y="4114"/>
                      <a:pt x="12370" y="4114"/>
                    </a:cubicBezTo>
                    <a:cubicBezTo>
                      <a:pt x="12491" y="4114"/>
                      <a:pt x="12596" y="3953"/>
                      <a:pt x="12482" y="3847"/>
                    </a:cubicBezTo>
                    <a:lnTo>
                      <a:pt x="8809" y="430"/>
                    </a:lnTo>
                    <a:cubicBezTo>
                      <a:pt x="8903" y="420"/>
                      <a:pt x="8994" y="408"/>
                      <a:pt x="9087" y="398"/>
                    </a:cubicBezTo>
                    <a:cubicBezTo>
                      <a:pt x="9740" y="336"/>
                      <a:pt x="10396" y="305"/>
                      <a:pt x="11051" y="305"/>
                    </a:cubicBezTo>
                    <a:cubicBezTo>
                      <a:pt x="11892" y="305"/>
                      <a:pt x="12734" y="356"/>
                      <a:pt x="13570" y="457"/>
                    </a:cubicBezTo>
                    <a:lnTo>
                      <a:pt x="17050" y="4045"/>
                    </a:lnTo>
                    <a:cubicBezTo>
                      <a:pt x="17081" y="4077"/>
                      <a:pt x="17116" y="4090"/>
                      <a:pt x="17150" y="4090"/>
                    </a:cubicBezTo>
                    <a:cubicBezTo>
                      <a:pt x="17266" y="4090"/>
                      <a:pt x="17370" y="3930"/>
                      <a:pt x="17262" y="3820"/>
                    </a:cubicBezTo>
                    <a:lnTo>
                      <a:pt x="14070" y="528"/>
                    </a:lnTo>
                    <a:lnTo>
                      <a:pt x="14070" y="528"/>
                    </a:lnTo>
                    <a:cubicBezTo>
                      <a:pt x="17133" y="962"/>
                      <a:pt x="20062" y="2067"/>
                      <a:pt x="22647" y="3764"/>
                    </a:cubicBezTo>
                    <a:cubicBezTo>
                      <a:pt x="22673" y="3781"/>
                      <a:pt x="22700" y="3789"/>
                      <a:pt x="22724" y="3789"/>
                    </a:cubicBezTo>
                    <a:cubicBezTo>
                      <a:pt x="22852" y="3789"/>
                      <a:pt x="22933" y="3584"/>
                      <a:pt x="22794" y="3493"/>
                    </a:cubicBezTo>
                    <a:cubicBezTo>
                      <a:pt x="19239" y="1169"/>
                      <a:pt x="15157" y="1"/>
                      <a:pt x="110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0"/>
              <p:cNvSpPr/>
              <p:nvPr/>
            </p:nvSpPr>
            <p:spPr>
              <a:xfrm>
                <a:off x="475350" y="7115075"/>
                <a:ext cx="661025" cy="637725"/>
              </a:xfrm>
              <a:custGeom>
                <a:avLst/>
                <a:gdLst/>
                <a:ahLst/>
                <a:cxnLst/>
                <a:rect l="l" t="t" r="r" b="b"/>
                <a:pathLst>
                  <a:path w="26441" h="25509" extrusionOk="0">
                    <a:moveTo>
                      <a:pt x="26441" y="0"/>
                    </a:moveTo>
                    <a:lnTo>
                      <a:pt x="26441" y="0"/>
                    </a:lnTo>
                    <a:cubicBezTo>
                      <a:pt x="25507" y="973"/>
                      <a:pt x="24036" y="1481"/>
                      <a:pt x="22651" y="1617"/>
                    </a:cubicBezTo>
                    <a:cubicBezTo>
                      <a:pt x="22086" y="1673"/>
                      <a:pt x="21518" y="1685"/>
                      <a:pt x="20949" y="1685"/>
                    </a:cubicBezTo>
                    <a:cubicBezTo>
                      <a:pt x="20502" y="1685"/>
                      <a:pt x="20055" y="1677"/>
                      <a:pt x="19609" y="1677"/>
                    </a:cubicBezTo>
                    <a:cubicBezTo>
                      <a:pt x="18755" y="1677"/>
                      <a:pt x="17904" y="1705"/>
                      <a:pt x="17066" y="1866"/>
                    </a:cubicBezTo>
                    <a:cubicBezTo>
                      <a:pt x="15073" y="2248"/>
                      <a:pt x="13236" y="3415"/>
                      <a:pt x="12039" y="5056"/>
                    </a:cubicBezTo>
                    <a:cubicBezTo>
                      <a:pt x="10844" y="6700"/>
                      <a:pt x="10295" y="8805"/>
                      <a:pt x="10542" y="10822"/>
                    </a:cubicBezTo>
                    <a:cubicBezTo>
                      <a:pt x="9649" y="10300"/>
                      <a:pt x="8625" y="10052"/>
                      <a:pt x="7595" y="10052"/>
                    </a:cubicBezTo>
                    <a:cubicBezTo>
                      <a:pt x="5629" y="10052"/>
                      <a:pt x="3643" y="10954"/>
                      <a:pt x="2505" y="12569"/>
                    </a:cubicBezTo>
                    <a:cubicBezTo>
                      <a:pt x="1158" y="14480"/>
                      <a:pt x="1022" y="16966"/>
                      <a:pt x="977" y="19303"/>
                    </a:cubicBezTo>
                    <a:cubicBezTo>
                      <a:pt x="938" y="21413"/>
                      <a:pt x="899" y="23627"/>
                      <a:pt x="0" y="25508"/>
                    </a:cubicBezTo>
                    <a:cubicBezTo>
                      <a:pt x="539" y="25047"/>
                      <a:pt x="1307" y="24805"/>
                      <a:pt x="2034" y="24779"/>
                    </a:cubicBezTo>
                    <a:cubicBezTo>
                      <a:pt x="2084" y="24778"/>
                      <a:pt x="2133" y="24777"/>
                      <a:pt x="2183" y="24777"/>
                    </a:cubicBezTo>
                    <a:cubicBezTo>
                      <a:pt x="3219" y="24777"/>
                      <a:pt x="4237" y="25089"/>
                      <a:pt x="5263" y="25247"/>
                    </a:cubicBezTo>
                    <a:cubicBezTo>
                      <a:pt x="5596" y="25298"/>
                      <a:pt x="5941" y="25330"/>
                      <a:pt x="6283" y="25330"/>
                    </a:cubicBezTo>
                    <a:cubicBezTo>
                      <a:pt x="7048" y="25330"/>
                      <a:pt x="7801" y="25171"/>
                      <a:pt x="8395" y="24708"/>
                    </a:cubicBezTo>
                    <a:cubicBezTo>
                      <a:pt x="9058" y="24193"/>
                      <a:pt x="9420" y="23371"/>
                      <a:pt x="9549" y="22540"/>
                    </a:cubicBezTo>
                    <a:cubicBezTo>
                      <a:pt x="9678" y="21710"/>
                      <a:pt x="9595" y="20866"/>
                      <a:pt x="9514" y="20029"/>
                    </a:cubicBezTo>
                    <a:lnTo>
                      <a:pt x="9514" y="20029"/>
                    </a:lnTo>
                    <a:cubicBezTo>
                      <a:pt x="10449" y="21668"/>
                      <a:pt x="12347" y="22631"/>
                      <a:pt x="14219" y="22631"/>
                    </a:cubicBezTo>
                    <a:cubicBezTo>
                      <a:pt x="15013" y="22631"/>
                      <a:pt x="15802" y="22458"/>
                      <a:pt x="16512" y="22090"/>
                    </a:cubicBezTo>
                    <a:cubicBezTo>
                      <a:pt x="18898" y="20849"/>
                      <a:pt x="19997" y="17608"/>
                      <a:pt x="18853" y="15174"/>
                    </a:cubicBezTo>
                    <a:lnTo>
                      <a:pt x="18853" y="15174"/>
                    </a:lnTo>
                    <a:cubicBezTo>
                      <a:pt x="19030" y="15193"/>
                      <a:pt x="19208" y="15203"/>
                      <a:pt x="19386" y="15203"/>
                    </a:cubicBezTo>
                    <a:cubicBezTo>
                      <a:pt x="20684" y="15203"/>
                      <a:pt x="21979" y="14710"/>
                      <a:pt x="22939" y="13836"/>
                    </a:cubicBezTo>
                    <a:cubicBezTo>
                      <a:pt x="24907" y="12049"/>
                      <a:pt x="25236" y="9114"/>
                      <a:pt x="25332" y="6458"/>
                    </a:cubicBezTo>
                    <a:cubicBezTo>
                      <a:pt x="25412" y="4264"/>
                      <a:pt x="25478" y="1914"/>
                      <a:pt x="264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0"/>
              <p:cNvSpPr/>
              <p:nvPr/>
            </p:nvSpPr>
            <p:spPr>
              <a:xfrm>
                <a:off x="512350" y="7165325"/>
                <a:ext cx="590425" cy="543050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21722" extrusionOk="0">
                    <a:moveTo>
                      <a:pt x="23401" y="0"/>
                    </a:moveTo>
                    <a:cubicBezTo>
                      <a:pt x="23369" y="0"/>
                      <a:pt x="23337" y="13"/>
                      <a:pt x="23306" y="43"/>
                    </a:cubicBezTo>
                    <a:cubicBezTo>
                      <a:pt x="21628" y="1683"/>
                      <a:pt x="19166" y="1965"/>
                      <a:pt x="17095" y="2871"/>
                    </a:cubicBezTo>
                    <a:cubicBezTo>
                      <a:pt x="14891" y="3839"/>
                      <a:pt x="12984" y="5522"/>
                      <a:pt x="11954" y="7715"/>
                    </a:cubicBezTo>
                    <a:cubicBezTo>
                      <a:pt x="11374" y="8941"/>
                      <a:pt x="11100" y="10290"/>
                      <a:pt x="11154" y="11644"/>
                    </a:cubicBezTo>
                    <a:cubicBezTo>
                      <a:pt x="10329" y="11462"/>
                      <a:pt x="9469" y="11339"/>
                      <a:pt x="8620" y="11339"/>
                    </a:cubicBezTo>
                    <a:cubicBezTo>
                      <a:pt x="7383" y="11339"/>
                      <a:pt x="6166" y="11599"/>
                      <a:pt x="5103" y="12314"/>
                    </a:cubicBezTo>
                    <a:cubicBezTo>
                      <a:pt x="3286" y="13534"/>
                      <a:pt x="2374" y="15656"/>
                      <a:pt x="1656" y="17639"/>
                    </a:cubicBezTo>
                    <a:cubicBezTo>
                      <a:pt x="1183" y="18939"/>
                      <a:pt x="751" y="20263"/>
                      <a:pt x="69" y="21475"/>
                    </a:cubicBezTo>
                    <a:cubicBezTo>
                      <a:pt x="1" y="21596"/>
                      <a:pt x="109" y="21721"/>
                      <a:pt x="212" y="21721"/>
                    </a:cubicBezTo>
                    <a:cubicBezTo>
                      <a:pt x="254" y="21721"/>
                      <a:pt x="295" y="21701"/>
                      <a:pt x="324" y="21651"/>
                    </a:cubicBezTo>
                    <a:cubicBezTo>
                      <a:pt x="1449" y="19649"/>
                      <a:pt x="1896" y="17361"/>
                      <a:pt x="2964" y="15334"/>
                    </a:cubicBezTo>
                    <a:cubicBezTo>
                      <a:pt x="3437" y="14437"/>
                      <a:pt x="4029" y="13587"/>
                      <a:pt x="4805" y="12927"/>
                    </a:cubicBezTo>
                    <a:cubicBezTo>
                      <a:pt x="5615" y="12239"/>
                      <a:pt x="6596" y="11839"/>
                      <a:pt x="7647" y="11702"/>
                    </a:cubicBezTo>
                    <a:cubicBezTo>
                      <a:pt x="7973" y="11659"/>
                      <a:pt x="8300" y="11639"/>
                      <a:pt x="8628" y="11639"/>
                    </a:cubicBezTo>
                    <a:cubicBezTo>
                      <a:pt x="9515" y="11639"/>
                      <a:pt x="10404" y="11781"/>
                      <a:pt x="11262" y="11981"/>
                    </a:cubicBezTo>
                    <a:cubicBezTo>
                      <a:pt x="11280" y="11985"/>
                      <a:pt x="11296" y="11987"/>
                      <a:pt x="11312" y="11987"/>
                    </a:cubicBezTo>
                    <a:cubicBezTo>
                      <a:pt x="11408" y="11987"/>
                      <a:pt x="11475" y="11915"/>
                      <a:pt x="11468" y="11807"/>
                    </a:cubicBezTo>
                    <a:cubicBezTo>
                      <a:pt x="11291" y="9298"/>
                      <a:pt x="12401" y="6844"/>
                      <a:pt x="14208" y="5136"/>
                    </a:cubicBezTo>
                    <a:cubicBezTo>
                      <a:pt x="15061" y="4332"/>
                      <a:pt x="16049" y="3683"/>
                      <a:pt x="17115" y="3202"/>
                    </a:cubicBezTo>
                    <a:cubicBezTo>
                      <a:pt x="18140" y="2737"/>
                      <a:pt x="19230" y="2441"/>
                      <a:pt x="20291" y="2071"/>
                    </a:cubicBezTo>
                    <a:cubicBezTo>
                      <a:pt x="21457" y="1665"/>
                      <a:pt x="22611" y="1154"/>
                      <a:pt x="23506" y="278"/>
                    </a:cubicBezTo>
                    <a:cubicBezTo>
                      <a:pt x="23617" y="169"/>
                      <a:pt x="23517" y="0"/>
                      <a:pt x="23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0"/>
              <p:cNvSpPr/>
              <p:nvPr/>
            </p:nvSpPr>
            <p:spPr>
              <a:xfrm>
                <a:off x="-678675" y="6557950"/>
                <a:ext cx="549550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21982" h="7949" extrusionOk="0">
                    <a:moveTo>
                      <a:pt x="10048" y="1"/>
                    </a:moveTo>
                    <a:cubicBezTo>
                      <a:pt x="9363" y="1"/>
                      <a:pt x="8679" y="50"/>
                      <a:pt x="8001" y="151"/>
                    </a:cubicBezTo>
                    <a:cubicBezTo>
                      <a:pt x="4967" y="606"/>
                      <a:pt x="2086" y="2094"/>
                      <a:pt x="1" y="4345"/>
                    </a:cubicBezTo>
                    <a:cubicBezTo>
                      <a:pt x="351" y="4181"/>
                      <a:pt x="720" y="4110"/>
                      <a:pt x="1095" y="4110"/>
                    </a:cubicBezTo>
                    <a:cubicBezTo>
                      <a:pt x="2055" y="4110"/>
                      <a:pt x="3050" y="4580"/>
                      <a:pt x="3847" y="5172"/>
                    </a:cubicBezTo>
                    <a:cubicBezTo>
                      <a:pt x="4952" y="5995"/>
                      <a:pt x="5906" y="7058"/>
                      <a:pt x="7172" y="7602"/>
                    </a:cubicBezTo>
                    <a:cubicBezTo>
                      <a:pt x="7721" y="7837"/>
                      <a:pt x="8311" y="7948"/>
                      <a:pt x="8904" y="7948"/>
                    </a:cubicBezTo>
                    <a:cubicBezTo>
                      <a:pt x="10502" y="7948"/>
                      <a:pt x="12116" y="7141"/>
                      <a:pt x="12962" y="5775"/>
                    </a:cubicBezTo>
                    <a:lnTo>
                      <a:pt x="12962" y="5775"/>
                    </a:lnTo>
                    <a:cubicBezTo>
                      <a:pt x="12870" y="6706"/>
                      <a:pt x="13655" y="7555"/>
                      <a:pt x="14555" y="7802"/>
                    </a:cubicBezTo>
                    <a:cubicBezTo>
                      <a:pt x="14817" y="7874"/>
                      <a:pt x="15084" y="7906"/>
                      <a:pt x="15354" y="7906"/>
                    </a:cubicBezTo>
                    <a:cubicBezTo>
                      <a:pt x="16009" y="7906"/>
                      <a:pt x="16674" y="7718"/>
                      <a:pt x="17287" y="7467"/>
                    </a:cubicBezTo>
                    <a:cubicBezTo>
                      <a:pt x="18152" y="7111"/>
                      <a:pt x="18965" y="6628"/>
                      <a:pt x="19855" y="6338"/>
                    </a:cubicBezTo>
                    <a:cubicBezTo>
                      <a:pt x="20293" y="6198"/>
                      <a:pt x="20762" y="6108"/>
                      <a:pt x="21223" y="6108"/>
                    </a:cubicBezTo>
                    <a:cubicBezTo>
                      <a:pt x="21481" y="6108"/>
                      <a:pt x="21736" y="6136"/>
                      <a:pt x="21982" y="6199"/>
                    </a:cubicBezTo>
                    <a:cubicBezTo>
                      <a:pt x="20657" y="4338"/>
                      <a:pt x="18921" y="2807"/>
                      <a:pt x="16909" y="1726"/>
                    </a:cubicBezTo>
                    <a:cubicBezTo>
                      <a:pt x="14809" y="601"/>
                      <a:pt x="12428" y="1"/>
                      <a:pt x="10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0"/>
              <p:cNvSpPr/>
              <p:nvPr/>
            </p:nvSpPr>
            <p:spPr>
              <a:xfrm>
                <a:off x="-647275" y="6600500"/>
                <a:ext cx="494550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19782" h="4341" extrusionOk="0">
                    <a:moveTo>
                      <a:pt x="8494" y="1"/>
                    </a:moveTo>
                    <a:cubicBezTo>
                      <a:pt x="5642" y="1"/>
                      <a:pt x="2777" y="658"/>
                      <a:pt x="133" y="1993"/>
                    </a:cubicBezTo>
                    <a:cubicBezTo>
                      <a:pt x="1" y="2060"/>
                      <a:pt x="58" y="2256"/>
                      <a:pt x="177" y="2256"/>
                    </a:cubicBezTo>
                    <a:cubicBezTo>
                      <a:pt x="195" y="2256"/>
                      <a:pt x="214" y="2251"/>
                      <a:pt x="235" y="2241"/>
                    </a:cubicBezTo>
                    <a:cubicBezTo>
                      <a:pt x="2623" y="1029"/>
                      <a:pt x="5250" y="360"/>
                      <a:pt x="7926" y="282"/>
                    </a:cubicBezTo>
                    <a:lnTo>
                      <a:pt x="7926" y="282"/>
                    </a:lnTo>
                    <a:lnTo>
                      <a:pt x="4863" y="2807"/>
                    </a:lnTo>
                    <a:cubicBezTo>
                      <a:pt x="4756" y="2894"/>
                      <a:pt x="4839" y="3051"/>
                      <a:pt x="4945" y="3051"/>
                    </a:cubicBezTo>
                    <a:cubicBezTo>
                      <a:pt x="4970" y="3051"/>
                      <a:pt x="4997" y="3042"/>
                      <a:pt x="5023" y="3021"/>
                    </a:cubicBezTo>
                    <a:lnTo>
                      <a:pt x="8363" y="268"/>
                    </a:lnTo>
                    <a:cubicBezTo>
                      <a:pt x="8419" y="268"/>
                      <a:pt x="8474" y="267"/>
                      <a:pt x="8530" y="267"/>
                    </a:cubicBezTo>
                    <a:cubicBezTo>
                      <a:pt x="9772" y="267"/>
                      <a:pt x="11011" y="395"/>
                      <a:pt x="12226" y="649"/>
                    </a:cubicBezTo>
                    <a:cubicBezTo>
                      <a:pt x="12306" y="666"/>
                      <a:pt x="12384" y="685"/>
                      <a:pt x="12463" y="702"/>
                    </a:cubicBezTo>
                    <a:lnTo>
                      <a:pt x="8974" y="3290"/>
                    </a:lnTo>
                    <a:cubicBezTo>
                      <a:pt x="8860" y="3374"/>
                      <a:pt x="8946" y="3532"/>
                      <a:pt x="9058" y="3532"/>
                    </a:cubicBezTo>
                    <a:cubicBezTo>
                      <a:pt x="9083" y="3532"/>
                      <a:pt x="9109" y="3524"/>
                      <a:pt x="9135" y="3505"/>
                    </a:cubicBezTo>
                    <a:lnTo>
                      <a:pt x="12789" y="794"/>
                    </a:lnTo>
                    <a:cubicBezTo>
                      <a:pt x="12796" y="788"/>
                      <a:pt x="12797" y="785"/>
                      <a:pt x="12801" y="780"/>
                    </a:cubicBezTo>
                    <a:cubicBezTo>
                      <a:pt x="14002" y="1075"/>
                      <a:pt x="15172" y="1492"/>
                      <a:pt x="16290" y="2021"/>
                    </a:cubicBezTo>
                    <a:lnTo>
                      <a:pt x="12790" y="4105"/>
                    </a:lnTo>
                    <a:cubicBezTo>
                      <a:pt x="12667" y="4179"/>
                      <a:pt x="12760" y="4341"/>
                      <a:pt x="12880" y="4341"/>
                    </a:cubicBezTo>
                    <a:cubicBezTo>
                      <a:pt x="12903" y="4341"/>
                      <a:pt x="12927" y="4335"/>
                      <a:pt x="12951" y="4321"/>
                    </a:cubicBezTo>
                    <a:lnTo>
                      <a:pt x="16577" y="2160"/>
                    </a:lnTo>
                    <a:cubicBezTo>
                      <a:pt x="17606" y="2665"/>
                      <a:pt x="18587" y="3266"/>
                      <a:pt x="19504" y="3954"/>
                    </a:cubicBezTo>
                    <a:cubicBezTo>
                      <a:pt x="19530" y="3974"/>
                      <a:pt x="19557" y="3982"/>
                      <a:pt x="19583" y="3982"/>
                    </a:cubicBezTo>
                    <a:cubicBezTo>
                      <a:pt x="19693" y="3982"/>
                      <a:pt x="19781" y="3828"/>
                      <a:pt x="19670" y="3744"/>
                    </a:cubicBezTo>
                    <a:cubicBezTo>
                      <a:pt x="16388" y="1267"/>
                      <a:pt x="12454" y="1"/>
                      <a:pt x="8494" y="1"/>
                    </a:cubicBezTo>
                    <a:close/>
                  </a:path>
                </a:pathLst>
              </a:custGeom>
              <a:solidFill>
                <a:srgbClr val="509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0"/>
              <p:cNvSpPr/>
              <p:nvPr/>
            </p:nvSpPr>
            <p:spPr>
              <a:xfrm>
                <a:off x="-644550" y="6067250"/>
                <a:ext cx="509125" cy="612325"/>
              </a:xfrm>
              <a:custGeom>
                <a:avLst/>
                <a:gdLst/>
                <a:ahLst/>
                <a:cxnLst/>
                <a:rect l="l" t="t" r="r" b="b"/>
                <a:pathLst>
                  <a:path w="20365" h="24493" extrusionOk="0">
                    <a:moveTo>
                      <a:pt x="0" y="0"/>
                    </a:moveTo>
                    <a:cubicBezTo>
                      <a:pt x="646" y="1739"/>
                      <a:pt x="477" y="3768"/>
                      <a:pt x="334" y="5663"/>
                    </a:cubicBezTo>
                    <a:cubicBezTo>
                      <a:pt x="161" y="7958"/>
                      <a:pt x="161" y="10515"/>
                      <a:pt x="1683" y="12242"/>
                    </a:cubicBezTo>
                    <a:cubicBezTo>
                      <a:pt x="2527" y="13203"/>
                      <a:pt x="3792" y="13780"/>
                      <a:pt x="5071" y="13788"/>
                    </a:cubicBezTo>
                    <a:cubicBezTo>
                      <a:pt x="3853" y="15773"/>
                      <a:pt x="4487" y="18666"/>
                      <a:pt x="6421" y="19963"/>
                    </a:cubicBezTo>
                    <a:cubicBezTo>
                      <a:pt x="7146" y="20449"/>
                      <a:pt x="8009" y="20680"/>
                      <a:pt x="8877" y="20680"/>
                    </a:cubicBezTo>
                    <a:cubicBezTo>
                      <a:pt x="10323" y="20680"/>
                      <a:pt x="11784" y="20037"/>
                      <a:pt x="12641" y="18863"/>
                    </a:cubicBezTo>
                    <a:lnTo>
                      <a:pt x="12641" y="18863"/>
                    </a:lnTo>
                    <a:cubicBezTo>
                      <a:pt x="12490" y="19576"/>
                      <a:pt x="12336" y="20293"/>
                      <a:pt x="12368" y="21020"/>
                    </a:cubicBezTo>
                    <a:cubicBezTo>
                      <a:pt x="12398" y="21747"/>
                      <a:pt x="12632" y="22491"/>
                      <a:pt x="13153" y="22996"/>
                    </a:cubicBezTo>
                    <a:cubicBezTo>
                      <a:pt x="13765" y="23593"/>
                      <a:pt x="14662" y="23768"/>
                      <a:pt x="15527" y="23768"/>
                    </a:cubicBezTo>
                    <a:cubicBezTo>
                      <a:pt x="15617" y="23768"/>
                      <a:pt x="15707" y="23766"/>
                      <a:pt x="15797" y="23762"/>
                    </a:cubicBezTo>
                    <a:cubicBezTo>
                      <a:pt x="16499" y="23733"/>
                      <a:pt x="17203" y="23623"/>
                      <a:pt x="17902" y="23623"/>
                    </a:cubicBezTo>
                    <a:cubicBezTo>
                      <a:pt x="18142" y="23623"/>
                      <a:pt x="18381" y="23636"/>
                      <a:pt x="18619" y="23669"/>
                    </a:cubicBezTo>
                    <a:cubicBezTo>
                      <a:pt x="19244" y="23761"/>
                      <a:pt x="19880" y="24042"/>
                      <a:pt x="20300" y="24493"/>
                    </a:cubicBezTo>
                    <a:cubicBezTo>
                      <a:pt x="19707" y="22786"/>
                      <a:pt x="19886" y="20878"/>
                      <a:pt x="20056" y="19059"/>
                    </a:cubicBezTo>
                    <a:cubicBezTo>
                      <a:pt x="20241" y="17042"/>
                      <a:pt x="20364" y="14891"/>
                      <a:pt x="19388" y="13117"/>
                    </a:cubicBezTo>
                    <a:cubicBezTo>
                      <a:pt x="18467" y="11439"/>
                      <a:pt x="16544" y="10428"/>
                      <a:pt x="14644" y="10428"/>
                    </a:cubicBezTo>
                    <a:cubicBezTo>
                      <a:pt x="13957" y="10428"/>
                      <a:pt x="13273" y="10560"/>
                      <a:pt x="12641" y="10841"/>
                    </a:cubicBezTo>
                    <a:cubicBezTo>
                      <a:pt x="13048" y="9129"/>
                      <a:pt x="12778" y="7264"/>
                      <a:pt x="11907" y="5736"/>
                    </a:cubicBezTo>
                    <a:cubicBezTo>
                      <a:pt x="11036" y="4205"/>
                      <a:pt x="9566" y="3027"/>
                      <a:pt x="7888" y="2507"/>
                    </a:cubicBezTo>
                    <a:cubicBezTo>
                      <a:pt x="6344" y="2027"/>
                      <a:pt x="4687" y="2092"/>
                      <a:pt x="3107" y="1756"/>
                    </a:cubicBezTo>
                    <a:cubicBezTo>
                      <a:pt x="1927" y="1505"/>
                      <a:pt x="710" y="9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0"/>
              <p:cNvSpPr/>
              <p:nvPr/>
            </p:nvSpPr>
            <p:spPr>
              <a:xfrm>
                <a:off x="-620750" y="6114200"/>
                <a:ext cx="456375" cy="523100"/>
              </a:xfrm>
              <a:custGeom>
                <a:avLst/>
                <a:gdLst/>
                <a:ahLst/>
                <a:cxnLst/>
                <a:rect l="l" t="t" r="r" b="b"/>
                <a:pathLst>
                  <a:path w="18255" h="20924" extrusionOk="0">
                    <a:moveTo>
                      <a:pt x="187" y="1"/>
                    </a:moveTo>
                    <a:cubicBezTo>
                      <a:pt x="90" y="1"/>
                      <a:pt x="0" y="131"/>
                      <a:pt x="82" y="230"/>
                    </a:cubicBezTo>
                    <a:cubicBezTo>
                      <a:pt x="769" y="1069"/>
                      <a:pt x="1711" y="1620"/>
                      <a:pt x="2677" y="2083"/>
                    </a:cubicBezTo>
                    <a:cubicBezTo>
                      <a:pt x="3553" y="2502"/>
                      <a:pt x="4462" y="2863"/>
                      <a:pt x="5301" y="3361"/>
                    </a:cubicBezTo>
                    <a:cubicBezTo>
                      <a:pt x="6174" y="3876"/>
                      <a:pt x="6957" y="4532"/>
                      <a:pt x="7616" y="5305"/>
                    </a:cubicBezTo>
                    <a:cubicBezTo>
                      <a:pt x="9007" y="6949"/>
                      <a:pt x="9724" y="9168"/>
                      <a:pt x="9333" y="11308"/>
                    </a:cubicBezTo>
                    <a:cubicBezTo>
                      <a:pt x="9314" y="11407"/>
                      <a:pt x="9375" y="11479"/>
                      <a:pt x="9468" y="11479"/>
                    </a:cubicBezTo>
                    <a:cubicBezTo>
                      <a:pt x="9476" y="11479"/>
                      <a:pt x="9484" y="11479"/>
                      <a:pt x="9492" y="11478"/>
                    </a:cubicBezTo>
                    <a:cubicBezTo>
                      <a:pt x="9952" y="11423"/>
                      <a:pt x="10418" y="11388"/>
                      <a:pt x="10884" y="11388"/>
                    </a:cubicBezTo>
                    <a:cubicBezTo>
                      <a:pt x="11472" y="11388"/>
                      <a:pt x="12059" y="11444"/>
                      <a:pt x="12629" y="11585"/>
                    </a:cubicBezTo>
                    <a:cubicBezTo>
                      <a:pt x="13521" y="11803"/>
                      <a:pt x="14326" y="12244"/>
                      <a:pt x="14958" y="12913"/>
                    </a:cubicBezTo>
                    <a:cubicBezTo>
                      <a:pt x="15563" y="13554"/>
                      <a:pt x="15990" y="14344"/>
                      <a:pt x="16311" y="15161"/>
                    </a:cubicBezTo>
                    <a:cubicBezTo>
                      <a:pt x="17033" y="17007"/>
                      <a:pt x="17199" y="19020"/>
                      <a:pt x="17975" y="20851"/>
                    </a:cubicBezTo>
                    <a:cubicBezTo>
                      <a:pt x="17997" y="20902"/>
                      <a:pt x="18036" y="20924"/>
                      <a:pt x="18077" y="20924"/>
                    </a:cubicBezTo>
                    <a:cubicBezTo>
                      <a:pt x="18162" y="20924"/>
                      <a:pt x="18255" y="20830"/>
                      <a:pt x="18209" y="20723"/>
                    </a:cubicBezTo>
                    <a:cubicBezTo>
                      <a:pt x="17741" y="19617"/>
                      <a:pt x="17496" y="18435"/>
                      <a:pt x="17214" y="17271"/>
                    </a:cubicBezTo>
                    <a:cubicBezTo>
                      <a:pt x="16785" y="15496"/>
                      <a:pt x="16206" y="13581"/>
                      <a:pt x="14758" y="12356"/>
                    </a:cubicBezTo>
                    <a:cubicBezTo>
                      <a:pt x="13660" y="11425"/>
                      <a:pt x="12262" y="11128"/>
                      <a:pt x="10861" y="11128"/>
                    </a:cubicBezTo>
                    <a:cubicBezTo>
                      <a:pt x="10444" y="11128"/>
                      <a:pt x="10026" y="11155"/>
                      <a:pt x="9616" y="11198"/>
                    </a:cubicBezTo>
                    <a:cubicBezTo>
                      <a:pt x="9794" y="10037"/>
                      <a:pt x="9687" y="8852"/>
                      <a:pt x="9307" y="7742"/>
                    </a:cubicBezTo>
                    <a:cubicBezTo>
                      <a:pt x="8631" y="5754"/>
                      <a:pt x="7152" y="4122"/>
                      <a:pt x="5350" y="3080"/>
                    </a:cubicBezTo>
                    <a:cubicBezTo>
                      <a:pt x="3655" y="2098"/>
                      <a:pt x="1562" y="1620"/>
                      <a:pt x="277" y="47"/>
                    </a:cubicBezTo>
                    <a:cubicBezTo>
                      <a:pt x="250" y="15"/>
                      <a:pt x="218" y="1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0"/>
              <p:cNvSpPr/>
              <p:nvPr/>
            </p:nvSpPr>
            <p:spPr>
              <a:xfrm>
                <a:off x="-57650" y="6500375"/>
                <a:ext cx="184500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7276" extrusionOk="0">
                    <a:moveTo>
                      <a:pt x="5586" y="1"/>
                    </a:moveTo>
                    <a:cubicBezTo>
                      <a:pt x="5392" y="1"/>
                      <a:pt x="5193" y="25"/>
                      <a:pt x="4990" y="77"/>
                    </a:cubicBezTo>
                    <a:cubicBezTo>
                      <a:pt x="4132" y="297"/>
                      <a:pt x="3495" y="943"/>
                      <a:pt x="3236" y="1777"/>
                    </a:cubicBezTo>
                    <a:cubicBezTo>
                      <a:pt x="2993" y="2556"/>
                      <a:pt x="3139" y="3471"/>
                      <a:pt x="2575" y="4127"/>
                    </a:cubicBezTo>
                    <a:cubicBezTo>
                      <a:pt x="2014" y="4778"/>
                      <a:pt x="1212" y="5168"/>
                      <a:pt x="661" y="5829"/>
                    </a:cubicBezTo>
                    <a:cubicBezTo>
                      <a:pt x="329" y="6224"/>
                      <a:pt x="80" y="6707"/>
                      <a:pt x="0" y="7214"/>
                    </a:cubicBezTo>
                    <a:cubicBezTo>
                      <a:pt x="235" y="7255"/>
                      <a:pt x="473" y="7276"/>
                      <a:pt x="708" y="7276"/>
                    </a:cubicBezTo>
                    <a:cubicBezTo>
                      <a:pt x="1323" y="7276"/>
                      <a:pt x="1927" y="7130"/>
                      <a:pt x="2458" y="6807"/>
                    </a:cubicBezTo>
                    <a:cubicBezTo>
                      <a:pt x="3351" y="6258"/>
                      <a:pt x="3915" y="5305"/>
                      <a:pt x="4366" y="4360"/>
                    </a:cubicBezTo>
                    <a:cubicBezTo>
                      <a:pt x="4817" y="3415"/>
                      <a:pt x="5202" y="2414"/>
                      <a:pt x="5876" y="1614"/>
                    </a:cubicBezTo>
                    <a:cubicBezTo>
                      <a:pt x="6204" y="1226"/>
                      <a:pt x="6617" y="892"/>
                      <a:pt x="7078" y="675"/>
                    </a:cubicBezTo>
                    <a:cubicBezTo>
                      <a:pt x="7181" y="724"/>
                      <a:pt x="7283" y="778"/>
                      <a:pt x="7380" y="841"/>
                    </a:cubicBezTo>
                    <a:cubicBezTo>
                      <a:pt x="6940" y="329"/>
                      <a:pt x="6300" y="1"/>
                      <a:pt x="5586" y="1"/>
                    </a:cubicBezTo>
                    <a:close/>
                  </a:path>
                </a:pathLst>
              </a:custGeom>
              <a:solidFill>
                <a:srgbClr val="ED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0"/>
              <p:cNvSpPr/>
              <p:nvPr/>
            </p:nvSpPr>
            <p:spPr>
              <a:xfrm>
                <a:off x="-541300" y="6586150"/>
                <a:ext cx="1378575" cy="1401525"/>
              </a:xfrm>
              <a:custGeom>
                <a:avLst/>
                <a:gdLst/>
                <a:ahLst/>
                <a:cxnLst/>
                <a:rect l="l" t="t" r="r" b="b"/>
                <a:pathLst>
                  <a:path w="55143" h="56061" extrusionOk="0">
                    <a:moveTo>
                      <a:pt x="15788" y="0"/>
                    </a:moveTo>
                    <a:cubicBezTo>
                      <a:pt x="14031" y="0"/>
                      <a:pt x="12277" y="308"/>
                      <a:pt x="10621" y="895"/>
                    </a:cubicBezTo>
                    <a:cubicBezTo>
                      <a:pt x="10284" y="1012"/>
                      <a:pt x="9953" y="1144"/>
                      <a:pt x="9626" y="1286"/>
                    </a:cubicBezTo>
                    <a:cubicBezTo>
                      <a:pt x="8257" y="1874"/>
                      <a:pt x="6980" y="2661"/>
                      <a:pt x="5838" y="3620"/>
                    </a:cubicBezTo>
                    <a:cubicBezTo>
                      <a:pt x="2779" y="6203"/>
                      <a:pt x="792" y="10023"/>
                      <a:pt x="440" y="14013"/>
                    </a:cubicBezTo>
                    <a:cubicBezTo>
                      <a:pt x="1" y="18969"/>
                      <a:pt x="1974" y="23816"/>
                      <a:pt x="4307" y="28211"/>
                    </a:cubicBezTo>
                    <a:cubicBezTo>
                      <a:pt x="6641" y="32606"/>
                      <a:pt x="9399" y="36852"/>
                      <a:pt x="10748" y="41640"/>
                    </a:cubicBezTo>
                    <a:cubicBezTo>
                      <a:pt x="11419" y="44021"/>
                      <a:pt x="11728" y="46491"/>
                      <a:pt x="12450" y="48855"/>
                    </a:cubicBezTo>
                    <a:cubicBezTo>
                      <a:pt x="13173" y="51218"/>
                      <a:pt x="14392" y="53547"/>
                      <a:pt x="16426" y="54947"/>
                    </a:cubicBezTo>
                    <a:cubicBezTo>
                      <a:pt x="17410" y="55625"/>
                      <a:pt x="18589" y="56061"/>
                      <a:pt x="19779" y="56061"/>
                    </a:cubicBezTo>
                    <a:cubicBezTo>
                      <a:pt x="19939" y="56061"/>
                      <a:pt x="20100" y="56053"/>
                      <a:pt x="20260" y="56036"/>
                    </a:cubicBezTo>
                    <a:cubicBezTo>
                      <a:pt x="20394" y="56023"/>
                      <a:pt x="20526" y="56002"/>
                      <a:pt x="20656" y="55975"/>
                    </a:cubicBezTo>
                    <a:cubicBezTo>
                      <a:pt x="21863" y="55741"/>
                      <a:pt x="22982" y="54992"/>
                      <a:pt x="23517" y="53892"/>
                    </a:cubicBezTo>
                    <a:cubicBezTo>
                      <a:pt x="24238" y="52413"/>
                      <a:pt x="23833" y="50653"/>
                      <a:pt x="24048" y="49023"/>
                    </a:cubicBezTo>
                    <a:cubicBezTo>
                      <a:pt x="24192" y="47938"/>
                      <a:pt x="24655" y="46930"/>
                      <a:pt x="25329" y="46079"/>
                    </a:cubicBezTo>
                    <a:cubicBezTo>
                      <a:pt x="25939" y="45309"/>
                      <a:pt x="26834" y="44925"/>
                      <a:pt x="27731" y="44925"/>
                    </a:cubicBezTo>
                    <a:cubicBezTo>
                      <a:pt x="27909" y="44925"/>
                      <a:pt x="28086" y="44940"/>
                      <a:pt x="28261" y="44970"/>
                    </a:cubicBezTo>
                    <a:lnTo>
                      <a:pt x="28263" y="44970"/>
                    </a:lnTo>
                    <a:cubicBezTo>
                      <a:pt x="29005" y="45096"/>
                      <a:pt x="29675" y="45491"/>
                      <a:pt x="30143" y="46081"/>
                    </a:cubicBezTo>
                    <a:cubicBezTo>
                      <a:pt x="30814" y="46930"/>
                      <a:pt x="31277" y="47938"/>
                      <a:pt x="31422" y="49023"/>
                    </a:cubicBezTo>
                    <a:cubicBezTo>
                      <a:pt x="31636" y="50653"/>
                      <a:pt x="31231" y="52411"/>
                      <a:pt x="31951" y="53892"/>
                    </a:cubicBezTo>
                    <a:cubicBezTo>
                      <a:pt x="32531" y="55072"/>
                      <a:pt x="33770" y="55847"/>
                      <a:pt x="35073" y="56018"/>
                    </a:cubicBezTo>
                    <a:cubicBezTo>
                      <a:pt x="35117" y="56024"/>
                      <a:pt x="35163" y="56031"/>
                      <a:pt x="35209" y="56036"/>
                    </a:cubicBezTo>
                    <a:cubicBezTo>
                      <a:pt x="35368" y="56053"/>
                      <a:pt x="35528" y="56061"/>
                      <a:pt x="35688" y="56061"/>
                    </a:cubicBezTo>
                    <a:cubicBezTo>
                      <a:pt x="36709" y="56061"/>
                      <a:pt x="37723" y="55738"/>
                      <a:pt x="38614" y="55218"/>
                    </a:cubicBezTo>
                    <a:cubicBezTo>
                      <a:pt x="38761" y="55135"/>
                      <a:pt x="38905" y="55043"/>
                      <a:pt x="39044" y="54947"/>
                    </a:cubicBezTo>
                    <a:cubicBezTo>
                      <a:pt x="41082" y="53547"/>
                      <a:pt x="42297" y="51218"/>
                      <a:pt x="43020" y="48855"/>
                    </a:cubicBezTo>
                    <a:cubicBezTo>
                      <a:pt x="43743" y="46491"/>
                      <a:pt x="44053" y="44020"/>
                      <a:pt x="44722" y="41640"/>
                    </a:cubicBezTo>
                    <a:cubicBezTo>
                      <a:pt x="46071" y="36852"/>
                      <a:pt x="48829" y="32606"/>
                      <a:pt x="51163" y="28211"/>
                    </a:cubicBezTo>
                    <a:cubicBezTo>
                      <a:pt x="52895" y="24949"/>
                      <a:pt x="54429" y="21435"/>
                      <a:pt x="54924" y="17815"/>
                    </a:cubicBezTo>
                    <a:lnTo>
                      <a:pt x="54924" y="17811"/>
                    </a:lnTo>
                    <a:cubicBezTo>
                      <a:pt x="55098" y="16555"/>
                      <a:pt x="55142" y="15289"/>
                      <a:pt x="55032" y="14013"/>
                    </a:cubicBezTo>
                    <a:cubicBezTo>
                      <a:pt x="54678" y="10023"/>
                      <a:pt x="52695" y="6203"/>
                      <a:pt x="49632" y="3620"/>
                    </a:cubicBezTo>
                    <a:cubicBezTo>
                      <a:pt x="47700" y="1990"/>
                      <a:pt x="45356" y="866"/>
                      <a:pt x="42881" y="340"/>
                    </a:cubicBezTo>
                    <a:cubicBezTo>
                      <a:pt x="41831" y="115"/>
                      <a:pt x="40759" y="1"/>
                      <a:pt x="39686" y="1"/>
                    </a:cubicBezTo>
                    <a:cubicBezTo>
                      <a:pt x="39284" y="1"/>
                      <a:pt x="38883" y="17"/>
                      <a:pt x="38482" y="49"/>
                    </a:cubicBezTo>
                    <a:cubicBezTo>
                      <a:pt x="36632" y="198"/>
                      <a:pt x="34826" y="681"/>
                      <a:pt x="33026" y="1184"/>
                    </a:cubicBezTo>
                    <a:cubicBezTo>
                      <a:pt x="31296" y="1670"/>
                      <a:pt x="29516" y="1913"/>
                      <a:pt x="27736" y="1913"/>
                    </a:cubicBezTo>
                    <a:cubicBezTo>
                      <a:pt x="25955" y="1913"/>
                      <a:pt x="24175" y="1670"/>
                      <a:pt x="22445" y="1184"/>
                    </a:cubicBezTo>
                    <a:cubicBezTo>
                      <a:pt x="20646" y="681"/>
                      <a:pt x="18839" y="198"/>
                      <a:pt x="16990" y="49"/>
                    </a:cubicBezTo>
                    <a:cubicBezTo>
                      <a:pt x="16590" y="16"/>
                      <a:pt x="16189" y="0"/>
                      <a:pt x="15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0"/>
              <p:cNvSpPr/>
              <p:nvPr/>
            </p:nvSpPr>
            <p:spPr>
              <a:xfrm>
                <a:off x="-275800" y="6586150"/>
                <a:ext cx="80655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32262" h="7683" extrusionOk="0">
                    <a:moveTo>
                      <a:pt x="29072" y="0"/>
                    </a:moveTo>
                    <a:cubicBezTo>
                      <a:pt x="28668" y="0"/>
                      <a:pt x="28263" y="16"/>
                      <a:pt x="27860" y="49"/>
                    </a:cubicBezTo>
                    <a:cubicBezTo>
                      <a:pt x="26011" y="198"/>
                      <a:pt x="24204" y="681"/>
                      <a:pt x="22404" y="1183"/>
                    </a:cubicBezTo>
                    <a:cubicBezTo>
                      <a:pt x="20674" y="1669"/>
                      <a:pt x="18894" y="1912"/>
                      <a:pt x="17114" y="1912"/>
                    </a:cubicBezTo>
                    <a:cubicBezTo>
                      <a:pt x="15334" y="1912"/>
                      <a:pt x="13553" y="1669"/>
                      <a:pt x="11823" y="1183"/>
                    </a:cubicBezTo>
                    <a:cubicBezTo>
                      <a:pt x="10025" y="681"/>
                      <a:pt x="8218" y="198"/>
                      <a:pt x="6369" y="49"/>
                    </a:cubicBezTo>
                    <a:cubicBezTo>
                      <a:pt x="5968" y="16"/>
                      <a:pt x="5567" y="0"/>
                      <a:pt x="5166" y="0"/>
                    </a:cubicBezTo>
                    <a:cubicBezTo>
                      <a:pt x="3410" y="0"/>
                      <a:pt x="1657" y="308"/>
                      <a:pt x="1" y="895"/>
                    </a:cubicBezTo>
                    <a:cubicBezTo>
                      <a:pt x="603" y="4689"/>
                      <a:pt x="7584" y="7683"/>
                      <a:pt x="16106" y="7683"/>
                    </a:cubicBezTo>
                    <a:cubicBezTo>
                      <a:pt x="25028" y="7683"/>
                      <a:pt x="32261" y="4403"/>
                      <a:pt x="32261" y="356"/>
                    </a:cubicBezTo>
                    <a:lnTo>
                      <a:pt x="32261" y="340"/>
                    </a:lnTo>
                    <a:cubicBezTo>
                      <a:pt x="31212" y="114"/>
                      <a:pt x="30143" y="0"/>
                      <a:pt x="29072" y="0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0"/>
              <p:cNvSpPr/>
              <p:nvPr/>
            </p:nvSpPr>
            <p:spPr>
              <a:xfrm>
                <a:off x="424025" y="7031500"/>
                <a:ext cx="407775" cy="935100"/>
              </a:xfrm>
              <a:custGeom>
                <a:avLst/>
                <a:gdLst/>
                <a:ahLst/>
                <a:cxnLst/>
                <a:rect l="l" t="t" r="r" b="b"/>
                <a:pathLst>
                  <a:path w="16311" h="37404" extrusionOk="0">
                    <a:moveTo>
                      <a:pt x="16311" y="1"/>
                    </a:moveTo>
                    <a:lnTo>
                      <a:pt x="16311" y="1"/>
                    </a:lnTo>
                    <a:cubicBezTo>
                      <a:pt x="15307" y="2950"/>
                      <a:pt x="13285" y="5353"/>
                      <a:pt x="11219" y="7641"/>
                    </a:cubicBezTo>
                    <a:cubicBezTo>
                      <a:pt x="9099" y="9989"/>
                      <a:pt x="6853" y="12345"/>
                      <a:pt x="5601" y="15297"/>
                    </a:cubicBezTo>
                    <a:cubicBezTo>
                      <a:pt x="4113" y="18802"/>
                      <a:pt x="4211" y="22675"/>
                      <a:pt x="3882" y="26399"/>
                    </a:cubicBezTo>
                    <a:cubicBezTo>
                      <a:pt x="3721" y="28206"/>
                      <a:pt x="3458" y="30017"/>
                      <a:pt x="2879" y="31741"/>
                    </a:cubicBezTo>
                    <a:cubicBezTo>
                      <a:pt x="2592" y="32590"/>
                      <a:pt x="2228" y="33414"/>
                      <a:pt x="1762" y="34183"/>
                    </a:cubicBezTo>
                    <a:cubicBezTo>
                      <a:pt x="1304" y="34941"/>
                      <a:pt x="691" y="35607"/>
                      <a:pt x="302" y="36407"/>
                    </a:cubicBezTo>
                    <a:cubicBezTo>
                      <a:pt x="150" y="36721"/>
                      <a:pt x="47" y="37056"/>
                      <a:pt x="1" y="37404"/>
                    </a:cubicBezTo>
                    <a:cubicBezTo>
                      <a:pt x="148" y="37321"/>
                      <a:pt x="292" y="37229"/>
                      <a:pt x="431" y="37133"/>
                    </a:cubicBezTo>
                    <a:cubicBezTo>
                      <a:pt x="2469" y="35733"/>
                      <a:pt x="3684" y="33404"/>
                      <a:pt x="4407" y="31041"/>
                    </a:cubicBezTo>
                    <a:cubicBezTo>
                      <a:pt x="5130" y="28677"/>
                      <a:pt x="5440" y="26206"/>
                      <a:pt x="6109" y="23826"/>
                    </a:cubicBezTo>
                    <a:cubicBezTo>
                      <a:pt x="7458" y="19038"/>
                      <a:pt x="10216" y="14792"/>
                      <a:pt x="12550" y="10397"/>
                    </a:cubicBezTo>
                    <a:cubicBezTo>
                      <a:pt x="14282" y="7135"/>
                      <a:pt x="15816" y="3623"/>
                      <a:pt x="16311" y="1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0"/>
              <p:cNvSpPr/>
              <p:nvPr/>
            </p:nvSpPr>
            <p:spPr>
              <a:xfrm>
                <a:off x="-541325" y="6637700"/>
                <a:ext cx="515550" cy="1349950"/>
              </a:xfrm>
              <a:custGeom>
                <a:avLst/>
                <a:gdLst/>
                <a:ahLst/>
                <a:cxnLst/>
                <a:rect l="l" t="t" r="r" b="b"/>
                <a:pathLst>
                  <a:path w="20622" h="53998" extrusionOk="0">
                    <a:moveTo>
                      <a:pt x="8071" y="0"/>
                    </a:moveTo>
                    <a:lnTo>
                      <a:pt x="8071" y="0"/>
                    </a:lnTo>
                    <a:cubicBezTo>
                      <a:pt x="7281" y="450"/>
                      <a:pt x="6534" y="972"/>
                      <a:pt x="5837" y="1556"/>
                    </a:cubicBezTo>
                    <a:cubicBezTo>
                      <a:pt x="2778" y="4141"/>
                      <a:pt x="792" y="7960"/>
                      <a:pt x="439" y="11951"/>
                    </a:cubicBezTo>
                    <a:cubicBezTo>
                      <a:pt x="0" y="16905"/>
                      <a:pt x="1975" y="21753"/>
                      <a:pt x="4307" y="26149"/>
                    </a:cubicBezTo>
                    <a:cubicBezTo>
                      <a:pt x="6639" y="30544"/>
                      <a:pt x="9398" y="34790"/>
                      <a:pt x="10747" y="39578"/>
                    </a:cubicBezTo>
                    <a:cubicBezTo>
                      <a:pt x="11419" y="41958"/>
                      <a:pt x="11727" y="44429"/>
                      <a:pt x="12449" y="46791"/>
                    </a:cubicBezTo>
                    <a:cubicBezTo>
                      <a:pt x="13173" y="49156"/>
                      <a:pt x="14390" y="51485"/>
                      <a:pt x="16425" y="52885"/>
                    </a:cubicBezTo>
                    <a:cubicBezTo>
                      <a:pt x="17412" y="53562"/>
                      <a:pt x="18593" y="53998"/>
                      <a:pt x="19783" y="53998"/>
                    </a:cubicBezTo>
                    <a:cubicBezTo>
                      <a:pt x="19942" y="53998"/>
                      <a:pt x="20101" y="53990"/>
                      <a:pt x="20259" y="53974"/>
                    </a:cubicBezTo>
                    <a:cubicBezTo>
                      <a:pt x="20383" y="53961"/>
                      <a:pt x="20503" y="53940"/>
                      <a:pt x="20622" y="53917"/>
                    </a:cubicBezTo>
                    <a:cubicBezTo>
                      <a:pt x="18964" y="53190"/>
                      <a:pt x="17425" y="52095"/>
                      <a:pt x="16293" y="50671"/>
                    </a:cubicBezTo>
                    <a:cubicBezTo>
                      <a:pt x="15690" y="49913"/>
                      <a:pt x="15205" y="49098"/>
                      <a:pt x="14847" y="48196"/>
                    </a:cubicBezTo>
                    <a:cubicBezTo>
                      <a:pt x="14432" y="47149"/>
                      <a:pt x="14281" y="46012"/>
                      <a:pt x="14256" y="44890"/>
                    </a:cubicBezTo>
                    <a:cubicBezTo>
                      <a:pt x="14203" y="42510"/>
                      <a:pt x="14757" y="40168"/>
                      <a:pt x="14795" y="37793"/>
                    </a:cubicBezTo>
                    <a:cubicBezTo>
                      <a:pt x="14827" y="35783"/>
                      <a:pt x="14357" y="33842"/>
                      <a:pt x="13434" y="32058"/>
                    </a:cubicBezTo>
                    <a:cubicBezTo>
                      <a:pt x="12413" y="30086"/>
                      <a:pt x="10974" y="28442"/>
                      <a:pt x="9597" y="26720"/>
                    </a:cubicBezTo>
                    <a:cubicBezTo>
                      <a:pt x="8227" y="25007"/>
                      <a:pt x="7024" y="23190"/>
                      <a:pt x="6163" y="21166"/>
                    </a:cubicBezTo>
                    <a:cubicBezTo>
                      <a:pt x="5314" y="19166"/>
                      <a:pt x="4788" y="17046"/>
                      <a:pt x="4676" y="14873"/>
                    </a:cubicBezTo>
                    <a:cubicBezTo>
                      <a:pt x="4558" y="12578"/>
                      <a:pt x="4780" y="10263"/>
                      <a:pt x="5244" y="8016"/>
                    </a:cubicBezTo>
                    <a:cubicBezTo>
                      <a:pt x="5678" y="5922"/>
                      <a:pt x="6361" y="3911"/>
                      <a:pt x="7188" y="1944"/>
                    </a:cubicBezTo>
                    <a:cubicBezTo>
                      <a:pt x="7459" y="1297"/>
                      <a:pt x="7747" y="639"/>
                      <a:pt x="8071" y="0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0"/>
              <p:cNvSpPr/>
              <p:nvPr/>
            </p:nvSpPr>
            <p:spPr>
              <a:xfrm>
                <a:off x="165275" y="7703325"/>
                <a:ext cx="182425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7297" h="11331" extrusionOk="0">
                    <a:moveTo>
                      <a:pt x="1702" y="0"/>
                    </a:moveTo>
                    <a:cubicBezTo>
                      <a:pt x="1126" y="0"/>
                      <a:pt x="549" y="97"/>
                      <a:pt x="0" y="283"/>
                    </a:cubicBezTo>
                    <a:cubicBezTo>
                      <a:pt x="742" y="409"/>
                      <a:pt x="1412" y="804"/>
                      <a:pt x="1880" y="1394"/>
                    </a:cubicBezTo>
                    <a:cubicBezTo>
                      <a:pt x="2551" y="2243"/>
                      <a:pt x="3015" y="3251"/>
                      <a:pt x="3159" y="4336"/>
                    </a:cubicBezTo>
                    <a:cubicBezTo>
                      <a:pt x="3373" y="5966"/>
                      <a:pt x="2968" y="7724"/>
                      <a:pt x="3688" y="9205"/>
                    </a:cubicBezTo>
                    <a:cubicBezTo>
                      <a:pt x="4268" y="10385"/>
                      <a:pt x="5507" y="11160"/>
                      <a:pt x="6810" y="11331"/>
                    </a:cubicBezTo>
                    <a:cubicBezTo>
                      <a:pt x="7203" y="10495"/>
                      <a:pt x="7297" y="9539"/>
                      <a:pt x="7283" y="8615"/>
                    </a:cubicBezTo>
                    <a:cubicBezTo>
                      <a:pt x="7276" y="7973"/>
                      <a:pt x="7232" y="7329"/>
                      <a:pt x="7185" y="6688"/>
                    </a:cubicBezTo>
                    <a:cubicBezTo>
                      <a:pt x="7142" y="6088"/>
                      <a:pt x="7081" y="5490"/>
                      <a:pt x="6976" y="4899"/>
                    </a:cubicBezTo>
                    <a:cubicBezTo>
                      <a:pt x="6773" y="3773"/>
                      <a:pt x="6371" y="2677"/>
                      <a:pt x="5617" y="1804"/>
                    </a:cubicBezTo>
                    <a:cubicBezTo>
                      <a:pt x="4900" y="978"/>
                      <a:pt x="3946" y="397"/>
                      <a:pt x="2883" y="139"/>
                    </a:cubicBezTo>
                    <a:cubicBezTo>
                      <a:pt x="2495" y="46"/>
                      <a:pt x="2099" y="0"/>
                      <a:pt x="1702" y="0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0"/>
              <p:cNvSpPr/>
              <p:nvPr/>
            </p:nvSpPr>
            <p:spPr>
              <a:xfrm>
                <a:off x="-159175" y="6627625"/>
                <a:ext cx="545425" cy="127400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5096" extrusionOk="0">
                    <a:moveTo>
                      <a:pt x="1382" y="0"/>
                    </a:moveTo>
                    <a:cubicBezTo>
                      <a:pt x="955" y="3"/>
                      <a:pt x="504" y="170"/>
                      <a:pt x="261" y="536"/>
                    </a:cubicBezTo>
                    <a:cubicBezTo>
                      <a:pt x="0" y="929"/>
                      <a:pt x="71" y="1451"/>
                      <a:pt x="295" y="1839"/>
                    </a:cubicBezTo>
                    <a:cubicBezTo>
                      <a:pt x="555" y="2286"/>
                      <a:pt x="1019" y="2563"/>
                      <a:pt x="1470" y="2778"/>
                    </a:cubicBezTo>
                    <a:cubicBezTo>
                      <a:pt x="2465" y="3256"/>
                      <a:pt x="3505" y="3641"/>
                      <a:pt x="4563" y="3949"/>
                    </a:cubicBezTo>
                    <a:cubicBezTo>
                      <a:pt x="5651" y="4268"/>
                      <a:pt x="6765" y="4500"/>
                      <a:pt x="7890" y="4647"/>
                    </a:cubicBezTo>
                    <a:cubicBezTo>
                      <a:pt x="7927" y="4656"/>
                      <a:pt x="7965" y="4666"/>
                      <a:pt x="8005" y="4678"/>
                    </a:cubicBezTo>
                    <a:cubicBezTo>
                      <a:pt x="9305" y="4956"/>
                      <a:pt x="10628" y="5096"/>
                      <a:pt x="11953" y="5096"/>
                    </a:cubicBezTo>
                    <a:cubicBezTo>
                      <a:pt x="12676" y="5096"/>
                      <a:pt x="13400" y="5054"/>
                      <a:pt x="14120" y="4971"/>
                    </a:cubicBezTo>
                    <a:cubicBezTo>
                      <a:pt x="16149" y="4736"/>
                      <a:pt x="18136" y="4169"/>
                      <a:pt x="19973" y="3266"/>
                    </a:cubicBezTo>
                    <a:cubicBezTo>
                      <a:pt x="20700" y="2908"/>
                      <a:pt x="21817" y="2310"/>
                      <a:pt x="21634" y="1320"/>
                    </a:cubicBezTo>
                    <a:cubicBezTo>
                      <a:pt x="21558" y="900"/>
                      <a:pt x="21212" y="590"/>
                      <a:pt x="20827" y="436"/>
                    </a:cubicBezTo>
                    <a:cubicBezTo>
                      <a:pt x="20625" y="355"/>
                      <a:pt x="20415" y="321"/>
                      <a:pt x="20204" y="321"/>
                    </a:cubicBezTo>
                    <a:cubicBezTo>
                      <a:pt x="19915" y="321"/>
                      <a:pt x="19623" y="384"/>
                      <a:pt x="19346" y="475"/>
                    </a:cubicBezTo>
                    <a:cubicBezTo>
                      <a:pt x="18814" y="646"/>
                      <a:pt x="18305" y="881"/>
                      <a:pt x="17775" y="1066"/>
                    </a:cubicBezTo>
                    <a:cubicBezTo>
                      <a:pt x="17244" y="1251"/>
                      <a:pt x="16707" y="1410"/>
                      <a:pt x="16166" y="1549"/>
                    </a:cubicBezTo>
                    <a:cubicBezTo>
                      <a:pt x="15071" y="1831"/>
                      <a:pt x="13956" y="2019"/>
                      <a:pt x="12831" y="2112"/>
                    </a:cubicBezTo>
                    <a:cubicBezTo>
                      <a:pt x="12259" y="2160"/>
                      <a:pt x="11686" y="2183"/>
                      <a:pt x="11114" y="2183"/>
                    </a:cubicBezTo>
                    <a:cubicBezTo>
                      <a:pt x="9448" y="2183"/>
                      <a:pt x="7786" y="1982"/>
                      <a:pt x="6163" y="1583"/>
                    </a:cubicBezTo>
                    <a:cubicBezTo>
                      <a:pt x="5066" y="1314"/>
                      <a:pt x="3995" y="949"/>
                      <a:pt x="2961" y="495"/>
                    </a:cubicBezTo>
                    <a:cubicBezTo>
                      <a:pt x="2461" y="273"/>
                      <a:pt x="1944" y="0"/>
                      <a:pt x="1382" y="0"/>
                    </a:cubicBezTo>
                    <a:close/>
                  </a:path>
                </a:pathLst>
              </a:custGeom>
              <a:solidFill>
                <a:srgbClr val="C3DD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0"/>
              <p:cNvSpPr/>
              <p:nvPr/>
            </p:nvSpPr>
            <p:spPr>
              <a:xfrm>
                <a:off x="-3224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3" y="0"/>
                      <a:pt x="1" y="2333"/>
                      <a:pt x="1" y="5211"/>
                    </a:cubicBezTo>
                    <a:cubicBezTo>
                      <a:pt x="1" y="8087"/>
                      <a:pt x="2333" y="10419"/>
                      <a:pt x="5209" y="10419"/>
                    </a:cubicBezTo>
                    <a:cubicBezTo>
                      <a:pt x="8086" y="10419"/>
                      <a:pt x="10418" y="8087"/>
                      <a:pt x="10418" y="5211"/>
                    </a:cubicBezTo>
                    <a:cubicBezTo>
                      <a:pt x="10418" y="2333"/>
                      <a:pt x="8086" y="0"/>
                      <a:pt x="5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0"/>
              <p:cNvSpPr/>
              <p:nvPr/>
            </p:nvSpPr>
            <p:spPr>
              <a:xfrm>
                <a:off x="3925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1" y="0"/>
                      <a:pt x="0" y="2333"/>
                      <a:pt x="0" y="5211"/>
                    </a:cubicBezTo>
                    <a:cubicBezTo>
                      <a:pt x="0" y="8087"/>
                      <a:pt x="2331" y="10419"/>
                      <a:pt x="5209" y="10419"/>
                    </a:cubicBezTo>
                    <a:cubicBezTo>
                      <a:pt x="8085" y="10419"/>
                      <a:pt x="10417" y="8087"/>
                      <a:pt x="10417" y="5211"/>
                    </a:cubicBezTo>
                    <a:cubicBezTo>
                      <a:pt x="10417" y="2333"/>
                      <a:pt x="8085" y="0"/>
                      <a:pt x="5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0"/>
              <p:cNvSpPr/>
              <p:nvPr/>
            </p:nvSpPr>
            <p:spPr>
              <a:xfrm>
                <a:off x="-193725" y="6796750"/>
                <a:ext cx="314475" cy="412825"/>
              </a:xfrm>
              <a:custGeom>
                <a:avLst/>
                <a:gdLst/>
                <a:ahLst/>
                <a:cxnLst/>
                <a:rect l="l" t="t" r="r" b="b"/>
                <a:pathLst>
                  <a:path w="12579" h="16513" extrusionOk="0">
                    <a:moveTo>
                      <a:pt x="6179" y="1"/>
                    </a:moveTo>
                    <a:cubicBezTo>
                      <a:pt x="6094" y="1"/>
                      <a:pt x="6009" y="3"/>
                      <a:pt x="5925" y="8"/>
                    </a:cubicBezTo>
                    <a:cubicBezTo>
                      <a:pt x="2543" y="194"/>
                      <a:pt x="1" y="4037"/>
                      <a:pt x="255" y="8594"/>
                    </a:cubicBezTo>
                    <a:cubicBezTo>
                      <a:pt x="479" y="12733"/>
                      <a:pt x="2933" y="16036"/>
                      <a:pt x="5916" y="16467"/>
                    </a:cubicBezTo>
                    <a:cubicBezTo>
                      <a:pt x="6139" y="16498"/>
                      <a:pt x="6364" y="16513"/>
                      <a:pt x="6589" y="16513"/>
                    </a:cubicBezTo>
                    <a:cubicBezTo>
                      <a:pt x="6668" y="16513"/>
                      <a:pt x="6747" y="16511"/>
                      <a:pt x="6826" y="16508"/>
                    </a:cubicBezTo>
                    <a:cubicBezTo>
                      <a:pt x="9192" y="16375"/>
                      <a:pt x="11147" y="14457"/>
                      <a:pt x="12021" y="11757"/>
                    </a:cubicBezTo>
                    <a:cubicBezTo>
                      <a:pt x="12399" y="10598"/>
                      <a:pt x="12579" y="9294"/>
                      <a:pt x="12502" y="7926"/>
                    </a:cubicBezTo>
                    <a:cubicBezTo>
                      <a:pt x="12487" y="7645"/>
                      <a:pt x="12458" y="7369"/>
                      <a:pt x="12428" y="7101"/>
                    </a:cubicBezTo>
                    <a:cubicBezTo>
                      <a:pt x="11969" y="3562"/>
                      <a:pt x="9877" y="779"/>
                      <a:pt x="7308" y="138"/>
                    </a:cubicBezTo>
                    <a:lnTo>
                      <a:pt x="7304" y="138"/>
                    </a:lnTo>
                    <a:cubicBezTo>
                      <a:pt x="6936" y="47"/>
                      <a:pt x="6558" y="1"/>
                      <a:pt x="6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0"/>
              <p:cNvSpPr/>
              <p:nvPr/>
            </p:nvSpPr>
            <p:spPr>
              <a:xfrm>
                <a:off x="-196037" y="6789858"/>
                <a:ext cx="306450" cy="306319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4" extrusionOk="0">
                    <a:moveTo>
                      <a:pt x="6394" y="1"/>
                    </a:moveTo>
                    <a:cubicBezTo>
                      <a:pt x="6388" y="1"/>
                      <a:pt x="6382" y="1"/>
                      <a:pt x="6376" y="1"/>
                    </a:cubicBezTo>
                    <a:cubicBezTo>
                      <a:pt x="5263" y="13"/>
                      <a:pt x="4192" y="411"/>
                      <a:pt x="3292" y="1008"/>
                    </a:cubicBezTo>
                    <a:cubicBezTo>
                      <a:pt x="2848" y="1313"/>
                      <a:pt x="2441" y="1670"/>
                      <a:pt x="2078" y="2072"/>
                    </a:cubicBezTo>
                    <a:cubicBezTo>
                      <a:pt x="1726" y="2475"/>
                      <a:pt x="1421" y="2918"/>
                      <a:pt x="1166" y="3389"/>
                    </a:cubicBezTo>
                    <a:cubicBezTo>
                      <a:pt x="678" y="4328"/>
                      <a:pt x="361" y="5340"/>
                      <a:pt x="251" y="6360"/>
                    </a:cubicBezTo>
                    <a:cubicBezTo>
                      <a:pt x="0" y="8413"/>
                      <a:pt x="412" y="10413"/>
                      <a:pt x="1083" y="12253"/>
                    </a:cubicBezTo>
                    <a:cubicBezTo>
                      <a:pt x="949" y="10294"/>
                      <a:pt x="860" y="8346"/>
                      <a:pt x="1271" y="6536"/>
                    </a:cubicBezTo>
                    <a:cubicBezTo>
                      <a:pt x="1671" y="4735"/>
                      <a:pt x="2587" y="3077"/>
                      <a:pt x="4037" y="2104"/>
                    </a:cubicBezTo>
                    <a:cubicBezTo>
                      <a:pt x="4748" y="1608"/>
                      <a:pt x="5576" y="1299"/>
                      <a:pt x="6419" y="1253"/>
                    </a:cubicBezTo>
                    <a:cubicBezTo>
                      <a:pt x="6520" y="1245"/>
                      <a:pt x="6621" y="1241"/>
                      <a:pt x="6722" y="1241"/>
                    </a:cubicBezTo>
                    <a:cubicBezTo>
                      <a:pt x="7473" y="1241"/>
                      <a:pt x="8235" y="1456"/>
                      <a:pt x="8946" y="1789"/>
                    </a:cubicBezTo>
                    <a:cubicBezTo>
                      <a:pt x="10568" y="2570"/>
                      <a:pt x="11792" y="4135"/>
                      <a:pt x="12627" y="5902"/>
                    </a:cubicBezTo>
                    <a:cubicBezTo>
                      <a:pt x="12468" y="4911"/>
                      <a:pt x="12122" y="3958"/>
                      <a:pt x="11609" y="3097"/>
                    </a:cubicBezTo>
                    <a:cubicBezTo>
                      <a:pt x="11083" y="2228"/>
                      <a:pt x="10354" y="1440"/>
                      <a:pt x="9448" y="887"/>
                    </a:cubicBezTo>
                    <a:cubicBezTo>
                      <a:pt x="8534" y="309"/>
                      <a:pt x="7474" y="1"/>
                      <a:pt x="6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0"/>
              <p:cNvSpPr/>
              <p:nvPr/>
            </p:nvSpPr>
            <p:spPr>
              <a:xfrm>
                <a:off x="-105750" y="6800200"/>
                <a:ext cx="226500" cy="307250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12290" extrusionOk="0">
                    <a:moveTo>
                      <a:pt x="3785" y="0"/>
                    </a:moveTo>
                    <a:cubicBezTo>
                      <a:pt x="1572" y="909"/>
                      <a:pt x="1" y="3224"/>
                      <a:pt x="1" y="5938"/>
                    </a:cubicBezTo>
                    <a:cubicBezTo>
                      <a:pt x="1" y="9444"/>
                      <a:pt x="2629" y="12290"/>
                      <a:pt x="5873" y="12290"/>
                    </a:cubicBezTo>
                    <a:cubicBezTo>
                      <a:pt x="6792" y="12290"/>
                      <a:pt x="7697" y="12060"/>
                      <a:pt x="8502" y="11619"/>
                    </a:cubicBezTo>
                    <a:cubicBezTo>
                      <a:pt x="8880" y="10460"/>
                      <a:pt x="9060" y="9156"/>
                      <a:pt x="8983" y="7788"/>
                    </a:cubicBezTo>
                    <a:cubicBezTo>
                      <a:pt x="8968" y="7507"/>
                      <a:pt x="8939" y="7231"/>
                      <a:pt x="8909" y="6963"/>
                    </a:cubicBezTo>
                    <a:cubicBezTo>
                      <a:pt x="8450" y="3424"/>
                      <a:pt x="6358" y="641"/>
                      <a:pt x="3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0"/>
              <p:cNvSpPr/>
              <p:nvPr/>
            </p:nvSpPr>
            <p:spPr>
              <a:xfrm>
                <a:off x="209725" y="6768000"/>
                <a:ext cx="314500" cy="412800"/>
              </a:xfrm>
              <a:custGeom>
                <a:avLst/>
                <a:gdLst/>
                <a:ahLst/>
                <a:cxnLst/>
                <a:rect l="l" t="t" r="r" b="b"/>
                <a:pathLst>
                  <a:path w="12580" h="16512" extrusionOk="0">
                    <a:moveTo>
                      <a:pt x="6179" y="0"/>
                    </a:moveTo>
                    <a:cubicBezTo>
                      <a:pt x="6094" y="0"/>
                      <a:pt x="6009" y="2"/>
                      <a:pt x="5924" y="7"/>
                    </a:cubicBezTo>
                    <a:cubicBezTo>
                      <a:pt x="2542" y="193"/>
                      <a:pt x="0" y="4034"/>
                      <a:pt x="254" y="8593"/>
                    </a:cubicBezTo>
                    <a:cubicBezTo>
                      <a:pt x="480" y="12732"/>
                      <a:pt x="2934" y="16034"/>
                      <a:pt x="5917" y="16466"/>
                    </a:cubicBezTo>
                    <a:cubicBezTo>
                      <a:pt x="6138" y="16496"/>
                      <a:pt x="6361" y="16511"/>
                      <a:pt x="6584" y="16511"/>
                    </a:cubicBezTo>
                    <a:cubicBezTo>
                      <a:pt x="6665" y="16511"/>
                      <a:pt x="6746" y="16509"/>
                      <a:pt x="6827" y="16505"/>
                    </a:cubicBezTo>
                    <a:cubicBezTo>
                      <a:pt x="9193" y="16375"/>
                      <a:pt x="11147" y="14456"/>
                      <a:pt x="12024" y="11754"/>
                    </a:cubicBezTo>
                    <a:cubicBezTo>
                      <a:pt x="12400" y="10595"/>
                      <a:pt x="12579" y="9292"/>
                      <a:pt x="12503" y="7924"/>
                    </a:cubicBezTo>
                    <a:cubicBezTo>
                      <a:pt x="12488" y="7642"/>
                      <a:pt x="12459" y="7368"/>
                      <a:pt x="12429" y="7100"/>
                    </a:cubicBezTo>
                    <a:cubicBezTo>
                      <a:pt x="11969" y="3561"/>
                      <a:pt x="9878" y="776"/>
                      <a:pt x="7308" y="137"/>
                    </a:cubicBezTo>
                    <a:lnTo>
                      <a:pt x="7305" y="137"/>
                    </a:lnTo>
                    <a:cubicBezTo>
                      <a:pt x="6937" y="46"/>
                      <a:pt x="6558" y="0"/>
                      <a:pt x="6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0"/>
              <p:cNvSpPr/>
              <p:nvPr/>
            </p:nvSpPr>
            <p:spPr>
              <a:xfrm>
                <a:off x="207410" y="6761050"/>
                <a:ext cx="306450" cy="30632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3" extrusionOk="0">
                    <a:moveTo>
                      <a:pt x="6386" y="0"/>
                    </a:moveTo>
                    <a:cubicBezTo>
                      <a:pt x="6383" y="0"/>
                      <a:pt x="6380" y="0"/>
                      <a:pt x="6377" y="0"/>
                    </a:cubicBezTo>
                    <a:cubicBezTo>
                      <a:pt x="5265" y="14"/>
                      <a:pt x="4192" y="412"/>
                      <a:pt x="3294" y="1007"/>
                    </a:cubicBezTo>
                    <a:cubicBezTo>
                      <a:pt x="2850" y="1314"/>
                      <a:pt x="2442" y="1671"/>
                      <a:pt x="2081" y="2073"/>
                    </a:cubicBezTo>
                    <a:cubicBezTo>
                      <a:pt x="1728" y="2476"/>
                      <a:pt x="1421" y="2917"/>
                      <a:pt x="1169" y="3388"/>
                    </a:cubicBezTo>
                    <a:cubicBezTo>
                      <a:pt x="679" y="4329"/>
                      <a:pt x="364" y="5339"/>
                      <a:pt x="252" y="6361"/>
                    </a:cubicBezTo>
                    <a:cubicBezTo>
                      <a:pt x="1" y="8412"/>
                      <a:pt x="415" y="10414"/>
                      <a:pt x="1086" y="12253"/>
                    </a:cubicBezTo>
                    <a:cubicBezTo>
                      <a:pt x="950" y="10293"/>
                      <a:pt x="862" y="8346"/>
                      <a:pt x="1274" y="6536"/>
                    </a:cubicBezTo>
                    <a:cubicBezTo>
                      <a:pt x="1674" y="4734"/>
                      <a:pt x="2589" y="3076"/>
                      <a:pt x="4040" y="2105"/>
                    </a:cubicBezTo>
                    <a:cubicBezTo>
                      <a:pt x="4750" y="1609"/>
                      <a:pt x="5579" y="1300"/>
                      <a:pt x="6421" y="1254"/>
                    </a:cubicBezTo>
                    <a:cubicBezTo>
                      <a:pt x="6523" y="1246"/>
                      <a:pt x="6624" y="1242"/>
                      <a:pt x="6726" y="1242"/>
                    </a:cubicBezTo>
                    <a:cubicBezTo>
                      <a:pt x="7477" y="1242"/>
                      <a:pt x="8238" y="1456"/>
                      <a:pt x="8948" y="1788"/>
                    </a:cubicBezTo>
                    <a:cubicBezTo>
                      <a:pt x="10569" y="2571"/>
                      <a:pt x="11792" y="4134"/>
                      <a:pt x="12628" y="5902"/>
                    </a:cubicBezTo>
                    <a:cubicBezTo>
                      <a:pt x="12470" y="4910"/>
                      <a:pt x="12125" y="3960"/>
                      <a:pt x="11611" y="3099"/>
                    </a:cubicBezTo>
                    <a:cubicBezTo>
                      <a:pt x="11084" y="2229"/>
                      <a:pt x="10357" y="1441"/>
                      <a:pt x="9450" y="887"/>
                    </a:cubicBezTo>
                    <a:cubicBezTo>
                      <a:pt x="8532" y="307"/>
                      <a:pt x="7471" y="0"/>
                      <a:pt x="6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0"/>
              <p:cNvSpPr/>
              <p:nvPr/>
            </p:nvSpPr>
            <p:spPr>
              <a:xfrm>
                <a:off x="297750" y="6771425"/>
                <a:ext cx="226475" cy="3072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291" extrusionOk="0">
                    <a:moveTo>
                      <a:pt x="3786" y="0"/>
                    </a:moveTo>
                    <a:cubicBezTo>
                      <a:pt x="1572" y="907"/>
                      <a:pt x="1" y="3222"/>
                      <a:pt x="1" y="5938"/>
                    </a:cubicBezTo>
                    <a:cubicBezTo>
                      <a:pt x="1" y="9444"/>
                      <a:pt x="2628" y="12290"/>
                      <a:pt x="5874" y="12290"/>
                    </a:cubicBezTo>
                    <a:cubicBezTo>
                      <a:pt x="6792" y="12290"/>
                      <a:pt x="7696" y="12060"/>
                      <a:pt x="8503" y="11617"/>
                    </a:cubicBezTo>
                    <a:cubicBezTo>
                      <a:pt x="8879" y="10458"/>
                      <a:pt x="9058" y="9155"/>
                      <a:pt x="8984" y="7787"/>
                    </a:cubicBezTo>
                    <a:cubicBezTo>
                      <a:pt x="8967" y="7505"/>
                      <a:pt x="8938" y="7231"/>
                      <a:pt x="8909" y="6963"/>
                    </a:cubicBezTo>
                    <a:cubicBezTo>
                      <a:pt x="8448" y="3424"/>
                      <a:pt x="6357" y="639"/>
                      <a:pt x="3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0"/>
              <p:cNvSpPr/>
              <p:nvPr/>
            </p:nvSpPr>
            <p:spPr>
              <a:xfrm>
                <a:off x="-119600" y="7234900"/>
                <a:ext cx="376600" cy="177400"/>
              </a:xfrm>
              <a:custGeom>
                <a:avLst/>
                <a:gdLst/>
                <a:ahLst/>
                <a:cxnLst/>
                <a:rect l="l" t="t" r="r" b="b"/>
                <a:pathLst>
                  <a:path w="15064" h="7096" extrusionOk="0">
                    <a:moveTo>
                      <a:pt x="325" y="1"/>
                    </a:moveTo>
                    <a:cubicBezTo>
                      <a:pt x="160" y="1"/>
                      <a:pt x="1" y="128"/>
                      <a:pt x="77" y="322"/>
                    </a:cubicBezTo>
                    <a:cubicBezTo>
                      <a:pt x="1661" y="4380"/>
                      <a:pt x="5622" y="7096"/>
                      <a:pt x="9936" y="7096"/>
                    </a:cubicBezTo>
                    <a:cubicBezTo>
                      <a:pt x="10242" y="7096"/>
                      <a:pt x="10550" y="7082"/>
                      <a:pt x="10859" y="7054"/>
                    </a:cubicBezTo>
                    <a:cubicBezTo>
                      <a:pt x="12234" y="6932"/>
                      <a:pt x="13571" y="6548"/>
                      <a:pt x="14798" y="5919"/>
                    </a:cubicBezTo>
                    <a:cubicBezTo>
                      <a:pt x="15063" y="5785"/>
                      <a:pt x="14901" y="5426"/>
                      <a:pt x="14656" y="5426"/>
                    </a:cubicBezTo>
                    <a:cubicBezTo>
                      <a:pt x="14615" y="5426"/>
                      <a:pt x="14573" y="5435"/>
                      <a:pt x="14529" y="5458"/>
                    </a:cubicBezTo>
                    <a:cubicBezTo>
                      <a:pt x="13101" y="6187"/>
                      <a:pt x="11504" y="6563"/>
                      <a:pt x="9905" y="6563"/>
                    </a:cubicBezTo>
                    <a:cubicBezTo>
                      <a:pt x="9182" y="6563"/>
                      <a:pt x="8459" y="6486"/>
                      <a:pt x="7751" y="6331"/>
                    </a:cubicBezTo>
                    <a:cubicBezTo>
                      <a:pt x="5688" y="5878"/>
                      <a:pt x="3827" y="4751"/>
                      <a:pt x="2427" y="3173"/>
                    </a:cubicBezTo>
                    <a:cubicBezTo>
                      <a:pt x="1644" y="2292"/>
                      <a:pt x="1022" y="1278"/>
                      <a:pt x="592" y="180"/>
                    </a:cubicBezTo>
                    <a:cubicBezTo>
                      <a:pt x="543" y="55"/>
                      <a:pt x="433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0"/>
              <p:cNvSpPr/>
              <p:nvPr/>
            </p:nvSpPr>
            <p:spPr>
              <a:xfrm>
                <a:off x="563100" y="6710700"/>
                <a:ext cx="214650" cy="215750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8630" extrusionOk="0">
                    <a:moveTo>
                      <a:pt x="4324" y="1"/>
                    </a:moveTo>
                    <a:cubicBezTo>
                      <a:pt x="2838" y="1067"/>
                      <a:pt x="1375" y="2211"/>
                      <a:pt x="0" y="3370"/>
                    </a:cubicBezTo>
                    <a:cubicBezTo>
                      <a:pt x="1717" y="4743"/>
                      <a:pt x="3046" y="6536"/>
                      <a:pt x="3756" y="8629"/>
                    </a:cubicBezTo>
                    <a:cubicBezTo>
                      <a:pt x="5310" y="7875"/>
                      <a:pt x="6939" y="7196"/>
                      <a:pt x="8585" y="6533"/>
                    </a:cubicBezTo>
                    <a:cubicBezTo>
                      <a:pt x="7671" y="4048"/>
                      <a:pt x="6234" y="1807"/>
                      <a:pt x="43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0"/>
              <p:cNvSpPr/>
              <p:nvPr/>
            </p:nvSpPr>
            <p:spPr>
              <a:xfrm>
                <a:off x="657000" y="6874050"/>
                <a:ext cx="150575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7011" extrusionOk="0">
                    <a:moveTo>
                      <a:pt x="4829" y="1"/>
                    </a:moveTo>
                    <a:cubicBezTo>
                      <a:pt x="3183" y="663"/>
                      <a:pt x="1554" y="1341"/>
                      <a:pt x="0" y="2095"/>
                    </a:cubicBezTo>
                    <a:cubicBezTo>
                      <a:pt x="246" y="2823"/>
                      <a:pt x="416" y="3572"/>
                      <a:pt x="502" y="4334"/>
                    </a:cubicBezTo>
                    <a:cubicBezTo>
                      <a:pt x="666" y="5770"/>
                      <a:pt x="1614" y="7011"/>
                      <a:pt x="3178" y="7011"/>
                    </a:cubicBezTo>
                    <a:cubicBezTo>
                      <a:pt x="4499" y="7011"/>
                      <a:pt x="6022" y="5780"/>
                      <a:pt x="5856" y="4334"/>
                    </a:cubicBezTo>
                    <a:cubicBezTo>
                      <a:pt x="5687" y="2853"/>
                      <a:pt x="5343" y="1399"/>
                      <a:pt x="4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0"/>
              <p:cNvSpPr/>
              <p:nvPr/>
            </p:nvSpPr>
            <p:spPr>
              <a:xfrm>
                <a:off x="452250" y="6628600"/>
                <a:ext cx="218975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6656" extrusionOk="0">
                    <a:moveTo>
                      <a:pt x="2931" y="1"/>
                    </a:moveTo>
                    <a:cubicBezTo>
                      <a:pt x="2036" y="1"/>
                      <a:pt x="1186" y="397"/>
                      <a:pt x="673" y="1275"/>
                    </a:cubicBezTo>
                    <a:cubicBezTo>
                      <a:pt x="1" y="2424"/>
                      <a:pt x="311" y="4337"/>
                      <a:pt x="1633" y="4937"/>
                    </a:cubicBezTo>
                    <a:cubicBezTo>
                      <a:pt x="2634" y="5391"/>
                      <a:pt x="3575" y="5969"/>
                      <a:pt x="4434" y="6656"/>
                    </a:cubicBezTo>
                    <a:cubicBezTo>
                      <a:pt x="5809" y="5495"/>
                      <a:pt x="7270" y="4351"/>
                      <a:pt x="8758" y="3286"/>
                    </a:cubicBezTo>
                    <a:cubicBezTo>
                      <a:pt x="7458" y="2058"/>
                      <a:pt x="5963" y="1053"/>
                      <a:pt x="4334" y="315"/>
                    </a:cubicBezTo>
                    <a:cubicBezTo>
                      <a:pt x="3882" y="110"/>
                      <a:pt x="3400" y="1"/>
                      <a:pt x="29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0"/>
              <p:cNvSpPr/>
              <p:nvPr/>
            </p:nvSpPr>
            <p:spPr>
              <a:xfrm>
                <a:off x="586750" y="6782450"/>
                <a:ext cx="431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38" extrusionOk="0">
                    <a:moveTo>
                      <a:pt x="863" y="0"/>
                    </a:moveTo>
                    <a:cubicBezTo>
                      <a:pt x="2" y="0"/>
                      <a:pt x="0" y="1337"/>
                      <a:pt x="863" y="1337"/>
                    </a:cubicBezTo>
                    <a:cubicBezTo>
                      <a:pt x="1726" y="1337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0"/>
              <p:cNvSpPr/>
              <p:nvPr/>
            </p:nvSpPr>
            <p:spPr>
              <a:xfrm>
                <a:off x="622075" y="6825700"/>
                <a:ext cx="431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8" extrusionOk="0">
                    <a:moveTo>
                      <a:pt x="863" y="1"/>
                    </a:moveTo>
                    <a:cubicBezTo>
                      <a:pt x="2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0"/>
              <p:cNvSpPr/>
              <p:nvPr/>
            </p:nvSpPr>
            <p:spPr>
              <a:xfrm>
                <a:off x="645800" y="6870800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4" y="0"/>
                    </a:moveTo>
                    <a:cubicBezTo>
                      <a:pt x="1" y="0"/>
                      <a:pt x="1" y="1339"/>
                      <a:pt x="864" y="1339"/>
                    </a:cubicBezTo>
                    <a:cubicBezTo>
                      <a:pt x="1725" y="1339"/>
                      <a:pt x="1726" y="0"/>
                      <a:pt x="8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0"/>
              <p:cNvSpPr/>
              <p:nvPr/>
            </p:nvSpPr>
            <p:spPr>
              <a:xfrm>
                <a:off x="672075" y="6828250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3" y="0"/>
                    </a:moveTo>
                    <a:cubicBezTo>
                      <a:pt x="2" y="0"/>
                      <a:pt x="1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0"/>
              <p:cNvSpPr/>
              <p:nvPr/>
            </p:nvSpPr>
            <p:spPr>
              <a:xfrm>
                <a:off x="636750" y="6778200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1"/>
                    </a:moveTo>
                    <a:cubicBezTo>
                      <a:pt x="0" y="1"/>
                      <a:pt x="0" y="1340"/>
                      <a:pt x="863" y="1340"/>
                    </a:cubicBezTo>
                    <a:cubicBezTo>
                      <a:pt x="1726" y="1340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0"/>
              <p:cNvSpPr/>
              <p:nvPr/>
            </p:nvSpPr>
            <p:spPr>
              <a:xfrm>
                <a:off x="647200" y="6728025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3" y="1"/>
                    </a:moveTo>
                    <a:cubicBezTo>
                      <a:pt x="1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0"/>
              <p:cNvSpPr/>
              <p:nvPr/>
            </p:nvSpPr>
            <p:spPr>
              <a:xfrm>
                <a:off x="684400" y="6780575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4" y="1"/>
                    </a:moveTo>
                    <a:cubicBezTo>
                      <a:pt x="1" y="1"/>
                      <a:pt x="1" y="1340"/>
                      <a:pt x="864" y="1340"/>
                    </a:cubicBezTo>
                    <a:cubicBezTo>
                      <a:pt x="1725" y="1340"/>
                      <a:pt x="1726" y="1"/>
                      <a:pt x="8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0"/>
              <p:cNvSpPr/>
              <p:nvPr/>
            </p:nvSpPr>
            <p:spPr>
              <a:xfrm>
                <a:off x="718350" y="6833125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0"/>
                    </a:moveTo>
                    <a:cubicBezTo>
                      <a:pt x="2" y="0"/>
                      <a:pt x="0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0"/>
              <p:cNvSpPr/>
              <p:nvPr/>
            </p:nvSpPr>
            <p:spPr>
              <a:xfrm>
                <a:off x="-186975" y="7026800"/>
                <a:ext cx="3064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7449" extrusionOk="0">
                    <a:moveTo>
                      <a:pt x="12200" y="1"/>
                    </a:moveTo>
                    <a:lnTo>
                      <a:pt x="12200" y="1"/>
                    </a:lnTo>
                    <a:cubicBezTo>
                      <a:pt x="12139" y="858"/>
                      <a:pt x="11978" y="1702"/>
                      <a:pt x="11688" y="2501"/>
                    </a:cubicBezTo>
                    <a:cubicBezTo>
                      <a:pt x="11407" y="3299"/>
                      <a:pt x="11014" y="4053"/>
                      <a:pt x="10509" y="4716"/>
                    </a:cubicBezTo>
                    <a:cubicBezTo>
                      <a:pt x="10002" y="5375"/>
                      <a:pt x="9382" y="5948"/>
                      <a:pt x="8656" y="6326"/>
                    </a:cubicBezTo>
                    <a:cubicBezTo>
                      <a:pt x="7940" y="6704"/>
                      <a:pt x="7144" y="6904"/>
                      <a:pt x="6334" y="6904"/>
                    </a:cubicBezTo>
                    <a:cubicBezTo>
                      <a:pt x="6324" y="6904"/>
                      <a:pt x="6314" y="6904"/>
                      <a:pt x="6304" y="6904"/>
                    </a:cubicBezTo>
                    <a:lnTo>
                      <a:pt x="6285" y="6904"/>
                    </a:lnTo>
                    <a:cubicBezTo>
                      <a:pt x="6174" y="6912"/>
                      <a:pt x="6062" y="6916"/>
                      <a:pt x="5951" y="6916"/>
                    </a:cubicBezTo>
                    <a:cubicBezTo>
                      <a:pt x="5236" y="6916"/>
                      <a:pt x="4526" y="6750"/>
                      <a:pt x="3895" y="6407"/>
                    </a:cubicBezTo>
                    <a:cubicBezTo>
                      <a:pt x="3158" y="6024"/>
                      <a:pt x="2536" y="5433"/>
                      <a:pt x="2012" y="4765"/>
                    </a:cubicBezTo>
                    <a:cubicBezTo>
                      <a:pt x="1494" y="4092"/>
                      <a:pt x="1075" y="3333"/>
                      <a:pt x="744" y="2536"/>
                    </a:cubicBezTo>
                    <a:cubicBezTo>
                      <a:pt x="402" y="1741"/>
                      <a:pt x="170" y="901"/>
                      <a:pt x="0" y="41"/>
                    </a:cubicBezTo>
                    <a:lnTo>
                      <a:pt x="0" y="41"/>
                    </a:lnTo>
                    <a:cubicBezTo>
                      <a:pt x="48" y="918"/>
                      <a:pt x="231" y="1785"/>
                      <a:pt x="497" y="2628"/>
                    </a:cubicBezTo>
                    <a:cubicBezTo>
                      <a:pt x="775" y="3467"/>
                      <a:pt x="1156" y="4280"/>
                      <a:pt x="1675" y="5014"/>
                    </a:cubicBezTo>
                    <a:cubicBezTo>
                      <a:pt x="2187" y="5751"/>
                      <a:pt x="2850" y="6404"/>
                      <a:pt x="3653" y="6855"/>
                    </a:cubicBezTo>
                    <a:cubicBezTo>
                      <a:pt x="4356" y="7251"/>
                      <a:pt x="5171" y="7448"/>
                      <a:pt x="5978" y="7448"/>
                    </a:cubicBezTo>
                    <a:cubicBezTo>
                      <a:pt x="6093" y="7448"/>
                      <a:pt x="6208" y="7444"/>
                      <a:pt x="6322" y="7436"/>
                    </a:cubicBezTo>
                    <a:lnTo>
                      <a:pt x="6304" y="7436"/>
                    </a:lnTo>
                    <a:cubicBezTo>
                      <a:pt x="7202" y="7431"/>
                      <a:pt x="8110" y="7207"/>
                      <a:pt x="8897" y="6765"/>
                    </a:cubicBezTo>
                    <a:cubicBezTo>
                      <a:pt x="9683" y="6323"/>
                      <a:pt x="10343" y="5689"/>
                      <a:pt x="10843" y="4958"/>
                    </a:cubicBezTo>
                    <a:cubicBezTo>
                      <a:pt x="11349" y="4231"/>
                      <a:pt x="11705" y="3416"/>
                      <a:pt x="11934" y="2575"/>
                    </a:cubicBezTo>
                    <a:cubicBezTo>
                      <a:pt x="12149" y="1731"/>
                      <a:pt x="12258" y="862"/>
                      <a:pt x="12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0"/>
              <p:cNvSpPr/>
              <p:nvPr/>
            </p:nvSpPr>
            <p:spPr>
              <a:xfrm>
                <a:off x="222800" y="7030225"/>
                <a:ext cx="295500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61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2" y="731"/>
                      <a:pt x="306" y="1448"/>
                      <a:pt x="585" y="2138"/>
                    </a:cubicBezTo>
                    <a:cubicBezTo>
                      <a:pt x="877" y="2825"/>
                      <a:pt x="1253" y="3481"/>
                      <a:pt x="1731" y="4065"/>
                    </a:cubicBezTo>
                    <a:cubicBezTo>
                      <a:pt x="2206" y="4655"/>
                      <a:pt x="2787" y="5167"/>
                      <a:pt x="3462" y="5545"/>
                    </a:cubicBezTo>
                    <a:cubicBezTo>
                      <a:pt x="4143" y="5926"/>
                      <a:pt x="4909" y="6130"/>
                      <a:pt x="5690" y="6135"/>
                    </a:cubicBezTo>
                    <a:lnTo>
                      <a:pt x="5670" y="6135"/>
                    </a:lnTo>
                    <a:cubicBezTo>
                      <a:pt x="5805" y="6146"/>
                      <a:pt x="5941" y="6151"/>
                      <a:pt x="6076" y="6151"/>
                    </a:cubicBezTo>
                    <a:cubicBezTo>
                      <a:pt x="6760" y="6151"/>
                      <a:pt x="7438" y="6009"/>
                      <a:pt x="8068" y="5731"/>
                    </a:cubicBezTo>
                    <a:cubicBezTo>
                      <a:pt x="8806" y="5394"/>
                      <a:pt x="9463" y="4904"/>
                      <a:pt x="9999" y="4294"/>
                    </a:cubicBezTo>
                    <a:cubicBezTo>
                      <a:pt x="10533" y="3696"/>
                      <a:pt x="10948" y="3008"/>
                      <a:pt x="11256" y="2281"/>
                    </a:cubicBezTo>
                    <a:cubicBezTo>
                      <a:pt x="11550" y="1548"/>
                      <a:pt x="11758" y="784"/>
                      <a:pt x="11819" y="8"/>
                    </a:cubicBezTo>
                    <a:lnTo>
                      <a:pt x="11819" y="8"/>
                    </a:lnTo>
                    <a:cubicBezTo>
                      <a:pt x="11634" y="762"/>
                      <a:pt x="11380" y="1496"/>
                      <a:pt x="11012" y="2165"/>
                    </a:cubicBezTo>
                    <a:cubicBezTo>
                      <a:pt x="10663" y="2840"/>
                      <a:pt x="10218" y="3458"/>
                      <a:pt x="9689" y="4003"/>
                    </a:cubicBezTo>
                    <a:cubicBezTo>
                      <a:pt x="9158" y="4533"/>
                      <a:pt x="8548" y="4982"/>
                      <a:pt x="7865" y="5260"/>
                    </a:cubicBezTo>
                    <a:cubicBezTo>
                      <a:pt x="7307" y="5497"/>
                      <a:pt x="6708" y="5618"/>
                      <a:pt x="6106" y="5618"/>
                    </a:cubicBezTo>
                    <a:cubicBezTo>
                      <a:pt x="5975" y="5618"/>
                      <a:pt x="5843" y="5612"/>
                      <a:pt x="5713" y="5601"/>
                    </a:cubicBezTo>
                    <a:lnTo>
                      <a:pt x="5690" y="5601"/>
                    </a:lnTo>
                    <a:cubicBezTo>
                      <a:pt x="5678" y="5601"/>
                      <a:pt x="5666" y="5601"/>
                      <a:pt x="5654" y="5601"/>
                    </a:cubicBezTo>
                    <a:cubicBezTo>
                      <a:pt x="4975" y="5601"/>
                      <a:pt x="4303" y="5417"/>
                      <a:pt x="3696" y="5103"/>
                    </a:cubicBezTo>
                    <a:cubicBezTo>
                      <a:pt x="3075" y="4782"/>
                      <a:pt x="2526" y="4323"/>
                      <a:pt x="2043" y="3797"/>
                    </a:cubicBezTo>
                    <a:cubicBezTo>
                      <a:pt x="1563" y="3260"/>
                      <a:pt x="1152" y="2667"/>
                      <a:pt x="816" y="2028"/>
                    </a:cubicBezTo>
                    <a:cubicBezTo>
                      <a:pt x="467" y="1392"/>
                      <a:pt x="208" y="70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40"/>
              <p:cNvSpPr/>
              <p:nvPr/>
            </p:nvSpPr>
            <p:spPr>
              <a:xfrm>
                <a:off x="-348925" y="5808625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9" y="1"/>
                    </a:moveTo>
                    <a:cubicBezTo>
                      <a:pt x="25329" y="1"/>
                      <a:pt x="23904" y="258"/>
                      <a:pt x="22622" y="584"/>
                    </a:cubicBezTo>
                    <a:cubicBezTo>
                      <a:pt x="21232" y="937"/>
                      <a:pt x="19807" y="1118"/>
                      <a:pt x="18384" y="1118"/>
                    </a:cubicBezTo>
                    <a:cubicBezTo>
                      <a:pt x="17064" y="1118"/>
                      <a:pt x="15744" y="962"/>
                      <a:pt x="14453" y="643"/>
                    </a:cubicBezTo>
                    <a:cubicBezTo>
                      <a:pt x="13024" y="288"/>
                      <a:pt x="11429" y="1"/>
                      <a:pt x="10017" y="1"/>
                    </a:cubicBezTo>
                    <a:cubicBezTo>
                      <a:pt x="9744" y="1"/>
                      <a:pt x="9478" y="12"/>
                      <a:pt x="9221" y="35"/>
                    </a:cubicBezTo>
                    <a:cubicBezTo>
                      <a:pt x="8672" y="82"/>
                      <a:pt x="8129" y="181"/>
                      <a:pt x="7600" y="332"/>
                    </a:cubicBezTo>
                    <a:cubicBezTo>
                      <a:pt x="5189" y="1023"/>
                      <a:pt x="3401" y="2721"/>
                      <a:pt x="1995" y="5025"/>
                    </a:cubicBezTo>
                    <a:cubicBezTo>
                      <a:pt x="294" y="7813"/>
                      <a:pt x="1" y="11416"/>
                      <a:pt x="1229" y="14447"/>
                    </a:cubicBezTo>
                    <a:cubicBezTo>
                      <a:pt x="2892" y="18545"/>
                      <a:pt x="4287" y="21243"/>
                      <a:pt x="6163" y="25247"/>
                    </a:cubicBezTo>
                    <a:cubicBezTo>
                      <a:pt x="6855" y="26723"/>
                      <a:pt x="6658" y="28184"/>
                      <a:pt x="6963" y="29865"/>
                    </a:cubicBezTo>
                    <a:cubicBezTo>
                      <a:pt x="7256" y="31469"/>
                      <a:pt x="8270" y="32926"/>
                      <a:pt x="9546" y="33938"/>
                    </a:cubicBezTo>
                    <a:cubicBezTo>
                      <a:pt x="10160" y="34423"/>
                      <a:pt x="10882" y="34748"/>
                      <a:pt x="11651" y="34884"/>
                    </a:cubicBezTo>
                    <a:cubicBezTo>
                      <a:pt x="11886" y="34925"/>
                      <a:pt x="12124" y="34946"/>
                      <a:pt x="12359" y="34946"/>
                    </a:cubicBezTo>
                    <a:cubicBezTo>
                      <a:pt x="12974" y="34946"/>
                      <a:pt x="13578" y="34800"/>
                      <a:pt x="14109" y="34477"/>
                    </a:cubicBezTo>
                    <a:cubicBezTo>
                      <a:pt x="15002" y="33928"/>
                      <a:pt x="15566" y="32975"/>
                      <a:pt x="16017" y="32030"/>
                    </a:cubicBezTo>
                    <a:cubicBezTo>
                      <a:pt x="16468" y="31085"/>
                      <a:pt x="16853" y="30084"/>
                      <a:pt x="17527" y="29284"/>
                    </a:cubicBezTo>
                    <a:cubicBezTo>
                      <a:pt x="17853" y="28896"/>
                      <a:pt x="18268" y="28562"/>
                      <a:pt x="18729" y="28345"/>
                    </a:cubicBezTo>
                    <a:cubicBezTo>
                      <a:pt x="18832" y="28394"/>
                      <a:pt x="18934" y="28448"/>
                      <a:pt x="19031" y="28511"/>
                    </a:cubicBezTo>
                    <a:cubicBezTo>
                      <a:pt x="19370" y="28718"/>
                      <a:pt x="19671" y="28979"/>
                      <a:pt x="19926" y="29284"/>
                    </a:cubicBezTo>
                    <a:cubicBezTo>
                      <a:pt x="20602" y="30084"/>
                      <a:pt x="20983" y="31082"/>
                      <a:pt x="21436" y="32030"/>
                    </a:cubicBezTo>
                    <a:cubicBezTo>
                      <a:pt x="21887" y="32977"/>
                      <a:pt x="22449" y="33928"/>
                      <a:pt x="23343" y="34477"/>
                    </a:cubicBezTo>
                    <a:cubicBezTo>
                      <a:pt x="23873" y="34800"/>
                      <a:pt x="24477" y="34946"/>
                      <a:pt x="25091" y="34946"/>
                    </a:cubicBezTo>
                    <a:cubicBezTo>
                      <a:pt x="25758" y="34946"/>
                      <a:pt x="26438" y="34774"/>
                      <a:pt x="27051" y="34474"/>
                    </a:cubicBezTo>
                    <a:cubicBezTo>
                      <a:pt x="27354" y="34328"/>
                      <a:pt x="27641" y="34148"/>
                      <a:pt x="27905" y="33938"/>
                    </a:cubicBezTo>
                    <a:cubicBezTo>
                      <a:pt x="29185" y="32926"/>
                      <a:pt x="30253" y="31475"/>
                      <a:pt x="30492" y="29865"/>
                    </a:cubicBezTo>
                    <a:cubicBezTo>
                      <a:pt x="30834" y="27533"/>
                      <a:pt x="30598" y="26723"/>
                      <a:pt x="31292" y="25247"/>
                    </a:cubicBezTo>
                    <a:cubicBezTo>
                      <a:pt x="33164" y="21243"/>
                      <a:pt x="34559" y="18545"/>
                      <a:pt x="36224" y="14447"/>
                    </a:cubicBezTo>
                    <a:cubicBezTo>
                      <a:pt x="37453" y="11416"/>
                      <a:pt x="37154" y="7815"/>
                      <a:pt x="35456" y="5025"/>
                    </a:cubicBezTo>
                    <a:cubicBezTo>
                      <a:pt x="33756" y="2235"/>
                      <a:pt x="30685" y="327"/>
                      <a:pt x="27431" y="35"/>
                    </a:cubicBezTo>
                    <a:cubicBezTo>
                      <a:pt x="27173" y="12"/>
                      <a:pt x="26908" y="1"/>
                      <a:pt x="266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0"/>
              <p:cNvSpPr/>
              <p:nvPr/>
            </p:nvSpPr>
            <p:spPr>
              <a:xfrm>
                <a:off x="-158875" y="5808625"/>
                <a:ext cx="746275" cy="861850"/>
              </a:xfrm>
              <a:custGeom>
                <a:avLst/>
                <a:gdLst/>
                <a:ahLst/>
                <a:cxnLst/>
                <a:rect l="l" t="t" r="r" b="b"/>
                <a:pathLst>
                  <a:path w="29851" h="34474" extrusionOk="0">
                    <a:moveTo>
                      <a:pt x="19034" y="1"/>
                    </a:moveTo>
                    <a:cubicBezTo>
                      <a:pt x="17725" y="1"/>
                      <a:pt x="16302" y="257"/>
                      <a:pt x="15022" y="584"/>
                    </a:cubicBezTo>
                    <a:cubicBezTo>
                      <a:pt x="13632" y="937"/>
                      <a:pt x="12209" y="1118"/>
                      <a:pt x="10786" y="1118"/>
                    </a:cubicBezTo>
                    <a:cubicBezTo>
                      <a:pt x="9465" y="1118"/>
                      <a:pt x="8145" y="962"/>
                      <a:pt x="6853" y="642"/>
                    </a:cubicBezTo>
                    <a:cubicBezTo>
                      <a:pt x="5424" y="288"/>
                      <a:pt x="3828" y="1"/>
                      <a:pt x="2415" y="1"/>
                    </a:cubicBezTo>
                    <a:cubicBezTo>
                      <a:pt x="2142" y="1"/>
                      <a:pt x="1876" y="12"/>
                      <a:pt x="1619" y="35"/>
                    </a:cubicBezTo>
                    <a:cubicBezTo>
                      <a:pt x="1071" y="81"/>
                      <a:pt x="529" y="181"/>
                      <a:pt x="0" y="332"/>
                    </a:cubicBezTo>
                    <a:cubicBezTo>
                      <a:pt x="209" y="298"/>
                      <a:pt x="420" y="283"/>
                      <a:pt x="633" y="283"/>
                    </a:cubicBezTo>
                    <a:cubicBezTo>
                      <a:pt x="1806" y="283"/>
                      <a:pt x="3009" y="754"/>
                      <a:pt x="4007" y="1301"/>
                    </a:cubicBezTo>
                    <a:cubicBezTo>
                      <a:pt x="5720" y="2237"/>
                      <a:pt x="7236" y="3498"/>
                      <a:pt x="9081" y="4194"/>
                    </a:cubicBezTo>
                    <a:cubicBezTo>
                      <a:pt x="9971" y="4528"/>
                      <a:pt x="10884" y="4660"/>
                      <a:pt x="11801" y="4660"/>
                    </a:cubicBezTo>
                    <a:cubicBezTo>
                      <a:pt x="13005" y="4660"/>
                      <a:pt x="14218" y="4433"/>
                      <a:pt x="15400" y="4138"/>
                    </a:cubicBezTo>
                    <a:cubicBezTo>
                      <a:pt x="17098" y="3711"/>
                      <a:pt x="18831" y="3135"/>
                      <a:pt x="20597" y="3135"/>
                    </a:cubicBezTo>
                    <a:cubicBezTo>
                      <a:pt x="20885" y="3135"/>
                      <a:pt x="21173" y="3150"/>
                      <a:pt x="21463" y="3184"/>
                    </a:cubicBezTo>
                    <a:cubicBezTo>
                      <a:pt x="25017" y="3599"/>
                      <a:pt x="26591" y="7320"/>
                      <a:pt x="26342" y="10525"/>
                    </a:cubicBezTo>
                    <a:cubicBezTo>
                      <a:pt x="26015" y="14730"/>
                      <a:pt x="23379" y="18326"/>
                      <a:pt x="22035" y="22226"/>
                    </a:cubicBezTo>
                    <a:cubicBezTo>
                      <a:pt x="21686" y="23238"/>
                      <a:pt x="21427" y="24272"/>
                      <a:pt x="21288" y="25331"/>
                    </a:cubicBezTo>
                    <a:cubicBezTo>
                      <a:pt x="21144" y="26416"/>
                      <a:pt x="21127" y="27511"/>
                      <a:pt x="21093" y="28602"/>
                    </a:cubicBezTo>
                    <a:cubicBezTo>
                      <a:pt x="21030" y="30452"/>
                      <a:pt x="20886" y="32399"/>
                      <a:pt x="19834" y="33984"/>
                    </a:cubicBezTo>
                    <a:cubicBezTo>
                      <a:pt x="19720" y="34158"/>
                      <a:pt x="19591" y="34321"/>
                      <a:pt x="19449" y="34474"/>
                    </a:cubicBezTo>
                    <a:cubicBezTo>
                      <a:pt x="19752" y="34328"/>
                      <a:pt x="20039" y="34148"/>
                      <a:pt x="20303" y="33938"/>
                    </a:cubicBezTo>
                    <a:cubicBezTo>
                      <a:pt x="21583" y="32926"/>
                      <a:pt x="22651" y="31475"/>
                      <a:pt x="22890" y="29865"/>
                    </a:cubicBezTo>
                    <a:cubicBezTo>
                      <a:pt x="23232" y="27533"/>
                      <a:pt x="22996" y="26723"/>
                      <a:pt x="23690" y="25247"/>
                    </a:cubicBezTo>
                    <a:cubicBezTo>
                      <a:pt x="25562" y="21243"/>
                      <a:pt x="26957" y="18545"/>
                      <a:pt x="28622" y="14447"/>
                    </a:cubicBezTo>
                    <a:cubicBezTo>
                      <a:pt x="29851" y="11416"/>
                      <a:pt x="29554" y="7813"/>
                      <a:pt x="27854" y="5025"/>
                    </a:cubicBezTo>
                    <a:cubicBezTo>
                      <a:pt x="26154" y="2235"/>
                      <a:pt x="23085" y="327"/>
                      <a:pt x="19829" y="35"/>
                    </a:cubicBezTo>
                    <a:cubicBezTo>
                      <a:pt x="19570" y="11"/>
                      <a:pt x="19304" y="1"/>
                      <a:pt x="19034" y="1"/>
                    </a:cubicBezTo>
                    <a:close/>
                  </a:path>
                </a:pathLst>
              </a:custGeom>
              <a:solidFill>
                <a:srgbClr val="ED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0"/>
              <p:cNvSpPr/>
              <p:nvPr/>
            </p:nvSpPr>
            <p:spPr>
              <a:xfrm>
                <a:off x="-205075" y="6127075"/>
                <a:ext cx="169700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6787" extrusionOk="0">
                    <a:moveTo>
                      <a:pt x="3394" y="0"/>
                    </a:moveTo>
                    <a:cubicBezTo>
                      <a:pt x="1519" y="0"/>
                      <a:pt x="1" y="1519"/>
                      <a:pt x="1" y="3393"/>
                    </a:cubicBezTo>
                    <a:cubicBezTo>
                      <a:pt x="1" y="5268"/>
                      <a:pt x="1519" y="6787"/>
                      <a:pt x="3394" y="6787"/>
                    </a:cubicBezTo>
                    <a:cubicBezTo>
                      <a:pt x="5268" y="6787"/>
                      <a:pt x="6787" y="5268"/>
                      <a:pt x="6787" y="3393"/>
                    </a:cubicBezTo>
                    <a:cubicBezTo>
                      <a:pt x="6787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0"/>
              <p:cNvSpPr/>
              <p:nvPr/>
            </p:nvSpPr>
            <p:spPr>
              <a:xfrm>
                <a:off x="260725" y="6127075"/>
                <a:ext cx="169725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7" extrusionOk="0">
                    <a:moveTo>
                      <a:pt x="3394" y="0"/>
                    </a:moveTo>
                    <a:cubicBezTo>
                      <a:pt x="1521" y="0"/>
                      <a:pt x="1" y="1519"/>
                      <a:pt x="1" y="3393"/>
                    </a:cubicBezTo>
                    <a:cubicBezTo>
                      <a:pt x="1" y="5268"/>
                      <a:pt x="1521" y="6787"/>
                      <a:pt x="3394" y="6787"/>
                    </a:cubicBezTo>
                    <a:cubicBezTo>
                      <a:pt x="5268" y="6787"/>
                      <a:pt x="6789" y="5268"/>
                      <a:pt x="6789" y="3393"/>
                    </a:cubicBezTo>
                    <a:cubicBezTo>
                      <a:pt x="6789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0"/>
              <p:cNvSpPr/>
              <p:nvPr/>
            </p:nvSpPr>
            <p:spPr>
              <a:xfrm>
                <a:off x="-121225" y="5962975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7" y="127"/>
                      <a:pt x="1" y="2629"/>
                      <a:pt x="167" y="5600"/>
                    </a:cubicBezTo>
                    <a:cubicBezTo>
                      <a:pt x="313" y="8295"/>
                      <a:pt x="1913" y="10447"/>
                      <a:pt x="3855" y="10729"/>
                    </a:cubicBezTo>
                    <a:cubicBezTo>
                      <a:pt x="3998" y="10748"/>
                      <a:pt x="4142" y="10758"/>
                      <a:pt x="4286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89" y="10669"/>
                      <a:pt x="7262" y="9418"/>
                      <a:pt x="7833" y="7659"/>
                    </a:cubicBezTo>
                    <a:cubicBezTo>
                      <a:pt x="8079" y="6903"/>
                      <a:pt x="8196" y="6054"/>
                      <a:pt x="8147" y="5163"/>
                    </a:cubicBezTo>
                    <a:cubicBezTo>
                      <a:pt x="8136" y="4980"/>
                      <a:pt x="8116" y="4800"/>
                      <a:pt x="8097" y="4625"/>
                    </a:cubicBezTo>
                    <a:cubicBezTo>
                      <a:pt x="7797" y="2320"/>
                      <a:pt x="6435" y="507"/>
                      <a:pt x="4762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0"/>
              <p:cNvSpPr/>
              <p:nvPr/>
            </p:nvSpPr>
            <p:spPr>
              <a:xfrm>
                <a:off x="-128725" y="5958475"/>
                <a:ext cx="205675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7" h="7982" extrusionOk="0">
                    <a:moveTo>
                      <a:pt x="4162" y="0"/>
                    </a:moveTo>
                    <a:cubicBezTo>
                      <a:pt x="4159" y="0"/>
                      <a:pt x="4156" y="0"/>
                      <a:pt x="4153" y="0"/>
                    </a:cubicBezTo>
                    <a:cubicBezTo>
                      <a:pt x="3430" y="9"/>
                      <a:pt x="2731" y="268"/>
                      <a:pt x="2145" y="654"/>
                    </a:cubicBezTo>
                    <a:cubicBezTo>
                      <a:pt x="1855" y="854"/>
                      <a:pt x="1591" y="1088"/>
                      <a:pt x="1355" y="1349"/>
                    </a:cubicBezTo>
                    <a:cubicBezTo>
                      <a:pt x="1125" y="1612"/>
                      <a:pt x="926" y="1900"/>
                      <a:pt x="760" y="2207"/>
                    </a:cubicBezTo>
                    <a:cubicBezTo>
                      <a:pt x="443" y="2810"/>
                      <a:pt x="242" y="3466"/>
                      <a:pt x="164" y="4143"/>
                    </a:cubicBezTo>
                    <a:cubicBezTo>
                      <a:pt x="1" y="5480"/>
                      <a:pt x="269" y="6783"/>
                      <a:pt x="706" y="7982"/>
                    </a:cubicBezTo>
                    <a:cubicBezTo>
                      <a:pt x="618" y="6705"/>
                      <a:pt x="560" y="5437"/>
                      <a:pt x="828" y="4258"/>
                    </a:cubicBezTo>
                    <a:cubicBezTo>
                      <a:pt x="1089" y="3083"/>
                      <a:pt x="1686" y="2004"/>
                      <a:pt x="2631" y="1370"/>
                    </a:cubicBezTo>
                    <a:cubicBezTo>
                      <a:pt x="3094" y="1048"/>
                      <a:pt x="3633" y="846"/>
                      <a:pt x="4182" y="815"/>
                    </a:cubicBezTo>
                    <a:cubicBezTo>
                      <a:pt x="4248" y="810"/>
                      <a:pt x="4313" y="808"/>
                      <a:pt x="4379" y="808"/>
                    </a:cubicBezTo>
                    <a:cubicBezTo>
                      <a:pt x="4869" y="808"/>
                      <a:pt x="5365" y="948"/>
                      <a:pt x="5828" y="1165"/>
                    </a:cubicBezTo>
                    <a:cubicBezTo>
                      <a:pt x="6884" y="1675"/>
                      <a:pt x="7682" y="2693"/>
                      <a:pt x="8226" y="3844"/>
                    </a:cubicBezTo>
                    <a:cubicBezTo>
                      <a:pt x="8123" y="3199"/>
                      <a:pt x="7897" y="2580"/>
                      <a:pt x="7564" y="2017"/>
                    </a:cubicBezTo>
                    <a:cubicBezTo>
                      <a:pt x="7221" y="1453"/>
                      <a:pt x="6745" y="938"/>
                      <a:pt x="6155" y="577"/>
                    </a:cubicBezTo>
                    <a:cubicBezTo>
                      <a:pt x="5559" y="200"/>
                      <a:pt x="4868" y="0"/>
                      <a:pt x="4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0"/>
              <p:cNvSpPr/>
              <p:nvPr/>
            </p:nvSpPr>
            <p:spPr>
              <a:xfrm>
                <a:off x="-63875" y="5965200"/>
                <a:ext cx="147550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8" extrusionOk="0">
                    <a:moveTo>
                      <a:pt x="2466" y="1"/>
                    </a:moveTo>
                    <a:cubicBezTo>
                      <a:pt x="1024" y="592"/>
                      <a:pt x="0" y="2101"/>
                      <a:pt x="0" y="3868"/>
                    </a:cubicBezTo>
                    <a:cubicBezTo>
                      <a:pt x="0" y="6153"/>
                      <a:pt x="1712" y="8007"/>
                      <a:pt x="3825" y="8007"/>
                    </a:cubicBezTo>
                    <a:cubicBezTo>
                      <a:pt x="4425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2" y="4891"/>
                      <a:pt x="5824" y="4711"/>
                      <a:pt x="5803" y="4536"/>
                    </a:cubicBezTo>
                    <a:cubicBezTo>
                      <a:pt x="5503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0"/>
              <p:cNvSpPr/>
              <p:nvPr/>
            </p:nvSpPr>
            <p:spPr>
              <a:xfrm>
                <a:off x="141675" y="5944200"/>
                <a:ext cx="204875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10759" extrusionOk="0">
                    <a:moveTo>
                      <a:pt x="4028" y="0"/>
                    </a:moveTo>
                    <a:cubicBezTo>
                      <a:pt x="3971" y="0"/>
                      <a:pt x="3915" y="2"/>
                      <a:pt x="3859" y="5"/>
                    </a:cubicBezTo>
                    <a:cubicBezTo>
                      <a:pt x="1656" y="127"/>
                      <a:pt x="0" y="2631"/>
                      <a:pt x="164" y="5600"/>
                    </a:cubicBezTo>
                    <a:cubicBezTo>
                      <a:pt x="312" y="8297"/>
                      <a:pt x="1910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39" y="10758"/>
                      <a:pt x="4393" y="10757"/>
                      <a:pt x="4447" y="10754"/>
                    </a:cubicBezTo>
                    <a:cubicBezTo>
                      <a:pt x="5988" y="10669"/>
                      <a:pt x="7261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5" y="4980"/>
                      <a:pt x="8115" y="4800"/>
                      <a:pt x="8097" y="4625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59" y="90"/>
                    </a:lnTo>
                    <a:cubicBezTo>
                      <a:pt x="4519" y="31"/>
                      <a:pt x="4273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0"/>
              <p:cNvSpPr/>
              <p:nvPr/>
            </p:nvSpPr>
            <p:spPr>
              <a:xfrm>
                <a:off x="134175" y="59397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1" y="0"/>
                    </a:moveTo>
                    <a:cubicBezTo>
                      <a:pt x="4158" y="0"/>
                      <a:pt x="4155" y="0"/>
                      <a:pt x="4152" y="0"/>
                    </a:cubicBezTo>
                    <a:cubicBezTo>
                      <a:pt x="3429" y="9"/>
                      <a:pt x="2730" y="268"/>
                      <a:pt x="2144" y="656"/>
                    </a:cubicBezTo>
                    <a:cubicBezTo>
                      <a:pt x="1854" y="856"/>
                      <a:pt x="1588" y="1089"/>
                      <a:pt x="1354" y="1350"/>
                    </a:cubicBezTo>
                    <a:cubicBezTo>
                      <a:pt x="1124" y="1612"/>
                      <a:pt x="924" y="1900"/>
                      <a:pt x="759" y="2207"/>
                    </a:cubicBezTo>
                    <a:cubicBezTo>
                      <a:pt x="442" y="2811"/>
                      <a:pt x="239" y="3466"/>
                      <a:pt x="163" y="4144"/>
                    </a:cubicBezTo>
                    <a:cubicBezTo>
                      <a:pt x="0" y="5480"/>
                      <a:pt x="268" y="6783"/>
                      <a:pt x="705" y="7983"/>
                    </a:cubicBezTo>
                    <a:cubicBezTo>
                      <a:pt x="617" y="6705"/>
                      <a:pt x="559" y="5438"/>
                      <a:pt x="827" y="4258"/>
                    </a:cubicBezTo>
                    <a:cubicBezTo>
                      <a:pt x="1088" y="3083"/>
                      <a:pt x="1685" y="2004"/>
                      <a:pt x="2630" y="1372"/>
                    </a:cubicBezTo>
                    <a:cubicBezTo>
                      <a:pt x="3093" y="1048"/>
                      <a:pt x="3632" y="848"/>
                      <a:pt x="4181" y="816"/>
                    </a:cubicBezTo>
                    <a:cubicBezTo>
                      <a:pt x="4245" y="811"/>
                      <a:pt x="4309" y="808"/>
                      <a:pt x="4374" y="808"/>
                    </a:cubicBezTo>
                    <a:cubicBezTo>
                      <a:pt x="4865" y="808"/>
                      <a:pt x="5362" y="947"/>
                      <a:pt x="5827" y="1165"/>
                    </a:cubicBezTo>
                    <a:cubicBezTo>
                      <a:pt x="6883" y="1675"/>
                      <a:pt x="7681" y="2694"/>
                      <a:pt x="8225" y="3846"/>
                    </a:cubicBezTo>
                    <a:cubicBezTo>
                      <a:pt x="8122" y="3200"/>
                      <a:pt x="7897" y="2580"/>
                      <a:pt x="7563" y="2019"/>
                    </a:cubicBezTo>
                    <a:cubicBezTo>
                      <a:pt x="7220" y="1453"/>
                      <a:pt x="6744" y="938"/>
                      <a:pt x="6154" y="578"/>
                    </a:cubicBezTo>
                    <a:cubicBezTo>
                      <a:pt x="5558" y="200"/>
                      <a:pt x="4867" y="0"/>
                      <a:pt x="4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0"/>
              <p:cNvSpPr/>
              <p:nvPr/>
            </p:nvSpPr>
            <p:spPr>
              <a:xfrm>
                <a:off x="199000" y="5946475"/>
                <a:ext cx="147550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6" extrusionOk="0">
                    <a:moveTo>
                      <a:pt x="2466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2" y="8006"/>
                      <a:pt x="3826" y="8006"/>
                    </a:cubicBezTo>
                    <a:cubicBezTo>
                      <a:pt x="3829" y="8006"/>
                      <a:pt x="3832" y="8006"/>
                      <a:pt x="3836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2" y="4890"/>
                      <a:pt x="5822" y="4711"/>
                      <a:pt x="5804" y="4536"/>
                    </a:cubicBezTo>
                    <a:cubicBezTo>
                      <a:pt x="5504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0"/>
              <p:cNvSpPr/>
              <p:nvPr/>
            </p:nvSpPr>
            <p:spPr>
              <a:xfrm>
                <a:off x="-19350" y="6252850"/>
                <a:ext cx="250150" cy="145575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3" extrusionOk="0">
                    <a:moveTo>
                      <a:pt x="8647" y="1"/>
                    </a:moveTo>
                    <a:cubicBezTo>
                      <a:pt x="8534" y="1"/>
                      <a:pt x="8414" y="9"/>
                      <a:pt x="8287" y="23"/>
                    </a:cubicBezTo>
                    <a:lnTo>
                      <a:pt x="8285" y="20"/>
                    </a:lnTo>
                    <a:cubicBezTo>
                      <a:pt x="7451" y="113"/>
                      <a:pt x="6329" y="476"/>
                      <a:pt x="5033" y="584"/>
                    </a:cubicBezTo>
                    <a:cubicBezTo>
                      <a:pt x="4682" y="615"/>
                      <a:pt x="4336" y="625"/>
                      <a:pt x="4000" y="625"/>
                    </a:cubicBezTo>
                    <a:cubicBezTo>
                      <a:pt x="3288" y="625"/>
                      <a:pt x="2619" y="579"/>
                      <a:pt x="2043" y="579"/>
                    </a:cubicBezTo>
                    <a:cubicBezTo>
                      <a:pt x="1835" y="579"/>
                      <a:pt x="1638" y="585"/>
                      <a:pt x="1456" y="601"/>
                    </a:cubicBezTo>
                    <a:cubicBezTo>
                      <a:pt x="551" y="678"/>
                      <a:pt x="0" y="1013"/>
                      <a:pt x="97" y="2128"/>
                    </a:cubicBezTo>
                    <a:lnTo>
                      <a:pt x="99" y="2171"/>
                    </a:lnTo>
                    <a:cubicBezTo>
                      <a:pt x="299" y="4268"/>
                      <a:pt x="2357" y="5822"/>
                      <a:pt x="4819" y="5822"/>
                    </a:cubicBezTo>
                    <a:cubicBezTo>
                      <a:pt x="4983" y="5822"/>
                      <a:pt x="5149" y="5815"/>
                      <a:pt x="5316" y="5801"/>
                    </a:cubicBezTo>
                    <a:cubicBezTo>
                      <a:pt x="5736" y="5766"/>
                      <a:pt x="6153" y="5684"/>
                      <a:pt x="6556" y="5559"/>
                    </a:cubicBezTo>
                    <a:cubicBezTo>
                      <a:pt x="8602" y="4918"/>
                      <a:pt x="10005" y="3200"/>
                      <a:pt x="9844" y="1301"/>
                    </a:cubicBezTo>
                    <a:cubicBezTo>
                      <a:pt x="9760" y="299"/>
                      <a:pt x="9333" y="1"/>
                      <a:pt x="8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0"/>
              <p:cNvSpPr/>
              <p:nvPr/>
            </p:nvSpPr>
            <p:spPr>
              <a:xfrm>
                <a:off x="17050" y="6253375"/>
                <a:ext cx="170775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2258" extrusionOk="0">
                    <a:moveTo>
                      <a:pt x="6829" y="1"/>
                    </a:moveTo>
                    <a:cubicBezTo>
                      <a:pt x="5995" y="94"/>
                      <a:pt x="4873" y="457"/>
                      <a:pt x="3577" y="565"/>
                    </a:cubicBezTo>
                    <a:cubicBezTo>
                      <a:pt x="3227" y="595"/>
                      <a:pt x="2881" y="605"/>
                      <a:pt x="2545" y="605"/>
                    </a:cubicBezTo>
                    <a:cubicBezTo>
                      <a:pt x="1828" y="605"/>
                      <a:pt x="1155" y="559"/>
                      <a:pt x="576" y="559"/>
                    </a:cubicBezTo>
                    <a:cubicBezTo>
                      <a:pt x="372" y="559"/>
                      <a:pt x="179" y="565"/>
                      <a:pt x="0" y="580"/>
                    </a:cubicBezTo>
                    <a:cubicBezTo>
                      <a:pt x="62" y="663"/>
                      <a:pt x="1298" y="2257"/>
                      <a:pt x="3245" y="2257"/>
                    </a:cubicBezTo>
                    <a:cubicBezTo>
                      <a:pt x="3497" y="2257"/>
                      <a:pt x="3761" y="2230"/>
                      <a:pt x="4036" y="2170"/>
                    </a:cubicBezTo>
                    <a:cubicBezTo>
                      <a:pt x="6488" y="1635"/>
                      <a:pt x="6831" y="4"/>
                      <a:pt x="6831" y="4"/>
                    </a:cubicBezTo>
                    <a:lnTo>
                      <a:pt x="68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0"/>
              <p:cNvSpPr/>
              <p:nvPr/>
            </p:nvSpPr>
            <p:spPr>
              <a:xfrm>
                <a:off x="-16900" y="6305700"/>
                <a:ext cx="16142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3709" extrusionOk="0">
                    <a:moveTo>
                      <a:pt x="936" y="1"/>
                    </a:moveTo>
                    <a:cubicBezTo>
                      <a:pt x="638" y="1"/>
                      <a:pt x="327" y="19"/>
                      <a:pt x="1" y="57"/>
                    </a:cubicBezTo>
                    <a:cubicBezTo>
                      <a:pt x="201" y="2154"/>
                      <a:pt x="2261" y="3708"/>
                      <a:pt x="4721" y="3708"/>
                    </a:cubicBezTo>
                    <a:cubicBezTo>
                      <a:pt x="4885" y="3708"/>
                      <a:pt x="5051" y="3701"/>
                      <a:pt x="5218" y="3687"/>
                    </a:cubicBezTo>
                    <a:cubicBezTo>
                      <a:pt x="5638" y="3652"/>
                      <a:pt x="6053" y="3570"/>
                      <a:pt x="6457" y="3445"/>
                    </a:cubicBezTo>
                    <a:cubicBezTo>
                      <a:pt x="5867" y="2270"/>
                      <a:pt x="4284" y="1"/>
                      <a:pt x="93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0"/>
              <p:cNvSpPr/>
              <p:nvPr/>
            </p:nvSpPr>
            <p:spPr>
              <a:xfrm>
                <a:off x="-18150" y="6247475"/>
                <a:ext cx="2438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2121" extrusionOk="0">
                    <a:moveTo>
                      <a:pt x="8195" y="1"/>
                    </a:moveTo>
                    <a:cubicBezTo>
                      <a:pt x="8084" y="1"/>
                      <a:pt x="7972" y="9"/>
                      <a:pt x="7861" y="25"/>
                    </a:cubicBezTo>
                    <a:cubicBezTo>
                      <a:pt x="7362" y="96"/>
                      <a:pt x="6881" y="262"/>
                      <a:pt x="6390" y="366"/>
                    </a:cubicBezTo>
                    <a:cubicBezTo>
                      <a:pt x="5881" y="476"/>
                      <a:pt x="5366" y="554"/>
                      <a:pt x="4849" y="601"/>
                    </a:cubicBezTo>
                    <a:cubicBezTo>
                      <a:pt x="4438" y="639"/>
                      <a:pt x="4026" y="658"/>
                      <a:pt x="3614" y="658"/>
                    </a:cubicBezTo>
                    <a:cubicBezTo>
                      <a:pt x="3525" y="658"/>
                      <a:pt x="3436" y="657"/>
                      <a:pt x="3347" y="655"/>
                    </a:cubicBezTo>
                    <a:cubicBezTo>
                      <a:pt x="2940" y="648"/>
                      <a:pt x="2530" y="601"/>
                      <a:pt x="2121" y="601"/>
                    </a:cubicBezTo>
                    <a:cubicBezTo>
                      <a:pt x="2035" y="601"/>
                      <a:pt x="1950" y="603"/>
                      <a:pt x="1864" y="608"/>
                    </a:cubicBezTo>
                    <a:cubicBezTo>
                      <a:pt x="1093" y="650"/>
                      <a:pt x="310" y="993"/>
                      <a:pt x="63" y="1793"/>
                    </a:cubicBezTo>
                    <a:cubicBezTo>
                      <a:pt x="0" y="1991"/>
                      <a:pt x="161" y="2121"/>
                      <a:pt x="321" y="2121"/>
                    </a:cubicBezTo>
                    <a:cubicBezTo>
                      <a:pt x="426" y="2121"/>
                      <a:pt x="531" y="2065"/>
                      <a:pt x="571" y="1935"/>
                    </a:cubicBezTo>
                    <a:cubicBezTo>
                      <a:pt x="778" y="1265"/>
                      <a:pt x="1505" y="1141"/>
                      <a:pt x="2126" y="1141"/>
                    </a:cubicBezTo>
                    <a:cubicBezTo>
                      <a:pt x="2226" y="1141"/>
                      <a:pt x="2323" y="1144"/>
                      <a:pt x="2415" y="1149"/>
                    </a:cubicBezTo>
                    <a:cubicBezTo>
                      <a:pt x="2844" y="1169"/>
                      <a:pt x="3269" y="1185"/>
                      <a:pt x="3695" y="1185"/>
                    </a:cubicBezTo>
                    <a:cubicBezTo>
                      <a:pt x="4079" y="1185"/>
                      <a:pt x="4463" y="1172"/>
                      <a:pt x="4849" y="1137"/>
                    </a:cubicBezTo>
                    <a:cubicBezTo>
                      <a:pt x="5622" y="1066"/>
                      <a:pt x="6386" y="933"/>
                      <a:pt x="7139" y="738"/>
                    </a:cubicBezTo>
                    <a:cubicBezTo>
                      <a:pt x="7440" y="660"/>
                      <a:pt x="7879" y="532"/>
                      <a:pt x="8279" y="532"/>
                    </a:cubicBezTo>
                    <a:cubicBezTo>
                      <a:pt x="8662" y="532"/>
                      <a:pt x="9010" y="650"/>
                      <a:pt x="9164" y="1043"/>
                    </a:cubicBezTo>
                    <a:cubicBezTo>
                      <a:pt x="9214" y="1168"/>
                      <a:pt x="9324" y="1222"/>
                      <a:pt x="9431" y="1222"/>
                    </a:cubicBezTo>
                    <a:cubicBezTo>
                      <a:pt x="9595" y="1222"/>
                      <a:pt x="9751" y="1095"/>
                      <a:pt x="9674" y="901"/>
                    </a:cubicBezTo>
                    <a:cubicBezTo>
                      <a:pt x="9422" y="263"/>
                      <a:pt x="8823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0"/>
              <p:cNvSpPr/>
              <p:nvPr/>
            </p:nvSpPr>
            <p:spPr>
              <a:xfrm>
                <a:off x="-119775" y="59629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2" y="1"/>
                    </a:moveTo>
                    <a:cubicBezTo>
                      <a:pt x="3943" y="1"/>
                      <a:pt x="3873" y="3"/>
                      <a:pt x="3804" y="8"/>
                    </a:cubicBezTo>
                    <a:cubicBezTo>
                      <a:pt x="3847" y="6"/>
                      <a:pt x="3891" y="5"/>
                      <a:pt x="3934" y="5"/>
                    </a:cubicBezTo>
                    <a:cubicBezTo>
                      <a:pt x="4192" y="5"/>
                      <a:pt x="4449" y="39"/>
                      <a:pt x="4700" y="105"/>
                    </a:cubicBezTo>
                    <a:lnTo>
                      <a:pt x="4702" y="105"/>
                    </a:lnTo>
                    <a:cubicBezTo>
                      <a:pt x="5277" y="267"/>
                      <a:pt x="5804" y="567"/>
                      <a:pt x="6234" y="981"/>
                    </a:cubicBezTo>
                    <a:cubicBezTo>
                      <a:pt x="6665" y="1391"/>
                      <a:pt x="7022" y="1871"/>
                      <a:pt x="7290" y="2401"/>
                    </a:cubicBezTo>
                    <a:cubicBezTo>
                      <a:pt x="7836" y="3457"/>
                      <a:pt x="8058" y="4659"/>
                      <a:pt x="8014" y="5838"/>
                    </a:cubicBezTo>
                    <a:cubicBezTo>
                      <a:pt x="7961" y="7016"/>
                      <a:pt x="7617" y="8198"/>
                      <a:pt x="6926" y="9152"/>
                    </a:cubicBezTo>
                    <a:cubicBezTo>
                      <a:pt x="6580" y="9625"/>
                      <a:pt x="6143" y="10033"/>
                      <a:pt x="5629" y="10304"/>
                    </a:cubicBezTo>
                    <a:cubicBezTo>
                      <a:pt x="5194" y="10538"/>
                      <a:pt x="4709" y="10659"/>
                      <a:pt x="4220" y="10659"/>
                    </a:cubicBezTo>
                    <a:cubicBezTo>
                      <a:pt x="4130" y="10659"/>
                      <a:pt x="4041" y="10655"/>
                      <a:pt x="3951" y="10647"/>
                    </a:cubicBezTo>
                    <a:cubicBezTo>
                      <a:pt x="3663" y="10615"/>
                      <a:pt x="3380" y="10547"/>
                      <a:pt x="3109" y="10442"/>
                    </a:cubicBezTo>
                    <a:cubicBezTo>
                      <a:pt x="2843" y="10327"/>
                      <a:pt x="2582" y="10193"/>
                      <a:pt x="2350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7"/>
                      <a:pt x="219" y="6552"/>
                      <a:pt x="182" y="5372"/>
                    </a:cubicBezTo>
                    <a:cubicBezTo>
                      <a:pt x="134" y="4191"/>
                      <a:pt x="397" y="2988"/>
                      <a:pt x="990" y="1961"/>
                    </a:cubicBezTo>
                    <a:cubicBezTo>
                      <a:pt x="1285" y="1449"/>
                      <a:pt x="1677" y="984"/>
                      <a:pt x="2155" y="632"/>
                    </a:cubicBezTo>
                    <a:cubicBezTo>
                      <a:pt x="2631" y="279"/>
                      <a:pt x="3206" y="49"/>
                      <a:pt x="3804" y="6"/>
                    </a:cubicBezTo>
                    <a:lnTo>
                      <a:pt x="3804" y="6"/>
                    </a:lnTo>
                    <a:cubicBezTo>
                      <a:pt x="3204" y="33"/>
                      <a:pt x="2623" y="249"/>
                      <a:pt x="2126" y="593"/>
                    </a:cubicBezTo>
                    <a:cubicBezTo>
                      <a:pt x="1631" y="937"/>
                      <a:pt x="1224" y="1398"/>
                      <a:pt x="909" y="1911"/>
                    </a:cubicBezTo>
                    <a:cubicBezTo>
                      <a:pt x="285" y="2945"/>
                      <a:pt x="1" y="4171"/>
                      <a:pt x="31" y="5376"/>
                    </a:cubicBezTo>
                    <a:cubicBezTo>
                      <a:pt x="46" y="6582"/>
                      <a:pt x="363" y="7798"/>
                      <a:pt x="1011" y="8830"/>
                    </a:cubicBezTo>
                    <a:cubicBezTo>
                      <a:pt x="1334" y="9343"/>
                      <a:pt x="1743" y="9808"/>
                      <a:pt x="2238" y="10171"/>
                    </a:cubicBezTo>
                    <a:cubicBezTo>
                      <a:pt x="2482" y="10357"/>
                      <a:pt x="2755" y="10499"/>
                      <a:pt x="3036" y="10623"/>
                    </a:cubicBezTo>
                    <a:cubicBezTo>
                      <a:pt x="3324" y="10735"/>
                      <a:pt x="3626" y="10810"/>
                      <a:pt x="3933" y="10845"/>
                    </a:cubicBezTo>
                    <a:cubicBezTo>
                      <a:pt x="4030" y="10855"/>
                      <a:pt x="4129" y="10860"/>
                      <a:pt x="4227" y="10860"/>
                    </a:cubicBezTo>
                    <a:cubicBezTo>
                      <a:pt x="4745" y="10860"/>
                      <a:pt x="5265" y="10721"/>
                      <a:pt x="5719" y="10477"/>
                    </a:cubicBezTo>
                    <a:cubicBezTo>
                      <a:pt x="6263" y="10186"/>
                      <a:pt x="6719" y="9754"/>
                      <a:pt x="7075" y="9260"/>
                    </a:cubicBezTo>
                    <a:cubicBezTo>
                      <a:pt x="7785" y="8267"/>
                      <a:pt x="8136" y="7052"/>
                      <a:pt x="8177" y="5845"/>
                    </a:cubicBezTo>
                    <a:cubicBezTo>
                      <a:pt x="8204" y="4638"/>
                      <a:pt x="7960" y="3416"/>
                      <a:pt x="7387" y="2350"/>
                    </a:cubicBezTo>
                    <a:cubicBezTo>
                      <a:pt x="7107" y="1813"/>
                      <a:pt x="6733" y="1332"/>
                      <a:pt x="6282" y="928"/>
                    </a:cubicBezTo>
                    <a:cubicBezTo>
                      <a:pt x="5834" y="522"/>
                      <a:pt x="5294" y="232"/>
                      <a:pt x="4707" y="81"/>
                    </a:cubicBezTo>
                    <a:lnTo>
                      <a:pt x="4706" y="81"/>
                    </a:lnTo>
                    <a:cubicBezTo>
                      <a:pt x="4478" y="27"/>
                      <a:pt x="4245" y="1"/>
                      <a:pt x="4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0"/>
              <p:cNvSpPr/>
              <p:nvPr/>
            </p:nvSpPr>
            <p:spPr>
              <a:xfrm>
                <a:off x="143100" y="5944150"/>
                <a:ext cx="205100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0" extrusionOk="0">
                    <a:moveTo>
                      <a:pt x="4005" y="0"/>
                    </a:moveTo>
                    <a:cubicBezTo>
                      <a:pt x="3938" y="0"/>
                      <a:pt x="3870" y="3"/>
                      <a:pt x="3802" y="7"/>
                    </a:cubicBezTo>
                    <a:cubicBezTo>
                      <a:pt x="3843" y="6"/>
                      <a:pt x="3884" y="5"/>
                      <a:pt x="3924" y="5"/>
                    </a:cubicBezTo>
                    <a:cubicBezTo>
                      <a:pt x="4185" y="5"/>
                      <a:pt x="4447" y="38"/>
                      <a:pt x="4701" y="104"/>
                    </a:cubicBezTo>
                    <a:lnTo>
                      <a:pt x="4702" y="104"/>
                    </a:lnTo>
                    <a:cubicBezTo>
                      <a:pt x="5277" y="266"/>
                      <a:pt x="5802" y="568"/>
                      <a:pt x="6233" y="982"/>
                    </a:cubicBezTo>
                    <a:cubicBezTo>
                      <a:pt x="6663" y="1390"/>
                      <a:pt x="7021" y="1870"/>
                      <a:pt x="7289" y="2400"/>
                    </a:cubicBezTo>
                    <a:cubicBezTo>
                      <a:pt x="7834" y="3456"/>
                      <a:pt x="8058" y="4658"/>
                      <a:pt x="8012" y="5839"/>
                    </a:cubicBezTo>
                    <a:cubicBezTo>
                      <a:pt x="7962" y="7016"/>
                      <a:pt x="7616" y="8199"/>
                      <a:pt x="6924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5" y="10659"/>
                      <a:pt x="4213" y="10659"/>
                    </a:cubicBezTo>
                    <a:cubicBezTo>
                      <a:pt x="4125" y="10659"/>
                      <a:pt x="4037" y="10655"/>
                      <a:pt x="3950" y="10648"/>
                    </a:cubicBezTo>
                    <a:cubicBezTo>
                      <a:pt x="3662" y="10615"/>
                      <a:pt x="3379" y="10546"/>
                      <a:pt x="3109" y="10443"/>
                    </a:cubicBezTo>
                    <a:cubicBezTo>
                      <a:pt x="2843" y="10326"/>
                      <a:pt x="2582" y="10193"/>
                      <a:pt x="2348" y="10016"/>
                    </a:cubicBezTo>
                    <a:cubicBezTo>
                      <a:pt x="1875" y="9673"/>
                      <a:pt x="1479" y="9227"/>
                      <a:pt x="1162" y="8732"/>
                    </a:cubicBezTo>
                    <a:cubicBezTo>
                      <a:pt x="529" y="7736"/>
                      <a:pt x="219" y="6551"/>
                      <a:pt x="180" y="5371"/>
                    </a:cubicBezTo>
                    <a:cubicBezTo>
                      <a:pt x="133" y="4190"/>
                      <a:pt x="396" y="2987"/>
                      <a:pt x="989" y="1960"/>
                    </a:cubicBezTo>
                    <a:cubicBezTo>
                      <a:pt x="1285" y="1448"/>
                      <a:pt x="1677" y="983"/>
                      <a:pt x="2153" y="631"/>
                    </a:cubicBezTo>
                    <a:cubicBezTo>
                      <a:pt x="2631" y="278"/>
                      <a:pt x="3204" y="48"/>
                      <a:pt x="3802" y="5"/>
                    </a:cubicBezTo>
                    <a:lnTo>
                      <a:pt x="3802" y="5"/>
                    </a:lnTo>
                    <a:cubicBezTo>
                      <a:pt x="3204" y="33"/>
                      <a:pt x="2621" y="248"/>
                      <a:pt x="2126" y="592"/>
                    </a:cubicBezTo>
                    <a:cubicBezTo>
                      <a:pt x="1631" y="936"/>
                      <a:pt x="1223" y="1397"/>
                      <a:pt x="907" y="1911"/>
                    </a:cubicBezTo>
                    <a:cubicBezTo>
                      <a:pt x="284" y="2946"/>
                      <a:pt x="1" y="4170"/>
                      <a:pt x="29" y="5375"/>
                    </a:cubicBezTo>
                    <a:cubicBezTo>
                      <a:pt x="46" y="6582"/>
                      <a:pt x="362" y="7797"/>
                      <a:pt x="1009" y="8829"/>
                    </a:cubicBezTo>
                    <a:cubicBezTo>
                      <a:pt x="1333" y="9343"/>
                      <a:pt x="1743" y="9809"/>
                      <a:pt x="2236" y="10170"/>
                    </a:cubicBezTo>
                    <a:cubicBezTo>
                      <a:pt x="2480" y="10356"/>
                      <a:pt x="2755" y="10499"/>
                      <a:pt x="3036" y="10622"/>
                    </a:cubicBezTo>
                    <a:cubicBezTo>
                      <a:pt x="3323" y="10736"/>
                      <a:pt x="3624" y="10810"/>
                      <a:pt x="3931" y="10844"/>
                    </a:cubicBezTo>
                    <a:cubicBezTo>
                      <a:pt x="4029" y="10855"/>
                      <a:pt x="4128" y="10860"/>
                      <a:pt x="4226" y="10860"/>
                    </a:cubicBezTo>
                    <a:cubicBezTo>
                      <a:pt x="4745" y="10860"/>
                      <a:pt x="5264" y="10720"/>
                      <a:pt x="5718" y="10477"/>
                    </a:cubicBezTo>
                    <a:cubicBezTo>
                      <a:pt x="6262" y="10187"/>
                      <a:pt x="6717" y="9754"/>
                      <a:pt x="7073" y="9261"/>
                    </a:cubicBezTo>
                    <a:cubicBezTo>
                      <a:pt x="7785" y="8266"/>
                      <a:pt x="8134" y="7051"/>
                      <a:pt x="8175" y="5844"/>
                    </a:cubicBezTo>
                    <a:cubicBezTo>
                      <a:pt x="8204" y="4639"/>
                      <a:pt x="7958" y="3416"/>
                      <a:pt x="7385" y="2349"/>
                    </a:cubicBezTo>
                    <a:cubicBezTo>
                      <a:pt x="7106" y="1814"/>
                      <a:pt x="6731" y="1333"/>
                      <a:pt x="6280" y="929"/>
                    </a:cubicBezTo>
                    <a:cubicBezTo>
                      <a:pt x="5833" y="522"/>
                      <a:pt x="5292" y="231"/>
                      <a:pt x="4707" y="82"/>
                    </a:cubicBezTo>
                    <a:lnTo>
                      <a:pt x="4704" y="82"/>
                    </a:lnTo>
                    <a:cubicBezTo>
                      <a:pt x="4475" y="28"/>
                      <a:pt x="4241" y="0"/>
                      <a:pt x="4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0"/>
              <p:cNvSpPr/>
              <p:nvPr/>
            </p:nvSpPr>
            <p:spPr>
              <a:xfrm>
                <a:off x="-315750" y="5394575"/>
                <a:ext cx="640475" cy="53720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21488" extrusionOk="0">
                    <a:moveTo>
                      <a:pt x="5133" y="1"/>
                    </a:moveTo>
                    <a:lnTo>
                      <a:pt x="5133" y="1"/>
                    </a:lnTo>
                    <a:cubicBezTo>
                      <a:pt x="3929" y="314"/>
                      <a:pt x="2835" y="1082"/>
                      <a:pt x="2062" y="2070"/>
                    </a:cubicBezTo>
                    <a:cubicBezTo>
                      <a:pt x="999" y="3423"/>
                      <a:pt x="487" y="5145"/>
                      <a:pt x="328" y="6858"/>
                    </a:cubicBezTo>
                    <a:cubicBezTo>
                      <a:pt x="1" y="10389"/>
                      <a:pt x="1146" y="14029"/>
                      <a:pt x="3435" y="16738"/>
                    </a:cubicBezTo>
                    <a:cubicBezTo>
                      <a:pt x="5723" y="19446"/>
                      <a:pt x="9119" y="21183"/>
                      <a:pt x="12656" y="21451"/>
                    </a:cubicBezTo>
                    <a:cubicBezTo>
                      <a:pt x="12981" y="21476"/>
                      <a:pt x="13306" y="21488"/>
                      <a:pt x="13631" y="21488"/>
                    </a:cubicBezTo>
                    <a:cubicBezTo>
                      <a:pt x="16850" y="21488"/>
                      <a:pt x="20059" y="20297"/>
                      <a:pt x="22485" y="18180"/>
                    </a:cubicBezTo>
                    <a:cubicBezTo>
                      <a:pt x="22960" y="17765"/>
                      <a:pt x="23409" y="17312"/>
                      <a:pt x="23955" y="16994"/>
                    </a:cubicBezTo>
                    <a:cubicBezTo>
                      <a:pt x="24337" y="16768"/>
                      <a:pt x="24782" y="16617"/>
                      <a:pt x="25220" y="16617"/>
                    </a:cubicBezTo>
                    <a:cubicBezTo>
                      <a:pt x="25354" y="16617"/>
                      <a:pt x="25488" y="16631"/>
                      <a:pt x="25619" y="16661"/>
                    </a:cubicBezTo>
                    <a:cubicBezTo>
                      <a:pt x="24928" y="15533"/>
                      <a:pt x="23535" y="14961"/>
                      <a:pt x="22203" y="14961"/>
                    </a:cubicBezTo>
                    <a:cubicBezTo>
                      <a:pt x="22176" y="14961"/>
                      <a:pt x="22149" y="14961"/>
                      <a:pt x="22122" y="14961"/>
                    </a:cubicBezTo>
                    <a:cubicBezTo>
                      <a:pt x="20727" y="14985"/>
                      <a:pt x="19400" y="15536"/>
                      <a:pt x="18167" y="16183"/>
                    </a:cubicBezTo>
                    <a:cubicBezTo>
                      <a:pt x="16933" y="16833"/>
                      <a:pt x="15745" y="17583"/>
                      <a:pt x="14433" y="18055"/>
                    </a:cubicBezTo>
                    <a:cubicBezTo>
                      <a:pt x="13404" y="18425"/>
                      <a:pt x="12317" y="18603"/>
                      <a:pt x="11228" y="18603"/>
                    </a:cubicBezTo>
                    <a:cubicBezTo>
                      <a:pt x="8783" y="18603"/>
                      <a:pt x="6324" y="17709"/>
                      <a:pt x="4467" y="16104"/>
                    </a:cubicBezTo>
                    <a:cubicBezTo>
                      <a:pt x="1782" y="13783"/>
                      <a:pt x="390" y="10107"/>
                      <a:pt x="677" y="6572"/>
                    </a:cubicBezTo>
                    <a:cubicBezTo>
                      <a:pt x="821" y="4812"/>
                      <a:pt x="1379" y="3041"/>
                      <a:pt x="2535" y="1711"/>
                    </a:cubicBezTo>
                    <a:cubicBezTo>
                      <a:pt x="3223" y="919"/>
                      <a:pt x="4141" y="306"/>
                      <a:pt x="51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0"/>
              <p:cNvSpPr/>
              <p:nvPr/>
            </p:nvSpPr>
            <p:spPr>
              <a:xfrm>
                <a:off x="-284000" y="5390650"/>
                <a:ext cx="616825" cy="421150"/>
              </a:xfrm>
              <a:custGeom>
                <a:avLst/>
                <a:gdLst/>
                <a:ahLst/>
                <a:cxnLst/>
                <a:rect l="l" t="t" r="r" b="b"/>
                <a:pathLst>
                  <a:path w="24673" h="16846" extrusionOk="0">
                    <a:moveTo>
                      <a:pt x="5062" y="0"/>
                    </a:moveTo>
                    <a:cubicBezTo>
                      <a:pt x="4997" y="0"/>
                      <a:pt x="4933" y="3"/>
                      <a:pt x="4868" y="7"/>
                    </a:cubicBezTo>
                    <a:cubicBezTo>
                      <a:pt x="2514" y="580"/>
                      <a:pt x="585" y="2700"/>
                      <a:pt x="304" y="5117"/>
                    </a:cubicBezTo>
                    <a:cubicBezTo>
                      <a:pt x="0" y="7713"/>
                      <a:pt x="1626" y="10413"/>
                      <a:pt x="4061" y="11361"/>
                    </a:cubicBezTo>
                    <a:cubicBezTo>
                      <a:pt x="4888" y="11683"/>
                      <a:pt x="5765" y="11813"/>
                      <a:pt x="6652" y="11813"/>
                    </a:cubicBezTo>
                    <a:cubicBezTo>
                      <a:pt x="7644" y="11813"/>
                      <a:pt x="8649" y="11651"/>
                      <a:pt x="9612" y="11415"/>
                    </a:cubicBezTo>
                    <a:cubicBezTo>
                      <a:pt x="11437" y="10968"/>
                      <a:pt x="13197" y="10264"/>
                      <a:pt x="15046" y="9922"/>
                    </a:cubicBezTo>
                    <a:cubicBezTo>
                      <a:pt x="15700" y="9801"/>
                      <a:pt x="16375" y="9728"/>
                      <a:pt x="17045" y="9728"/>
                    </a:cubicBezTo>
                    <a:cubicBezTo>
                      <a:pt x="18270" y="9728"/>
                      <a:pt x="19478" y="9970"/>
                      <a:pt x="20520" y="10596"/>
                    </a:cubicBezTo>
                    <a:cubicBezTo>
                      <a:pt x="22664" y="11879"/>
                      <a:pt x="23613" y="14442"/>
                      <a:pt x="24381" y="16827"/>
                    </a:cubicBezTo>
                    <a:cubicBezTo>
                      <a:pt x="24403" y="16832"/>
                      <a:pt x="24427" y="16840"/>
                      <a:pt x="24449" y="16846"/>
                    </a:cubicBezTo>
                    <a:lnTo>
                      <a:pt x="24468" y="16783"/>
                    </a:lnTo>
                    <a:cubicBezTo>
                      <a:pt x="24673" y="14883"/>
                      <a:pt x="24673" y="12935"/>
                      <a:pt x="24132" y="11105"/>
                    </a:cubicBezTo>
                    <a:cubicBezTo>
                      <a:pt x="23591" y="9274"/>
                      <a:pt x="22466" y="7566"/>
                      <a:pt x="20813" y="6610"/>
                    </a:cubicBezTo>
                    <a:cubicBezTo>
                      <a:pt x="19627" y="5923"/>
                      <a:pt x="18265" y="5667"/>
                      <a:pt x="16884" y="5667"/>
                    </a:cubicBezTo>
                    <a:cubicBezTo>
                      <a:pt x="16080" y="5667"/>
                      <a:pt x="15270" y="5754"/>
                      <a:pt x="14485" y="5893"/>
                    </a:cubicBezTo>
                    <a:cubicBezTo>
                      <a:pt x="12353" y="6271"/>
                      <a:pt x="10288" y="7002"/>
                      <a:pt x="8144" y="7303"/>
                    </a:cubicBezTo>
                    <a:cubicBezTo>
                      <a:pt x="7682" y="7369"/>
                      <a:pt x="7209" y="7412"/>
                      <a:pt x="6738" y="7412"/>
                    </a:cubicBezTo>
                    <a:cubicBezTo>
                      <a:pt x="5856" y="7412"/>
                      <a:pt x="4986" y="7261"/>
                      <a:pt x="4229" y="6825"/>
                    </a:cubicBezTo>
                    <a:cubicBezTo>
                      <a:pt x="2949" y="6083"/>
                      <a:pt x="2195" y="4527"/>
                      <a:pt x="2410" y="3063"/>
                    </a:cubicBezTo>
                    <a:cubicBezTo>
                      <a:pt x="2617" y="1630"/>
                      <a:pt x="3739" y="373"/>
                      <a:pt x="5137" y="2"/>
                    </a:cubicBezTo>
                    <a:cubicBezTo>
                      <a:pt x="5112" y="1"/>
                      <a:pt x="5087" y="0"/>
                      <a:pt x="50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0"/>
              <p:cNvSpPr/>
              <p:nvPr/>
            </p:nvSpPr>
            <p:spPr>
              <a:xfrm>
                <a:off x="-306000" y="5390800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6" y="1"/>
                    </a:moveTo>
                    <a:lnTo>
                      <a:pt x="5746" y="1"/>
                    </a:lnTo>
                    <a:cubicBezTo>
                      <a:pt x="5407" y="13"/>
                      <a:pt x="5072" y="62"/>
                      <a:pt x="4744" y="150"/>
                    </a:cubicBezTo>
                    <a:cubicBezTo>
                      <a:pt x="3751" y="455"/>
                      <a:pt x="2833" y="1069"/>
                      <a:pt x="2145" y="1860"/>
                    </a:cubicBezTo>
                    <a:cubicBezTo>
                      <a:pt x="989" y="3191"/>
                      <a:pt x="433" y="4963"/>
                      <a:pt x="287" y="6721"/>
                    </a:cubicBezTo>
                    <a:cubicBezTo>
                      <a:pt x="0" y="10258"/>
                      <a:pt x="1392" y="13934"/>
                      <a:pt x="4078" y="16253"/>
                    </a:cubicBezTo>
                    <a:cubicBezTo>
                      <a:pt x="5937" y="17858"/>
                      <a:pt x="8398" y="18752"/>
                      <a:pt x="10844" y="18752"/>
                    </a:cubicBezTo>
                    <a:cubicBezTo>
                      <a:pt x="11932" y="18752"/>
                      <a:pt x="13017" y="18575"/>
                      <a:pt x="14044" y="18206"/>
                    </a:cubicBezTo>
                    <a:cubicBezTo>
                      <a:pt x="15355" y="17734"/>
                      <a:pt x="16544" y="16979"/>
                      <a:pt x="17778" y="16334"/>
                    </a:cubicBezTo>
                    <a:cubicBezTo>
                      <a:pt x="19012" y="15689"/>
                      <a:pt x="20339" y="15134"/>
                      <a:pt x="21734" y="15111"/>
                    </a:cubicBezTo>
                    <a:cubicBezTo>
                      <a:pt x="21759" y="15110"/>
                      <a:pt x="21784" y="15110"/>
                      <a:pt x="21809" y="15110"/>
                    </a:cubicBezTo>
                    <a:cubicBezTo>
                      <a:pt x="23141" y="15110"/>
                      <a:pt x="24537" y="15683"/>
                      <a:pt x="25229" y="16812"/>
                    </a:cubicBezTo>
                    <a:lnTo>
                      <a:pt x="25261" y="16821"/>
                    </a:lnTo>
                    <a:cubicBezTo>
                      <a:pt x="24493" y="14436"/>
                      <a:pt x="23544" y="11873"/>
                      <a:pt x="21398" y="10589"/>
                    </a:cubicBezTo>
                    <a:cubicBezTo>
                      <a:pt x="20356" y="9963"/>
                      <a:pt x="19145" y="9720"/>
                      <a:pt x="17919" y="9720"/>
                    </a:cubicBezTo>
                    <a:cubicBezTo>
                      <a:pt x="17250" y="9720"/>
                      <a:pt x="16576" y="9793"/>
                      <a:pt x="15924" y="9914"/>
                    </a:cubicBezTo>
                    <a:cubicBezTo>
                      <a:pt x="14078" y="10260"/>
                      <a:pt x="12319" y="10962"/>
                      <a:pt x="10490" y="11409"/>
                    </a:cubicBezTo>
                    <a:cubicBezTo>
                      <a:pt x="9525" y="11644"/>
                      <a:pt x="8520" y="11807"/>
                      <a:pt x="7528" y="11807"/>
                    </a:cubicBezTo>
                    <a:cubicBezTo>
                      <a:pt x="6641" y="11807"/>
                      <a:pt x="5766" y="11677"/>
                      <a:pt x="4939" y="11355"/>
                    </a:cubicBezTo>
                    <a:cubicBezTo>
                      <a:pt x="2504" y="10407"/>
                      <a:pt x="878" y="7706"/>
                      <a:pt x="1182" y="5111"/>
                    </a:cubicBezTo>
                    <a:cubicBezTo>
                      <a:pt x="1463" y="2692"/>
                      <a:pt x="3392" y="572"/>
                      <a:pt x="5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0"/>
              <p:cNvSpPr/>
              <p:nvPr/>
            </p:nvSpPr>
            <p:spPr>
              <a:xfrm>
                <a:off x="-233875" y="5706025"/>
                <a:ext cx="259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7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0"/>
              <p:cNvSpPr/>
              <p:nvPr/>
            </p:nvSpPr>
            <p:spPr>
              <a:xfrm>
                <a:off x="-147050" y="57816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0"/>
              <p:cNvSpPr/>
              <p:nvPr/>
            </p:nvSpPr>
            <p:spPr>
              <a:xfrm>
                <a:off x="-194175" y="57407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0"/>
              <p:cNvSpPr/>
              <p:nvPr/>
            </p:nvSpPr>
            <p:spPr>
              <a:xfrm>
                <a:off x="138200" y="568987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0"/>
              <p:cNvSpPr/>
              <p:nvPr/>
            </p:nvSpPr>
            <p:spPr>
              <a:xfrm>
                <a:off x="182850" y="57246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4" y="803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0"/>
              <p:cNvSpPr/>
              <p:nvPr/>
            </p:nvSpPr>
            <p:spPr>
              <a:xfrm>
                <a:off x="180350" y="56650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7" y="1"/>
                    </a:moveTo>
                    <a:cubicBezTo>
                      <a:pt x="2" y="1"/>
                      <a:pt x="0" y="802"/>
                      <a:pt x="517" y="802"/>
                    </a:cubicBezTo>
                    <a:cubicBezTo>
                      <a:pt x="1036" y="802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0"/>
              <p:cNvSpPr/>
              <p:nvPr/>
            </p:nvSpPr>
            <p:spPr>
              <a:xfrm>
                <a:off x="158650" y="57475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0"/>
              <p:cNvSpPr/>
              <p:nvPr/>
            </p:nvSpPr>
            <p:spPr>
              <a:xfrm>
                <a:off x="-139000" y="5723375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40"/>
              <p:cNvSpPr/>
              <p:nvPr/>
            </p:nvSpPr>
            <p:spPr>
              <a:xfrm>
                <a:off x="-181175" y="5696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0"/>
              <p:cNvSpPr/>
              <p:nvPr/>
            </p:nvSpPr>
            <p:spPr>
              <a:xfrm>
                <a:off x="-102400" y="578602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0" y="0"/>
                      <a:pt x="0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0"/>
              <p:cNvSpPr/>
              <p:nvPr/>
            </p:nvSpPr>
            <p:spPr>
              <a:xfrm>
                <a:off x="-190450" y="57822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0"/>
              <p:cNvSpPr/>
              <p:nvPr/>
            </p:nvSpPr>
            <p:spPr>
              <a:xfrm>
                <a:off x="-244425" y="56595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0"/>
              <p:cNvSpPr/>
              <p:nvPr/>
            </p:nvSpPr>
            <p:spPr>
              <a:xfrm>
                <a:off x="57550" y="57810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0"/>
              <p:cNvSpPr/>
              <p:nvPr/>
            </p:nvSpPr>
            <p:spPr>
              <a:xfrm>
                <a:off x="92300" y="57550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0"/>
              <p:cNvSpPr/>
              <p:nvPr/>
            </p:nvSpPr>
            <p:spPr>
              <a:xfrm>
                <a:off x="47650" y="5734525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0"/>
              <p:cNvSpPr/>
              <p:nvPr/>
            </p:nvSpPr>
            <p:spPr>
              <a:xfrm>
                <a:off x="-268575" y="55547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4" y="1"/>
                      <a:pt x="519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0"/>
              <p:cNvSpPr/>
              <p:nvPr/>
            </p:nvSpPr>
            <p:spPr>
              <a:xfrm>
                <a:off x="-231375" y="56080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0"/>
              <p:cNvSpPr/>
              <p:nvPr/>
            </p:nvSpPr>
            <p:spPr>
              <a:xfrm>
                <a:off x="-227700" y="55689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0"/>
              <p:cNvSpPr/>
              <p:nvPr/>
            </p:nvSpPr>
            <p:spPr>
              <a:xfrm>
                <a:off x="-39175" y="56210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0"/>
              <p:cNvSpPr/>
              <p:nvPr/>
            </p:nvSpPr>
            <p:spPr>
              <a:xfrm>
                <a:off x="30900" y="55875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2" y="1"/>
                      <a:pt x="1" y="803"/>
                      <a:pt x="518" y="803"/>
                    </a:cubicBezTo>
                    <a:cubicBezTo>
                      <a:pt x="1036" y="803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0"/>
              <p:cNvSpPr/>
              <p:nvPr/>
            </p:nvSpPr>
            <p:spPr>
              <a:xfrm>
                <a:off x="114625" y="55832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0"/>
              <p:cNvSpPr/>
              <p:nvPr/>
            </p:nvSpPr>
            <p:spPr>
              <a:xfrm>
                <a:off x="12925" y="55615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0"/>
              <p:cNvSpPr/>
              <p:nvPr/>
            </p:nvSpPr>
            <p:spPr>
              <a:xfrm>
                <a:off x="-8750" y="5613600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0"/>
              <p:cNvSpPr/>
              <p:nvPr/>
            </p:nvSpPr>
            <p:spPr>
              <a:xfrm>
                <a:off x="65000" y="5560300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8" y="0"/>
                    </a:moveTo>
                    <a:cubicBezTo>
                      <a:pt x="3" y="0"/>
                      <a:pt x="1" y="802"/>
                      <a:pt x="518" y="802"/>
                    </a:cubicBezTo>
                    <a:cubicBezTo>
                      <a:pt x="1037" y="802"/>
                      <a:pt x="1037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0"/>
              <p:cNvSpPr/>
              <p:nvPr/>
            </p:nvSpPr>
            <p:spPr>
              <a:xfrm>
                <a:off x="167350" y="5800250"/>
                <a:ext cx="258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0"/>
              <p:cNvSpPr/>
              <p:nvPr/>
            </p:nvSpPr>
            <p:spPr>
              <a:xfrm>
                <a:off x="130150" y="5855450"/>
                <a:ext cx="2585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0"/>
              <p:cNvSpPr/>
              <p:nvPr/>
            </p:nvSpPr>
            <p:spPr>
              <a:xfrm>
                <a:off x="114625" y="58164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0"/>
              <p:cNvSpPr/>
              <p:nvPr/>
            </p:nvSpPr>
            <p:spPr>
              <a:xfrm>
                <a:off x="167925" y="58393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0"/>
              <p:cNvSpPr/>
              <p:nvPr/>
            </p:nvSpPr>
            <p:spPr>
              <a:xfrm>
                <a:off x="94750" y="5869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0"/>
              <p:cNvSpPr/>
              <p:nvPr/>
            </p:nvSpPr>
            <p:spPr>
              <a:xfrm>
                <a:off x="34625" y="58653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67" name="Google Shape;2467;p40"/>
          <p:cNvSpPr/>
          <p:nvPr/>
        </p:nvSpPr>
        <p:spPr>
          <a:xfrm flipH="1">
            <a:off x="5866398" y="4608500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225" y="1814259"/>
            <a:ext cx="5835674" cy="2333486"/>
          </a:xfrm>
          <a:prstGeom prst="rect">
            <a:avLst/>
          </a:prstGeom>
        </p:spPr>
      </p:pic>
      <p:sp>
        <p:nvSpPr>
          <p:cNvPr id="238" name="Google Shape;2235;p40"/>
          <p:cNvSpPr txBox="1">
            <a:spLocks/>
          </p:cNvSpPr>
          <p:nvPr/>
        </p:nvSpPr>
        <p:spPr>
          <a:xfrm>
            <a:off x="2411760" y="-843344"/>
            <a:ext cx="3888432" cy="168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12900" b="1" i="0" u="none" strike="noStrike" cap="none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IN" sz="4000" u="sng" dirty="0" smtClean="0">
                <a:solidFill>
                  <a:schemeClr val="dk1"/>
                </a:solidFill>
              </a:rPr>
              <a:t>Keywords</a:t>
            </a:r>
            <a:endParaRPr lang="en-IN" sz="4000" u="sng" dirty="0">
              <a:solidFill>
                <a:schemeClr val="dk1"/>
              </a:solidFill>
            </a:endParaRPr>
          </a:p>
        </p:txBody>
      </p:sp>
      <p:pic>
        <p:nvPicPr>
          <p:cNvPr id="235" name="Picture 2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81" y="4502173"/>
            <a:ext cx="1521462" cy="5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1" name="Google Shape;3721;p71"/>
          <p:cNvGrpSpPr/>
          <p:nvPr/>
        </p:nvGrpSpPr>
        <p:grpSpPr>
          <a:xfrm>
            <a:off x="6887581" y="2029501"/>
            <a:ext cx="1902503" cy="2917262"/>
            <a:chOff x="6887581" y="2029501"/>
            <a:chExt cx="1902503" cy="2917262"/>
          </a:xfrm>
        </p:grpSpPr>
        <p:grpSp>
          <p:nvGrpSpPr>
            <p:cNvPr id="3722" name="Google Shape;3722;p71"/>
            <p:cNvGrpSpPr/>
            <p:nvPr/>
          </p:nvGrpSpPr>
          <p:grpSpPr>
            <a:xfrm>
              <a:off x="6887581" y="2029501"/>
              <a:ext cx="1902503" cy="2917262"/>
              <a:chOff x="-3012700" y="2749325"/>
              <a:chExt cx="1992150" cy="3054725"/>
            </a:xfrm>
          </p:grpSpPr>
          <p:sp>
            <p:nvSpPr>
              <p:cNvPr id="3723" name="Google Shape;3723;p71"/>
              <p:cNvSpPr/>
              <p:nvPr/>
            </p:nvSpPr>
            <p:spPr>
              <a:xfrm>
                <a:off x="-1280975" y="4989450"/>
                <a:ext cx="260425" cy="335325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3413" extrusionOk="0">
                    <a:moveTo>
                      <a:pt x="6856" y="1"/>
                    </a:moveTo>
                    <a:lnTo>
                      <a:pt x="2615" y="4218"/>
                    </a:lnTo>
                    <a:cubicBezTo>
                      <a:pt x="2353" y="4882"/>
                      <a:pt x="0" y="10973"/>
                      <a:pt x="1502" y="13412"/>
                    </a:cubicBezTo>
                    <a:lnTo>
                      <a:pt x="10417" y="2879"/>
                    </a:lnTo>
                    <a:lnTo>
                      <a:pt x="6856" y="1"/>
                    </a:ln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71"/>
              <p:cNvSpPr/>
              <p:nvPr/>
            </p:nvSpPr>
            <p:spPr>
              <a:xfrm>
                <a:off x="-1989025" y="5207850"/>
                <a:ext cx="34230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6734" extrusionOk="0">
                    <a:moveTo>
                      <a:pt x="12948" y="0"/>
                    </a:moveTo>
                    <a:lnTo>
                      <a:pt x="7099" y="697"/>
                    </a:lnTo>
                    <a:cubicBezTo>
                      <a:pt x="6900" y="790"/>
                      <a:pt x="570" y="3804"/>
                      <a:pt x="0" y="6734"/>
                    </a:cubicBezTo>
                    <a:lnTo>
                      <a:pt x="13692" y="5022"/>
                    </a:lnTo>
                    <a:lnTo>
                      <a:pt x="12948" y="0"/>
                    </a:ln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71"/>
              <p:cNvSpPr/>
              <p:nvPr/>
            </p:nvSpPr>
            <p:spPr>
              <a:xfrm>
                <a:off x="-1635900" y="4413900"/>
                <a:ext cx="534250" cy="697200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27888" extrusionOk="0">
                    <a:moveTo>
                      <a:pt x="10989" y="1"/>
                    </a:moveTo>
                    <a:cubicBezTo>
                      <a:pt x="7548" y="1455"/>
                      <a:pt x="3614" y="2028"/>
                      <a:pt x="1" y="2177"/>
                    </a:cubicBezTo>
                    <a:cubicBezTo>
                      <a:pt x="1" y="2177"/>
                      <a:pt x="2097" y="17341"/>
                      <a:pt x="16160" y="27887"/>
                    </a:cubicBezTo>
                    <a:lnTo>
                      <a:pt x="16814" y="27240"/>
                    </a:lnTo>
                    <a:lnTo>
                      <a:pt x="21053" y="23024"/>
                    </a:lnTo>
                    <a:lnTo>
                      <a:pt x="21370" y="22711"/>
                    </a:lnTo>
                    <a:cubicBezTo>
                      <a:pt x="21370" y="22711"/>
                      <a:pt x="12455" y="14531"/>
                      <a:pt x="10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71"/>
              <p:cNvSpPr/>
              <p:nvPr/>
            </p:nvSpPr>
            <p:spPr>
              <a:xfrm>
                <a:off x="-1940175" y="4450725"/>
                <a:ext cx="30430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12172" h="31104" extrusionOk="0">
                    <a:moveTo>
                      <a:pt x="1073" y="1"/>
                    </a:moveTo>
                    <a:cubicBezTo>
                      <a:pt x="811" y="2841"/>
                      <a:pt x="1" y="15348"/>
                      <a:pt x="4112" y="31104"/>
                    </a:cubicBezTo>
                    <a:lnTo>
                      <a:pt x="5145" y="30982"/>
                    </a:lnTo>
                    <a:lnTo>
                      <a:pt x="10994" y="30285"/>
                    </a:lnTo>
                    <a:lnTo>
                      <a:pt x="11626" y="30211"/>
                    </a:lnTo>
                    <a:cubicBezTo>
                      <a:pt x="11626" y="30211"/>
                      <a:pt x="11192" y="6135"/>
                      <a:pt x="12172" y="704"/>
                    </a:cubicBezTo>
                    <a:lnTo>
                      <a:pt x="12172" y="704"/>
                    </a:lnTo>
                    <a:cubicBezTo>
                      <a:pt x="11488" y="732"/>
                      <a:pt x="10815" y="745"/>
                      <a:pt x="10160" y="745"/>
                    </a:cubicBezTo>
                    <a:cubicBezTo>
                      <a:pt x="5963" y="745"/>
                      <a:pt x="2457" y="234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71"/>
              <p:cNvSpPr/>
              <p:nvPr/>
            </p:nvSpPr>
            <p:spPr>
              <a:xfrm>
                <a:off x="-1728400" y="4442750"/>
                <a:ext cx="56925" cy="757125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30285" extrusionOk="0">
                    <a:moveTo>
                      <a:pt x="1422" y="1"/>
                    </a:moveTo>
                    <a:cubicBezTo>
                      <a:pt x="1370" y="1"/>
                      <a:pt x="1323" y="30"/>
                      <a:pt x="1313" y="98"/>
                    </a:cubicBezTo>
                    <a:cubicBezTo>
                      <a:pt x="123" y="7894"/>
                      <a:pt x="1" y="15816"/>
                      <a:pt x="950" y="23645"/>
                    </a:cubicBezTo>
                    <a:cubicBezTo>
                      <a:pt x="1216" y="25838"/>
                      <a:pt x="1565" y="28019"/>
                      <a:pt x="1999" y="30187"/>
                    </a:cubicBezTo>
                    <a:cubicBezTo>
                      <a:pt x="2012" y="30255"/>
                      <a:pt x="2061" y="30284"/>
                      <a:pt x="2113" y="30284"/>
                    </a:cubicBezTo>
                    <a:cubicBezTo>
                      <a:pt x="2192" y="30284"/>
                      <a:pt x="2277" y="30218"/>
                      <a:pt x="2257" y="30116"/>
                    </a:cubicBezTo>
                    <a:cubicBezTo>
                      <a:pt x="1487" y="26260"/>
                      <a:pt x="982" y="22357"/>
                      <a:pt x="745" y="18433"/>
                    </a:cubicBezTo>
                    <a:cubicBezTo>
                      <a:pt x="509" y="14540"/>
                      <a:pt x="536" y="10635"/>
                      <a:pt x="826" y="6745"/>
                    </a:cubicBezTo>
                    <a:cubicBezTo>
                      <a:pt x="991" y="4545"/>
                      <a:pt x="1238" y="2352"/>
                      <a:pt x="1572" y="169"/>
                    </a:cubicBezTo>
                    <a:cubicBezTo>
                      <a:pt x="1587" y="67"/>
                      <a:pt x="1500" y="1"/>
                      <a:pt x="1422" y="1"/>
                    </a:cubicBezTo>
                    <a:close/>
                  </a:path>
                </a:pathLst>
              </a:custGeom>
              <a:solidFill>
                <a:srgbClr val="439B8A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71"/>
              <p:cNvSpPr/>
              <p:nvPr/>
            </p:nvSpPr>
            <p:spPr>
              <a:xfrm>
                <a:off x="-1400750" y="4404925"/>
                <a:ext cx="272800" cy="594325"/>
              </a:xfrm>
              <a:custGeom>
                <a:avLst/>
                <a:gdLst/>
                <a:ahLst/>
                <a:cxnLst/>
                <a:rect l="l" t="t" r="r" b="b"/>
                <a:pathLst>
                  <a:path w="10912" h="23773" extrusionOk="0">
                    <a:moveTo>
                      <a:pt x="133" y="0"/>
                    </a:moveTo>
                    <a:cubicBezTo>
                      <a:pt x="66" y="0"/>
                      <a:pt x="0" y="43"/>
                      <a:pt x="3" y="129"/>
                    </a:cubicBezTo>
                    <a:cubicBezTo>
                      <a:pt x="83" y="3592"/>
                      <a:pt x="725" y="7036"/>
                      <a:pt x="1872" y="10304"/>
                    </a:cubicBezTo>
                    <a:cubicBezTo>
                      <a:pt x="3020" y="13570"/>
                      <a:pt x="4664" y="16663"/>
                      <a:pt x="6747" y="19431"/>
                    </a:cubicBezTo>
                    <a:cubicBezTo>
                      <a:pt x="7908" y="20978"/>
                      <a:pt x="9206" y="22419"/>
                      <a:pt x="10625" y="23736"/>
                    </a:cubicBezTo>
                    <a:cubicBezTo>
                      <a:pt x="10653" y="23762"/>
                      <a:pt x="10684" y="23773"/>
                      <a:pt x="10714" y="23773"/>
                    </a:cubicBezTo>
                    <a:cubicBezTo>
                      <a:pt x="10819" y="23773"/>
                      <a:pt x="10912" y="23639"/>
                      <a:pt x="10813" y="23548"/>
                    </a:cubicBezTo>
                    <a:cubicBezTo>
                      <a:pt x="8291" y="21205"/>
                      <a:pt x="6155" y="18463"/>
                      <a:pt x="4483" y="15456"/>
                    </a:cubicBezTo>
                    <a:cubicBezTo>
                      <a:pt x="2813" y="12461"/>
                      <a:pt x="1613" y="9229"/>
                      <a:pt x="922" y="5872"/>
                    </a:cubicBezTo>
                    <a:cubicBezTo>
                      <a:pt x="532" y="3980"/>
                      <a:pt x="315" y="2060"/>
                      <a:pt x="271" y="129"/>
                    </a:cubicBez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rgbClr val="439B8A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71"/>
              <p:cNvSpPr/>
              <p:nvPr/>
            </p:nvSpPr>
            <p:spPr>
              <a:xfrm>
                <a:off x="-2244825" y="3749350"/>
                <a:ext cx="3404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297" extrusionOk="0">
                    <a:moveTo>
                      <a:pt x="10456" y="0"/>
                    </a:moveTo>
                    <a:lnTo>
                      <a:pt x="0" y="2643"/>
                    </a:lnTo>
                    <a:lnTo>
                      <a:pt x="3795" y="8297"/>
                    </a:lnTo>
                    <a:lnTo>
                      <a:pt x="13619" y="7331"/>
                    </a:lnTo>
                    <a:lnTo>
                      <a:pt x="10456" y="0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71"/>
              <p:cNvSpPr/>
              <p:nvPr/>
            </p:nvSpPr>
            <p:spPr>
              <a:xfrm>
                <a:off x="-1997975" y="3607975"/>
                <a:ext cx="672850" cy="861375"/>
              </a:xfrm>
              <a:custGeom>
                <a:avLst/>
                <a:gdLst/>
                <a:ahLst/>
                <a:cxnLst/>
                <a:rect l="l" t="t" r="r" b="b"/>
                <a:pathLst>
                  <a:path w="26914" h="34455" extrusionOk="0">
                    <a:moveTo>
                      <a:pt x="15066" y="0"/>
                    </a:moveTo>
                    <a:cubicBezTo>
                      <a:pt x="14954" y="0"/>
                      <a:pt x="14842" y="2"/>
                      <a:pt x="14728" y="6"/>
                    </a:cubicBezTo>
                    <a:lnTo>
                      <a:pt x="14784" y="111"/>
                    </a:lnTo>
                    <a:cubicBezTo>
                      <a:pt x="13668" y="1257"/>
                      <a:pt x="12071" y="1917"/>
                      <a:pt x="10471" y="1917"/>
                    </a:cubicBezTo>
                    <a:cubicBezTo>
                      <a:pt x="10374" y="1917"/>
                      <a:pt x="10278" y="1914"/>
                      <a:pt x="10182" y="1909"/>
                    </a:cubicBezTo>
                    <a:lnTo>
                      <a:pt x="10185" y="1843"/>
                    </a:lnTo>
                    <a:cubicBezTo>
                      <a:pt x="10145" y="1655"/>
                      <a:pt x="10107" y="1471"/>
                      <a:pt x="10067" y="1282"/>
                    </a:cubicBezTo>
                    <a:cubicBezTo>
                      <a:pt x="9111" y="1548"/>
                      <a:pt x="2572" y="3403"/>
                      <a:pt x="1" y="4699"/>
                    </a:cubicBezTo>
                    <a:cubicBezTo>
                      <a:pt x="1" y="4699"/>
                      <a:pt x="1970" y="11123"/>
                      <a:pt x="3175" y="13109"/>
                    </a:cubicBezTo>
                    <a:cubicBezTo>
                      <a:pt x="3175" y="13109"/>
                      <a:pt x="2850" y="30099"/>
                      <a:pt x="2752" y="33597"/>
                    </a:cubicBezTo>
                    <a:cubicBezTo>
                      <a:pt x="2752" y="33597"/>
                      <a:pt x="2975" y="33643"/>
                      <a:pt x="3385" y="33711"/>
                    </a:cubicBezTo>
                    <a:cubicBezTo>
                      <a:pt x="4769" y="33944"/>
                      <a:pt x="8277" y="34455"/>
                      <a:pt x="12472" y="34455"/>
                    </a:cubicBezTo>
                    <a:cubicBezTo>
                      <a:pt x="13128" y="34455"/>
                      <a:pt x="13800" y="34442"/>
                      <a:pt x="14484" y="34414"/>
                    </a:cubicBezTo>
                    <a:cubicBezTo>
                      <a:pt x="18097" y="34267"/>
                      <a:pt x="22033" y="33690"/>
                      <a:pt x="25473" y="32238"/>
                    </a:cubicBezTo>
                    <a:cubicBezTo>
                      <a:pt x="25963" y="32031"/>
                      <a:pt x="26444" y="31806"/>
                      <a:pt x="26914" y="31563"/>
                    </a:cubicBezTo>
                    <a:cubicBezTo>
                      <a:pt x="26914" y="31563"/>
                      <a:pt x="24433" y="17574"/>
                      <a:pt x="23687" y="11323"/>
                    </a:cubicBezTo>
                    <a:lnTo>
                      <a:pt x="25000" y="11174"/>
                    </a:lnTo>
                    <a:cubicBezTo>
                      <a:pt x="25000" y="11174"/>
                      <a:pt x="23689" y="0"/>
                      <a:pt x="15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71"/>
              <p:cNvSpPr/>
              <p:nvPr/>
            </p:nvSpPr>
            <p:spPr>
              <a:xfrm>
                <a:off x="-1923425" y="3769925"/>
                <a:ext cx="21125" cy="16902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761" extrusionOk="0">
                    <a:moveTo>
                      <a:pt x="681" y="1"/>
                    </a:moveTo>
                    <a:cubicBezTo>
                      <a:pt x="629" y="1"/>
                      <a:pt x="580" y="30"/>
                      <a:pt x="568" y="98"/>
                    </a:cubicBezTo>
                    <a:cubicBezTo>
                      <a:pt x="166" y="2252"/>
                      <a:pt x="0" y="4442"/>
                      <a:pt x="71" y="6631"/>
                    </a:cubicBezTo>
                    <a:cubicBezTo>
                      <a:pt x="75" y="6717"/>
                      <a:pt x="144" y="6760"/>
                      <a:pt x="211" y="6760"/>
                    </a:cubicBezTo>
                    <a:cubicBezTo>
                      <a:pt x="278" y="6760"/>
                      <a:pt x="342" y="6718"/>
                      <a:pt x="339" y="6631"/>
                    </a:cubicBezTo>
                    <a:cubicBezTo>
                      <a:pt x="266" y="4465"/>
                      <a:pt x="431" y="2299"/>
                      <a:pt x="826" y="169"/>
                    </a:cubicBezTo>
                    <a:cubicBezTo>
                      <a:pt x="845" y="67"/>
                      <a:pt x="759" y="1"/>
                      <a:pt x="681" y="1"/>
                    </a:cubicBezTo>
                    <a:close/>
                  </a:path>
                </a:pathLst>
              </a:custGeom>
              <a:solidFill>
                <a:srgbClr val="56B2A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71"/>
              <p:cNvSpPr/>
              <p:nvPr/>
            </p:nvSpPr>
            <p:spPr>
              <a:xfrm>
                <a:off x="-2551100" y="3448000"/>
                <a:ext cx="831875" cy="96325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38530" extrusionOk="0">
                    <a:moveTo>
                      <a:pt x="3014" y="0"/>
                    </a:moveTo>
                    <a:lnTo>
                      <a:pt x="1" y="2532"/>
                    </a:lnTo>
                    <a:lnTo>
                      <a:pt x="29651" y="37825"/>
                    </a:lnTo>
                    <a:cubicBezTo>
                      <a:pt x="30040" y="38290"/>
                      <a:pt x="30599" y="38529"/>
                      <a:pt x="31161" y="38529"/>
                    </a:cubicBezTo>
                    <a:cubicBezTo>
                      <a:pt x="31607" y="38529"/>
                      <a:pt x="32057" y="38378"/>
                      <a:pt x="32426" y="38069"/>
                    </a:cubicBezTo>
                    <a:cubicBezTo>
                      <a:pt x="32621" y="37906"/>
                      <a:pt x="32782" y="37706"/>
                      <a:pt x="32900" y="37481"/>
                    </a:cubicBezTo>
                    <a:cubicBezTo>
                      <a:pt x="33275" y="36773"/>
                      <a:pt x="33182" y="35906"/>
                      <a:pt x="32665" y="35295"/>
                    </a:cubicBezTo>
                    <a:lnTo>
                      <a:pt x="3014" y="0"/>
                    </a:lnTo>
                    <a:close/>
                  </a:path>
                </a:pathLst>
              </a:custGeom>
              <a:solidFill>
                <a:srgbClr val="C6C6C6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71"/>
              <p:cNvSpPr/>
              <p:nvPr/>
            </p:nvSpPr>
            <p:spPr>
              <a:xfrm>
                <a:off x="-2486550" y="3449675"/>
                <a:ext cx="18950" cy="14640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6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15" y="3067"/>
                    </a:lnTo>
                    <a:lnTo>
                      <a:pt x="0" y="5538"/>
                    </a:lnTo>
                    <a:lnTo>
                      <a:pt x="266" y="5855"/>
                    </a:lnTo>
                    <a:lnTo>
                      <a:pt x="514" y="3091"/>
                    </a:lnTo>
                    <a:lnTo>
                      <a:pt x="539" y="2794"/>
                    </a:lnTo>
                    <a:lnTo>
                      <a:pt x="758" y="321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71"/>
              <p:cNvSpPr/>
              <p:nvPr/>
            </p:nvSpPr>
            <p:spPr>
              <a:xfrm>
                <a:off x="-2396600" y="355675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1"/>
                    </a:lnTo>
                    <a:lnTo>
                      <a:pt x="538" y="2797"/>
                    </a:lnTo>
                    <a:lnTo>
                      <a:pt x="756" y="320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71"/>
              <p:cNvSpPr/>
              <p:nvPr/>
            </p:nvSpPr>
            <p:spPr>
              <a:xfrm>
                <a:off x="-2296225" y="3676300"/>
                <a:ext cx="1900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17" y="3065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6" y="3088"/>
                    </a:lnTo>
                    <a:lnTo>
                      <a:pt x="541" y="2793"/>
                    </a:lnTo>
                    <a:lnTo>
                      <a:pt x="760" y="321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71"/>
              <p:cNvSpPr/>
              <p:nvPr/>
            </p:nvSpPr>
            <p:spPr>
              <a:xfrm>
                <a:off x="-2206275" y="3783375"/>
                <a:ext cx="1897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855" extrusionOk="0">
                    <a:moveTo>
                      <a:pt x="491" y="0"/>
                    </a:moveTo>
                    <a:lnTo>
                      <a:pt x="246" y="2768"/>
                    </a:lnTo>
                    <a:lnTo>
                      <a:pt x="248" y="2770"/>
                    </a:lnTo>
                    <a:lnTo>
                      <a:pt x="221" y="3063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6" y="3088"/>
                    </a:lnTo>
                    <a:lnTo>
                      <a:pt x="540" y="2795"/>
                    </a:lnTo>
                    <a:lnTo>
                      <a:pt x="758" y="319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71"/>
              <p:cNvSpPr/>
              <p:nvPr/>
            </p:nvSpPr>
            <p:spPr>
              <a:xfrm>
                <a:off x="-2116875" y="3889775"/>
                <a:ext cx="1902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55" extrusionOk="0">
                    <a:moveTo>
                      <a:pt x="491" y="0"/>
                    </a:moveTo>
                    <a:lnTo>
                      <a:pt x="245" y="2768"/>
                    </a:lnTo>
                    <a:lnTo>
                      <a:pt x="218" y="3064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4" y="3088"/>
                    </a:lnTo>
                    <a:lnTo>
                      <a:pt x="542" y="2793"/>
                    </a:lnTo>
                    <a:lnTo>
                      <a:pt x="760" y="320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71"/>
              <p:cNvSpPr/>
              <p:nvPr/>
            </p:nvSpPr>
            <p:spPr>
              <a:xfrm>
                <a:off x="-2026900" y="3996850"/>
                <a:ext cx="1895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48" y="2771"/>
                    </a:lnTo>
                    <a:lnTo>
                      <a:pt x="219" y="3063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5" y="3088"/>
                    </a:lnTo>
                    <a:lnTo>
                      <a:pt x="537" y="2795"/>
                    </a:lnTo>
                    <a:lnTo>
                      <a:pt x="758" y="319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71"/>
              <p:cNvSpPr/>
              <p:nvPr/>
            </p:nvSpPr>
            <p:spPr>
              <a:xfrm>
                <a:off x="-1926475" y="4116325"/>
                <a:ext cx="18950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7" extrusionOk="0">
                    <a:moveTo>
                      <a:pt x="488" y="1"/>
                    </a:moveTo>
                    <a:lnTo>
                      <a:pt x="244" y="2770"/>
                    </a:lnTo>
                    <a:lnTo>
                      <a:pt x="217" y="3067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9" y="2796"/>
                    </a:lnTo>
                    <a:lnTo>
                      <a:pt x="758" y="323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71"/>
              <p:cNvSpPr/>
              <p:nvPr/>
            </p:nvSpPr>
            <p:spPr>
              <a:xfrm>
                <a:off x="-1836525" y="422340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90" y="1"/>
                    </a:moveTo>
                    <a:lnTo>
                      <a:pt x="244" y="2770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8" y="2797"/>
                    </a:lnTo>
                    <a:lnTo>
                      <a:pt x="756" y="319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71"/>
              <p:cNvSpPr/>
              <p:nvPr/>
            </p:nvSpPr>
            <p:spPr>
              <a:xfrm>
                <a:off x="-2549650" y="3513025"/>
                <a:ext cx="14520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793" extrusionOk="0">
                    <a:moveTo>
                      <a:pt x="0" y="1"/>
                    </a:moveTo>
                    <a:lnTo>
                      <a:pt x="270" y="321"/>
                    </a:lnTo>
                    <a:lnTo>
                      <a:pt x="2739" y="533"/>
                    </a:lnTo>
                    <a:lnTo>
                      <a:pt x="3038" y="557"/>
                    </a:lnTo>
                    <a:lnTo>
                      <a:pt x="5807" y="792"/>
                    </a:lnTo>
                    <a:lnTo>
                      <a:pt x="5539" y="474"/>
                    </a:lnTo>
                    <a:lnTo>
                      <a:pt x="3063" y="260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71"/>
              <p:cNvSpPr/>
              <p:nvPr/>
            </p:nvSpPr>
            <p:spPr>
              <a:xfrm>
                <a:off x="-2459650" y="3620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6" y="319"/>
                    </a:lnTo>
                    <a:lnTo>
                      <a:pt x="2741" y="531"/>
                    </a:lnTo>
                    <a:lnTo>
                      <a:pt x="3036" y="557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60" y="263"/>
                    </a:lnTo>
                    <a:lnTo>
                      <a:pt x="2768" y="238"/>
                    </a:lnTo>
                    <a:lnTo>
                      <a:pt x="2766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71"/>
              <p:cNvSpPr/>
              <p:nvPr/>
            </p:nvSpPr>
            <p:spPr>
              <a:xfrm>
                <a:off x="-2359275" y="3739650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0" y="0"/>
                    </a:moveTo>
                    <a:lnTo>
                      <a:pt x="270" y="320"/>
                    </a:lnTo>
                    <a:lnTo>
                      <a:pt x="2739" y="531"/>
                    </a:lnTo>
                    <a:lnTo>
                      <a:pt x="3038" y="554"/>
                    </a:lnTo>
                    <a:lnTo>
                      <a:pt x="5805" y="792"/>
                    </a:lnTo>
                    <a:lnTo>
                      <a:pt x="5538" y="473"/>
                    </a:lnTo>
                    <a:lnTo>
                      <a:pt x="3063" y="259"/>
                    </a:lnTo>
                    <a:lnTo>
                      <a:pt x="2768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71"/>
              <p:cNvSpPr/>
              <p:nvPr/>
            </p:nvSpPr>
            <p:spPr>
              <a:xfrm>
                <a:off x="-2269325" y="3846725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1" y="0"/>
                    </a:moveTo>
                    <a:lnTo>
                      <a:pt x="269" y="319"/>
                    </a:lnTo>
                    <a:lnTo>
                      <a:pt x="2743" y="529"/>
                    </a:lnTo>
                    <a:lnTo>
                      <a:pt x="3038" y="554"/>
                    </a:lnTo>
                    <a:lnTo>
                      <a:pt x="5806" y="792"/>
                    </a:lnTo>
                    <a:lnTo>
                      <a:pt x="5806" y="792"/>
                    </a:lnTo>
                    <a:lnTo>
                      <a:pt x="5540" y="473"/>
                    </a:lnTo>
                    <a:lnTo>
                      <a:pt x="3062" y="261"/>
                    </a:lnTo>
                    <a:lnTo>
                      <a:pt x="2770" y="236"/>
                    </a:lnTo>
                    <a:lnTo>
                      <a:pt x="2768" y="2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71"/>
              <p:cNvSpPr/>
              <p:nvPr/>
            </p:nvSpPr>
            <p:spPr>
              <a:xfrm>
                <a:off x="-2179925" y="3953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1" y="1"/>
                    </a:moveTo>
                    <a:lnTo>
                      <a:pt x="270" y="321"/>
                    </a:lnTo>
                    <a:lnTo>
                      <a:pt x="2740" y="531"/>
                    </a:lnTo>
                    <a:lnTo>
                      <a:pt x="3036" y="555"/>
                    </a:lnTo>
                    <a:lnTo>
                      <a:pt x="5806" y="792"/>
                    </a:lnTo>
                    <a:lnTo>
                      <a:pt x="5538" y="474"/>
                    </a:lnTo>
                    <a:lnTo>
                      <a:pt x="3064" y="260"/>
                    </a:lnTo>
                    <a:lnTo>
                      <a:pt x="2767" y="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71"/>
              <p:cNvSpPr/>
              <p:nvPr/>
            </p:nvSpPr>
            <p:spPr>
              <a:xfrm>
                <a:off x="-2089950" y="40601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8" y="320"/>
                    </a:lnTo>
                    <a:lnTo>
                      <a:pt x="2741" y="530"/>
                    </a:lnTo>
                    <a:lnTo>
                      <a:pt x="3037" y="555"/>
                    </a:lnTo>
                    <a:lnTo>
                      <a:pt x="5805" y="792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59" y="262"/>
                    </a:lnTo>
                    <a:lnTo>
                      <a:pt x="2770" y="238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71"/>
              <p:cNvSpPr/>
              <p:nvPr/>
            </p:nvSpPr>
            <p:spPr>
              <a:xfrm>
                <a:off x="-1989525" y="41796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70" y="323"/>
                    </a:lnTo>
                    <a:lnTo>
                      <a:pt x="2739" y="533"/>
                    </a:lnTo>
                    <a:lnTo>
                      <a:pt x="3036" y="556"/>
                    </a:lnTo>
                    <a:lnTo>
                      <a:pt x="5805" y="792"/>
                    </a:lnTo>
                    <a:lnTo>
                      <a:pt x="5537" y="473"/>
                    </a:lnTo>
                    <a:lnTo>
                      <a:pt x="3061" y="262"/>
                    </a:lnTo>
                    <a:lnTo>
                      <a:pt x="2766" y="2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71"/>
              <p:cNvSpPr/>
              <p:nvPr/>
            </p:nvSpPr>
            <p:spPr>
              <a:xfrm>
                <a:off x="-1899575" y="4286800"/>
                <a:ext cx="1451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1" extrusionOk="0">
                    <a:moveTo>
                      <a:pt x="0" y="0"/>
                    </a:moveTo>
                    <a:lnTo>
                      <a:pt x="268" y="319"/>
                    </a:lnTo>
                    <a:lnTo>
                      <a:pt x="2741" y="529"/>
                    </a:lnTo>
                    <a:lnTo>
                      <a:pt x="3036" y="554"/>
                    </a:lnTo>
                    <a:lnTo>
                      <a:pt x="5805" y="790"/>
                    </a:lnTo>
                    <a:lnTo>
                      <a:pt x="5538" y="473"/>
                    </a:lnTo>
                    <a:lnTo>
                      <a:pt x="3060" y="261"/>
                    </a:lnTo>
                    <a:lnTo>
                      <a:pt x="2768" y="236"/>
                    </a:lnTo>
                    <a:lnTo>
                      <a:pt x="2766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71"/>
              <p:cNvSpPr/>
              <p:nvPr/>
            </p:nvSpPr>
            <p:spPr>
              <a:xfrm>
                <a:off x="-2522875" y="3448000"/>
                <a:ext cx="803650" cy="939500"/>
              </a:xfrm>
              <a:custGeom>
                <a:avLst/>
                <a:gdLst/>
                <a:ahLst/>
                <a:cxnLst/>
                <a:rect l="l" t="t" r="r" b="b"/>
                <a:pathLst>
                  <a:path w="32146" h="37580" extrusionOk="0">
                    <a:moveTo>
                      <a:pt x="1885" y="0"/>
                    </a:moveTo>
                    <a:lnTo>
                      <a:pt x="0" y="1583"/>
                    </a:lnTo>
                    <a:lnTo>
                      <a:pt x="29653" y="36876"/>
                    </a:lnTo>
                    <a:cubicBezTo>
                      <a:pt x="30032" y="37330"/>
                      <a:pt x="30587" y="37579"/>
                      <a:pt x="31158" y="37579"/>
                    </a:cubicBezTo>
                    <a:cubicBezTo>
                      <a:pt x="31363" y="37579"/>
                      <a:pt x="31570" y="37547"/>
                      <a:pt x="31771" y="37481"/>
                    </a:cubicBezTo>
                    <a:cubicBezTo>
                      <a:pt x="32146" y="36773"/>
                      <a:pt x="32053" y="35906"/>
                      <a:pt x="31536" y="35295"/>
                    </a:cubicBezTo>
                    <a:lnTo>
                      <a:pt x="1885" y="0"/>
                    </a:lnTo>
                    <a:close/>
                  </a:path>
                </a:pathLst>
              </a:custGeom>
              <a:solidFill>
                <a:srgbClr val="02020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71"/>
              <p:cNvSpPr/>
              <p:nvPr/>
            </p:nvSpPr>
            <p:spPr>
              <a:xfrm>
                <a:off x="-2682150" y="3280825"/>
                <a:ext cx="179800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272" extrusionOk="0">
                    <a:moveTo>
                      <a:pt x="822" y="1"/>
                    </a:moveTo>
                    <a:lnTo>
                      <a:pt x="0" y="691"/>
                    </a:lnTo>
                    <a:lnTo>
                      <a:pt x="6370" y="8272"/>
                    </a:lnTo>
                    <a:lnTo>
                      <a:pt x="7192" y="758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71"/>
              <p:cNvSpPr/>
              <p:nvPr/>
            </p:nvSpPr>
            <p:spPr>
              <a:xfrm>
                <a:off x="-3012700" y="3014925"/>
                <a:ext cx="433450" cy="379725"/>
              </a:xfrm>
              <a:custGeom>
                <a:avLst/>
                <a:gdLst/>
                <a:ahLst/>
                <a:cxnLst/>
                <a:rect l="l" t="t" r="r" b="b"/>
                <a:pathLst>
                  <a:path w="17338" h="15189" extrusionOk="0">
                    <a:moveTo>
                      <a:pt x="5761" y="1"/>
                    </a:moveTo>
                    <a:cubicBezTo>
                      <a:pt x="4014" y="1"/>
                      <a:pt x="2507" y="674"/>
                      <a:pt x="1621" y="2028"/>
                    </a:cubicBezTo>
                    <a:cubicBezTo>
                      <a:pt x="1" y="4506"/>
                      <a:pt x="984" y="8452"/>
                      <a:pt x="3770" y="11462"/>
                    </a:cubicBezTo>
                    <a:cubicBezTo>
                      <a:pt x="4204" y="11930"/>
                      <a:pt x="4670" y="12366"/>
                      <a:pt x="5168" y="12762"/>
                    </a:cubicBezTo>
                    <a:cubicBezTo>
                      <a:pt x="6648" y="13950"/>
                      <a:pt x="8243" y="14708"/>
                      <a:pt x="9751" y="15020"/>
                    </a:cubicBezTo>
                    <a:cubicBezTo>
                      <a:pt x="10290" y="15132"/>
                      <a:pt x="10817" y="15189"/>
                      <a:pt x="11325" y="15189"/>
                    </a:cubicBezTo>
                    <a:cubicBezTo>
                      <a:pt x="13075" y="15189"/>
                      <a:pt x="14585" y="14517"/>
                      <a:pt x="15472" y="13159"/>
                    </a:cubicBezTo>
                    <a:cubicBezTo>
                      <a:pt x="17338" y="10308"/>
                      <a:pt x="15746" y="5501"/>
                      <a:pt x="11924" y="2428"/>
                    </a:cubicBezTo>
                    <a:cubicBezTo>
                      <a:pt x="11275" y="1905"/>
                      <a:pt x="10573" y="1447"/>
                      <a:pt x="9831" y="1066"/>
                    </a:cubicBezTo>
                    <a:cubicBezTo>
                      <a:pt x="8761" y="518"/>
                      <a:pt x="7682" y="183"/>
                      <a:pt x="6656" y="57"/>
                    </a:cubicBezTo>
                    <a:cubicBezTo>
                      <a:pt x="6352" y="20"/>
                      <a:pt x="6053" y="1"/>
                      <a:pt x="5761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71"/>
              <p:cNvSpPr/>
              <p:nvPr/>
            </p:nvSpPr>
            <p:spPr>
              <a:xfrm>
                <a:off x="-2918425" y="3016350"/>
                <a:ext cx="248000" cy="37412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14965" extrusionOk="0">
                    <a:moveTo>
                      <a:pt x="2884" y="0"/>
                    </a:moveTo>
                    <a:lnTo>
                      <a:pt x="2884" y="0"/>
                    </a:lnTo>
                    <a:cubicBezTo>
                      <a:pt x="3223" y="1176"/>
                      <a:pt x="3650" y="2346"/>
                      <a:pt x="3828" y="3485"/>
                    </a:cubicBezTo>
                    <a:cubicBezTo>
                      <a:pt x="3936" y="4183"/>
                      <a:pt x="3960" y="4898"/>
                      <a:pt x="3826" y="5597"/>
                    </a:cubicBezTo>
                    <a:cubicBezTo>
                      <a:pt x="3682" y="6339"/>
                      <a:pt x="3335" y="7017"/>
                      <a:pt x="2907" y="7632"/>
                    </a:cubicBezTo>
                    <a:cubicBezTo>
                      <a:pt x="2040" y="8883"/>
                      <a:pt x="855" y="9892"/>
                      <a:pt x="102" y="11226"/>
                    </a:cubicBezTo>
                    <a:cubicBezTo>
                      <a:pt x="67" y="11285"/>
                      <a:pt x="35" y="11346"/>
                      <a:pt x="1" y="11407"/>
                    </a:cubicBezTo>
                    <a:cubicBezTo>
                      <a:pt x="433" y="11875"/>
                      <a:pt x="899" y="12309"/>
                      <a:pt x="1397" y="12707"/>
                    </a:cubicBezTo>
                    <a:cubicBezTo>
                      <a:pt x="2877" y="13895"/>
                      <a:pt x="4472" y="14651"/>
                      <a:pt x="5980" y="14964"/>
                    </a:cubicBezTo>
                    <a:cubicBezTo>
                      <a:pt x="6080" y="14449"/>
                      <a:pt x="6273" y="13951"/>
                      <a:pt x="6514" y="13487"/>
                    </a:cubicBezTo>
                    <a:cubicBezTo>
                      <a:pt x="7270" y="12024"/>
                      <a:pt x="8456" y="10788"/>
                      <a:pt x="8953" y="9192"/>
                    </a:cubicBezTo>
                    <a:cubicBezTo>
                      <a:pt x="9919" y="6066"/>
                      <a:pt x="7419" y="3604"/>
                      <a:pt x="6060" y="1009"/>
                    </a:cubicBezTo>
                    <a:cubicBezTo>
                      <a:pt x="4990" y="461"/>
                      <a:pt x="3911" y="124"/>
                      <a:pt x="2884" y="0"/>
                    </a:cubicBezTo>
                    <a:close/>
                  </a:path>
                </a:pathLst>
              </a:custGeom>
              <a:solidFill>
                <a:srgbClr val="D7FFF7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71"/>
              <p:cNvSpPr/>
              <p:nvPr/>
            </p:nvSpPr>
            <p:spPr>
              <a:xfrm>
                <a:off x="-3010700" y="3002250"/>
                <a:ext cx="445275" cy="405100"/>
              </a:xfrm>
              <a:custGeom>
                <a:avLst/>
                <a:gdLst/>
                <a:ahLst/>
                <a:cxnLst/>
                <a:rect l="l" t="t" r="r" b="b"/>
                <a:pathLst>
                  <a:path w="17811" h="16204" extrusionOk="0">
                    <a:moveTo>
                      <a:pt x="5788" y="1014"/>
                    </a:moveTo>
                    <a:cubicBezTo>
                      <a:pt x="5871" y="1014"/>
                      <a:pt x="5956" y="1015"/>
                      <a:pt x="6041" y="1018"/>
                    </a:cubicBezTo>
                    <a:cubicBezTo>
                      <a:pt x="7875" y="1091"/>
                      <a:pt x="9848" y="1905"/>
                      <a:pt x="11598" y="3312"/>
                    </a:cubicBezTo>
                    <a:cubicBezTo>
                      <a:pt x="15183" y="6193"/>
                      <a:pt x="16695" y="10688"/>
                      <a:pt x="14968" y="13328"/>
                    </a:cubicBezTo>
                    <a:cubicBezTo>
                      <a:pt x="14180" y="14536"/>
                      <a:pt x="12829" y="15191"/>
                      <a:pt x="11148" y="15191"/>
                    </a:cubicBezTo>
                    <a:cubicBezTo>
                      <a:pt x="11063" y="15191"/>
                      <a:pt x="10978" y="15189"/>
                      <a:pt x="10892" y="15186"/>
                    </a:cubicBezTo>
                    <a:cubicBezTo>
                      <a:pt x="9058" y="15115"/>
                      <a:pt x="7085" y="14300"/>
                      <a:pt x="5334" y="12893"/>
                    </a:cubicBezTo>
                    <a:cubicBezTo>
                      <a:pt x="3583" y="11486"/>
                      <a:pt x="2271" y="9659"/>
                      <a:pt x="1641" y="7751"/>
                    </a:cubicBezTo>
                    <a:cubicBezTo>
                      <a:pt x="1021" y="5874"/>
                      <a:pt x="1134" y="4142"/>
                      <a:pt x="1963" y="2876"/>
                    </a:cubicBezTo>
                    <a:cubicBezTo>
                      <a:pt x="2171" y="2556"/>
                      <a:pt x="2426" y="2268"/>
                      <a:pt x="2717" y="2024"/>
                    </a:cubicBezTo>
                    <a:cubicBezTo>
                      <a:pt x="3503" y="1363"/>
                      <a:pt x="4556" y="1014"/>
                      <a:pt x="5788" y="1014"/>
                    </a:cubicBezTo>
                    <a:close/>
                    <a:moveTo>
                      <a:pt x="5580" y="1"/>
                    </a:moveTo>
                    <a:cubicBezTo>
                      <a:pt x="3626" y="1"/>
                      <a:pt x="2049" y="776"/>
                      <a:pt x="1119" y="2198"/>
                    </a:cubicBezTo>
                    <a:cubicBezTo>
                      <a:pt x="143" y="3691"/>
                      <a:pt x="0" y="5713"/>
                      <a:pt x="721" y="7891"/>
                    </a:cubicBezTo>
                    <a:cubicBezTo>
                      <a:pt x="1431" y="10035"/>
                      <a:pt x="2893" y="12078"/>
                      <a:pt x="4843" y="13645"/>
                    </a:cubicBezTo>
                    <a:cubicBezTo>
                      <a:pt x="6792" y="15212"/>
                      <a:pt x="8998" y="16118"/>
                      <a:pt x="11056" y="16198"/>
                    </a:cubicBezTo>
                    <a:cubicBezTo>
                      <a:pt x="11154" y="16202"/>
                      <a:pt x="11251" y="16204"/>
                      <a:pt x="11347" y="16204"/>
                    </a:cubicBezTo>
                    <a:cubicBezTo>
                      <a:pt x="12773" y="16204"/>
                      <a:pt x="13996" y="15793"/>
                      <a:pt x="14915" y="15022"/>
                    </a:cubicBezTo>
                    <a:cubicBezTo>
                      <a:pt x="15263" y="14730"/>
                      <a:pt x="15564" y="14388"/>
                      <a:pt x="15812" y="14008"/>
                    </a:cubicBezTo>
                    <a:cubicBezTo>
                      <a:pt x="17810" y="10951"/>
                      <a:pt x="16141" y="5815"/>
                      <a:pt x="12090" y="2559"/>
                    </a:cubicBezTo>
                    <a:cubicBezTo>
                      <a:pt x="10141" y="993"/>
                      <a:pt x="7934" y="86"/>
                      <a:pt x="5875" y="7"/>
                    </a:cubicBezTo>
                    <a:cubicBezTo>
                      <a:pt x="5776" y="3"/>
                      <a:pt x="5677" y="1"/>
                      <a:pt x="5580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71"/>
              <p:cNvSpPr/>
              <p:nvPr/>
            </p:nvSpPr>
            <p:spPr>
              <a:xfrm>
                <a:off x="-2449275" y="3654975"/>
                <a:ext cx="191325" cy="208925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8357" extrusionOk="0">
                    <a:moveTo>
                      <a:pt x="766" y="0"/>
                    </a:moveTo>
                    <a:cubicBezTo>
                      <a:pt x="758" y="0"/>
                      <a:pt x="749" y="0"/>
                      <a:pt x="741" y="1"/>
                    </a:cubicBezTo>
                    <a:cubicBezTo>
                      <a:pt x="160" y="23"/>
                      <a:pt x="1" y="652"/>
                      <a:pt x="124" y="1124"/>
                    </a:cubicBezTo>
                    <a:cubicBezTo>
                      <a:pt x="206" y="1424"/>
                      <a:pt x="343" y="1714"/>
                      <a:pt x="460" y="2004"/>
                    </a:cubicBezTo>
                    <a:cubicBezTo>
                      <a:pt x="589" y="2323"/>
                      <a:pt x="717" y="2645"/>
                      <a:pt x="846" y="2967"/>
                    </a:cubicBezTo>
                    <a:cubicBezTo>
                      <a:pt x="863" y="3001"/>
                      <a:pt x="877" y="3036"/>
                      <a:pt x="892" y="3072"/>
                    </a:cubicBezTo>
                    <a:cubicBezTo>
                      <a:pt x="1282" y="4438"/>
                      <a:pt x="1814" y="5762"/>
                      <a:pt x="2772" y="6834"/>
                    </a:cubicBezTo>
                    <a:cubicBezTo>
                      <a:pt x="3073" y="7179"/>
                      <a:pt x="3416" y="7484"/>
                      <a:pt x="3794" y="7743"/>
                    </a:cubicBezTo>
                    <a:cubicBezTo>
                      <a:pt x="4180" y="8006"/>
                      <a:pt x="4609" y="8240"/>
                      <a:pt x="5070" y="8328"/>
                    </a:cubicBezTo>
                    <a:cubicBezTo>
                      <a:pt x="5169" y="8347"/>
                      <a:pt x="5269" y="8357"/>
                      <a:pt x="5368" y="8357"/>
                    </a:cubicBezTo>
                    <a:cubicBezTo>
                      <a:pt x="5715" y="8357"/>
                      <a:pt x="6055" y="8239"/>
                      <a:pt x="6331" y="8018"/>
                    </a:cubicBezTo>
                    <a:cubicBezTo>
                      <a:pt x="6673" y="7746"/>
                      <a:pt x="6917" y="7372"/>
                      <a:pt x="7148" y="7004"/>
                    </a:cubicBezTo>
                    <a:cubicBezTo>
                      <a:pt x="7385" y="6624"/>
                      <a:pt x="7653" y="6063"/>
                      <a:pt x="7263" y="5679"/>
                    </a:cubicBezTo>
                    <a:cubicBezTo>
                      <a:pt x="7133" y="5551"/>
                      <a:pt x="6991" y="5501"/>
                      <a:pt x="6847" y="5501"/>
                    </a:cubicBezTo>
                    <a:cubicBezTo>
                      <a:pt x="6700" y="5501"/>
                      <a:pt x="6551" y="5553"/>
                      <a:pt x="6411" y="5629"/>
                    </a:cubicBezTo>
                    <a:cubicBezTo>
                      <a:pt x="6585" y="5323"/>
                      <a:pt x="6763" y="5018"/>
                      <a:pt x="6938" y="4712"/>
                    </a:cubicBezTo>
                    <a:cubicBezTo>
                      <a:pt x="7126" y="4384"/>
                      <a:pt x="7392" y="3889"/>
                      <a:pt x="7026" y="3572"/>
                    </a:cubicBezTo>
                    <a:cubicBezTo>
                      <a:pt x="6920" y="3480"/>
                      <a:pt x="6798" y="3444"/>
                      <a:pt x="6672" y="3444"/>
                    </a:cubicBezTo>
                    <a:cubicBezTo>
                      <a:pt x="6425" y="3444"/>
                      <a:pt x="6162" y="3583"/>
                      <a:pt x="5975" y="3719"/>
                    </a:cubicBezTo>
                    <a:cubicBezTo>
                      <a:pt x="5807" y="3845"/>
                      <a:pt x="5653" y="3989"/>
                      <a:pt x="5519" y="4150"/>
                    </a:cubicBezTo>
                    <a:cubicBezTo>
                      <a:pt x="5607" y="3746"/>
                      <a:pt x="5699" y="3345"/>
                      <a:pt x="5787" y="2943"/>
                    </a:cubicBezTo>
                    <a:cubicBezTo>
                      <a:pt x="5883" y="2511"/>
                      <a:pt x="6051" y="1936"/>
                      <a:pt x="5645" y="1606"/>
                    </a:cubicBezTo>
                    <a:cubicBezTo>
                      <a:pt x="5535" y="1516"/>
                      <a:pt x="5421" y="1479"/>
                      <a:pt x="5306" y="1479"/>
                    </a:cubicBezTo>
                    <a:cubicBezTo>
                      <a:pt x="5004" y="1479"/>
                      <a:pt x="4706" y="1738"/>
                      <a:pt x="4519" y="1967"/>
                    </a:cubicBezTo>
                    <a:cubicBezTo>
                      <a:pt x="4400" y="2113"/>
                      <a:pt x="4297" y="2272"/>
                      <a:pt x="4212" y="2440"/>
                    </a:cubicBezTo>
                    <a:cubicBezTo>
                      <a:pt x="4228" y="2241"/>
                      <a:pt x="4245" y="2045"/>
                      <a:pt x="4260" y="1846"/>
                    </a:cubicBezTo>
                    <a:cubicBezTo>
                      <a:pt x="4292" y="1472"/>
                      <a:pt x="4382" y="921"/>
                      <a:pt x="3963" y="714"/>
                    </a:cubicBezTo>
                    <a:cubicBezTo>
                      <a:pt x="3893" y="680"/>
                      <a:pt x="3825" y="665"/>
                      <a:pt x="3757" y="665"/>
                    </a:cubicBezTo>
                    <a:cubicBezTo>
                      <a:pt x="3453" y="665"/>
                      <a:pt x="3182" y="972"/>
                      <a:pt x="3007" y="1196"/>
                    </a:cubicBezTo>
                    <a:cubicBezTo>
                      <a:pt x="2858" y="1385"/>
                      <a:pt x="2684" y="1911"/>
                      <a:pt x="2584" y="2124"/>
                    </a:cubicBezTo>
                    <a:cubicBezTo>
                      <a:pt x="2424" y="1796"/>
                      <a:pt x="2160" y="1326"/>
                      <a:pt x="1936" y="1001"/>
                    </a:cubicBezTo>
                    <a:cubicBezTo>
                      <a:pt x="1657" y="597"/>
                      <a:pt x="1300" y="0"/>
                      <a:pt x="766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71"/>
              <p:cNvSpPr/>
              <p:nvPr/>
            </p:nvSpPr>
            <p:spPr>
              <a:xfrm>
                <a:off x="-2189200" y="3046100"/>
                <a:ext cx="793150" cy="598450"/>
              </a:xfrm>
              <a:custGeom>
                <a:avLst/>
                <a:gdLst/>
                <a:ahLst/>
                <a:cxnLst/>
                <a:rect l="l" t="t" r="r" b="b"/>
                <a:pathLst>
                  <a:path w="31726" h="23938" extrusionOk="0">
                    <a:moveTo>
                      <a:pt x="21287" y="0"/>
                    </a:moveTo>
                    <a:cubicBezTo>
                      <a:pt x="18151" y="2280"/>
                      <a:pt x="14536" y="3808"/>
                      <a:pt x="10716" y="4471"/>
                    </a:cubicBezTo>
                    <a:cubicBezTo>
                      <a:pt x="10287" y="4545"/>
                      <a:pt x="9834" y="4602"/>
                      <a:pt x="9390" y="4602"/>
                    </a:cubicBezTo>
                    <a:cubicBezTo>
                      <a:pt x="8647" y="4602"/>
                      <a:pt x="7930" y="4445"/>
                      <a:pt x="7392" y="3953"/>
                    </a:cubicBezTo>
                    <a:cubicBezTo>
                      <a:pt x="6835" y="3442"/>
                      <a:pt x="6597" y="2653"/>
                      <a:pt x="6606" y="1897"/>
                    </a:cubicBezTo>
                    <a:lnTo>
                      <a:pt x="6606" y="1897"/>
                    </a:lnTo>
                    <a:cubicBezTo>
                      <a:pt x="5253" y="2942"/>
                      <a:pt x="3548" y="3527"/>
                      <a:pt x="1840" y="3527"/>
                    </a:cubicBezTo>
                    <a:cubicBezTo>
                      <a:pt x="1787" y="3527"/>
                      <a:pt x="1735" y="3527"/>
                      <a:pt x="1682" y="3525"/>
                    </a:cubicBezTo>
                    <a:cubicBezTo>
                      <a:pt x="1035" y="5602"/>
                      <a:pt x="477" y="7708"/>
                      <a:pt x="274" y="9871"/>
                    </a:cubicBezTo>
                    <a:cubicBezTo>
                      <a:pt x="1" y="12810"/>
                      <a:pt x="431" y="15910"/>
                      <a:pt x="2053" y="18378"/>
                    </a:cubicBezTo>
                    <a:cubicBezTo>
                      <a:pt x="3435" y="20483"/>
                      <a:pt x="5592" y="21995"/>
                      <a:pt x="7940" y="22900"/>
                    </a:cubicBezTo>
                    <a:cubicBezTo>
                      <a:pt x="9739" y="23593"/>
                      <a:pt x="11667" y="23937"/>
                      <a:pt x="13596" y="23937"/>
                    </a:cubicBezTo>
                    <a:cubicBezTo>
                      <a:pt x="14960" y="23937"/>
                      <a:pt x="16324" y="23765"/>
                      <a:pt x="17643" y="23422"/>
                    </a:cubicBezTo>
                    <a:cubicBezTo>
                      <a:pt x="19143" y="23032"/>
                      <a:pt x="20573" y="22417"/>
                      <a:pt x="21885" y="21596"/>
                    </a:cubicBezTo>
                    <a:cubicBezTo>
                      <a:pt x="24748" y="19813"/>
                      <a:pt x="27033" y="17102"/>
                      <a:pt x="28270" y="13961"/>
                    </a:cubicBezTo>
                    <a:cubicBezTo>
                      <a:pt x="29311" y="13520"/>
                      <a:pt x="30188" y="12769"/>
                      <a:pt x="30787" y="11812"/>
                    </a:cubicBezTo>
                    <a:cubicBezTo>
                      <a:pt x="31449" y="10739"/>
                      <a:pt x="31726" y="9471"/>
                      <a:pt x="31566" y="8220"/>
                    </a:cubicBezTo>
                    <a:cubicBezTo>
                      <a:pt x="31441" y="7254"/>
                      <a:pt x="30988" y="6253"/>
                      <a:pt x="30119" y="5810"/>
                    </a:cubicBezTo>
                    <a:cubicBezTo>
                      <a:pt x="29829" y="5667"/>
                      <a:pt x="29510" y="5593"/>
                      <a:pt x="29187" y="5593"/>
                    </a:cubicBezTo>
                    <a:cubicBezTo>
                      <a:pt x="29148" y="5593"/>
                      <a:pt x="29108" y="5594"/>
                      <a:pt x="29068" y="5597"/>
                    </a:cubicBezTo>
                    <a:cubicBezTo>
                      <a:pt x="28668" y="5619"/>
                      <a:pt x="28283" y="5754"/>
                      <a:pt x="27958" y="5985"/>
                    </a:cubicBezTo>
                    <a:cubicBezTo>
                      <a:pt x="27400" y="6391"/>
                      <a:pt x="27073" y="7095"/>
                      <a:pt x="27109" y="7783"/>
                    </a:cubicBezTo>
                    <a:cubicBezTo>
                      <a:pt x="25516" y="7264"/>
                      <a:pt x="24083" y="6263"/>
                      <a:pt x="23056" y="4939"/>
                    </a:cubicBezTo>
                    <a:cubicBezTo>
                      <a:pt x="21960" y="3520"/>
                      <a:pt x="21339" y="1792"/>
                      <a:pt x="21287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71"/>
              <p:cNvSpPr/>
              <p:nvPr/>
            </p:nvSpPr>
            <p:spPr>
              <a:xfrm>
                <a:off x="-1905650" y="3434900"/>
                <a:ext cx="2168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6005" extrusionOk="0">
                    <a:moveTo>
                      <a:pt x="6978" y="0"/>
                    </a:moveTo>
                    <a:cubicBezTo>
                      <a:pt x="6765" y="0"/>
                      <a:pt x="6531" y="70"/>
                      <a:pt x="6275" y="185"/>
                    </a:cubicBezTo>
                    <a:cubicBezTo>
                      <a:pt x="5565" y="500"/>
                      <a:pt x="4691" y="1165"/>
                      <a:pt x="3643" y="1636"/>
                    </a:cubicBezTo>
                    <a:cubicBezTo>
                      <a:pt x="2648" y="2085"/>
                      <a:pt x="1676" y="2278"/>
                      <a:pt x="1026" y="2551"/>
                    </a:cubicBezTo>
                    <a:lnTo>
                      <a:pt x="1026" y="2553"/>
                    </a:lnTo>
                    <a:cubicBezTo>
                      <a:pt x="326" y="2846"/>
                      <a:pt x="1" y="3231"/>
                      <a:pt x="404" y="4127"/>
                    </a:cubicBezTo>
                    <a:cubicBezTo>
                      <a:pt x="946" y="5327"/>
                      <a:pt x="2212" y="6004"/>
                      <a:pt x="3625" y="6004"/>
                    </a:cubicBezTo>
                    <a:cubicBezTo>
                      <a:pt x="3931" y="6004"/>
                      <a:pt x="4244" y="5972"/>
                      <a:pt x="4559" y="5907"/>
                    </a:cubicBezTo>
                    <a:cubicBezTo>
                      <a:pt x="4906" y="5834"/>
                      <a:pt x="5245" y="5724"/>
                      <a:pt x="5569" y="5578"/>
                    </a:cubicBezTo>
                    <a:cubicBezTo>
                      <a:pt x="7625" y="4649"/>
                      <a:pt x="8672" y="2511"/>
                      <a:pt x="7913" y="782"/>
                    </a:cubicBezTo>
                    <a:cubicBezTo>
                      <a:pt x="7908" y="770"/>
                      <a:pt x="7903" y="760"/>
                      <a:pt x="7897" y="750"/>
                    </a:cubicBezTo>
                    <a:cubicBezTo>
                      <a:pt x="7653" y="208"/>
                      <a:pt x="7347" y="0"/>
                      <a:pt x="6978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71"/>
              <p:cNvSpPr/>
              <p:nvPr/>
            </p:nvSpPr>
            <p:spPr>
              <a:xfrm>
                <a:off x="-1880000" y="3439525"/>
                <a:ext cx="131250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3005" extrusionOk="0">
                    <a:moveTo>
                      <a:pt x="5249" y="0"/>
                    </a:moveTo>
                    <a:lnTo>
                      <a:pt x="5249" y="0"/>
                    </a:lnTo>
                    <a:cubicBezTo>
                      <a:pt x="4539" y="315"/>
                      <a:pt x="3665" y="980"/>
                      <a:pt x="2617" y="1449"/>
                    </a:cubicBezTo>
                    <a:cubicBezTo>
                      <a:pt x="1622" y="1900"/>
                      <a:pt x="650" y="2093"/>
                      <a:pt x="0" y="2366"/>
                    </a:cubicBezTo>
                    <a:lnTo>
                      <a:pt x="0" y="2368"/>
                    </a:lnTo>
                    <a:cubicBezTo>
                      <a:pt x="0" y="2368"/>
                      <a:pt x="553" y="3005"/>
                      <a:pt x="1744" y="3005"/>
                    </a:cubicBezTo>
                    <a:cubicBezTo>
                      <a:pt x="2087" y="3005"/>
                      <a:pt x="2484" y="2952"/>
                      <a:pt x="2936" y="2815"/>
                    </a:cubicBezTo>
                    <a:cubicBezTo>
                      <a:pt x="4912" y="2220"/>
                      <a:pt x="5236" y="95"/>
                      <a:pt x="5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71"/>
              <p:cNvSpPr/>
              <p:nvPr/>
            </p:nvSpPr>
            <p:spPr>
              <a:xfrm>
                <a:off x="-1792975" y="3454425"/>
                <a:ext cx="10410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127" extrusionOk="0">
                    <a:moveTo>
                      <a:pt x="3406" y="1"/>
                    </a:moveTo>
                    <a:lnTo>
                      <a:pt x="3406" y="1"/>
                    </a:lnTo>
                    <a:cubicBezTo>
                      <a:pt x="282" y="1291"/>
                      <a:pt x="1" y="3924"/>
                      <a:pt x="52" y="5126"/>
                    </a:cubicBezTo>
                    <a:cubicBezTo>
                      <a:pt x="399" y="5053"/>
                      <a:pt x="738" y="4943"/>
                      <a:pt x="1062" y="4797"/>
                    </a:cubicBezTo>
                    <a:cubicBezTo>
                      <a:pt x="3118" y="3868"/>
                      <a:pt x="4163" y="1730"/>
                      <a:pt x="340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71"/>
              <p:cNvSpPr/>
              <p:nvPr/>
            </p:nvSpPr>
            <p:spPr>
              <a:xfrm>
                <a:off x="-1917800" y="3166750"/>
                <a:ext cx="183575" cy="232700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9308" extrusionOk="0">
                    <a:moveTo>
                      <a:pt x="3347" y="0"/>
                    </a:moveTo>
                    <a:cubicBezTo>
                      <a:pt x="3237" y="0"/>
                      <a:pt x="3127" y="7"/>
                      <a:pt x="3016" y="21"/>
                    </a:cubicBezTo>
                    <a:cubicBezTo>
                      <a:pt x="1231" y="249"/>
                      <a:pt x="1" y="2265"/>
                      <a:pt x="126" y="4630"/>
                    </a:cubicBezTo>
                    <a:cubicBezTo>
                      <a:pt x="136" y="4782"/>
                      <a:pt x="148" y="4938"/>
                      <a:pt x="168" y="5096"/>
                    </a:cubicBezTo>
                    <a:cubicBezTo>
                      <a:pt x="476" y="7503"/>
                      <a:pt x="2095" y="9307"/>
                      <a:pt x="3869" y="9307"/>
                    </a:cubicBezTo>
                    <a:cubicBezTo>
                      <a:pt x="3979" y="9307"/>
                      <a:pt x="4091" y="9300"/>
                      <a:pt x="4202" y="9286"/>
                    </a:cubicBezTo>
                    <a:cubicBezTo>
                      <a:pt x="4372" y="9264"/>
                      <a:pt x="4541" y="9225"/>
                      <a:pt x="4704" y="9172"/>
                    </a:cubicBezTo>
                    <a:cubicBezTo>
                      <a:pt x="6319" y="8625"/>
                      <a:pt x="7343" y="6538"/>
                      <a:pt x="7046" y="4215"/>
                    </a:cubicBezTo>
                    <a:cubicBezTo>
                      <a:pt x="6740" y="1805"/>
                      <a:pt x="5120" y="0"/>
                      <a:pt x="3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71"/>
              <p:cNvSpPr/>
              <p:nvPr/>
            </p:nvSpPr>
            <p:spPr>
              <a:xfrm>
                <a:off x="-2152200" y="3185975"/>
                <a:ext cx="183625" cy="232650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9306" extrusionOk="0">
                    <a:moveTo>
                      <a:pt x="3345" y="1"/>
                    </a:moveTo>
                    <a:cubicBezTo>
                      <a:pt x="3235" y="1"/>
                      <a:pt x="3125" y="8"/>
                      <a:pt x="3014" y="22"/>
                    </a:cubicBezTo>
                    <a:cubicBezTo>
                      <a:pt x="1233" y="249"/>
                      <a:pt x="0" y="2266"/>
                      <a:pt x="128" y="4627"/>
                    </a:cubicBezTo>
                    <a:cubicBezTo>
                      <a:pt x="134" y="4783"/>
                      <a:pt x="148" y="4939"/>
                      <a:pt x="170" y="5093"/>
                    </a:cubicBezTo>
                    <a:cubicBezTo>
                      <a:pt x="478" y="7501"/>
                      <a:pt x="2095" y="9306"/>
                      <a:pt x="3867" y="9306"/>
                    </a:cubicBezTo>
                    <a:cubicBezTo>
                      <a:pt x="3978" y="9306"/>
                      <a:pt x="4089" y="9299"/>
                      <a:pt x="4200" y="9285"/>
                    </a:cubicBezTo>
                    <a:cubicBezTo>
                      <a:pt x="4372" y="9262"/>
                      <a:pt x="4541" y="9222"/>
                      <a:pt x="4705" y="9166"/>
                    </a:cubicBezTo>
                    <a:cubicBezTo>
                      <a:pt x="6319" y="8624"/>
                      <a:pt x="7344" y="6537"/>
                      <a:pt x="7048" y="4213"/>
                    </a:cubicBezTo>
                    <a:cubicBezTo>
                      <a:pt x="6737" y="1805"/>
                      <a:pt x="5119" y="1"/>
                      <a:pt x="3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71"/>
              <p:cNvSpPr/>
              <p:nvPr/>
            </p:nvSpPr>
            <p:spPr>
              <a:xfrm>
                <a:off x="-1914675" y="3247075"/>
                <a:ext cx="134150" cy="152350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6094" extrusionOk="0">
                    <a:moveTo>
                      <a:pt x="2243" y="1"/>
                    </a:moveTo>
                    <a:cubicBezTo>
                      <a:pt x="2143" y="1"/>
                      <a:pt x="2042" y="7"/>
                      <a:pt x="1942" y="20"/>
                    </a:cubicBezTo>
                    <a:cubicBezTo>
                      <a:pt x="1120" y="125"/>
                      <a:pt x="431" y="656"/>
                      <a:pt x="1" y="1417"/>
                    </a:cubicBezTo>
                    <a:cubicBezTo>
                      <a:pt x="11" y="1569"/>
                      <a:pt x="23" y="1725"/>
                      <a:pt x="43" y="1883"/>
                    </a:cubicBezTo>
                    <a:cubicBezTo>
                      <a:pt x="351" y="4290"/>
                      <a:pt x="1971" y="6094"/>
                      <a:pt x="3746" y="6094"/>
                    </a:cubicBezTo>
                    <a:cubicBezTo>
                      <a:pt x="3856" y="6094"/>
                      <a:pt x="3966" y="6087"/>
                      <a:pt x="4077" y="6073"/>
                    </a:cubicBezTo>
                    <a:cubicBezTo>
                      <a:pt x="4247" y="6049"/>
                      <a:pt x="4416" y="6010"/>
                      <a:pt x="4579" y="5957"/>
                    </a:cubicBezTo>
                    <a:cubicBezTo>
                      <a:pt x="5103" y="5234"/>
                      <a:pt x="5365" y="4230"/>
                      <a:pt x="5228" y="3164"/>
                    </a:cubicBezTo>
                    <a:cubicBezTo>
                      <a:pt x="4998" y="1352"/>
                      <a:pt x="3693" y="1"/>
                      <a:pt x="2243" y="1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71"/>
              <p:cNvSpPr/>
              <p:nvPr/>
            </p:nvSpPr>
            <p:spPr>
              <a:xfrm>
                <a:off x="-2149025" y="3266300"/>
                <a:ext cx="13405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6093" extrusionOk="0">
                    <a:moveTo>
                      <a:pt x="2237" y="0"/>
                    </a:moveTo>
                    <a:cubicBezTo>
                      <a:pt x="2138" y="0"/>
                      <a:pt x="2039" y="6"/>
                      <a:pt x="1939" y="19"/>
                    </a:cubicBezTo>
                    <a:cubicBezTo>
                      <a:pt x="1116" y="124"/>
                      <a:pt x="431" y="655"/>
                      <a:pt x="1" y="1414"/>
                    </a:cubicBezTo>
                    <a:cubicBezTo>
                      <a:pt x="7" y="1570"/>
                      <a:pt x="21" y="1726"/>
                      <a:pt x="43" y="1880"/>
                    </a:cubicBezTo>
                    <a:cubicBezTo>
                      <a:pt x="351" y="4288"/>
                      <a:pt x="1968" y="6093"/>
                      <a:pt x="3740" y="6093"/>
                    </a:cubicBezTo>
                    <a:cubicBezTo>
                      <a:pt x="3851" y="6093"/>
                      <a:pt x="3962" y="6086"/>
                      <a:pt x="4073" y="6072"/>
                    </a:cubicBezTo>
                    <a:cubicBezTo>
                      <a:pt x="4245" y="6049"/>
                      <a:pt x="4414" y="6009"/>
                      <a:pt x="4578" y="5953"/>
                    </a:cubicBezTo>
                    <a:cubicBezTo>
                      <a:pt x="5102" y="5233"/>
                      <a:pt x="5361" y="4233"/>
                      <a:pt x="5226" y="3170"/>
                    </a:cubicBezTo>
                    <a:cubicBezTo>
                      <a:pt x="4993" y="1351"/>
                      <a:pt x="3689" y="0"/>
                      <a:pt x="2237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71"/>
              <p:cNvSpPr/>
              <p:nvPr/>
            </p:nvSpPr>
            <p:spPr>
              <a:xfrm>
                <a:off x="-1994400" y="3387225"/>
                <a:ext cx="61425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359" extrusionOk="0">
                    <a:moveTo>
                      <a:pt x="2295" y="1"/>
                    </a:moveTo>
                    <a:cubicBezTo>
                      <a:pt x="2295" y="1"/>
                      <a:pt x="1420" y="970"/>
                      <a:pt x="710" y="1289"/>
                    </a:cubicBezTo>
                    <a:cubicBezTo>
                      <a:pt x="0" y="1607"/>
                      <a:pt x="115" y="3084"/>
                      <a:pt x="2032" y="3358"/>
                    </a:cubicBezTo>
                    <a:cubicBezTo>
                      <a:pt x="2032" y="3358"/>
                      <a:pt x="970" y="2585"/>
                      <a:pt x="1393" y="1907"/>
                    </a:cubicBezTo>
                    <a:cubicBezTo>
                      <a:pt x="1815" y="1229"/>
                      <a:pt x="2456" y="628"/>
                      <a:pt x="2295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71"/>
              <p:cNvSpPr/>
              <p:nvPr/>
            </p:nvSpPr>
            <p:spPr>
              <a:xfrm>
                <a:off x="-1748150" y="3586000"/>
                <a:ext cx="1197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791" h="2796" extrusionOk="0">
                    <a:moveTo>
                      <a:pt x="4245" y="0"/>
                    </a:moveTo>
                    <a:cubicBezTo>
                      <a:pt x="2931" y="821"/>
                      <a:pt x="1501" y="1436"/>
                      <a:pt x="1" y="1826"/>
                    </a:cubicBezTo>
                    <a:lnTo>
                      <a:pt x="74" y="2163"/>
                    </a:lnTo>
                    <a:cubicBezTo>
                      <a:pt x="114" y="2350"/>
                      <a:pt x="152" y="2534"/>
                      <a:pt x="192" y="2722"/>
                    </a:cubicBezTo>
                    <a:lnTo>
                      <a:pt x="189" y="2788"/>
                    </a:lnTo>
                    <a:cubicBezTo>
                      <a:pt x="287" y="2793"/>
                      <a:pt x="384" y="2796"/>
                      <a:pt x="482" y="2796"/>
                    </a:cubicBezTo>
                    <a:cubicBezTo>
                      <a:pt x="2081" y="2796"/>
                      <a:pt x="3676" y="2135"/>
                      <a:pt x="4791" y="990"/>
                    </a:cubicBezTo>
                    <a:lnTo>
                      <a:pt x="4735" y="885"/>
                    </a:lnTo>
                    <a:cubicBezTo>
                      <a:pt x="4570" y="592"/>
                      <a:pt x="4408" y="294"/>
                      <a:pt x="4245" y="0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71"/>
              <p:cNvSpPr/>
              <p:nvPr/>
            </p:nvSpPr>
            <p:spPr>
              <a:xfrm>
                <a:off x="-1683050" y="3319550"/>
                <a:ext cx="11667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4491" extrusionOk="0">
                    <a:moveTo>
                      <a:pt x="2243" y="1"/>
                    </a:moveTo>
                    <a:cubicBezTo>
                      <a:pt x="1004" y="1"/>
                      <a:pt x="0" y="1005"/>
                      <a:pt x="0" y="2245"/>
                    </a:cubicBezTo>
                    <a:cubicBezTo>
                      <a:pt x="0" y="3152"/>
                      <a:pt x="546" y="3972"/>
                      <a:pt x="1385" y="4319"/>
                    </a:cubicBezTo>
                    <a:cubicBezTo>
                      <a:pt x="1663" y="4435"/>
                      <a:pt x="1955" y="4491"/>
                      <a:pt x="2244" y="4491"/>
                    </a:cubicBezTo>
                    <a:cubicBezTo>
                      <a:pt x="2828" y="4491"/>
                      <a:pt x="3401" y="4263"/>
                      <a:pt x="3831" y="3835"/>
                    </a:cubicBezTo>
                    <a:cubicBezTo>
                      <a:pt x="4473" y="3192"/>
                      <a:pt x="4666" y="2226"/>
                      <a:pt x="4319" y="1387"/>
                    </a:cubicBezTo>
                    <a:cubicBezTo>
                      <a:pt x="3971" y="548"/>
                      <a:pt x="3154" y="3"/>
                      <a:pt x="2246" y="1"/>
                    </a:cubicBezTo>
                    <a:cubicBezTo>
                      <a:pt x="2245" y="1"/>
                      <a:pt x="2244" y="1"/>
                      <a:pt x="2243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71"/>
              <p:cNvSpPr/>
              <p:nvPr/>
            </p:nvSpPr>
            <p:spPr>
              <a:xfrm>
                <a:off x="-2308525" y="2749325"/>
                <a:ext cx="854725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34189" h="19656" extrusionOk="0">
                    <a:moveTo>
                      <a:pt x="18676" y="1525"/>
                    </a:moveTo>
                    <a:cubicBezTo>
                      <a:pt x="18749" y="1525"/>
                      <a:pt x="18821" y="1526"/>
                      <a:pt x="18894" y="1527"/>
                    </a:cubicBezTo>
                    <a:cubicBezTo>
                      <a:pt x="19567" y="1539"/>
                      <a:pt x="20238" y="1612"/>
                      <a:pt x="20899" y="1747"/>
                    </a:cubicBezTo>
                    <a:cubicBezTo>
                      <a:pt x="23446" y="2271"/>
                      <a:pt x="25750" y="3690"/>
                      <a:pt x="27350" y="5742"/>
                    </a:cubicBezTo>
                    <a:cubicBezTo>
                      <a:pt x="27812" y="6337"/>
                      <a:pt x="28214" y="6980"/>
                      <a:pt x="28546" y="7656"/>
                    </a:cubicBezTo>
                    <a:cubicBezTo>
                      <a:pt x="27867" y="6549"/>
                      <a:pt x="26934" y="5588"/>
                      <a:pt x="25880" y="4820"/>
                    </a:cubicBezTo>
                    <a:cubicBezTo>
                      <a:pt x="24336" y="3695"/>
                      <a:pt x="22541" y="2963"/>
                      <a:pt x="20697" y="2451"/>
                    </a:cubicBezTo>
                    <a:cubicBezTo>
                      <a:pt x="19873" y="2222"/>
                      <a:pt x="19024" y="2035"/>
                      <a:pt x="18170" y="2035"/>
                    </a:cubicBezTo>
                    <a:cubicBezTo>
                      <a:pt x="18038" y="2035"/>
                      <a:pt x="17905" y="2040"/>
                      <a:pt x="17772" y="2049"/>
                    </a:cubicBezTo>
                    <a:cubicBezTo>
                      <a:pt x="16784" y="2120"/>
                      <a:pt x="15787" y="2503"/>
                      <a:pt x="15145" y="3253"/>
                    </a:cubicBezTo>
                    <a:cubicBezTo>
                      <a:pt x="15053" y="3359"/>
                      <a:pt x="14972" y="3475"/>
                      <a:pt x="14901" y="3595"/>
                    </a:cubicBezTo>
                    <a:cubicBezTo>
                      <a:pt x="14975" y="3288"/>
                      <a:pt x="15111" y="3002"/>
                      <a:pt x="15302" y="2753"/>
                    </a:cubicBezTo>
                    <a:cubicBezTo>
                      <a:pt x="15699" y="2230"/>
                      <a:pt x="16285" y="1910"/>
                      <a:pt x="16906" y="1736"/>
                    </a:cubicBezTo>
                    <a:cubicBezTo>
                      <a:pt x="17480" y="1572"/>
                      <a:pt x="18080" y="1525"/>
                      <a:pt x="18676" y="1525"/>
                    </a:cubicBezTo>
                    <a:close/>
                    <a:moveTo>
                      <a:pt x="6369" y="265"/>
                    </a:moveTo>
                    <a:cubicBezTo>
                      <a:pt x="7605" y="265"/>
                      <a:pt x="8846" y="579"/>
                      <a:pt x="9967" y="1083"/>
                    </a:cubicBezTo>
                    <a:cubicBezTo>
                      <a:pt x="10653" y="1392"/>
                      <a:pt x="11299" y="1771"/>
                      <a:pt x="11914" y="2197"/>
                    </a:cubicBezTo>
                    <a:cubicBezTo>
                      <a:pt x="11853" y="2164"/>
                      <a:pt x="11794" y="2127"/>
                      <a:pt x="11733" y="2095"/>
                    </a:cubicBezTo>
                    <a:cubicBezTo>
                      <a:pt x="10162" y="1263"/>
                      <a:pt x="8405" y="595"/>
                      <a:pt x="6603" y="595"/>
                    </a:cubicBezTo>
                    <a:cubicBezTo>
                      <a:pt x="6550" y="595"/>
                      <a:pt x="6498" y="595"/>
                      <a:pt x="6445" y="597"/>
                    </a:cubicBezTo>
                    <a:cubicBezTo>
                      <a:pt x="4694" y="631"/>
                      <a:pt x="2965" y="1308"/>
                      <a:pt x="1884" y="2724"/>
                    </a:cubicBezTo>
                    <a:cubicBezTo>
                      <a:pt x="816" y="4122"/>
                      <a:pt x="711" y="5876"/>
                      <a:pt x="1448" y="7451"/>
                    </a:cubicBezTo>
                    <a:cubicBezTo>
                      <a:pt x="1906" y="8432"/>
                      <a:pt x="2630" y="9207"/>
                      <a:pt x="3462" y="9864"/>
                    </a:cubicBezTo>
                    <a:cubicBezTo>
                      <a:pt x="2465" y="9432"/>
                      <a:pt x="1613" y="8671"/>
                      <a:pt x="1098" y="7713"/>
                    </a:cubicBezTo>
                    <a:cubicBezTo>
                      <a:pt x="311" y="6251"/>
                      <a:pt x="355" y="4388"/>
                      <a:pt x="1209" y="2963"/>
                    </a:cubicBezTo>
                    <a:cubicBezTo>
                      <a:pt x="1986" y="1668"/>
                      <a:pt x="3350" y="795"/>
                      <a:pt x="4801" y="446"/>
                    </a:cubicBezTo>
                    <a:cubicBezTo>
                      <a:pt x="5316" y="322"/>
                      <a:pt x="5842" y="265"/>
                      <a:pt x="6369" y="265"/>
                    </a:cubicBezTo>
                    <a:close/>
                    <a:moveTo>
                      <a:pt x="23819" y="13324"/>
                    </a:moveTo>
                    <a:cubicBezTo>
                      <a:pt x="22502" y="14195"/>
                      <a:pt x="21119" y="14968"/>
                      <a:pt x="19660" y="15576"/>
                    </a:cubicBezTo>
                    <a:cubicBezTo>
                      <a:pt x="18507" y="16057"/>
                      <a:pt x="17311" y="16432"/>
                      <a:pt x="16084" y="16664"/>
                    </a:cubicBezTo>
                    <a:cubicBezTo>
                      <a:pt x="15467" y="16781"/>
                      <a:pt x="14836" y="16871"/>
                      <a:pt x="14208" y="16895"/>
                    </a:cubicBezTo>
                    <a:cubicBezTo>
                      <a:pt x="14130" y="16897"/>
                      <a:pt x="14052" y="16899"/>
                      <a:pt x="13973" y="16899"/>
                    </a:cubicBezTo>
                    <a:cubicBezTo>
                      <a:pt x="13427" y="16899"/>
                      <a:pt x="12868" y="16823"/>
                      <a:pt x="12391" y="16547"/>
                    </a:cubicBezTo>
                    <a:cubicBezTo>
                      <a:pt x="11825" y="16220"/>
                      <a:pt x="11426" y="15620"/>
                      <a:pt x="11348" y="14971"/>
                    </a:cubicBezTo>
                    <a:cubicBezTo>
                      <a:pt x="11318" y="14713"/>
                      <a:pt x="11336" y="14454"/>
                      <a:pt x="11402" y="14203"/>
                    </a:cubicBezTo>
                    <a:cubicBezTo>
                      <a:pt x="11475" y="14815"/>
                      <a:pt x="11714" y="15412"/>
                      <a:pt x="12163" y="15824"/>
                    </a:cubicBezTo>
                    <a:cubicBezTo>
                      <a:pt x="12701" y="16317"/>
                      <a:pt x="13420" y="16474"/>
                      <a:pt x="14163" y="16474"/>
                    </a:cubicBezTo>
                    <a:cubicBezTo>
                      <a:pt x="14607" y="16474"/>
                      <a:pt x="15060" y="16418"/>
                      <a:pt x="15489" y="16344"/>
                    </a:cubicBezTo>
                    <a:cubicBezTo>
                      <a:pt x="18421" y="15834"/>
                      <a:pt x="21241" y="14812"/>
                      <a:pt x="23819" y="13324"/>
                    </a:cubicBezTo>
                    <a:close/>
                    <a:moveTo>
                      <a:pt x="6369" y="0"/>
                    </a:moveTo>
                    <a:cubicBezTo>
                      <a:pt x="5936" y="0"/>
                      <a:pt x="5503" y="37"/>
                      <a:pt x="5074" y="115"/>
                    </a:cubicBezTo>
                    <a:cubicBezTo>
                      <a:pt x="3535" y="395"/>
                      <a:pt x="2072" y="1244"/>
                      <a:pt x="1169" y="2536"/>
                    </a:cubicBezTo>
                    <a:cubicBezTo>
                      <a:pt x="181" y="3944"/>
                      <a:pt x="1" y="5841"/>
                      <a:pt x="665" y="7424"/>
                    </a:cubicBezTo>
                    <a:cubicBezTo>
                      <a:pt x="1231" y="8776"/>
                      <a:pt x="2403" y="9807"/>
                      <a:pt x="3775" y="10266"/>
                    </a:cubicBezTo>
                    <a:cubicBezTo>
                      <a:pt x="3291" y="10598"/>
                      <a:pt x="2913" y="11088"/>
                      <a:pt x="2735" y="11649"/>
                    </a:cubicBezTo>
                    <a:cubicBezTo>
                      <a:pt x="2491" y="12418"/>
                      <a:pt x="2630" y="13305"/>
                      <a:pt x="3098" y="13966"/>
                    </a:cubicBezTo>
                    <a:cubicBezTo>
                      <a:pt x="3779" y="14925"/>
                      <a:pt x="5018" y="15320"/>
                      <a:pt x="6191" y="15388"/>
                    </a:cubicBezTo>
                    <a:cubicBezTo>
                      <a:pt x="6279" y="15393"/>
                      <a:pt x="6367" y="15396"/>
                      <a:pt x="6455" y="15396"/>
                    </a:cubicBezTo>
                    <a:cubicBezTo>
                      <a:pt x="6507" y="15398"/>
                      <a:pt x="6558" y="15398"/>
                      <a:pt x="6610" y="15398"/>
                    </a:cubicBezTo>
                    <a:cubicBezTo>
                      <a:pt x="8261" y="15398"/>
                      <a:pt x="9905" y="14847"/>
                      <a:pt x="11235" y="13869"/>
                    </a:cubicBezTo>
                    <a:lnTo>
                      <a:pt x="11235" y="13869"/>
                    </a:lnTo>
                    <a:cubicBezTo>
                      <a:pt x="10948" y="14630"/>
                      <a:pt x="11053" y="15515"/>
                      <a:pt x="11584" y="16190"/>
                    </a:cubicBezTo>
                    <a:cubicBezTo>
                      <a:pt x="12186" y="16957"/>
                      <a:pt x="13092" y="17162"/>
                      <a:pt x="14010" y="17162"/>
                    </a:cubicBezTo>
                    <a:cubicBezTo>
                      <a:pt x="14382" y="17162"/>
                      <a:pt x="14755" y="17128"/>
                      <a:pt x="15111" y="17085"/>
                    </a:cubicBezTo>
                    <a:cubicBezTo>
                      <a:pt x="17780" y="16757"/>
                      <a:pt x="20313" y="15739"/>
                      <a:pt x="22623" y="14385"/>
                    </a:cubicBezTo>
                    <a:cubicBezTo>
                      <a:pt x="23824" y="13679"/>
                      <a:pt x="24967" y="12881"/>
                      <a:pt x="26070" y="12032"/>
                    </a:cubicBezTo>
                    <a:cubicBezTo>
                      <a:pt x="26151" y="13754"/>
                      <a:pt x="26770" y="15451"/>
                      <a:pt x="27829" y="16810"/>
                    </a:cubicBezTo>
                    <a:cubicBezTo>
                      <a:pt x="28856" y="18135"/>
                      <a:pt x="30289" y="19135"/>
                      <a:pt x="31882" y="19656"/>
                    </a:cubicBezTo>
                    <a:cubicBezTo>
                      <a:pt x="31846" y="18968"/>
                      <a:pt x="32173" y="18264"/>
                      <a:pt x="32731" y="17857"/>
                    </a:cubicBezTo>
                    <a:cubicBezTo>
                      <a:pt x="33056" y="17625"/>
                      <a:pt x="33441" y="17491"/>
                      <a:pt x="33841" y="17469"/>
                    </a:cubicBezTo>
                    <a:cubicBezTo>
                      <a:pt x="33882" y="16144"/>
                      <a:pt x="34151" y="14832"/>
                      <a:pt x="34170" y="13505"/>
                    </a:cubicBezTo>
                    <a:cubicBezTo>
                      <a:pt x="34189" y="12151"/>
                      <a:pt x="33900" y="10713"/>
                      <a:pt x="32973" y="9729"/>
                    </a:cubicBezTo>
                    <a:cubicBezTo>
                      <a:pt x="32417" y="9136"/>
                      <a:pt x="31585" y="8780"/>
                      <a:pt x="30785" y="8780"/>
                    </a:cubicBezTo>
                    <a:cubicBezTo>
                      <a:pt x="30304" y="8780"/>
                      <a:pt x="29835" y="8909"/>
                      <a:pt x="29445" y="9193"/>
                    </a:cubicBezTo>
                    <a:cubicBezTo>
                      <a:pt x="28690" y="6756"/>
                      <a:pt x="27104" y="4597"/>
                      <a:pt x="24984" y="3169"/>
                    </a:cubicBezTo>
                    <a:cubicBezTo>
                      <a:pt x="23211" y="1985"/>
                      <a:pt x="21140" y="1324"/>
                      <a:pt x="19009" y="1263"/>
                    </a:cubicBezTo>
                    <a:cubicBezTo>
                      <a:pt x="18901" y="1260"/>
                      <a:pt x="18792" y="1258"/>
                      <a:pt x="18683" y="1258"/>
                    </a:cubicBezTo>
                    <a:cubicBezTo>
                      <a:pt x="18099" y="1258"/>
                      <a:pt x="17510" y="1305"/>
                      <a:pt x="16945" y="1449"/>
                    </a:cubicBezTo>
                    <a:cubicBezTo>
                      <a:pt x="16233" y="1632"/>
                      <a:pt x="15560" y="1988"/>
                      <a:pt x="15104" y="2578"/>
                    </a:cubicBezTo>
                    <a:cubicBezTo>
                      <a:pt x="14784" y="2993"/>
                      <a:pt x="14585" y="3498"/>
                      <a:pt x="14584" y="4015"/>
                    </a:cubicBezTo>
                    <a:cubicBezTo>
                      <a:pt x="14409" y="3869"/>
                      <a:pt x="14231" y="3729"/>
                      <a:pt x="14052" y="3590"/>
                    </a:cubicBezTo>
                    <a:cubicBezTo>
                      <a:pt x="12965" y="2586"/>
                      <a:pt x="11782" y="1675"/>
                      <a:pt x="10453" y="1017"/>
                    </a:cubicBezTo>
                    <a:cubicBezTo>
                      <a:pt x="9188" y="393"/>
                      <a:pt x="7781" y="0"/>
                      <a:pt x="6369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71"/>
              <p:cNvSpPr/>
              <p:nvPr/>
            </p:nvSpPr>
            <p:spPr>
              <a:xfrm>
                <a:off x="-2149925" y="3176325"/>
                <a:ext cx="18227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312" extrusionOk="0">
                    <a:moveTo>
                      <a:pt x="3366" y="0"/>
                    </a:moveTo>
                    <a:cubicBezTo>
                      <a:pt x="3206" y="0"/>
                      <a:pt x="3045" y="13"/>
                      <a:pt x="2886" y="40"/>
                    </a:cubicBezTo>
                    <a:cubicBezTo>
                      <a:pt x="2281" y="150"/>
                      <a:pt x="1720" y="430"/>
                      <a:pt x="1269" y="847"/>
                    </a:cubicBezTo>
                    <a:cubicBezTo>
                      <a:pt x="823" y="1249"/>
                      <a:pt x="498" y="1760"/>
                      <a:pt x="294" y="2298"/>
                    </a:cubicBezTo>
                    <a:cubicBezTo>
                      <a:pt x="96" y="2828"/>
                      <a:pt x="1" y="3393"/>
                      <a:pt x="14" y="3960"/>
                    </a:cubicBezTo>
                    <a:cubicBezTo>
                      <a:pt x="299" y="2893"/>
                      <a:pt x="820" y="1898"/>
                      <a:pt x="1640" y="1298"/>
                    </a:cubicBezTo>
                    <a:cubicBezTo>
                      <a:pt x="2050" y="1005"/>
                      <a:pt x="2513" y="791"/>
                      <a:pt x="2991" y="742"/>
                    </a:cubicBezTo>
                    <a:cubicBezTo>
                      <a:pt x="3091" y="729"/>
                      <a:pt x="3192" y="723"/>
                      <a:pt x="3293" y="723"/>
                    </a:cubicBezTo>
                    <a:cubicBezTo>
                      <a:pt x="3670" y="723"/>
                      <a:pt x="4051" y="810"/>
                      <a:pt x="4401" y="971"/>
                    </a:cubicBezTo>
                    <a:cubicBezTo>
                      <a:pt x="5308" y="1362"/>
                      <a:pt x="5986" y="2191"/>
                      <a:pt x="6392" y="3152"/>
                    </a:cubicBezTo>
                    <a:cubicBezTo>
                      <a:pt x="6806" y="4116"/>
                      <a:pt x="6957" y="5208"/>
                      <a:pt x="7082" y="6311"/>
                    </a:cubicBezTo>
                    <a:cubicBezTo>
                      <a:pt x="7267" y="5220"/>
                      <a:pt x="7291" y="4064"/>
                      <a:pt x="6941" y="2949"/>
                    </a:cubicBezTo>
                    <a:cubicBezTo>
                      <a:pt x="6769" y="2384"/>
                      <a:pt x="6494" y="1855"/>
                      <a:pt x="6128" y="1391"/>
                    </a:cubicBezTo>
                    <a:cubicBezTo>
                      <a:pt x="5940" y="1155"/>
                      <a:pt x="5725" y="940"/>
                      <a:pt x="5487" y="752"/>
                    </a:cubicBezTo>
                    <a:cubicBezTo>
                      <a:pt x="5245" y="567"/>
                      <a:pt x="4982" y="410"/>
                      <a:pt x="4703" y="284"/>
                    </a:cubicBezTo>
                    <a:cubicBezTo>
                      <a:pt x="4286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71"/>
              <p:cNvSpPr/>
              <p:nvPr/>
            </p:nvSpPr>
            <p:spPr>
              <a:xfrm>
                <a:off x="-1915125" y="3162300"/>
                <a:ext cx="18222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6312" extrusionOk="0">
                    <a:moveTo>
                      <a:pt x="3366" y="0"/>
                    </a:moveTo>
                    <a:cubicBezTo>
                      <a:pt x="3205" y="0"/>
                      <a:pt x="3045" y="13"/>
                      <a:pt x="2885" y="40"/>
                    </a:cubicBezTo>
                    <a:cubicBezTo>
                      <a:pt x="2280" y="150"/>
                      <a:pt x="1719" y="430"/>
                      <a:pt x="1268" y="847"/>
                    </a:cubicBezTo>
                    <a:cubicBezTo>
                      <a:pt x="821" y="1249"/>
                      <a:pt x="495" y="1760"/>
                      <a:pt x="294" y="2298"/>
                    </a:cubicBezTo>
                    <a:cubicBezTo>
                      <a:pt x="95" y="2828"/>
                      <a:pt x="0" y="3394"/>
                      <a:pt x="14" y="3960"/>
                    </a:cubicBezTo>
                    <a:cubicBezTo>
                      <a:pt x="297" y="2893"/>
                      <a:pt x="819" y="1898"/>
                      <a:pt x="1638" y="1298"/>
                    </a:cubicBezTo>
                    <a:cubicBezTo>
                      <a:pt x="2048" y="1005"/>
                      <a:pt x="2510" y="791"/>
                      <a:pt x="2988" y="742"/>
                    </a:cubicBezTo>
                    <a:cubicBezTo>
                      <a:pt x="3088" y="729"/>
                      <a:pt x="3189" y="723"/>
                      <a:pt x="3291" y="723"/>
                    </a:cubicBezTo>
                    <a:cubicBezTo>
                      <a:pt x="3668" y="723"/>
                      <a:pt x="4048" y="810"/>
                      <a:pt x="4399" y="971"/>
                    </a:cubicBezTo>
                    <a:cubicBezTo>
                      <a:pt x="5305" y="1362"/>
                      <a:pt x="5983" y="2191"/>
                      <a:pt x="6390" y="3152"/>
                    </a:cubicBezTo>
                    <a:cubicBezTo>
                      <a:pt x="6804" y="4116"/>
                      <a:pt x="6954" y="5208"/>
                      <a:pt x="7080" y="6311"/>
                    </a:cubicBezTo>
                    <a:cubicBezTo>
                      <a:pt x="7265" y="5220"/>
                      <a:pt x="7288" y="4065"/>
                      <a:pt x="6939" y="2950"/>
                    </a:cubicBezTo>
                    <a:cubicBezTo>
                      <a:pt x="6768" y="2384"/>
                      <a:pt x="6492" y="1855"/>
                      <a:pt x="6127" y="1391"/>
                    </a:cubicBezTo>
                    <a:cubicBezTo>
                      <a:pt x="5938" y="1155"/>
                      <a:pt x="5722" y="940"/>
                      <a:pt x="5487" y="754"/>
                    </a:cubicBezTo>
                    <a:cubicBezTo>
                      <a:pt x="5244" y="567"/>
                      <a:pt x="4982" y="410"/>
                      <a:pt x="4702" y="284"/>
                    </a:cubicBezTo>
                    <a:cubicBezTo>
                      <a:pt x="4285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71"/>
              <p:cNvSpPr/>
              <p:nvPr/>
            </p:nvSpPr>
            <p:spPr>
              <a:xfrm>
                <a:off x="-1491275" y="3211325"/>
                <a:ext cx="587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5664" extrusionOk="0">
                    <a:moveTo>
                      <a:pt x="1546" y="1"/>
                    </a:moveTo>
                    <a:cubicBezTo>
                      <a:pt x="1538" y="1"/>
                      <a:pt x="1529" y="1"/>
                      <a:pt x="1521" y="1"/>
                    </a:cubicBezTo>
                    <a:cubicBezTo>
                      <a:pt x="1105" y="15"/>
                      <a:pt x="782" y="321"/>
                      <a:pt x="578" y="659"/>
                    </a:cubicBezTo>
                    <a:cubicBezTo>
                      <a:pt x="65" y="1513"/>
                      <a:pt x="0" y="2628"/>
                      <a:pt x="283" y="3569"/>
                    </a:cubicBezTo>
                    <a:cubicBezTo>
                      <a:pt x="302" y="3629"/>
                      <a:pt x="362" y="3666"/>
                      <a:pt x="420" y="3666"/>
                    </a:cubicBezTo>
                    <a:cubicBezTo>
                      <a:pt x="463" y="3666"/>
                      <a:pt x="504" y="3646"/>
                      <a:pt x="527" y="3601"/>
                    </a:cubicBezTo>
                    <a:cubicBezTo>
                      <a:pt x="668" y="3339"/>
                      <a:pt x="940" y="3179"/>
                      <a:pt x="1232" y="3179"/>
                    </a:cubicBezTo>
                    <a:cubicBezTo>
                      <a:pt x="1256" y="3179"/>
                      <a:pt x="1280" y="3180"/>
                      <a:pt x="1304" y="3182"/>
                    </a:cubicBezTo>
                    <a:cubicBezTo>
                      <a:pt x="1639" y="3211"/>
                      <a:pt x="1875" y="3477"/>
                      <a:pt x="1956" y="3788"/>
                    </a:cubicBezTo>
                    <a:cubicBezTo>
                      <a:pt x="2158" y="4552"/>
                      <a:pt x="1500" y="5143"/>
                      <a:pt x="853" y="5396"/>
                    </a:cubicBezTo>
                    <a:cubicBezTo>
                      <a:pt x="712" y="5450"/>
                      <a:pt x="751" y="5663"/>
                      <a:pt x="876" y="5663"/>
                    </a:cubicBezTo>
                    <a:cubicBezTo>
                      <a:pt x="891" y="5663"/>
                      <a:pt x="907" y="5660"/>
                      <a:pt x="924" y="5654"/>
                    </a:cubicBezTo>
                    <a:cubicBezTo>
                      <a:pt x="1365" y="5484"/>
                      <a:pt x="1778" y="5220"/>
                      <a:pt x="2038" y="4815"/>
                    </a:cubicBezTo>
                    <a:cubicBezTo>
                      <a:pt x="2266" y="4455"/>
                      <a:pt x="2329" y="3996"/>
                      <a:pt x="2175" y="3594"/>
                    </a:cubicBezTo>
                    <a:cubicBezTo>
                      <a:pt x="2029" y="3213"/>
                      <a:pt x="1699" y="2935"/>
                      <a:pt x="1283" y="2913"/>
                    </a:cubicBezTo>
                    <a:cubicBezTo>
                      <a:pt x="1267" y="2912"/>
                      <a:pt x="1251" y="2912"/>
                      <a:pt x="1235" y="2912"/>
                    </a:cubicBezTo>
                    <a:cubicBezTo>
                      <a:pt x="950" y="2912"/>
                      <a:pt x="675" y="3024"/>
                      <a:pt x="473" y="3227"/>
                    </a:cubicBezTo>
                    <a:cubicBezTo>
                      <a:pt x="317" y="2511"/>
                      <a:pt x="373" y="1750"/>
                      <a:pt x="666" y="1074"/>
                    </a:cubicBezTo>
                    <a:cubicBezTo>
                      <a:pt x="802" y="762"/>
                      <a:pt x="1012" y="413"/>
                      <a:pt x="1353" y="299"/>
                    </a:cubicBezTo>
                    <a:cubicBezTo>
                      <a:pt x="1414" y="279"/>
                      <a:pt x="1481" y="269"/>
                      <a:pt x="1547" y="269"/>
                    </a:cubicBezTo>
                    <a:cubicBezTo>
                      <a:pt x="1777" y="269"/>
                      <a:pt x="2010" y="389"/>
                      <a:pt x="2068" y="621"/>
                    </a:cubicBezTo>
                    <a:cubicBezTo>
                      <a:pt x="2085" y="688"/>
                      <a:pt x="2136" y="717"/>
                      <a:pt x="2188" y="717"/>
                    </a:cubicBezTo>
                    <a:cubicBezTo>
                      <a:pt x="2267" y="717"/>
                      <a:pt x="2350" y="651"/>
                      <a:pt x="2326" y="550"/>
                    </a:cubicBezTo>
                    <a:cubicBezTo>
                      <a:pt x="2238" y="201"/>
                      <a:pt x="1892" y="1"/>
                      <a:pt x="1546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71"/>
              <p:cNvSpPr/>
              <p:nvPr/>
            </p:nvSpPr>
            <p:spPr>
              <a:xfrm>
                <a:off x="-2094525" y="3977425"/>
                <a:ext cx="23487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9853" extrusionOk="0">
                    <a:moveTo>
                      <a:pt x="3670" y="0"/>
                    </a:moveTo>
                    <a:cubicBezTo>
                      <a:pt x="3532" y="0"/>
                      <a:pt x="3395" y="18"/>
                      <a:pt x="3265" y="69"/>
                    </a:cubicBezTo>
                    <a:cubicBezTo>
                      <a:pt x="3029" y="165"/>
                      <a:pt x="2880" y="379"/>
                      <a:pt x="2909" y="636"/>
                    </a:cubicBezTo>
                    <a:cubicBezTo>
                      <a:pt x="2939" y="933"/>
                      <a:pt x="3149" y="1182"/>
                      <a:pt x="3327" y="1406"/>
                    </a:cubicBezTo>
                    <a:cubicBezTo>
                      <a:pt x="3731" y="1906"/>
                      <a:pt x="4210" y="2340"/>
                      <a:pt x="4753" y="2687"/>
                    </a:cubicBezTo>
                    <a:cubicBezTo>
                      <a:pt x="3534" y="3258"/>
                      <a:pt x="2358" y="3914"/>
                      <a:pt x="1232" y="4653"/>
                    </a:cubicBezTo>
                    <a:cubicBezTo>
                      <a:pt x="949" y="4836"/>
                      <a:pt x="659" y="5016"/>
                      <a:pt x="398" y="5228"/>
                    </a:cubicBezTo>
                    <a:cubicBezTo>
                      <a:pt x="187" y="5401"/>
                      <a:pt x="12" y="5636"/>
                      <a:pt x="5" y="5921"/>
                    </a:cubicBezTo>
                    <a:cubicBezTo>
                      <a:pt x="0" y="6179"/>
                      <a:pt x="154" y="6392"/>
                      <a:pt x="393" y="6484"/>
                    </a:cubicBezTo>
                    <a:cubicBezTo>
                      <a:pt x="487" y="6520"/>
                      <a:pt x="581" y="6535"/>
                      <a:pt x="675" y="6535"/>
                    </a:cubicBezTo>
                    <a:cubicBezTo>
                      <a:pt x="863" y="6535"/>
                      <a:pt x="1049" y="6475"/>
                      <a:pt x="1224" y="6399"/>
                    </a:cubicBezTo>
                    <a:cubicBezTo>
                      <a:pt x="1732" y="6179"/>
                      <a:pt x="2229" y="5940"/>
                      <a:pt x="2729" y="5702"/>
                    </a:cubicBezTo>
                    <a:lnTo>
                      <a:pt x="2729" y="5702"/>
                    </a:lnTo>
                    <a:cubicBezTo>
                      <a:pt x="2531" y="5899"/>
                      <a:pt x="2332" y="6101"/>
                      <a:pt x="2149" y="6311"/>
                    </a:cubicBezTo>
                    <a:cubicBezTo>
                      <a:pt x="1965" y="6521"/>
                      <a:pt x="1783" y="6735"/>
                      <a:pt x="1612" y="6958"/>
                    </a:cubicBezTo>
                    <a:cubicBezTo>
                      <a:pt x="1453" y="7163"/>
                      <a:pt x="1278" y="7372"/>
                      <a:pt x="1156" y="7602"/>
                    </a:cubicBezTo>
                    <a:cubicBezTo>
                      <a:pt x="1053" y="7802"/>
                      <a:pt x="987" y="8038"/>
                      <a:pt x="1076" y="8253"/>
                    </a:cubicBezTo>
                    <a:cubicBezTo>
                      <a:pt x="1154" y="8440"/>
                      <a:pt x="1332" y="8558"/>
                      <a:pt x="1527" y="8596"/>
                    </a:cubicBezTo>
                    <a:cubicBezTo>
                      <a:pt x="1576" y="8605"/>
                      <a:pt x="1625" y="8609"/>
                      <a:pt x="1673" y="8609"/>
                    </a:cubicBezTo>
                    <a:cubicBezTo>
                      <a:pt x="2125" y="8609"/>
                      <a:pt x="2555" y="8236"/>
                      <a:pt x="2910" y="8013"/>
                    </a:cubicBezTo>
                    <a:lnTo>
                      <a:pt x="4075" y="7274"/>
                    </a:lnTo>
                    <a:lnTo>
                      <a:pt x="4075" y="7274"/>
                    </a:lnTo>
                    <a:cubicBezTo>
                      <a:pt x="3858" y="7558"/>
                      <a:pt x="3641" y="7841"/>
                      <a:pt x="3422" y="8123"/>
                    </a:cubicBezTo>
                    <a:cubicBezTo>
                      <a:pt x="3161" y="8465"/>
                      <a:pt x="2703" y="8906"/>
                      <a:pt x="2783" y="9379"/>
                    </a:cubicBezTo>
                    <a:cubicBezTo>
                      <a:pt x="2834" y="9691"/>
                      <a:pt x="3090" y="9805"/>
                      <a:pt x="3359" y="9805"/>
                    </a:cubicBezTo>
                    <a:cubicBezTo>
                      <a:pt x="3483" y="9805"/>
                      <a:pt x="3610" y="9781"/>
                      <a:pt x="3720" y="9741"/>
                    </a:cubicBezTo>
                    <a:cubicBezTo>
                      <a:pt x="4171" y="9579"/>
                      <a:pt x="4598" y="9285"/>
                      <a:pt x="4981" y="9004"/>
                    </a:cubicBezTo>
                    <a:cubicBezTo>
                      <a:pt x="5271" y="8789"/>
                      <a:pt x="5544" y="8553"/>
                      <a:pt x="5798" y="8299"/>
                    </a:cubicBezTo>
                    <a:lnTo>
                      <a:pt x="5798" y="8299"/>
                    </a:lnTo>
                    <a:cubicBezTo>
                      <a:pt x="5761" y="8401"/>
                      <a:pt x="5725" y="8504"/>
                      <a:pt x="5688" y="8608"/>
                    </a:cubicBezTo>
                    <a:cubicBezTo>
                      <a:pt x="5603" y="8848"/>
                      <a:pt x="5480" y="9102"/>
                      <a:pt x="5458" y="9358"/>
                    </a:cubicBezTo>
                    <a:cubicBezTo>
                      <a:pt x="5428" y="9680"/>
                      <a:pt x="5651" y="9853"/>
                      <a:pt x="5901" y="9853"/>
                    </a:cubicBezTo>
                    <a:cubicBezTo>
                      <a:pt x="6027" y="9853"/>
                      <a:pt x="6160" y="9809"/>
                      <a:pt x="6271" y="9719"/>
                    </a:cubicBezTo>
                    <a:cubicBezTo>
                      <a:pt x="6466" y="9562"/>
                      <a:pt x="6605" y="9323"/>
                      <a:pt x="6751" y="9118"/>
                    </a:cubicBezTo>
                    <a:cubicBezTo>
                      <a:pt x="6924" y="8875"/>
                      <a:pt x="7095" y="8631"/>
                      <a:pt x="7261" y="8382"/>
                    </a:cubicBezTo>
                    <a:cubicBezTo>
                      <a:pt x="7590" y="7899"/>
                      <a:pt x="7909" y="7404"/>
                      <a:pt x="8212" y="6901"/>
                    </a:cubicBezTo>
                    <a:cubicBezTo>
                      <a:pt x="8747" y="6021"/>
                      <a:pt x="9395" y="5041"/>
                      <a:pt x="9290" y="3962"/>
                    </a:cubicBezTo>
                    <a:cubicBezTo>
                      <a:pt x="9217" y="3240"/>
                      <a:pt x="8861" y="2579"/>
                      <a:pt x="8370" y="2053"/>
                    </a:cubicBezTo>
                    <a:cubicBezTo>
                      <a:pt x="8376" y="2013"/>
                      <a:pt x="8363" y="1974"/>
                      <a:pt x="8331" y="1948"/>
                    </a:cubicBezTo>
                    <a:cubicBezTo>
                      <a:pt x="7120" y="891"/>
                      <a:pt x="5620" y="221"/>
                      <a:pt x="4024" y="28"/>
                    </a:cubicBezTo>
                    <a:cubicBezTo>
                      <a:pt x="3908" y="13"/>
                      <a:pt x="3789" y="0"/>
                      <a:pt x="3670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71"/>
              <p:cNvSpPr/>
              <p:nvPr/>
            </p:nvSpPr>
            <p:spPr>
              <a:xfrm>
                <a:off x="-1899950" y="3895950"/>
                <a:ext cx="4904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9617" h="9875" extrusionOk="0">
                    <a:moveTo>
                      <a:pt x="18888" y="1"/>
                    </a:moveTo>
                    <a:lnTo>
                      <a:pt x="11344" y="270"/>
                    </a:lnTo>
                    <a:lnTo>
                      <a:pt x="11344" y="902"/>
                    </a:lnTo>
                    <a:lnTo>
                      <a:pt x="0" y="4331"/>
                    </a:lnTo>
                    <a:lnTo>
                      <a:pt x="939" y="9875"/>
                    </a:lnTo>
                    <a:cubicBezTo>
                      <a:pt x="939" y="9875"/>
                      <a:pt x="14408" y="7282"/>
                      <a:pt x="17012" y="6519"/>
                    </a:cubicBezTo>
                    <a:cubicBezTo>
                      <a:pt x="19617" y="5756"/>
                      <a:pt x="18888" y="1"/>
                      <a:pt x="18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71"/>
              <p:cNvSpPr/>
              <p:nvPr/>
            </p:nvSpPr>
            <p:spPr>
              <a:xfrm>
                <a:off x="-1648525" y="3744550"/>
                <a:ext cx="280650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11226" h="6493" extrusionOk="0">
                    <a:moveTo>
                      <a:pt x="133" y="0"/>
                    </a:moveTo>
                    <a:cubicBezTo>
                      <a:pt x="66" y="0"/>
                      <a:pt x="1" y="43"/>
                      <a:pt x="2" y="130"/>
                    </a:cubicBezTo>
                    <a:cubicBezTo>
                      <a:pt x="53" y="2189"/>
                      <a:pt x="104" y="4246"/>
                      <a:pt x="153" y="6306"/>
                    </a:cubicBezTo>
                    <a:cubicBezTo>
                      <a:pt x="155" y="6377"/>
                      <a:pt x="213" y="6435"/>
                      <a:pt x="283" y="6435"/>
                    </a:cubicBezTo>
                    <a:cubicBezTo>
                      <a:pt x="285" y="6435"/>
                      <a:pt x="287" y="6435"/>
                      <a:pt x="289" y="6435"/>
                    </a:cubicBezTo>
                    <a:cubicBezTo>
                      <a:pt x="312" y="6455"/>
                      <a:pt x="341" y="6467"/>
                      <a:pt x="372" y="6467"/>
                    </a:cubicBezTo>
                    <a:cubicBezTo>
                      <a:pt x="997" y="6484"/>
                      <a:pt x="1623" y="6492"/>
                      <a:pt x="2248" y="6492"/>
                    </a:cubicBezTo>
                    <a:cubicBezTo>
                      <a:pt x="4399" y="6492"/>
                      <a:pt x="6549" y="6391"/>
                      <a:pt x="8692" y="6189"/>
                    </a:cubicBezTo>
                    <a:cubicBezTo>
                      <a:pt x="9482" y="6112"/>
                      <a:pt x="10270" y="6024"/>
                      <a:pt x="11056" y="5923"/>
                    </a:cubicBezTo>
                    <a:cubicBezTo>
                      <a:pt x="11218" y="5901"/>
                      <a:pt x="11225" y="5654"/>
                      <a:pt x="11076" y="5654"/>
                    </a:cubicBezTo>
                    <a:cubicBezTo>
                      <a:pt x="11069" y="5654"/>
                      <a:pt x="11063" y="5654"/>
                      <a:pt x="11056" y="5655"/>
                    </a:cubicBezTo>
                    <a:cubicBezTo>
                      <a:pt x="8300" y="6012"/>
                      <a:pt x="5528" y="6202"/>
                      <a:pt x="2751" y="6223"/>
                    </a:cubicBezTo>
                    <a:cubicBezTo>
                      <a:pt x="2574" y="6224"/>
                      <a:pt x="2397" y="6225"/>
                      <a:pt x="2219" y="6225"/>
                    </a:cubicBezTo>
                    <a:cubicBezTo>
                      <a:pt x="1619" y="6225"/>
                      <a:pt x="1020" y="6216"/>
                      <a:pt x="419" y="6201"/>
                    </a:cubicBezTo>
                    <a:lnTo>
                      <a:pt x="270" y="130"/>
                    </a:ln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71"/>
              <p:cNvSpPr/>
              <p:nvPr/>
            </p:nvSpPr>
            <p:spPr>
              <a:xfrm>
                <a:off x="-2059275" y="2906650"/>
                <a:ext cx="574450" cy="227900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16" extrusionOk="0">
                    <a:moveTo>
                      <a:pt x="2493" y="0"/>
                    </a:moveTo>
                    <a:cubicBezTo>
                      <a:pt x="1663" y="0"/>
                      <a:pt x="831" y="37"/>
                      <a:pt x="0" y="112"/>
                    </a:cubicBezTo>
                    <a:lnTo>
                      <a:pt x="327" y="2498"/>
                    </a:lnTo>
                    <a:cubicBezTo>
                      <a:pt x="1886" y="2204"/>
                      <a:pt x="3481" y="2056"/>
                      <a:pt x="5083" y="2056"/>
                    </a:cubicBezTo>
                    <a:cubicBezTo>
                      <a:pt x="7505" y="2056"/>
                      <a:pt x="9944" y="2394"/>
                      <a:pt x="12302" y="3073"/>
                    </a:cubicBezTo>
                    <a:cubicBezTo>
                      <a:pt x="16220" y="4203"/>
                      <a:pt x="19917" y="6278"/>
                      <a:pt x="22978" y="9115"/>
                    </a:cubicBezTo>
                    <a:cubicBezTo>
                      <a:pt x="20205" y="5997"/>
                      <a:pt x="16661" y="3503"/>
                      <a:pt x="12693" y="1934"/>
                    </a:cubicBezTo>
                    <a:cubicBezTo>
                      <a:pt x="9483" y="663"/>
                      <a:pt x="6005" y="0"/>
                      <a:pt x="24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71"/>
              <p:cNvSpPr/>
              <p:nvPr/>
            </p:nvSpPr>
            <p:spPr>
              <a:xfrm>
                <a:off x="-2229575" y="2778050"/>
                <a:ext cx="319225" cy="339900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3596" extrusionOk="0">
                    <a:moveTo>
                      <a:pt x="7574" y="1"/>
                    </a:moveTo>
                    <a:cubicBezTo>
                      <a:pt x="5153" y="1"/>
                      <a:pt x="2665" y="1788"/>
                      <a:pt x="1484" y="4622"/>
                    </a:cubicBezTo>
                    <a:cubicBezTo>
                      <a:pt x="1" y="8178"/>
                      <a:pt x="1134" y="12036"/>
                      <a:pt x="4017" y="13237"/>
                    </a:cubicBezTo>
                    <a:cubicBezTo>
                      <a:pt x="4591" y="13477"/>
                      <a:pt x="5204" y="13596"/>
                      <a:pt x="5831" y="13596"/>
                    </a:cubicBezTo>
                    <a:cubicBezTo>
                      <a:pt x="6715" y="13596"/>
                      <a:pt x="7627" y="13359"/>
                      <a:pt x="8495" y="12892"/>
                    </a:cubicBezTo>
                    <a:cubicBezTo>
                      <a:pt x="9978" y="12092"/>
                      <a:pt x="11211" y="10683"/>
                      <a:pt x="11922" y="8976"/>
                    </a:cubicBezTo>
                    <a:cubicBezTo>
                      <a:pt x="12634" y="7268"/>
                      <a:pt x="12768" y="5402"/>
                      <a:pt x="12294" y="3785"/>
                    </a:cubicBezTo>
                    <a:cubicBezTo>
                      <a:pt x="11817" y="2170"/>
                      <a:pt x="10773" y="937"/>
                      <a:pt x="9389" y="361"/>
                    </a:cubicBezTo>
                    <a:cubicBezTo>
                      <a:pt x="8803" y="117"/>
                      <a:pt x="8191" y="1"/>
                      <a:pt x="7574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71"/>
              <p:cNvSpPr/>
              <p:nvPr/>
            </p:nvSpPr>
            <p:spPr>
              <a:xfrm>
                <a:off x="-2188650" y="2816175"/>
                <a:ext cx="25332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10548" extrusionOk="0">
                    <a:moveTo>
                      <a:pt x="5844" y="0"/>
                    </a:moveTo>
                    <a:cubicBezTo>
                      <a:pt x="4004" y="0"/>
                      <a:pt x="2083" y="1415"/>
                      <a:pt x="1155" y="3643"/>
                    </a:cubicBezTo>
                    <a:cubicBezTo>
                      <a:pt x="1" y="6412"/>
                      <a:pt x="814" y="9387"/>
                      <a:pt x="2975" y="10287"/>
                    </a:cubicBezTo>
                    <a:cubicBezTo>
                      <a:pt x="3398" y="10463"/>
                      <a:pt x="3842" y="10547"/>
                      <a:pt x="4290" y="10547"/>
                    </a:cubicBezTo>
                    <a:cubicBezTo>
                      <a:pt x="6129" y="10547"/>
                      <a:pt x="8049" y="9133"/>
                      <a:pt x="8977" y="6906"/>
                    </a:cubicBezTo>
                    <a:cubicBezTo>
                      <a:pt x="10133" y="4136"/>
                      <a:pt x="9318" y="1162"/>
                      <a:pt x="7157" y="260"/>
                    </a:cubicBezTo>
                    <a:cubicBezTo>
                      <a:pt x="6734" y="84"/>
                      <a:pt x="6292" y="0"/>
                      <a:pt x="5844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71"/>
              <p:cNvSpPr/>
              <p:nvPr/>
            </p:nvSpPr>
            <p:spPr>
              <a:xfrm>
                <a:off x="-2155600" y="2838800"/>
                <a:ext cx="114525" cy="1810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243" extrusionOk="0">
                    <a:moveTo>
                      <a:pt x="4580" y="1"/>
                    </a:moveTo>
                    <a:cubicBezTo>
                      <a:pt x="3785" y="19"/>
                      <a:pt x="2996" y="304"/>
                      <a:pt x="2311" y="748"/>
                    </a:cubicBezTo>
                    <a:cubicBezTo>
                      <a:pt x="896" y="1670"/>
                      <a:pt x="35" y="3236"/>
                      <a:pt x="11" y="4923"/>
                    </a:cubicBezTo>
                    <a:cubicBezTo>
                      <a:pt x="1" y="5741"/>
                      <a:pt x="184" y="6562"/>
                      <a:pt x="594" y="7243"/>
                    </a:cubicBezTo>
                    <a:cubicBezTo>
                      <a:pt x="506" y="6456"/>
                      <a:pt x="513" y="5704"/>
                      <a:pt x="640" y="4979"/>
                    </a:cubicBezTo>
                    <a:cubicBezTo>
                      <a:pt x="872" y="3534"/>
                      <a:pt x="1597" y="2218"/>
                      <a:pt x="2692" y="1248"/>
                    </a:cubicBezTo>
                    <a:cubicBezTo>
                      <a:pt x="3236" y="753"/>
                      <a:pt x="3869" y="345"/>
                      <a:pt x="4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71"/>
              <p:cNvSpPr/>
              <p:nvPr/>
            </p:nvSpPr>
            <p:spPr>
              <a:xfrm>
                <a:off x="-2114025" y="2899700"/>
                <a:ext cx="89250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19" extrusionOk="0">
                    <a:moveTo>
                      <a:pt x="2018" y="0"/>
                    </a:moveTo>
                    <a:cubicBezTo>
                      <a:pt x="1373" y="0"/>
                      <a:pt x="709" y="476"/>
                      <a:pt x="395" y="1231"/>
                    </a:cubicBezTo>
                    <a:cubicBezTo>
                      <a:pt x="0" y="2176"/>
                      <a:pt x="300" y="3200"/>
                      <a:pt x="1070" y="3522"/>
                    </a:cubicBezTo>
                    <a:cubicBezTo>
                      <a:pt x="1226" y="3587"/>
                      <a:pt x="1389" y="3618"/>
                      <a:pt x="1553" y="3618"/>
                    </a:cubicBezTo>
                    <a:cubicBezTo>
                      <a:pt x="2198" y="3618"/>
                      <a:pt x="2860" y="3142"/>
                      <a:pt x="3173" y="2390"/>
                    </a:cubicBezTo>
                    <a:cubicBezTo>
                      <a:pt x="3570" y="1443"/>
                      <a:pt x="3265" y="414"/>
                      <a:pt x="2499" y="95"/>
                    </a:cubicBezTo>
                    <a:cubicBezTo>
                      <a:pt x="2344" y="31"/>
                      <a:pt x="2182" y="0"/>
                      <a:pt x="2018" y="0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71"/>
              <p:cNvSpPr/>
              <p:nvPr/>
            </p:nvSpPr>
            <p:spPr>
              <a:xfrm>
                <a:off x="-2133525" y="5390125"/>
                <a:ext cx="789775" cy="413925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6557" extrusionOk="0">
                    <a:moveTo>
                      <a:pt x="3574" y="1"/>
                    </a:moveTo>
                    <a:lnTo>
                      <a:pt x="1" y="16556"/>
                    </a:lnTo>
                    <a:lnTo>
                      <a:pt x="11870" y="16556"/>
                    </a:lnTo>
                    <a:cubicBezTo>
                      <a:pt x="11870" y="16556"/>
                      <a:pt x="12168" y="11460"/>
                      <a:pt x="15797" y="11460"/>
                    </a:cubicBezTo>
                    <a:cubicBezTo>
                      <a:pt x="19424" y="11460"/>
                      <a:pt x="19721" y="16556"/>
                      <a:pt x="19721" y="16556"/>
                    </a:cubicBezTo>
                    <a:lnTo>
                      <a:pt x="31590" y="16556"/>
                    </a:lnTo>
                    <a:lnTo>
                      <a:pt x="28019" y="1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71"/>
              <p:cNvSpPr/>
              <p:nvPr/>
            </p:nvSpPr>
            <p:spPr>
              <a:xfrm>
                <a:off x="-2082325" y="5348275"/>
                <a:ext cx="6874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27497" h="1675" extrusionOk="0">
                    <a:moveTo>
                      <a:pt x="63" y="0"/>
                    </a:moveTo>
                    <a:cubicBezTo>
                      <a:pt x="27" y="0"/>
                      <a:pt x="0" y="29"/>
                      <a:pt x="0" y="63"/>
                    </a:cubicBezTo>
                    <a:lnTo>
                      <a:pt x="0" y="1614"/>
                    </a:lnTo>
                    <a:cubicBezTo>
                      <a:pt x="0" y="1648"/>
                      <a:pt x="27" y="1675"/>
                      <a:pt x="63" y="1675"/>
                    </a:cubicBezTo>
                    <a:lnTo>
                      <a:pt x="27434" y="1675"/>
                    </a:lnTo>
                    <a:cubicBezTo>
                      <a:pt x="27468" y="1675"/>
                      <a:pt x="27496" y="1648"/>
                      <a:pt x="27496" y="1614"/>
                    </a:cubicBezTo>
                    <a:lnTo>
                      <a:pt x="27496" y="63"/>
                    </a:lnTo>
                    <a:cubicBezTo>
                      <a:pt x="27496" y="29"/>
                      <a:pt x="27468" y="0"/>
                      <a:pt x="27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71"/>
              <p:cNvSpPr/>
              <p:nvPr/>
            </p:nvSpPr>
            <p:spPr>
              <a:xfrm>
                <a:off x="-2087300" y="5390125"/>
                <a:ext cx="6542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26171" h="7987" extrusionOk="0">
                    <a:moveTo>
                      <a:pt x="1725" y="1"/>
                    </a:moveTo>
                    <a:lnTo>
                      <a:pt x="1" y="7987"/>
                    </a:lnTo>
                    <a:lnTo>
                      <a:pt x="26170" y="1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1" name="Google Shape;3781;p71"/>
            <p:cNvGrpSpPr/>
            <p:nvPr/>
          </p:nvGrpSpPr>
          <p:grpSpPr>
            <a:xfrm>
              <a:off x="6887581" y="2029501"/>
              <a:ext cx="1902503" cy="2917262"/>
              <a:chOff x="-3012700" y="2749325"/>
              <a:chExt cx="1992150" cy="3054725"/>
            </a:xfrm>
          </p:grpSpPr>
          <p:sp>
            <p:nvSpPr>
              <p:cNvPr id="3782" name="Google Shape;3782;p71"/>
              <p:cNvSpPr/>
              <p:nvPr/>
            </p:nvSpPr>
            <p:spPr>
              <a:xfrm>
                <a:off x="-1280975" y="4989450"/>
                <a:ext cx="260425" cy="335325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3413" extrusionOk="0">
                    <a:moveTo>
                      <a:pt x="6856" y="1"/>
                    </a:moveTo>
                    <a:lnTo>
                      <a:pt x="2615" y="4218"/>
                    </a:lnTo>
                    <a:cubicBezTo>
                      <a:pt x="2353" y="4882"/>
                      <a:pt x="0" y="10973"/>
                      <a:pt x="1502" y="13412"/>
                    </a:cubicBezTo>
                    <a:lnTo>
                      <a:pt x="10417" y="2879"/>
                    </a:lnTo>
                    <a:lnTo>
                      <a:pt x="6856" y="1"/>
                    </a:ln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71"/>
              <p:cNvSpPr/>
              <p:nvPr/>
            </p:nvSpPr>
            <p:spPr>
              <a:xfrm>
                <a:off x="-1989025" y="5207850"/>
                <a:ext cx="34230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6734" extrusionOk="0">
                    <a:moveTo>
                      <a:pt x="12948" y="0"/>
                    </a:moveTo>
                    <a:lnTo>
                      <a:pt x="7099" y="697"/>
                    </a:lnTo>
                    <a:cubicBezTo>
                      <a:pt x="6900" y="790"/>
                      <a:pt x="570" y="3804"/>
                      <a:pt x="0" y="6734"/>
                    </a:cubicBezTo>
                    <a:lnTo>
                      <a:pt x="13692" y="5022"/>
                    </a:lnTo>
                    <a:lnTo>
                      <a:pt x="12948" y="0"/>
                    </a:ln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71"/>
              <p:cNvSpPr/>
              <p:nvPr/>
            </p:nvSpPr>
            <p:spPr>
              <a:xfrm>
                <a:off x="-1635900" y="4413900"/>
                <a:ext cx="534250" cy="697200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27888" extrusionOk="0">
                    <a:moveTo>
                      <a:pt x="10989" y="1"/>
                    </a:moveTo>
                    <a:cubicBezTo>
                      <a:pt x="7548" y="1455"/>
                      <a:pt x="3614" y="2028"/>
                      <a:pt x="1" y="2177"/>
                    </a:cubicBezTo>
                    <a:cubicBezTo>
                      <a:pt x="1" y="2177"/>
                      <a:pt x="2097" y="17341"/>
                      <a:pt x="16160" y="27887"/>
                    </a:cubicBezTo>
                    <a:lnTo>
                      <a:pt x="16814" y="27240"/>
                    </a:lnTo>
                    <a:lnTo>
                      <a:pt x="21053" y="23024"/>
                    </a:lnTo>
                    <a:lnTo>
                      <a:pt x="21370" y="22711"/>
                    </a:lnTo>
                    <a:cubicBezTo>
                      <a:pt x="21370" y="22711"/>
                      <a:pt x="12455" y="14531"/>
                      <a:pt x="10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71"/>
              <p:cNvSpPr/>
              <p:nvPr/>
            </p:nvSpPr>
            <p:spPr>
              <a:xfrm>
                <a:off x="-1940175" y="4450725"/>
                <a:ext cx="30430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12172" h="31104" extrusionOk="0">
                    <a:moveTo>
                      <a:pt x="1073" y="1"/>
                    </a:moveTo>
                    <a:cubicBezTo>
                      <a:pt x="811" y="2841"/>
                      <a:pt x="1" y="15348"/>
                      <a:pt x="4112" y="31104"/>
                    </a:cubicBezTo>
                    <a:lnTo>
                      <a:pt x="5145" y="30982"/>
                    </a:lnTo>
                    <a:lnTo>
                      <a:pt x="10994" y="30285"/>
                    </a:lnTo>
                    <a:lnTo>
                      <a:pt x="11626" y="30211"/>
                    </a:lnTo>
                    <a:cubicBezTo>
                      <a:pt x="11626" y="30211"/>
                      <a:pt x="11192" y="6135"/>
                      <a:pt x="12172" y="704"/>
                    </a:cubicBezTo>
                    <a:lnTo>
                      <a:pt x="12172" y="704"/>
                    </a:lnTo>
                    <a:cubicBezTo>
                      <a:pt x="11488" y="732"/>
                      <a:pt x="10815" y="745"/>
                      <a:pt x="10160" y="745"/>
                    </a:cubicBezTo>
                    <a:cubicBezTo>
                      <a:pt x="5963" y="745"/>
                      <a:pt x="2457" y="234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71"/>
              <p:cNvSpPr/>
              <p:nvPr/>
            </p:nvSpPr>
            <p:spPr>
              <a:xfrm>
                <a:off x="-1728400" y="4442750"/>
                <a:ext cx="56925" cy="757125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30285" extrusionOk="0">
                    <a:moveTo>
                      <a:pt x="1422" y="1"/>
                    </a:moveTo>
                    <a:cubicBezTo>
                      <a:pt x="1370" y="1"/>
                      <a:pt x="1323" y="30"/>
                      <a:pt x="1313" y="98"/>
                    </a:cubicBezTo>
                    <a:cubicBezTo>
                      <a:pt x="123" y="7894"/>
                      <a:pt x="1" y="15816"/>
                      <a:pt x="950" y="23645"/>
                    </a:cubicBezTo>
                    <a:cubicBezTo>
                      <a:pt x="1216" y="25838"/>
                      <a:pt x="1565" y="28019"/>
                      <a:pt x="1999" y="30187"/>
                    </a:cubicBezTo>
                    <a:cubicBezTo>
                      <a:pt x="2012" y="30255"/>
                      <a:pt x="2061" y="30284"/>
                      <a:pt x="2113" y="30284"/>
                    </a:cubicBezTo>
                    <a:cubicBezTo>
                      <a:pt x="2192" y="30284"/>
                      <a:pt x="2277" y="30218"/>
                      <a:pt x="2257" y="30116"/>
                    </a:cubicBezTo>
                    <a:cubicBezTo>
                      <a:pt x="1487" y="26260"/>
                      <a:pt x="982" y="22357"/>
                      <a:pt x="745" y="18433"/>
                    </a:cubicBezTo>
                    <a:cubicBezTo>
                      <a:pt x="509" y="14540"/>
                      <a:pt x="536" y="10635"/>
                      <a:pt x="826" y="6745"/>
                    </a:cubicBezTo>
                    <a:cubicBezTo>
                      <a:pt x="991" y="4545"/>
                      <a:pt x="1238" y="2352"/>
                      <a:pt x="1572" y="169"/>
                    </a:cubicBezTo>
                    <a:cubicBezTo>
                      <a:pt x="1587" y="67"/>
                      <a:pt x="1500" y="1"/>
                      <a:pt x="1422" y="1"/>
                    </a:cubicBezTo>
                    <a:close/>
                  </a:path>
                </a:pathLst>
              </a:custGeom>
              <a:solidFill>
                <a:srgbClr val="439B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71"/>
              <p:cNvSpPr/>
              <p:nvPr/>
            </p:nvSpPr>
            <p:spPr>
              <a:xfrm>
                <a:off x="-1400750" y="4404925"/>
                <a:ext cx="272800" cy="594325"/>
              </a:xfrm>
              <a:custGeom>
                <a:avLst/>
                <a:gdLst/>
                <a:ahLst/>
                <a:cxnLst/>
                <a:rect l="l" t="t" r="r" b="b"/>
                <a:pathLst>
                  <a:path w="10912" h="23773" extrusionOk="0">
                    <a:moveTo>
                      <a:pt x="133" y="0"/>
                    </a:moveTo>
                    <a:cubicBezTo>
                      <a:pt x="66" y="0"/>
                      <a:pt x="0" y="43"/>
                      <a:pt x="3" y="129"/>
                    </a:cubicBezTo>
                    <a:cubicBezTo>
                      <a:pt x="83" y="3592"/>
                      <a:pt x="725" y="7036"/>
                      <a:pt x="1872" y="10304"/>
                    </a:cubicBezTo>
                    <a:cubicBezTo>
                      <a:pt x="3020" y="13570"/>
                      <a:pt x="4664" y="16663"/>
                      <a:pt x="6747" y="19431"/>
                    </a:cubicBezTo>
                    <a:cubicBezTo>
                      <a:pt x="7908" y="20978"/>
                      <a:pt x="9206" y="22419"/>
                      <a:pt x="10625" y="23736"/>
                    </a:cubicBezTo>
                    <a:cubicBezTo>
                      <a:pt x="10653" y="23762"/>
                      <a:pt x="10684" y="23773"/>
                      <a:pt x="10714" y="23773"/>
                    </a:cubicBezTo>
                    <a:cubicBezTo>
                      <a:pt x="10819" y="23773"/>
                      <a:pt x="10912" y="23639"/>
                      <a:pt x="10813" y="23548"/>
                    </a:cubicBezTo>
                    <a:cubicBezTo>
                      <a:pt x="8291" y="21205"/>
                      <a:pt x="6155" y="18463"/>
                      <a:pt x="4483" y="15456"/>
                    </a:cubicBezTo>
                    <a:cubicBezTo>
                      <a:pt x="2813" y="12461"/>
                      <a:pt x="1613" y="9229"/>
                      <a:pt x="922" y="5872"/>
                    </a:cubicBezTo>
                    <a:cubicBezTo>
                      <a:pt x="532" y="3980"/>
                      <a:pt x="315" y="2060"/>
                      <a:pt x="271" y="129"/>
                    </a:cubicBez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rgbClr val="439B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71"/>
              <p:cNvSpPr/>
              <p:nvPr/>
            </p:nvSpPr>
            <p:spPr>
              <a:xfrm>
                <a:off x="-2244825" y="3749350"/>
                <a:ext cx="3404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297" extrusionOk="0">
                    <a:moveTo>
                      <a:pt x="10456" y="0"/>
                    </a:moveTo>
                    <a:lnTo>
                      <a:pt x="0" y="2643"/>
                    </a:lnTo>
                    <a:lnTo>
                      <a:pt x="3795" y="8297"/>
                    </a:lnTo>
                    <a:lnTo>
                      <a:pt x="13619" y="7331"/>
                    </a:lnTo>
                    <a:lnTo>
                      <a:pt x="104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71"/>
              <p:cNvSpPr/>
              <p:nvPr/>
            </p:nvSpPr>
            <p:spPr>
              <a:xfrm>
                <a:off x="-1997975" y="3607975"/>
                <a:ext cx="672850" cy="861375"/>
              </a:xfrm>
              <a:custGeom>
                <a:avLst/>
                <a:gdLst/>
                <a:ahLst/>
                <a:cxnLst/>
                <a:rect l="l" t="t" r="r" b="b"/>
                <a:pathLst>
                  <a:path w="26914" h="34455" extrusionOk="0">
                    <a:moveTo>
                      <a:pt x="15066" y="0"/>
                    </a:moveTo>
                    <a:cubicBezTo>
                      <a:pt x="14954" y="0"/>
                      <a:pt x="14842" y="2"/>
                      <a:pt x="14728" y="6"/>
                    </a:cubicBezTo>
                    <a:lnTo>
                      <a:pt x="14784" y="111"/>
                    </a:lnTo>
                    <a:cubicBezTo>
                      <a:pt x="13668" y="1257"/>
                      <a:pt x="12071" y="1917"/>
                      <a:pt x="10471" y="1917"/>
                    </a:cubicBezTo>
                    <a:cubicBezTo>
                      <a:pt x="10374" y="1917"/>
                      <a:pt x="10278" y="1914"/>
                      <a:pt x="10182" y="1909"/>
                    </a:cubicBezTo>
                    <a:lnTo>
                      <a:pt x="10185" y="1843"/>
                    </a:lnTo>
                    <a:cubicBezTo>
                      <a:pt x="10145" y="1655"/>
                      <a:pt x="10107" y="1471"/>
                      <a:pt x="10067" y="1282"/>
                    </a:cubicBezTo>
                    <a:cubicBezTo>
                      <a:pt x="9111" y="1548"/>
                      <a:pt x="2572" y="3403"/>
                      <a:pt x="1" y="4699"/>
                    </a:cubicBezTo>
                    <a:cubicBezTo>
                      <a:pt x="1" y="4699"/>
                      <a:pt x="1970" y="11123"/>
                      <a:pt x="3175" y="13109"/>
                    </a:cubicBezTo>
                    <a:cubicBezTo>
                      <a:pt x="3175" y="13109"/>
                      <a:pt x="2850" y="30099"/>
                      <a:pt x="2752" y="33597"/>
                    </a:cubicBezTo>
                    <a:cubicBezTo>
                      <a:pt x="2752" y="33597"/>
                      <a:pt x="2975" y="33643"/>
                      <a:pt x="3385" y="33711"/>
                    </a:cubicBezTo>
                    <a:cubicBezTo>
                      <a:pt x="4769" y="33944"/>
                      <a:pt x="8277" y="34455"/>
                      <a:pt x="12472" y="34455"/>
                    </a:cubicBezTo>
                    <a:cubicBezTo>
                      <a:pt x="13128" y="34455"/>
                      <a:pt x="13800" y="34442"/>
                      <a:pt x="14484" y="34414"/>
                    </a:cubicBezTo>
                    <a:cubicBezTo>
                      <a:pt x="18097" y="34267"/>
                      <a:pt x="22033" y="33690"/>
                      <a:pt x="25473" y="32238"/>
                    </a:cubicBezTo>
                    <a:cubicBezTo>
                      <a:pt x="25963" y="32031"/>
                      <a:pt x="26444" y="31806"/>
                      <a:pt x="26914" y="31563"/>
                    </a:cubicBezTo>
                    <a:cubicBezTo>
                      <a:pt x="26914" y="31563"/>
                      <a:pt x="24433" y="17574"/>
                      <a:pt x="23687" y="11323"/>
                    </a:cubicBezTo>
                    <a:lnTo>
                      <a:pt x="25000" y="11174"/>
                    </a:lnTo>
                    <a:cubicBezTo>
                      <a:pt x="25000" y="11174"/>
                      <a:pt x="23689" y="0"/>
                      <a:pt x="15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71"/>
              <p:cNvSpPr/>
              <p:nvPr/>
            </p:nvSpPr>
            <p:spPr>
              <a:xfrm>
                <a:off x="-1923425" y="3769925"/>
                <a:ext cx="21125" cy="16902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761" extrusionOk="0">
                    <a:moveTo>
                      <a:pt x="681" y="1"/>
                    </a:moveTo>
                    <a:cubicBezTo>
                      <a:pt x="629" y="1"/>
                      <a:pt x="580" y="30"/>
                      <a:pt x="568" y="98"/>
                    </a:cubicBezTo>
                    <a:cubicBezTo>
                      <a:pt x="166" y="2252"/>
                      <a:pt x="0" y="4442"/>
                      <a:pt x="71" y="6631"/>
                    </a:cubicBezTo>
                    <a:cubicBezTo>
                      <a:pt x="75" y="6717"/>
                      <a:pt x="144" y="6760"/>
                      <a:pt x="211" y="6760"/>
                    </a:cubicBezTo>
                    <a:cubicBezTo>
                      <a:pt x="278" y="6760"/>
                      <a:pt x="342" y="6718"/>
                      <a:pt x="339" y="6631"/>
                    </a:cubicBezTo>
                    <a:cubicBezTo>
                      <a:pt x="266" y="4465"/>
                      <a:pt x="431" y="2299"/>
                      <a:pt x="826" y="169"/>
                    </a:cubicBezTo>
                    <a:cubicBezTo>
                      <a:pt x="845" y="67"/>
                      <a:pt x="759" y="1"/>
                      <a:pt x="681" y="1"/>
                    </a:cubicBezTo>
                    <a:close/>
                  </a:path>
                </a:pathLst>
              </a:custGeom>
              <a:solidFill>
                <a:srgbClr val="56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71"/>
              <p:cNvSpPr/>
              <p:nvPr/>
            </p:nvSpPr>
            <p:spPr>
              <a:xfrm>
                <a:off x="-2551100" y="3448000"/>
                <a:ext cx="831875" cy="96325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38530" extrusionOk="0">
                    <a:moveTo>
                      <a:pt x="3014" y="0"/>
                    </a:moveTo>
                    <a:lnTo>
                      <a:pt x="1" y="2532"/>
                    </a:lnTo>
                    <a:lnTo>
                      <a:pt x="29651" y="37825"/>
                    </a:lnTo>
                    <a:cubicBezTo>
                      <a:pt x="30040" y="38290"/>
                      <a:pt x="30599" y="38529"/>
                      <a:pt x="31161" y="38529"/>
                    </a:cubicBezTo>
                    <a:cubicBezTo>
                      <a:pt x="31607" y="38529"/>
                      <a:pt x="32057" y="38378"/>
                      <a:pt x="32426" y="38069"/>
                    </a:cubicBezTo>
                    <a:cubicBezTo>
                      <a:pt x="32621" y="37906"/>
                      <a:pt x="32782" y="37706"/>
                      <a:pt x="32900" y="37481"/>
                    </a:cubicBezTo>
                    <a:cubicBezTo>
                      <a:pt x="33275" y="36773"/>
                      <a:pt x="33182" y="35906"/>
                      <a:pt x="32665" y="35295"/>
                    </a:cubicBezTo>
                    <a:lnTo>
                      <a:pt x="3014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71"/>
              <p:cNvSpPr/>
              <p:nvPr/>
            </p:nvSpPr>
            <p:spPr>
              <a:xfrm>
                <a:off x="-2486550" y="3449675"/>
                <a:ext cx="18950" cy="14640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6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15" y="3067"/>
                    </a:lnTo>
                    <a:lnTo>
                      <a:pt x="0" y="5538"/>
                    </a:lnTo>
                    <a:lnTo>
                      <a:pt x="266" y="5855"/>
                    </a:lnTo>
                    <a:lnTo>
                      <a:pt x="514" y="3091"/>
                    </a:lnTo>
                    <a:lnTo>
                      <a:pt x="539" y="2794"/>
                    </a:lnTo>
                    <a:lnTo>
                      <a:pt x="758" y="321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71"/>
              <p:cNvSpPr/>
              <p:nvPr/>
            </p:nvSpPr>
            <p:spPr>
              <a:xfrm>
                <a:off x="-2396600" y="355675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1"/>
                    </a:lnTo>
                    <a:lnTo>
                      <a:pt x="538" y="2797"/>
                    </a:lnTo>
                    <a:lnTo>
                      <a:pt x="756" y="320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71"/>
              <p:cNvSpPr/>
              <p:nvPr/>
            </p:nvSpPr>
            <p:spPr>
              <a:xfrm>
                <a:off x="-2296225" y="3676300"/>
                <a:ext cx="1900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17" y="3065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6" y="3088"/>
                    </a:lnTo>
                    <a:lnTo>
                      <a:pt x="541" y="2793"/>
                    </a:lnTo>
                    <a:lnTo>
                      <a:pt x="760" y="321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71"/>
              <p:cNvSpPr/>
              <p:nvPr/>
            </p:nvSpPr>
            <p:spPr>
              <a:xfrm>
                <a:off x="-2206275" y="3783375"/>
                <a:ext cx="1897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855" extrusionOk="0">
                    <a:moveTo>
                      <a:pt x="491" y="0"/>
                    </a:moveTo>
                    <a:lnTo>
                      <a:pt x="246" y="2768"/>
                    </a:lnTo>
                    <a:lnTo>
                      <a:pt x="248" y="2770"/>
                    </a:lnTo>
                    <a:lnTo>
                      <a:pt x="221" y="3063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6" y="3088"/>
                    </a:lnTo>
                    <a:lnTo>
                      <a:pt x="540" y="2795"/>
                    </a:lnTo>
                    <a:lnTo>
                      <a:pt x="758" y="319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71"/>
              <p:cNvSpPr/>
              <p:nvPr/>
            </p:nvSpPr>
            <p:spPr>
              <a:xfrm>
                <a:off x="-2116875" y="3889775"/>
                <a:ext cx="1902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55" extrusionOk="0">
                    <a:moveTo>
                      <a:pt x="491" y="0"/>
                    </a:moveTo>
                    <a:lnTo>
                      <a:pt x="245" y="2768"/>
                    </a:lnTo>
                    <a:lnTo>
                      <a:pt x="218" y="3064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4" y="3088"/>
                    </a:lnTo>
                    <a:lnTo>
                      <a:pt x="542" y="2793"/>
                    </a:lnTo>
                    <a:lnTo>
                      <a:pt x="760" y="320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71"/>
              <p:cNvSpPr/>
              <p:nvPr/>
            </p:nvSpPr>
            <p:spPr>
              <a:xfrm>
                <a:off x="-2026900" y="3996850"/>
                <a:ext cx="1895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48" y="2771"/>
                    </a:lnTo>
                    <a:lnTo>
                      <a:pt x="219" y="3063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5" y="3088"/>
                    </a:lnTo>
                    <a:lnTo>
                      <a:pt x="537" y="2795"/>
                    </a:lnTo>
                    <a:lnTo>
                      <a:pt x="758" y="319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71"/>
              <p:cNvSpPr/>
              <p:nvPr/>
            </p:nvSpPr>
            <p:spPr>
              <a:xfrm>
                <a:off x="-1926475" y="4116325"/>
                <a:ext cx="18950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7" extrusionOk="0">
                    <a:moveTo>
                      <a:pt x="488" y="1"/>
                    </a:moveTo>
                    <a:lnTo>
                      <a:pt x="244" y="2770"/>
                    </a:lnTo>
                    <a:lnTo>
                      <a:pt x="217" y="3067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9" y="2796"/>
                    </a:lnTo>
                    <a:lnTo>
                      <a:pt x="758" y="323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71"/>
              <p:cNvSpPr/>
              <p:nvPr/>
            </p:nvSpPr>
            <p:spPr>
              <a:xfrm>
                <a:off x="-1836525" y="422340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90" y="1"/>
                    </a:moveTo>
                    <a:lnTo>
                      <a:pt x="244" y="2770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8" y="2797"/>
                    </a:lnTo>
                    <a:lnTo>
                      <a:pt x="756" y="319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71"/>
              <p:cNvSpPr/>
              <p:nvPr/>
            </p:nvSpPr>
            <p:spPr>
              <a:xfrm>
                <a:off x="-2549650" y="3513025"/>
                <a:ext cx="14520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793" extrusionOk="0">
                    <a:moveTo>
                      <a:pt x="0" y="1"/>
                    </a:moveTo>
                    <a:lnTo>
                      <a:pt x="270" y="321"/>
                    </a:lnTo>
                    <a:lnTo>
                      <a:pt x="2739" y="533"/>
                    </a:lnTo>
                    <a:lnTo>
                      <a:pt x="3038" y="557"/>
                    </a:lnTo>
                    <a:lnTo>
                      <a:pt x="5807" y="792"/>
                    </a:lnTo>
                    <a:lnTo>
                      <a:pt x="5539" y="474"/>
                    </a:lnTo>
                    <a:lnTo>
                      <a:pt x="3063" y="260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71"/>
              <p:cNvSpPr/>
              <p:nvPr/>
            </p:nvSpPr>
            <p:spPr>
              <a:xfrm>
                <a:off x="-2459650" y="3620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6" y="319"/>
                    </a:lnTo>
                    <a:lnTo>
                      <a:pt x="2741" y="531"/>
                    </a:lnTo>
                    <a:lnTo>
                      <a:pt x="3036" y="557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60" y="263"/>
                    </a:lnTo>
                    <a:lnTo>
                      <a:pt x="2768" y="238"/>
                    </a:lnTo>
                    <a:lnTo>
                      <a:pt x="2766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71"/>
              <p:cNvSpPr/>
              <p:nvPr/>
            </p:nvSpPr>
            <p:spPr>
              <a:xfrm>
                <a:off x="-2359275" y="3739650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0" y="0"/>
                    </a:moveTo>
                    <a:lnTo>
                      <a:pt x="270" y="320"/>
                    </a:lnTo>
                    <a:lnTo>
                      <a:pt x="2739" y="531"/>
                    </a:lnTo>
                    <a:lnTo>
                      <a:pt x="3038" y="554"/>
                    </a:lnTo>
                    <a:lnTo>
                      <a:pt x="5805" y="792"/>
                    </a:lnTo>
                    <a:lnTo>
                      <a:pt x="5538" y="473"/>
                    </a:lnTo>
                    <a:lnTo>
                      <a:pt x="3063" y="259"/>
                    </a:lnTo>
                    <a:lnTo>
                      <a:pt x="2768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71"/>
              <p:cNvSpPr/>
              <p:nvPr/>
            </p:nvSpPr>
            <p:spPr>
              <a:xfrm>
                <a:off x="-2269325" y="3846725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1" y="0"/>
                    </a:moveTo>
                    <a:lnTo>
                      <a:pt x="269" y="319"/>
                    </a:lnTo>
                    <a:lnTo>
                      <a:pt x="2743" y="529"/>
                    </a:lnTo>
                    <a:lnTo>
                      <a:pt x="3038" y="554"/>
                    </a:lnTo>
                    <a:lnTo>
                      <a:pt x="5806" y="792"/>
                    </a:lnTo>
                    <a:lnTo>
                      <a:pt x="5806" y="792"/>
                    </a:lnTo>
                    <a:lnTo>
                      <a:pt x="5540" y="473"/>
                    </a:lnTo>
                    <a:lnTo>
                      <a:pt x="3062" y="261"/>
                    </a:lnTo>
                    <a:lnTo>
                      <a:pt x="2770" y="236"/>
                    </a:lnTo>
                    <a:lnTo>
                      <a:pt x="2768" y="2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71"/>
              <p:cNvSpPr/>
              <p:nvPr/>
            </p:nvSpPr>
            <p:spPr>
              <a:xfrm>
                <a:off x="-2179925" y="3953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1" y="1"/>
                    </a:moveTo>
                    <a:lnTo>
                      <a:pt x="270" y="321"/>
                    </a:lnTo>
                    <a:lnTo>
                      <a:pt x="2740" y="531"/>
                    </a:lnTo>
                    <a:lnTo>
                      <a:pt x="3036" y="555"/>
                    </a:lnTo>
                    <a:lnTo>
                      <a:pt x="5806" y="792"/>
                    </a:lnTo>
                    <a:lnTo>
                      <a:pt x="5538" y="474"/>
                    </a:lnTo>
                    <a:lnTo>
                      <a:pt x="3064" y="260"/>
                    </a:lnTo>
                    <a:lnTo>
                      <a:pt x="2767" y="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71"/>
              <p:cNvSpPr/>
              <p:nvPr/>
            </p:nvSpPr>
            <p:spPr>
              <a:xfrm>
                <a:off x="-2089950" y="40601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8" y="320"/>
                    </a:lnTo>
                    <a:lnTo>
                      <a:pt x="2741" y="530"/>
                    </a:lnTo>
                    <a:lnTo>
                      <a:pt x="3037" y="555"/>
                    </a:lnTo>
                    <a:lnTo>
                      <a:pt x="5805" y="792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59" y="262"/>
                    </a:lnTo>
                    <a:lnTo>
                      <a:pt x="2770" y="238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71"/>
              <p:cNvSpPr/>
              <p:nvPr/>
            </p:nvSpPr>
            <p:spPr>
              <a:xfrm>
                <a:off x="-1989525" y="41796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70" y="323"/>
                    </a:lnTo>
                    <a:lnTo>
                      <a:pt x="2739" y="533"/>
                    </a:lnTo>
                    <a:lnTo>
                      <a:pt x="3036" y="556"/>
                    </a:lnTo>
                    <a:lnTo>
                      <a:pt x="5805" y="792"/>
                    </a:lnTo>
                    <a:lnTo>
                      <a:pt x="5537" y="473"/>
                    </a:lnTo>
                    <a:lnTo>
                      <a:pt x="3061" y="262"/>
                    </a:lnTo>
                    <a:lnTo>
                      <a:pt x="2766" y="2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71"/>
              <p:cNvSpPr/>
              <p:nvPr/>
            </p:nvSpPr>
            <p:spPr>
              <a:xfrm>
                <a:off x="-1899575" y="4286800"/>
                <a:ext cx="1451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1" extrusionOk="0">
                    <a:moveTo>
                      <a:pt x="0" y="0"/>
                    </a:moveTo>
                    <a:lnTo>
                      <a:pt x="268" y="319"/>
                    </a:lnTo>
                    <a:lnTo>
                      <a:pt x="2741" y="529"/>
                    </a:lnTo>
                    <a:lnTo>
                      <a:pt x="3036" y="554"/>
                    </a:lnTo>
                    <a:lnTo>
                      <a:pt x="5805" y="790"/>
                    </a:lnTo>
                    <a:lnTo>
                      <a:pt x="5538" y="473"/>
                    </a:lnTo>
                    <a:lnTo>
                      <a:pt x="3060" y="261"/>
                    </a:lnTo>
                    <a:lnTo>
                      <a:pt x="2768" y="236"/>
                    </a:lnTo>
                    <a:lnTo>
                      <a:pt x="2766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71"/>
              <p:cNvSpPr/>
              <p:nvPr/>
            </p:nvSpPr>
            <p:spPr>
              <a:xfrm>
                <a:off x="-2522875" y="3448000"/>
                <a:ext cx="803650" cy="939500"/>
              </a:xfrm>
              <a:custGeom>
                <a:avLst/>
                <a:gdLst/>
                <a:ahLst/>
                <a:cxnLst/>
                <a:rect l="l" t="t" r="r" b="b"/>
                <a:pathLst>
                  <a:path w="32146" h="37580" extrusionOk="0">
                    <a:moveTo>
                      <a:pt x="1885" y="0"/>
                    </a:moveTo>
                    <a:lnTo>
                      <a:pt x="0" y="1583"/>
                    </a:lnTo>
                    <a:lnTo>
                      <a:pt x="29653" y="36876"/>
                    </a:lnTo>
                    <a:cubicBezTo>
                      <a:pt x="30032" y="37330"/>
                      <a:pt x="30587" y="37579"/>
                      <a:pt x="31158" y="37579"/>
                    </a:cubicBezTo>
                    <a:cubicBezTo>
                      <a:pt x="31363" y="37579"/>
                      <a:pt x="31570" y="37547"/>
                      <a:pt x="31771" y="37481"/>
                    </a:cubicBezTo>
                    <a:cubicBezTo>
                      <a:pt x="32146" y="36773"/>
                      <a:pt x="32053" y="35906"/>
                      <a:pt x="31536" y="35295"/>
                    </a:cubicBezTo>
                    <a:lnTo>
                      <a:pt x="1885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71"/>
              <p:cNvSpPr/>
              <p:nvPr/>
            </p:nvSpPr>
            <p:spPr>
              <a:xfrm>
                <a:off x="-2682150" y="3280825"/>
                <a:ext cx="179800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272" extrusionOk="0">
                    <a:moveTo>
                      <a:pt x="822" y="1"/>
                    </a:moveTo>
                    <a:lnTo>
                      <a:pt x="0" y="691"/>
                    </a:lnTo>
                    <a:lnTo>
                      <a:pt x="6370" y="8272"/>
                    </a:lnTo>
                    <a:lnTo>
                      <a:pt x="7192" y="758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71"/>
              <p:cNvSpPr/>
              <p:nvPr/>
            </p:nvSpPr>
            <p:spPr>
              <a:xfrm>
                <a:off x="-3012700" y="3014925"/>
                <a:ext cx="433450" cy="379725"/>
              </a:xfrm>
              <a:custGeom>
                <a:avLst/>
                <a:gdLst/>
                <a:ahLst/>
                <a:cxnLst/>
                <a:rect l="l" t="t" r="r" b="b"/>
                <a:pathLst>
                  <a:path w="17338" h="15189" extrusionOk="0">
                    <a:moveTo>
                      <a:pt x="5761" y="1"/>
                    </a:moveTo>
                    <a:cubicBezTo>
                      <a:pt x="4014" y="1"/>
                      <a:pt x="2507" y="674"/>
                      <a:pt x="1621" y="2028"/>
                    </a:cubicBezTo>
                    <a:cubicBezTo>
                      <a:pt x="1" y="4506"/>
                      <a:pt x="984" y="8452"/>
                      <a:pt x="3770" y="11462"/>
                    </a:cubicBezTo>
                    <a:cubicBezTo>
                      <a:pt x="4204" y="11930"/>
                      <a:pt x="4670" y="12366"/>
                      <a:pt x="5168" y="12762"/>
                    </a:cubicBezTo>
                    <a:cubicBezTo>
                      <a:pt x="6648" y="13950"/>
                      <a:pt x="8243" y="14708"/>
                      <a:pt x="9751" y="15020"/>
                    </a:cubicBezTo>
                    <a:cubicBezTo>
                      <a:pt x="10290" y="15132"/>
                      <a:pt x="10817" y="15189"/>
                      <a:pt x="11325" y="15189"/>
                    </a:cubicBezTo>
                    <a:cubicBezTo>
                      <a:pt x="13075" y="15189"/>
                      <a:pt x="14585" y="14517"/>
                      <a:pt x="15472" y="13159"/>
                    </a:cubicBezTo>
                    <a:cubicBezTo>
                      <a:pt x="17338" y="10308"/>
                      <a:pt x="15746" y="5501"/>
                      <a:pt x="11924" y="2428"/>
                    </a:cubicBezTo>
                    <a:cubicBezTo>
                      <a:pt x="11275" y="1905"/>
                      <a:pt x="10573" y="1447"/>
                      <a:pt x="9831" y="1066"/>
                    </a:cubicBezTo>
                    <a:cubicBezTo>
                      <a:pt x="8761" y="518"/>
                      <a:pt x="7682" y="183"/>
                      <a:pt x="6656" y="57"/>
                    </a:cubicBezTo>
                    <a:cubicBezTo>
                      <a:pt x="6352" y="20"/>
                      <a:pt x="6053" y="1"/>
                      <a:pt x="5761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71"/>
              <p:cNvSpPr/>
              <p:nvPr/>
            </p:nvSpPr>
            <p:spPr>
              <a:xfrm>
                <a:off x="-2918425" y="3016350"/>
                <a:ext cx="248000" cy="37412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14965" extrusionOk="0">
                    <a:moveTo>
                      <a:pt x="2884" y="0"/>
                    </a:moveTo>
                    <a:lnTo>
                      <a:pt x="2884" y="0"/>
                    </a:lnTo>
                    <a:cubicBezTo>
                      <a:pt x="3223" y="1176"/>
                      <a:pt x="3650" y="2346"/>
                      <a:pt x="3828" y="3485"/>
                    </a:cubicBezTo>
                    <a:cubicBezTo>
                      <a:pt x="3936" y="4183"/>
                      <a:pt x="3960" y="4898"/>
                      <a:pt x="3826" y="5597"/>
                    </a:cubicBezTo>
                    <a:cubicBezTo>
                      <a:pt x="3682" y="6339"/>
                      <a:pt x="3335" y="7017"/>
                      <a:pt x="2907" y="7632"/>
                    </a:cubicBezTo>
                    <a:cubicBezTo>
                      <a:pt x="2040" y="8883"/>
                      <a:pt x="855" y="9892"/>
                      <a:pt x="102" y="11226"/>
                    </a:cubicBezTo>
                    <a:cubicBezTo>
                      <a:pt x="67" y="11285"/>
                      <a:pt x="35" y="11346"/>
                      <a:pt x="1" y="11407"/>
                    </a:cubicBezTo>
                    <a:cubicBezTo>
                      <a:pt x="433" y="11875"/>
                      <a:pt x="899" y="12309"/>
                      <a:pt x="1397" y="12707"/>
                    </a:cubicBezTo>
                    <a:cubicBezTo>
                      <a:pt x="2877" y="13895"/>
                      <a:pt x="4472" y="14651"/>
                      <a:pt x="5980" y="14964"/>
                    </a:cubicBezTo>
                    <a:cubicBezTo>
                      <a:pt x="6080" y="14449"/>
                      <a:pt x="6273" y="13951"/>
                      <a:pt x="6514" y="13487"/>
                    </a:cubicBezTo>
                    <a:cubicBezTo>
                      <a:pt x="7270" y="12024"/>
                      <a:pt x="8456" y="10788"/>
                      <a:pt x="8953" y="9192"/>
                    </a:cubicBezTo>
                    <a:cubicBezTo>
                      <a:pt x="9919" y="6066"/>
                      <a:pt x="7419" y="3604"/>
                      <a:pt x="6060" y="1009"/>
                    </a:cubicBezTo>
                    <a:cubicBezTo>
                      <a:pt x="4990" y="461"/>
                      <a:pt x="3911" y="124"/>
                      <a:pt x="2884" y="0"/>
                    </a:cubicBezTo>
                    <a:close/>
                  </a:path>
                </a:pathLst>
              </a:custGeom>
              <a:solidFill>
                <a:srgbClr val="D7FF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71"/>
              <p:cNvSpPr/>
              <p:nvPr/>
            </p:nvSpPr>
            <p:spPr>
              <a:xfrm>
                <a:off x="-3010700" y="3002250"/>
                <a:ext cx="445275" cy="405100"/>
              </a:xfrm>
              <a:custGeom>
                <a:avLst/>
                <a:gdLst/>
                <a:ahLst/>
                <a:cxnLst/>
                <a:rect l="l" t="t" r="r" b="b"/>
                <a:pathLst>
                  <a:path w="17811" h="16204" extrusionOk="0">
                    <a:moveTo>
                      <a:pt x="5788" y="1014"/>
                    </a:moveTo>
                    <a:cubicBezTo>
                      <a:pt x="5871" y="1014"/>
                      <a:pt x="5956" y="1015"/>
                      <a:pt x="6041" y="1018"/>
                    </a:cubicBezTo>
                    <a:cubicBezTo>
                      <a:pt x="7875" y="1091"/>
                      <a:pt x="9848" y="1905"/>
                      <a:pt x="11598" y="3312"/>
                    </a:cubicBezTo>
                    <a:cubicBezTo>
                      <a:pt x="15183" y="6193"/>
                      <a:pt x="16695" y="10688"/>
                      <a:pt x="14968" y="13328"/>
                    </a:cubicBezTo>
                    <a:cubicBezTo>
                      <a:pt x="14180" y="14536"/>
                      <a:pt x="12829" y="15191"/>
                      <a:pt x="11148" y="15191"/>
                    </a:cubicBezTo>
                    <a:cubicBezTo>
                      <a:pt x="11063" y="15191"/>
                      <a:pt x="10978" y="15189"/>
                      <a:pt x="10892" y="15186"/>
                    </a:cubicBezTo>
                    <a:cubicBezTo>
                      <a:pt x="9058" y="15115"/>
                      <a:pt x="7085" y="14300"/>
                      <a:pt x="5334" y="12893"/>
                    </a:cubicBezTo>
                    <a:cubicBezTo>
                      <a:pt x="3583" y="11486"/>
                      <a:pt x="2271" y="9659"/>
                      <a:pt x="1641" y="7751"/>
                    </a:cubicBezTo>
                    <a:cubicBezTo>
                      <a:pt x="1021" y="5874"/>
                      <a:pt x="1134" y="4142"/>
                      <a:pt x="1963" y="2876"/>
                    </a:cubicBezTo>
                    <a:cubicBezTo>
                      <a:pt x="2171" y="2556"/>
                      <a:pt x="2426" y="2268"/>
                      <a:pt x="2717" y="2024"/>
                    </a:cubicBezTo>
                    <a:cubicBezTo>
                      <a:pt x="3503" y="1363"/>
                      <a:pt x="4556" y="1014"/>
                      <a:pt x="5788" y="1014"/>
                    </a:cubicBezTo>
                    <a:close/>
                    <a:moveTo>
                      <a:pt x="5580" y="1"/>
                    </a:moveTo>
                    <a:cubicBezTo>
                      <a:pt x="3626" y="1"/>
                      <a:pt x="2049" y="776"/>
                      <a:pt x="1119" y="2198"/>
                    </a:cubicBezTo>
                    <a:cubicBezTo>
                      <a:pt x="143" y="3691"/>
                      <a:pt x="0" y="5713"/>
                      <a:pt x="721" y="7891"/>
                    </a:cubicBezTo>
                    <a:cubicBezTo>
                      <a:pt x="1431" y="10035"/>
                      <a:pt x="2893" y="12078"/>
                      <a:pt x="4843" y="13645"/>
                    </a:cubicBezTo>
                    <a:cubicBezTo>
                      <a:pt x="6792" y="15212"/>
                      <a:pt x="8998" y="16118"/>
                      <a:pt x="11056" y="16198"/>
                    </a:cubicBezTo>
                    <a:cubicBezTo>
                      <a:pt x="11154" y="16202"/>
                      <a:pt x="11251" y="16204"/>
                      <a:pt x="11347" y="16204"/>
                    </a:cubicBezTo>
                    <a:cubicBezTo>
                      <a:pt x="12773" y="16204"/>
                      <a:pt x="13996" y="15793"/>
                      <a:pt x="14915" y="15022"/>
                    </a:cubicBezTo>
                    <a:cubicBezTo>
                      <a:pt x="15263" y="14730"/>
                      <a:pt x="15564" y="14388"/>
                      <a:pt x="15812" y="14008"/>
                    </a:cubicBezTo>
                    <a:cubicBezTo>
                      <a:pt x="17810" y="10951"/>
                      <a:pt x="16141" y="5815"/>
                      <a:pt x="12090" y="2559"/>
                    </a:cubicBezTo>
                    <a:cubicBezTo>
                      <a:pt x="10141" y="993"/>
                      <a:pt x="7934" y="86"/>
                      <a:pt x="5875" y="7"/>
                    </a:cubicBezTo>
                    <a:cubicBezTo>
                      <a:pt x="5776" y="3"/>
                      <a:pt x="5677" y="1"/>
                      <a:pt x="5580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71"/>
              <p:cNvSpPr/>
              <p:nvPr/>
            </p:nvSpPr>
            <p:spPr>
              <a:xfrm>
                <a:off x="-2449275" y="3654975"/>
                <a:ext cx="191325" cy="208925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8357" extrusionOk="0">
                    <a:moveTo>
                      <a:pt x="766" y="0"/>
                    </a:moveTo>
                    <a:cubicBezTo>
                      <a:pt x="758" y="0"/>
                      <a:pt x="749" y="0"/>
                      <a:pt x="741" y="1"/>
                    </a:cubicBezTo>
                    <a:cubicBezTo>
                      <a:pt x="160" y="23"/>
                      <a:pt x="1" y="652"/>
                      <a:pt x="124" y="1124"/>
                    </a:cubicBezTo>
                    <a:cubicBezTo>
                      <a:pt x="206" y="1424"/>
                      <a:pt x="343" y="1714"/>
                      <a:pt x="460" y="2004"/>
                    </a:cubicBezTo>
                    <a:cubicBezTo>
                      <a:pt x="589" y="2323"/>
                      <a:pt x="717" y="2645"/>
                      <a:pt x="846" y="2967"/>
                    </a:cubicBezTo>
                    <a:cubicBezTo>
                      <a:pt x="863" y="3001"/>
                      <a:pt x="877" y="3036"/>
                      <a:pt x="892" y="3072"/>
                    </a:cubicBezTo>
                    <a:cubicBezTo>
                      <a:pt x="1282" y="4438"/>
                      <a:pt x="1814" y="5762"/>
                      <a:pt x="2772" y="6834"/>
                    </a:cubicBezTo>
                    <a:cubicBezTo>
                      <a:pt x="3073" y="7179"/>
                      <a:pt x="3416" y="7484"/>
                      <a:pt x="3794" y="7743"/>
                    </a:cubicBezTo>
                    <a:cubicBezTo>
                      <a:pt x="4180" y="8006"/>
                      <a:pt x="4609" y="8240"/>
                      <a:pt x="5070" y="8328"/>
                    </a:cubicBezTo>
                    <a:cubicBezTo>
                      <a:pt x="5169" y="8347"/>
                      <a:pt x="5269" y="8357"/>
                      <a:pt x="5368" y="8357"/>
                    </a:cubicBezTo>
                    <a:cubicBezTo>
                      <a:pt x="5715" y="8357"/>
                      <a:pt x="6055" y="8239"/>
                      <a:pt x="6331" y="8018"/>
                    </a:cubicBezTo>
                    <a:cubicBezTo>
                      <a:pt x="6673" y="7746"/>
                      <a:pt x="6917" y="7372"/>
                      <a:pt x="7148" y="7004"/>
                    </a:cubicBezTo>
                    <a:cubicBezTo>
                      <a:pt x="7385" y="6624"/>
                      <a:pt x="7653" y="6063"/>
                      <a:pt x="7263" y="5679"/>
                    </a:cubicBezTo>
                    <a:cubicBezTo>
                      <a:pt x="7133" y="5551"/>
                      <a:pt x="6991" y="5501"/>
                      <a:pt x="6847" y="5501"/>
                    </a:cubicBezTo>
                    <a:cubicBezTo>
                      <a:pt x="6700" y="5501"/>
                      <a:pt x="6551" y="5553"/>
                      <a:pt x="6411" y="5629"/>
                    </a:cubicBezTo>
                    <a:cubicBezTo>
                      <a:pt x="6585" y="5323"/>
                      <a:pt x="6763" y="5018"/>
                      <a:pt x="6938" y="4712"/>
                    </a:cubicBezTo>
                    <a:cubicBezTo>
                      <a:pt x="7126" y="4384"/>
                      <a:pt x="7392" y="3889"/>
                      <a:pt x="7026" y="3572"/>
                    </a:cubicBezTo>
                    <a:cubicBezTo>
                      <a:pt x="6920" y="3480"/>
                      <a:pt x="6798" y="3444"/>
                      <a:pt x="6672" y="3444"/>
                    </a:cubicBezTo>
                    <a:cubicBezTo>
                      <a:pt x="6425" y="3444"/>
                      <a:pt x="6162" y="3583"/>
                      <a:pt x="5975" y="3719"/>
                    </a:cubicBezTo>
                    <a:cubicBezTo>
                      <a:pt x="5807" y="3845"/>
                      <a:pt x="5653" y="3989"/>
                      <a:pt x="5519" y="4150"/>
                    </a:cubicBezTo>
                    <a:cubicBezTo>
                      <a:pt x="5607" y="3746"/>
                      <a:pt x="5699" y="3345"/>
                      <a:pt x="5787" y="2943"/>
                    </a:cubicBezTo>
                    <a:cubicBezTo>
                      <a:pt x="5883" y="2511"/>
                      <a:pt x="6051" y="1936"/>
                      <a:pt x="5645" y="1606"/>
                    </a:cubicBezTo>
                    <a:cubicBezTo>
                      <a:pt x="5535" y="1516"/>
                      <a:pt x="5421" y="1479"/>
                      <a:pt x="5306" y="1479"/>
                    </a:cubicBezTo>
                    <a:cubicBezTo>
                      <a:pt x="5004" y="1479"/>
                      <a:pt x="4706" y="1738"/>
                      <a:pt x="4519" y="1967"/>
                    </a:cubicBezTo>
                    <a:cubicBezTo>
                      <a:pt x="4400" y="2113"/>
                      <a:pt x="4297" y="2272"/>
                      <a:pt x="4212" y="2440"/>
                    </a:cubicBezTo>
                    <a:cubicBezTo>
                      <a:pt x="4228" y="2241"/>
                      <a:pt x="4245" y="2045"/>
                      <a:pt x="4260" y="1846"/>
                    </a:cubicBezTo>
                    <a:cubicBezTo>
                      <a:pt x="4292" y="1472"/>
                      <a:pt x="4382" y="921"/>
                      <a:pt x="3963" y="714"/>
                    </a:cubicBezTo>
                    <a:cubicBezTo>
                      <a:pt x="3893" y="680"/>
                      <a:pt x="3825" y="665"/>
                      <a:pt x="3757" y="665"/>
                    </a:cubicBezTo>
                    <a:cubicBezTo>
                      <a:pt x="3453" y="665"/>
                      <a:pt x="3182" y="972"/>
                      <a:pt x="3007" y="1196"/>
                    </a:cubicBezTo>
                    <a:cubicBezTo>
                      <a:pt x="2858" y="1385"/>
                      <a:pt x="2684" y="1911"/>
                      <a:pt x="2584" y="2124"/>
                    </a:cubicBezTo>
                    <a:cubicBezTo>
                      <a:pt x="2424" y="1796"/>
                      <a:pt x="2160" y="1326"/>
                      <a:pt x="1936" y="1001"/>
                    </a:cubicBezTo>
                    <a:cubicBezTo>
                      <a:pt x="1657" y="597"/>
                      <a:pt x="1300" y="0"/>
                      <a:pt x="766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71"/>
              <p:cNvSpPr/>
              <p:nvPr/>
            </p:nvSpPr>
            <p:spPr>
              <a:xfrm>
                <a:off x="-2189200" y="3046100"/>
                <a:ext cx="793150" cy="598450"/>
              </a:xfrm>
              <a:custGeom>
                <a:avLst/>
                <a:gdLst/>
                <a:ahLst/>
                <a:cxnLst/>
                <a:rect l="l" t="t" r="r" b="b"/>
                <a:pathLst>
                  <a:path w="31726" h="23938" extrusionOk="0">
                    <a:moveTo>
                      <a:pt x="21287" y="0"/>
                    </a:moveTo>
                    <a:cubicBezTo>
                      <a:pt x="18151" y="2280"/>
                      <a:pt x="14536" y="3808"/>
                      <a:pt x="10716" y="4471"/>
                    </a:cubicBezTo>
                    <a:cubicBezTo>
                      <a:pt x="10287" y="4545"/>
                      <a:pt x="9834" y="4602"/>
                      <a:pt x="9390" y="4602"/>
                    </a:cubicBezTo>
                    <a:cubicBezTo>
                      <a:pt x="8647" y="4602"/>
                      <a:pt x="7930" y="4445"/>
                      <a:pt x="7392" y="3953"/>
                    </a:cubicBezTo>
                    <a:cubicBezTo>
                      <a:pt x="6835" y="3442"/>
                      <a:pt x="6597" y="2653"/>
                      <a:pt x="6606" y="1897"/>
                    </a:cubicBezTo>
                    <a:lnTo>
                      <a:pt x="6606" y="1897"/>
                    </a:lnTo>
                    <a:cubicBezTo>
                      <a:pt x="5253" y="2942"/>
                      <a:pt x="3548" y="3527"/>
                      <a:pt x="1840" y="3527"/>
                    </a:cubicBezTo>
                    <a:cubicBezTo>
                      <a:pt x="1787" y="3527"/>
                      <a:pt x="1735" y="3527"/>
                      <a:pt x="1682" y="3525"/>
                    </a:cubicBezTo>
                    <a:cubicBezTo>
                      <a:pt x="1035" y="5602"/>
                      <a:pt x="477" y="7708"/>
                      <a:pt x="274" y="9871"/>
                    </a:cubicBezTo>
                    <a:cubicBezTo>
                      <a:pt x="1" y="12810"/>
                      <a:pt x="431" y="15910"/>
                      <a:pt x="2053" y="18378"/>
                    </a:cubicBezTo>
                    <a:cubicBezTo>
                      <a:pt x="3435" y="20483"/>
                      <a:pt x="5592" y="21995"/>
                      <a:pt x="7940" y="22900"/>
                    </a:cubicBezTo>
                    <a:cubicBezTo>
                      <a:pt x="9739" y="23593"/>
                      <a:pt x="11667" y="23937"/>
                      <a:pt x="13596" y="23937"/>
                    </a:cubicBezTo>
                    <a:cubicBezTo>
                      <a:pt x="14960" y="23937"/>
                      <a:pt x="16324" y="23765"/>
                      <a:pt x="17643" y="23422"/>
                    </a:cubicBezTo>
                    <a:cubicBezTo>
                      <a:pt x="19143" y="23032"/>
                      <a:pt x="20573" y="22417"/>
                      <a:pt x="21885" y="21596"/>
                    </a:cubicBezTo>
                    <a:cubicBezTo>
                      <a:pt x="24748" y="19813"/>
                      <a:pt x="27033" y="17102"/>
                      <a:pt x="28270" y="13961"/>
                    </a:cubicBezTo>
                    <a:cubicBezTo>
                      <a:pt x="29311" y="13520"/>
                      <a:pt x="30188" y="12769"/>
                      <a:pt x="30787" y="11812"/>
                    </a:cubicBezTo>
                    <a:cubicBezTo>
                      <a:pt x="31449" y="10739"/>
                      <a:pt x="31726" y="9471"/>
                      <a:pt x="31566" y="8220"/>
                    </a:cubicBezTo>
                    <a:cubicBezTo>
                      <a:pt x="31441" y="7254"/>
                      <a:pt x="30988" y="6253"/>
                      <a:pt x="30119" y="5810"/>
                    </a:cubicBezTo>
                    <a:cubicBezTo>
                      <a:pt x="29829" y="5667"/>
                      <a:pt x="29510" y="5593"/>
                      <a:pt x="29187" y="5593"/>
                    </a:cubicBezTo>
                    <a:cubicBezTo>
                      <a:pt x="29148" y="5593"/>
                      <a:pt x="29108" y="5594"/>
                      <a:pt x="29068" y="5597"/>
                    </a:cubicBezTo>
                    <a:cubicBezTo>
                      <a:pt x="28668" y="5619"/>
                      <a:pt x="28283" y="5754"/>
                      <a:pt x="27958" y="5985"/>
                    </a:cubicBezTo>
                    <a:cubicBezTo>
                      <a:pt x="27400" y="6391"/>
                      <a:pt x="27073" y="7095"/>
                      <a:pt x="27109" y="7783"/>
                    </a:cubicBezTo>
                    <a:cubicBezTo>
                      <a:pt x="25516" y="7264"/>
                      <a:pt x="24083" y="6263"/>
                      <a:pt x="23056" y="4939"/>
                    </a:cubicBezTo>
                    <a:cubicBezTo>
                      <a:pt x="21960" y="3520"/>
                      <a:pt x="21339" y="1792"/>
                      <a:pt x="21287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71"/>
              <p:cNvSpPr/>
              <p:nvPr/>
            </p:nvSpPr>
            <p:spPr>
              <a:xfrm>
                <a:off x="-1905650" y="3434900"/>
                <a:ext cx="2168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6005" extrusionOk="0">
                    <a:moveTo>
                      <a:pt x="6978" y="0"/>
                    </a:moveTo>
                    <a:cubicBezTo>
                      <a:pt x="6765" y="0"/>
                      <a:pt x="6531" y="70"/>
                      <a:pt x="6275" y="185"/>
                    </a:cubicBezTo>
                    <a:cubicBezTo>
                      <a:pt x="5565" y="500"/>
                      <a:pt x="4691" y="1165"/>
                      <a:pt x="3643" y="1636"/>
                    </a:cubicBezTo>
                    <a:cubicBezTo>
                      <a:pt x="2648" y="2085"/>
                      <a:pt x="1676" y="2278"/>
                      <a:pt x="1026" y="2551"/>
                    </a:cubicBezTo>
                    <a:lnTo>
                      <a:pt x="1026" y="2553"/>
                    </a:lnTo>
                    <a:cubicBezTo>
                      <a:pt x="326" y="2846"/>
                      <a:pt x="1" y="3231"/>
                      <a:pt x="404" y="4127"/>
                    </a:cubicBezTo>
                    <a:cubicBezTo>
                      <a:pt x="946" y="5327"/>
                      <a:pt x="2212" y="6004"/>
                      <a:pt x="3625" y="6004"/>
                    </a:cubicBezTo>
                    <a:cubicBezTo>
                      <a:pt x="3931" y="6004"/>
                      <a:pt x="4244" y="5972"/>
                      <a:pt x="4559" y="5907"/>
                    </a:cubicBezTo>
                    <a:cubicBezTo>
                      <a:pt x="4906" y="5834"/>
                      <a:pt x="5245" y="5724"/>
                      <a:pt x="5569" y="5578"/>
                    </a:cubicBezTo>
                    <a:cubicBezTo>
                      <a:pt x="7625" y="4649"/>
                      <a:pt x="8672" y="2511"/>
                      <a:pt x="7913" y="782"/>
                    </a:cubicBezTo>
                    <a:cubicBezTo>
                      <a:pt x="7908" y="770"/>
                      <a:pt x="7903" y="760"/>
                      <a:pt x="7897" y="750"/>
                    </a:cubicBezTo>
                    <a:cubicBezTo>
                      <a:pt x="7653" y="208"/>
                      <a:pt x="7347" y="0"/>
                      <a:pt x="6978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71"/>
              <p:cNvSpPr/>
              <p:nvPr/>
            </p:nvSpPr>
            <p:spPr>
              <a:xfrm>
                <a:off x="-1880000" y="3439525"/>
                <a:ext cx="131250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3005" extrusionOk="0">
                    <a:moveTo>
                      <a:pt x="5249" y="0"/>
                    </a:moveTo>
                    <a:lnTo>
                      <a:pt x="5249" y="0"/>
                    </a:lnTo>
                    <a:cubicBezTo>
                      <a:pt x="4539" y="315"/>
                      <a:pt x="3665" y="980"/>
                      <a:pt x="2617" y="1449"/>
                    </a:cubicBezTo>
                    <a:cubicBezTo>
                      <a:pt x="1622" y="1900"/>
                      <a:pt x="650" y="2093"/>
                      <a:pt x="0" y="2366"/>
                    </a:cubicBezTo>
                    <a:lnTo>
                      <a:pt x="0" y="2368"/>
                    </a:lnTo>
                    <a:cubicBezTo>
                      <a:pt x="0" y="2368"/>
                      <a:pt x="553" y="3005"/>
                      <a:pt x="1744" y="3005"/>
                    </a:cubicBezTo>
                    <a:cubicBezTo>
                      <a:pt x="2087" y="3005"/>
                      <a:pt x="2484" y="2952"/>
                      <a:pt x="2936" y="2815"/>
                    </a:cubicBezTo>
                    <a:cubicBezTo>
                      <a:pt x="4912" y="2220"/>
                      <a:pt x="5236" y="95"/>
                      <a:pt x="5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71"/>
              <p:cNvSpPr/>
              <p:nvPr/>
            </p:nvSpPr>
            <p:spPr>
              <a:xfrm>
                <a:off x="-1792975" y="3454425"/>
                <a:ext cx="10410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127" extrusionOk="0">
                    <a:moveTo>
                      <a:pt x="3406" y="1"/>
                    </a:moveTo>
                    <a:lnTo>
                      <a:pt x="3406" y="1"/>
                    </a:lnTo>
                    <a:cubicBezTo>
                      <a:pt x="282" y="1291"/>
                      <a:pt x="1" y="3924"/>
                      <a:pt x="52" y="5126"/>
                    </a:cubicBezTo>
                    <a:cubicBezTo>
                      <a:pt x="399" y="5053"/>
                      <a:pt x="738" y="4943"/>
                      <a:pt x="1062" y="4797"/>
                    </a:cubicBezTo>
                    <a:cubicBezTo>
                      <a:pt x="3118" y="3868"/>
                      <a:pt x="4163" y="1730"/>
                      <a:pt x="340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71"/>
              <p:cNvSpPr/>
              <p:nvPr/>
            </p:nvSpPr>
            <p:spPr>
              <a:xfrm>
                <a:off x="-1917800" y="3166750"/>
                <a:ext cx="183575" cy="232700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9308" extrusionOk="0">
                    <a:moveTo>
                      <a:pt x="3347" y="0"/>
                    </a:moveTo>
                    <a:cubicBezTo>
                      <a:pt x="3237" y="0"/>
                      <a:pt x="3127" y="7"/>
                      <a:pt x="3016" y="21"/>
                    </a:cubicBezTo>
                    <a:cubicBezTo>
                      <a:pt x="1231" y="249"/>
                      <a:pt x="1" y="2265"/>
                      <a:pt x="126" y="4630"/>
                    </a:cubicBezTo>
                    <a:cubicBezTo>
                      <a:pt x="136" y="4782"/>
                      <a:pt x="148" y="4938"/>
                      <a:pt x="168" y="5096"/>
                    </a:cubicBezTo>
                    <a:cubicBezTo>
                      <a:pt x="476" y="7503"/>
                      <a:pt x="2095" y="9307"/>
                      <a:pt x="3869" y="9307"/>
                    </a:cubicBezTo>
                    <a:cubicBezTo>
                      <a:pt x="3979" y="9307"/>
                      <a:pt x="4091" y="9300"/>
                      <a:pt x="4202" y="9286"/>
                    </a:cubicBezTo>
                    <a:cubicBezTo>
                      <a:pt x="4372" y="9264"/>
                      <a:pt x="4541" y="9225"/>
                      <a:pt x="4704" y="9172"/>
                    </a:cubicBezTo>
                    <a:cubicBezTo>
                      <a:pt x="6319" y="8625"/>
                      <a:pt x="7343" y="6538"/>
                      <a:pt x="7046" y="4215"/>
                    </a:cubicBezTo>
                    <a:cubicBezTo>
                      <a:pt x="6740" y="1805"/>
                      <a:pt x="5120" y="0"/>
                      <a:pt x="3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71"/>
              <p:cNvSpPr/>
              <p:nvPr/>
            </p:nvSpPr>
            <p:spPr>
              <a:xfrm>
                <a:off x="-2152200" y="3185975"/>
                <a:ext cx="183625" cy="232650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9306" extrusionOk="0">
                    <a:moveTo>
                      <a:pt x="3345" y="1"/>
                    </a:moveTo>
                    <a:cubicBezTo>
                      <a:pt x="3235" y="1"/>
                      <a:pt x="3125" y="8"/>
                      <a:pt x="3014" y="22"/>
                    </a:cubicBezTo>
                    <a:cubicBezTo>
                      <a:pt x="1233" y="249"/>
                      <a:pt x="0" y="2266"/>
                      <a:pt x="128" y="4627"/>
                    </a:cubicBezTo>
                    <a:cubicBezTo>
                      <a:pt x="134" y="4783"/>
                      <a:pt x="148" y="4939"/>
                      <a:pt x="170" y="5093"/>
                    </a:cubicBezTo>
                    <a:cubicBezTo>
                      <a:pt x="478" y="7501"/>
                      <a:pt x="2095" y="9306"/>
                      <a:pt x="3867" y="9306"/>
                    </a:cubicBezTo>
                    <a:cubicBezTo>
                      <a:pt x="3978" y="9306"/>
                      <a:pt x="4089" y="9299"/>
                      <a:pt x="4200" y="9285"/>
                    </a:cubicBezTo>
                    <a:cubicBezTo>
                      <a:pt x="4372" y="9262"/>
                      <a:pt x="4541" y="9222"/>
                      <a:pt x="4705" y="9166"/>
                    </a:cubicBezTo>
                    <a:cubicBezTo>
                      <a:pt x="6319" y="8624"/>
                      <a:pt x="7344" y="6537"/>
                      <a:pt x="7048" y="4213"/>
                    </a:cubicBezTo>
                    <a:cubicBezTo>
                      <a:pt x="6737" y="1805"/>
                      <a:pt x="5119" y="1"/>
                      <a:pt x="3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71"/>
              <p:cNvSpPr/>
              <p:nvPr/>
            </p:nvSpPr>
            <p:spPr>
              <a:xfrm>
                <a:off x="-1914675" y="3247075"/>
                <a:ext cx="134150" cy="152350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6094" extrusionOk="0">
                    <a:moveTo>
                      <a:pt x="2243" y="1"/>
                    </a:moveTo>
                    <a:cubicBezTo>
                      <a:pt x="2143" y="1"/>
                      <a:pt x="2042" y="7"/>
                      <a:pt x="1942" y="20"/>
                    </a:cubicBezTo>
                    <a:cubicBezTo>
                      <a:pt x="1120" y="125"/>
                      <a:pt x="431" y="656"/>
                      <a:pt x="1" y="1417"/>
                    </a:cubicBezTo>
                    <a:cubicBezTo>
                      <a:pt x="11" y="1569"/>
                      <a:pt x="23" y="1725"/>
                      <a:pt x="43" y="1883"/>
                    </a:cubicBezTo>
                    <a:cubicBezTo>
                      <a:pt x="351" y="4290"/>
                      <a:pt x="1971" y="6094"/>
                      <a:pt x="3746" y="6094"/>
                    </a:cubicBezTo>
                    <a:cubicBezTo>
                      <a:pt x="3856" y="6094"/>
                      <a:pt x="3966" y="6087"/>
                      <a:pt x="4077" y="6073"/>
                    </a:cubicBezTo>
                    <a:cubicBezTo>
                      <a:pt x="4247" y="6049"/>
                      <a:pt x="4416" y="6010"/>
                      <a:pt x="4579" y="5957"/>
                    </a:cubicBezTo>
                    <a:cubicBezTo>
                      <a:pt x="5103" y="5234"/>
                      <a:pt x="5365" y="4230"/>
                      <a:pt x="5228" y="3164"/>
                    </a:cubicBezTo>
                    <a:cubicBezTo>
                      <a:pt x="4998" y="1352"/>
                      <a:pt x="3693" y="1"/>
                      <a:pt x="2243" y="1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71"/>
              <p:cNvSpPr/>
              <p:nvPr/>
            </p:nvSpPr>
            <p:spPr>
              <a:xfrm>
                <a:off x="-2149025" y="3266300"/>
                <a:ext cx="13405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6093" extrusionOk="0">
                    <a:moveTo>
                      <a:pt x="2237" y="0"/>
                    </a:moveTo>
                    <a:cubicBezTo>
                      <a:pt x="2138" y="0"/>
                      <a:pt x="2039" y="6"/>
                      <a:pt x="1939" y="19"/>
                    </a:cubicBezTo>
                    <a:cubicBezTo>
                      <a:pt x="1116" y="124"/>
                      <a:pt x="431" y="655"/>
                      <a:pt x="1" y="1414"/>
                    </a:cubicBezTo>
                    <a:cubicBezTo>
                      <a:pt x="7" y="1570"/>
                      <a:pt x="21" y="1726"/>
                      <a:pt x="43" y="1880"/>
                    </a:cubicBezTo>
                    <a:cubicBezTo>
                      <a:pt x="351" y="4288"/>
                      <a:pt x="1968" y="6093"/>
                      <a:pt x="3740" y="6093"/>
                    </a:cubicBezTo>
                    <a:cubicBezTo>
                      <a:pt x="3851" y="6093"/>
                      <a:pt x="3962" y="6086"/>
                      <a:pt x="4073" y="6072"/>
                    </a:cubicBezTo>
                    <a:cubicBezTo>
                      <a:pt x="4245" y="6049"/>
                      <a:pt x="4414" y="6009"/>
                      <a:pt x="4578" y="5953"/>
                    </a:cubicBezTo>
                    <a:cubicBezTo>
                      <a:pt x="5102" y="5233"/>
                      <a:pt x="5361" y="4233"/>
                      <a:pt x="5226" y="3170"/>
                    </a:cubicBezTo>
                    <a:cubicBezTo>
                      <a:pt x="4993" y="1351"/>
                      <a:pt x="3689" y="0"/>
                      <a:pt x="2237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71"/>
              <p:cNvSpPr/>
              <p:nvPr/>
            </p:nvSpPr>
            <p:spPr>
              <a:xfrm>
                <a:off x="-1994400" y="3387225"/>
                <a:ext cx="61425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359" extrusionOk="0">
                    <a:moveTo>
                      <a:pt x="2295" y="1"/>
                    </a:moveTo>
                    <a:cubicBezTo>
                      <a:pt x="2295" y="1"/>
                      <a:pt x="1420" y="970"/>
                      <a:pt x="710" y="1289"/>
                    </a:cubicBezTo>
                    <a:cubicBezTo>
                      <a:pt x="0" y="1607"/>
                      <a:pt x="115" y="3084"/>
                      <a:pt x="2032" y="3358"/>
                    </a:cubicBezTo>
                    <a:cubicBezTo>
                      <a:pt x="2032" y="3358"/>
                      <a:pt x="970" y="2585"/>
                      <a:pt x="1393" y="1907"/>
                    </a:cubicBezTo>
                    <a:cubicBezTo>
                      <a:pt x="1815" y="1229"/>
                      <a:pt x="2456" y="628"/>
                      <a:pt x="2295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71"/>
              <p:cNvSpPr/>
              <p:nvPr/>
            </p:nvSpPr>
            <p:spPr>
              <a:xfrm>
                <a:off x="-1748150" y="3586000"/>
                <a:ext cx="1197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791" h="2796" extrusionOk="0">
                    <a:moveTo>
                      <a:pt x="4245" y="0"/>
                    </a:moveTo>
                    <a:cubicBezTo>
                      <a:pt x="2931" y="821"/>
                      <a:pt x="1501" y="1436"/>
                      <a:pt x="1" y="1826"/>
                    </a:cubicBezTo>
                    <a:lnTo>
                      <a:pt x="74" y="2163"/>
                    </a:lnTo>
                    <a:cubicBezTo>
                      <a:pt x="114" y="2350"/>
                      <a:pt x="152" y="2534"/>
                      <a:pt x="192" y="2722"/>
                    </a:cubicBezTo>
                    <a:lnTo>
                      <a:pt x="189" y="2788"/>
                    </a:lnTo>
                    <a:cubicBezTo>
                      <a:pt x="287" y="2793"/>
                      <a:pt x="384" y="2796"/>
                      <a:pt x="482" y="2796"/>
                    </a:cubicBezTo>
                    <a:cubicBezTo>
                      <a:pt x="2081" y="2796"/>
                      <a:pt x="3676" y="2135"/>
                      <a:pt x="4791" y="990"/>
                    </a:cubicBezTo>
                    <a:lnTo>
                      <a:pt x="4735" y="885"/>
                    </a:lnTo>
                    <a:cubicBezTo>
                      <a:pt x="4570" y="592"/>
                      <a:pt x="4408" y="294"/>
                      <a:pt x="4245" y="0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71"/>
              <p:cNvSpPr/>
              <p:nvPr/>
            </p:nvSpPr>
            <p:spPr>
              <a:xfrm>
                <a:off x="-1683050" y="3319550"/>
                <a:ext cx="11667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4491" extrusionOk="0">
                    <a:moveTo>
                      <a:pt x="2243" y="1"/>
                    </a:moveTo>
                    <a:cubicBezTo>
                      <a:pt x="1004" y="1"/>
                      <a:pt x="0" y="1005"/>
                      <a:pt x="0" y="2245"/>
                    </a:cubicBezTo>
                    <a:cubicBezTo>
                      <a:pt x="0" y="3152"/>
                      <a:pt x="546" y="3972"/>
                      <a:pt x="1385" y="4319"/>
                    </a:cubicBezTo>
                    <a:cubicBezTo>
                      <a:pt x="1663" y="4435"/>
                      <a:pt x="1955" y="4491"/>
                      <a:pt x="2244" y="4491"/>
                    </a:cubicBezTo>
                    <a:cubicBezTo>
                      <a:pt x="2828" y="4491"/>
                      <a:pt x="3401" y="4263"/>
                      <a:pt x="3831" y="3835"/>
                    </a:cubicBezTo>
                    <a:cubicBezTo>
                      <a:pt x="4473" y="3192"/>
                      <a:pt x="4666" y="2226"/>
                      <a:pt x="4319" y="1387"/>
                    </a:cubicBezTo>
                    <a:cubicBezTo>
                      <a:pt x="3971" y="548"/>
                      <a:pt x="3154" y="3"/>
                      <a:pt x="2246" y="1"/>
                    </a:cubicBezTo>
                    <a:cubicBezTo>
                      <a:pt x="2245" y="1"/>
                      <a:pt x="2244" y="1"/>
                      <a:pt x="2243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71"/>
              <p:cNvSpPr/>
              <p:nvPr/>
            </p:nvSpPr>
            <p:spPr>
              <a:xfrm>
                <a:off x="-2308525" y="2749325"/>
                <a:ext cx="854725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34189" h="19656" extrusionOk="0">
                    <a:moveTo>
                      <a:pt x="18676" y="1525"/>
                    </a:moveTo>
                    <a:cubicBezTo>
                      <a:pt x="18749" y="1525"/>
                      <a:pt x="18821" y="1526"/>
                      <a:pt x="18894" y="1527"/>
                    </a:cubicBezTo>
                    <a:cubicBezTo>
                      <a:pt x="19567" y="1539"/>
                      <a:pt x="20238" y="1612"/>
                      <a:pt x="20899" y="1747"/>
                    </a:cubicBezTo>
                    <a:cubicBezTo>
                      <a:pt x="23446" y="2271"/>
                      <a:pt x="25750" y="3690"/>
                      <a:pt x="27350" y="5742"/>
                    </a:cubicBezTo>
                    <a:cubicBezTo>
                      <a:pt x="27812" y="6337"/>
                      <a:pt x="28214" y="6980"/>
                      <a:pt x="28546" y="7656"/>
                    </a:cubicBezTo>
                    <a:cubicBezTo>
                      <a:pt x="27867" y="6549"/>
                      <a:pt x="26934" y="5588"/>
                      <a:pt x="25880" y="4820"/>
                    </a:cubicBezTo>
                    <a:cubicBezTo>
                      <a:pt x="24336" y="3695"/>
                      <a:pt x="22541" y="2963"/>
                      <a:pt x="20697" y="2451"/>
                    </a:cubicBezTo>
                    <a:cubicBezTo>
                      <a:pt x="19873" y="2222"/>
                      <a:pt x="19024" y="2035"/>
                      <a:pt x="18170" y="2035"/>
                    </a:cubicBezTo>
                    <a:cubicBezTo>
                      <a:pt x="18038" y="2035"/>
                      <a:pt x="17905" y="2040"/>
                      <a:pt x="17772" y="2049"/>
                    </a:cubicBezTo>
                    <a:cubicBezTo>
                      <a:pt x="16784" y="2120"/>
                      <a:pt x="15787" y="2503"/>
                      <a:pt x="15145" y="3253"/>
                    </a:cubicBezTo>
                    <a:cubicBezTo>
                      <a:pt x="15053" y="3359"/>
                      <a:pt x="14972" y="3475"/>
                      <a:pt x="14901" y="3595"/>
                    </a:cubicBezTo>
                    <a:cubicBezTo>
                      <a:pt x="14975" y="3288"/>
                      <a:pt x="15111" y="3002"/>
                      <a:pt x="15302" y="2753"/>
                    </a:cubicBezTo>
                    <a:cubicBezTo>
                      <a:pt x="15699" y="2230"/>
                      <a:pt x="16285" y="1910"/>
                      <a:pt x="16906" y="1736"/>
                    </a:cubicBezTo>
                    <a:cubicBezTo>
                      <a:pt x="17480" y="1572"/>
                      <a:pt x="18080" y="1525"/>
                      <a:pt x="18676" y="1525"/>
                    </a:cubicBezTo>
                    <a:close/>
                    <a:moveTo>
                      <a:pt x="6369" y="265"/>
                    </a:moveTo>
                    <a:cubicBezTo>
                      <a:pt x="7605" y="265"/>
                      <a:pt x="8846" y="579"/>
                      <a:pt x="9967" y="1083"/>
                    </a:cubicBezTo>
                    <a:cubicBezTo>
                      <a:pt x="10653" y="1392"/>
                      <a:pt x="11299" y="1771"/>
                      <a:pt x="11914" y="2197"/>
                    </a:cubicBezTo>
                    <a:cubicBezTo>
                      <a:pt x="11853" y="2164"/>
                      <a:pt x="11794" y="2127"/>
                      <a:pt x="11733" y="2095"/>
                    </a:cubicBezTo>
                    <a:cubicBezTo>
                      <a:pt x="10162" y="1263"/>
                      <a:pt x="8405" y="595"/>
                      <a:pt x="6603" y="595"/>
                    </a:cubicBezTo>
                    <a:cubicBezTo>
                      <a:pt x="6550" y="595"/>
                      <a:pt x="6498" y="595"/>
                      <a:pt x="6445" y="597"/>
                    </a:cubicBezTo>
                    <a:cubicBezTo>
                      <a:pt x="4694" y="631"/>
                      <a:pt x="2965" y="1308"/>
                      <a:pt x="1884" y="2724"/>
                    </a:cubicBezTo>
                    <a:cubicBezTo>
                      <a:pt x="816" y="4122"/>
                      <a:pt x="711" y="5876"/>
                      <a:pt x="1448" y="7451"/>
                    </a:cubicBezTo>
                    <a:cubicBezTo>
                      <a:pt x="1906" y="8432"/>
                      <a:pt x="2630" y="9207"/>
                      <a:pt x="3462" y="9864"/>
                    </a:cubicBezTo>
                    <a:cubicBezTo>
                      <a:pt x="2465" y="9432"/>
                      <a:pt x="1613" y="8671"/>
                      <a:pt x="1098" y="7713"/>
                    </a:cubicBezTo>
                    <a:cubicBezTo>
                      <a:pt x="311" y="6251"/>
                      <a:pt x="355" y="4388"/>
                      <a:pt x="1209" y="2963"/>
                    </a:cubicBezTo>
                    <a:cubicBezTo>
                      <a:pt x="1986" y="1668"/>
                      <a:pt x="3350" y="795"/>
                      <a:pt x="4801" y="446"/>
                    </a:cubicBezTo>
                    <a:cubicBezTo>
                      <a:pt x="5316" y="322"/>
                      <a:pt x="5842" y="265"/>
                      <a:pt x="6369" y="265"/>
                    </a:cubicBezTo>
                    <a:close/>
                    <a:moveTo>
                      <a:pt x="23819" y="13324"/>
                    </a:moveTo>
                    <a:cubicBezTo>
                      <a:pt x="22502" y="14195"/>
                      <a:pt x="21119" y="14968"/>
                      <a:pt x="19660" y="15576"/>
                    </a:cubicBezTo>
                    <a:cubicBezTo>
                      <a:pt x="18507" y="16057"/>
                      <a:pt x="17311" y="16432"/>
                      <a:pt x="16084" y="16664"/>
                    </a:cubicBezTo>
                    <a:cubicBezTo>
                      <a:pt x="15467" y="16781"/>
                      <a:pt x="14836" y="16871"/>
                      <a:pt x="14208" y="16895"/>
                    </a:cubicBezTo>
                    <a:cubicBezTo>
                      <a:pt x="14130" y="16897"/>
                      <a:pt x="14052" y="16899"/>
                      <a:pt x="13973" y="16899"/>
                    </a:cubicBezTo>
                    <a:cubicBezTo>
                      <a:pt x="13427" y="16899"/>
                      <a:pt x="12868" y="16823"/>
                      <a:pt x="12391" y="16547"/>
                    </a:cubicBezTo>
                    <a:cubicBezTo>
                      <a:pt x="11825" y="16220"/>
                      <a:pt x="11426" y="15620"/>
                      <a:pt x="11348" y="14971"/>
                    </a:cubicBezTo>
                    <a:cubicBezTo>
                      <a:pt x="11318" y="14713"/>
                      <a:pt x="11336" y="14454"/>
                      <a:pt x="11402" y="14203"/>
                    </a:cubicBezTo>
                    <a:cubicBezTo>
                      <a:pt x="11475" y="14815"/>
                      <a:pt x="11714" y="15412"/>
                      <a:pt x="12163" y="15824"/>
                    </a:cubicBezTo>
                    <a:cubicBezTo>
                      <a:pt x="12701" y="16317"/>
                      <a:pt x="13420" y="16474"/>
                      <a:pt x="14163" y="16474"/>
                    </a:cubicBezTo>
                    <a:cubicBezTo>
                      <a:pt x="14607" y="16474"/>
                      <a:pt x="15060" y="16418"/>
                      <a:pt x="15489" y="16344"/>
                    </a:cubicBezTo>
                    <a:cubicBezTo>
                      <a:pt x="18421" y="15834"/>
                      <a:pt x="21241" y="14812"/>
                      <a:pt x="23819" y="13324"/>
                    </a:cubicBezTo>
                    <a:close/>
                    <a:moveTo>
                      <a:pt x="6369" y="0"/>
                    </a:moveTo>
                    <a:cubicBezTo>
                      <a:pt x="5936" y="0"/>
                      <a:pt x="5503" y="37"/>
                      <a:pt x="5074" y="115"/>
                    </a:cubicBezTo>
                    <a:cubicBezTo>
                      <a:pt x="3535" y="395"/>
                      <a:pt x="2072" y="1244"/>
                      <a:pt x="1169" y="2536"/>
                    </a:cubicBezTo>
                    <a:cubicBezTo>
                      <a:pt x="181" y="3944"/>
                      <a:pt x="1" y="5841"/>
                      <a:pt x="665" y="7424"/>
                    </a:cubicBezTo>
                    <a:cubicBezTo>
                      <a:pt x="1231" y="8776"/>
                      <a:pt x="2403" y="9807"/>
                      <a:pt x="3775" y="10266"/>
                    </a:cubicBezTo>
                    <a:cubicBezTo>
                      <a:pt x="3291" y="10598"/>
                      <a:pt x="2913" y="11088"/>
                      <a:pt x="2735" y="11649"/>
                    </a:cubicBezTo>
                    <a:cubicBezTo>
                      <a:pt x="2491" y="12418"/>
                      <a:pt x="2630" y="13305"/>
                      <a:pt x="3098" y="13966"/>
                    </a:cubicBezTo>
                    <a:cubicBezTo>
                      <a:pt x="3779" y="14925"/>
                      <a:pt x="5018" y="15320"/>
                      <a:pt x="6191" y="15388"/>
                    </a:cubicBezTo>
                    <a:cubicBezTo>
                      <a:pt x="6279" y="15393"/>
                      <a:pt x="6367" y="15396"/>
                      <a:pt x="6455" y="15396"/>
                    </a:cubicBezTo>
                    <a:cubicBezTo>
                      <a:pt x="6507" y="15398"/>
                      <a:pt x="6558" y="15398"/>
                      <a:pt x="6610" y="15398"/>
                    </a:cubicBezTo>
                    <a:cubicBezTo>
                      <a:pt x="8261" y="15398"/>
                      <a:pt x="9905" y="14847"/>
                      <a:pt x="11235" y="13869"/>
                    </a:cubicBezTo>
                    <a:lnTo>
                      <a:pt x="11235" y="13869"/>
                    </a:lnTo>
                    <a:cubicBezTo>
                      <a:pt x="10948" y="14630"/>
                      <a:pt x="11053" y="15515"/>
                      <a:pt x="11584" y="16190"/>
                    </a:cubicBezTo>
                    <a:cubicBezTo>
                      <a:pt x="12186" y="16957"/>
                      <a:pt x="13092" y="17162"/>
                      <a:pt x="14010" y="17162"/>
                    </a:cubicBezTo>
                    <a:cubicBezTo>
                      <a:pt x="14382" y="17162"/>
                      <a:pt x="14755" y="17128"/>
                      <a:pt x="15111" y="17085"/>
                    </a:cubicBezTo>
                    <a:cubicBezTo>
                      <a:pt x="17780" y="16757"/>
                      <a:pt x="20313" y="15739"/>
                      <a:pt x="22623" y="14385"/>
                    </a:cubicBezTo>
                    <a:cubicBezTo>
                      <a:pt x="23824" y="13679"/>
                      <a:pt x="24967" y="12881"/>
                      <a:pt x="26070" y="12032"/>
                    </a:cubicBezTo>
                    <a:cubicBezTo>
                      <a:pt x="26151" y="13754"/>
                      <a:pt x="26770" y="15451"/>
                      <a:pt x="27829" y="16810"/>
                    </a:cubicBezTo>
                    <a:cubicBezTo>
                      <a:pt x="28856" y="18135"/>
                      <a:pt x="30289" y="19135"/>
                      <a:pt x="31882" y="19656"/>
                    </a:cubicBezTo>
                    <a:cubicBezTo>
                      <a:pt x="31846" y="18968"/>
                      <a:pt x="32173" y="18264"/>
                      <a:pt x="32731" y="17857"/>
                    </a:cubicBezTo>
                    <a:cubicBezTo>
                      <a:pt x="33056" y="17625"/>
                      <a:pt x="33441" y="17491"/>
                      <a:pt x="33841" y="17469"/>
                    </a:cubicBezTo>
                    <a:cubicBezTo>
                      <a:pt x="33882" y="16144"/>
                      <a:pt x="34151" y="14832"/>
                      <a:pt x="34170" y="13505"/>
                    </a:cubicBezTo>
                    <a:cubicBezTo>
                      <a:pt x="34189" y="12151"/>
                      <a:pt x="33900" y="10713"/>
                      <a:pt x="32973" y="9729"/>
                    </a:cubicBezTo>
                    <a:cubicBezTo>
                      <a:pt x="32417" y="9136"/>
                      <a:pt x="31585" y="8780"/>
                      <a:pt x="30785" y="8780"/>
                    </a:cubicBezTo>
                    <a:cubicBezTo>
                      <a:pt x="30304" y="8780"/>
                      <a:pt x="29835" y="8909"/>
                      <a:pt x="29445" y="9193"/>
                    </a:cubicBezTo>
                    <a:cubicBezTo>
                      <a:pt x="28690" y="6756"/>
                      <a:pt x="27104" y="4597"/>
                      <a:pt x="24984" y="3169"/>
                    </a:cubicBezTo>
                    <a:cubicBezTo>
                      <a:pt x="23211" y="1985"/>
                      <a:pt x="21140" y="1324"/>
                      <a:pt x="19009" y="1263"/>
                    </a:cubicBezTo>
                    <a:cubicBezTo>
                      <a:pt x="18901" y="1260"/>
                      <a:pt x="18792" y="1258"/>
                      <a:pt x="18683" y="1258"/>
                    </a:cubicBezTo>
                    <a:cubicBezTo>
                      <a:pt x="18099" y="1258"/>
                      <a:pt x="17510" y="1305"/>
                      <a:pt x="16945" y="1449"/>
                    </a:cubicBezTo>
                    <a:cubicBezTo>
                      <a:pt x="16233" y="1632"/>
                      <a:pt x="15560" y="1988"/>
                      <a:pt x="15104" y="2578"/>
                    </a:cubicBezTo>
                    <a:cubicBezTo>
                      <a:pt x="14784" y="2993"/>
                      <a:pt x="14585" y="3498"/>
                      <a:pt x="14584" y="4015"/>
                    </a:cubicBezTo>
                    <a:cubicBezTo>
                      <a:pt x="14409" y="3869"/>
                      <a:pt x="14231" y="3729"/>
                      <a:pt x="14052" y="3590"/>
                    </a:cubicBezTo>
                    <a:cubicBezTo>
                      <a:pt x="12965" y="2586"/>
                      <a:pt x="11782" y="1675"/>
                      <a:pt x="10453" y="1017"/>
                    </a:cubicBezTo>
                    <a:cubicBezTo>
                      <a:pt x="9188" y="393"/>
                      <a:pt x="7781" y="0"/>
                      <a:pt x="6369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71"/>
              <p:cNvSpPr/>
              <p:nvPr/>
            </p:nvSpPr>
            <p:spPr>
              <a:xfrm>
                <a:off x="-2149925" y="3176325"/>
                <a:ext cx="18227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312" extrusionOk="0">
                    <a:moveTo>
                      <a:pt x="3366" y="0"/>
                    </a:moveTo>
                    <a:cubicBezTo>
                      <a:pt x="3206" y="0"/>
                      <a:pt x="3045" y="13"/>
                      <a:pt x="2886" y="40"/>
                    </a:cubicBezTo>
                    <a:cubicBezTo>
                      <a:pt x="2281" y="150"/>
                      <a:pt x="1720" y="430"/>
                      <a:pt x="1269" y="847"/>
                    </a:cubicBezTo>
                    <a:cubicBezTo>
                      <a:pt x="823" y="1249"/>
                      <a:pt x="498" y="1760"/>
                      <a:pt x="294" y="2298"/>
                    </a:cubicBezTo>
                    <a:cubicBezTo>
                      <a:pt x="96" y="2828"/>
                      <a:pt x="1" y="3393"/>
                      <a:pt x="14" y="3960"/>
                    </a:cubicBezTo>
                    <a:cubicBezTo>
                      <a:pt x="299" y="2893"/>
                      <a:pt x="820" y="1898"/>
                      <a:pt x="1640" y="1298"/>
                    </a:cubicBezTo>
                    <a:cubicBezTo>
                      <a:pt x="2050" y="1005"/>
                      <a:pt x="2513" y="791"/>
                      <a:pt x="2991" y="742"/>
                    </a:cubicBezTo>
                    <a:cubicBezTo>
                      <a:pt x="3091" y="729"/>
                      <a:pt x="3192" y="723"/>
                      <a:pt x="3293" y="723"/>
                    </a:cubicBezTo>
                    <a:cubicBezTo>
                      <a:pt x="3670" y="723"/>
                      <a:pt x="4051" y="810"/>
                      <a:pt x="4401" y="971"/>
                    </a:cubicBezTo>
                    <a:cubicBezTo>
                      <a:pt x="5308" y="1362"/>
                      <a:pt x="5986" y="2191"/>
                      <a:pt x="6392" y="3152"/>
                    </a:cubicBezTo>
                    <a:cubicBezTo>
                      <a:pt x="6806" y="4116"/>
                      <a:pt x="6957" y="5208"/>
                      <a:pt x="7082" y="6311"/>
                    </a:cubicBezTo>
                    <a:cubicBezTo>
                      <a:pt x="7267" y="5220"/>
                      <a:pt x="7291" y="4064"/>
                      <a:pt x="6941" y="2949"/>
                    </a:cubicBezTo>
                    <a:cubicBezTo>
                      <a:pt x="6769" y="2384"/>
                      <a:pt x="6494" y="1855"/>
                      <a:pt x="6128" y="1391"/>
                    </a:cubicBezTo>
                    <a:cubicBezTo>
                      <a:pt x="5940" y="1155"/>
                      <a:pt x="5725" y="940"/>
                      <a:pt x="5487" y="752"/>
                    </a:cubicBezTo>
                    <a:cubicBezTo>
                      <a:pt x="5245" y="567"/>
                      <a:pt x="4982" y="410"/>
                      <a:pt x="4703" y="284"/>
                    </a:cubicBezTo>
                    <a:cubicBezTo>
                      <a:pt x="4286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71"/>
              <p:cNvSpPr/>
              <p:nvPr/>
            </p:nvSpPr>
            <p:spPr>
              <a:xfrm>
                <a:off x="-1915125" y="3162300"/>
                <a:ext cx="18222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6312" extrusionOk="0">
                    <a:moveTo>
                      <a:pt x="3366" y="0"/>
                    </a:moveTo>
                    <a:cubicBezTo>
                      <a:pt x="3205" y="0"/>
                      <a:pt x="3045" y="13"/>
                      <a:pt x="2885" y="40"/>
                    </a:cubicBezTo>
                    <a:cubicBezTo>
                      <a:pt x="2280" y="150"/>
                      <a:pt x="1719" y="430"/>
                      <a:pt x="1268" y="847"/>
                    </a:cubicBezTo>
                    <a:cubicBezTo>
                      <a:pt x="821" y="1249"/>
                      <a:pt x="495" y="1760"/>
                      <a:pt x="294" y="2298"/>
                    </a:cubicBezTo>
                    <a:cubicBezTo>
                      <a:pt x="95" y="2828"/>
                      <a:pt x="0" y="3394"/>
                      <a:pt x="14" y="3960"/>
                    </a:cubicBezTo>
                    <a:cubicBezTo>
                      <a:pt x="297" y="2893"/>
                      <a:pt x="819" y="1898"/>
                      <a:pt x="1638" y="1298"/>
                    </a:cubicBezTo>
                    <a:cubicBezTo>
                      <a:pt x="2048" y="1005"/>
                      <a:pt x="2510" y="791"/>
                      <a:pt x="2988" y="742"/>
                    </a:cubicBezTo>
                    <a:cubicBezTo>
                      <a:pt x="3088" y="729"/>
                      <a:pt x="3189" y="723"/>
                      <a:pt x="3291" y="723"/>
                    </a:cubicBezTo>
                    <a:cubicBezTo>
                      <a:pt x="3668" y="723"/>
                      <a:pt x="4048" y="810"/>
                      <a:pt x="4399" y="971"/>
                    </a:cubicBezTo>
                    <a:cubicBezTo>
                      <a:pt x="5305" y="1362"/>
                      <a:pt x="5983" y="2191"/>
                      <a:pt x="6390" y="3152"/>
                    </a:cubicBezTo>
                    <a:cubicBezTo>
                      <a:pt x="6804" y="4116"/>
                      <a:pt x="6954" y="5208"/>
                      <a:pt x="7080" y="6311"/>
                    </a:cubicBezTo>
                    <a:cubicBezTo>
                      <a:pt x="7265" y="5220"/>
                      <a:pt x="7288" y="4065"/>
                      <a:pt x="6939" y="2950"/>
                    </a:cubicBezTo>
                    <a:cubicBezTo>
                      <a:pt x="6768" y="2384"/>
                      <a:pt x="6492" y="1855"/>
                      <a:pt x="6127" y="1391"/>
                    </a:cubicBezTo>
                    <a:cubicBezTo>
                      <a:pt x="5938" y="1155"/>
                      <a:pt x="5722" y="940"/>
                      <a:pt x="5487" y="754"/>
                    </a:cubicBezTo>
                    <a:cubicBezTo>
                      <a:pt x="5244" y="567"/>
                      <a:pt x="4982" y="410"/>
                      <a:pt x="4702" y="284"/>
                    </a:cubicBezTo>
                    <a:cubicBezTo>
                      <a:pt x="4285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71"/>
              <p:cNvSpPr/>
              <p:nvPr/>
            </p:nvSpPr>
            <p:spPr>
              <a:xfrm>
                <a:off x="-1491275" y="3211325"/>
                <a:ext cx="587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5664" extrusionOk="0">
                    <a:moveTo>
                      <a:pt x="1546" y="1"/>
                    </a:moveTo>
                    <a:cubicBezTo>
                      <a:pt x="1538" y="1"/>
                      <a:pt x="1529" y="1"/>
                      <a:pt x="1521" y="1"/>
                    </a:cubicBezTo>
                    <a:cubicBezTo>
                      <a:pt x="1105" y="15"/>
                      <a:pt x="782" y="321"/>
                      <a:pt x="578" y="659"/>
                    </a:cubicBezTo>
                    <a:cubicBezTo>
                      <a:pt x="65" y="1513"/>
                      <a:pt x="0" y="2628"/>
                      <a:pt x="283" y="3569"/>
                    </a:cubicBezTo>
                    <a:cubicBezTo>
                      <a:pt x="302" y="3629"/>
                      <a:pt x="362" y="3666"/>
                      <a:pt x="420" y="3666"/>
                    </a:cubicBezTo>
                    <a:cubicBezTo>
                      <a:pt x="463" y="3666"/>
                      <a:pt x="504" y="3646"/>
                      <a:pt x="527" y="3601"/>
                    </a:cubicBezTo>
                    <a:cubicBezTo>
                      <a:pt x="668" y="3339"/>
                      <a:pt x="940" y="3179"/>
                      <a:pt x="1232" y="3179"/>
                    </a:cubicBezTo>
                    <a:cubicBezTo>
                      <a:pt x="1256" y="3179"/>
                      <a:pt x="1280" y="3180"/>
                      <a:pt x="1304" y="3182"/>
                    </a:cubicBezTo>
                    <a:cubicBezTo>
                      <a:pt x="1639" y="3211"/>
                      <a:pt x="1875" y="3477"/>
                      <a:pt x="1956" y="3788"/>
                    </a:cubicBezTo>
                    <a:cubicBezTo>
                      <a:pt x="2158" y="4552"/>
                      <a:pt x="1500" y="5143"/>
                      <a:pt x="853" y="5396"/>
                    </a:cubicBezTo>
                    <a:cubicBezTo>
                      <a:pt x="712" y="5450"/>
                      <a:pt x="751" y="5663"/>
                      <a:pt x="876" y="5663"/>
                    </a:cubicBezTo>
                    <a:cubicBezTo>
                      <a:pt x="891" y="5663"/>
                      <a:pt x="907" y="5660"/>
                      <a:pt x="924" y="5654"/>
                    </a:cubicBezTo>
                    <a:cubicBezTo>
                      <a:pt x="1365" y="5484"/>
                      <a:pt x="1778" y="5220"/>
                      <a:pt x="2038" y="4815"/>
                    </a:cubicBezTo>
                    <a:cubicBezTo>
                      <a:pt x="2266" y="4455"/>
                      <a:pt x="2329" y="3996"/>
                      <a:pt x="2175" y="3594"/>
                    </a:cubicBezTo>
                    <a:cubicBezTo>
                      <a:pt x="2029" y="3213"/>
                      <a:pt x="1699" y="2935"/>
                      <a:pt x="1283" y="2913"/>
                    </a:cubicBezTo>
                    <a:cubicBezTo>
                      <a:pt x="1267" y="2912"/>
                      <a:pt x="1251" y="2912"/>
                      <a:pt x="1235" y="2912"/>
                    </a:cubicBezTo>
                    <a:cubicBezTo>
                      <a:pt x="950" y="2912"/>
                      <a:pt x="675" y="3024"/>
                      <a:pt x="473" y="3227"/>
                    </a:cubicBezTo>
                    <a:cubicBezTo>
                      <a:pt x="317" y="2511"/>
                      <a:pt x="373" y="1750"/>
                      <a:pt x="666" y="1074"/>
                    </a:cubicBezTo>
                    <a:cubicBezTo>
                      <a:pt x="802" y="762"/>
                      <a:pt x="1012" y="413"/>
                      <a:pt x="1353" y="299"/>
                    </a:cubicBezTo>
                    <a:cubicBezTo>
                      <a:pt x="1414" y="279"/>
                      <a:pt x="1481" y="269"/>
                      <a:pt x="1547" y="269"/>
                    </a:cubicBezTo>
                    <a:cubicBezTo>
                      <a:pt x="1777" y="269"/>
                      <a:pt x="2010" y="389"/>
                      <a:pt x="2068" y="621"/>
                    </a:cubicBezTo>
                    <a:cubicBezTo>
                      <a:pt x="2085" y="688"/>
                      <a:pt x="2136" y="717"/>
                      <a:pt x="2188" y="717"/>
                    </a:cubicBezTo>
                    <a:cubicBezTo>
                      <a:pt x="2267" y="717"/>
                      <a:pt x="2350" y="651"/>
                      <a:pt x="2326" y="550"/>
                    </a:cubicBezTo>
                    <a:cubicBezTo>
                      <a:pt x="2238" y="201"/>
                      <a:pt x="1892" y="1"/>
                      <a:pt x="1546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71"/>
              <p:cNvSpPr/>
              <p:nvPr/>
            </p:nvSpPr>
            <p:spPr>
              <a:xfrm>
                <a:off x="-2094525" y="3977425"/>
                <a:ext cx="23487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9853" extrusionOk="0">
                    <a:moveTo>
                      <a:pt x="3670" y="0"/>
                    </a:moveTo>
                    <a:cubicBezTo>
                      <a:pt x="3532" y="0"/>
                      <a:pt x="3395" y="18"/>
                      <a:pt x="3265" y="69"/>
                    </a:cubicBezTo>
                    <a:cubicBezTo>
                      <a:pt x="3029" y="165"/>
                      <a:pt x="2880" y="379"/>
                      <a:pt x="2909" y="636"/>
                    </a:cubicBezTo>
                    <a:cubicBezTo>
                      <a:pt x="2939" y="933"/>
                      <a:pt x="3149" y="1182"/>
                      <a:pt x="3327" y="1406"/>
                    </a:cubicBezTo>
                    <a:cubicBezTo>
                      <a:pt x="3731" y="1906"/>
                      <a:pt x="4210" y="2340"/>
                      <a:pt x="4753" y="2687"/>
                    </a:cubicBezTo>
                    <a:cubicBezTo>
                      <a:pt x="3534" y="3258"/>
                      <a:pt x="2358" y="3914"/>
                      <a:pt x="1232" y="4653"/>
                    </a:cubicBezTo>
                    <a:cubicBezTo>
                      <a:pt x="949" y="4836"/>
                      <a:pt x="659" y="5016"/>
                      <a:pt x="398" y="5228"/>
                    </a:cubicBezTo>
                    <a:cubicBezTo>
                      <a:pt x="187" y="5401"/>
                      <a:pt x="12" y="5636"/>
                      <a:pt x="5" y="5921"/>
                    </a:cubicBezTo>
                    <a:cubicBezTo>
                      <a:pt x="0" y="6179"/>
                      <a:pt x="154" y="6392"/>
                      <a:pt x="393" y="6484"/>
                    </a:cubicBezTo>
                    <a:cubicBezTo>
                      <a:pt x="487" y="6520"/>
                      <a:pt x="581" y="6535"/>
                      <a:pt x="675" y="6535"/>
                    </a:cubicBezTo>
                    <a:cubicBezTo>
                      <a:pt x="863" y="6535"/>
                      <a:pt x="1049" y="6475"/>
                      <a:pt x="1224" y="6399"/>
                    </a:cubicBezTo>
                    <a:cubicBezTo>
                      <a:pt x="1732" y="6179"/>
                      <a:pt x="2229" y="5940"/>
                      <a:pt x="2729" y="5702"/>
                    </a:cubicBezTo>
                    <a:lnTo>
                      <a:pt x="2729" y="5702"/>
                    </a:lnTo>
                    <a:cubicBezTo>
                      <a:pt x="2531" y="5899"/>
                      <a:pt x="2332" y="6101"/>
                      <a:pt x="2149" y="6311"/>
                    </a:cubicBezTo>
                    <a:cubicBezTo>
                      <a:pt x="1965" y="6521"/>
                      <a:pt x="1783" y="6735"/>
                      <a:pt x="1612" y="6958"/>
                    </a:cubicBezTo>
                    <a:cubicBezTo>
                      <a:pt x="1453" y="7163"/>
                      <a:pt x="1278" y="7372"/>
                      <a:pt x="1156" y="7602"/>
                    </a:cubicBezTo>
                    <a:cubicBezTo>
                      <a:pt x="1053" y="7802"/>
                      <a:pt x="987" y="8038"/>
                      <a:pt x="1076" y="8253"/>
                    </a:cubicBezTo>
                    <a:cubicBezTo>
                      <a:pt x="1154" y="8440"/>
                      <a:pt x="1332" y="8558"/>
                      <a:pt x="1527" y="8596"/>
                    </a:cubicBezTo>
                    <a:cubicBezTo>
                      <a:pt x="1576" y="8605"/>
                      <a:pt x="1625" y="8609"/>
                      <a:pt x="1673" y="8609"/>
                    </a:cubicBezTo>
                    <a:cubicBezTo>
                      <a:pt x="2125" y="8609"/>
                      <a:pt x="2555" y="8236"/>
                      <a:pt x="2910" y="8013"/>
                    </a:cubicBezTo>
                    <a:lnTo>
                      <a:pt x="4075" y="7274"/>
                    </a:lnTo>
                    <a:lnTo>
                      <a:pt x="4075" y="7274"/>
                    </a:lnTo>
                    <a:cubicBezTo>
                      <a:pt x="3858" y="7558"/>
                      <a:pt x="3641" y="7841"/>
                      <a:pt x="3422" y="8123"/>
                    </a:cubicBezTo>
                    <a:cubicBezTo>
                      <a:pt x="3161" y="8465"/>
                      <a:pt x="2703" y="8906"/>
                      <a:pt x="2783" y="9379"/>
                    </a:cubicBezTo>
                    <a:cubicBezTo>
                      <a:pt x="2834" y="9691"/>
                      <a:pt x="3090" y="9805"/>
                      <a:pt x="3359" y="9805"/>
                    </a:cubicBezTo>
                    <a:cubicBezTo>
                      <a:pt x="3483" y="9805"/>
                      <a:pt x="3610" y="9781"/>
                      <a:pt x="3720" y="9741"/>
                    </a:cubicBezTo>
                    <a:cubicBezTo>
                      <a:pt x="4171" y="9579"/>
                      <a:pt x="4598" y="9285"/>
                      <a:pt x="4981" y="9004"/>
                    </a:cubicBezTo>
                    <a:cubicBezTo>
                      <a:pt x="5271" y="8789"/>
                      <a:pt x="5544" y="8553"/>
                      <a:pt x="5798" y="8299"/>
                    </a:cubicBezTo>
                    <a:lnTo>
                      <a:pt x="5798" y="8299"/>
                    </a:lnTo>
                    <a:cubicBezTo>
                      <a:pt x="5761" y="8401"/>
                      <a:pt x="5725" y="8504"/>
                      <a:pt x="5688" y="8608"/>
                    </a:cubicBezTo>
                    <a:cubicBezTo>
                      <a:pt x="5603" y="8848"/>
                      <a:pt x="5480" y="9102"/>
                      <a:pt x="5458" y="9358"/>
                    </a:cubicBezTo>
                    <a:cubicBezTo>
                      <a:pt x="5428" y="9680"/>
                      <a:pt x="5651" y="9853"/>
                      <a:pt x="5901" y="9853"/>
                    </a:cubicBezTo>
                    <a:cubicBezTo>
                      <a:pt x="6027" y="9853"/>
                      <a:pt x="6160" y="9809"/>
                      <a:pt x="6271" y="9719"/>
                    </a:cubicBezTo>
                    <a:cubicBezTo>
                      <a:pt x="6466" y="9562"/>
                      <a:pt x="6605" y="9323"/>
                      <a:pt x="6751" y="9118"/>
                    </a:cubicBezTo>
                    <a:cubicBezTo>
                      <a:pt x="6924" y="8875"/>
                      <a:pt x="7095" y="8631"/>
                      <a:pt x="7261" y="8382"/>
                    </a:cubicBezTo>
                    <a:cubicBezTo>
                      <a:pt x="7590" y="7899"/>
                      <a:pt x="7909" y="7404"/>
                      <a:pt x="8212" y="6901"/>
                    </a:cubicBezTo>
                    <a:cubicBezTo>
                      <a:pt x="8747" y="6021"/>
                      <a:pt x="9395" y="5041"/>
                      <a:pt x="9290" y="3962"/>
                    </a:cubicBezTo>
                    <a:cubicBezTo>
                      <a:pt x="9217" y="3240"/>
                      <a:pt x="8861" y="2579"/>
                      <a:pt x="8370" y="2053"/>
                    </a:cubicBezTo>
                    <a:cubicBezTo>
                      <a:pt x="8376" y="2013"/>
                      <a:pt x="8363" y="1974"/>
                      <a:pt x="8331" y="1948"/>
                    </a:cubicBezTo>
                    <a:cubicBezTo>
                      <a:pt x="7120" y="891"/>
                      <a:pt x="5620" y="221"/>
                      <a:pt x="4024" y="28"/>
                    </a:cubicBezTo>
                    <a:cubicBezTo>
                      <a:pt x="3908" y="13"/>
                      <a:pt x="3789" y="0"/>
                      <a:pt x="3670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71"/>
              <p:cNvSpPr/>
              <p:nvPr/>
            </p:nvSpPr>
            <p:spPr>
              <a:xfrm>
                <a:off x="-1899950" y="3895950"/>
                <a:ext cx="4904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9617" h="9875" extrusionOk="0">
                    <a:moveTo>
                      <a:pt x="18888" y="1"/>
                    </a:moveTo>
                    <a:lnTo>
                      <a:pt x="11344" y="270"/>
                    </a:lnTo>
                    <a:lnTo>
                      <a:pt x="11344" y="902"/>
                    </a:lnTo>
                    <a:lnTo>
                      <a:pt x="0" y="4331"/>
                    </a:lnTo>
                    <a:lnTo>
                      <a:pt x="939" y="9875"/>
                    </a:lnTo>
                    <a:cubicBezTo>
                      <a:pt x="939" y="9875"/>
                      <a:pt x="14408" y="7282"/>
                      <a:pt x="17012" y="6519"/>
                    </a:cubicBezTo>
                    <a:cubicBezTo>
                      <a:pt x="19617" y="5756"/>
                      <a:pt x="18888" y="1"/>
                      <a:pt x="18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71"/>
              <p:cNvSpPr/>
              <p:nvPr/>
            </p:nvSpPr>
            <p:spPr>
              <a:xfrm>
                <a:off x="-1648525" y="3744550"/>
                <a:ext cx="280650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11226" h="6493" extrusionOk="0">
                    <a:moveTo>
                      <a:pt x="133" y="0"/>
                    </a:moveTo>
                    <a:cubicBezTo>
                      <a:pt x="66" y="0"/>
                      <a:pt x="1" y="43"/>
                      <a:pt x="2" y="130"/>
                    </a:cubicBezTo>
                    <a:cubicBezTo>
                      <a:pt x="53" y="2189"/>
                      <a:pt x="104" y="4246"/>
                      <a:pt x="153" y="6306"/>
                    </a:cubicBezTo>
                    <a:cubicBezTo>
                      <a:pt x="155" y="6377"/>
                      <a:pt x="213" y="6435"/>
                      <a:pt x="283" y="6435"/>
                    </a:cubicBezTo>
                    <a:cubicBezTo>
                      <a:pt x="285" y="6435"/>
                      <a:pt x="287" y="6435"/>
                      <a:pt x="289" y="6435"/>
                    </a:cubicBezTo>
                    <a:cubicBezTo>
                      <a:pt x="312" y="6455"/>
                      <a:pt x="341" y="6467"/>
                      <a:pt x="372" y="6467"/>
                    </a:cubicBezTo>
                    <a:cubicBezTo>
                      <a:pt x="997" y="6484"/>
                      <a:pt x="1623" y="6492"/>
                      <a:pt x="2248" y="6492"/>
                    </a:cubicBezTo>
                    <a:cubicBezTo>
                      <a:pt x="4399" y="6492"/>
                      <a:pt x="6549" y="6391"/>
                      <a:pt x="8692" y="6189"/>
                    </a:cubicBezTo>
                    <a:cubicBezTo>
                      <a:pt x="9482" y="6112"/>
                      <a:pt x="10270" y="6024"/>
                      <a:pt x="11056" y="5923"/>
                    </a:cubicBezTo>
                    <a:cubicBezTo>
                      <a:pt x="11218" y="5901"/>
                      <a:pt x="11225" y="5654"/>
                      <a:pt x="11076" y="5654"/>
                    </a:cubicBezTo>
                    <a:cubicBezTo>
                      <a:pt x="11069" y="5654"/>
                      <a:pt x="11063" y="5654"/>
                      <a:pt x="11056" y="5655"/>
                    </a:cubicBezTo>
                    <a:cubicBezTo>
                      <a:pt x="8300" y="6012"/>
                      <a:pt x="5528" y="6202"/>
                      <a:pt x="2751" y="6223"/>
                    </a:cubicBezTo>
                    <a:cubicBezTo>
                      <a:pt x="2574" y="6224"/>
                      <a:pt x="2397" y="6225"/>
                      <a:pt x="2219" y="6225"/>
                    </a:cubicBezTo>
                    <a:cubicBezTo>
                      <a:pt x="1619" y="6225"/>
                      <a:pt x="1020" y="6216"/>
                      <a:pt x="419" y="6201"/>
                    </a:cubicBezTo>
                    <a:lnTo>
                      <a:pt x="270" y="130"/>
                    </a:ln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71"/>
              <p:cNvSpPr/>
              <p:nvPr/>
            </p:nvSpPr>
            <p:spPr>
              <a:xfrm>
                <a:off x="-2059275" y="2906650"/>
                <a:ext cx="574450" cy="227900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16" extrusionOk="0">
                    <a:moveTo>
                      <a:pt x="2493" y="0"/>
                    </a:moveTo>
                    <a:cubicBezTo>
                      <a:pt x="1663" y="0"/>
                      <a:pt x="831" y="37"/>
                      <a:pt x="0" y="112"/>
                    </a:cubicBezTo>
                    <a:lnTo>
                      <a:pt x="327" y="2498"/>
                    </a:lnTo>
                    <a:cubicBezTo>
                      <a:pt x="1886" y="2204"/>
                      <a:pt x="3481" y="2056"/>
                      <a:pt x="5083" y="2056"/>
                    </a:cubicBezTo>
                    <a:cubicBezTo>
                      <a:pt x="7505" y="2056"/>
                      <a:pt x="9944" y="2394"/>
                      <a:pt x="12302" y="3073"/>
                    </a:cubicBezTo>
                    <a:cubicBezTo>
                      <a:pt x="16220" y="4203"/>
                      <a:pt x="19917" y="6278"/>
                      <a:pt x="22978" y="9115"/>
                    </a:cubicBezTo>
                    <a:cubicBezTo>
                      <a:pt x="20205" y="5997"/>
                      <a:pt x="16661" y="3503"/>
                      <a:pt x="12693" y="1934"/>
                    </a:cubicBezTo>
                    <a:cubicBezTo>
                      <a:pt x="9483" y="663"/>
                      <a:pt x="6005" y="0"/>
                      <a:pt x="24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71"/>
              <p:cNvSpPr/>
              <p:nvPr/>
            </p:nvSpPr>
            <p:spPr>
              <a:xfrm>
                <a:off x="-2229575" y="2778050"/>
                <a:ext cx="319225" cy="339900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3596" extrusionOk="0">
                    <a:moveTo>
                      <a:pt x="7574" y="1"/>
                    </a:moveTo>
                    <a:cubicBezTo>
                      <a:pt x="5153" y="1"/>
                      <a:pt x="2665" y="1788"/>
                      <a:pt x="1484" y="4622"/>
                    </a:cubicBezTo>
                    <a:cubicBezTo>
                      <a:pt x="1" y="8178"/>
                      <a:pt x="1134" y="12036"/>
                      <a:pt x="4017" y="13237"/>
                    </a:cubicBezTo>
                    <a:cubicBezTo>
                      <a:pt x="4591" y="13477"/>
                      <a:pt x="5204" y="13596"/>
                      <a:pt x="5831" y="13596"/>
                    </a:cubicBezTo>
                    <a:cubicBezTo>
                      <a:pt x="6715" y="13596"/>
                      <a:pt x="7627" y="13359"/>
                      <a:pt x="8495" y="12892"/>
                    </a:cubicBezTo>
                    <a:cubicBezTo>
                      <a:pt x="9978" y="12092"/>
                      <a:pt x="11211" y="10683"/>
                      <a:pt x="11922" y="8976"/>
                    </a:cubicBezTo>
                    <a:cubicBezTo>
                      <a:pt x="12634" y="7268"/>
                      <a:pt x="12768" y="5402"/>
                      <a:pt x="12294" y="3785"/>
                    </a:cubicBezTo>
                    <a:cubicBezTo>
                      <a:pt x="11817" y="2170"/>
                      <a:pt x="10773" y="937"/>
                      <a:pt x="9389" y="361"/>
                    </a:cubicBezTo>
                    <a:cubicBezTo>
                      <a:pt x="8803" y="117"/>
                      <a:pt x="8191" y="1"/>
                      <a:pt x="7574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71"/>
              <p:cNvSpPr/>
              <p:nvPr/>
            </p:nvSpPr>
            <p:spPr>
              <a:xfrm>
                <a:off x="-2188650" y="2816175"/>
                <a:ext cx="25332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10548" extrusionOk="0">
                    <a:moveTo>
                      <a:pt x="5844" y="0"/>
                    </a:moveTo>
                    <a:cubicBezTo>
                      <a:pt x="4004" y="0"/>
                      <a:pt x="2083" y="1415"/>
                      <a:pt x="1155" y="3643"/>
                    </a:cubicBezTo>
                    <a:cubicBezTo>
                      <a:pt x="1" y="6412"/>
                      <a:pt x="814" y="9387"/>
                      <a:pt x="2975" y="10287"/>
                    </a:cubicBezTo>
                    <a:cubicBezTo>
                      <a:pt x="3398" y="10463"/>
                      <a:pt x="3842" y="10547"/>
                      <a:pt x="4290" y="10547"/>
                    </a:cubicBezTo>
                    <a:cubicBezTo>
                      <a:pt x="6129" y="10547"/>
                      <a:pt x="8049" y="9133"/>
                      <a:pt x="8977" y="6906"/>
                    </a:cubicBezTo>
                    <a:cubicBezTo>
                      <a:pt x="10133" y="4136"/>
                      <a:pt x="9318" y="1162"/>
                      <a:pt x="7157" y="260"/>
                    </a:cubicBezTo>
                    <a:cubicBezTo>
                      <a:pt x="6734" y="84"/>
                      <a:pt x="6292" y="0"/>
                      <a:pt x="5844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71"/>
              <p:cNvSpPr/>
              <p:nvPr/>
            </p:nvSpPr>
            <p:spPr>
              <a:xfrm>
                <a:off x="-2155600" y="2838800"/>
                <a:ext cx="114525" cy="1810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243" extrusionOk="0">
                    <a:moveTo>
                      <a:pt x="4580" y="1"/>
                    </a:moveTo>
                    <a:cubicBezTo>
                      <a:pt x="3785" y="19"/>
                      <a:pt x="2996" y="304"/>
                      <a:pt x="2311" y="748"/>
                    </a:cubicBezTo>
                    <a:cubicBezTo>
                      <a:pt x="896" y="1670"/>
                      <a:pt x="35" y="3236"/>
                      <a:pt x="11" y="4923"/>
                    </a:cubicBezTo>
                    <a:cubicBezTo>
                      <a:pt x="1" y="5741"/>
                      <a:pt x="184" y="6562"/>
                      <a:pt x="594" y="7243"/>
                    </a:cubicBezTo>
                    <a:cubicBezTo>
                      <a:pt x="506" y="6456"/>
                      <a:pt x="513" y="5704"/>
                      <a:pt x="640" y="4979"/>
                    </a:cubicBezTo>
                    <a:cubicBezTo>
                      <a:pt x="872" y="3534"/>
                      <a:pt x="1597" y="2218"/>
                      <a:pt x="2692" y="1248"/>
                    </a:cubicBezTo>
                    <a:cubicBezTo>
                      <a:pt x="3236" y="753"/>
                      <a:pt x="3869" y="345"/>
                      <a:pt x="4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71"/>
              <p:cNvSpPr/>
              <p:nvPr/>
            </p:nvSpPr>
            <p:spPr>
              <a:xfrm>
                <a:off x="-2114025" y="2899700"/>
                <a:ext cx="89250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19" extrusionOk="0">
                    <a:moveTo>
                      <a:pt x="2018" y="0"/>
                    </a:moveTo>
                    <a:cubicBezTo>
                      <a:pt x="1373" y="0"/>
                      <a:pt x="709" y="476"/>
                      <a:pt x="395" y="1231"/>
                    </a:cubicBezTo>
                    <a:cubicBezTo>
                      <a:pt x="0" y="2176"/>
                      <a:pt x="300" y="3200"/>
                      <a:pt x="1070" y="3522"/>
                    </a:cubicBezTo>
                    <a:cubicBezTo>
                      <a:pt x="1226" y="3587"/>
                      <a:pt x="1389" y="3618"/>
                      <a:pt x="1553" y="3618"/>
                    </a:cubicBezTo>
                    <a:cubicBezTo>
                      <a:pt x="2198" y="3618"/>
                      <a:pt x="2860" y="3142"/>
                      <a:pt x="3173" y="2390"/>
                    </a:cubicBezTo>
                    <a:cubicBezTo>
                      <a:pt x="3570" y="1443"/>
                      <a:pt x="3265" y="414"/>
                      <a:pt x="2499" y="95"/>
                    </a:cubicBezTo>
                    <a:cubicBezTo>
                      <a:pt x="2344" y="31"/>
                      <a:pt x="2182" y="0"/>
                      <a:pt x="2018" y="0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71"/>
              <p:cNvSpPr/>
              <p:nvPr/>
            </p:nvSpPr>
            <p:spPr>
              <a:xfrm>
                <a:off x="-2133525" y="5390125"/>
                <a:ext cx="789775" cy="413925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6557" extrusionOk="0">
                    <a:moveTo>
                      <a:pt x="3574" y="1"/>
                    </a:moveTo>
                    <a:lnTo>
                      <a:pt x="1" y="16556"/>
                    </a:lnTo>
                    <a:lnTo>
                      <a:pt x="11870" y="16556"/>
                    </a:lnTo>
                    <a:cubicBezTo>
                      <a:pt x="11870" y="16556"/>
                      <a:pt x="12168" y="11460"/>
                      <a:pt x="15797" y="11460"/>
                    </a:cubicBezTo>
                    <a:cubicBezTo>
                      <a:pt x="19424" y="11460"/>
                      <a:pt x="19721" y="16556"/>
                      <a:pt x="19721" y="16556"/>
                    </a:cubicBezTo>
                    <a:lnTo>
                      <a:pt x="31590" y="16556"/>
                    </a:lnTo>
                    <a:lnTo>
                      <a:pt x="280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71"/>
              <p:cNvSpPr/>
              <p:nvPr/>
            </p:nvSpPr>
            <p:spPr>
              <a:xfrm>
                <a:off x="-2082325" y="5348275"/>
                <a:ext cx="6874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27497" h="1675" extrusionOk="0">
                    <a:moveTo>
                      <a:pt x="63" y="0"/>
                    </a:moveTo>
                    <a:cubicBezTo>
                      <a:pt x="27" y="0"/>
                      <a:pt x="0" y="29"/>
                      <a:pt x="0" y="63"/>
                    </a:cubicBezTo>
                    <a:lnTo>
                      <a:pt x="0" y="1614"/>
                    </a:lnTo>
                    <a:cubicBezTo>
                      <a:pt x="0" y="1648"/>
                      <a:pt x="27" y="1675"/>
                      <a:pt x="63" y="1675"/>
                    </a:cubicBezTo>
                    <a:lnTo>
                      <a:pt x="27434" y="1675"/>
                    </a:lnTo>
                    <a:cubicBezTo>
                      <a:pt x="27468" y="1675"/>
                      <a:pt x="27496" y="1648"/>
                      <a:pt x="27496" y="1614"/>
                    </a:cubicBezTo>
                    <a:lnTo>
                      <a:pt x="27496" y="63"/>
                    </a:lnTo>
                    <a:cubicBezTo>
                      <a:pt x="27496" y="29"/>
                      <a:pt x="27468" y="0"/>
                      <a:pt x="27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71"/>
              <p:cNvSpPr/>
              <p:nvPr/>
            </p:nvSpPr>
            <p:spPr>
              <a:xfrm>
                <a:off x="-2087300" y="5390125"/>
                <a:ext cx="6542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26171" h="7987" extrusionOk="0">
                    <a:moveTo>
                      <a:pt x="1725" y="1"/>
                    </a:moveTo>
                    <a:lnTo>
                      <a:pt x="1" y="7987"/>
                    </a:lnTo>
                    <a:lnTo>
                      <a:pt x="261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0" name="Google Shape;3840;p71"/>
          <p:cNvSpPr txBox="1">
            <a:spLocks noGrp="1"/>
          </p:cNvSpPr>
          <p:nvPr>
            <p:ph type="ctrTitle"/>
          </p:nvPr>
        </p:nvSpPr>
        <p:spPr>
          <a:xfrm>
            <a:off x="1878478" y="-69818"/>
            <a:ext cx="5511576" cy="125218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u="sng" dirty="0" smtClean="0">
                <a:solidFill>
                  <a:srgbClr val="00B050"/>
                </a:solidFill>
              </a:rPr>
              <a:t>Our Mission To The </a:t>
            </a:r>
            <a:br>
              <a:rPr lang="en" sz="3200" u="sng" dirty="0" smtClean="0">
                <a:solidFill>
                  <a:srgbClr val="00B050"/>
                </a:solidFill>
              </a:rPr>
            </a:br>
            <a:r>
              <a:rPr lang="en" sz="3200" u="sng" dirty="0" smtClean="0">
                <a:solidFill>
                  <a:srgbClr val="00B050"/>
                </a:solidFill>
              </a:rPr>
              <a:t>Uma Dental Clinic</a:t>
            </a:r>
            <a:endParaRPr sz="3200" dirty="0"/>
          </a:p>
        </p:txBody>
      </p:sp>
      <p:sp>
        <p:nvSpPr>
          <p:cNvPr id="3841" name="Google Shape;3841;p71"/>
          <p:cNvSpPr txBox="1">
            <a:spLocks noGrp="1"/>
          </p:cNvSpPr>
          <p:nvPr>
            <p:ph type="subTitle" idx="1"/>
          </p:nvPr>
        </p:nvSpPr>
        <p:spPr>
          <a:xfrm>
            <a:off x="2372880" y="2013946"/>
            <a:ext cx="4348672" cy="1602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Daily SEO Submissions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120 Backlinks Per Day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24 Working Days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120*24=2,880 Backlinks Per Month</a:t>
            </a: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54" name="Google Shape;3854;p71"/>
          <p:cNvGrpSpPr/>
          <p:nvPr/>
        </p:nvGrpSpPr>
        <p:grpSpPr>
          <a:xfrm>
            <a:off x="548574" y="365462"/>
            <a:ext cx="1045407" cy="1442183"/>
            <a:chOff x="567250" y="2825675"/>
            <a:chExt cx="936325" cy="1291700"/>
          </a:xfrm>
        </p:grpSpPr>
        <p:grpSp>
          <p:nvGrpSpPr>
            <p:cNvPr id="3855" name="Google Shape;3855;p71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3856" name="Google Shape;3856;p71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71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71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71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71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71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71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71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71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71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71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71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71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71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71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71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71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71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71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71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71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71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71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71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71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71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71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71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71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71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71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71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71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71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71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71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71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71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71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71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71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71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71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71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71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71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71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71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71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05" name="Google Shape;3905;p71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3906" name="Google Shape;3906;p71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71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71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71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71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71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71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71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71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71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71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71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71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71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71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71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71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71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71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71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71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71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71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71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71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71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71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71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71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71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71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71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71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71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71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71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71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71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71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71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71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71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71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71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71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71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71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71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71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68" y="3575250"/>
            <a:ext cx="4276664" cy="532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744" y="1138248"/>
            <a:ext cx="1108312" cy="704846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282" y="4531493"/>
            <a:ext cx="1521462" cy="563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1" name="Google Shape;3721;p71"/>
          <p:cNvGrpSpPr/>
          <p:nvPr/>
        </p:nvGrpSpPr>
        <p:grpSpPr>
          <a:xfrm>
            <a:off x="6887581" y="2029501"/>
            <a:ext cx="1902503" cy="2917262"/>
            <a:chOff x="6887581" y="2029501"/>
            <a:chExt cx="1902503" cy="2917262"/>
          </a:xfrm>
        </p:grpSpPr>
        <p:grpSp>
          <p:nvGrpSpPr>
            <p:cNvPr id="3722" name="Google Shape;3722;p71"/>
            <p:cNvGrpSpPr/>
            <p:nvPr/>
          </p:nvGrpSpPr>
          <p:grpSpPr>
            <a:xfrm>
              <a:off x="6887581" y="2029501"/>
              <a:ext cx="1902503" cy="2917262"/>
              <a:chOff x="-3012700" y="2749325"/>
              <a:chExt cx="1992150" cy="3054725"/>
            </a:xfrm>
          </p:grpSpPr>
          <p:sp>
            <p:nvSpPr>
              <p:cNvPr id="3723" name="Google Shape;3723;p71"/>
              <p:cNvSpPr/>
              <p:nvPr/>
            </p:nvSpPr>
            <p:spPr>
              <a:xfrm>
                <a:off x="-1280975" y="4989450"/>
                <a:ext cx="260425" cy="335325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3413" extrusionOk="0">
                    <a:moveTo>
                      <a:pt x="6856" y="1"/>
                    </a:moveTo>
                    <a:lnTo>
                      <a:pt x="2615" y="4218"/>
                    </a:lnTo>
                    <a:cubicBezTo>
                      <a:pt x="2353" y="4882"/>
                      <a:pt x="0" y="10973"/>
                      <a:pt x="1502" y="13412"/>
                    </a:cubicBezTo>
                    <a:lnTo>
                      <a:pt x="10417" y="2879"/>
                    </a:lnTo>
                    <a:lnTo>
                      <a:pt x="6856" y="1"/>
                    </a:ln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71"/>
              <p:cNvSpPr/>
              <p:nvPr/>
            </p:nvSpPr>
            <p:spPr>
              <a:xfrm>
                <a:off x="-1989025" y="5207850"/>
                <a:ext cx="34230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6734" extrusionOk="0">
                    <a:moveTo>
                      <a:pt x="12948" y="0"/>
                    </a:moveTo>
                    <a:lnTo>
                      <a:pt x="7099" y="697"/>
                    </a:lnTo>
                    <a:cubicBezTo>
                      <a:pt x="6900" y="790"/>
                      <a:pt x="570" y="3804"/>
                      <a:pt x="0" y="6734"/>
                    </a:cubicBezTo>
                    <a:lnTo>
                      <a:pt x="13692" y="5022"/>
                    </a:lnTo>
                    <a:lnTo>
                      <a:pt x="12948" y="0"/>
                    </a:ln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71"/>
              <p:cNvSpPr/>
              <p:nvPr/>
            </p:nvSpPr>
            <p:spPr>
              <a:xfrm>
                <a:off x="-1635900" y="4413900"/>
                <a:ext cx="534250" cy="697200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27888" extrusionOk="0">
                    <a:moveTo>
                      <a:pt x="10989" y="1"/>
                    </a:moveTo>
                    <a:cubicBezTo>
                      <a:pt x="7548" y="1455"/>
                      <a:pt x="3614" y="2028"/>
                      <a:pt x="1" y="2177"/>
                    </a:cubicBezTo>
                    <a:cubicBezTo>
                      <a:pt x="1" y="2177"/>
                      <a:pt x="2097" y="17341"/>
                      <a:pt x="16160" y="27887"/>
                    </a:cubicBezTo>
                    <a:lnTo>
                      <a:pt x="16814" y="27240"/>
                    </a:lnTo>
                    <a:lnTo>
                      <a:pt x="21053" y="23024"/>
                    </a:lnTo>
                    <a:lnTo>
                      <a:pt x="21370" y="22711"/>
                    </a:lnTo>
                    <a:cubicBezTo>
                      <a:pt x="21370" y="22711"/>
                      <a:pt x="12455" y="14531"/>
                      <a:pt x="10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71"/>
              <p:cNvSpPr/>
              <p:nvPr/>
            </p:nvSpPr>
            <p:spPr>
              <a:xfrm>
                <a:off x="-1940175" y="4450725"/>
                <a:ext cx="30430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12172" h="31104" extrusionOk="0">
                    <a:moveTo>
                      <a:pt x="1073" y="1"/>
                    </a:moveTo>
                    <a:cubicBezTo>
                      <a:pt x="811" y="2841"/>
                      <a:pt x="1" y="15348"/>
                      <a:pt x="4112" y="31104"/>
                    </a:cubicBezTo>
                    <a:lnTo>
                      <a:pt x="5145" y="30982"/>
                    </a:lnTo>
                    <a:lnTo>
                      <a:pt x="10994" y="30285"/>
                    </a:lnTo>
                    <a:lnTo>
                      <a:pt x="11626" y="30211"/>
                    </a:lnTo>
                    <a:cubicBezTo>
                      <a:pt x="11626" y="30211"/>
                      <a:pt x="11192" y="6135"/>
                      <a:pt x="12172" y="704"/>
                    </a:cubicBezTo>
                    <a:lnTo>
                      <a:pt x="12172" y="704"/>
                    </a:lnTo>
                    <a:cubicBezTo>
                      <a:pt x="11488" y="732"/>
                      <a:pt x="10815" y="745"/>
                      <a:pt x="10160" y="745"/>
                    </a:cubicBezTo>
                    <a:cubicBezTo>
                      <a:pt x="5963" y="745"/>
                      <a:pt x="2457" y="234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71"/>
              <p:cNvSpPr/>
              <p:nvPr/>
            </p:nvSpPr>
            <p:spPr>
              <a:xfrm>
                <a:off x="-1728400" y="4442750"/>
                <a:ext cx="56925" cy="757125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30285" extrusionOk="0">
                    <a:moveTo>
                      <a:pt x="1422" y="1"/>
                    </a:moveTo>
                    <a:cubicBezTo>
                      <a:pt x="1370" y="1"/>
                      <a:pt x="1323" y="30"/>
                      <a:pt x="1313" y="98"/>
                    </a:cubicBezTo>
                    <a:cubicBezTo>
                      <a:pt x="123" y="7894"/>
                      <a:pt x="1" y="15816"/>
                      <a:pt x="950" y="23645"/>
                    </a:cubicBezTo>
                    <a:cubicBezTo>
                      <a:pt x="1216" y="25838"/>
                      <a:pt x="1565" y="28019"/>
                      <a:pt x="1999" y="30187"/>
                    </a:cubicBezTo>
                    <a:cubicBezTo>
                      <a:pt x="2012" y="30255"/>
                      <a:pt x="2061" y="30284"/>
                      <a:pt x="2113" y="30284"/>
                    </a:cubicBezTo>
                    <a:cubicBezTo>
                      <a:pt x="2192" y="30284"/>
                      <a:pt x="2277" y="30218"/>
                      <a:pt x="2257" y="30116"/>
                    </a:cubicBezTo>
                    <a:cubicBezTo>
                      <a:pt x="1487" y="26260"/>
                      <a:pt x="982" y="22357"/>
                      <a:pt x="745" y="18433"/>
                    </a:cubicBezTo>
                    <a:cubicBezTo>
                      <a:pt x="509" y="14540"/>
                      <a:pt x="536" y="10635"/>
                      <a:pt x="826" y="6745"/>
                    </a:cubicBezTo>
                    <a:cubicBezTo>
                      <a:pt x="991" y="4545"/>
                      <a:pt x="1238" y="2352"/>
                      <a:pt x="1572" y="169"/>
                    </a:cubicBezTo>
                    <a:cubicBezTo>
                      <a:pt x="1587" y="67"/>
                      <a:pt x="1500" y="1"/>
                      <a:pt x="1422" y="1"/>
                    </a:cubicBezTo>
                    <a:close/>
                  </a:path>
                </a:pathLst>
              </a:custGeom>
              <a:solidFill>
                <a:srgbClr val="439B8A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71"/>
              <p:cNvSpPr/>
              <p:nvPr/>
            </p:nvSpPr>
            <p:spPr>
              <a:xfrm>
                <a:off x="-1400750" y="4404925"/>
                <a:ext cx="272800" cy="594325"/>
              </a:xfrm>
              <a:custGeom>
                <a:avLst/>
                <a:gdLst/>
                <a:ahLst/>
                <a:cxnLst/>
                <a:rect l="l" t="t" r="r" b="b"/>
                <a:pathLst>
                  <a:path w="10912" h="23773" extrusionOk="0">
                    <a:moveTo>
                      <a:pt x="133" y="0"/>
                    </a:moveTo>
                    <a:cubicBezTo>
                      <a:pt x="66" y="0"/>
                      <a:pt x="0" y="43"/>
                      <a:pt x="3" y="129"/>
                    </a:cubicBezTo>
                    <a:cubicBezTo>
                      <a:pt x="83" y="3592"/>
                      <a:pt x="725" y="7036"/>
                      <a:pt x="1872" y="10304"/>
                    </a:cubicBezTo>
                    <a:cubicBezTo>
                      <a:pt x="3020" y="13570"/>
                      <a:pt x="4664" y="16663"/>
                      <a:pt x="6747" y="19431"/>
                    </a:cubicBezTo>
                    <a:cubicBezTo>
                      <a:pt x="7908" y="20978"/>
                      <a:pt x="9206" y="22419"/>
                      <a:pt x="10625" y="23736"/>
                    </a:cubicBezTo>
                    <a:cubicBezTo>
                      <a:pt x="10653" y="23762"/>
                      <a:pt x="10684" y="23773"/>
                      <a:pt x="10714" y="23773"/>
                    </a:cubicBezTo>
                    <a:cubicBezTo>
                      <a:pt x="10819" y="23773"/>
                      <a:pt x="10912" y="23639"/>
                      <a:pt x="10813" y="23548"/>
                    </a:cubicBezTo>
                    <a:cubicBezTo>
                      <a:pt x="8291" y="21205"/>
                      <a:pt x="6155" y="18463"/>
                      <a:pt x="4483" y="15456"/>
                    </a:cubicBezTo>
                    <a:cubicBezTo>
                      <a:pt x="2813" y="12461"/>
                      <a:pt x="1613" y="9229"/>
                      <a:pt x="922" y="5872"/>
                    </a:cubicBezTo>
                    <a:cubicBezTo>
                      <a:pt x="532" y="3980"/>
                      <a:pt x="315" y="2060"/>
                      <a:pt x="271" y="129"/>
                    </a:cubicBez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rgbClr val="439B8A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71"/>
              <p:cNvSpPr/>
              <p:nvPr/>
            </p:nvSpPr>
            <p:spPr>
              <a:xfrm>
                <a:off x="-2244825" y="3749350"/>
                <a:ext cx="3404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297" extrusionOk="0">
                    <a:moveTo>
                      <a:pt x="10456" y="0"/>
                    </a:moveTo>
                    <a:lnTo>
                      <a:pt x="0" y="2643"/>
                    </a:lnTo>
                    <a:lnTo>
                      <a:pt x="3795" y="8297"/>
                    </a:lnTo>
                    <a:lnTo>
                      <a:pt x="13619" y="7331"/>
                    </a:lnTo>
                    <a:lnTo>
                      <a:pt x="10456" y="0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71"/>
              <p:cNvSpPr/>
              <p:nvPr/>
            </p:nvSpPr>
            <p:spPr>
              <a:xfrm>
                <a:off x="-1997975" y="3607975"/>
                <a:ext cx="672850" cy="861375"/>
              </a:xfrm>
              <a:custGeom>
                <a:avLst/>
                <a:gdLst/>
                <a:ahLst/>
                <a:cxnLst/>
                <a:rect l="l" t="t" r="r" b="b"/>
                <a:pathLst>
                  <a:path w="26914" h="34455" extrusionOk="0">
                    <a:moveTo>
                      <a:pt x="15066" y="0"/>
                    </a:moveTo>
                    <a:cubicBezTo>
                      <a:pt x="14954" y="0"/>
                      <a:pt x="14842" y="2"/>
                      <a:pt x="14728" y="6"/>
                    </a:cubicBezTo>
                    <a:lnTo>
                      <a:pt x="14784" y="111"/>
                    </a:lnTo>
                    <a:cubicBezTo>
                      <a:pt x="13668" y="1257"/>
                      <a:pt x="12071" y="1917"/>
                      <a:pt x="10471" y="1917"/>
                    </a:cubicBezTo>
                    <a:cubicBezTo>
                      <a:pt x="10374" y="1917"/>
                      <a:pt x="10278" y="1914"/>
                      <a:pt x="10182" y="1909"/>
                    </a:cubicBezTo>
                    <a:lnTo>
                      <a:pt x="10185" y="1843"/>
                    </a:lnTo>
                    <a:cubicBezTo>
                      <a:pt x="10145" y="1655"/>
                      <a:pt x="10107" y="1471"/>
                      <a:pt x="10067" y="1282"/>
                    </a:cubicBezTo>
                    <a:cubicBezTo>
                      <a:pt x="9111" y="1548"/>
                      <a:pt x="2572" y="3403"/>
                      <a:pt x="1" y="4699"/>
                    </a:cubicBezTo>
                    <a:cubicBezTo>
                      <a:pt x="1" y="4699"/>
                      <a:pt x="1970" y="11123"/>
                      <a:pt x="3175" y="13109"/>
                    </a:cubicBezTo>
                    <a:cubicBezTo>
                      <a:pt x="3175" y="13109"/>
                      <a:pt x="2850" y="30099"/>
                      <a:pt x="2752" y="33597"/>
                    </a:cubicBezTo>
                    <a:cubicBezTo>
                      <a:pt x="2752" y="33597"/>
                      <a:pt x="2975" y="33643"/>
                      <a:pt x="3385" y="33711"/>
                    </a:cubicBezTo>
                    <a:cubicBezTo>
                      <a:pt x="4769" y="33944"/>
                      <a:pt x="8277" y="34455"/>
                      <a:pt x="12472" y="34455"/>
                    </a:cubicBezTo>
                    <a:cubicBezTo>
                      <a:pt x="13128" y="34455"/>
                      <a:pt x="13800" y="34442"/>
                      <a:pt x="14484" y="34414"/>
                    </a:cubicBezTo>
                    <a:cubicBezTo>
                      <a:pt x="18097" y="34267"/>
                      <a:pt x="22033" y="33690"/>
                      <a:pt x="25473" y="32238"/>
                    </a:cubicBezTo>
                    <a:cubicBezTo>
                      <a:pt x="25963" y="32031"/>
                      <a:pt x="26444" y="31806"/>
                      <a:pt x="26914" y="31563"/>
                    </a:cubicBezTo>
                    <a:cubicBezTo>
                      <a:pt x="26914" y="31563"/>
                      <a:pt x="24433" y="17574"/>
                      <a:pt x="23687" y="11323"/>
                    </a:cubicBezTo>
                    <a:lnTo>
                      <a:pt x="25000" y="11174"/>
                    </a:lnTo>
                    <a:cubicBezTo>
                      <a:pt x="25000" y="11174"/>
                      <a:pt x="23689" y="0"/>
                      <a:pt x="15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71"/>
              <p:cNvSpPr/>
              <p:nvPr/>
            </p:nvSpPr>
            <p:spPr>
              <a:xfrm>
                <a:off x="-1923425" y="3769925"/>
                <a:ext cx="21125" cy="16902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761" extrusionOk="0">
                    <a:moveTo>
                      <a:pt x="681" y="1"/>
                    </a:moveTo>
                    <a:cubicBezTo>
                      <a:pt x="629" y="1"/>
                      <a:pt x="580" y="30"/>
                      <a:pt x="568" y="98"/>
                    </a:cubicBezTo>
                    <a:cubicBezTo>
                      <a:pt x="166" y="2252"/>
                      <a:pt x="0" y="4442"/>
                      <a:pt x="71" y="6631"/>
                    </a:cubicBezTo>
                    <a:cubicBezTo>
                      <a:pt x="75" y="6717"/>
                      <a:pt x="144" y="6760"/>
                      <a:pt x="211" y="6760"/>
                    </a:cubicBezTo>
                    <a:cubicBezTo>
                      <a:pt x="278" y="6760"/>
                      <a:pt x="342" y="6718"/>
                      <a:pt x="339" y="6631"/>
                    </a:cubicBezTo>
                    <a:cubicBezTo>
                      <a:pt x="266" y="4465"/>
                      <a:pt x="431" y="2299"/>
                      <a:pt x="826" y="169"/>
                    </a:cubicBezTo>
                    <a:cubicBezTo>
                      <a:pt x="845" y="67"/>
                      <a:pt x="759" y="1"/>
                      <a:pt x="681" y="1"/>
                    </a:cubicBezTo>
                    <a:close/>
                  </a:path>
                </a:pathLst>
              </a:custGeom>
              <a:solidFill>
                <a:srgbClr val="56B2A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71"/>
              <p:cNvSpPr/>
              <p:nvPr/>
            </p:nvSpPr>
            <p:spPr>
              <a:xfrm>
                <a:off x="-2551100" y="3448000"/>
                <a:ext cx="831875" cy="96325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38530" extrusionOk="0">
                    <a:moveTo>
                      <a:pt x="3014" y="0"/>
                    </a:moveTo>
                    <a:lnTo>
                      <a:pt x="1" y="2532"/>
                    </a:lnTo>
                    <a:lnTo>
                      <a:pt x="29651" y="37825"/>
                    </a:lnTo>
                    <a:cubicBezTo>
                      <a:pt x="30040" y="38290"/>
                      <a:pt x="30599" y="38529"/>
                      <a:pt x="31161" y="38529"/>
                    </a:cubicBezTo>
                    <a:cubicBezTo>
                      <a:pt x="31607" y="38529"/>
                      <a:pt x="32057" y="38378"/>
                      <a:pt x="32426" y="38069"/>
                    </a:cubicBezTo>
                    <a:cubicBezTo>
                      <a:pt x="32621" y="37906"/>
                      <a:pt x="32782" y="37706"/>
                      <a:pt x="32900" y="37481"/>
                    </a:cubicBezTo>
                    <a:cubicBezTo>
                      <a:pt x="33275" y="36773"/>
                      <a:pt x="33182" y="35906"/>
                      <a:pt x="32665" y="35295"/>
                    </a:cubicBezTo>
                    <a:lnTo>
                      <a:pt x="3014" y="0"/>
                    </a:lnTo>
                    <a:close/>
                  </a:path>
                </a:pathLst>
              </a:custGeom>
              <a:solidFill>
                <a:srgbClr val="C6C6C6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71"/>
              <p:cNvSpPr/>
              <p:nvPr/>
            </p:nvSpPr>
            <p:spPr>
              <a:xfrm>
                <a:off x="-2486550" y="3449675"/>
                <a:ext cx="18950" cy="14640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6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15" y="3067"/>
                    </a:lnTo>
                    <a:lnTo>
                      <a:pt x="0" y="5538"/>
                    </a:lnTo>
                    <a:lnTo>
                      <a:pt x="266" y="5855"/>
                    </a:lnTo>
                    <a:lnTo>
                      <a:pt x="514" y="3091"/>
                    </a:lnTo>
                    <a:lnTo>
                      <a:pt x="539" y="2794"/>
                    </a:lnTo>
                    <a:lnTo>
                      <a:pt x="758" y="321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71"/>
              <p:cNvSpPr/>
              <p:nvPr/>
            </p:nvSpPr>
            <p:spPr>
              <a:xfrm>
                <a:off x="-2396600" y="355675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1"/>
                    </a:lnTo>
                    <a:lnTo>
                      <a:pt x="538" y="2797"/>
                    </a:lnTo>
                    <a:lnTo>
                      <a:pt x="756" y="320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71"/>
              <p:cNvSpPr/>
              <p:nvPr/>
            </p:nvSpPr>
            <p:spPr>
              <a:xfrm>
                <a:off x="-2296225" y="3676300"/>
                <a:ext cx="1900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17" y="3065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6" y="3088"/>
                    </a:lnTo>
                    <a:lnTo>
                      <a:pt x="541" y="2793"/>
                    </a:lnTo>
                    <a:lnTo>
                      <a:pt x="760" y="321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71"/>
              <p:cNvSpPr/>
              <p:nvPr/>
            </p:nvSpPr>
            <p:spPr>
              <a:xfrm>
                <a:off x="-2206275" y="3783375"/>
                <a:ext cx="1897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855" extrusionOk="0">
                    <a:moveTo>
                      <a:pt x="491" y="0"/>
                    </a:moveTo>
                    <a:lnTo>
                      <a:pt x="246" y="2768"/>
                    </a:lnTo>
                    <a:lnTo>
                      <a:pt x="248" y="2770"/>
                    </a:lnTo>
                    <a:lnTo>
                      <a:pt x="221" y="3063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6" y="3088"/>
                    </a:lnTo>
                    <a:lnTo>
                      <a:pt x="540" y="2795"/>
                    </a:lnTo>
                    <a:lnTo>
                      <a:pt x="758" y="319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71"/>
              <p:cNvSpPr/>
              <p:nvPr/>
            </p:nvSpPr>
            <p:spPr>
              <a:xfrm>
                <a:off x="-2116875" y="3889775"/>
                <a:ext cx="1902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55" extrusionOk="0">
                    <a:moveTo>
                      <a:pt x="491" y="0"/>
                    </a:moveTo>
                    <a:lnTo>
                      <a:pt x="245" y="2768"/>
                    </a:lnTo>
                    <a:lnTo>
                      <a:pt x="218" y="3064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4" y="3088"/>
                    </a:lnTo>
                    <a:lnTo>
                      <a:pt x="542" y="2793"/>
                    </a:lnTo>
                    <a:lnTo>
                      <a:pt x="760" y="320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71"/>
              <p:cNvSpPr/>
              <p:nvPr/>
            </p:nvSpPr>
            <p:spPr>
              <a:xfrm>
                <a:off x="-2026900" y="3996850"/>
                <a:ext cx="1895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48" y="2771"/>
                    </a:lnTo>
                    <a:lnTo>
                      <a:pt x="219" y="3063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5" y="3088"/>
                    </a:lnTo>
                    <a:lnTo>
                      <a:pt x="537" y="2795"/>
                    </a:lnTo>
                    <a:lnTo>
                      <a:pt x="758" y="319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71"/>
              <p:cNvSpPr/>
              <p:nvPr/>
            </p:nvSpPr>
            <p:spPr>
              <a:xfrm>
                <a:off x="-1926475" y="4116325"/>
                <a:ext cx="18950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7" extrusionOk="0">
                    <a:moveTo>
                      <a:pt x="488" y="1"/>
                    </a:moveTo>
                    <a:lnTo>
                      <a:pt x="244" y="2770"/>
                    </a:lnTo>
                    <a:lnTo>
                      <a:pt x="217" y="3067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9" y="2796"/>
                    </a:lnTo>
                    <a:lnTo>
                      <a:pt x="758" y="323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71"/>
              <p:cNvSpPr/>
              <p:nvPr/>
            </p:nvSpPr>
            <p:spPr>
              <a:xfrm>
                <a:off x="-1836525" y="422340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90" y="1"/>
                    </a:moveTo>
                    <a:lnTo>
                      <a:pt x="244" y="2770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8" y="2797"/>
                    </a:lnTo>
                    <a:lnTo>
                      <a:pt x="756" y="319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71"/>
              <p:cNvSpPr/>
              <p:nvPr/>
            </p:nvSpPr>
            <p:spPr>
              <a:xfrm>
                <a:off x="-2549650" y="3513025"/>
                <a:ext cx="14520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793" extrusionOk="0">
                    <a:moveTo>
                      <a:pt x="0" y="1"/>
                    </a:moveTo>
                    <a:lnTo>
                      <a:pt x="270" y="321"/>
                    </a:lnTo>
                    <a:lnTo>
                      <a:pt x="2739" y="533"/>
                    </a:lnTo>
                    <a:lnTo>
                      <a:pt x="3038" y="557"/>
                    </a:lnTo>
                    <a:lnTo>
                      <a:pt x="5807" y="792"/>
                    </a:lnTo>
                    <a:lnTo>
                      <a:pt x="5539" y="474"/>
                    </a:lnTo>
                    <a:lnTo>
                      <a:pt x="3063" y="260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71"/>
              <p:cNvSpPr/>
              <p:nvPr/>
            </p:nvSpPr>
            <p:spPr>
              <a:xfrm>
                <a:off x="-2459650" y="3620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6" y="319"/>
                    </a:lnTo>
                    <a:lnTo>
                      <a:pt x="2741" y="531"/>
                    </a:lnTo>
                    <a:lnTo>
                      <a:pt x="3036" y="557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60" y="263"/>
                    </a:lnTo>
                    <a:lnTo>
                      <a:pt x="2768" y="238"/>
                    </a:lnTo>
                    <a:lnTo>
                      <a:pt x="2766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71"/>
              <p:cNvSpPr/>
              <p:nvPr/>
            </p:nvSpPr>
            <p:spPr>
              <a:xfrm>
                <a:off x="-2359275" y="3739650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0" y="0"/>
                    </a:moveTo>
                    <a:lnTo>
                      <a:pt x="270" y="320"/>
                    </a:lnTo>
                    <a:lnTo>
                      <a:pt x="2739" y="531"/>
                    </a:lnTo>
                    <a:lnTo>
                      <a:pt x="3038" y="554"/>
                    </a:lnTo>
                    <a:lnTo>
                      <a:pt x="5805" y="792"/>
                    </a:lnTo>
                    <a:lnTo>
                      <a:pt x="5538" y="473"/>
                    </a:lnTo>
                    <a:lnTo>
                      <a:pt x="3063" y="259"/>
                    </a:lnTo>
                    <a:lnTo>
                      <a:pt x="2768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71"/>
              <p:cNvSpPr/>
              <p:nvPr/>
            </p:nvSpPr>
            <p:spPr>
              <a:xfrm>
                <a:off x="-2269325" y="3846725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1" y="0"/>
                    </a:moveTo>
                    <a:lnTo>
                      <a:pt x="269" y="319"/>
                    </a:lnTo>
                    <a:lnTo>
                      <a:pt x="2743" y="529"/>
                    </a:lnTo>
                    <a:lnTo>
                      <a:pt x="3038" y="554"/>
                    </a:lnTo>
                    <a:lnTo>
                      <a:pt x="5806" y="792"/>
                    </a:lnTo>
                    <a:lnTo>
                      <a:pt x="5806" y="792"/>
                    </a:lnTo>
                    <a:lnTo>
                      <a:pt x="5540" y="473"/>
                    </a:lnTo>
                    <a:lnTo>
                      <a:pt x="3062" y="261"/>
                    </a:lnTo>
                    <a:lnTo>
                      <a:pt x="2770" y="236"/>
                    </a:lnTo>
                    <a:lnTo>
                      <a:pt x="2768" y="2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71"/>
              <p:cNvSpPr/>
              <p:nvPr/>
            </p:nvSpPr>
            <p:spPr>
              <a:xfrm>
                <a:off x="-2179925" y="3953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1" y="1"/>
                    </a:moveTo>
                    <a:lnTo>
                      <a:pt x="270" y="321"/>
                    </a:lnTo>
                    <a:lnTo>
                      <a:pt x="2740" y="531"/>
                    </a:lnTo>
                    <a:lnTo>
                      <a:pt x="3036" y="555"/>
                    </a:lnTo>
                    <a:lnTo>
                      <a:pt x="5806" y="792"/>
                    </a:lnTo>
                    <a:lnTo>
                      <a:pt x="5538" y="474"/>
                    </a:lnTo>
                    <a:lnTo>
                      <a:pt x="3064" y="260"/>
                    </a:lnTo>
                    <a:lnTo>
                      <a:pt x="2767" y="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71"/>
              <p:cNvSpPr/>
              <p:nvPr/>
            </p:nvSpPr>
            <p:spPr>
              <a:xfrm>
                <a:off x="-2089950" y="40601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8" y="320"/>
                    </a:lnTo>
                    <a:lnTo>
                      <a:pt x="2741" y="530"/>
                    </a:lnTo>
                    <a:lnTo>
                      <a:pt x="3037" y="555"/>
                    </a:lnTo>
                    <a:lnTo>
                      <a:pt x="5805" y="792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59" y="262"/>
                    </a:lnTo>
                    <a:lnTo>
                      <a:pt x="2770" y="238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71"/>
              <p:cNvSpPr/>
              <p:nvPr/>
            </p:nvSpPr>
            <p:spPr>
              <a:xfrm>
                <a:off x="-1989525" y="41796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70" y="323"/>
                    </a:lnTo>
                    <a:lnTo>
                      <a:pt x="2739" y="533"/>
                    </a:lnTo>
                    <a:lnTo>
                      <a:pt x="3036" y="556"/>
                    </a:lnTo>
                    <a:lnTo>
                      <a:pt x="5805" y="792"/>
                    </a:lnTo>
                    <a:lnTo>
                      <a:pt x="5537" y="473"/>
                    </a:lnTo>
                    <a:lnTo>
                      <a:pt x="3061" y="262"/>
                    </a:lnTo>
                    <a:lnTo>
                      <a:pt x="2766" y="2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71"/>
              <p:cNvSpPr/>
              <p:nvPr/>
            </p:nvSpPr>
            <p:spPr>
              <a:xfrm>
                <a:off x="-1899575" y="4286800"/>
                <a:ext cx="1451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1" extrusionOk="0">
                    <a:moveTo>
                      <a:pt x="0" y="0"/>
                    </a:moveTo>
                    <a:lnTo>
                      <a:pt x="268" y="319"/>
                    </a:lnTo>
                    <a:lnTo>
                      <a:pt x="2741" y="529"/>
                    </a:lnTo>
                    <a:lnTo>
                      <a:pt x="3036" y="554"/>
                    </a:lnTo>
                    <a:lnTo>
                      <a:pt x="5805" y="790"/>
                    </a:lnTo>
                    <a:lnTo>
                      <a:pt x="5538" y="473"/>
                    </a:lnTo>
                    <a:lnTo>
                      <a:pt x="3060" y="261"/>
                    </a:lnTo>
                    <a:lnTo>
                      <a:pt x="2768" y="236"/>
                    </a:lnTo>
                    <a:lnTo>
                      <a:pt x="2766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71"/>
              <p:cNvSpPr/>
              <p:nvPr/>
            </p:nvSpPr>
            <p:spPr>
              <a:xfrm>
                <a:off x="-2522875" y="3448000"/>
                <a:ext cx="803650" cy="939500"/>
              </a:xfrm>
              <a:custGeom>
                <a:avLst/>
                <a:gdLst/>
                <a:ahLst/>
                <a:cxnLst/>
                <a:rect l="l" t="t" r="r" b="b"/>
                <a:pathLst>
                  <a:path w="32146" h="37580" extrusionOk="0">
                    <a:moveTo>
                      <a:pt x="1885" y="0"/>
                    </a:moveTo>
                    <a:lnTo>
                      <a:pt x="0" y="1583"/>
                    </a:lnTo>
                    <a:lnTo>
                      <a:pt x="29653" y="36876"/>
                    </a:lnTo>
                    <a:cubicBezTo>
                      <a:pt x="30032" y="37330"/>
                      <a:pt x="30587" y="37579"/>
                      <a:pt x="31158" y="37579"/>
                    </a:cubicBezTo>
                    <a:cubicBezTo>
                      <a:pt x="31363" y="37579"/>
                      <a:pt x="31570" y="37547"/>
                      <a:pt x="31771" y="37481"/>
                    </a:cubicBezTo>
                    <a:cubicBezTo>
                      <a:pt x="32146" y="36773"/>
                      <a:pt x="32053" y="35906"/>
                      <a:pt x="31536" y="35295"/>
                    </a:cubicBezTo>
                    <a:lnTo>
                      <a:pt x="1885" y="0"/>
                    </a:lnTo>
                    <a:close/>
                  </a:path>
                </a:pathLst>
              </a:custGeom>
              <a:solidFill>
                <a:srgbClr val="02020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71"/>
              <p:cNvSpPr/>
              <p:nvPr/>
            </p:nvSpPr>
            <p:spPr>
              <a:xfrm>
                <a:off x="-2682150" y="3280825"/>
                <a:ext cx="179800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272" extrusionOk="0">
                    <a:moveTo>
                      <a:pt x="822" y="1"/>
                    </a:moveTo>
                    <a:lnTo>
                      <a:pt x="0" y="691"/>
                    </a:lnTo>
                    <a:lnTo>
                      <a:pt x="6370" y="8272"/>
                    </a:lnTo>
                    <a:lnTo>
                      <a:pt x="7192" y="758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71"/>
              <p:cNvSpPr/>
              <p:nvPr/>
            </p:nvSpPr>
            <p:spPr>
              <a:xfrm>
                <a:off x="-3012700" y="3014925"/>
                <a:ext cx="433450" cy="379725"/>
              </a:xfrm>
              <a:custGeom>
                <a:avLst/>
                <a:gdLst/>
                <a:ahLst/>
                <a:cxnLst/>
                <a:rect l="l" t="t" r="r" b="b"/>
                <a:pathLst>
                  <a:path w="17338" h="15189" extrusionOk="0">
                    <a:moveTo>
                      <a:pt x="5761" y="1"/>
                    </a:moveTo>
                    <a:cubicBezTo>
                      <a:pt x="4014" y="1"/>
                      <a:pt x="2507" y="674"/>
                      <a:pt x="1621" y="2028"/>
                    </a:cubicBezTo>
                    <a:cubicBezTo>
                      <a:pt x="1" y="4506"/>
                      <a:pt x="984" y="8452"/>
                      <a:pt x="3770" y="11462"/>
                    </a:cubicBezTo>
                    <a:cubicBezTo>
                      <a:pt x="4204" y="11930"/>
                      <a:pt x="4670" y="12366"/>
                      <a:pt x="5168" y="12762"/>
                    </a:cubicBezTo>
                    <a:cubicBezTo>
                      <a:pt x="6648" y="13950"/>
                      <a:pt x="8243" y="14708"/>
                      <a:pt x="9751" y="15020"/>
                    </a:cubicBezTo>
                    <a:cubicBezTo>
                      <a:pt x="10290" y="15132"/>
                      <a:pt x="10817" y="15189"/>
                      <a:pt x="11325" y="15189"/>
                    </a:cubicBezTo>
                    <a:cubicBezTo>
                      <a:pt x="13075" y="15189"/>
                      <a:pt x="14585" y="14517"/>
                      <a:pt x="15472" y="13159"/>
                    </a:cubicBezTo>
                    <a:cubicBezTo>
                      <a:pt x="17338" y="10308"/>
                      <a:pt x="15746" y="5501"/>
                      <a:pt x="11924" y="2428"/>
                    </a:cubicBezTo>
                    <a:cubicBezTo>
                      <a:pt x="11275" y="1905"/>
                      <a:pt x="10573" y="1447"/>
                      <a:pt x="9831" y="1066"/>
                    </a:cubicBezTo>
                    <a:cubicBezTo>
                      <a:pt x="8761" y="518"/>
                      <a:pt x="7682" y="183"/>
                      <a:pt x="6656" y="57"/>
                    </a:cubicBezTo>
                    <a:cubicBezTo>
                      <a:pt x="6352" y="20"/>
                      <a:pt x="6053" y="1"/>
                      <a:pt x="5761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71"/>
              <p:cNvSpPr/>
              <p:nvPr/>
            </p:nvSpPr>
            <p:spPr>
              <a:xfrm>
                <a:off x="-2918425" y="3016350"/>
                <a:ext cx="248000" cy="37412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14965" extrusionOk="0">
                    <a:moveTo>
                      <a:pt x="2884" y="0"/>
                    </a:moveTo>
                    <a:lnTo>
                      <a:pt x="2884" y="0"/>
                    </a:lnTo>
                    <a:cubicBezTo>
                      <a:pt x="3223" y="1176"/>
                      <a:pt x="3650" y="2346"/>
                      <a:pt x="3828" y="3485"/>
                    </a:cubicBezTo>
                    <a:cubicBezTo>
                      <a:pt x="3936" y="4183"/>
                      <a:pt x="3960" y="4898"/>
                      <a:pt x="3826" y="5597"/>
                    </a:cubicBezTo>
                    <a:cubicBezTo>
                      <a:pt x="3682" y="6339"/>
                      <a:pt x="3335" y="7017"/>
                      <a:pt x="2907" y="7632"/>
                    </a:cubicBezTo>
                    <a:cubicBezTo>
                      <a:pt x="2040" y="8883"/>
                      <a:pt x="855" y="9892"/>
                      <a:pt x="102" y="11226"/>
                    </a:cubicBezTo>
                    <a:cubicBezTo>
                      <a:pt x="67" y="11285"/>
                      <a:pt x="35" y="11346"/>
                      <a:pt x="1" y="11407"/>
                    </a:cubicBezTo>
                    <a:cubicBezTo>
                      <a:pt x="433" y="11875"/>
                      <a:pt x="899" y="12309"/>
                      <a:pt x="1397" y="12707"/>
                    </a:cubicBezTo>
                    <a:cubicBezTo>
                      <a:pt x="2877" y="13895"/>
                      <a:pt x="4472" y="14651"/>
                      <a:pt x="5980" y="14964"/>
                    </a:cubicBezTo>
                    <a:cubicBezTo>
                      <a:pt x="6080" y="14449"/>
                      <a:pt x="6273" y="13951"/>
                      <a:pt x="6514" y="13487"/>
                    </a:cubicBezTo>
                    <a:cubicBezTo>
                      <a:pt x="7270" y="12024"/>
                      <a:pt x="8456" y="10788"/>
                      <a:pt x="8953" y="9192"/>
                    </a:cubicBezTo>
                    <a:cubicBezTo>
                      <a:pt x="9919" y="6066"/>
                      <a:pt x="7419" y="3604"/>
                      <a:pt x="6060" y="1009"/>
                    </a:cubicBezTo>
                    <a:cubicBezTo>
                      <a:pt x="4990" y="461"/>
                      <a:pt x="3911" y="124"/>
                      <a:pt x="2884" y="0"/>
                    </a:cubicBezTo>
                    <a:close/>
                  </a:path>
                </a:pathLst>
              </a:custGeom>
              <a:solidFill>
                <a:srgbClr val="D7FFF7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71"/>
              <p:cNvSpPr/>
              <p:nvPr/>
            </p:nvSpPr>
            <p:spPr>
              <a:xfrm>
                <a:off x="-3010700" y="3002250"/>
                <a:ext cx="445275" cy="405100"/>
              </a:xfrm>
              <a:custGeom>
                <a:avLst/>
                <a:gdLst/>
                <a:ahLst/>
                <a:cxnLst/>
                <a:rect l="l" t="t" r="r" b="b"/>
                <a:pathLst>
                  <a:path w="17811" h="16204" extrusionOk="0">
                    <a:moveTo>
                      <a:pt x="5788" y="1014"/>
                    </a:moveTo>
                    <a:cubicBezTo>
                      <a:pt x="5871" y="1014"/>
                      <a:pt x="5956" y="1015"/>
                      <a:pt x="6041" y="1018"/>
                    </a:cubicBezTo>
                    <a:cubicBezTo>
                      <a:pt x="7875" y="1091"/>
                      <a:pt x="9848" y="1905"/>
                      <a:pt x="11598" y="3312"/>
                    </a:cubicBezTo>
                    <a:cubicBezTo>
                      <a:pt x="15183" y="6193"/>
                      <a:pt x="16695" y="10688"/>
                      <a:pt x="14968" y="13328"/>
                    </a:cubicBezTo>
                    <a:cubicBezTo>
                      <a:pt x="14180" y="14536"/>
                      <a:pt x="12829" y="15191"/>
                      <a:pt x="11148" y="15191"/>
                    </a:cubicBezTo>
                    <a:cubicBezTo>
                      <a:pt x="11063" y="15191"/>
                      <a:pt x="10978" y="15189"/>
                      <a:pt x="10892" y="15186"/>
                    </a:cubicBezTo>
                    <a:cubicBezTo>
                      <a:pt x="9058" y="15115"/>
                      <a:pt x="7085" y="14300"/>
                      <a:pt x="5334" y="12893"/>
                    </a:cubicBezTo>
                    <a:cubicBezTo>
                      <a:pt x="3583" y="11486"/>
                      <a:pt x="2271" y="9659"/>
                      <a:pt x="1641" y="7751"/>
                    </a:cubicBezTo>
                    <a:cubicBezTo>
                      <a:pt x="1021" y="5874"/>
                      <a:pt x="1134" y="4142"/>
                      <a:pt x="1963" y="2876"/>
                    </a:cubicBezTo>
                    <a:cubicBezTo>
                      <a:pt x="2171" y="2556"/>
                      <a:pt x="2426" y="2268"/>
                      <a:pt x="2717" y="2024"/>
                    </a:cubicBezTo>
                    <a:cubicBezTo>
                      <a:pt x="3503" y="1363"/>
                      <a:pt x="4556" y="1014"/>
                      <a:pt x="5788" y="1014"/>
                    </a:cubicBezTo>
                    <a:close/>
                    <a:moveTo>
                      <a:pt x="5580" y="1"/>
                    </a:moveTo>
                    <a:cubicBezTo>
                      <a:pt x="3626" y="1"/>
                      <a:pt x="2049" y="776"/>
                      <a:pt x="1119" y="2198"/>
                    </a:cubicBezTo>
                    <a:cubicBezTo>
                      <a:pt x="143" y="3691"/>
                      <a:pt x="0" y="5713"/>
                      <a:pt x="721" y="7891"/>
                    </a:cubicBezTo>
                    <a:cubicBezTo>
                      <a:pt x="1431" y="10035"/>
                      <a:pt x="2893" y="12078"/>
                      <a:pt x="4843" y="13645"/>
                    </a:cubicBezTo>
                    <a:cubicBezTo>
                      <a:pt x="6792" y="15212"/>
                      <a:pt x="8998" y="16118"/>
                      <a:pt x="11056" y="16198"/>
                    </a:cubicBezTo>
                    <a:cubicBezTo>
                      <a:pt x="11154" y="16202"/>
                      <a:pt x="11251" y="16204"/>
                      <a:pt x="11347" y="16204"/>
                    </a:cubicBezTo>
                    <a:cubicBezTo>
                      <a:pt x="12773" y="16204"/>
                      <a:pt x="13996" y="15793"/>
                      <a:pt x="14915" y="15022"/>
                    </a:cubicBezTo>
                    <a:cubicBezTo>
                      <a:pt x="15263" y="14730"/>
                      <a:pt x="15564" y="14388"/>
                      <a:pt x="15812" y="14008"/>
                    </a:cubicBezTo>
                    <a:cubicBezTo>
                      <a:pt x="17810" y="10951"/>
                      <a:pt x="16141" y="5815"/>
                      <a:pt x="12090" y="2559"/>
                    </a:cubicBezTo>
                    <a:cubicBezTo>
                      <a:pt x="10141" y="993"/>
                      <a:pt x="7934" y="86"/>
                      <a:pt x="5875" y="7"/>
                    </a:cubicBezTo>
                    <a:cubicBezTo>
                      <a:pt x="5776" y="3"/>
                      <a:pt x="5677" y="1"/>
                      <a:pt x="5580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71"/>
              <p:cNvSpPr/>
              <p:nvPr/>
            </p:nvSpPr>
            <p:spPr>
              <a:xfrm>
                <a:off x="-2449275" y="3654975"/>
                <a:ext cx="191325" cy="208925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8357" extrusionOk="0">
                    <a:moveTo>
                      <a:pt x="766" y="0"/>
                    </a:moveTo>
                    <a:cubicBezTo>
                      <a:pt x="758" y="0"/>
                      <a:pt x="749" y="0"/>
                      <a:pt x="741" y="1"/>
                    </a:cubicBezTo>
                    <a:cubicBezTo>
                      <a:pt x="160" y="23"/>
                      <a:pt x="1" y="652"/>
                      <a:pt x="124" y="1124"/>
                    </a:cubicBezTo>
                    <a:cubicBezTo>
                      <a:pt x="206" y="1424"/>
                      <a:pt x="343" y="1714"/>
                      <a:pt x="460" y="2004"/>
                    </a:cubicBezTo>
                    <a:cubicBezTo>
                      <a:pt x="589" y="2323"/>
                      <a:pt x="717" y="2645"/>
                      <a:pt x="846" y="2967"/>
                    </a:cubicBezTo>
                    <a:cubicBezTo>
                      <a:pt x="863" y="3001"/>
                      <a:pt x="877" y="3036"/>
                      <a:pt x="892" y="3072"/>
                    </a:cubicBezTo>
                    <a:cubicBezTo>
                      <a:pt x="1282" y="4438"/>
                      <a:pt x="1814" y="5762"/>
                      <a:pt x="2772" y="6834"/>
                    </a:cubicBezTo>
                    <a:cubicBezTo>
                      <a:pt x="3073" y="7179"/>
                      <a:pt x="3416" y="7484"/>
                      <a:pt x="3794" y="7743"/>
                    </a:cubicBezTo>
                    <a:cubicBezTo>
                      <a:pt x="4180" y="8006"/>
                      <a:pt x="4609" y="8240"/>
                      <a:pt x="5070" y="8328"/>
                    </a:cubicBezTo>
                    <a:cubicBezTo>
                      <a:pt x="5169" y="8347"/>
                      <a:pt x="5269" y="8357"/>
                      <a:pt x="5368" y="8357"/>
                    </a:cubicBezTo>
                    <a:cubicBezTo>
                      <a:pt x="5715" y="8357"/>
                      <a:pt x="6055" y="8239"/>
                      <a:pt x="6331" y="8018"/>
                    </a:cubicBezTo>
                    <a:cubicBezTo>
                      <a:pt x="6673" y="7746"/>
                      <a:pt x="6917" y="7372"/>
                      <a:pt x="7148" y="7004"/>
                    </a:cubicBezTo>
                    <a:cubicBezTo>
                      <a:pt x="7385" y="6624"/>
                      <a:pt x="7653" y="6063"/>
                      <a:pt x="7263" y="5679"/>
                    </a:cubicBezTo>
                    <a:cubicBezTo>
                      <a:pt x="7133" y="5551"/>
                      <a:pt x="6991" y="5501"/>
                      <a:pt x="6847" y="5501"/>
                    </a:cubicBezTo>
                    <a:cubicBezTo>
                      <a:pt x="6700" y="5501"/>
                      <a:pt x="6551" y="5553"/>
                      <a:pt x="6411" y="5629"/>
                    </a:cubicBezTo>
                    <a:cubicBezTo>
                      <a:pt x="6585" y="5323"/>
                      <a:pt x="6763" y="5018"/>
                      <a:pt x="6938" y="4712"/>
                    </a:cubicBezTo>
                    <a:cubicBezTo>
                      <a:pt x="7126" y="4384"/>
                      <a:pt x="7392" y="3889"/>
                      <a:pt x="7026" y="3572"/>
                    </a:cubicBezTo>
                    <a:cubicBezTo>
                      <a:pt x="6920" y="3480"/>
                      <a:pt x="6798" y="3444"/>
                      <a:pt x="6672" y="3444"/>
                    </a:cubicBezTo>
                    <a:cubicBezTo>
                      <a:pt x="6425" y="3444"/>
                      <a:pt x="6162" y="3583"/>
                      <a:pt x="5975" y="3719"/>
                    </a:cubicBezTo>
                    <a:cubicBezTo>
                      <a:pt x="5807" y="3845"/>
                      <a:pt x="5653" y="3989"/>
                      <a:pt x="5519" y="4150"/>
                    </a:cubicBezTo>
                    <a:cubicBezTo>
                      <a:pt x="5607" y="3746"/>
                      <a:pt x="5699" y="3345"/>
                      <a:pt x="5787" y="2943"/>
                    </a:cubicBezTo>
                    <a:cubicBezTo>
                      <a:pt x="5883" y="2511"/>
                      <a:pt x="6051" y="1936"/>
                      <a:pt x="5645" y="1606"/>
                    </a:cubicBezTo>
                    <a:cubicBezTo>
                      <a:pt x="5535" y="1516"/>
                      <a:pt x="5421" y="1479"/>
                      <a:pt x="5306" y="1479"/>
                    </a:cubicBezTo>
                    <a:cubicBezTo>
                      <a:pt x="5004" y="1479"/>
                      <a:pt x="4706" y="1738"/>
                      <a:pt x="4519" y="1967"/>
                    </a:cubicBezTo>
                    <a:cubicBezTo>
                      <a:pt x="4400" y="2113"/>
                      <a:pt x="4297" y="2272"/>
                      <a:pt x="4212" y="2440"/>
                    </a:cubicBezTo>
                    <a:cubicBezTo>
                      <a:pt x="4228" y="2241"/>
                      <a:pt x="4245" y="2045"/>
                      <a:pt x="4260" y="1846"/>
                    </a:cubicBezTo>
                    <a:cubicBezTo>
                      <a:pt x="4292" y="1472"/>
                      <a:pt x="4382" y="921"/>
                      <a:pt x="3963" y="714"/>
                    </a:cubicBezTo>
                    <a:cubicBezTo>
                      <a:pt x="3893" y="680"/>
                      <a:pt x="3825" y="665"/>
                      <a:pt x="3757" y="665"/>
                    </a:cubicBezTo>
                    <a:cubicBezTo>
                      <a:pt x="3453" y="665"/>
                      <a:pt x="3182" y="972"/>
                      <a:pt x="3007" y="1196"/>
                    </a:cubicBezTo>
                    <a:cubicBezTo>
                      <a:pt x="2858" y="1385"/>
                      <a:pt x="2684" y="1911"/>
                      <a:pt x="2584" y="2124"/>
                    </a:cubicBezTo>
                    <a:cubicBezTo>
                      <a:pt x="2424" y="1796"/>
                      <a:pt x="2160" y="1326"/>
                      <a:pt x="1936" y="1001"/>
                    </a:cubicBezTo>
                    <a:cubicBezTo>
                      <a:pt x="1657" y="597"/>
                      <a:pt x="1300" y="0"/>
                      <a:pt x="766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71"/>
              <p:cNvSpPr/>
              <p:nvPr/>
            </p:nvSpPr>
            <p:spPr>
              <a:xfrm>
                <a:off x="-2189200" y="3046100"/>
                <a:ext cx="793150" cy="598450"/>
              </a:xfrm>
              <a:custGeom>
                <a:avLst/>
                <a:gdLst/>
                <a:ahLst/>
                <a:cxnLst/>
                <a:rect l="l" t="t" r="r" b="b"/>
                <a:pathLst>
                  <a:path w="31726" h="23938" extrusionOk="0">
                    <a:moveTo>
                      <a:pt x="21287" y="0"/>
                    </a:moveTo>
                    <a:cubicBezTo>
                      <a:pt x="18151" y="2280"/>
                      <a:pt x="14536" y="3808"/>
                      <a:pt x="10716" y="4471"/>
                    </a:cubicBezTo>
                    <a:cubicBezTo>
                      <a:pt x="10287" y="4545"/>
                      <a:pt x="9834" y="4602"/>
                      <a:pt x="9390" y="4602"/>
                    </a:cubicBezTo>
                    <a:cubicBezTo>
                      <a:pt x="8647" y="4602"/>
                      <a:pt x="7930" y="4445"/>
                      <a:pt x="7392" y="3953"/>
                    </a:cubicBezTo>
                    <a:cubicBezTo>
                      <a:pt x="6835" y="3442"/>
                      <a:pt x="6597" y="2653"/>
                      <a:pt x="6606" y="1897"/>
                    </a:cubicBezTo>
                    <a:lnTo>
                      <a:pt x="6606" y="1897"/>
                    </a:lnTo>
                    <a:cubicBezTo>
                      <a:pt x="5253" y="2942"/>
                      <a:pt x="3548" y="3527"/>
                      <a:pt x="1840" y="3527"/>
                    </a:cubicBezTo>
                    <a:cubicBezTo>
                      <a:pt x="1787" y="3527"/>
                      <a:pt x="1735" y="3527"/>
                      <a:pt x="1682" y="3525"/>
                    </a:cubicBezTo>
                    <a:cubicBezTo>
                      <a:pt x="1035" y="5602"/>
                      <a:pt x="477" y="7708"/>
                      <a:pt x="274" y="9871"/>
                    </a:cubicBezTo>
                    <a:cubicBezTo>
                      <a:pt x="1" y="12810"/>
                      <a:pt x="431" y="15910"/>
                      <a:pt x="2053" y="18378"/>
                    </a:cubicBezTo>
                    <a:cubicBezTo>
                      <a:pt x="3435" y="20483"/>
                      <a:pt x="5592" y="21995"/>
                      <a:pt x="7940" y="22900"/>
                    </a:cubicBezTo>
                    <a:cubicBezTo>
                      <a:pt x="9739" y="23593"/>
                      <a:pt x="11667" y="23937"/>
                      <a:pt x="13596" y="23937"/>
                    </a:cubicBezTo>
                    <a:cubicBezTo>
                      <a:pt x="14960" y="23937"/>
                      <a:pt x="16324" y="23765"/>
                      <a:pt x="17643" y="23422"/>
                    </a:cubicBezTo>
                    <a:cubicBezTo>
                      <a:pt x="19143" y="23032"/>
                      <a:pt x="20573" y="22417"/>
                      <a:pt x="21885" y="21596"/>
                    </a:cubicBezTo>
                    <a:cubicBezTo>
                      <a:pt x="24748" y="19813"/>
                      <a:pt x="27033" y="17102"/>
                      <a:pt x="28270" y="13961"/>
                    </a:cubicBezTo>
                    <a:cubicBezTo>
                      <a:pt x="29311" y="13520"/>
                      <a:pt x="30188" y="12769"/>
                      <a:pt x="30787" y="11812"/>
                    </a:cubicBezTo>
                    <a:cubicBezTo>
                      <a:pt x="31449" y="10739"/>
                      <a:pt x="31726" y="9471"/>
                      <a:pt x="31566" y="8220"/>
                    </a:cubicBezTo>
                    <a:cubicBezTo>
                      <a:pt x="31441" y="7254"/>
                      <a:pt x="30988" y="6253"/>
                      <a:pt x="30119" y="5810"/>
                    </a:cubicBezTo>
                    <a:cubicBezTo>
                      <a:pt x="29829" y="5667"/>
                      <a:pt x="29510" y="5593"/>
                      <a:pt x="29187" y="5593"/>
                    </a:cubicBezTo>
                    <a:cubicBezTo>
                      <a:pt x="29148" y="5593"/>
                      <a:pt x="29108" y="5594"/>
                      <a:pt x="29068" y="5597"/>
                    </a:cubicBezTo>
                    <a:cubicBezTo>
                      <a:pt x="28668" y="5619"/>
                      <a:pt x="28283" y="5754"/>
                      <a:pt x="27958" y="5985"/>
                    </a:cubicBezTo>
                    <a:cubicBezTo>
                      <a:pt x="27400" y="6391"/>
                      <a:pt x="27073" y="7095"/>
                      <a:pt x="27109" y="7783"/>
                    </a:cubicBezTo>
                    <a:cubicBezTo>
                      <a:pt x="25516" y="7264"/>
                      <a:pt x="24083" y="6263"/>
                      <a:pt x="23056" y="4939"/>
                    </a:cubicBezTo>
                    <a:cubicBezTo>
                      <a:pt x="21960" y="3520"/>
                      <a:pt x="21339" y="1792"/>
                      <a:pt x="21287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71"/>
              <p:cNvSpPr/>
              <p:nvPr/>
            </p:nvSpPr>
            <p:spPr>
              <a:xfrm>
                <a:off x="-1905650" y="3434900"/>
                <a:ext cx="2168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6005" extrusionOk="0">
                    <a:moveTo>
                      <a:pt x="6978" y="0"/>
                    </a:moveTo>
                    <a:cubicBezTo>
                      <a:pt x="6765" y="0"/>
                      <a:pt x="6531" y="70"/>
                      <a:pt x="6275" y="185"/>
                    </a:cubicBezTo>
                    <a:cubicBezTo>
                      <a:pt x="5565" y="500"/>
                      <a:pt x="4691" y="1165"/>
                      <a:pt x="3643" y="1636"/>
                    </a:cubicBezTo>
                    <a:cubicBezTo>
                      <a:pt x="2648" y="2085"/>
                      <a:pt x="1676" y="2278"/>
                      <a:pt x="1026" y="2551"/>
                    </a:cubicBezTo>
                    <a:lnTo>
                      <a:pt x="1026" y="2553"/>
                    </a:lnTo>
                    <a:cubicBezTo>
                      <a:pt x="326" y="2846"/>
                      <a:pt x="1" y="3231"/>
                      <a:pt x="404" y="4127"/>
                    </a:cubicBezTo>
                    <a:cubicBezTo>
                      <a:pt x="946" y="5327"/>
                      <a:pt x="2212" y="6004"/>
                      <a:pt x="3625" y="6004"/>
                    </a:cubicBezTo>
                    <a:cubicBezTo>
                      <a:pt x="3931" y="6004"/>
                      <a:pt x="4244" y="5972"/>
                      <a:pt x="4559" y="5907"/>
                    </a:cubicBezTo>
                    <a:cubicBezTo>
                      <a:pt x="4906" y="5834"/>
                      <a:pt x="5245" y="5724"/>
                      <a:pt x="5569" y="5578"/>
                    </a:cubicBezTo>
                    <a:cubicBezTo>
                      <a:pt x="7625" y="4649"/>
                      <a:pt x="8672" y="2511"/>
                      <a:pt x="7913" y="782"/>
                    </a:cubicBezTo>
                    <a:cubicBezTo>
                      <a:pt x="7908" y="770"/>
                      <a:pt x="7903" y="760"/>
                      <a:pt x="7897" y="750"/>
                    </a:cubicBezTo>
                    <a:cubicBezTo>
                      <a:pt x="7653" y="208"/>
                      <a:pt x="7347" y="0"/>
                      <a:pt x="6978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71"/>
              <p:cNvSpPr/>
              <p:nvPr/>
            </p:nvSpPr>
            <p:spPr>
              <a:xfrm>
                <a:off x="-1880000" y="3439525"/>
                <a:ext cx="131250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3005" extrusionOk="0">
                    <a:moveTo>
                      <a:pt x="5249" y="0"/>
                    </a:moveTo>
                    <a:lnTo>
                      <a:pt x="5249" y="0"/>
                    </a:lnTo>
                    <a:cubicBezTo>
                      <a:pt x="4539" y="315"/>
                      <a:pt x="3665" y="980"/>
                      <a:pt x="2617" y="1449"/>
                    </a:cubicBezTo>
                    <a:cubicBezTo>
                      <a:pt x="1622" y="1900"/>
                      <a:pt x="650" y="2093"/>
                      <a:pt x="0" y="2366"/>
                    </a:cubicBezTo>
                    <a:lnTo>
                      <a:pt x="0" y="2368"/>
                    </a:lnTo>
                    <a:cubicBezTo>
                      <a:pt x="0" y="2368"/>
                      <a:pt x="553" y="3005"/>
                      <a:pt x="1744" y="3005"/>
                    </a:cubicBezTo>
                    <a:cubicBezTo>
                      <a:pt x="2087" y="3005"/>
                      <a:pt x="2484" y="2952"/>
                      <a:pt x="2936" y="2815"/>
                    </a:cubicBezTo>
                    <a:cubicBezTo>
                      <a:pt x="4912" y="2220"/>
                      <a:pt x="5236" y="95"/>
                      <a:pt x="5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71"/>
              <p:cNvSpPr/>
              <p:nvPr/>
            </p:nvSpPr>
            <p:spPr>
              <a:xfrm>
                <a:off x="-1792975" y="3454425"/>
                <a:ext cx="10410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127" extrusionOk="0">
                    <a:moveTo>
                      <a:pt x="3406" y="1"/>
                    </a:moveTo>
                    <a:lnTo>
                      <a:pt x="3406" y="1"/>
                    </a:lnTo>
                    <a:cubicBezTo>
                      <a:pt x="282" y="1291"/>
                      <a:pt x="1" y="3924"/>
                      <a:pt x="52" y="5126"/>
                    </a:cubicBezTo>
                    <a:cubicBezTo>
                      <a:pt x="399" y="5053"/>
                      <a:pt x="738" y="4943"/>
                      <a:pt x="1062" y="4797"/>
                    </a:cubicBezTo>
                    <a:cubicBezTo>
                      <a:pt x="3118" y="3868"/>
                      <a:pt x="4163" y="1730"/>
                      <a:pt x="340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71"/>
              <p:cNvSpPr/>
              <p:nvPr/>
            </p:nvSpPr>
            <p:spPr>
              <a:xfrm>
                <a:off x="-1917800" y="3166750"/>
                <a:ext cx="183575" cy="232700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9308" extrusionOk="0">
                    <a:moveTo>
                      <a:pt x="3347" y="0"/>
                    </a:moveTo>
                    <a:cubicBezTo>
                      <a:pt x="3237" y="0"/>
                      <a:pt x="3127" y="7"/>
                      <a:pt x="3016" y="21"/>
                    </a:cubicBezTo>
                    <a:cubicBezTo>
                      <a:pt x="1231" y="249"/>
                      <a:pt x="1" y="2265"/>
                      <a:pt x="126" y="4630"/>
                    </a:cubicBezTo>
                    <a:cubicBezTo>
                      <a:pt x="136" y="4782"/>
                      <a:pt x="148" y="4938"/>
                      <a:pt x="168" y="5096"/>
                    </a:cubicBezTo>
                    <a:cubicBezTo>
                      <a:pt x="476" y="7503"/>
                      <a:pt x="2095" y="9307"/>
                      <a:pt x="3869" y="9307"/>
                    </a:cubicBezTo>
                    <a:cubicBezTo>
                      <a:pt x="3979" y="9307"/>
                      <a:pt x="4091" y="9300"/>
                      <a:pt x="4202" y="9286"/>
                    </a:cubicBezTo>
                    <a:cubicBezTo>
                      <a:pt x="4372" y="9264"/>
                      <a:pt x="4541" y="9225"/>
                      <a:pt x="4704" y="9172"/>
                    </a:cubicBezTo>
                    <a:cubicBezTo>
                      <a:pt x="6319" y="8625"/>
                      <a:pt x="7343" y="6538"/>
                      <a:pt x="7046" y="4215"/>
                    </a:cubicBezTo>
                    <a:cubicBezTo>
                      <a:pt x="6740" y="1805"/>
                      <a:pt x="5120" y="0"/>
                      <a:pt x="3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71"/>
              <p:cNvSpPr/>
              <p:nvPr/>
            </p:nvSpPr>
            <p:spPr>
              <a:xfrm>
                <a:off x="-2152200" y="3185975"/>
                <a:ext cx="183625" cy="232650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9306" extrusionOk="0">
                    <a:moveTo>
                      <a:pt x="3345" y="1"/>
                    </a:moveTo>
                    <a:cubicBezTo>
                      <a:pt x="3235" y="1"/>
                      <a:pt x="3125" y="8"/>
                      <a:pt x="3014" y="22"/>
                    </a:cubicBezTo>
                    <a:cubicBezTo>
                      <a:pt x="1233" y="249"/>
                      <a:pt x="0" y="2266"/>
                      <a:pt x="128" y="4627"/>
                    </a:cubicBezTo>
                    <a:cubicBezTo>
                      <a:pt x="134" y="4783"/>
                      <a:pt x="148" y="4939"/>
                      <a:pt x="170" y="5093"/>
                    </a:cubicBezTo>
                    <a:cubicBezTo>
                      <a:pt x="478" y="7501"/>
                      <a:pt x="2095" y="9306"/>
                      <a:pt x="3867" y="9306"/>
                    </a:cubicBezTo>
                    <a:cubicBezTo>
                      <a:pt x="3978" y="9306"/>
                      <a:pt x="4089" y="9299"/>
                      <a:pt x="4200" y="9285"/>
                    </a:cubicBezTo>
                    <a:cubicBezTo>
                      <a:pt x="4372" y="9262"/>
                      <a:pt x="4541" y="9222"/>
                      <a:pt x="4705" y="9166"/>
                    </a:cubicBezTo>
                    <a:cubicBezTo>
                      <a:pt x="6319" y="8624"/>
                      <a:pt x="7344" y="6537"/>
                      <a:pt x="7048" y="4213"/>
                    </a:cubicBezTo>
                    <a:cubicBezTo>
                      <a:pt x="6737" y="1805"/>
                      <a:pt x="5119" y="1"/>
                      <a:pt x="3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71"/>
              <p:cNvSpPr/>
              <p:nvPr/>
            </p:nvSpPr>
            <p:spPr>
              <a:xfrm>
                <a:off x="-1914675" y="3247075"/>
                <a:ext cx="134150" cy="152350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6094" extrusionOk="0">
                    <a:moveTo>
                      <a:pt x="2243" y="1"/>
                    </a:moveTo>
                    <a:cubicBezTo>
                      <a:pt x="2143" y="1"/>
                      <a:pt x="2042" y="7"/>
                      <a:pt x="1942" y="20"/>
                    </a:cubicBezTo>
                    <a:cubicBezTo>
                      <a:pt x="1120" y="125"/>
                      <a:pt x="431" y="656"/>
                      <a:pt x="1" y="1417"/>
                    </a:cubicBezTo>
                    <a:cubicBezTo>
                      <a:pt x="11" y="1569"/>
                      <a:pt x="23" y="1725"/>
                      <a:pt x="43" y="1883"/>
                    </a:cubicBezTo>
                    <a:cubicBezTo>
                      <a:pt x="351" y="4290"/>
                      <a:pt x="1971" y="6094"/>
                      <a:pt x="3746" y="6094"/>
                    </a:cubicBezTo>
                    <a:cubicBezTo>
                      <a:pt x="3856" y="6094"/>
                      <a:pt x="3966" y="6087"/>
                      <a:pt x="4077" y="6073"/>
                    </a:cubicBezTo>
                    <a:cubicBezTo>
                      <a:pt x="4247" y="6049"/>
                      <a:pt x="4416" y="6010"/>
                      <a:pt x="4579" y="5957"/>
                    </a:cubicBezTo>
                    <a:cubicBezTo>
                      <a:pt x="5103" y="5234"/>
                      <a:pt x="5365" y="4230"/>
                      <a:pt x="5228" y="3164"/>
                    </a:cubicBezTo>
                    <a:cubicBezTo>
                      <a:pt x="4998" y="1352"/>
                      <a:pt x="3693" y="1"/>
                      <a:pt x="2243" y="1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71"/>
              <p:cNvSpPr/>
              <p:nvPr/>
            </p:nvSpPr>
            <p:spPr>
              <a:xfrm>
                <a:off x="-2149025" y="3266300"/>
                <a:ext cx="13405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6093" extrusionOk="0">
                    <a:moveTo>
                      <a:pt x="2237" y="0"/>
                    </a:moveTo>
                    <a:cubicBezTo>
                      <a:pt x="2138" y="0"/>
                      <a:pt x="2039" y="6"/>
                      <a:pt x="1939" y="19"/>
                    </a:cubicBezTo>
                    <a:cubicBezTo>
                      <a:pt x="1116" y="124"/>
                      <a:pt x="431" y="655"/>
                      <a:pt x="1" y="1414"/>
                    </a:cubicBezTo>
                    <a:cubicBezTo>
                      <a:pt x="7" y="1570"/>
                      <a:pt x="21" y="1726"/>
                      <a:pt x="43" y="1880"/>
                    </a:cubicBezTo>
                    <a:cubicBezTo>
                      <a:pt x="351" y="4288"/>
                      <a:pt x="1968" y="6093"/>
                      <a:pt x="3740" y="6093"/>
                    </a:cubicBezTo>
                    <a:cubicBezTo>
                      <a:pt x="3851" y="6093"/>
                      <a:pt x="3962" y="6086"/>
                      <a:pt x="4073" y="6072"/>
                    </a:cubicBezTo>
                    <a:cubicBezTo>
                      <a:pt x="4245" y="6049"/>
                      <a:pt x="4414" y="6009"/>
                      <a:pt x="4578" y="5953"/>
                    </a:cubicBezTo>
                    <a:cubicBezTo>
                      <a:pt x="5102" y="5233"/>
                      <a:pt x="5361" y="4233"/>
                      <a:pt x="5226" y="3170"/>
                    </a:cubicBezTo>
                    <a:cubicBezTo>
                      <a:pt x="4993" y="1351"/>
                      <a:pt x="3689" y="0"/>
                      <a:pt x="2237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71"/>
              <p:cNvSpPr/>
              <p:nvPr/>
            </p:nvSpPr>
            <p:spPr>
              <a:xfrm>
                <a:off x="-1994400" y="3387225"/>
                <a:ext cx="61425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359" extrusionOk="0">
                    <a:moveTo>
                      <a:pt x="2295" y="1"/>
                    </a:moveTo>
                    <a:cubicBezTo>
                      <a:pt x="2295" y="1"/>
                      <a:pt x="1420" y="970"/>
                      <a:pt x="710" y="1289"/>
                    </a:cubicBezTo>
                    <a:cubicBezTo>
                      <a:pt x="0" y="1607"/>
                      <a:pt x="115" y="3084"/>
                      <a:pt x="2032" y="3358"/>
                    </a:cubicBezTo>
                    <a:cubicBezTo>
                      <a:pt x="2032" y="3358"/>
                      <a:pt x="970" y="2585"/>
                      <a:pt x="1393" y="1907"/>
                    </a:cubicBezTo>
                    <a:cubicBezTo>
                      <a:pt x="1815" y="1229"/>
                      <a:pt x="2456" y="628"/>
                      <a:pt x="2295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71"/>
              <p:cNvSpPr/>
              <p:nvPr/>
            </p:nvSpPr>
            <p:spPr>
              <a:xfrm>
                <a:off x="-1748150" y="3586000"/>
                <a:ext cx="1197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791" h="2796" extrusionOk="0">
                    <a:moveTo>
                      <a:pt x="4245" y="0"/>
                    </a:moveTo>
                    <a:cubicBezTo>
                      <a:pt x="2931" y="821"/>
                      <a:pt x="1501" y="1436"/>
                      <a:pt x="1" y="1826"/>
                    </a:cubicBezTo>
                    <a:lnTo>
                      <a:pt x="74" y="2163"/>
                    </a:lnTo>
                    <a:cubicBezTo>
                      <a:pt x="114" y="2350"/>
                      <a:pt x="152" y="2534"/>
                      <a:pt x="192" y="2722"/>
                    </a:cubicBezTo>
                    <a:lnTo>
                      <a:pt x="189" y="2788"/>
                    </a:lnTo>
                    <a:cubicBezTo>
                      <a:pt x="287" y="2793"/>
                      <a:pt x="384" y="2796"/>
                      <a:pt x="482" y="2796"/>
                    </a:cubicBezTo>
                    <a:cubicBezTo>
                      <a:pt x="2081" y="2796"/>
                      <a:pt x="3676" y="2135"/>
                      <a:pt x="4791" y="990"/>
                    </a:cubicBezTo>
                    <a:lnTo>
                      <a:pt x="4735" y="885"/>
                    </a:lnTo>
                    <a:cubicBezTo>
                      <a:pt x="4570" y="592"/>
                      <a:pt x="4408" y="294"/>
                      <a:pt x="4245" y="0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71"/>
              <p:cNvSpPr/>
              <p:nvPr/>
            </p:nvSpPr>
            <p:spPr>
              <a:xfrm>
                <a:off x="-1683050" y="3319550"/>
                <a:ext cx="11667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4491" extrusionOk="0">
                    <a:moveTo>
                      <a:pt x="2243" y="1"/>
                    </a:moveTo>
                    <a:cubicBezTo>
                      <a:pt x="1004" y="1"/>
                      <a:pt x="0" y="1005"/>
                      <a:pt x="0" y="2245"/>
                    </a:cubicBezTo>
                    <a:cubicBezTo>
                      <a:pt x="0" y="3152"/>
                      <a:pt x="546" y="3972"/>
                      <a:pt x="1385" y="4319"/>
                    </a:cubicBezTo>
                    <a:cubicBezTo>
                      <a:pt x="1663" y="4435"/>
                      <a:pt x="1955" y="4491"/>
                      <a:pt x="2244" y="4491"/>
                    </a:cubicBezTo>
                    <a:cubicBezTo>
                      <a:pt x="2828" y="4491"/>
                      <a:pt x="3401" y="4263"/>
                      <a:pt x="3831" y="3835"/>
                    </a:cubicBezTo>
                    <a:cubicBezTo>
                      <a:pt x="4473" y="3192"/>
                      <a:pt x="4666" y="2226"/>
                      <a:pt x="4319" y="1387"/>
                    </a:cubicBezTo>
                    <a:cubicBezTo>
                      <a:pt x="3971" y="548"/>
                      <a:pt x="3154" y="3"/>
                      <a:pt x="2246" y="1"/>
                    </a:cubicBezTo>
                    <a:cubicBezTo>
                      <a:pt x="2245" y="1"/>
                      <a:pt x="2244" y="1"/>
                      <a:pt x="2243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71"/>
              <p:cNvSpPr/>
              <p:nvPr/>
            </p:nvSpPr>
            <p:spPr>
              <a:xfrm>
                <a:off x="-2308525" y="2749325"/>
                <a:ext cx="854725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34189" h="19656" extrusionOk="0">
                    <a:moveTo>
                      <a:pt x="18676" y="1525"/>
                    </a:moveTo>
                    <a:cubicBezTo>
                      <a:pt x="18749" y="1525"/>
                      <a:pt x="18821" y="1526"/>
                      <a:pt x="18894" y="1527"/>
                    </a:cubicBezTo>
                    <a:cubicBezTo>
                      <a:pt x="19567" y="1539"/>
                      <a:pt x="20238" y="1612"/>
                      <a:pt x="20899" y="1747"/>
                    </a:cubicBezTo>
                    <a:cubicBezTo>
                      <a:pt x="23446" y="2271"/>
                      <a:pt x="25750" y="3690"/>
                      <a:pt x="27350" y="5742"/>
                    </a:cubicBezTo>
                    <a:cubicBezTo>
                      <a:pt x="27812" y="6337"/>
                      <a:pt x="28214" y="6980"/>
                      <a:pt x="28546" y="7656"/>
                    </a:cubicBezTo>
                    <a:cubicBezTo>
                      <a:pt x="27867" y="6549"/>
                      <a:pt x="26934" y="5588"/>
                      <a:pt x="25880" y="4820"/>
                    </a:cubicBezTo>
                    <a:cubicBezTo>
                      <a:pt x="24336" y="3695"/>
                      <a:pt x="22541" y="2963"/>
                      <a:pt x="20697" y="2451"/>
                    </a:cubicBezTo>
                    <a:cubicBezTo>
                      <a:pt x="19873" y="2222"/>
                      <a:pt x="19024" y="2035"/>
                      <a:pt x="18170" y="2035"/>
                    </a:cubicBezTo>
                    <a:cubicBezTo>
                      <a:pt x="18038" y="2035"/>
                      <a:pt x="17905" y="2040"/>
                      <a:pt x="17772" y="2049"/>
                    </a:cubicBezTo>
                    <a:cubicBezTo>
                      <a:pt x="16784" y="2120"/>
                      <a:pt x="15787" y="2503"/>
                      <a:pt x="15145" y="3253"/>
                    </a:cubicBezTo>
                    <a:cubicBezTo>
                      <a:pt x="15053" y="3359"/>
                      <a:pt x="14972" y="3475"/>
                      <a:pt x="14901" y="3595"/>
                    </a:cubicBezTo>
                    <a:cubicBezTo>
                      <a:pt x="14975" y="3288"/>
                      <a:pt x="15111" y="3002"/>
                      <a:pt x="15302" y="2753"/>
                    </a:cubicBezTo>
                    <a:cubicBezTo>
                      <a:pt x="15699" y="2230"/>
                      <a:pt x="16285" y="1910"/>
                      <a:pt x="16906" y="1736"/>
                    </a:cubicBezTo>
                    <a:cubicBezTo>
                      <a:pt x="17480" y="1572"/>
                      <a:pt x="18080" y="1525"/>
                      <a:pt x="18676" y="1525"/>
                    </a:cubicBezTo>
                    <a:close/>
                    <a:moveTo>
                      <a:pt x="6369" y="265"/>
                    </a:moveTo>
                    <a:cubicBezTo>
                      <a:pt x="7605" y="265"/>
                      <a:pt x="8846" y="579"/>
                      <a:pt x="9967" y="1083"/>
                    </a:cubicBezTo>
                    <a:cubicBezTo>
                      <a:pt x="10653" y="1392"/>
                      <a:pt x="11299" y="1771"/>
                      <a:pt x="11914" y="2197"/>
                    </a:cubicBezTo>
                    <a:cubicBezTo>
                      <a:pt x="11853" y="2164"/>
                      <a:pt x="11794" y="2127"/>
                      <a:pt x="11733" y="2095"/>
                    </a:cubicBezTo>
                    <a:cubicBezTo>
                      <a:pt x="10162" y="1263"/>
                      <a:pt x="8405" y="595"/>
                      <a:pt x="6603" y="595"/>
                    </a:cubicBezTo>
                    <a:cubicBezTo>
                      <a:pt x="6550" y="595"/>
                      <a:pt x="6498" y="595"/>
                      <a:pt x="6445" y="597"/>
                    </a:cubicBezTo>
                    <a:cubicBezTo>
                      <a:pt x="4694" y="631"/>
                      <a:pt x="2965" y="1308"/>
                      <a:pt x="1884" y="2724"/>
                    </a:cubicBezTo>
                    <a:cubicBezTo>
                      <a:pt x="816" y="4122"/>
                      <a:pt x="711" y="5876"/>
                      <a:pt x="1448" y="7451"/>
                    </a:cubicBezTo>
                    <a:cubicBezTo>
                      <a:pt x="1906" y="8432"/>
                      <a:pt x="2630" y="9207"/>
                      <a:pt x="3462" y="9864"/>
                    </a:cubicBezTo>
                    <a:cubicBezTo>
                      <a:pt x="2465" y="9432"/>
                      <a:pt x="1613" y="8671"/>
                      <a:pt x="1098" y="7713"/>
                    </a:cubicBezTo>
                    <a:cubicBezTo>
                      <a:pt x="311" y="6251"/>
                      <a:pt x="355" y="4388"/>
                      <a:pt x="1209" y="2963"/>
                    </a:cubicBezTo>
                    <a:cubicBezTo>
                      <a:pt x="1986" y="1668"/>
                      <a:pt x="3350" y="795"/>
                      <a:pt x="4801" y="446"/>
                    </a:cubicBezTo>
                    <a:cubicBezTo>
                      <a:pt x="5316" y="322"/>
                      <a:pt x="5842" y="265"/>
                      <a:pt x="6369" y="265"/>
                    </a:cubicBezTo>
                    <a:close/>
                    <a:moveTo>
                      <a:pt x="23819" y="13324"/>
                    </a:moveTo>
                    <a:cubicBezTo>
                      <a:pt x="22502" y="14195"/>
                      <a:pt x="21119" y="14968"/>
                      <a:pt x="19660" y="15576"/>
                    </a:cubicBezTo>
                    <a:cubicBezTo>
                      <a:pt x="18507" y="16057"/>
                      <a:pt x="17311" y="16432"/>
                      <a:pt x="16084" y="16664"/>
                    </a:cubicBezTo>
                    <a:cubicBezTo>
                      <a:pt x="15467" y="16781"/>
                      <a:pt x="14836" y="16871"/>
                      <a:pt x="14208" y="16895"/>
                    </a:cubicBezTo>
                    <a:cubicBezTo>
                      <a:pt x="14130" y="16897"/>
                      <a:pt x="14052" y="16899"/>
                      <a:pt x="13973" y="16899"/>
                    </a:cubicBezTo>
                    <a:cubicBezTo>
                      <a:pt x="13427" y="16899"/>
                      <a:pt x="12868" y="16823"/>
                      <a:pt x="12391" y="16547"/>
                    </a:cubicBezTo>
                    <a:cubicBezTo>
                      <a:pt x="11825" y="16220"/>
                      <a:pt x="11426" y="15620"/>
                      <a:pt x="11348" y="14971"/>
                    </a:cubicBezTo>
                    <a:cubicBezTo>
                      <a:pt x="11318" y="14713"/>
                      <a:pt x="11336" y="14454"/>
                      <a:pt x="11402" y="14203"/>
                    </a:cubicBezTo>
                    <a:cubicBezTo>
                      <a:pt x="11475" y="14815"/>
                      <a:pt x="11714" y="15412"/>
                      <a:pt x="12163" y="15824"/>
                    </a:cubicBezTo>
                    <a:cubicBezTo>
                      <a:pt x="12701" y="16317"/>
                      <a:pt x="13420" y="16474"/>
                      <a:pt x="14163" y="16474"/>
                    </a:cubicBezTo>
                    <a:cubicBezTo>
                      <a:pt x="14607" y="16474"/>
                      <a:pt x="15060" y="16418"/>
                      <a:pt x="15489" y="16344"/>
                    </a:cubicBezTo>
                    <a:cubicBezTo>
                      <a:pt x="18421" y="15834"/>
                      <a:pt x="21241" y="14812"/>
                      <a:pt x="23819" y="13324"/>
                    </a:cubicBezTo>
                    <a:close/>
                    <a:moveTo>
                      <a:pt x="6369" y="0"/>
                    </a:moveTo>
                    <a:cubicBezTo>
                      <a:pt x="5936" y="0"/>
                      <a:pt x="5503" y="37"/>
                      <a:pt x="5074" y="115"/>
                    </a:cubicBezTo>
                    <a:cubicBezTo>
                      <a:pt x="3535" y="395"/>
                      <a:pt x="2072" y="1244"/>
                      <a:pt x="1169" y="2536"/>
                    </a:cubicBezTo>
                    <a:cubicBezTo>
                      <a:pt x="181" y="3944"/>
                      <a:pt x="1" y="5841"/>
                      <a:pt x="665" y="7424"/>
                    </a:cubicBezTo>
                    <a:cubicBezTo>
                      <a:pt x="1231" y="8776"/>
                      <a:pt x="2403" y="9807"/>
                      <a:pt x="3775" y="10266"/>
                    </a:cubicBezTo>
                    <a:cubicBezTo>
                      <a:pt x="3291" y="10598"/>
                      <a:pt x="2913" y="11088"/>
                      <a:pt x="2735" y="11649"/>
                    </a:cubicBezTo>
                    <a:cubicBezTo>
                      <a:pt x="2491" y="12418"/>
                      <a:pt x="2630" y="13305"/>
                      <a:pt x="3098" y="13966"/>
                    </a:cubicBezTo>
                    <a:cubicBezTo>
                      <a:pt x="3779" y="14925"/>
                      <a:pt x="5018" y="15320"/>
                      <a:pt x="6191" y="15388"/>
                    </a:cubicBezTo>
                    <a:cubicBezTo>
                      <a:pt x="6279" y="15393"/>
                      <a:pt x="6367" y="15396"/>
                      <a:pt x="6455" y="15396"/>
                    </a:cubicBezTo>
                    <a:cubicBezTo>
                      <a:pt x="6507" y="15398"/>
                      <a:pt x="6558" y="15398"/>
                      <a:pt x="6610" y="15398"/>
                    </a:cubicBezTo>
                    <a:cubicBezTo>
                      <a:pt x="8261" y="15398"/>
                      <a:pt x="9905" y="14847"/>
                      <a:pt x="11235" y="13869"/>
                    </a:cubicBezTo>
                    <a:lnTo>
                      <a:pt x="11235" y="13869"/>
                    </a:lnTo>
                    <a:cubicBezTo>
                      <a:pt x="10948" y="14630"/>
                      <a:pt x="11053" y="15515"/>
                      <a:pt x="11584" y="16190"/>
                    </a:cubicBezTo>
                    <a:cubicBezTo>
                      <a:pt x="12186" y="16957"/>
                      <a:pt x="13092" y="17162"/>
                      <a:pt x="14010" y="17162"/>
                    </a:cubicBezTo>
                    <a:cubicBezTo>
                      <a:pt x="14382" y="17162"/>
                      <a:pt x="14755" y="17128"/>
                      <a:pt x="15111" y="17085"/>
                    </a:cubicBezTo>
                    <a:cubicBezTo>
                      <a:pt x="17780" y="16757"/>
                      <a:pt x="20313" y="15739"/>
                      <a:pt x="22623" y="14385"/>
                    </a:cubicBezTo>
                    <a:cubicBezTo>
                      <a:pt x="23824" y="13679"/>
                      <a:pt x="24967" y="12881"/>
                      <a:pt x="26070" y="12032"/>
                    </a:cubicBezTo>
                    <a:cubicBezTo>
                      <a:pt x="26151" y="13754"/>
                      <a:pt x="26770" y="15451"/>
                      <a:pt x="27829" y="16810"/>
                    </a:cubicBezTo>
                    <a:cubicBezTo>
                      <a:pt x="28856" y="18135"/>
                      <a:pt x="30289" y="19135"/>
                      <a:pt x="31882" y="19656"/>
                    </a:cubicBezTo>
                    <a:cubicBezTo>
                      <a:pt x="31846" y="18968"/>
                      <a:pt x="32173" y="18264"/>
                      <a:pt x="32731" y="17857"/>
                    </a:cubicBezTo>
                    <a:cubicBezTo>
                      <a:pt x="33056" y="17625"/>
                      <a:pt x="33441" y="17491"/>
                      <a:pt x="33841" y="17469"/>
                    </a:cubicBezTo>
                    <a:cubicBezTo>
                      <a:pt x="33882" y="16144"/>
                      <a:pt x="34151" y="14832"/>
                      <a:pt x="34170" y="13505"/>
                    </a:cubicBezTo>
                    <a:cubicBezTo>
                      <a:pt x="34189" y="12151"/>
                      <a:pt x="33900" y="10713"/>
                      <a:pt x="32973" y="9729"/>
                    </a:cubicBezTo>
                    <a:cubicBezTo>
                      <a:pt x="32417" y="9136"/>
                      <a:pt x="31585" y="8780"/>
                      <a:pt x="30785" y="8780"/>
                    </a:cubicBezTo>
                    <a:cubicBezTo>
                      <a:pt x="30304" y="8780"/>
                      <a:pt x="29835" y="8909"/>
                      <a:pt x="29445" y="9193"/>
                    </a:cubicBezTo>
                    <a:cubicBezTo>
                      <a:pt x="28690" y="6756"/>
                      <a:pt x="27104" y="4597"/>
                      <a:pt x="24984" y="3169"/>
                    </a:cubicBezTo>
                    <a:cubicBezTo>
                      <a:pt x="23211" y="1985"/>
                      <a:pt x="21140" y="1324"/>
                      <a:pt x="19009" y="1263"/>
                    </a:cubicBezTo>
                    <a:cubicBezTo>
                      <a:pt x="18901" y="1260"/>
                      <a:pt x="18792" y="1258"/>
                      <a:pt x="18683" y="1258"/>
                    </a:cubicBezTo>
                    <a:cubicBezTo>
                      <a:pt x="18099" y="1258"/>
                      <a:pt x="17510" y="1305"/>
                      <a:pt x="16945" y="1449"/>
                    </a:cubicBezTo>
                    <a:cubicBezTo>
                      <a:pt x="16233" y="1632"/>
                      <a:pt x="15560" y="1988"/>
                      <a:pt x="15104" y="2578"/>
                    </a:cubicBezTo>
                    <a:cubicBezTo>
                      <a:pt x="14784" y="2993"/>
                      <a:pt x="14585" y="3498"/>
                      <a:pt x="14584" y="4015"/>
                    </a:cubicBezTo>
                    <a:cubicBezTo>
                      <a:pt x="14409" y="3869"/>
                      <a:pt x="14231" y="3729"/>
                      <a:pt x="14052" y="3590"/>
                    </a:cubicBezTo>
                    <a:cubicBezTo>
                      <a:pt x="12965" y="2586"/>
                      <a:pt x="11782" y="1675"/>
                      <a:pt x="10453" y="1017"/>
                    </a:cubicBezTo>
                    <a:cubicBezTo>
                      <a:pt x="9188" y="393"/>
                      <a:pt x="7781" y="0"/>
                      <a:pt x="6369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71"/>
              <p:cNvSpPr/>
              <p:nvPr/>
            </p:nvSpPr>
            <p:spPr>
              <a:xfrm>
                <a:off x="-2149925" y="3176325"/>
                <a:ext cx="18227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312" extrusionOk="0">
                    <a:moveTo>
                      <a:pt x="3366" y="0"/>
                    </a:moveTo>
                    <a:cubicBezTo>
                      <a:pt x="3206" y="0"/>
                      <a:pt x="3045" y="13"/>
                      <a:pt x="2886" y="40"/>
                    </a:cubicBezTo>
                    <a:cubicBezTo>
                      <a:pt x="2281" y="150"/>
                      <a:pt x="1720" y="430"/>
                      <a:pt x="1269" y="847"/>
                    </a:cubicBezTo>
                    <a:cubicBezTo>
                      <a:pt x="823" y="1249"/>
                      <a:pt x="498" y="1760"/>
                      <a:pt x="294" y="2298"/>
                    </a:cubicBezTo>
                    <a:cubicBezTo>
                      <a:pt x="96" y="2828"/>
                      <a:pt x="1" y="3393"/>
                      <a:pt x="14" y="3960"/>
                    </a:cubicBezTo>
                    <a:cubicBezTo>
                      <a:pt x="299" y="2893"/>
                      <a:pt x="820" y="1898"/>
                      <a:pt x="1640" y="1298"/>
                    </a:cubicBezTo>
                    <a:cubicBezTo>
                      <a:pt x="2050" y="1005"/>
                      <a:pt x="2513" y="791"/>
                      <a:pt x="2991" y="742"/>
                    </a:cubicBezTo>
                    <a:cubicBezTo>
                      <a:pt x="3091" y="729"/>
                      <a:pt x="3192" y="723"/>
                      <a:pt x="3293" y="723"/>
                    </a:cubicBezTo>
                    <a:cubicBezTo>
                      <a:pt x="3670" y="723"/>
                      <a:pt x="4051" y="810"/>
                      <a:pt x="4401" y="971"/>
                    </a:cubicBezTo>
                    <a:cubicBezTo>
                      <a:pt x="5308" y="1362"/>
                      <a:pt x="5986" y="2191"/>
                      <a:pt x="6392" y="3152"/>
                    </a:cubicBezTo>
                    <a:cubicBezTo>
                      <a:pt x="6806" y="4116"/>
                      <a:pt x="6957" y="5208"/>
                      <a:pt x="7082" y="6311"/>
                    </a:cubicBezTo>
                    <a:cubicBezTo>
                      <a:pt x="7267" y="5220"/>
                      <a:pt x="7291" y="4064"/>
                      <a:pt x="6941" y="2949"/>
                    </a:cubicBezTo>
                    <a:cubicBezTo>
                      <a:pt x="6769" y="2384"/>
                      <a:pt x="6494" y="1855"/>
                      <a:pt x="6128" y="1391"/>
                    </a:cubicBezTo>
                    <a:cubicBezTo>
                      <a:pt x="5940" y="1155"/>
                      <a:pt x="5725" y="940"/>
                      <a:pt x="5487" y="752"/>
                    </a:cubicBezTo>
                    <a:cubicBezTo>
                      <a:pt x="5245" y="567"/>
                      <a:pt x="4982" y="410"/>
                      <a:pt x="4703" y="284"/>
                    </a:cubicBezTo>
                    <a:cubicBezTo>
                      <a:pt x="4286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71"/>
              <p:cNvSpPr/>
              <p:nvPr/>
            </p:nvSpPr>
            <p:spPr>
              <a:xfrm>
                <a:off x="-1915125" y="3162300"/>
                <a:ext cx="18222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6312" extrusionOk="0">
                    <a:moveTo>
                      <a:pt x="3366" y="0"/>
                    </a:moveTo>
                    <a:cubicBezTo>
                      <a:pt x="3205" y="0"/>
                      <a:pt x="3045" y="13"/>
                      <a:pt x="2885" y="40"/>
                    </a:cubicBezTo>
                    <a:cubicBezTo>
                      <a:pt x="2280" y="150"/>
                      <a:pt x="1719" y="430"/>
                      <a:pt x="1268" y="847"/>
                    </a:cubicBezTo>
                    <a:cubicBezTo>
                      <a:pt x="821" y="1249"/>
                      <a:pt x="495" y="1760"/>
                      <a:pt x="294" y="2298"/>
                    </a:cubicBezTo>
                    <a:cubicBezTo>
                      <a:pt x="95" y="2828"/>
                      <a:pt x="0" y="3394"/>
                      <a:pt x="14" y="3960"/>
                    </a:cubicBezTo>
                    <a:cubicBezTo>
                      <a:pt x="297" y="2893"/>
                      <a:pt x="819" y="1898"/>
                      <a:pt x="1638" y="1298"/>
                    </a:cubicBezTo>
                    <a:cubicBezTo>
                      <a:pt x="2048" y="1005"/>
                      <a:pt x="2510" y="791"/>
                      <a:pt x="2988" y="742"/>
                    </a:cubicBezTo>
                    <a:cubicBezTo>
                      <a:pt x="3088" y="729"/>
                      <a:pt x="3189" y="723"/>
                      <a:pt x="3291" y="723"/>
                    </a:cubicBezTo>
                    <a:cubicBezTo>
                      <a:pt x="3668" y="723"/>
                      <a:pt x="4048" y="810"/>
                      <a:pt x="4399" y="971"/>
                    </a:cubicBezTo>
                    <a:cubicBezTo>
                      <a:pt x="5305" y="1362"/>
                      <a:pt x="5983" y="2191"/>
                      <a:pt x="6390" y="3152"/>
                    </a:cubicBezTo>
                    <a:cubicBezTo>
                      <a:pt x="6804" y="4116"/>
                      <a:pt x="6954" y="5208"/>
                      <a:pt x="7080" y="6311"/>
                    </a:cubicBezTo>
                    <a:cubicBezTo>
                      <a:pt x="7265" y="5220"/>
                      <a:pt x="7288" y="4065"/>
                      <a:pt x="6939" y="2950"/>
                    </a:cubicBezTo>
                    <a:cubicBezTo>
                      <a:pt x="6768" y="2384"/>
                      <a:pt x="6492" y="1855"/>
                      <a:pt x="6127" y="1391"/>
                    </a:cubicBezTo>
                    <a:cubicBezTo>
                      <a:pt x="5938" y="1155"/>
                      <a:pt x="5722" y="940"/>
                      <a:pt x="5487" y="754"/>
                    </a:cubicBezTo>
                    <a:cubicBezTo>
                      <a:pt x="5244" y="567"/>
                      <a:pt x="4982" y="410"/>
                      <a:pt x="4702" y="284"/>
                    </a:cubicBezTo>
                    <a:cubicBezTo>
                      <a:pt x="4285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71"/>
              <p:cNvSpPr/>
              <p:nvPr/>
            </p:nvSpPr>
            <p:spPr>
              <a:xfrm>
                <a:off x="-1491275" y="3211325"/>
                <a:ext cx="587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5664" extrusionOk="0">
                    <a:moveTo>
                      <a:pt x="1546" y="1"/>
                    </a:moveTo>
                    <a:cubicBezTo>
                      <a:pt x="1538" y="1"/>
                      <a:pt x="1529" y="1"/>
                      <a:pt x="1521" y="1"/>
                    </a:cubicBezTo>
                    <a:cubicBezTo>
                      <a:pt x="1105" y="15"/>
                      <a:pt x="782" y="321"/>
                      <a:pt x="578" y="659"/>
                    </a:cubicBezTo>
                    <a:cubicBezTo>
                      <a:pt x="65" y="1513"/>
                      <a:pt x="0" y="2628"/>
                      <a:pt x="283" y="3569"/>
                    </a:cubicBezTo>
                    <a:cubicBezTo>
                      <a:pt x="302" y="3629"/>
                      <a:pt x="362" y="3666"/>
                      <a:pt x="420" y="3666"/>
                    </a:cubicBezTo>
                    <a:cubicBezTo>
                      <a:pt x="463" y="3666"/>
                      <a:pt x="504" y="3646"/>
                      <a:pt x="527" y="3601"/>
                    </a:cubicBezTo>
                    <a:cubicBezTo>
                      <a:pt x="668" y="3339"/>
                      <a:pt x="940" y="3179"/>
                      <a:pt x="1232" y="3179"/>
                    </a:cubicBezTo>
                    <a:cubicBezTo>
                      <a:pt x="1256" y="3179"/>
                      <a:pt x="1280" y="3180"/>
                      <a:pt x="1304" y="3182"/>
                    </a:cubicBezTo>
                    <a:cubicBezTo>
                      <a:pt x="1639" y="3211"/>
                      <a:pt x="1875" y="3477"/>
                      <a:pt x="1956" y="3788"/>
                    </a:cubicBezTo>
                    <a:cubicBezTo>
                      <a:pt x="2158" y="4552"/>
                      <a:pt x="1500" y="5143"/>
                      <a:pt x="853" y="5396"/>
                    </a:cubicBezTo>
                    <a:cubicBezTo>
                      <a:pt x="712" y="5450"/>
                      <a:pt x="751" y="5663"/>
                      <a:pt x="876" y="5663"/>
                    </a:cubicBezTo>
                    <a:cubicBezTo>
                      <a:pt x="891" y="5663"/>
                      <a:pt x="907" y="5660"/>
                      <a:pt x="924" y="5654"/>
                    </a:cubicBezTo>
                    <a:cubicBezTo>
                      <a:pt x="1365" y="5484"/>
                      <a:pt x="1778" y="5220"/>
                      <a:pt x="2038" y="4815"/>
                    </a:cubicBezTo>
                    <a:cubicBezTo>
                      <a:pt x="2266" y="4455"/>
                      <a:pt x="2329" y="3996"/>
                      <a:pt x="2175" y="3594"/>
                    </a:cubicBezTo>
                    <a:cubicBezTo>
                      <a:pt x="2029" y="3213"/>
                      <a:pt x="1699" y="2935"/>
                      <a:pt x="1283" y="2913"/>
                    </a:cubicBezTo>
                    <a:cubicBezTo>
                      <a:pt x="1267" y="2912"/>
                      <a:pt x="1251" y="2912"/>
                      <a:pt x="1235" y="2912"/>
                    </a:cubicBezTo>
                    <a:cubicBezTo>
                      <a:pt x="950" y="2912"/>
                      <a:pt x="675" y="3024"/>
                      <a:pt x="473" y="3227"/>
                    </a:cubicBezTo>
                    <a:cubicBezTo>
                      <a:pt x="317" y="2511"/>
                      <a:pt x="373" y="1750"/>
                      <a:pt x="666" y="1074"/>
                    </a:cubicBezTo>
                    <a:cubicBezTo>
                      <a:pt x="802" y="762"/>
                      <a:pt x="1012" y="413"/>
                      <a:pt x="1353" y="299"/>
                    </a:cubicBezTo>
                    <a:cubicBezTo>
                      <a:pt x="1414" y="279"/>
                      <a:pt x="1481" y="269"/>
                      <a:pt x="1547" y="269"/>
                    </a:cubicBezTo>
                    <a:cubicBezTo>
                      <a:pt x="1777" y="269"/>
                      <a:pt x="2010" y="389"/>
                      <a:pt x="2068" y="621"/>
                    </a:cubicBezTo>
                    <a:cubicBezTo>
                      <a:pt x="2085" y="688"/>
                      <a:pt x="2136" y="717"/>
                      <a:pt x="2188" y="717"/>
                    </a:cubicBezTo>
                    <a:cubicBezTo>
                      <a:pt x="2267" y="717"/>
                      <a:pt x="2350" y="651"/>
                      <a:pt x="2326" y="550"/>
                    </a:cubicBezTo>
                    <a:cubicBezTo>
                      <a:pt x="2238" y="201"/>
                      <a:pt x="1892" y="1"/>
                      <a:pt x="1546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71"/>
              <p:cNvSpPr/>
              <p:nvPr/>
            </p:nvSpPr>
            <p:spPr>
              <a:xfrm>
                <a:off x="-2094525" y="3977425"/>
                <a:ext cx="23487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9853" extrusionOk="0">
                    <a:moveTo>
                      <a:pt x="3670" y="0"/>
                    </a:moveTo>
                    <a:cubicBezTo>
                      <a:pt x="3532" y="0"/>
                      <a:pt x="3395" y="18"/>
                      <a:pt x="3265" y="69"/>
                    </a:cubicBezTo>
                    <a:cubicBezTo>
                      <a:pt x="3029" y="165"/>
                      <a:pt x="2880" y="379"/>
                      <a:pt x="2909" y="636"/>
                    </a:cubicBezTo>
                    <a:cubicBezTo>
                      <a:pt x="2939" y="933"/>
                      <a:pt x="3149" y="1182"/>
                      <a:pt x="3327" y="1406"/>
                    </a:cubicBezTo>
                    <a:cubicBezTo>
                      <a:pt x="3731" y="1906"/>
                      <a:pt x="4210" y="2340"/>
                      <a:pt x="4753" y="2687"/>
                    </a:cubicBezTo>
                    <a:cubicBezTo>
                      <a:pt x="3534" y="3258"/>
                      <a:pt x="2358" y="3914"/>
                      <a:pt x="1232" y="4653"/>
                    </a:cubicBezTo>
                    <a:cubicBezTo>
                      <a:pt x="949" y="4836"/>
                      <a:pt x="659" y="5016"/>
                      <a:pt x="398" y="5228"/>
                    </a:cubicBezTo>
                    <a:cubicBezTo>
                      <a:pt x="187" y="5401"/>
                      <a:pt x="12" y="5636"/>
                      <a:pt x="5" y="5921"/>
                    </a:cubicBezTo>
                    <a:cubicBezTo>
                      <a:pt x="0" y="6179"/>
                      <a:pt x="154" y="6392"/>
                      <a:pt x="393" y="6484"/>
                    </a:cubicBezTo>
                    <a:cubicBezTo>
                      <a:pt x="487" y="6520"/>
                      <a:pt x="581" y="6535"/>
                      <a:pt x="675" y="6535"/>
                    </a:cubicBezTo>
                    <a:cubicBezTo>
                      <a:pt x="863" y="6535"/>
                      <a:pt x="1049" y="6475"/>
                      <a:pt x="1224" y="6399"/>
                    </a:cubicBezTo>
                    <a:cubicBezTo>
                      <a:pt x="1732" y="6179"/>
                      <a:pt x="2229" y="5940"/>
                      <a:pt x="2729" y="5702"/>
                    </a:cubicBezTo>
                    <a:lnTo>
                      <a:pt x="2729" y="5702"/>
                    </a:lnTo>
                    <a:cubicBezTo>
                      <a:pt x="2531" y="5899"/>
                      <a:pt x="2332" y="6101"/>
                      <a:pt x="2149" y="6311"/>
                    </a:cubicBezTo>
                    <a:cubicBezTo>
                      <a:pt x="1965" y="6521"/>
                      <a:pt x="1783" y="6735"/>
                      <a:pt x="1612" y="6958"/>
                    </a:cubicBezTo>
                    <a:cubicBezTo>
                      <a:pt x="1453" y="7163"/>
                      <a:pt x="1278" y="7372"/>
                      <a:pt x="1156" y="7602"/>
                    </a:cubicBezTo>
                    <a:cubicBezTo>
                      <a:pt x="1053" y="7802"/>
                      <a:pt x="987" y="8038"/>
                      <a:pt x="1076" y="8253"/>
                    </a:cubicBezTo>
                    <a:cubicBezTo>
                      <a:pt x="1154" y="8440"/>
                      <a:pt x="1332" y="8558"/>
                      <a:pt x="1527" y="8596"/>
                    </a:cubicBezTo>
                    <a:cubicBezTo>
                      <a:pt x="1576" y="8605"/>
                      <a:pt x="1625" y="8609"/>
                      <a:pt x="1673" y="8609"/>
                    </a:cubicBezTo>
                    <a:cubicBezTo>
                      <a:pt x="2125" y="8609"/>
                      <a:pt x="2555" y="8236"/>
                      <a:pt x="2910" y="8013"/>
                    </a:cubicBezTo>
                    <a:lnTo>
                      <a:pt x="4075" y="7274"/>
                    </a:lnTo>
                    <a:lnTo>
                      <a:pt x="4075" y="7274"/>
                    </a:lnTo>
                    <a:cubicBezTo>
                      <a:pt x="3858" y="7558"/>
                      <a:pt x="3641" y="7841"/>
                      <a:pt x="3422" y="8123"/>
                    </a:cubicBezTo>
                    <a:cubicBezTo>
                      <a:pt x="3161" y="8465"/>
                      <a:pt x="2703" y="8906"/>
                      <a:pt x="2783" y="9379"/>
                    </a:cubicBezTo>
                    <a:cubicBezTo>
                      <a:pt x="2834" y="9691"/>
                      <a:pt x="3090" y="9805"/>
                      <a:pt x="3359" y="9805"/>
                    </a:cubicBezTo>
                    <a:cubicBezTo>
                      <a:pt x="3483" y="9805"/>
                      <a:pt x="3610" y="9781"/>
                      <a:pt x="3720" y="9741"/>
                    </a:cubicBezTo>
                    <a:cubicBezTo>
                      <a:pt x="4171" y="9579"/>
                      <a:pt x="4598" y="9285"/>
                      <a:pt x="4981" y="9004"/>
                    </a:cubicBezTo>
                    <a:cubicBezTo>
                      <a:pt x="5271" y="8789"/>
                      <a:pt x="5544" y="8553"/>
                      <a:pt x="5798" y="8299"/>
                    </a:cubicBezTo>
                    <a:lnTo>
                      <a:pt x="5798" y="8299"/>
                    </a:lnTo>
                    <a:cubicBezTo>
                      <a:pt x="5761" y="8401"/>
                      <a:pt x="5725" y="8504"/>
                      <a:pt x="5688" y="8608"/>
                    </a:cubicBezTo>
                    <a:cubicBezTo>
                      <a:pt x="5603" y="8848"/>
                      <a:pt x="5480" y="9102"/>
                      <a:pt x="5458" y="9358"/>
                    </a:cubicBezTo>
                    <a:cubicBezTo>
                      <a:pt x="5428" y="9680"/>
                      <a:pt x="5651" y="9853"/>
                      <a:pt x="5901" y="9853"/>
                    </a:cubicBezTo>
                    <a:cubicBezTo>
                      <a:pt x="6027" y="9853"/>
                      <a:pt x="6160" y="9809"/>
                      <a:pt x="6271" y="9719"/>
                    </a:cubicBezTo>
                    <a:cubicBezTo>
                      <a:pt x="6466" y="9562"/>
                      <a:pt x="6605" y="9323"/>
                      <a:pt x="6751" y="9118"/>
                    </a:cubicBezTo>
                    <a:cubicBezTo>
                      <a:pt x="6924" y="8875"/>
                      <a:pt x="7095" y="8631"/>
                      <a:pt x="7261" y="8382"/>
                    </a:cubicBezTo>
                    <a:cubicBezTo>
                      <a:pt x="7590" y="7899"/>
                      <a:pt x="7909" y="7404"/>
                      <a:pt x="8212" y="6901"/>
                    </a:cubicBezTo>
                    <a:cubicBezTo>
                      <a:pt x="8747" y="6021"/>
                      <a:pt x="9395" y="5041"/>
                      <a:pt x="9290" y="3962"/>
                    </a:cubicBezTo>
                    <a:cubicBezTo>
                      <a:pt x="9217" y="3240"/>
                      <a:pt x="8861" y="2579"/>
                      <a:pt x="8370" y="2053"/>
                    </a:cubicBezTo>
                    <a:cubicBezTo>
                      <a:pt x="8376" y="2013"/>
                      <a:pt x="8363" y="1974"/>
                      <a:pt x="8331" y="1948"/>
                    </a:cubicBezTo>
                    <a:cubicBezTo>
                      <a:pt x="7120" y="891"/>
                      <a:pt x="5620" y="221"/>
                      <a:pt x="4024" y="28"/>
                    </a:cubicBezTo>
                    <a:cubicBezTo>
                      <a:pt x="3908" y="13"/>
                      <a:pt x="3789" y="0"/>
                      <a:pt x="3670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71"/>
              <p:cNvSpPr/>
              <p:nvPr/>
            </p:nvSpPr>
            <p:spPr>
              <a:xfrm>
                <a:off x="-1899950" y="3895950"/>
                <a:ext cx="4904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9617" h="9875" extrusionOk="0">
                    <a:moveTo>
                      <a:pt x="18888" y="1"/>
                    </a:moveTo>
                    <a:lnTo>
                      <a:pt x="11344" y="270"/>
                    </a:lnTo>
                    <a:lnTo>
                      <a:pt x="11344" y="902"/>
                    </a:lnTo>
                    <a:lnTo>
                      <a:pt x="0" y="4331"/>
                    </a:lnTo>
                    <a:lnTo>
                      <a:pt x="939" y="9875"/>
                    </a:lnTo>
                    <a:cubicBezTo>
                      <a:pt x="939" y="9875"/>
                      <a:pt x="14408" y="7282"/>
                      <a:pt x="17012" y="6519"/>
                    </a:cubicBezTo>
                    <a:cubicBezTo>
                      <a:pt x="19617" y="5756"/>
                      <a:pt x="18888" y="1"/>
                      <a:pt x="18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71"/>
              <p:cNvSpPr/>
              <p:nvPr/>
            </p:nvSpPr>
            <p:spPr>
              <a:xfrm>
                <a:off x="-1648525" y="3744550"/>
                <a:ext cx="280650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11226" h="6493" extrusionOk="0">
                    <a:moveTo>
                      <a:pt x="133" y="0"/>
                    </a:moveTo>
                    <a:cubicBezTo>
                      <a:pt x="66" y="0"/>
                      <a:pt x="1" y="43"/>
                      <a:pt x="2" y="130"/>
                    </a:cubicBezTo>
                    <a:cubicBezTo>
                      <a:pt x="53" y="2189"/>
                      <a:pt x="104" y="4246"/>
                      <a:pt x="153" y="6306"/>
                    </a:cubicBezTo>
                    <a:cubicBezTo>
                      <a:pt x="155" y="6377"/>
                      <a:pt x="213" y="6435"/>
                      <a:pt x="283" y="6435"/>
                    </a:cubicBezTo>
                    <a:cubicBezTo>
                      <a:pt x="285" y="6435"/>
                      <a:pt x="287" y="6435"/>
                      <a:pt x="289" y="6435"/>
                    </a:cubicBezTo>
                    <a:cubicBezTo>
                      <a:pt x="312" y="6455"/>
                      <a:pt x="341" y="6467"/>
                      <a:pt x="372" y="6467"/>
                    </a:cubicBezTo>
                    <a:cubicBezTo>
                      <a:pt x="997" y="6484"/>
                      <a:pt x="1623" y="6492"/>
                      <a:pt x="2248" y="6492"/>
                    </a:cubicBezTo>
                    <a:cubicBezTo>
                      <a:pt x="4399" y="6492"/>
                      <a:pt x="6549" y="6391"/>
                      <a:pt x="8692" y="6189"/>
                    </a:cubicBezTo>
                    <a:cubicBezTo>
                      <a:pt x="9482" y="6112"/>
                      <a:pt x="10270" y="6024"/>
                      <a:pt x="11056" y="5923"/>
                    </a:cubicBezTo>
                    <a:cubicBezTo>
                      <a:pt x="11218" y="5901"/>
                      <a:pt x="11225" y="5654"/>
                      <a:pt x="11076" y="5654"/>
                    </a:cubicBezTo>
                    <a:cubicBezTo>
                      <a:pt x="11069" y="5654"/>
                      <a:pt x="11063" y="5654"/>
                      <a:pt x="11056" y="5655"/>
                    </a:cubicBezTo>
                    <a:cubicBezTo>
                      <a:pt x="8300" y="6012"/>
                      <a:pt x="5528" y="6202"/>
                      <a:pt x="2751" y="6223"/>
                    </a:cubicBezTo>
                    <a:cubicBezTo>
                      <a:pt x="2574" y="6224"/>
                      <a:pt x="2397" y="6225"/>
                      <a:pt x="2219" y="6225"/>
                    </a:cubicBezTo>
                    <a:cubicBezTo>
                      <a:pt x="1619" y="6225"/>
                      <a:pt x="1020" y="6216"/>
                      <a:pt x="419" y="6201"/>
                    </a:cubicBezTo>
                    <a:lnTo>
                      <a:pt x="270" y="130"/>
                    </a:ln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71"/>
              <p:cNvSpPr/>
              <p:nvPr/>
            </p:nvSpPr>
            <p:spPr>
              <a:xfrm>
                <a:off x="-2059275" y="2906650"/>
                <a:ext cx="574450" cy="227900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16" extrusionOk="0">
                    <a:moveTo>
                      <a:pt x="2493" y="0"/>
                    </a:moveTo>
                    <a:cubicBezTo>
                      <a:pt x="1663" y="0"/>
                      <a:pt x="831" y="37"/>
                      <a:pt x="0" y="112"/>
                    </a:cubicBezTo>
                    <a:lnTo>
                      <a:pt x="327" y="2498"/>
                    </a:lnTo>
                    <a:cubicBezTo>
                      <a:pt x="1886" y="2204"/>
                      <a:pt x="3481" y="2056"/>
                      <a:pt x="5083" y="2056"/>
                    </a:cubicBezTo>
                    <a:cubicBezTo>
                      <a:pt x="7505" y="2056"/>
                      <a:pt x="9944" y="2394"/>
                      <a:pt x="12302" y="3073"/>
                    </a:cubicBezTo>
                    <a:cubicBezTo>
                      <a:pt x="16220" y="4203"/>
                      <a:pt x="19917" y="6278"/>
                      <a:pt x="22978" y="9115"/>
                    </a:cubicBezTo>
                    <a:cubicBezTo>
                      <a:pt x="20205" y="5997"/>
                      <a:pt x="16661" y="3503"/>
                      <a:pt x="12693" y="1934"/>
                    </a:cubicBezTo>
                    <a:cubicBezTo>
                      <a:pt x="9483" y="663"/>
                      <a:pt x="6005" y="0"/>
                      <a:pt x="24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71"/>
              <p:cNvSpPr/>
              <p:nvPr/>
            </p:nvSpPr>
            <p:spPr>
              <a:xfrm>
                <a:off x="-2229575" y="2778050"/>
                <a:ext cx="319225" cy="339900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3596" extrusionOk="0">
                    <a:moveTo>
                      <a:pt x="7574" y="1"/>
                    </a:moveTo>
                    <a:cubicBezTo>
                      <a:pt x="5153" y="1"/>
                      <a:pt x="2665" y="1788"/>
                      <a:pt x="1484" y="4622"/>
                    </a:cubicBezTo>
                    <a:cubicBezTo>
                      <a:pt x="1" y="8178"/>
                      <a:pt x="1134" y="12036"/>
                      <a:pt x="4017" y="13237"/>
                    </a:cubicBezTo>
                    <a:cubicBezTo>
                      <a:pt x="4591" y="13477"/>
                      <a:pt x="5204" y="13596"/>
                      <a:pt x="5831" y="13596"/>
                    </a:cubicBezTo>
                    <a:cubicBezTo>
                      <a:pt x="6715" y="13596"/>
                      <a:pt x="7627" y="13359"/>
                      <a:pt x="8495" y="12892"/>
                    </a:cubicBezTo>
                    <a:cubicBezTo>
                      <a:pt x="9978" y="12092"/>
                      <a:pt x="11211" y="10683"/>
                      <a:pt x="11922" y="8976"/>
                    </a:cubicBezTo>
                    <a:cubicBezTo>
                      <a:pt x="12634" y="7268"/>
                      <a:pt x="12768" y="5402"/>
                      <a:pt x="12294" y="3785"/>
                    </a:cubicBezTo>
                    <a:cubicBezTo>
                      <a:pt x="11817" y="2170"/>
                      <a:pt x="10773" y="937"/>
                      <a:pt x="9389" y="361"/>
                    </a:cubicBezTo>
                    <a:cubicBezTo>
                      <a:pt x="8803" y="117"/>
                      <a:pt x="8191" y="1"/>
                      <a:pt x="7574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71"/>
              <p:cNvSpPr/>
              <p:nvPr/>
            </p:nvSpPr>
            <p:spPr>
              <a:xfrm>
                <a:off x="-2188650" y="2816175"/>
                <a:ext cx="25332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10548" extrusionOk="0">
                    <a:moveTo>
                      <a:pt x="5844" y="0"/>
                    </a:moveTo>
                    <a:cubicBezTo>
                      <a:pt x="4004" y="0"/>
                      <a:pt x="2083" y="1415"/>
                      <a:pt x="1155" y="3643"/>
                    </a:cubicBezTo>
                    <a:cubicBezTo>
                      <a:pt x="1" y="6412"/>
                      <a:pt x="814" y="9387"/>
                      <a:pt x="2975" y="10287"/>
                    </a:cubicBezTo>
                    <a:cubicBezTo>
                      <a:pt x="3398" y="10463"/>
                      <a:pt x="3842" y="10547"/>
                      <a:pt x="4290" y="10547"/>
                    </a:cubicBezTo>
                    <a:cubicBezTo>
                      <a:pt x="6129" y="10547"/>
                      <a:pt x="8049" y="9133"/>
                      <a:pt x="8977" y="6906"/>
                    </a:cubicBezTo>
                    <a:cubicBezTo>
                      <a:pt x="10133" y="4136"/>
                      <a:pt x="9318" y="1162"/>
                      <a:pt x="7157" y="260"/>
                    </a:cubicBezTo>
                    <a:cubicBezTo>
                      <a:pt x="6734" y="84"/>
                      <a:pt x="6292" y="0"/>
                      <a:pt x="5844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71"/>
              <p:cNvSpPr/>
              <p:nvPr/>
            </p:nvSpPr>
            <p:spPr>
              <a:xfrm>
                <a:off x="-2155600" y="2838800"/>
                <a:ext cx="114525" cy="1810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243" extrusionOk="0">
                    <a:moveTo>
                      <a:pt x="4580" y="1"/>
                    </a:moveTo>
                    <a:cubicBezTo>
                      <a:pt x="3785" y="19"/>
                      <a:pt x="2996" y="304"/>
                      <a:pt x="2311" y="748"/>
                    </a:cubicBezTo>
                    <a:cubicBezTo>
                      <a:pt x="896" y="1670"/>
                      <a:pt x="35" y="3236"/>
                      <a:pt x="11" y="4923"/>
                    </a:cubicBezTo>
                    <a:cubicBezTo>
                      <a:pt x="1" y="5741"/>
                      <a:pt x="184" y="6562"/>
                      <a:pt x="594" y="7243"/>
                    </a:cubicBezTo>
                    <a:cubicBezTo>
                      <a:pt x="506" y="6456"/>
                      <a:pt x="513" y="5704"/>
                      <a:pt x="640" y="4979"/>
                    </a:cubicBezTo>
                    <a:cubicBezTo>
                      <a:pt x="872" y="3534"/>
                      <a:pt x="1597" y="2218"/>
                      <a:pt x="2692" y="1248"/>
                    </a:cubicBezTo>
                    <a:cubicBezTo>
                      <a:pt x="3236" y="753"/>
                      <a:pt x="3869" y="345"/>
                      <a:pt x="4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71"/>
              <p:cNvSpPr/>
              <p:nvPr/>
            </p:nvSpPr>
            <p:spPr>
              <a:xfrm>
                <a:off x="-2114025" y="2899700"/>
                <a:ext cx="89250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19" extrusionOk="0">
                    <a:moveTo>
                      <a:pt x="2018" y="0"/>
                    </a:moveTo>
                    <a:cubicBezTo>
                      <a:pt x="1373" y="0"/>
                      <a:pt x="709" y="476"/>
                      <a:pt x="395" y="1231"/>
                    </a:cubicBezTo>
                    <a:cubicBezTo>
                      <a:pt x="0" y="2176"/>
                      <a:pt x="300" y="3200"/>
                      <a:pt x="1070" y="3522"/>
                    </a:cubicBezTo>
                    <a:cubicBezTo>
                      <a:pt x="1226" y="3587"/>
                      <a:pt x="1389" y="3618"/>
                      <a:pt x="1553" y="3618"/>
                    </a:cubicBezTo>
                    <a:cubicBezTo>
                      <a:pt x="2198" y="3618"/>
                      <a:pt x="2860" y="3142"/>
                      <a:pt x="3173" y="2390"/>
                    </a:cubicBezTo>
                    <a:cubicBezTo>
                      <a:pt x="3570" y="1443"/>
                      <a:pt x="3265" y="414"/>
                      <a:pt x="2499" y="95"/>
                    </a:cubicBezTo>
                    <a:cubicBezTo>
                      <a:pt x="2344" y="31"/>
                      <a:pt x="2182" y="0"/>
                      <a:pt x="2018" y="0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71"/>
              <p:cNvSpPr/>
              <p:nvPr/>
            </p:nvSpPr>
            <p:spPr>
              <a:xfrm>
                <a:off x="-2133525" y="5390125"/>
                <a:ext cx="789775" cy="413925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6557" extrusionOk="0">
                    <a:moveTo>
                      <a:pt x="3574" y="1"/>
                    </a:moveTo>
                    <a:lnTo>
                      <a:pt x="1" y="16556"/>
                    </a:lnTo>
                    <a:lnTo>
                      <a:pt x="11870" y="16556"/>
                    </a:lnTo>
                    <a:cubicBezTo>
                      <a:pt x="11870" y="16556"/>
                      <a:pt x="12168" y="11460"/>
                      <a:pt x="15797" y="11460"/>
                    </a:cubicBezTo>
                    <a:cubicBezTo>
                      <a:pt x="19424" y="11460"/>
                      <a:pt x="19721" y="16556"/>
                      <a:pt x="19721" y="16556"/>
                    </a:cubicBezTo>
                    <a:lnTo>
                      <a:pt x="31590" y="16556"/>
                    </a:lnTo>
                    <a:lnTo>
                      <a:pt x="28019" y="1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71"/>
              <p:cNvSpPr/>
              <p:nvPr/>
            </p:nvSpPr>
            <p:spPr>
              <a:xfrm>
                <a:off x="-2082325" y="5348275"/>
                <a:ext cx="6874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27497" h="1675" extrusionOk="0">
                    <a:moveTo>
                      <a:pt x="63" y="0"/>
                    </a:moveTo>
                    <a:cubicBezTo>
                      <a:pt x="27" y="0"/>
                      <a:pt x="0" y="29"/>
                      <a:pt x="0" y="63"/>
                    </a:cubicBezTo>
                    <a:lnTo>
                      <a:pt x="0" y="1614"/>
                    </a:lnTo>
                    <a:cubicBezTo>
                      <a:pt x="0" y="1648"/>
                      <a:pt x="27" y="1675"/>
                      <a:pt x="63" y="1675"/>
                    </a:cubicBezTo>
                    <a:lnTo>
                      <a:pt x="27434" y="1675"/>
                    </a:lnTo>
                    <a:cubicBezTo>
                      <a:pt x="27468" y="1675"/>
                      <a:pt x="27496" y="1648"/>
                      <a:pt x="27496" y="1614"/>
                    </a:cubicBezTo>
                    <a:lnTo>
                      <a:pt x="27496" y="63"/>
                    </a:lnTo>
                    <a:cubicBezTo>
                      <a:pt x="27496" y="29"/>
                      <a:pt x="27468" y="0"/>
                      <a:pt x="27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71"/>
              <p:cNvSpPr/>
              <p:nvPr/>
            </p:nvSpPr>
            <p:spPr>
              <a:xfrm>
                <a:off x="-2087300" y="5390125"/>
                <a:ext cx="6542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26171" h="7987" extrusionOk="0">
                    <a:moveTo>
                      <a:pt x="1725" y="1"/>
                    </a:moveTo>
                    <a:lnTo>
                      <a:pt x="1" y="7987"/>
                    </a:lnTo>
                    <a:lnTo>
                      <a:pt x="26170" y="1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1" name="Google Shape;3781;p71"/>
            <p:cNvGrpSpPr/>
            <p:nvPr/>
          </p:nvGrpSpPr>
          <p:grpSpPr>
            <a:xfrm>
              <a:off x="6887581" y="2029501"/>
              <a:ext cx="1902503" cy="2917262"/>
              <a:chOff x="-3012700" y="2749325"/>
              <a:chExt cx="1992150" cy="3054725"/>
            </a:xfrm>
          </p:grpSpPr>
          <p:sp>
            <p:nvSpPr>
              <p:cNvPr id="3782" name="Google Shape;3782;p71"/>
              <p:cNvSpPr/>
              <p:nvPr/>
            </p:nvSpPr>
            <p:spPr>
              <a:xfrm>
                <a:off x="-1280975" y="4989450"/>
                <a:ext cx="260425" cy="335325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3413" extrusionOk="0">
                    <a:moveTo>
                      <a:pt x="6856" y="1"/>
                    </a:moveTo>
                    <a:lnTo>
                      <a:pt x="2615" y="4218"/>
                    </a:lnTo>
                    <a:cubicBezTo>
                      <a:pt x="2353" y="4882"/>
                      <a:pt x="0" y="10973"/>
                      <a:pt x="1502" y="13412"/>
                    </a:cubicBezTo>
                    <a:lnTo>
                      <a:pt x="10417" y="2879"/>
                    </a:lnTo>
                    <a:lnTo>
                      <a:pt x="6856" y="1"/>
                    </a:ln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71"/>
              <p:cNvSpPr/>
              <p:nvPr/>
            </p:nvSpPr>
            <p:spPr>
              <a:xfrm>
                <a:off x="-1989025" y="5207850"/>
                <a:ext cx="34230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6734" extrusionOk="0">
                    <a:moveTo>
                      <a:pt x="12948" y="0"/>
                    </a:moveTo>
                    <a:lnTo>
                      <a:pt x="7099" y="697"/>
                    </a:lnTo>
                    <a:cubicBezTo>
                      <a:pt x="6900" y="790"/>
                      <a:pt x="570" y="3804"/>
                      <a:pt x="0" y="6734"/>
                    </a:cubicBezTo>
                    <a:lnTo>
                      <a:pt x="13692" y="5022"/>
                    </a:lnTo>
                    <a:lnTo>
                      <a:pt x="12948" y="0"/>
                    </a:ln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71"/>
              <p:cNvSpPr/>
              <p:nvPr/>
            </p:nvSpPr>
            <p:spPr>
              <a:xfrm>
                <a:off x="-1635900" y="4413900"/>
                <a:ext cx="534250" cy="697200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27888" extrusionOk="0">
                    <a:moveTo>
                      <a:pt x="10989" y="1"/>
                    </a:moveTo>
                    <a:cubicBezTo>
                      <a:pt x="7548" y="1455"/>
                      <a:pt x="3614" y="2028"/>
                      <a:pt x="1" y="2177"/>
                    </a:cubicBezTo>
                    <a:cubicBezTo>
                      <a:pt x="1" y="2177"/>
                      <a:pt x="2097" y="17341"/>
                      <a:pt x="16160" y="27887"/>
                    </a:cubicBezTo>
                    <a:lnTo>
                      <a:pt x="16814" y="27240"/>
                    </a:lnTo>
                    <a:lnTo>
                      <a:pt x="21053" y="23024"/>
                    </a:lnTo>
                    <a:lnTo>
                      <a:pt x="21370" y="22711"/>
                    </a:lnTo>
                    <a:cubicBezTo>
                      <a:pt x="21370" y="22711"/>
                      <a:pt x="12455" y="14531"/>
                      <a:pt x="10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71"/>
              <p:cNvSpPr/>
              <p:nvPr/>
            </p:nvSpPr>
            <p:spPr>
              <a:xfrm>
                <a:off x="-1940175" y="4450725"/>
                <a:ext cx="30430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12172" h="31104" extrusionOk="0">
                    <a:moveTo>
                      <a:pt x="1073" y="1"/>
                    </a:moveTo>
                    <a:cubicBezTo>
                      <a:pt x="811" y="2841"/>
                      <a:pt x="1" y="15348"/>
                      <a:pt x="4112" y="31104"/>
                    </a:cubicBezTo>
                    <a:lnTo>
                      <a:pt x="5145" y="30982"/>
                    </a:lnTo>
                    <a:lnTo>
                      <a:pt x="10994" y="30285"/>
                    </a:lnTo>
                    <a:lnTo>
                      <a:pt x="11626" y="30211"/>
                    </a:lnTo>
                    <a:cubicBezTo>
                      <a:pt x="11626" y="30211"/>
                      <a:pt x="11192" y="6135"/>
                      <a:pt x="12172" y="704"/>
                    </a:cubicBezTo>
                    <a:lnTo>
                      <a:pt x="12172" y="704"/>
                    </a:lnTo>
                    <a:cubicBezTo>
                      <a:pt x="11488" y="732"/>
                      <a:pt x="10815" y="745"/>
                      <a:pt x="10160" y="745"/>
                    </a:cubicBezTo>
                    <a:cubicBezTo>
                      <a:pt x="5963" y="745"/>
                      <a:pt x="2457" y="234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71"/>
              <p:cNvSpPr/>
              <p:nvPr/>
            </p:nvSpPr>
            <p:spPr>
              <a:xfrm>
                <a:off x="-1728400" y="4442750"/>
                <a:ext cx="56925" cy="757125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30285" extrusionOk="0">
                    <a:moveTo>
                      <a:pt x="1422" y="1"/>
                    </a:moveTo>
                    <a:cubicBezTo>
                      <a:pt x="1370" y="1"/>
                      <a:pt x="1323" y="30"/>
                      <a:pt x="1313" y="98"/>
                    </a:cubicBezTo>
                    <a:cubicBezTo>
                      <a:pt x="123" y="7894"/>
                      <a:pt x="1" y="15816"/>
                      <a:pt x="950" y="23645"/>
                    </a:cubicBezTo>
                    <a:cubicBezTo>
                      <a:pt x="1216" y="25838"/>
                      <a:pt x="1565" y="28019"/>
                      <a:pt x="1999" y="30187"/>
                    </a:cubicBezTo>
                    <a:cubicBezTo>
                      <a:pt x="2012" y="30255"/>
                      <a:pt x="2061" y="30284"/>
                      <a:pt x="2113" y="30284"/>
                    </a:cubicBezTo>
                    <a:cubicBezTo>
                      <a:pt x="2192" y="30284"/>
                      <a:pt x="2277" y="30218"/>
                      <a:pt x="2257" y="30116"/>
                    </a:cubicBezTo>
                    <a:cubicBezTo>
                      <a:pt x="1487" y="26260"/>
                      <a:pt x="982" y="22357"/>
                      <a:pt x="745" y="18433"/>
                    </a:cubicBezTo>
                    <a:cubicBezTo>
                      <a:pt x="509" y="14540"/>
                      <a:pt x="536" y="10635"/>
                      <a:pt x="826" y="6745"/>
                    </a:cubicBezTo>
                    <a:cubicBezTo>
                      <a:pt x="991" y="4545"/>
                      <a:pt x="1238" y="2352"/>
                      <a:pt x="1572" y="169"/>
                    </a:cubicBezTo>
                    <a:cubicBezTo>
                      <a:pt x="1587" y="67"/>
                      <a:pt x="1500" y="1"/>
                      <a:pt x="1422" y="1"/>
                    </a:cubicBezTo>
                    <a:close/>
                  </a:path>
                </a:pathLst>
              </a:custGeom>
              <a:solidFill>
                <a:srgbClr val="439B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71"/>
              <p:cNvSpPr/>
              <p:nvPr/>
            </p:nvSpPr>
            <p:spPr>
              <a:xfrm>
                <a:off x="-1400750" y="4404925"/>
                <a:ext cx="272800" cy="594325"/>
              </a:xfrm>
              <a:custGeom>
                <a:avLst/>
                <a:gdLst/>
                <a:ahLst/>
                <a:cxnLst/>
                <a:rect l="l" t="t" r="r" b="b"/>
                <a:pathLst>
                  <a:path w="10912" h="23773" extrusionOk="0">
                    <a:moveTo>
                      <a:pt x="133" y="0"/>
                    </a:moveTo>
                    <a:cubicBezTo>
                      <a:pt x="66" y="0"/>
                      <a:pt x="0" y="43"/>
                      <a:pt x="3" y="129"/>
                    </a:cubicBezTo>
                    <a:cubicBezTo>
                      <a:pt x="83" y="3592"/>
                      <a:pt x="725" y="7036"/>
                      <a:pt x="1872" y="10304"/>
                    </a:cubicBezTo>
                    <a:cubicBezTo>
                      <a:pt x="3020" y="13570"/>
                      <a:pt x="4664" y="16663"/>
                      <a:pt x="6747" y="19431"/>
                    </a:cubicBezTo>
                    <a:cubicBezTo>
                      <a:pt x="7908" y="20978"/>
                      <a:pt x="9206" y="22419"/>
                      <a:pt x="10625" y="23736"/>
                    </a:cubicBezTo>
                    <a:cubicBezTo>
                      <a:pt x="10653" y="23762"/>
                      <a:pt x="10684" y="23773"/>
                      <a:pt x="10714" y="23773"/>
                    </a:cubicBezTo>
                    <a:cubicBezTo>
                      <a:pt x="10819" y="23773"/>
                      <a:pt x="10912" y="23639"/>
                      <a:pt x="10813" y="23548"/>
                    </a:cubicBezTo>
                    <a:cubicBezTo>
                      <a:pt x="8291" y="21205"/>
                      <a:pt x="6155" y="18463"/>
                      <a:pt x="4483" y="15456"/>
                    </a:cubicBezTo>
                    <a:cubicBezTo>
                      <a:pt x="2813" y="12461"/>
                      <a:pt x="1613" y="9229"/>
                      <a:pt x="922" y="5872"/>
                    </a:cubicBezTo>
                    <a:cubicBezTo>
                      <a:pt x="532" y="3980"/>
                      <a:pt x="315" y="2060"/>
                      <a:pt x="271" y="129"/>
                    </a:cubicBez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rgbClr val="439B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71"/>
              <p:cNvSpPr/>
              <p:nvPr/>
            </p:nvSpPr>
            <p:spPr>
              <a:xfrm>
                <a:off x="-2244825" y="3749350"/>
                <a:ext cx="3404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297" extrusionOk="0">
                    <a:moveTo>
                      <a:pt x="10456" y="0"/>
                    </a:moveTo>
                    <a:lnTo>
                      <a:pt x="0" y="2643"/>
                    </a:lnTo>
                    <a:lnTo>
                      <a:pt x="3795" y="8297"/>
                    </a:lnTo>
                    <a:lnTo>
                      <a:pt x="13619" y="7331"/>
                    </a:lnTo>
                    <a:lnTo>
                      <a:pt x="104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71"/>
              <p:cNvSpPr/>
              <p:nvPr/>
            </p:nvSpPr>
            <p:spPr>
              <a:xfrm>
                <a:off x="-1997975" y="3607975"/>
                <a:ext cx="672850" cy="861375"/>
              </a:xfrm>
              <a:custGeom>
                <a:avLst/>
                <a:gdLst/>
                <a:ahLst/>
                <a:cxnLst/>
                <a:rect l="l" t="t" r="r" b="b"/>
                <a:pathLst>
                  <a:path w="26914" h="34455" extrusionOk="0">
                    <a:moveTo>
                      <a:pt x="15066" y="0"/>
                    </a:moveTo>
                    <a:cubicBezTo>
                      <a:pt x="14954" y="0"/>
                      <a:pt x="14842" y="2"/>
                      <a:pt x="14728" y="6"/>
                    </a:cubicBezTo>
                    <a:lnTo>
                      <a:pt x="14784" y="111"/>
                    </a:lnTo>
                    <a:cubicBezTo>
                      <a:pt x="13668" y="1257"/>
                      <a:pt x="12071" y="1917"/>
                      <a:pt x="10471" y="1917"/>
                    </a:cubicBezTo>
                    <a:cubicBezTo>
                      <a:pt x="10374" y="1917"/>
                      <a:pt x="10278" y="1914"/>
                      <a:pt x="10182" y="1909"/>
                    </a:cubicBezTo>
                    <a:lnTo>
                      <a:pt x="10185" y="1843"/>
                    </a:lnTo>
                    <a:cubicBezTo>
                      <a:pt x="10145" y="1655"/>
                      <a:pt x="10107" y="1471"/>
                      <a:pt x="10067" y="1282"/>
                    </a:cubicBezTo>
                    <a:cubicBezTo>
                      <a:pt x="9111" y="1548"/>
                      <a:pt x="2572" y="3403"/>
                      <a:pt x="1" y="4699"/>
                    </a:cubicBezTo>
                    <a:cubicBezTo>
                      <a:pt x="1" y="4699"/>
                      <a:pt x="1970" y="11123"/>
                      <a:pt x="3175" y="13109"/>
                    </a:cubicBezTo>
                    <a:cubicBezTo>
                      <a:pt x="3175" y="13109"/>
                      <a:pt x="2850" y="30099"/>
                      <a:pt x="2752" y="33597"/>
                    </a:cubicBezTo>
                    <a:cubicBezTo>
                      <a:pt x="2752" y="33597"/>
                      <a:pt x="2975" y="33643"/>
                      <a:pt x="3385" y="33711"/>
                    </a:cubicBezTo>
                    <a:cubicBezTo>
                      <a:pt x="4769" y="33944"/>
                      <a:pt x="8277" y="34455"/>
                      <a:pt x="12472" y="34455"/>
                    </a:cubicBezTo>
                    <a:cubicBezTo>
                      <a:pt x="13128" y="34455"/>
                      <a:pt x="13800" y="34442"/>
                      <a:pt x="14484" y="34414"/>
                    </a:cubicBezTo>
                    <a:cubicBezTo>
                      <a:pt x="18097" y="34267"/>
                      <a:pt x="22033" y="33690"/>
                      <a:pt x="25473" y="32238"/>
                    </a:cubicBezTo>
                    <a:cubicBezTo>
                      <a:pt x="25963" y="32031"/>
                      <a:pt x="26444" y="31806"/>
                      <a:pt x="26914" y="31563"/>
                    </a:cubicBezTo>
                    <a:cubicBezTo>
                      <a:pt x="26914" y="31563"/>
                      <a:pt x="24433" y="17574"/>
                      <a:pt x="23687" y="11323"/>
                    </a:cubicBezTo>
                    <a:lnTo>
                      <a:pt x="25000" y="11174"/>
                    </a:lnTo>
                    <a:cubicBezTo>
                      <a:pt x="25000" y="11174"/>
                      <a:pt x="23689" y="0"/>
                      <a:pt x="15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71"/>
              <p:cNvSpPr/>
              <p:nvPr/>
            </p:nvSpPr>
            <p:spPr>
              <a:xfrm>
                <a:off x="-1923425" y="3769925"/>
                <a:ext cx="21125" cy="16902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761" extrusionOk="0">
                    <a:moveTo>
                      <a:pt x="681" y="1"/>
                    </a:moveTo>
                    <a:cubicBezTo>
                      <a:pt x="629" y="1"/>
                      <a:pt x="580" y="30"/>
                      <a:pt x="568" y="98"/>
                    </a:cubicBezTo>
                    <a:cubicBezTo>
                      <a:pt x="166" y="2252"/>
                      <a:pt x="0" y="4442"/>
                      <a:pt x="71" y="6631"/>
                    </a:cubicBezTo>
                    <a:cubicBezTo>
                      <a:pt x="75" y="6717"/>
                      <a:pt x="144" y="6760"/>
                      <a:pt x="211" y="6760"/>
                    </a:cubicBezTo>
                    <a:cubicBezTo>
                      <a:pt x="278" y="6760"/>
                      <a:pt x="342" y="6718"/>
                      <a:pt x="339" y="6631"/>
                    </a:cubicBezTo>
                    <a:cubicBezTo>
                      <a:pt x="266" y="4465"/>
                      <a:pt x="431" y="2299"/>
                      <a:pt x="826" y="169"/>
                    </a:cubicBezTo>
                    <a:cubicBezTo>
                      <a:pt x="845" y="67"/>
                      <a:pt x="759" y="1"/>
                      <a:pt x="681" y="1"/>
                    </a:cubicBezTo>
                    <a:close/>
                  </a:path>
                </a:pathLst>
              </a:custGeom>
              <a:solidFill>
                <a:srgbClr val="56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71"/>
              <p:cNvSpPr/>
              <p:nvPr/>
            </p:nvSpPr>
            <p:spPr>
              <a:xfrm>
                <a:off x="-2551100" y="3448000"/>
                <a:ext cx="831875" cy="96325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38530" extrusionOk="0">
                    <a:moveTo>
                      <a:pt x="3014" y="0"/>
                    </a:moveTo>
                    <a:lnTo>
                      <a:pt x="1" y="2532"/>
                    </a:lnTo>
                    <a:lnTo>
                      <a:pt x="29651" y="37825"/>
                    </a:lnTo>
                    <a:cubicBezTo>
                      <a:pt x="30040" y="38290"/>
                      <a:pt x="30599" y="38529"/>
                      <a:pt x="31161" y="38529"/>
                    </a:cubicBezTo>
                    <a:cubicBezTo>
                      <a:pt x="31607" y="38529"/>
                      <a:pt x="32057" y="38378"/>
                      <a:pt x="32426" y="38069"/>
                    </a:cubicBezTo>
                    <a:cubicBezTo>
                      <a:pt x="32621" y="37906"/>
                      <a:pt x="32782" y="37706"/>
                      <a:pt x="32900" y="37481"/>
                    </a:cubicBezTo>
                    <a:cubicBezTo>
                      <a:pt x="33275" y="36773"/>
                      <a:pt x="33182" y="35906"/>
                      <a:pt x="32665" y="35295"/>
                    </a:cubicBezTo>
                    <a:lnTo>
                      <a:pt x="3014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71"/>
              <p:cNvSpPr/>
              <p:nvPr/>
            </p:nvSpPr>
            <p:spPr>
              <a:xfrm>
                <a:off x="-2486550" y="3449675"/>
                <a:ext cx="18950" cy="14640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6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15" y="3067"/>
                    </a:lnTo>
                    <a:lnTo>
                      <a:pt x="0" y="5538"/>
                    </a:lnTo>
                    <a:lnTo>
                      <a:pt x="266" y="5855"/>
                    </a:lnTo>
                    <a:lnTo>
                      <a:pt x="514" y="3091"/>
                    </a:lnTo>
                    <a:lnTo>
                      <a:pt x="539" y="2794"/>
                    </a:lnTo>
                    <a:lnTo>
                      <a:pt x="758" y="321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71"/>
              <p:cNvSpPr/>
              <p:nvPr/>
            </p:nvSpPr>
            <p:spPr>
              <a:xfrm>
                <a:off x="-2396600" y="355675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1"/>
                    </a:lnTo>
                    <a:lnTo>
                      <a:pt x="538" y="2797"/>
                    </a:lnTo>
                    <a:lnTo>
                      <a:pt x="756" y="320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71"/>
              <p:cNvSpPr/>
              <p:nvPr/>
            </p:nvSpPr>
            <p:spPr>
              <a:xfrm>
                <a:off x="-2296225" y="3676300"/>
                <a:ext cx="1900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17" y="3065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6" y="3088"/>
                    </a:lnTo>
                    <a:lnTo>
                      <a:pt x="541" y="2793"/>
                    </a:lnTo>
                    <a:lnTo>
                      <a:pt x="760" y="321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71"/>
              <p:cNvSpPr/>
              <p:nvPr/>
            </p:nvSpPr>
            <p:spPr>
              <a:xfrm>
                <a:off x="-2206275" y="3783375"/>
                <a:ext cx="1897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855" extrusionOk="0">
                    <a:moveTo>
                      <a:pt x="491" y="0"/>
                    </a:moveTo>
                    <a:lnTo>
                      <a:pt x="246" y="2768"/>
                    </a:lnTo>
                    <a:lnTo>
                      <a:pt x="248" y="2770"/>
                    </a:lnTo>
                    <a:lnTo>
                      <a:pt x="221" y="3063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6" y="3088"/>
                    </a:lnTo>
                    <a:lnTo>
                      <a:pt x="540" y="2795"/>
                    </a:lnTo>
                    <a:lnTo>
                      <a:pt x="758" y="319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71"/>
              <p:cNvSpPr/>
              <p:nvPr/>
            </p:nvSpPr>
            <p:spPr>
              <a:xfrm>
                <a:off x="-2116875" y="3889775"/>
                <a:ext cx="1902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55" extrusionOk="0">
                    <a:moveTo>
                      <a:pt x="491" y="0"/>
                    </a:moveTo>
                    <a:lnTo>
                      <a:pt x="245" y="2768"/>
                    </a:lnTo>
                    <a:lnTo>
                      <a:pt x="218" y="3064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4" y="3088"/>
                    </a:lnTo>
                    <a:lnTo>
                      <a:pt x="542" y="2793"/>
                    </a:lnTo>
                    <a:lnTo>
                      <a:pt x="760" y="320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71"/>
              <p:cNvSpPr/>
              <p:nvPr/>
            </p:nvSpPr>
            <p:spPr>
              <a:xfrm>
                <a:off x="-2026900" y="3996850"/>
                <a:ext cx="1895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48" y="2771"/>
                    </a:lnTo>
                    <a:lnTo>
                      <a:pt x="219" y="3063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5" y="3088"/>
                    </a:lnTo>
                    <a:lnTo>
                      <a:pt x="537" y="2795"/>
                    </a:lnTo>
                    <a:lnTo>
                      <a:pt x="758" y="319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71"/>
              <p:cNvSpPr/>
              <p:nvPr/>
            </p:nvSpPr>
            <p:spPr>
              <a:xfrm>
                <a:off x="-1926475" y="4116325"/>
                <a:ext cx="18950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7" extrusionOk="0">
                    <a:moveTo>
                      <a:pt x="488" y="1"/>
                    </a:moveTo>
                    <a:lnTo>
                      <a:pt x="244" y="2770"/>
                    </a:lnTo>
                    <a:lnTo>
                      <a:pt x="217" y="3067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9" y="2796"/>
                    </a:lnTo>
                    <a:lnTo>
                      <a:pt x="758" y="323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71"/>
              <p:cNvSpPr/>
              <p:nvPr/>
            </p:nvSpPr>
            <p:spPr>
              <a:xfrm>
                <a:off x="-1836525" y="422340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90" y="1"/>
                    </a:moveTo>
                    <a:lnTo>
                      <a:pt x="244" y="2770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8" y="2797"/>
                    </a:lnTo>
                    <a:lnTo>
                      <a:pt x="756" y="319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71"/>
              <p:cNvSpPr/>
              <p:nvPr/>
            </p:nvSpPr>
            <p:spPr>
              <a:xfrm>
                <a:off x="-2549650" y="3513025"/>
                <a:ext cx="14520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793" extrusionOk="0">
                    <a:moveTo>
                      <a:pt x="0" y="1"/>
                    </a:moveTo>
                    <a:lnTo>
                      <a:pt x="270" y="321"/>
                    </a:lnTo>
                    <a:lnTo>
                      <a:pt x="2739" y="533"/>
                    </a:lnTo>
                    <a:lnTo>
                      <a:pt x="3038" y="557"/>
                    </a:lnTo>
                    <a:lnTo>
                      <a:pt x="5807" y="792"/>
                    </a:lnTo>
                    <a:lnTo>
                      <a:pt x="5539" y="474"/>
                    </a:lnTo>
                    <a:lnTo>
                      <a:pt x="3063" y="260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71"/>
              <p:cNvSpPr/>
              <p:nvPr/>
            </p:nvSpPr>
            <p:spPr>
              <a:xfrm>
                <a:off x="-2459650" y="3620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6" y="319"/>
                    </a:lnTo>
                    <a:lnTo>
                      <a:pt x="2741" y="531"/>
                    </a:lnTo>
                    <a:lnTo>
                      <a:pt x="3036" y="557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60" y="263"/>
                    </a:lnTo>
                    <a:lnTo>
                      <a:pt x="2768" y="238"/>
                    </a:lnTo>
                    <a:lnTo>
                      <a:pt x="2766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71"/>
              <p:cNvSpPr/>
              <p:nvPr/>
            </p:nvSpPr>
            <p:spPr>
              <a:xfrm>
                <a:off x="-2359275" y="3739650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0" y="0"/>
                    </a:moveTo>
                    <a:lnTo>
                      <a:pt x="270" y="320"/>
                    </a:lnTo>
                    <a:lnTo>
                      <a:pt x="2739" y="531"/>
                    </a:lnTo>
                    <a:lnTo>
                      <a:pt x="3038" y="554"/>
                    </a:lnTo>
                    <a:lnTo>
                      <a:pt x="5805" y="792"/>
                    </a:lnTo>
                    <a:lnTo>
                      <a:pt x="5538" y="473"/>
                    </a:lnTo>
                    <a:lnTo>
                      <a:pt x="3063" y="259"/>
                    </a:lnTo>
                    <a:lnTo>
                      <a:pt x="2768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71"/>
              <p:cNvSpPr/>
              <p:nvPr/>
            </p:nvSpPr>
            <p:spPr>
              <a:xfrm>
                <a:off x="-2269325" y="3846725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1" y="0"/>
                    </a:moveTo>
                    <a:lnTo>
                      <a:pt x="269" y="319"/>
                    </a:lnTo>
                    <a:lnTo>
                      <a:pt x="2743" y="529"/>
                    </a:lnTo>
                    <a:lnTo>
                      <a:pt x="3038" y="554"/>
                    </a:lnTo>
                    <a:lnTo>
                      <a:pt x="5806" y="792"/>
                    </a:lnTo>
                    <a:lnTo>
                      <a:pt x="5806" y="792"/>
                    </a:lnTo>
                    <a:lnTo>
                      <a:pt x="5540" y="473"/>
                    </a:lnTo>
                    <a:lnTo>
                      <a:pt x="3062" y="261"/>
                    </a:lnTo>
                    <a:lnTo>
                      <a:pt x="2770" y="236"/>
                    </a:lnTo>
                    <a:lnTo>
                      <a:pt x="2768" y="2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71"/>
              <p:cNvSpPr/>
              <p:nvPr/>
            </p:nvSpPr>
            <p:spPr>
              <a:xfrm>
                <a:off x="-2179925" y="3953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1" y="1"/>
                    </a:moveTo>
                    <a:lnTo>
                      <a:pt x="270" y="321"/>
                    </a:lnTo>
                    <a:lnTo>
                      <a:pt x="2740" y="531"/>
                    </a:lnTo>
                    <a:lnTo>
                      <a:pt x="3036" y="555"/>
                    </a:lnTo>
                    <a:lnTo>
                      <a:pt x="5806" y="792"/>
                    </a:lnTo>
                    <a:lnTo>
                      <a:pt x="5538" y="474"/>
                    </a:lnTo>
                    <a:lnTo>
                      <a:pt x="3064" y="260"/>
                    </a:lnTo>
                    <a:lnTo>
                      <a:pt x="2767" y="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71"/>
              <p:cNvSpPr/>
              <p:nvPr/>
            </p:nvSpPr>
            <p:spPr>
              <a:xfrm>
                <a:off x="-2089950" y="40601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8" y="320"/>
                    </a:lnTo>
                    <a:lnTo>
                      <a:pt x="2741" y="530"/>
                    </a:lnTo>
                    <a:lnTo>
                      <a:pt x="3037" y="555"/>
                    </a:lnTo>
                    <a:lnTo>
                      <a:pt x="5805" y="792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59" y="262"/>
                    </a:lnTo>
                    <a:lnTo>
                      <a:pt x="2770" y="238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71"/>
              <p:cNvSpPr/>
              <p:nvPr/>
            </p:nvSpPr>
            <p:spPr>
              <a:xfrm>
                <a:off x="-1989525" y="41796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70" y="323"/>
                    </a:lnTo>
                    <a:lnTo>
                      <a:pt x="2739" y="533"/>
                    </a:lnTo>
                    <a:lnTo>
                      <a:pt x="3036" y="556"/>
                    </a:lnTo>
                    <a:lnTo>
                      <a:pt x="5805" y="792"/>
                    </a:lnTo>
                    <a:lnTo>
                      <a:pt x="5537" y="473"/>
                    </a:lnTo>
                    <a:lnTo>
                      <a:pt x="3061" y="262"/>
                    </a:lnTo>
                    <a:lnTo>
                      <a:pt x="2766" y="2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71"/>
              <p:cNvSpPr/>
              <p:nvPr/>
            </p:nvSpPr>
            <p:spPr>
              <a:xfrm>
                <a:off x="-1899575" y="4286800"/>
                <a:ext cx="1451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1" extrusionOk="0">
                    <a:moveTo>
                      <a:pt x="0" y="0"/>
                    </a:moveTo>
                    <a:lnTo>
                      <a:pt x="268" y="319"/>
                    </a:lnTo>
                    <a:lnTo>
                      <a:pt x="2741" y="529"/>
                    </a:lnTo>
                    <a:lnTo>
                      <a:pt x="3036" y="554"/>
                    </a:lnTo>
                    <a:lnTo>
                      <a:pt x="5805" y="790"/>
                    </a:lnTo>
                    <a:lnTo>
                      <a:pt x="5538" y="473"/>
                    </a:lnTo>
                    <a:lnTo>
                      <a:pt x="3060" y="261"/>
                    </a:lnTo>
                    <a:lnTo>
                      <a:pt x="2768" y="236"/>
                    </a:lnTo>
                    <a:lnTo>
                      <a:pt x="2766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71"/>
              <p:cNvSpPr/>
              <p:nvPr/>
            </p:nvSpPr>
            <p:spPr>
              <a:xfrm>
                <a:off x="-2522875" y="3448000"/>
                <a:ext cx="803650" cy="939500"/>
              </a:xfrm>
              <a:custGeom>
                <a:avLst/>
                <a:gdLst/>
                <a:ahLst/>
                <a:cxnLst/>
                <a:rect l="l" t="t" r="r" b="b"/>
                <a:pathLst>
                  <a:path w="32146" h="37580" extrusionOk="0">
                    <a:moveTo>
                      <a:pt x="1885" y="0"/>
                    </a:moveTo>
                    <a:lnTo>
                      <a:pt x="0" y="1583"/>
                    </a:lnTo>
                    <a:lnTo>
                      <a:pt x="29653" y="36876"/>
                    </a:lnTo>
                    <a:cubicBezTo>
                      <a:pt x="30032" y="37330"/>
                      <a:pt x="30587" y="37579"/>
                      <a:pt x="31158" y="37579"/>
                    </a:cubicBezTo>
                    <a:cubicBezTo>
                      <a:pt x="31363" y="37579"/>
                      <a:pt x="31570" y="37547"/>
                      <a:pt x="31771" y="37481"/>
                    </a:cubicBezTo>
                    <a:cubicBezTo>
                      <a:pt x="32146" y="36773"/>
                      <a:pt x="32053" y="35906"/>
                      <a:pt x="31536" y="35295"/>
                    </a:cubicBezTo>
                    <a:lnTo>
                      <a:pt x="1885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71"/>
              <p:cNvSpPr/>
              <p:nvPr/>
            </p:nvSpPr>
            <p:spPr>
              <a:xfrm>
                <a:off x="-2682150" y="3280825"/>
                <a:ext cx="179800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272" extrusionOk="0">
                    <a:moveTo>
                      <a:pt x="822" y="1"/>
                    </a:moveTo>
                    <a:lnTo>
                      <a:pt x="0" y="691"/>
                    </a:lnTo>
                    <a:lnTo>
                      <a:pt x="6370" y="8272"/>
                    </a:lnTo>
                    <a:lnTo>
                      <a:pt x="7192" y="758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71"/>
              <p:cNvSpPr/>
              <p:nvPr/>
            </p:nvSpPr>
            <p:spPr>
              <a:xfrm>
                <a:off x="-3012700" y="3014925"/>
                <a:ext cx="433450" cy="379725"/>
              </a:xfrm>
              <a:custGeom>
                <a:avLst/>
                <a:gdLst/>
                <a:ahLst/>
                <a:cxnLst/>
                <a:rect l="l" t="t" r="r" b="b"/>
                <a:pathLst>
                  <a:path w="17338" h="15189" extrusionOk="0">
                    <a:moveTo>
                      <a:pt x="5761" y="1"/>
                    </a:moveTo>
                    <a:cubicBezTo>
                      <a:pt x="4014" y="1"/>
                      <a:pt x="2507" y="674"/>
                      <a:pt x="1621" y="2028"/>
                    </a:cubicBezTo>
                    <a:cubicBezTo>
                      <a:pt x="1" y="4506"/>
                      <a:pt x="984" y="8452"/>
                      <a:pt x="3770" y="11462"/>
                    </a:cubicBezTo>
                    <a:cubicBezTo>
                      <a:pt x="4204" y="11930"/>
                      <a:pt x="4670" y="12366"/>
                      <a:pt x="5168" y="12762"/>
                    </a:cubicBezTo>
                    <a:cubicBezTo>
                      <a:pt x="6648" y="13950"/>
                      <a:pt x="8243" y="14708"/>
                      <a:pt x="9751" y="15020"/>
                    </a:cubicBezTo>
                    <a:cubicBezTo>
                      <a:pt x="10290" y="15132"/>
                      <a:pt x="10817" y="15189"/>
                      <a:pt x="11325" y="15189"/>
                    </a:cubicBezTo>
                    <a:cubicBezTo>
                      <a:pt x="13075" y="15189"/>
                      <a:pt x="14585" y="14517"/>
                      <a:pt x="15472" y="13159"/>
                    </a:cubicBezTo>
                    <a:cubicBezTo>
                      <a:pt x="17338" y="10308"/>
                      <a:pt x="15746" y="5501"/>
                      <a:pt x="11924" y="2428"/>
                    </a:cubicBezTo>
                    <a:cubicBezTo>
                      <a:pt x="11275" y="1905"/>
                      <a:pt x="10573" y="1447"/>
                      <a:pt x="9831" y="1066"/>
                    </a:cubicBezTo>
                    <a:cubicBezTo>
                      <a:pt x="8761" y="518"/>
                      <a:pt x="7682" y="183"/>
                      <a:pt x="6656" y="57"/>
                    </a:cubicBezTo>
                    <a:cubicBezTo>
                      <a:pt x="6352" y="20"/>
                      <a:pt x="6053" y="1"/>
                      <a:pt x="5761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71"/>
              <p:cNvSpPr/>
              <p:nvPr/>
            </p:nvSpPr>
            <p:spPr>
              <a:xfrm>
                <a:off x="-2918425" y="3016350"/>
                <a:ext cx="248000" cy="37412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14965" extrusionOk="0">
                    <a:moveTo>
                      <a:pt x="2884" y="0"/>
                    </a:moveTo>
                    <a:lnTo>
                      <a:pt x="2884" y="0"/>
                    </a:lnTo>
                    <a:cubicBezTo>
                      <a:pt x="3223" y="1176"/>
                      <a:pt x="3650" y="2346"/>
                      <a:pt x="3828" y="3485"/>
                    </a:cubicBezTo>
                    <a:cubicBezTo>
                      <a:pt x="3936" y="4183"/>
                      <a:pt x="3960" y="4898"/>
                      <a:pt x="3826" y="5597"/>
                    </a:cubicBezTo>
                    <a:cubicBezTo>
                      <a:pt x="3682" y="6339"/>
                      <a:pt x="3335" y="7017"/>
                      <a:pt x="2907" y="7632"/>
                    </a:cubicBezTo>
                    <a:cubicBezTo>
                      <a:pt x="2040" y="8883"/>
                      <a:pt x="855" y="9892"/>
                      <a:pt x="102" y="11226"/>
                    </a:cubicBezTo>
                    <a:cubicBezTo>
                      <a:pt x="67" y="11285"/>
                      <a:pt x="35" y="11346"/>
                      <a:pt x="1" y="11407"/>
                    </a:cubicBezTo>
                    <a:cubicBezTo>
                      <a:pt x="433" y="11875"/>
                      <a:pt x="899" y="12309"/>
                      <a:pt x="1397" y="12707"/>
                    </a:cubicBezTo>
                    <a:cubicBezTo>
                      <a:pt x="2877" y="13895"/>
                      <a:pt x="4472" y="14651"/>
                      <a:pt x="5980" y="14964"/>
                    </a:cubicBezTo>
                    <a:cubicBezTo>
                      <a:pt x="6080" y="14449"/>
                      <a:pt x="6273" y="13951"/>
                      <a:pt x="6514" y="13487"/>
                    </a:cubicBezTo>
                    <a:cubicBezTo>
                      <a:pt x="7270" y="12024"/>
                      <a:pt x="8456" y="10788"/>
                      <a:pt x="8953" y="9192"/>
                    </a:cubicBezTo>
                    <a:cubicBezTo>
                      <a:pt x="9919" y="6066"/>
                      <a:pt x="7419" y="3604"/>
                      <a:pt x="6060" y="1009"/>
                    </a:cubicBezTo>
                    <a:cubicBezTo>
                      <a:pt x="4990" y="461"/>
                      <a:pt x="3911" y="124"/>
                      <a:pt x="2884" y="0"/>
                    </a:cubicBezTo>
                    <a:close/>
                  </a:path>
                </a:pathLst>
              </a:custGeom>
              <a:solidFill>
                <a:srgbClr val="D7FF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71"/>
              <p:cNvSpPr/>
              <p:nvPr/>
            </p:nvSpPr>
            <p:spPr>
              <a:xfrm>
                <a:off x="-3010700" y="3002250"/>
                <a:ext cx="445275" cy="405100"/>
              </a:xfrm>
              <a:custGeom>
                <a:avLst/>
                <a:gdLst/>
                <a:ahLst/>
                <a:cxnLst/>
                <a:rect l="l" t="t" r="r" b="b"/>
                <a:pathLst>
                  <a:path w="17811" h="16204" extrusionOk="0">
                    <a:moveTo>
                      <a:pt x="5788" y="1014"/>
                    </a:moveTo>
                    <a:cubicBezTo>
                      <a:pt x="5871" y="1014"/>
                      <a:pt x="5956" y="1015"/>
                      <a:pt x="6041" y="1018"/>
                    </a:cubicBezTo>
                    <a:cubicBezTo>
                      <a:pt x="7875" y="1091"/>
                      <a:pt x="9848" y="1905"/>
                      <a:pt x="11598" y="3312"/>
                    </a:cubicBezTo>
                    <a:cubicBezTo>
                      <a:pt x="15183" y="6193"/>
                      <a:pt x="16695" y="10688"/>
                      <a:pt x="14968" y="13328"/>
                    </a:cubicBezTo>
                    <a:cubicBezTo>
                      <a:pt x="14180" y="14536"/>
                      <a:pt x="12829" y="15191"/>
                      <a:pt x="11148" y="15191"/>
                    </a:cubicBezTo>
                    <a:cubicBezTo>
                      <a:pt x="11063" y="15191"/>
                      <a:pt x="10978" y="15189"/>
                      <a:pt x="10892" y="15186"/>
                    </a:cubicBezTo>
                    <a:cubicBezTo>
                      <a:pt x="9058" y="15115"/>
                      <a:pt x="7085" y="14300"/>
                      <a:pt x="5334" y="12893"/>
                    </a:cubicBezTo>
                    <a:cubicBezTo>
                      <a:pt x="3583" y="11486"/>
                      <a:pt x="2271" y="9659"/>
                      <a:pt x="1641" y="7751"/>
                    </a:cubicBezTo>
                    <a:cubicBezTo>
                      <a:pt x="1021" y="5874"/>
                      <a:pt x="1134" y="4142"/>
                      <a:pt x="1963" y="2876"/>
                    </a:cubicBezTo>
                    <a:cubicBezTo>
                      <a:pt x="2171" y="2556"/>
                      <a:pt x="2426" y="2268"/>
                      <a:pt x="2717" y="2024"/>
                    </a:cubicBezTo>
                    <a:cubicBezTo>
                      <a:pt x="3503" y="1363"/>
                      <a:pt x="4556" y="1014"/>
                      <a:pt x="5788" y="1014"/>
                    </a:cubicBezTo>
                    <a:close/>
                    <a:moveTo>
                      <a:pt x="5580" y="1"/>
                    </a:moveTo>
                    <a:cubicBezTo>
                      <a:pt x="3626" y="1"/>
                      <a:pt x="2049" y="776"/>
                      <a:pt x="1119" y="2198"/>
                    </a:cubicBezTo>
                    <a:cubicBezTo>
                      <a:pt x="143" y="3691"/>
                      <a:pt x="0" y="5713"/>
                      <a:pt x="721" y="7891"/>
                    </a:cubicBezTo>
                    <a:cubicBezTo>
                      <a:pt x="1431" y="10035"/>
                      <a:pt x="2893" y="12078"/>
                      <a:pt x="4843" y="13645"/>
                    </a:cubicBezTo>
                    <a:cubicBezTo>
                      <a:pt x="6792" y="15212"/>
                      <a:pt x="8998" y="16118"/>
                      <a:pt x="11056" y="16198"/>
                    </a:cubicBezTo>
                    <a:cubicBezTo>
                      <a:pt x="11154" y="16202"/>
                      <a:pt x="11251" y="16204"/>
                      <a:pt x="11347" y="16204"/>
                    </a:cubicBezTo>
                    <a:cubicBezTo>
                      <a:pt x="12773" y="16204"/>
                      <a:pt x="13996" y="15793"/>
                      <a:pt x="14915" y="15022"/>
                    </a:cubicBezTo>
                    <a:cubicBezTo>
                      <a:pt x="15263" y="14730"/>
                      <a:pt x="15564" y="14388"/>
                      <a:pt x="15812" y="14008"/>
                    </a:cubicBezTo>
                    <a:cubicBezTo>
                      <a:pt x="17810" y="10951"/>
                      <a:pt x="16141" y="5815"/>
                      <a:pt x="12090" y="2559"/>
                    </a:cubicBezTo>
                    <a:cubicBezTo>
                      <a:pt x="10141" y="993"/>
                      <a:pt x="7934" y="86"/>
                      <a:pt x="5875" y="7"/>
                    </a:cubicBezTo>
                    <a:cubicBezTo>
                      <a:pt x="5776" y="3"/>
                      <a:pt x="5677" y="1"/>
                      <a:pt x="5580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71"/>
              <p:cNvSpPr/>
              <p:nvPr/>
            </p:nvSpPr>
            <p:spPr>
              <a:xfrm>
                <a:off x="-2449275" y="3654975"/>
                <a:ext cx="191325" cy="208925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8357" extrusionOk="0">
                    <a:moveTo>
                      <a:pt x="766" y="0"/>
                    </a:moveTo>
                    <a:cubicBezTo>
                      <a:pt x="758" y="0"/>
                      <a:pt x="749" y="0"/>
                      <a:pt x="741" y="1"/>
                    </a:cubicBezTo>
                    <a:cubicBezTo>
                      <a:pt x="160" y="23"/>
                      <a:pt x="1" y="652"/>
                      <a:pt x="124" y="1124"/>
                    </a:cubicBezTo>
                    <a:cubicBezTo>
                      <a:pt x="206" y="1424"/>
                      <a:pt x="343" y="1714"/>
                      <a:pt x="460" y="2004"/>
                    </a:cubicBezTo>
                    <a:cubicBezTo>
                      <a:pt x="589" y="2323"/>
                      <a:pt x="717" y="2645"/>
                      <a:pt x="846" y="2967"/>
                    </a:cubicBezTo>
                    <a:cubicBezTo>
                      <a:pt x="863" y="3001"/>
                      <a:pt x="877" y="3036"/>
                      <a:pt x="892" y="3072"/>
                    </a:cubicBezTo>
                    <a:cubicBezTo>
                      <a:pt x="1282" y="4438"/>
                      <a:pt x="1814" y="5762"/>
                      <a:pt x="2772" y="6834"/>
                    </a:cubicBezTo>
                    <a:cubicBezTo>
                      <a:pt x="3073" y="7179"/>
                      <a:pt x="3416" y="7484"/>
                      <a:pt x="3794" y="7743"/>
                    </a:cubicBezTo>
                    <a:cubicBezTo>
                      <a:pt x="4180" y="8006"/>
                      <a:pt x="4609" y="8240"/>
                      <a:pt x="5070" y="8328"/>
                    </a:cubicBezTo>
                    <a:cubicBezTo>
                      <a:pt x="5169" y="8347"/>
                      <a:pt x="5269" y="8357"/>
                      <a:pt x="5368" y="8357"/>
                    </a:cubicBezTo>
                    <a:cubicBezTo>
                      <a:pt x="5715" y="8357"/>
                      <a:pt x="6055" y="8239"/>
                      <a:pt x="6331" y="8018"/>
                    </a:cubicBezTo>
                    <a:cubicBezTo>
                      <a:pt x="6673" y="7746"/>
                      <a:pt x="6917" y="7372"/>
                      <a:pt x="7148" y="7004"/>
                    </a:cubicBezTo>
                    <a:cubicBezTo>
                      <a:pt x="7385" y="6624"/>
                      <a:pt x="7653" y="6063"/>
                      <a:pt x="7263" y="5679"/>
                    </a:cubicBezTo>
                    <a:cubicBezTo>
                      <a:pt x="7133" y="5551"/>
                      <a:pt x="6991" y="5501"/>
                      <a:pt x="6847" y="5501"/>
                    </a:cubicBezTo>
                    <a:cubicBezTo>
                      <a:pt x="6700" y="5501"/>
                      <a:pt x="6551" y="5553"/>
                      <a:pt x="6411" y="5629"/>
                    </a:cubicBezTo>
                    <a:cubicBezTo>
                      <a:pt x="6585" y="5323"/>
                      <a:pt x="6763" y="5018"/>
                      <a:pt x="6938" y="4712"/>
                    </a:cubicBezTo>
                    <a:cubicBezTo>
                      <a:pt x="7126" y="4384"/>
                      <a:pt x="7392" y="3889"/>
                      <a:pt x="7026" y="3572"/>
                    </a:cubicBezTo>
                    <a:cubicBezTo>
                      <a:pt x="6920" y="3480"/>
                      <a:pt x="6798" y="3444"/>
                      <a:pt x="6672" y="3444"/>
                    </a:cubicBezTo>
                    <a:cubicBezTo>
                      <a:pt x="6425" y="3444"/>
                      <a:pt x="6162" y="3583"/>
                      <a:pt x="5975" y="3719"/>
                    </a:cubicBezTo>
                    <a:cubicBezTo>
                      <a:pt x="5807" y="3845"/>
                      <a:pt x="5653" y="3989"/>
                      <a:pt x="5519" y="4150"/>
                    </a:cubicBezTo>
                    <a:cubicBezTo>
                      <a:pt x="5607" y="3746"/>
                      <a:pt x="5699" y="3345"/>
                      <a:pt x="5787" y="2943"/>
                    </a:cubicBezTo>
                    <a:cubicBezTo>
                      <a:pt x="5883" y="2511"/>
                      <a:pt x="6051" y="1936"/>
                      <a:pt x="5645" y="1606"/>
                    </a:cubicBezTo>
                    <a:cubicBezTo>
                      <a:pt x="5535" y="1516"/>
                      <a:pt x="5421" y="1479"/>
                      <a:pt x="5306" y="1479"/>
                    </a:cubicBezTo>
                    <a:cubicBezTo>
                      <a:pt x="5004" y="1479"/>
                      <a:pt x="4706" y="1738"/>
                      <a:pt x="4519" y="1967"/>
                    </a:cubicBezTo>
                    <a:cubicBezTo>
                      <a:pt x="4400" y="2113"/>
                      <a:pt x="4297" y="2272"/>
                      <a:pt x="4212" y="2440"/>
                    </a:cubicBezTo>
                    <a:cubicBezTo>
                      <a:pt x="4228" y="2241"/>
                      <a:pt x="4245" y="2045"/>
                      <a:pt x="4260" y="1846"/>
                    </a:cubicBezTo>
                    <a:cubicBezTo>
                      <a:pt x="4292" y="1472"/>
                      <a:pt x="4382" y="921"/>
                      <a:pt x="3963" y="714"/>
                    </a:cubicBezTo>
                    <a:cubicBezTo>
                      <a:pt x="3893" y="680"/>
                      <a:pt x="3825" y="665"/>
                      <a:pt x="3757" y="665"/>
                    </a:cubicBezTo>
                    <a:cubicBezTo>
                      <a:pt x="3453" y="665"/>
                      <a:pt x="3182" y="972"/>
                      <a:pt x="3007" y="1196"/>
                    </a:cubicBezTo>
                    <a:cubicBezTo>
                      <a:pt x="2858" y="1385"/>
                      <a:pt x="2684" y="1911"/>
                      <a:pt x="2584" y="2124"/>
                    </a:cubicBezTo>
                    <a:cubicBezTo>
                      <a:pt x="2424" y="1796"/>
                      <a:pt x="2160" y="1326"/>
                      <a:pt x="1936" y="1001"/>
                    </a:cubicBezTo>
                    <a:cubicBezTo>
                      <a:pt x="1657" y="597"/>
                      <a:pt x="1300" y="0"/>
                      <a:pt x="766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71"/>
              <p:cNvSpPr/>
              <p:nvPr/>
            </p:nvSpPr>
            <p:spPr>
              <a:xfrm>
                <a:off x="-2189200" y="3046100"/>
                <a:ext cx="793150" cy="598450"/>
              </a:xfrm>
              <a:custGeom>
                <a:avLst/>
                <a:gdLst/>
                <a:ahLst/>
                <a:cxnLst/>
                <a:rect l="l" t="t" r="r" b="b"/>
                <a:pathLst>
                  <a:path w="31726" h="23938" extrusionOk="0">
                    <a:moveTo>
                      <a:pt x="21287" y="0"/>
                    </a:moveTo>
                    <a:cubicBezTo>
                      <a:pt x="18151" y="2280"/>
                      <a:pt x="14536" y="3808"/>
                      <a:pt x="10716" y="4471"/>
                    </a:cubicBezTo>
                    <a:cubicBezTo>
                      <a:pt x="10287" y="4545"/>
                      <a:pt x="9834" y="4602"/>
                      <a:pt x="9390" y="4602"/>
                    </a:cubicBezTo>
                    <a:cubicBezTo>
                      <a:pt x="8647" y="4602"/>
                      <a:pt x="7930" y="4445"/>
                      <a:pt x="7392" y="3953"/>
                    </a:cubicBezTo>
                    <a:cubicBezTo>
                      <a:pt x="6835" y="3442"/>
                      <a:pt x="6597" y="2653"/>
                      <a:pt x="6606" y="1897"/>
                    </a:cubicBezTo>
                    <a:lnTo>
                      <a:pt x="6606" y="1897"/>
                    </a:lnTo>
                    <a:cubicBezTo>
                      <a:pt x="5253" y="2942"/>
                      <a:pt x="3548" y="3527"/>
                      <a:pt x="1840" y="3527"/>
                    </a:cubicBezTo>
                    <a:cubicBezTo>
                      <a:pt x="1787" y="3527"/>
                      <a:pt x="1735" y="3527"/>
                      <a:pt x="1682" y="3525"/>
                    </a:cubicBezTo>
                    <a:cubicBezTo>
                      <a:pt x="1035" y="5602"/>
                      <a:pt x="477" y="7708"/>
                      <a:pt x="274" y="9871"/>
                    </a:cubicBezTo>
                    <a:cubicBezTo>
                      <a:pt x="1" y="12810"/>
                      <a:pt x="431" y="15910"/>
                      <a:pt x="2053" y="18378"/>
                    </a:cubicBezTo>
                    <a:cubicBezTo>
                      <a:pt x="3435" y="20483"/>
                      <a:pt x="5592" y="21995"/>
                      <a:pt x="7940" y="22900"/>
                    </a:cubicBezTo>
                    <a:cubicBezTo>
                      <a:pt x="9739" y="23593"/>
                      <a:pt x="11667" y="23937"/>
                      <a:pt x="13596" y="23937"/>
                    </a:cubicBezTo>
                    <a:cubicBezTo>
                      <a:pt x="14960" y="23937"/>
                      <a:pt x="16324" y="23765"/>
                      <a:pt x="17643" y="23422"/>
                    </a:cubicBezTo>
                    <a:cubicBezTo>
                      <a:pt x="19143" y="23032"/>
                      <a:pt x="20573" y="22417"/>
                      <a:pt x="21885" y="21596"/>
                    </a:cubicBezTo>
                    <a:cubicBezTo>
                      <a:pt x="24748" y="19813"/>
                      <a:pt x="27033" y="17102"/>
                      <a:pt x="28270" y="13961"/>
                    </a:cubicBezTo>
                    <a:cubicBezTo>
                      <a:pt x="29311" y="13520"/>
                      <a:pt x="30188" y="12769"/>
                      <a:pt x="30787" y="11812"/>
                    </a:cubicBezTo>
                    <a:cubicBezTo>
                      <a:pt x="31449" y="10739"/>
                      <a:pt x="31726" y="9471"/>
                      <a:pt x="31566" y="8220"/>
                    </a:cubicBezTo>
                    <a:cubicBezTo>
                      <a:pt x="31441" y="7254"/>
                      <a:pt x="30988" y="6253"/>
                      <a:pt x="30119" y="5810"/>
                    </a:cubicBezTo>
                    <a:cubicBezTo>
                      <a:pt x="29829" y="5667"/>
                      <a:pt x="29510" y="5593"/>
                      <a:pt x="29187" y="5593"/>
                    </a:cubicBezTo>
                    <a:cubicBezTo>
                      <a:pt x="29148" y="5593"/>
                      <a:pt x="29108" y="5594"/>
                      <a:pt x="29068" y="5597"/>
                    </a:cubicBezTo>
                    <a:cubicBezTo>
                      <a:pt x="28668" y="5619"/>
                      <a:pt x="28283" y="5754"/>
                      <a:pt x="27958" y="5985"/>
                    </a:cubicBezTo>
                    <a:cubicBezTo>
                      <a:pt x="27400" y="6391"/>
                      <a:pt x="27073" y="7095"/>
                      <a:pt x="27109" y="7783"/>
                    </a:cubicBezTo>
                    <a:cubicBezTo>
                      <a:pt x="25516" y="7264"/>
                      <a:pt x="24083" y="6263"/>
                      <a:pt x="23056" y="4939"/>
                    </a:cubicBezTo>
                    <a:cubicBezTo>
                      <a:pt x="21960" y="3520"/>
                      <a:pt x="21339" y="1792"/>
                      <a:pt x="21287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71"/>
              <p:cNvSpPr/>
              <p:nvPr/>
            </p:nvSpPr>
            <p:spPr>
              <a:xfrm>
                <a:off x="-1905650" y="3434900"/>
                <a:ext cx="2168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6005" extrusionOk="0">
                    <a:moveTo>
                      <a:pt x="6978" y="0"/>
                    </a:moveTo>
                    <a:cubicBezTo>
                      <a:pt x="6765" y="0"/>
                      <a:pt x="6531" y="70"/>
                      <a:pt x="6275" y="185"/>
                    </a:cubicBezTo>
                    <a:cubicBezTo>
                      <a:pt x="5565" y="500"/>
                      <a:pt x="4691" y="1165"/>
                      <a:pt x="3643" y="1636"/>
                    </a:cubicBezTo>
                    <a:cubicBezTo>
                      <a:pt x="2648" y="2085"/>
                      <a:pt x="1676" y="2278"/>
                      <a:pt x="1026" y="2551"/>
                    </a:cubicBezTo>
                    <a:lnTo>
                      <a:pt x="1026" y="2553"/>
                    </a:lnTo>
                    <a:cubicBezTo>
                      <a:pt x="326" y="2846"/>
                      <a:pt x="1" y="3231"/>
                      <a:pt x="404" y="4127"/>
                    </a:cubicBezTo>
                    <a:cubicBezTo>
                      <a:pt x="946" y="5327"/>
                      <a:pt x="2212" y="6004"/>
                      <a:pt x="3625" y="6004"/>
                    </a:cubicBezTo>
                    <a:cubicBezTo>
                      <a:pt x="3931" y="6004"/>
                      <a:pt x="4244" y="5972"/>
                      <a:pt x="4559" y="5907"/>
                    </a:cubicBezTo>
                    <a:cubicBezTo>
                      <a:pt x="4906" y="5834"/>
                      <a:pt x="5245" y="5724"/>
                      <a:pt x="5569" y="5578"/>
                    </a:cubicBezTo>
                    <a:cubicBezTo>
                      <a:pt x="7625" y="4649"/>
                      <a:pt x="8672" y="2511"/>
                      <a:pt x="7913" y="782"/>
                    </a:cubicBezTo>
                    <a:cubicBezTo>
                      <a:pt x="7908" y="770"/>
                      <a:pt x="7903" y="760"/>
                      <a:pt x="7897" y="750"/>
                    </a:cubicBezTo>
                    <a:cubicBezTo>
                      <a:pt x="7653" y="208"/>
                      <a:pt x="7347" y="0"/>
                      <a:pt x="6978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71"/>
              <p:cNvSpPr/>
              <p:nvPr/>
            </p:nvSpPr>
            <p:spPr>
              <a:xfrm>
                <a:off x="-1880000" y="3439525"/>
                <a:ext cx="131250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3005" extrusionOk="0">
                    <a:moveTo>
                      <a:pt x="5249" y="0"/>
                    </a:moveTo>
                    <a:lnTo>
                      <a:pt x="5249" y="0"/>
                    </a:lnTo>
                    <a:cubicBezTo>
                      <a:pt x="4539" y="315"/>
                      <a:pt x="3665" y="980"/>
                      <a:pt x="2617" y="1449"/>
                    </a:cubicBezTo>
                    <a:cubicBezTo>
                      <a:pt x="1622" y="1900"/>
                      <a:pt x="650" y="2093"/>
                      <a:pt x="0" y="2366"/>
                    </a:cubicBezTo>
                    <a:lnTo>
                      <a:pt x="0" y="2368"/>
                    </a:lnTo>
                    <a:cubicBezTo>
                      <a:pt x="0" y="2368"/>
                      <a:pt x="553" y="3005"/>
                      <a:pt x="1744" y="3005"/>
                    </a:cubicBezTo>
                    <a:cubicBezTo>
                      <a:pt x="2087" y="3005"/>
                      <a:pt x="2484" y="2952"/>
                      <a:pt x="2936" y="2815"/>
                    </a:cubicBezTo>
                    <a:cubicBezTo>
                      <a:pt x="4912" y="2220"/>
                      <a:pt x="5236" y="95"/>
                      <a:pt x="5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71"/>
              <p:cNvSpPr/>
              <p:nvPr/>
            </p:nvSpPr>
            <p:spPr>
              <a:xfrm>
                <a:off x="-1792975" y="3454425"/>
                <a:ext cx="10410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127" extrusionOk="0">
                    <a:moveTo>
                      <a:pt x="3406" y="1"/>
                    </a:moveTo>
                    <a:lnTo>
                      <a:pt x="3406" y="1"/>
                    </a:lnTo>
                    <a:cubicBezTo>
                      <a:pt x="282" y="1291"/>
                      <a:pt x="1" y="3924"/>
                      <a:pt x="52" y="5126"/>
                    </a:cubicBezTo>
                    <a:cubicBezTo>
                      <a:pt x="399" y="5053"/>
                      <a:pt x="738" y="4943"/>
                      <a:pt x="1062" y="4797"/>
                    </a:cubicBezTo>
                    <a:cubicBezTo>
                      <a:pt x="3118" y="3868"/>
                      <a:pt x="4163" y="1730"/>
                      <a:pt x="340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71"/>
              <p:cNvSpPr/>
              <p:nvPr/>
            </p:nvSpPr>
            <p:spPr>
              <a:xfrm>
                <a:off x="-1917800" y="3166750"/>
                <a:ext cx="183575" cy="232700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9308" extrusionOk="0">
                    <a:moveTo>
                      <a:pt x="3347" y="0"/>
                    </a:moveTo>
                    <a:cubicBezTo>
                      <a:pt x="3237" y="0"/>
                      <a:pt x="3127" y="7"/>
                      <a:pt x="3016" y="21"/>
                    </a:cubicBezTo>
                    <a:cubicBezTo>
                      <a:pt x="1231" y="249"/>
                      <a:pt x="1" y="2265"/>
                      <a:pt x="126" y="4630"/>
                    </a:cubicBezTo>
                    <a:cubicBezTo>
                      <a:pt x="136" y="4782"/>
                      <a:pt x="148" y="4938"/>
                      <a:pt x="168" y="5096"/>
                    </a:cubicBezTo>
                    <a:cubicBezTo>
                      <a:pt x="476" y="7503"/>
                      <a:pt x="2095" y="9307"/>
                      <a:pt x="3869" y="9307"/>
                    </a:cubicBezTo>
                    <a:cubicBezTo>
                      <a:pt x="3979" y="9307"/>
                      <a:pt x="4091" y="9300"/>
                      <a:pt x="4202" y="9286"/>
                    </a:cubicBezTo>
                    <a:cubicBezTo>
                      <a:pt x="4372" y="9264"/>
                      <a:pt x="4541" y="9225"/>
                      <a:pt x="4704" y="9172"/>
                    </a:cubicBezTo>
                    <a:cubicBezTo>
                      <a:pt x="6319" y="8625"/>
                      <a:pt x="7343" y="6538"/>
                      <a:pt x="7046" y="4215"/>
                    </a:cubicBezTo>
                    <a:cubicBezTo>
                      <a:pt x="6740" y="1805"/>
                      <a:pt x="5120" y="0"/>
                      <a:pt x="3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71"/>
              <p:cNvSpPr/>
              <p:nvPr/>
            </p:nvSpPr>
            <p:spPr>
              <a:xfrm>
                <a:off x="-2152200" y="3185975"/>
                <a:ext cx="183625" cy="232650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9306" extrusionOk="0">
                    <a:moveTo>
                      <a:pt x="3345" y="1"/>
                    </a:moveTo>
                    <a:cubicBezTo>
                      <a:pt x="3235" y="1"/>
                      <a:pt x="3125" y="8"/>
                      <a:pt x="3014" y="22"/>
                    </a:cubicBezTo>
                    <a:cubicBezTo>
                      <a:pt x="1233" y="249"/>
                      <a:pt x="0" y="2266"/>
                      <a:pt x="128" y="4627"/>
                    </a:cubicBezTo>
                    <a:cubicBezTo>
                      <a:pt x="134" y="4783"/>
                      <a:pt x="148" y="4939"/>
                      <a:pt x="170" y="5093"/>
                    </a:cubicBezTo>
                    <a:cubicBezTo>
                      <a:pt x="478" y="7501"/>
                      <a:pt x="2095" y="9306"/>
                      <a:pt x="3867" y="9306"/>
                    </a:cubicBezTo>
                    <a:cubicBezTo>
                      <a:pt x="3978" y="9306"/>
                      <a:pt x="4089" y="9299"/>
                      <a:pt x="4200" y="9285"/>
                    </a:cubicBezTo>
                    <a:cubicBezTo>
                      <a:pt x="4372" y="9262"/>
                      <a:pt x="4541" y="9222"/>
                      <a:pt x="4705" y="9166"/>
                    </a:cubicBezTo>
                    <a:cubicBezTo>
                      <a:pt x="6319" y="8624"/>
                      <a:pt x="7344" y="6537"/>
                      <a:pt x="7048" y="4213"/>
                    </a:cubicBezTo>
                    <a:cubicBezTo>
                      <a:pt x="6737" y="1805"/>
                      <a:pt x="5119" y="1"/>
                      <a:pt x="3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71"/>
              <p:cNvSpPr/>
              <p:nvPr/>
            </p:nvSpPr>
            <p:spPr>
              <a:xfrm>
                <a:off x="-1914675" y="3247075"/>
                <a:ext cx="134150" cy="152350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6094" extrusionOk="0">
                    <a:moveTo>
                      <a:pt x="2243" y="1"/>
                    </a:moveTo>
                    <a:cubicBezTo>
                      <a:pt x="2143" y="1"/>
                      <a:pt x="2042" y="7"/>
                      <a:pt x="1942" y="20"/>
                    </a:cubicBezTo>
                    <a:cubicBezTo>
                      <a:pt x="1120" y="125"/>
                      <a:pt x="431" y="656"/>
                      <a:pt x="1" y="1417"/>
                    </a:cubicBezTo>
                    <a:cubicBezTo>
                      <a:pt x="11" y="1569"/>
                      <a:pt x="23" y="1725"/>
                      <a:pt x="43" y="1883"/>
                    </a:cubicBezTo>
                    <a:cubicBezTo>
                      <a:pt x="351" y="4290"/>
                      <a:pt x="1971" y="6094"/>
                      <a:pt x="3746" y="6094"/>
                    </a:cubicBezTo>
                    <a:cubicBezTo>
                      <a:pt x="3856" y="6094"/>
                      <a:pt x="3966" y="6087"/>
                      <a:pt x="4077" y="6073"/>
                    </a:cubicBezTo>
                    <a:cubicBezTo>
                      <a:pt x="4247" y="6049"/>
                      <a:pt x="4416" y="6010"/>
                      <a:pt x="4579" y="5957"/>
                    </a:cubicBezTo>
                    <a:cubicBezTo>
                      <a:pt x="5103" y="5234"/>
                      <a:pt x="5365" y="4230"/>
                      <a:pt x="5228" y="3164"/>
                    </a:cubicBezTo>
                    <a:cubicBezTo>
                      <a:pt x="4998" y="1352"/>
                      <a:pt x="3693" y="1"/>
                      <a:pt x="2243" y="1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71"/>
              <p:cNvSpPr/>
              <p:nvPr/>
            </p:nvSpPr>
            <p:spPr>
              <a:xfrm>
                <a:off x="-2149025" y="3266300"/>
                <a:ext cx="13405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6093" extrusionOk="0">
                    <a:moveTo>
                      <a:pt x="2237" y="0"/>
                    </a:moveTo>
                    <a:cubicBezTo>
                      <a:pt x="2138" y="0"/>
                      <a:pt x="2039" y="6"/>
                      <a:pt x="1939" y="19"/>
                    </a:cubicBezTo>
                    <a:cubicBezTo>
                      <a:pt x="1116" y="124"/>
                      <a:pt x="431" y="655"/>
                      <a:pt x="1" y="1414"/>
                    </a:cubicBezTo>
                    <a:cubicBezTo>
                      <a:pt x="7" y="1570"/>
                      <a:pt x="21" y="1726"/>
                      <a:pt x="43" y="1880"/>
                    </a:cubicBezTo>
                    <a:cubicBezTo>
                      <a:pt x="351" y="4288"/>
                      <a:pt x="1968" y="6093"/>
                      <a:pt x="3740" y="6093"/>
                    </a:cubicBezTo>
                    <a:cubicBezTo>
                      <a:pt x="3851" y="6093"/>
                      <a:pt x="3962" y="6086"/>
                      <a:pt x="4073" y="6072"/>
                    </a:cubicBezTo>
                    <a:cubicBezTo>
                      <a:pt x="4245" y="6049"/>
                      <a:pt x="4414" y="6009"/>
                      <a:pt x="4578" y="5953"/>
                    </a:cubicBezTo>
                    <a:cubicBezTo>
                      <a:pt x="5102" y="5233"/>
                      <a:pt x="5361" y="4233"/>
                      <a:pt x="5226" y="3170"/>
                    </a:cubicBezTo>
                    <a:cubicBezTo>
                      <a:pt x="4993" y="1351"/>
                      <a:pt x="3689" y="0"/>
                      <a:pt x="2237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71"/>
              <p:cNvSpPr/>
              <p:nvPr/>
            </p:nvSpPr>
            <p:spPr>
              <a:xfrm>
                <a:off x="-1994400" y="3387225"/>
                <a:ext cx="61425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359" extrusionOk="0">
                    <a:moveTo>
                      <a:pt x="2295" y="1"/>
                    </a:moveTo>
                    <a:cubicBezTo>
                      <a:pt x="2295" y="1"/>
                      <a:pt x="1420" y="970"/>
                      <a:pt x="710" y="1289"/>
                    </a:cubicBezTo>
                    <a:cubicBezTo>
                      <a:pt x="0" y="1607"/>
                      <a:pt x="115" y="3084"/>
                      <a:pt x="2032" y="3358"/>
                    </a:cubicBezTo>
                    <a:cubicBezTo>
                      <a:pt x="2032" y="3358"/>
                      <a:pt x="970" y="2585"/>
                      <a:pt x="1393" y="1907"/>
                    </a:cubicBezTo>
                    <a:cubicBezTo>
                      <a:pt x="1815" y="1229"/>
                      <a:pt x="2456" y="628"/>
                      <a:pt x="2295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71"/>
              <p:cNvSpPr/>
              <p:nvPr/>
            </p:nvSpPr>
            <p:spPr>
              <a:xfrm>
                <a:off x="-1748150" y="3586000"/>
                <a:ext cx="1197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791" h="2796" extrusionOk="0">
                    <a:moveTo>
                      <a:pt x="4245" y="0"/>
                    </a:moveTo>
                    <a:cubicBezTo>
                      <a:pt x="2931" y="821"/>
                      <a:pt x="1501" y="1436"/>
                      <a:pt x="1" y="1826"/>
                    </a:cubicBezTo>
                    <a:lnTo>
                      <a:pt x="74" y="2163"/>
                    </a:lnTo>
                    <a:cubicBezTo>
                      <a:pt x="114" y="2350"/>
                      <a:pt x="152" y="2534"/>
                      <a:pt x="192" y="2722"/>
                    </a:cubicBezTo>
                    <a:lnTo>
                      <a:pt x="189" y="2788"/>
                    </a:lnTo>
                    <a:cubicBezTo>
                      <a:pt x="287" y="2793"/>
                      <a:pt x="384" y="2796"/>
                      <a:pt x="482" y="2796"/>
                    </a:cubicBezTo>
                    <a:cubicBezTo>
                      <a:pt x="2081" y="2796"/>
                      <a:pt x="3676" y="2135"/>
                      <a:pt x="4791" y="990"/>
                    </a:cubicBezTo>
                    <a:lnTo>
                      <a:pt x="4735" y="885"/>
                    </a:lnTo>
                    <a:cubicBezTo>
                      <a:pt x="4570" y="592"/>
                      <a:pt x="4408" y="294"/>
                      <a:pt x="4245" y="0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71"/>
              <p:cNvSpPr/>
              <p:nvPr/>
            </p:nvSpPr>
            <p:spPr>
              <a:xfrm>
                <a:off x="-1683050" y="3319550"/>
                <a:ext cx="11667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4491" extrusionOk="0">
                    <a:moveTo>
                      <a:pt x="2243" y="1"/>
                    </a:moveTo>
                    <a:cubicBezTo>
                      <a:pt x="1004" y="1"/>
                      <a:pt x="0" y="1005"/>
                      <a:pt x="0" y="2245"/>
                    </a:cubicBezTo>
                    <a:cubicBezTo>
                      <a:pt x="0" y="3152"/>
                      <a:pt x="546" y="3972"/>
                      <a:pt x="1385" y="4319"/>
                    </a:cubicBezTo>
                    <a:cubicBezTo>
                      <a:pt x="1663" y="4435"/>
                      <a:pt x="1955" y="4491"/>
                      <a:pt x="2244" y="4491"/>
                    </a:cubicBezTo>
                    <a:cubicBezTo>
                      <a:pt x="2828" y="4491"/>
                      <a:pt x="3401" y="4263"/>
                      <a:pt x="3831" y="3835"/>
                    </a:cubicBezTo>
                    <a:cubicBezTo>
                      <a:pt x="4473" y="3192"/>
                      <a:pt x="4666" y="2226"/>
                      <a:pt x="4319" y="1387"/>
                    </a:cubicBezTo>
                    <a:cubicBezTo>
                      <a:pt x="3971" y="548"/>
                      <a:pt x="3154" y="3"/>
                      <a:pt x="2246" y="1"/>
                    </a:cubicBezTo>
                    <a:cubicBezTo>
                      <a:pt x="2245" y="1"/>
                      <a:pt x="2244" y="1"/>
                      <a:pt x="2243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71"/>
              <p:cNvSpPr/>
              <p:nvPr/>
            </p:nvSpPr>
            <p:spPr>
              <a:xfrm>
                <a:off x="-2308525" y="2749325"/>
                <a:ext cx="854725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34189" h="19656" extrusionOk="0">
                    <a:moveTo>
                      <a:pt x="18676" y="1525"/>
                    </a:moveTo>
                    <a:cubicBezTo>
                      <a:pt x="18749" y="1525"/>
                      <a:pt x="18821" y="1526"/>
                      <a:pt x="18894" y="1527"/>
                    </a:cubicBezTo>
                    <a:cubicBezTo>
                      <a:pt x="19567" y="1539"/>
                      <a:pt x="20238" y="1612"/>
                      <a:pt x="20899" y="1747"/>
                    </a:cubicBezTo>
                    <a:cubicBezTo>
                      <a:pt x="23446" y="2271"/>
                      <a:pt x="25750" y="3690"/>
                      <a:pt x="27350" y="5742"/>
                    </a:cubicBezTo>
                    <a:cubicBezTo>
                      <a:pt x="27812" y="6337"/>
                      <a:pt x="28214" y="6980"/>
                      <a:pt x="28546" y="7656"/>
                    </a:cubicBezTo>
                    <a:cubicBezTo>
                      <a:pt x="27867" y="6549"/>
                      <a:pt x="26934" y="5588"/>
                      <a:pt x="25880" y="4820"/>
                    </a:cubicBezTo>
                    <a:cubicBezTo>
                      <a:pt x="24336" y="3695"/>
                      <a:pt x="22541" y="2963"/>
                      <a:pt x="20697" y="2451"/>
                    </a:cubicBezTo>
                    <a:cubicBezTo>
                      <a:pt x="19873" y="2222"/>
                      <a:pt x="19024" y="2035"/>
                      <a:pt x="18170" y="2035"/>
                    </a:cubicBezTo>
                    <a:cubicBezTo>
                      <a:pt x="18038" y="2035"/>
                      <a:pt x="17905" y="2040"/>
                      <a:pt x="17772" y="2049"/>
                    </a:cubicBezTo>
                    <a:cubicBezTo>
                      <a:pt x="16784" y="2120"/>
                      <a:pt x="15787" y="2503"/>
                      <a:pt x="15145" y="3253"/>
                    </a:cubicBezTo>
                    <a:cubicBezTo>
                      <a:pt x="15053" y="3359"/>
                      <a:pt x="14972" y="3475"/>
                      <a:pt x="14901" y="3595"/>
                    </a:cubicBezTo>
                    <a:cubicBezTo>
                      <a:pt x="14975" y="3288"/>
                      <a:pt x="15111" y="3002"/>
                      <a:pt x="15302" y="2753"/>
                    </a:cubicBezTo>
                    <a:cubicBezTo>
                      <a:pt x="15699" y="2230"/>
                      <a:pt x="16285" y="1910"/>
                      <a:pt x="16906" y="1736"/>
                    </a:cubicBezTo>
                    <a:cubicBezTo>
                      <a:pt x="17480" y="1572"/>
                      <a:pt x="18080" y="1525"/>
                      <a:pt x="18676" y="1525"/>
                    </a:cubicBezTo>
                    <a:close/>
                    <a:moveTo>
                      <a:pt x="6369" y="265"/>
                    </a:moveTo>
                    <a:cubicBezTo>
                      <a:pt x="7605" y="265"/>
                      <a:pt x="8846" y="579"/>
                      <a:pt x="9967" y="1083"/>
                    </a:cubicBezTo>
                    <a:cubicBezTo>
                      <a:pt x="10653" y="1392"/>
                      <a:pt x="11299" y="1771"/>
                      <a:pt x="11914" y="2197"/>
                    </a:cubicBezTo>
                    <a:cubicBezTo>
                      <a:pt x="11853" y="2164"/>
                      <a:pt x="11794" y="2127"/>
                      <a:pt x="11733" y="2095"/>
                    </a:cubicBezTo>
                    <a:cubicBezTo>
                      <a:pt x="10162" y="1263"/>
                      <a:pt x="8405" y="595"/>
                      <a:pt x="6603" y="595"/>
                    </a:cubicBezTo>
                    <a:cubicBezTo>
                      <a:pt x="6550" y="595"/>
                      <a:pt x="6498" y="595"/>
                      <a:pt x="6445" y="597"/>
                    </a:cubicBezTo>
                    <a:cubicBezTo>
                      <a:pt x="4694" y="631"/>
                      <a:pt x="2965" y="1308"/>
                      <a:pt x="1884" y="2724"/>
                    </a:cubicBezTo>
                    <a:cubicBezTo>
                      <a:pt x="816" y="4122"/>
                      <a:pt x="711" y="5876"/>
                      <a:pt x="1448" y="7451"/>
                    </a:cubicBezTo>
                    <a:cubicBezTo>
                      <a:pt x="1906" y="8432"/>
                      <a:pt x="2630" y="9207"/>
                      <a:pt x="3462" y="9864"/>
                    </a:cubicBezTo>
                    <a:cubicBezTo>
                      <a:pt x="2465" y="9432"/>
                      <a:pt x="1613" y="8671"/>
                      <a:pt x="1098" y="7713"/>
                    </a:cubicBezTo>
                    <a:cubicBezTo>
                      <a:pt x="311" y="6251"/>
                      <a:pt x="355" y="4388"/>
                      <a:pt x="1209" y="2963"/>
                    </a:cubicBezTo>
                    <a:cubicBezTo>
                      <a:pt x="1986" y="1668"/>
                      <a:pt x="3350" y="795"/>
                      <a:pt x="4801" y="446"/>
                    </a:cubicBezTo>
                    <a:cubicBezTo>
                      <a:pt x="5316" y="322"/>
                      <a:pt x="5842" y="265"/>
                      <a:pt x="6369" y="265"/>
                    </a:cubicBezTo>
                    <a:close/>
                    <a:moveTo>
                      <a:pt x="23819" y="13324"/>
                    </a:moveTo>
                    <a:cubicBezTo>
                      <a:pt x="22502" y="14195"/>
                      <a:pt x="21119" y="14968"/>
                      <a:pt x="19660" y="15576"/>
                    </a:cubicBezTo>
                    <a:cubicBezTo>
                      <a:pt x="18507" y="16057"/>
                      <a:pt x="17311" y="16432"/>
                      <a:pt x="16084" y="16664"/>
                    </a:cubicBezTo>
                    <a:cubicBezTo>
                      <a:pt x="15467" y="16781"/>
                      <a:pt x="14836" y="16871"/>
                      <a:pt x="14208" y="16895"/>
                    </a:cubicBezTo>
                    <a:cubicBezTo>
                      <a:pt x="14130" y="16897"/>
                      <a:pt x="14052" y="16899"/>
                      <a:pt x="13973" y="16899"/>
                    </a:cubicBezTo>
                    <a:cubicBezTo>
                      <a:pt x="13427" y="16899"/>
                      <a:pt x="12868" y="16823"/>
                      <a:pt x="12391" y="16547"/>
                    </a:cubicBezTo>
                    <a:cubicBezTo>
                      <a:pt x="11825" y="16220"/>
                      <a:pt x="11426" y="15620"/>
                      <a:pt x="11348" y="14971"/>
                    </a:cubicBezTo>
                    <a:cubicBezTo>
                      <a:pt x="11318" y="14713"/>
                      <a:pt x="11336" y="14454"/>
                      <a:pt x="11402" y="14203"/>
                    </a:cubicBezTo>
                    <a:cubicBezTo>
                      <a:pt x="11475" y="14815"/>
                      <a:pt x="11714" y="15412"/>
                      <a:pt x="12163" y="15824"/>
                    </a:cubicBezTo>
                    <a:cubicBezTo>
                      <a:pt x="12701" y="16317"/>
                      <a:pt x="13420" y="16474"/>
                      <a:pt x="14163" y="16474"/>
                    </a:cubicBezTo>
                    <a:cubicBezTo>
                      <a:pt x="14607" y="16474"/>
                      <a:pt x="15060" y="16418"/>
                      <a:pt x="15489" y="16344"/>
                    </a:cubicBezTo>
                    <a:cubicBezTo>
                      <a:pt x="18421" y="15834"/>
                      <a:pt x="21241" y="14812"/>
                      <a:pt x="23819" y="13324"/>
                    </a:cubicBezTo>
                    <a:close/>
                    <a:moveTo>
                      <a:pt x="6369" y="0"/>
                    </a:moveTo>
                    <a:cubicBezTo>
                      <a:pt x="5936" y="0"/>
                      <a:pt x="5503" y="37"/>
                      <a:pt x="5074" y="115"/>
                    </a:cubicBezTo>
                    <a:cubicBezTo>
                      <a:pt x="3535" y="395"/>
                      <a:pt x="2072" y="1244"/>
                      <a:pt x="1169" y="2536"/>
                    </a:cubicBezTo>
                    <a:cubicBezTo>
                      <a:pt x="181" y="3944"/>
                      <a:pt x="1" y="5841"/>
                      <a:pt x="665" y="7424"/>
                    </a:cubicBezTo>
                    <a:cubicBezTo>
                      <a:pt x="1231" y="8776"/>
                      <a:pt x="2403" y="9807"/>
                      <a:pt x="3775" y="10266"/>
                    </a:cubicBezTo>
                    <a:cubicBezTo>
                      <a:pt x="3291" y="10598"/>
                      <a:pt x="2913" y="11088"/>
                      <a:pt x="2735" y="11649"/>
                    </a:cubicBezTo>
                    <a:cubicBezTo>
                      <a:pt x="2491" y="12418"/>
                      <a:pt x="2630" y="13305"/>
                      <a:pt x="3098" y="13966"/>
                    </a:cubicBezTo>
                    <a:cubicBezTo>
                      <a:pt x="3779" y="14925"/>
                      <a:pt x="5018" y="15320"/>
                      <a:pt x="6191" y="15388"/>
                    </a:cubicBezTo>
                    <a:cubicBezTo>
                      <a:pt x="6279" y="15393"/>
                      <a:pt x="6367" y="15396"/>
                      <a:pt x="6455" y="15396"/>
                    </a:cubicBezTo>
                    <a:cubicBezTo>
                      <a:pt x="6507" y="15398"/>
                      <a:pt x="6558" y="15398"/>
                      <a:pt x="6610" y="15398"/>
                    </a:cubicBezTo>
                    <a:cubicBezTo>
                      <a:pt x="8261" y="15398"/>
                      <a:pt x="9905" y="14847"/>
                      <a:pt x="11235" y="13869"/>
                    </a:cubicBezTo>
                    <a:lnTo>
                      <a:pt x="11235" y="13869"/>
                    </a:lnTo>
                    <a:cubicBezTo>
                      <a:pt x="10948" y="14630"/>
                      <a:pt x="11053" y="15515"/>
                      <a:pt x="11584" y="16190"/>
                    </a:cubicBezTo>
                    <a:cubicBezTo>
                      <a:pt x="12186" y="16957"/>
                      <a:pt x="13092" y="17162"/>
                      <a:pt x="14010" y="17162"/>
                    </a:cubicBezTo>
                    <a:cubicBezTo>
                      <a:pt x="14382" y="17162"/>
                      <a:pt x="14755" y="17128"/>
                      <a:pt x="15111" y="17085"/>
                    </a:cubicBezTo>
                    <a:cubicBezTo>
                      <a:pt x="17780" y="16757"/>
                      <a:pt x="20313" y="15739"/>
                      <a:pt x="22623" y="14385"/>
                    </a:cubicBezTo>
                    <a:cubicBezTo>
                      <a:pt x="23824" y="13679"/>
                      <a:pt x="24967" y="12881"/>
                      <a:pt x="26070" y="12032"/>
                    </a:cubicBezTo>
                    <a:cubicBezTo>
                      <a:pt x="26151" y="13754"/>
                      <a:pt x="26770" y="15451"/>
                      <a:pt x="27829" y="16810"/>
                    </a:cubicBezTo>
                    <a:cubicBezTo>
                      <a:pt x="28856" y="18135"/>
                      <a:pt x="30289" y="19135"/>
                      <a:pt x="31882" y="19656"/>
                    </a:cubicBezTo>
                    <a:cubicBezTo>
                      <a:pt x="31846" y="18968"/>
                      <a:pt x="32173" y="18264"/>
                      <a:pt x="32731" y="17857"/>
                    </a:cubicBezTo>
                    <a:cubicBezTo>
                      <a:pt x="33056" y="17625"/>
                      <a:pt x="33441" y="17491"/>
                      <a:pt x="33841" y="17469"/>
                    </a:cubicBezTo>
                    <a:cubicBezTo>
                      <a:pt x="33882" y="16144"/>
                      <a:pt x="34151" y="14832"/>
                      <a:pt x="34170" y="13505"/>
                    </a:cubicBezTo>
                    <a:cubicBezTo>
                      <a:pt x="34189" y="12151"/>
                      <a:pt x="33900" y="10713"/>
                      <a:pt x="32973" y="9729"/>
                    </a:cubicBezTo>
                    <a:cubicBezTo>
                      <a:pt x="32417" y="9136"/>
                      <a:pt x="31585" y="8780"/>
                      <a:pt x="30785" y="8780"/>
                    </a:cubicBezTo>
                    <a:cubicBezTo>
                      <a:pt x="30304" y="8780"/>
                      <a:pt x="29835" y="8909"/>
                      <a:pt x="29445" y="9193"/>
                    </a:cubicBezTo>
                    <a:cubicBezTo>
                      <a:pt x="28690" y="6756"/>
                      <a:pt x="27104" y="4597"/>
                      <a:pt x="24984" y="3169"/>
                    </a:cubicBezTo>
                    <a:cubicBezTo>
                      <a:pt x="23211" y="1985"/>
                      <a:pt x="21140" y="1324"/>
                      <a:pt x="19009" y="1263"/>
                    </a:cubicBezTo>
                    <a:cubicBezTo>
                      <a:pt x="18901" y="1260"/>
                      <a:pt x="18792" y="1258"/>
                      <a:pt x="18683" y="1258"/>
                    </a:cubicBezTo>
                    <a:cubicBezTo>
                      <a:pt x="18099" y="1258"/>
                      <a:pt x="17510" y="1305"/>
                      <a:pt x="16945" y="1449"/>
                    </a:cubicBezTo>
                    <a:cubicBezTo>
                      <a:pt x="16233" y="1632"/>
                      <a:pt x="15560" y="1988"/>
                      <a:pt x="15104" y="2578"/>
                    </a:cubicBezTo>
                    <a:cubicBezTo>
                      <a:pt x="14784" y="2993"/>
                      <a:pt x="14585" y="3498"/>
                      <a:pt x="14584" y="4015"/>
                    </a:cubicBezTo>
                    <a:cubicBezTo>
                      <a:pt x="14409" y="3869"/>
                      <a:pt x="14231" y="3729"/>
                      <a:pt x="14052" y="3590"/>
                    </a:cubicBezTo>
                    <a:cubicBezTo>
                      <a:pt x="12965" y="2586"/>
                      <a:pt x="11782" y="1675"/>
                      <a:pt x="10453" y="1017"/>
                    </a:cubicBezTo>
                    <a:cubicBezTo>
                      <a:pt x="9188" y="393"/>
                      <a:pt x="7781" y="0"/>
                      <a:pt x="6369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71"/>
              <p:cNvSpPr/>
              <p:nvPr/>
            </p:nvSpPr>
            <p:spPr>
              <a:xfrm>
                <a:off x="-2149925" y="3176325"/>
                <a:ext cx="18227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312" extrusionOk="0">
                    <a:moveTo>
                      <a:pt x="3366" y="0"/>
                    </a:moveTo>
                    <a:cubicBezTo>
                      <a:pt x="3206" y="0"/>
                      <a:pt x="3045" y="13"/>
                      <a:pt x="2886" y="40"/>
                    </a:cubicBezTo>
                    <a:cubicBezTo>
                      <a:pt x="2281" y="150"/>
                      <a:pt x="1720" y="430"/>
                      <a:pt x="1269" y="847"/>
                    </a:cubicBezTo>
                    <a:cubicBezTo>
                      <a:pt x="823" y="1249"/>
                      <a:pt x="498" y="1760"/>
                      <a:pt x="294" y="2298"/>
                    </a:cubicBezTo>
                    <a:cubicBezTo>
                      <a:pt x="96" y="2828"/>
                      <a:pt x="1" y="3393"/>
                      <a:pt x="14" y="3960"/>
                    </a:cubicBezTo>
                    <a:cubicBezTo>
                      <a:pt x="299" y="2893"/>
                      <a:pt x="820" y="1898"/>
                      <a:pt x="1640" y="1298"/>
                    </a:cubicBezTo>
                    <a:cubicBezTo>
                      <a:pt x="2050" y="1005"/>
                      <a:pt x="2513" y="791"/>
                      <a:pt x="2991" y="742"/>
                    </a:cubicBezTo>
                    <a:cubicBezTo>
                      <a:pt x="3091" y="729"/>
                      <a:pt x="3192" y="723"/>
                      <a:pt x="3293" y="723"/>
                    </a:cubicBezTo>
                    <a:cubicBezTo>
                      <a:pt x="3670" y="723"/>
                      <a:pt x="4051" y="810"/>
                      <a:pt x="4401" y="971"/>
                    </a:cubicBezTo>
                    <a:cubicBezTo>
                      <a:pt x="5308" y="1362"/>
                      <a:pt x="5986" y="2191"/>
                      <a:pt x="6392" y="3152"/>
                    </a:cubicBezTo>
                    <a:cubicBezTo>
                      <a:pt x="6806" y="4116"/>
                      <a:pt x="6957" y="5208"/>
                      <a:pt x="7082" y="6311"/>
                    </a:cubicBezTo>
                    <a:cubicBezTo>
                      <a:pt x="7267" y="5220"/>
                      <a:pt x="7291" y="4064"/>
                      <a:pt x="6941" y="2949"/>
                    </a:cubicBezTo>
                    <a:cubicBezTo>
                      <a:pt x="6769" y="2384"/>
                      <a:pt x="6494" y="1855"/>
                      <a:pt x="6128" y="1391"/>
                    </a:cubicBezTo>
                    <a:cubicBezTo>
                      <a:pt x="5940" y="1155"/>
                      <a:pt x="5725" y="940"/>
                      <a:pt x="5487" y="752"/>
                    </a:cubicBezTo>
                    <a:cubicBezTo>
                      <a:pt x="5245" y="567"/>
                      <a:pt x="4982" y="410"/>
                      <a:pt x="4703" y="284"/>
                    </a:cubicBezTo>
                    <a:cubicBezTo>
                      <a:pt x="4286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71"/>
              <p:cNvSpPr/>
              <p:nvPr/>
            </p:nvSpPr>
            <p:spPr>
              <a:xfrm>
                <a:off x="-1915125" y="3162300"/>
                <a:ext cx="18222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6312" extrusionOk="0">
                    <a:moveTo>
                      <a:pt x="3366" y="0"/>
                    </a:moveTo>
                    <a:cubicBezTo>
                      <a:pt x="3205" y="0"/>
                      <a:pt x="3045" y="13"/>
                      <a:pt x="2885" y="40"/>
                    </a:cubicBezTo>
                    <a:cubicBezTo>
                      <a:pt x="2280" y="150"/>
                      <a:pt x="1719" y="430"/>
                      <a:pt x="1268" y="847"/>
                    </a:cubicBezTo>
                    <a:cubicBezTo>
                      <a:pt x="821" y="1249"/>
                      <a:pt x="495" y="1760"/>
                      <a:pt x="294" y="2298"/>
                    </a:cubicBezTo>
                    <a:cubicBezTo>
                      <a:pt x="95" y="2828"/>
                      <a:pt x="0" y="3394"/>
                      <a:pt x="14" y="3960"/>
                    </a:cubicBezTo>
                    <a:cubicBezTo>
                      <a:pt x="297" y="2893"/>
                      <a:pt x="819" y="1898"/>
                      <a:pt x="1638" y="1298"/>
                    </a:cubicBezTo>
                    <a:cubicBezTo>
                      <a:pt x="2048" y="1005"/>
                      <a:pt x="2510" y="791"/>
                      <a:pt x="2988" y="742"/>
                    </a:cubicBezTo>
                    <a:cubicBezTo>
                      <a:pt x="3088" y="729"/>
                      <a:pt x="3189" y="723"/>
                      <a:pt x="3291" y="723"/>
                    </a:cubicBezTo>
                    <a:cubicBezTo>
                      <a:pt x="3668" y="723"/>
                      <a:pt x="4048" y="810"/>
                      <a:pt x="4399" y="971"/>
                    </a:cubicBezTo>
                    <a:cubicBezTo>
                      <a:pt x="5305" y="1362"/>
                      <a:pt x="5983" y="2191"/>
                      <a:pt x="6390" y="3152"/>
                    </a:cubicBezTo>
                    <a:cubicBezTo>
                      <a:pt x="6804" y="4116"/>
                      <a:pt x="6954" y="5208"/>
                      <a:pt x="7080" y="6311"/>
                    </a:cubicBezTo>
                    <a:cubicBezTo>
                      <a:pt x="7265" y="5220"/>
                      <a:pt x="7288" y="4065"/>
                      <a:pt x="6939" y="2950"/>
                    </a:cubicBezTo>
                    <a:cubicBezTo>
                      <a:pt x="6768" y="2384"/>
                      <a:pt x="6492" y="1855"/>
                      <a:pt x="6127" y="1391"/>
                    </a:cubicBezTo>
                    <a:cubicBezTo>
                      <a:pt x="5938" y="1155"/>
                      <a:pt x="5722" y="940"/>
                      <a:pt x="5487" y="754"/>
                    </a:cubicBezTo>
                    <a:cubicBezTo>
                      <a:pt x="5244" y="567"/>
                      <a:pt x="4982" y="410"/>
                      <a:pt x="4702" y="284"/>
                    </a:cubicBezTo>
                    <a:cubicBezTo>
                      <a:pt x="4285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71"/>
              <p:cNvSpPr/>
              <p:nvPr/>
            </p:nvSpPr>
            <p:spPr>
              <a:xfrm>
                <a:off x="-1491275" y="3211325"/>
                <a:ext cx="587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5664" extrusionOk="0">
                    <a:moveTo>
                      <a:pt x="1546" y="1"/>
                    </a:moveTo>
                    <a:cubicBezTo>
                      <a:pt x="1538" y="1"/>
                      <a:pt x="1529" y="1"/>
                      <a:pt x="1521" y="1"/>
                    </a:cubicBezTo>
                    <a:cubicBezTo>
                      <a:pt x="1105" y="15"/>
                      <a:pt x="782" y="321"/>
                      <a:pt x="578" y="659"/>
                    </a:cubicBezTo>
                    <a:cubicBezTo>
                      <a:pt x="65" y="1513"/>
                      <a:pt x="0" y="2628"/>
                      <a:pt x="283" y="3569"/>
                    </a:cubicBezTo>
                    <a:cubicBezTo>
                      <a:pt x="302" y="3629"/>
                      <a:pt x="362" y="3666"/>
                      <a:pt x="420" y="3666"/>
                    </a:cubicBezTo>
                    <a:cubicBezTo>
                      <a:pt x="463" y="3666"/>
                      <a:pt x="504" y="3646"/>
                      <a:pt x="527" y="3601"/>
                    </a:cubicBezTo>
                    <a:cubicBezTo>
                      <a:pt x="668" y="3339"/>
                      <a:pt x="940" y="3179"/>
                      <a:pt x="1232" y="3179"/>
                    </a:cubicBezTo>
                    <a:cubicBezTo>
                      <a:pt x="1256" y="3179"/>
                      <a:pt x="1280" y="3180"/>
                      <a:pt x="1304" y="3182"/>
                    </a:cubicBezTo>
                    <a:cubicBezTo>
                      <a:pt x="1639" y="3211"/>
                      <a:pt x="1875" y="3477"/>
                      <a:pt x="1956" y="3788"/>
                    </a:cubicBezTo>
                    <a:cubicBezTo>
                      <a:pt x="2158" y="4552"/>
                      <a:pt x="1500" y="5143"/>
                      <a:pt x="853" y="5396"/>
                    </a:cubicBezTo>
                    <a:cubicBezTo>
                      <a:pt x="712" y="5450"/>
                      <a:pt x="751" y="5663"/>
                      <a:pt x="876" y="5663"/>
                    </a:cubicBezTo>
                    <a:cubicBezTo>
                      <a:pt x="891" y="5663"/>
                      <a:pt x="907" y="5660"/>
                      <a:pt x="924" y="5654"/>
                    </a:cubicBezTo>
                    <a:cubicBezTo>
                      <a:pt x="1365" y="5484"/>
                      <a:pt x="1778" y="5220"/>
                      <a:pt x="2038" y="4815"/>
                    </a:cubicBezTo>
                    <a:cubicBezTo>
                      <a:pt x="2266" y="4455"/>
                      <a:pt x="2329" y="3996"/>
                      <a:pt x="2175" y="3594"/>
                    </a:cubicBezTo>
                    <a:cubicBezTo>
                      <a:pt x="2029" y="3213"/>
                      <a:pt x="1699" y="2935"/>
                      <a:pt x="1283" y="2913"/>
                    </a:cubicBezTo>
                    <a:cubicBezTo>
                      <a:pt x="1267" y="2912"/>
                      <a:pt x="1251" y="2912"/>
                      <a:pt x="1235" y="2912"/>
                    </a:cubicBezTo>
                    <a:cubicBezTo>
                      <a:pt x="950" y="2912"/>
                      <a:pt x="675" y="3024"/>
                      <a:pt x="473" y="3227"/>
                    </a:cubicBezTo>
                    <a:cubicBezTo>
                      <a:pt x="317" y="2511"/>
                      <a:pt x="373" y="1750"/>
                      <a:pt x="666" y="1074"/>
                    </a:cubicBezTo>
                    <a:cubicBezTo>
                      <a:pt x="802" y="762"/>
                      <a:pt x="1012" y="413"/>
                      <a:pt x="1353" y="299"/>
                    </a:cubicBezTo>
                    <a:cubicBezTo>
                      <a:pt x="1414" y="279"/>
                      <a:pt x="1481" y="269"/>
                      <a:pt x="1547" y="269"/>
                    </a:cubicBezTo>
                    <a:cubicBezTo>
                      <a:pt x="1777" y="269"/>
                      <a:pt x="2010" y="389"/>
                      <a:pt x="2068" y="621"/>
                    </a:cubicBezTo>
                    <a:cubicBezTo>
                      <a:pt x="2085" y="688"/>
                      <a:pt x="2136" y="717"/>
                      <a:pt x="2188" y="717"/>
                    </a:cubicBezTo>
                    <a:cubicBezTo>
                      <a:pt x="2267" y="717"/>
                      <a:pt x="2350" y="651"/>
                      <a:pt x="2326" y="550"/>
                    </a:cubicBezTo>
                    <a:cubicBezTo>
                      <a:pt x="2238" y="201"/>
                      <a:pt x="1892" y="1"/>
                      <a:pt x="1546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71"/>
              <p:cNvSpPr/>
              <p:nvPr/>
            </p:nvSpPr>
            <p:spPr>
              <a:xfrm>
                <a:off x="-2094525" y="3977425"/>
                <a:ext cx="23487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9853" extrusionOk="0">
                    <a:moveTo>
                      <a:pt x="3670" y="0"/>
                    </a:moveTo>
                    <a:cubicBezTo>
                      <a:pt x="3532" y="0"/>
                      <a:pt x="3395" y="18"/>
                      <a:pt x="3265" y="69"/>
                    </a:cubicBezTo>
                    <a:cubicBezTo>
                      <a:pt x="3029" y="165"/>
                      <a:pt x="2880" y="379"/>
                      <a:pt x="2909" y="636"/>
                    </a:cubicBezTo>
                    <a:cubicBezTo>
                      <a:pt x="2939" y="933"/>
                      <a:pt x="3149" y="1182"/>
                      <a:pt x="3327" y="1406"/>
                    </a:cubicBezTo>
                    <a:cubicBezTo>
                      <a:pt x="3731" y="1906"/>
                      <a:pt x="4210" y="2340"/>
                      <a:pt x="4753" y="2687"/>
                    </a:cubicBezTo>
                    <a:cubicBezTo>
                      <a:pt x="3534" y="3258"/>
                      <a:pt x="2358" y="3914"/>
                      <a:pt x="1232" y="4653"/>
                    </a:cubicBezTo>
                    <a:cubicBezTo>
                      <a:pt x="949" y="4836"/>
                      <a:pt x="659" y="5016"/>
                      <a:pt x="398" y="5228"/>
                    </a:cubicBezTo>
                    <a:cubicBezTo>
                      <a:pt x="187" y="5401"/>
                      <a:pt x="12" y="5636"/>
                      <a:pt x="5" y="5921"/>
                    </a:cubicBezTo>
                    <a:cubicBezTo>
                      <a:pt x="0" y="6179"/>
                      <a:pt x="154" y="6392"/>
                      <a:pt x="393" y="6484"/>
                    </a:cubicBezTo>
                    <a:cubicBezTo>
                      <a:pt x="487" y="6520"/>
                      <a:pt x="581" y="6535"/>
                      <a:pt x="675" y="6535"/>
                    </a:cubicBezTo>
                    <a:cubicBezTo>
                      <a:pt x="863" y="6535"/>
                      <a:pt x="1049" y="6475"/>
                      <a:pt x="1224" y="6399"/>
                    </a:cubicBezTo>
                    <a:cubicBezTo>
                      <a:pt x="1732" y="6179"/>
                      <a:pt x="2229" y="5940"/>
                      <a:pt x="2729" y="5702"/>
                    </a:cubicBezTo>
                    <a:lnTo>
                      <a:pt x="2729" y="5702"/>
                    </a:lnTo>
                    <a:cubicBezTo>
                      <a:pt x="2531" y="5899"/>
                      <a:pt x="2332" y="6101"/>
                      <a:pt x="2149" y="6311"/>
                    </a:cubicBezTo>
                    <a:cubicBezTo>
                      <a:pt x="1965" y="6521"/>
                      <a:pt x="1783" y="6735"/>
                      <a:pt x="1612" y="6958"/>
                    </a:cubicBezTo>
                    <a:cubicBezTo>
                      <a:pt x="1453" y="7163"/>
                      <a:pt x="1278" y="7372"/>
                      <a:pt x="1156" y="7602"/>
                    </a:cubicBezTo>
                    <a:cubicBezTo>
                      <a:pt x="1053" y="7802"/>
                      <a:pt x="987" y="8038"/>
                      <a:pt x="1076" y="8253"/>
                    </a:cubicBezTo>
                    <a:cubicBezTo>
                      <a:pt x="1154" y="8440"/>
                      <a:pt x="1332" y="8558"/>
                      <a:pt x="1527" y="8596"/>
                    </a:cubicBezTo>
                    <a:cubicBezTo>
                      <a:pt x="1576" y="8605"/>
                      <a:pt x="1625" y="8609"/>
                      <a:pt x="1673" y="8609"/>
                    </a:cubicBezTo>
                    <a:cubicBezTo>
                      <a:pt x="2125" y="8609"/>
                      <a:pt x="2555" y="8236"/>
                      <a:pt x="2910" y="8013"/>
                    </a:cubicBezTo>
                    <a:lnTo>
                      <a:pt x="4075" y="7274"/>
                    </a:lnTo>
                    <a:lnTo>
                      <a:pt x="4075" y="7274"/>
                    </a:lnTo>
                    <a:cubicBezTo>
                      <a:pt x="3858" y="7558"/>
                      <a:pt x="3641" y="7841"/>
                      <a:pt x="3422" y="8123"/>
                    </a:cubicBezTo>
                    <a:cubicBezTo>
                      <a:pt x="3161" y="8465"/>
                      <a:pt x="2703" y="8906"/>
                      <a:pt x="2783" y="9379"/>
                    </a:cubicBezTo>
                    <a:cubicBezTo>
                      <a:pt x="2834" y="9691"/>
                      <a:pt x="3090" y="9805"/>
                      <a:pt x="3359" y="9805"/>
                    </a:cubicBezTo>
                    <a:cubicBezTo>
                      <a:pt x="3483" y="9805"/>
                      <a:pt x="3610" y="9781"/>
                      <a:pt x="3720" y="9741"/>
                    </a:cubicBezTo>
                    <a:cubicBezTo>
                      <a:pt x="4171" y="9579"/>
                      <a:pt x="4598" y="9285"/>
                      <a:pt x="4981" y="9004"/>
                    </a:cubicBezTo>
                    <a:cubicBezTo>
                      <a:pt x="5271" y="8789"/>
                      <a:pt x="5544" y="8553"/>
                      <a:pt x="5798" y="8299"/>
                    </a:cubicBezTo>
                    <a:lnTo>
                      <a:pt x="5798" y="8299"/>
                    </a:lnTo>
                    <a:cubicBezTo>
                      <a:pt x="5761" y="8401"/>
                      <a:pt x="5725" y="8504"/>
                      <a:pt x="5688" y="8608"/>
                    </a:cubicBezTo>
                    <a:cubicBezTo>
                      <a:pt x="5603" y="8848"/>
                      <a:pt x="5480" y="9102"/>
                      <a:pt x="5458" y="9358"/>
                    </a:cubicBezTo>
                    <a:cubicBezTo>
                      <a:pt x="5428" y="9680"/>
                      <a:pt x="5651" y="9853"/>
                      <a:pt x="5901" y="9853"/>
                    </a:cubicBezTo>
                    <a:cubicBezTo>
                      <a:pt x="6027" y="9853"/>
                      <a:pt x="6160" y="9809"/>
                      <a:pt x="6271" y="9719"/>
                    </a:cubicBezTo>
                    <a:cubicBezTo>
                      <a:pt x="6466" y="9562"/>
                      <a:pt x="6605" y="9323"/>
                      <a:pt x="6751" y="9118"/>
                    </a:cubicBezTo>
                    <a:cubicBezTo>
                      <a:pt x="6924" y="8875"/>
                      <a:pt x="7095" y="8631"/>
                      <a:pt x="7261" y="8382"/>
                    </a:cubicBezTo>
                    <a:cubicBezTo>
                      <a:pt x="7590" y="7899"/>
                      <a:pt x="7909" y="7404"/>
                      <a:pt x="8212" y="6901"/>
                    </a:cubicBezTo>
                    <a:cubicBezTo>
                      <a:pt x="8747" y="6021"/>
                      <a:pt x="9395" y="5041"/>
                      <a:pt x="9290" y="3962"/>
                    </a:cubicBezTo>
                    <a:cubicBezTo>
                      <a:pt x="9217" y="3240"/>
                      <a:pt x="8861" y="2579"/>
                      <a:pt x="8370" y="2053"/>
                    </a:cubicBezTo>
                    <a:cubicBezTo>
                      <a:pt x="8376" y="2013"/>
                      <a:pt x="8363" y="1974"/>
                      <a:pt x="8331" y="1948"/>
                    </a:cubicBezTo>
                    <a:cubicBezTo>
                      <a:pt x="7120" y="891"/>
                      <a:pt x="5620" y="221"/>
                      <a:pt x="4024" y="28"/>
                    </a:cubicBezTo>
                    <a:cubicBezTo>
                      <a:pt x="3908" y="13"/>
                      <a:pt x="3789" y="0"/>
                      <a:pt x="3670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71"/>
              <p:cNvSpPr/>
              <p:nvPr/>
            </p:nvSpPr>
            <p:spPr>
              <a:xfrm>
                <a:off x="-1899950" y="3895950"/>
                <a:ext cx="4904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9617" h="9875" extrusionOk="0">
                    <a:moveTo>
                      <a:pt x="18888" y="1"/>
                    </a:moveTo>
                    <a:lnTo>
                      <a:pt x="11344" y="270"/>
                    </a:lnTo>
                    <a:lnTo>
                      <a:pt x="11344" y="902"/>
                    </a:lnTo>
                    <a:lnTo>
                      <a:pt x="0" y="4331"/>
                    </a:lnTo>
                    <a:lnTo>
                      <a:pt x="939" y="9875"/>
                    </a:lnTo>
                    <a:cubicBezTo>
                      <a:pt x="939" y="9875"/>
                      <a:pt x="14408" y="7282"/>
                      <a:pt x="17012" y="6519"/>
                    </a:cubicBezTo>
                    <a:cubicBezTo>
                      <a:pt x="19617" y="5756"/>
                      <a:pt x="18888" y="1"/>
                      <a:pt x="18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71"/>
              <p:cNvSpPr/>
              <p:nvPr/>
            </p:nvSpPr>
            <p:spPr>
              <a:xfrm>
                <a:off x="-1648525" y="3744550"/>
                <a:ext cx="280650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11226" h="6493" extrusionOk="0">
                    <a:moveTo>
                      <a:pt x="133" y="0"/>
                    </a:moveTo>
                    <a:cubicBezTo>
                      <a:pt x="66" y="0"/>
                      <a:pt x="1" y="43"/>
                      <a:pt x="2" y="130"/>
                    </a:cubicBezTo>
                    <a:cubicBezTo>
                      <a:pt x="53" y="2189"/>
                      <a:pt x="104" y="4246"/>
                      <a:pt x="153" y="6306"/>
                    </a:cubicBezTo>
                    <a:cubicBezTo>
                      <a:pt x="155" y="6377"/>
                      <a:pt x="213" y="6435"/>
                      <a:pt x="283" y="6435"/>
                    </a:cubicBezTo>
                    <a:cubicBezTo>
                      <a:pt x="285" y="6435"/>
                      <a:pt x="287" y="6435"/>
                      <a:pt x="289" y="6435"/>
                    </a:cubicBezTo>
                    <a:cubicBezTo>
                      <a:pt x="312" y="6455"/>
                      <a:pt x="341" y="6467"/>
                      <a:pt x="372" y="6467"/>
                    </a:cubicBezTo>
                    <a:cubicBezTo>
                      <a:pt x="997" y="6484"/>
                      <a:pt x="1623" y="6492"/>
                      <a:pt x="2248" y="6492"/>
                    </a:cubicBezTo>
                    <a:cubicBezTo>
                      <a:pt x="4399" y="6492"/>
                      <a:pt x="6549" y="6391"/>
                      <a:pt x="8692" y="6189"/>
                    </a:cubicBezTo>
                    <a:cubicBezTo>
                      <a:pt x="9482" y="6112"/>
                      <a:pt x="10270" y="6024"/>
                      <a:pt x="11056" y="5923"/>
                    </a:cubicBezTo>
                    <a:cubicBezTo>
                      <a:pt x="11218" y="5901"/>
                      <a:pt x="11225" y="5654"/>
                      <a:pt x="11076" y="5654"/>
                    </a:cubicBezTo>
                    <a:cubicBezTo>
                      <a:pt x="11069" y="5654"/>
                      <a:pt x="11063" y="5654"/>
                      <a:pt x="11056" y="5655"/>
                    </a:cubicBezTo>
                    <a:cubicBezTo>
                      <a:pt x="8300" y="6012"/>
                      <a:pt x="5528" y="6202"/>
                      <a:pt x="2751" y="6223"/>
                    </a:cubicBezTo>
                    <a:cubicBezTo>
                      <a:pt x="2574" y="6224"/>
                      <a:pt x="2397" y="6225"/>
                      <a:pt x="2219" y="6225"/>
                    </a:cubicBezTo>
                    <a:cubicBezTo>
                      <a:pt x="1619" y="6225"/>
                      <a:pt x="1020" y="6216"/>
                      <a:pt x="419" y="6201"/>
                    </a:cubicBezTo>
                    <a:lnTo>
                      <a:pt x="270" y="130"/>
                    </a:ln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71"/>
              <p:cNvSpPr/>
              <p:nvPr/>
            </p:nvSpPr>
            <p:spPr>
              <a:xfrm>
                <a:off x="-2059275" y="2906650"/>
                <a:ext cx="574450" cy="227900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16" extrusionOk="0">
                    <a:moveTo>
                      <a:pt x="2493" y="0"/>
                    </a:moveTo>
                    <a:cubicBezTo>
                      <a:pt x="1663" y="0"/>
                      <a:pt x="831" y="37"/>
                      <a:pt x="0" y="112"/>
                    </a:cubicBezTo>
                    <a:lnTo>
                      <a:pt x="327" y="2498"/>
                    </a:lnTo>
                    <a:cubicBezTo>
                      <a:pt x="1886" y="2204"/>
                      <a:pt x="3481" y="2056"/>
                      <a:pt x="5083" y="2056"/>
                    </a:cubicBezTo>
                    <a:cubicBezTo>
                      <a:pt x="7505" y="2056"/>
                      <a:pt x="9944" y="2394"/>
                      <a:pt x="12302" y="3073"/>
                    </a:cubicBezTo>
                    <a:cubicBezTo>
                      <a:pt x="16220" y="4203"/>
                      <a:pt x="19917" y="6278"/>
                      <a:pt x="22978" y="9115"/>
                    </a:cubicBezTo>
                    <a:cubicBezTo>
                      <a:pt x="20205" y="5997"/>
                      <a:pt x="16661" y="3503"/>
                      <a:pt x="12693" y="1934"/>
                    </a:cubicBezTo>
                    <a:cubicBezTo>
                      <a:pt x="9483" y="663"/>
                      <a:pt x="6005" y="0"/>
                      <a:pt x="24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71"/>
              <p:cNvSpPr/>
              <p:nvPr/>
            </p:nvSpPr>
            <p:spPr>
              <a:xfrm>
                <a:off x="-2229575" y="2778050"/>
                <a:ext cx="319225" cy="339900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3596" extrusionOk="0">
                    <a:moveTo>
                      <a:pt x="7574" y="1"/>
                    </a:moveTo>
                    <a:cubicBezTo>
                      <a:pt x="5153" y="1"/>
                      <a:pt x="2665" y="1788"/>
                      <a:pt x="1484" y="4622"/>
                    </a:cubicBezTo>
                    <a:cubicBezTo>
                      <a:pt x="1" y="8178"/>
                      <a:pt x="1134" y="12036"/>
                      <a:pt x="4017" y="13237"/>
                    </a:cubicBezTo>
                    <a:cubicBezTo>
                      <a:pt x="4591" y="13477"/>
                      <a:pt x="5204" y="13596"/>
                      <a:pt x="5831" y="13596"/>
                    </a:cubicBezTo>
                    <a:cubicBezTo>
                      <a:pt x="6715" y="13596"/>
                      <a:pt x="7627" y="13359"/>
                      <a:pt x="8495" y="12892"/>
                    </a:cubicBezTo>
                    <a:cubicBezTo>
                      <a:pt x="9978" y="12092"/>
                      <a:pt x="11211" y="10683"/>
                      <a:pt x="11922" y="8976"/>
                    </a:cubicBezTo>
                    <a:cubicBezTo>
                      <a:pt x="12634" y="7268"/>
                      <a:pt x="12768" y="5402"/>
                      <a:pt x="12294" y="3785"/>
                    </a:cubicBezTo>
                    <a:cubicBezTo>
                      <a:pt x="11817" y="2170"/>
                      <a:pt x="10773" y="937"/>
                      <a:pt x="9389" y="361"/>
                    </a:cubicBezTo>
                    <a:cubicBezTo>
                      <a:pt x="8803" y="117"/>
                      <a:pt x="8191" y="1"/>
                      <a:pt x="7574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71"/>
              <p:cNvSpPr/>
              <p:nvPr/>
            </p:nvSpPr>
            <p:spPr>
              <a:xfrm>
                <a:off x="-2188650" y="2816175"/>
                <a:ext cx="25332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10548" extrusionOk="0">
                    <a:moveTo>
                      <a:pt x="5844" y="0"/>
                    </a:moveTo>
                    <a:cubicBezTo>
                      <a:pt x="4004" y="0"/>
                      <a:pt x="2083" y="1415"/>
                      <a:pt x="1155" y="3643"/>
                    </a:cubicBezTo>
                    <a:cubicBezTo>
                      <a:pt x="1" y="6412"/>
                      <a:pt x="814" y="9387"/>
                      <a:pt x="2975" y="10287"/>
                    </a:cubicBezTo>
                    <a:cubicBezTo>
                      <a:pt x="3398" y="10463"/>
                      <a:pt x="3842" y="10547"/>
                      <a:pt x="4290" y="10547"/>
                    </a:cubicBezTo>
                    <a:cubicBezTo>
                      <a:pt x="6129" y="10547"/>
                      <a:pt x="8049" y="9133"/>
                      <a:pt x="8977" y="6906"/>
                    </a:cubicBezTo>
                    <a:cubicBezTo>
                      <a:pt x="10133" y="4136"/>
                      <a:pt x="9318" y="1162"/>
                      <a:pt x="7157" y="260"/>
                    </a:cubicBezTo>
                    <a:cubicBezTo>
                      <a:pt x="6734" y="84"/>
                      <a:pt x="6292" y="0"/>
                      <a:pt x="5844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71"/>
              <p:cNvSpPr/>
              <p:nvPr/>
            </p:nvSpPr>
            <p:spPr>
              <a:xfrm>
                <a:off x="-2155600" y="2838800"/>
                <a:ext cx="114525" cy="1810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243" extrusionOk="0">
                    <a:moveTo>
                      <a:pt x="4580" y="1"/>
                    </a:moveTo>
                    <a:cubicBezTo>
                      <a:pt x="3785" y="19"/>
                      <a:pt x="2996" y="304"/>
                      <a:pt x="2311" y="748"/>
                    </a:cubicBezTo>
                    <a:cubicBezTo>
                      <a:pt x="896" y="1670"/>
                      <a:pt x="35" y="3236"/>
                      <a:pt x="11" y="4923"/>
                    </a:cubicBezTo>
                    <a:cubicBezTo>
                      <a:pt x="1" y="5741"/>
                      <a:pt x="184" y="6562"/>
                      <a:pt x="594" y="7243"/>
                    </a:cubicBezTo>
                    <a:cubicBezTo>
                      <a:pt x="506" y="6456"/>
                      <a:pt x="513" y="5704"/>
                      <a:pt x="640" y="4979"/>
                    </a:cubicBezTo>
                    <a:cubicBezTo>
                      <a:pt x="872" y="3534"/>
                      <a:pt x="1597" y="2218"/>
                      <a:pt x="2692" y="1248"/>
                    </a:cubicBezTo>
                    <a:cubicBezTo>
                      <a:pt x="3236" y="753"/>
                      <a:pt x="3869" y="345"/>
                      <a:pt x="4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71"/>
              <p:cNvSpPr/>
              <p:nvPr/>
            </p:nvSpPr>
            <p:spPr>
              <a:xfrm>
                <a:off x="-2114025" y="2899700"/>
                <a:ext cx="89250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19" extrusionOk="0">
                    <a:moveTo>
                      <a:pt x="2018" y="0"/>
                    </a:moveTo>
                    <a:cubicBezTo>
                      <a:pt x="1373" y="0"/>
                      <a:pt x="709" y="476"/>
                      <a:pt x="395" y="1231"/>
                    </a:cubicBezTo>
                    <a:cubicBezTo>
                      <a:pt x="0" y="2176"/>
                      <a:pt x="300" y="3200"/>
                      <a:pt x="1070" y="3522"/>
                    </a:cubicBezTo>
                    <a:cubicBezTo>
                      <a:pt x="1226" y="3587"/>
                      <a:pt x="1389" y="3618"/>
                      <a:pt x="1553" y="3618"/>
                    </a:cubicBezTo>
                    <a:cubicBezTo>
                      <a:pt x="2198" y="3618"/>
                      <a:pt x="2860" y="3142"/>
                      <a:pt x="3173" y="2390"/>
                    </a:cubicBezTo>
                    <a:cubicBezTo>
                      <a:pt x="3570" y="1443"/>
                      <a:pt x="3265" y="414"/>
                      <a:pt x="2499" y="95"/>
                    </a:cubicBezTo>
                    <a:cubicBezTo>
                      <a:pt x="2344" y="31"/>
                      <a:pt x="2182" y="0"/>
                      <a:pt x="2018" y="0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71"/>
              <p:cNvSpPr/>
              <p:nvPr/>
            </p:nvSpPr>
            <p:spPr>
              <a:xfrm>
                <a:off x="-2133525" y="5390125"/>
                <a:ext cx="789775" cy="413925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6557" extrusionOk="0">
                    <a:moveTo>
                      <a:pt x="3574" y="1"/>
                    </a:moveTo>
                    <a:lnTo>
                      <a:pt x="1" y="16556"/>
                    </a:lnTo>
                    <a:lnTo>
                      <a:pt x="11870" y="16556"/>
                    </a:lnTo>
                    <a:cubicBezTo>
                      <a:pt x="11870" y="16556"/>
                      <a:pt x="12168" y="11460"/>
                      <a:pt x="15797" y="11460"/>
                    </a:cubicBezTo>
                    <a:cubicBezTo>
                      <a:pt x="19424" y="11460"/>
                      <a:pt x="19721" y="16556"/>
                      <a:pt x="19721" y="16556"/>
                    </a:cubicBezTo>
                    <a:lnTo>
                      <a:pt x="31590" y="16556"/>
                    </a:lnTo>
                    <a:lnTo>
                      <a:pt x="280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71"/>
              <p:cNvSpPr/>
              <p:nvPr/>
            </p:nvSpPr>
            <p:spPr>
              <a:xfrm>
                <a:off x="-2082325" y="5348275"/>
                <a:ext cx="6874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27497" h="1675" extrusionOk="0">
                    <a:moveTo>
                      <a:pt x="63" y="0"/>
                    </a:moveTo>
                    <a:cubicBezTo>
                      <a:pt x="27" y="0"/>
                      <a:pt x="0" y="29"/>
                      <a:pt x="0" y="63"/>
                    </a:cubicBezTo>
                    <a:lnTo>
                      <a:pt x="0" y="1614"/>
                    </a:lnTo>
                    <a:cubicBezTo>
                      <a:pt x="0" y="1648"/>
                      <a:pt x="27" y="1675"/>
                      <a:pt x="63" y="1675"/>
                    </a:cubicBezTo>
                    <a:lnTo>
                      <a:pt x="27434" y="1675"/>
                    </a:lnTo>
                    <a:cubicBezTo>
                      <a:pt x="27468" y="1675"/>
                      <a:pt x="27496" y="1648"/>
                      <a:pt x="27496" y="1614"/>
                    </a:cubicBezTo>
                    <a:lnTo>
                      <a:pt x="27496" y="63"/>
                    </a:lnTo>
                    <a:cubicBezTo>
                      <a:pt x="27496" y="29"/>
                      <a:pt x="27468" y="0"/>
                      <a:pt x="27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71"/>
              <p:cNvSpPr/>
              <p:nvPr/>
            </p:nvSpPr>
            <p:spPr>
              <a:xfrm>
                <a:off x="-2087300" y="5390125"/>
                <a:ext cx="6542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26171" h="7987" extrusionOk="0">
                    <a:moveTo>
                      <a:pt x="1725" y="1"/>
                    </a:moveTo>
                    <a:lnTo>
                      <a:pt x="1" y="7987"/>
                    </a:lnTo>
                    <a:lnTo>
                      <a:pt x="261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0" name="Google Shape;3840;p71"/>
          <p:cNvSpPr txBox="1">
            <a:spLocks noGrp="1"/>
          </p:cNvSpPr>
          <p:nvPr>
            <p:ph type="ctrTitle"/>
          </p:nvPr>
        </p:nvSpPr>
        <p:spPr>
          <a:xfrm>
            <a:off x="1557342" y="-241161"/>
            <a:ext cx="5511576" cy="12521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u="sng" dirty="0" smtClean="0">
                <a:solidFill>
                  <a:srgbClr val="00B050"/>
                </a:solidFill>
              </a:rPr>
              <a:t>Social Media Marketing</a:t>
            </a:r>
            <a:endParaRPr sz="3200" u="sng" dirty="0">
              <a:solidFill>
                <a:srgbClr val="00B050"/>
              </a:solidFill>
            </a:endParaRPr>
          </a:p>
        </p:txBody>
      </p:sp>
      <p:sp>
        <p:nvSpPr>
          <p:cNvPr id="3841" name="Google Shape;3841;p71"/>
          <p:cNvSpPr txBox="1">
            <a:spLocks noGrp="1"/>
          </p:cNvSpPr>
          <p:nvPr>
            <p:ph type="subTitle" idx="1"/>
          </p:nvPr>
        </p:nvSpPr>
        <p:spPr>
          <a:xfrm>
            <a:off x="2268236" y="1753254"/>
            <a:ext cx="4293900" cy="1651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Monthly Social Media Postings In Facebook,LinkedIn, Instagram, YouTube &amp; Twitter</a:t>
            </a: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 Postings Per Month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 Reels Per Month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54" name="Google Shape;3854;p71"/>
          <p:cNvGrpSpPr/>
          <p:nvPr/>
        </p:nvGrpSpPr>
        <p:grpSpPr>
          <a:xfrm>
            <a:off x="548574" y="365462"/>
            <a:ext cx="1045407" cy="1442183"/>
            <a:chOff x="567250" y="2825675"/>
            <a:chExt cx="936325" cy="1291700"/>
          </a:xfrm>
        </p:grpSpPr>
        <p:grpSp>
          <p:nvGrpSpPr>
            <p:cNvPr id="3855" name="Google Shape;3855;p71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3856" name="Google Shape;3856;p71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71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71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71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71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71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71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71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71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71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71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71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71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71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71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71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71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71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71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71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71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71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71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71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71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71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71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71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71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71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71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71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71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71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71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71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71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71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71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71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71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71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71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71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71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71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71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71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71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05" name="Google Shape;3905;p71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3906" name="Google Shape;3906;p71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71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71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71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71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71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71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71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71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71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71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71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71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71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71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71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71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71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71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71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71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71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71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71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71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71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71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71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71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71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71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71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71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71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71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71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71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71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71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71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71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71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71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71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71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71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71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71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71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84" y="3621678"/>
            <a:ext cx="4276664" cy="532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515966"/>
            <a:ext cx="309090" cy="29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3926" y="4515966"/>
            <a:ext cx="264058" cy="248526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84" y="4515966"/>
            <a:ext cx="264060" cy="248526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58" y="4391973"/>
            <a:ext cx="559290" cy="526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188" y="4515966"/>
            <a:ext cx="272892" cy="256122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44" y="4456670"/>
            <a:ext cx="1521462" cy="5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t's Celebrate National Brush Day! by Slidesgo">
  <a:themeElements>
    <a:clrScheme name="Simple Light">
      <a:dk1>
        <a:srgbClr val="2E3244"/>
      </a:dk1>
      <a:lt1>
        <a:srgbClr val="FFFFFF"/>
      </a:lt1>
      <a:dk2>
        <a:srgbClr val="9AE8D9"/>
      </a:dk2>
      <a:lt2>
        <a:srgbClr val="72CCBA"/>
      </a:lt2>
      <a:accent1>
        <a:srgbClr val="50998B"/>
      </a:accent1>
      <a:accent2>
        <a:srgbClr val="F7B1A4"/>
      </a:accent2>
      <a:accent3>
        <a:srgbClr val="F49082"/>
      </a:accent3>
      <a:accent4>
        <a:srgbClr val="4CC0D4"/>
      </a:accent4>
      <a:accent5>
        <a:srgbClr val="FFFFFF"/>
      </a:accent5>
      <a:accent6>
        <a:srgbClr val="FFFFFF"/>
      </a:accent6>
      <a:hlink>
        <a:srgbClr val="2E32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137</Words>
  <Application>Microsoft Office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Quicksand</vt:lpstr>
      <vt:lpstr>Archivo</vt:lpstr>
      <vt:lpstr>Arial Black</vt:lpstr>
      <vt:lpstr>Times New Roman</vt:lpstr>
      <vt:lpstr>Wingdings</vt:lpstr>
      <vt:lpstr>Let's Celebrate National Brush Day! by Slidesgo</vt:lpstr>
      <vt:lpstr>WELCOME TO THE PATTERNS COMPANY</vt:lpstr>
      <vt:lpstr>                  Geographic Location                               KPHB/JNTU/KUKATAPALLI</vt:lpstr>
      <vt:lpstr> Eledent Hospitals</vt:lpstr>
      <vt:lpstr>03</vt:lpstr>
      <vt:lpstr>05</vt:lpstr>
      <vt:lpstr>PowerPoint Presentation</vt:lpstr>
      <vt:lpstr>PowerPoint Presentation</vt:lpstr>
      <vt:lpstr>       Our Mission To The  Uma Dental Clinic</vt:lpstr>
      <vt:lpstr>       Social Media Marketing</vt:lpstr>
      <vt:lpstr>       Meta Ads And Google Ads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THE PATTERNS COMPANY</dc:title>
  <dc:creator>DELL</dc:creator>
  <cp:lastModifiedBy>DELL</cp:lastModifiedBy>
  <cp:revision>21</cp:revision>
  <dcterms:modified xsi:type="dcterms:W3CDTF">2024-02-07T14:30:53Z</dcterms:modified>
</cp:coreProperties>
</file>