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71" r:id="rId13"/>
    <p:sldId id="266" r:id="rId14"/>
    <p:sldId id="267" r:id="rId15"/>
    <p:sldId id="268" r:id="rId16"/>
    <p:sldId id="270" r:id="rId17"/>
    <p:sldId id="272" r:id="rId18"/>
    <p:sldId id="273" r:id="rId19"/>
    <p:sldId id="277" r:id="rId20"/>
    <p:sldId id="274" r:id="rId21"/>
    <p:sldId id="275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4EA7-512F-4EDD-8C78-5AC4EE2F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212A-A6D4-4E7A-AD33-D966EF6C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F5B8-51B8-4D83-8011-43854F7A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6D5F-75E1-45BB-B312-1DCC716D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AD58-6722-40D1-898D-0C7A3BC8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BB4C-C8D2-4B67-AC06-CFE5AA83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D77CE-7C4E-4946-8A6B-6FF4534B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707E-D8F7-425B-B1F1-13BFB49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492C-D622-4047-8ECD-DD47CC45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1B09-11F6-43BC-822C-857C8FB5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2FFA8-0339-472F-ACB7-8E91E02A4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80431-70C1-4BBC-8612-107CCCC9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0482-AC51-4329-902C-B9F351C4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E5AE-D8C3-4129-9E1D-D9017208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9F29-2DB9-422F-8438-50DA92E0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73EE-6AA1-4B3A-BE96-5695EDCF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6DD3-33C1-4122-8C1E-EBB8FC2B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787E-8245-4834-88E1-0EA85314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FE86-969D-46DB-A280-500D35B4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4709-D0DC-45DF-8208-6802FA9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1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7ED9-34A0-4A63-98BA-397AB8C7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9991-DCA4-4DF1-8417-EDFD2BA1E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5F4F-4833-43DE-8C06-292552D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1959-C624-4244-A090-4D05BB6F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B447-AAFF-4BAF-9732-A9493E2B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D217-4D27-4C28-95D9-B339DD8C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F65A-83B1-4542-A524-5500D95EA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BA87-B201-402A-8A6F-64E935A4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EA067-CC9F-46C6-B807-F5E10FB9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170D-560E-45BC-B3D2-83201E6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B293-8484-42C4-92E4-F4D63A16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DAEF-9BE7-479F-B1F7-B70FF07F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FF18-9B44-4A76-A7ED-5C7A3882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89ADA-16DA-4B8F-A2A6-3C5CD145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11933-98B6-4F88-A4AB-DF811EF8D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4F737-7F08-41A2-88F8-B1F16555B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23199-3DC2-4993-9E0D-E5025B15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3B346-A03C-42D3-B6DC-2A27F1A3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29389-5301-4605-8E9C-4B524A78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842D-3CC1-431E-94F0-3AA122EB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401F9-0090-4ABE-AFEC-F65BAB09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AD7C2-C349-4F74-A6C2-EB30EE79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212E5-CA8F-458D-B52A-4B13958D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4A34C-2DE9-4BA8-8CFF-7D0AF2EF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7E4DA-64DD-4A17-A0AB-C743F3F9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B96B9-7806-43F5-9602-AAD6091F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CD8-0EF3-4272-A82E-18487256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536A-C7C2-42B3-AC0E-8CF54238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85528-758D-4BB6-8DAD-9C2E6B3EC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F5885-A8E6-4B85-B808-9D34719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0ACC-3C38-4CFC-91DC-6B176B75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7588-81CC-4C93-96B2-246CC2D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F3C9-FAAE-4749-8491-A538155B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F2661-5364-4619-B232-E920A07E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A4662-B766-4055-84BA-F32F715AA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2BE2-C53B-4AD7-B873-96906C03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778E-90C7-4F75-82E8-456D2E1E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21D5-1E26-4D31-BDEE-EC74396E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53EFB-41E5-4272-A33E-CEC28488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E586-F0C6-49B0-8D8C-0803A3E8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3A34-6551-44D3-BE00-7148B6D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861D-2AA1-4EFE-BC2E-F705E80E454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7924-A1B0-48EF-84F6-0B041842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91CA-D134-431B-8B89-77504FF2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BE05-5324-4500-BE9D-32FF1EFA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87AC-F58B-435A-9ED7-65ADF774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Difference between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AlexNet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VGGNet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ResNet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, and Inception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6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4BE1-5C26-445D-B9F1-0A5B4153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D5A8-EB43-4F9C-BECC-25C36447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What?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are multiple variants of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VGGNet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(VGG16, VGG19, etc.) which differ only in the total number of layers in the network. The structural details of a VGG16 network have been shown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4549-3448-4A90-B77F-B81B6087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94456"/>
            <a:ext cx="10515600" cy="1325563"/>
          </a:xfrm>
        </p:spPr>
        <p:txBody>
          <a:bodyPr/>
          <a:lstStyle/>
          <a:p>
            <a:r>
              <a:rPr lang="en-US" dirty="0"/>
              <a:t>VGGNET-16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58D0-C70A-4CC3-9CEC-1986AA7A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190D0819-E73D-4479-A521-F713347F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014413"/>
            <a:ext cx="10908146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6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21AD710F-92F7-450F-A4F4-8AC324DA26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4920"/>
            <a:ext cx="10515600" cy="257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ACC82358-67DD-48B2-8681-18952FF461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3" y="260763"/>
            <a:ext cx="11083636" cy="59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91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FDD6-BBAA-4749-B4F3-53C27C32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225F-552C-4761-8BBA-6E94FB1F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VGG16 has a total of 138 million parameters. The important point to note here is that all the conv kernels are of size 3x3 and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maxpool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kernels are of size 2x2 with a stride of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8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110E326B-A091-45C9-B866-A919B0E9A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0"/>
            <a:ext cx="5784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1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4A98-9A68-4D9D-9E4C-49260A84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VGGNET-16 Vs 19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9F4C2F-9AB9-4397-B8B8-F5CE67A88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" y="2022764"/>
            <a:ext cx="12059983" cy="404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1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7429-0E24-464D-AE1B-2DE969F0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2407-E985-4364-9571-72C2FB24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Large-Scale Visual Recognition Challenge 2014 (ILSVRC14).</a:t>
            </a:r>
          </a:p>
          <a:p>
            <a:pPr>
              <a:lnSpc>
                <a:spcPct val="150000"/>
              </a:lnSpc>
            </a:pPr>
            <a:r>
              <a:rPr lang="en-US" dirty="0"/>
              <a:t>One particular incarnation used in our submission for ILSVRC14 is called </a:t>
            </a:r>
            <a:r>
              <a:rPr lang="en-US" dirty="0" err="1"/>
              <a:t>GoogLeNet</a:t>
            </a:r>
            <a:r>
              <a:rPr lang="en-US" dirty="0"/>
              <a:t>, a 22 layers deep network, the quality of which is assessed in the context of classification and detection.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Inception V1 (It achieved a top-5 error rate of 6.67%)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was very close to human level performance which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organisers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of the challenge were now forced to evaluate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2187772-44C1-4B07-B423-CEFAC6E0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67806" y="-2533073"/>
            <a:ext cx="6757988" cy="1192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8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7689-D1C1-4E09-802E-9F9ACA84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43AE-D895-4EE5-BF56-2AC1FFC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Their architecture consisted of a 22 layer deep CNN but reduced the number of parameters from 60 million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AlexNet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to 4 million.</a:t>
            </a: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GoogLeNet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/Inception(2014)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7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D6DE-B0EE-4AD3-9A63-986C288B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Convolution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786C-0B8D-4257-80D1-1599DB2D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convolution layer, it accepts a volume of size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W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 H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 D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and requires four hyper parameters as follows: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Number of filters →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K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Spatial Extent → 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Fw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Fh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(Filter width, Filter height)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Stride → 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Sw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Sh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(Stride width, Stride height)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Padding →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15421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EAC2-D492-4596-9128-5460471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ResNet</a:t>
            </a:r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(2015)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593B-DF98-4F6D-BEA8-AFBE2AAD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last, at the ILSVRC 2015, the so-called Residual Neural Network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ResNet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by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Kaiming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He et al introduced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anovel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architecture with “skip connections” and features heavy batch normalization.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Such skip connections are also known as gated units or gated recurrent units and have a strong similarity to recent successful elements applied in RNNs.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0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2B7C-D829-4C03-947E-8B71A671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6029445-19B1-4EB7-918C-D98E709A2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2513510"/>
            <a:ext cx="11656291" cy="297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6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BE9-3F13-4D99-AD0E-5A3F93E5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067C-5976-40FE-8D82-D3B024BF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Thanks to this technique they were able to train a NN with 152 layers while still having lower complexity than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VGGNet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It achieves a top-5 error rate of 3.57% which beats human-level performance on this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EAED865F-5F90-4797-9F7B-23D32C2C8A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64" y="510547"/>
            <a:ext cx="9014690" cy="620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4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F38A-244F-44C9-BCB2-589F5D14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AlexNet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6DC2-EF9E-4626-B4CE-A5C03953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Why?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AlexNet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was born out of the need to improve the results of the ImageNet challenge. This was one of the first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Deep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convolutional networks to achieve considerable accuracy on the 2012 ImageNet LSVRC-2012 challenge with an accuracy of 84.7% as compared to the second-best with an accuracy of 73.8%. The idea of spatial correlation in an image frame was explored using convolutional layers and receptive fields.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A537-8FCE-4C1A-B140-5079532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AlexNet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ED03-6F0F-4444-B632-003BAE6F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What?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network consists of 5 Convolutional (CONV) layers and 3 Fully Connected (FC) layers. The activation used is the Rectified Linear Unit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ReLU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). The structural details of each layer in the network can be found in the table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6A6127DE-F49E-4FBB-81D0-38110D39FB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 b="6467"/>
          <a:stretch/>
        </p:blipFill>
        <p:spPr bwMode="auto">
          <a:xfrm>
            <a:off x="392559" y="490249"/>
            <a:ext cx="11406881" cy="58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1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124491A5-2CB8-4074-A4EC-5B6CE1A28F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95" y="1825625"/>
            <a:ext cx="10197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1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26C0-3D2C-4C68-A498-A4CEED5F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817B-F547-48C7-9FF0-F242EEAF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network has a total of 62 million trainable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DE39-3F8F-4A45-8DA9-0021213F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664980"/>
            <a:ext cx="10515600" cy="1325563"/>
          </a:xfrm>
        </p:spPr>
        <p:txBody>
          <a:bodyPr/>
          <a:lstStyle/>
          <a:p>
            <a:pPr algn="ctr"/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VGGNet</a:t>
            </a: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54781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DDA4-F53F-45C9-B8E8-74A1D3F0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hne"/>
              </a:rPr>
              <a:t>VGGNet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71FF-FAD9-4B6F-B07D-D30147A0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Why? 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VGGNet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was born out of the need to reduce the # of parameters in the CONV layers and improve on training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519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charter</vt:lpstr>
      <vt:lpstr>sohne</vt:lpstr>
      <vt:lpstr>Office Theme</vt:lpstr>
      <vt:lpstr>Difference between AlexNet, VGGNet, ResNet, and Inception </vt:lpstr>
      <vt:lpstr>Convolution Parameters</vt:lpstr>
      <vt:lpstr>AlexNet</vt:lpstr>
      <vt:lpstr>AlexNet</vt:lpstr>
      <vt:lpstr>PowerPoint Presentation</vt:lpstr>
      <vt:lpstr>PowerPoint Presentation</vt:lpstr>
      <vt:lpstr>PowerPoint Presentation</vt:lpstr>
      <vt:lpstr>VGGNet</vt:lpstr>
      <vt:lpstr>VGGNet</vt:lpstr>
      <vt:lpstr>PowerPoint Presentation</vt:lpstr>
      <vt:lpstr>VGGNET-16</vt:lpstr>
      <vt:lpstr>PowerPoint Presentation</vt:lpstr>
      <vt:lpstr>PowerPoint Presentation</vt:lpstr>
      <vt:lpstr>PowerPoint Presentation</vt:lpstr>
      <vt:lpstr>PowerPoint Presentation</vt:lpstr>
      <vt:lpstr>VGGNET-16 Vs 19</vt:lpstr>
      <vt:lpstr>GoogLeNet</vt:lpstr>
      <vt:lpstr>PowerPoint Presentation</vt:lpstr>
      <vt:lpstr>PowerPoint Presentation</vt:lpstr>
      <vt:lpstr>ResNet(2015)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AlexNet, VGGNet, ResNet, and Inception </dc:title>
  <dc:creator>REDDY PRASADE</dc:creator>
  <cp:lastModifiedBy>REDDY PRASADE</cp:lastModifiedBy>
  <cp:revision>23</cp:revision>
  <dcterms:created xsi:type="dcterms:W3CDTF">2021-01-12T05:01:47Z</dcterms:created>
  <dcterms:modified xsi:type="dcterms:W3CDTF">2021-01-13T04:47:17Z</dcterms:modified>
</cp:coreProperties>
</file>