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0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the Shared Computing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/>
              <a:t>If you are using tutorial accounts see info on the blackboard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 Your password will not be displayed while you enter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Python Version on the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load python 3 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python/3.6.2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1932920" y="-3122474"/>
            <a:ext cx="15045856" cy="13189288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3514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5" y="687526"/>
            <a:ext cx="658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599" y="1806770"/>
            <a:ext cx="822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4538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3209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27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2762</Words>
  <Application>Microsoft Office PowerPoint</Application>
  <PresentationFormat>Widescreen</PresentationFormat>
  <Paragraphs>461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Wingdings</vt:lpstr>
      <vt:lpstr>Office Theme</vt:lpstr>
      <vt:lpstr>Python for Data Science</vt:lpstr>
      <vt:lpstr>Tutorial Content</vt:lpstr>
      <vt:lpstr>PowerPoint Presentation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REDDY PRASADE</cp:lastModifiedBy>
  <cp:revision>97</cp:revision>
  <dcterms:created xsi:type="dcterms:W3CDTF">2017-08-29T17:00:17Z</dcterms:created>
  <dcterms:modified xsi:type="dcterms:W3CDTF">2021-01-02T05:12:10Z</dcterms:modified>
</cp:coreProperties>
</file>