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kiran venna" userId="d5217023cb6d9eaa" providerId="LiveId" clId="{79B1E335-A2F5-49FA-997A-836F89DCD95C}"/>
    <pc:docChg chg="custSel delSld modSld modMainMaster">
      <pc:chgData name="saikiran venna" userId="d5217023cb6d9eaa" providerId="LiveId" clId="{79B1E335-A2F5-49FA-997A-836F89DCD95C}" dt="2024-06-22T07:34:02.972" v="25"/>
      <pc:docMkLst>
        <pc:docMk/>
      </pc:docMkLst>
      <pc:sldChg chg="delSp modSp mod setBg">
        <pc:chgData name="saikiran venna" userId="d5217023cb6d9eaa" providerId="LiveId" clId="{79B1E335-A2F5-49FA-997A-836F89DCD95C}" dt="2024-06-22T07:33:37" v="22" actId="207"/>
        <pc:sldMkLst>
          <pc:docMk/>
          <pc:sldMk cId="536096405" sldId="256"/>
        </pc:sldMkLst>
        <pc:spChg chg="mod">
          <ac:chgData name="saikiran venna" userId="d5217023cb6d9eaa" providerId="LiveId" clId="{79B1E335-A2F5-49FA-997A-836F89DCD95C}" dt="2024-06-22T07:33:37" v="22" actId="207"/>
          <ac:spMkLst>
            <pc:docMk/>
            <pc:sldMk cId="536096405" sldId="256"/>
            <ac:spMk id="8" creationId="{BCC7D991-9DF6-7A33-E18C-90E1E77EAC21}"/>
          </ac:spMkLst>
        </pc:spChg>
        <pc:picChg chg="mod">
          <ac:chgData name="saikiran venna" userId="d5217023cb6d9eaa" providerId="LiveId" clId="{79B1E335-A2F5-49FA-997A-836F89DCD95C}" dt="2024-06-22T07:32:12.843" v="13" actId="207"/>
          <ac:picMkLst>
            <pc:docMk/>
            <pc:sldMk cId="536096405" sldId="256"/>
            <ac:picMk id="5" creationId="{93578D6C-C8F3-D2B3-404A-4896A51185E6}"/>
          </ac:picMkLst>
        </pc:picChg>
        <pc:picChg chg="del">
          <ac:chgData name="saikiran venna" userId="d5217023cb6d9eaa" providerId="LiveId" clId="{79B1E335-A2F5-49FA-997A-836F89DCD95C}" dt="2024-06-22T07:30:26.850" v="5" actId="478"/>
          <ac:picMkLst>
            <pc:docMk/>
            <pc:sldMk cId="536096405" sldId="256"/>
            <ac:picMk id="9" creationId="{1A354EEE-D1DA-B518-1999-28AC72352F01}"/>
          </ac:picMkLst>
        </pc:picChg>
      </pc:sldChg>
      <pc:sldChg chg="delSp modSp mod setBg">
        <pc:chgData name="saikiran venna" userId="d5217023cb6d9eaa" providerId="LiveId" clId="{79B1E335-A2F5-49FA-997A-836F89DCD95C}" dt="2024-06-22T07:34:02.972" v="25"/>
        <pc:sldMkLst>
          <pc:docMk/>
          <pc:sldMk cId="3314815525" sldId="257"/>
        </pc:sldMkLst>
        <pc:spChg chg="mod">
          <ac:chgData name="saikiran venna" userId="d5217023cb6d9eaa" providerId="LiveId" clId="{79B1E335-A2F5-49FA-997A-836F89DCD95C}" dt="2024-06-22T07:33:50.038" v="24" actId="207"/>
          <ac:spMkLst>
            <pc:docMk/>
            <pc:sldMk cId="3314815525" sldId="257"/>
            <ac:spMk id="8" creationId="{E442E310-2011-BA88-A664-8C373A6FA9FF}"/>
          </ac:spMkLst>
        </pc:spChg>
        <pc:picChg chg="del">
          <ac:chgData name="saikiran venna" userId="d5217023cb6d9eaa" providerId="LiveId" clId="{79B1E335-A2F5-49FA-997A-836F89DCD95C}" dt="2024-06-22T07:30:18.355" v="4" actId="478"/>
          <ac:picMkLst>
            <pc:docMk/>
            <pc:sldMk cId="3314815525" sldId="257"/>
            <ac:picMk id="3" creationId="{F4C9D5E0-78E1-EEB6-F1D8-6AD72ABE0E1A}"/>
          </ac:picMkLst>
        </pc:picChg>
        <pc:picChg chg="mod">
          <ac:chgData name="saikiran venna" userId="d5217023cb6d9eaa" providerId="LiveId" clId="{79B1E335-A2F5-49FA-997A-836F89DCD95C}" dt="2024-06-22T07:32:56.038" v="18" actId="207"/>
          <ac:picMkLst>
            <pc:docMk/>
            <pc:sldMk cId="3314815525" sldId="257"/>
            <ac:picMk id="5" creationId="{EBECC6F1-07BC-EDFF-8508-3BF59DDFE585}"/>
          </ac:picMkLst>
        </pc:picChg>
      </pc:sldChg>
      <pc:sldChg chg="del">
        <pc:chgData name="saikiran venna" userId="d5217023cb6d9eaa" providerId="LiveId" clId="{79B1E335-A2F5-49FA-997A-836F89DCD95C}" dt="2024-06-22T07:29:42.368" v="0" actId="47"/>
        <pc:sldMkLst>
          <pc:docMk/>
          <pc:sldMk cId="3319379367" sldId="258"/>
        </pc:sldMkLst>
      </pc:sldChg>
      <pc:sldChg chg="del">
        <pc:chgData name="saikiran venna" userId="d5217023cb6d9eaa" providerId="LiveId" clId="{79B1E335-A2F5-49FA-997A-836F89DCD95C}" dt="2024-06-22T07:29:44.059" v="1" actId="47"/>
        <pc:sldMkLst>
          <pc:docMk/>
          <pc:sldMk cId="3106249412" sldId="259"/>
        </pc:sldMkLst>
      </pc:sldChg>
      <pc:sldMasterChg chg="setBg modSldLayout">
        <pc:chgData name="saikiran venna" userId="d5217023cb6d9eaa" providerId="LiveId" clId="{79B1E335-A2F5-49FA-997A-836F89DCD95C}" dt="2024-06-22T07:32:41.614" v="16"/>
        <pc:sldMasterMkLst>
          <pc:docMk/>
          <pc:sldMasterMk cId="2207695285" sldId="2147483648"/>
        </pc:sldMasterMkLst>
        <pc:sldLayoutChg chg="setBg">
          <pc:chgData name="saikiran venna" userId="d5217023cb6d9eaa" providerId="LiveId" clId="{79B1E335-A2F5-49FA-997A-836F89DCD95C}" dt="2024-06-22T07:32:41.614" v="16"/>
          <pc:sldLayoutMkLst>
            <pc:docMk/>
            <pc:sldMasterMk cId="2207695285" sldId="2147483648"/>
            <pc:sldLayoutMk cId="1634642648" sldId="2147483649"/>
          </pc:sldLayoutMkLst>
        </pc:sldLayoutChg>
        <pc:sldLayoutChg chg="setBg">
          <pc:chgData name="saikiran venna" userId="d5217023cb6d9eaa" providerId="LiveId" clId="{79B1E335-A2F5-49FA-997A-836F89DCD95C}" dt="2024-06-22T07:32:41.614" v="16"/>
          <pc:sldLayoutMkLst>
            <pc:docMk/>
            <pc:sldMasterMk cId="2207695285" sldId="2147483648"/>
            <pc:sldLayoutMk cId="2993038651" sldId="2147483650"/>
          </pc:sldLayoutMkLst>
        </pc:sldLayoutChg>
        <pc:sldLayoutChg chg="setBg">
          <pc:chgData name="saikiran venna" userId="d5217023cb6d9eaa" providerId="LiveId" clId="{79B1E335-A2F5-49FA-997A-836F89DCD95C}" dt="2024-06-22T07:32:41.614" v="16"/>
          <pc:sldLayoutMkLst>
            <pc:docMk/>
            <pc:sldMasterMk cId="2207695285" sldId="2147483648"/>
            <pc:sldLayoutMk cId="1325450376" sldId="2147483651"/>
          </pc:sldLayoutMkLst>
        </pc:sldLayoutChg>
        <pc:sldLayoutChg chg="setBg">
          <pc:chgData name="saikiran venna" userId="d5217023cb6d9eaa" providerId="LiveId" clId="{79B1E335-A2F5-49FA-997A-836F89DCD95C}" dt="2024-06-22T07:32:41.614" v="16"/>
          <pc:sldLayoutMkLst>
            <pc:docMk/>
            <pc:sldMasterMk cId="2207695285" sldId="2147483648"/>
            <pc:sldLayoutMk cId="652687254" sldId="2147483652"/>
          </pc:sldLayoutMkLst>
        </pc:sldLayoutChg>
        <pc:sldLayoutChg chg="setBg">
          <pc:chgData name="saikiran venna" userId="d5217023cb6d9eaa" providerId="LiveId" clId="{79B1E335-A2F5-49FA-997A-836F89DCD95C}" dt="2024-06-22T07:32:41.614" v="16"/>
          <pc:sldLayoutMkLst>
            <pc:docMk/>
            <pc:sldMasterMk cId="2207695285" sldId="2147483648"/>
            <pc:sldLayoutMk cId="4210699277" sldId="2147483653"/>
          </pc:sldLayoutMkLst>
        </pc:sldLayoutChg>
        <pc:sldLayoutChg chg="setBg">
          <pc:chgData name="saikiran venna" userId="d5217023cb6d9eaa" providerId="LiveId" clId="{79B1E335-A2F5-49FA-997A-836F89DCD95C}" dt="2024-06-22T07:32:41.614" v="16"/>
          <pc:sldLayoutMkLst>
            <pc:docMk/>
            <pc:sldMasterMk cId="2207695285" sldId="2147483648"/>
            <pc:sldLayoutMk cId="2531966547" sldId="2147483654"/>
          </pc:sldLayoutMkLst>
        </pc:sldLayoutChg>
        <pc:sldLayoutChg chg="setBg">
          <pc:chgData name="saikiran venna" userId="d5217023cb6d9eaa" providerId="LiveId" clId="{79B1E335-A2F5-49FA-997A-836F89DCD95C}" dt="2024-06-22T07:32:41.614" v="16"/>
          <pc:sldLayoutMkLst>
            <pc:docMk/>
            <pc:sldMasterMk cId="2207695285" sldId="2147483648"/>
            <pc:sldLayoutMk cId="1508017603" sldId="2147483655"/>
          </pc:sldLayoutMkLst>
        </pc:sldLayoutChg>
        <pc:sldLayoutChg chg="setBg">
          <pc:chgData name="saikiran venna" userId="d5217023cb6d9eaa" providerId="LiveId" clId="{79B1E335-A2F5-49FA-997A-836F89DCD95C}" dt="2024-06-22T07:32:41.614" v="16"/>
          <pc:sldLayoutMkLst>
            <pc:docMk/>
            <pc:sldMasterMk cId="2207695285" sldId="2147483648"/>
            <pc:sldLayoutMk cId="294697112" sldId="2147483656"/>
          </pc:sldLayoutMkLst>
        </pc:sldLayoutChg>
        <pc:sldLayoutChg chg="setBg">
          <pc:chgData name="saikiran venna" userId="d5217023cb6d9eaa" providerId="LiveId" clId="{79B1E335-A2F5-49FA-997A-836F89DCD95C}" dt="2024-06-22T07:32:41.614" v="16"/>
          <pc:sldLayoutMkLst>
            <pc:docMk/>
            <pc:sldMasterMk cId="2207695285" sldId="2147483648"/>
            <pc:sldLayoutMk cId="897457295" sldId="2147483657"/>
          </pc:sldLayoutMkLst>
        </pc:sldLayoutChg>
        <pc:sldLayoutChg chg="setBg">
          <pc:chgData name="saikiran venna" userId="d5217023cb6d9eaa" providerId="LiveId" clId="{79B1E335-A2F5-49FA-997A-836F89DCD95C}" dt="2024-06-22T07:32:41.614" v="16"/>
          <pc:sldLayoutMkLst>
            <pc:docMk/>
            <pc:sldMasterMk cId="2207695285" sldId="2147483648"/>
            <pc:sldLayoutMk cId="3429138996" sldId="2147483658"/>
          </pc:sldLayoutMkLst>
        </pc:sldLayoutChg>
        <pc:sldLayoutChg chg="setBg">
          <pc:chgData name="saikiran venna" userId="d5217023cb6d9eaa" providerId="LiveId" clId="{79B1E335-A2F5-49FA-997A-836F89DCD95C}" dt="2024-06-22T07:32:41.614" v="16"/>
          <pc:sldLayoutMkLst>
            <pc:docMk/>
            <pc:sldMasterMk cId="2207695285" sldId="2147483648"/>
            <pc:sldLayoutMk cId="357028481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" y="-500184"/>
            <a:ext cx="12191918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72815"/>
            <a:ext cx="10834778" cy="586635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" y="-436738"/>
            <a:ext cx="12191918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saikiran venna</cp:lastModifiedBy>
  <cp:revision>7</cp:revision>
  <dcterms:created xsi:type="dcterms:W3CDTF">2024-02-05T09:30:29Z</dcterms:created>
  <dcterms:modified xsi:type="dcterms:W3CDTF">2024-06-22T07:34:48Z</dcterms:modified>
</cp:coreProperties>
</file>