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7440" y="2162"/>
            <a:ext cx="9953624" cy="102848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362"/>
            <a:ext cx="8424545" cy="10280015"/>
          </a:xfrm>
          <a:custGeom>
            <a:avLst/>
            <a:gdLst/>
            <a:ahLst/>
            <a:cxnLst/>
            <a:rect l="l" t="t" r="r" b="b"/>
            <a:pathLst>
              <a:path w="8424545" h="10280015">
                <a:moveTo>
                  <a:pt x="0" y="0"/>
                </a:moveTo>
                <a:lnTo>
                  <a:pt x="8424455" y="0"/>
                </a:lnTo>
                <a:lnTo>
                  <a:pt x="8424455" y="10279637"/>
                </a:lnTo>
                <a:lnTo>
                  <a:pt x="0" y="102796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0176" y="3108231"/>
            <a:ext cx="6767647" cy="217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1254"/>
            <a:ext cx="7773034" cy="114300"/>
          </a:xfrm>
          <a:custGeom>
            <a:avLst/>
            <a:gdLst/>
            <a:ahLst/>
            <a:cxnLst/>
            <a:rect l="l" t="t" r="r" b="b"/>
            <a:pathLst>
              <a:path w="7773034" h="114300">
                <a:moveTo>
                  <a:pt x="7772487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2487" y="0"/>
                </a:lnTo>
                <a:lnTo>
                  <a:pt x="77724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5095"/>
            <a:chOff x="0" y="0"/>
            <a:chExt cx="18288000" cy="10285095"/>
          </a:xfrm>
        </p:grpSpPr>
        <p:sp>
          <p:nvSpPr>
            <p:cNvPr id="4" name="object 4"/>
            <p:cNvSpPr/>
            <p:nvPr/>
          </p:nvSpPr>
          <p:spPr>
            <a:xfrm>
              <a:off x="10519381" y="9191445"/>
              <a:ext cx="7769225" cy="114300"/>
            </a:xfrm>
            <a:custGeom>
              <a:avLst/>
              <a:gdLst/>
              <a:ahLst/>
              <a:cxnLst/>
              <a:rect l="l" t="t" r="r" b="b"/>
              <a:pathLst>
                <a:path w="7769225" h="114300">
                  <a:moveTo>
                    <a:pt x="0" y="0"/>
                  </a:moveTo>
                  <a:lnTo>
                    <a:pt x="7768618" y="0"/>
                  </a:lnTo>
                  <a:lnTo>
                    <a:pt x="7768618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1482" cy="1028453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0458" y="7906180"/>
            <a:ext cx="14660880" cy="2124710"/>
          </a:xfrm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2700" marR="5080" indent="365125">
              <a:lnSpc>
                <a:spcPts val="8250"/>
              </a:lnSpc>
              <a:spcBef>
                <a:spcPts val="229"/>
              </a:spcBef>
            </a:pPr>
            <a:r>
              <a:rPr dirty="0" sz="6900" spc="-125">
                <a:solidFill>
                  <a:srgbClr val="FFFFFF"/>
                </a:solidFill>
                <a:latin typeface="Verdana"/>
                <a:cs typeface="Verdana"/>
              </a:rPr>
              <a:t>STOCK </a:t>
            </a:r>
            <a:r>
              <a:rPr dirty="0" sz="6900" spc="-55">
                <a:solidFill>
                  <a:srgbClr val="FFFFFF"/>
                </a:solidFill>
                <a:latin typeface="Verdana"/>
                <a:cs typeface="Verdana"/>
              </a:rPr>
              <a:t>MARKET </a:t>
            </a:r>
            <a:r>
              <a:rPr dirty="0" sz="6900" spc="-350">
                <a:solidFill>
                  <a:srgbClr val="FFFFFF"/>
                </a:solidFill>
                <a:latin typeface="Verdana"/>
                <a:cs typeface="Verdana"/>
              </a:rPr>
              <a:t>PREDICTION </a:t>
            </a:r>
            <a:r>
              <a:rPr dirty="0" sz="69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900" spc="-204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dirty="0" sz="69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900" spc="-235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dirty="0" sz="69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900" spc="-315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6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4" cy="102848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2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0" y="0"/>
                  </a:moveTo>
                  <a:lnTo>
                    <a:pt x="8424455" y="0"/>
                  </a:lnTo>
                  <a:lnTo>
                    <a:pt x="8424455" y="10279637"/>
                  </a:lnTo>
                  <a:lnTo>
                    <a:pt x="0" y="10279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55230" y="3797817"/>
            <a:ext cx="6212840" cy="32448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 sz="3000" spc="2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14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5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14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1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5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-2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8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1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4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2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2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0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459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8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459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7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000" spc="-3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9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12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2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-1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14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8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3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3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229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14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204" b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000" spc="-70" b="1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000" spc="-3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1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105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229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2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9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0" y="2260500"/>
            <a:ext cx="3112770" cy="596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-19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3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230" y="3797816"/>
            <a:ext cx="6360160" cy="41687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dirty="0" sz="3000" spc="-1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2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2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0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1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80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-3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45" b="1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185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80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-3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-290" b="1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2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2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3000" spc="-3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3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0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9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3000" spc="-14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204" b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29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2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9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1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50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3000" spc="-3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9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14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-11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1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000" spc="-4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2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a  a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000" spc="-1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0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1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2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2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4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3000" spc="-15">
                <a:solidFill>
                  <a:srgbClr val="FFFFFF"/>
                </a:solidFill>
                <a:latin typeface="Verdana"/>
                <a:cs typeface="Verdana"/>
              </a:rPr>
              <a:t>recognize.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630" y="2298600"/>
            <a:ext cx="5494655" cy="57023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489"/>
              </a:spcBef>
            </a:pPr>
            <a:r>
              <a:rPr dirty="0" sz="1950" spc="-100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9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75" b="1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dirty="0" sz="19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85" b="1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9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5" b="1">
                <a:solidFill>
                  <a:srgbClr val="FFFFFF"/>
                </a:solidFill>
                <a:latin typeface="Verdana"/>
                <a:cs typeface="Verdana"/>
              </a:rPr>
              <a:t>Traditional</a:t>
            </a:r>
            <a:r>
              <a:rPr dirty="0" sz="19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90" b="1">
                <a:solidFill>
                  <a:srgbClr val="FFFFFF"/>
                </a:solidFill>
                <a:latin typeface="Verdana"/>
                <a:cs typeface="Verdana"/>
              </a:rPr>
              <a:t>Stock</a:t>
            </a:r>
            <a:r>
              <a:rPr dirty="0" sz="19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90" b="1">
                <a:solidFill>
                  <a:srgbClr val="FFFFFF"/>
                </a:solidFill>
                <a:latin typeface="Verdana"/>
                <a:cs typeface="Verdana"/>
              </a:rPr>
              <a:t>Market </a:t>
            </a:r>
            <a:r>
              <a:rPr dirty="0" sz="1950" spc="-6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80" b="1">
                <a:solidFill>
                  <a:srgbClr val="FFFFFF"/>
                </a:solidFill>
                <a:latin typeface="Verdana"/>
                <a:cs typeface="Verdana"/>
              </a:rPr>
              <a:t>Predictions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4" cy="102848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2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0" y="0"/>
                  </a:moveTo>
                  <a:lnTo>
                    <a:pt x="8424455" y="0"/>
                  </a:lnTo>
                  <a:lnTo>
                    <a:pt x="8424455" y="10279637"/>
                  </a:lnTo>
                  <a:lnTo>
                    <a:pt x="0" y="10279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55230" y="3797816"/>
            <a:ext cx="6348095" cy="41687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dirty="0" sz="3000" spc="2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14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5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14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1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5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-2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10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2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8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0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2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2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4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25" b="1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5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8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2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0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000" spc="-3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229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2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9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8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459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10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2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4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000" spc="-1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6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0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2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1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29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5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9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2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2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0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459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9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2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1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-1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predictions.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0" y="2279550"/>
            <a:ext cx="6365875" cy="5168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7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200" spc="-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-17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2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200" spc="-1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200" spc="-16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00" spc="-1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3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00" spc="-1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1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-2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00" spc="-16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0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2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200" spc="-1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-2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00" spc="-15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2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9957" y="4662554"/>
            <a:ext cx="1420520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1352" y="1465791"/>
            <a:ext cx="6266815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35" b="1">
                <a:latin typeface="Tahoma"/>
                <a:cs typeface="Tahoma"/>
              </a:rPr>
              <a:t>Types</a:t>
            </a:r>
            <a:r>
              <a:rPr dirty="0" sz="2450" spc="-45" b="1">
                <a:latin typeface="Tahoma"/>
                <a:cs typeface="Tahoma"/>
              </a:rPr>
              <a:t> </a:t>
            </a:r>
            <a:r>
              <a:rPr dirty="0" sz="2450" spc="30" b="1">
                <a:latin typeface="Tahoma"/>
                <a:cs typeface="Tahoma"/>
              </a:rPr>
              <a:t>of</a:t>
            </a:r>
            <a:r>
              <a:rPr dirty="0" sz="2450" spc="-45" b="1">
                <a:latin typeface="Tahoma"/>
                <a:cs typeface="Tahoma"/>
              </a:rPr>
              <a:t> </a:t>
            </a:r>
            <a:r>
              <a:rPr dirty="0" sz="2450" spc="95" b="1">
                <a:latin typeface="Tahoma"/>
                <a:cs typeface="Tahoma"/>
              </a:rPr>
              <a:t>Machine</a:t>
            </a:r>
            <a:r>
              <a:rPr dirty="0" sz="2450" spc="-45" b="1">
                <a:latin typeface="Tahoma"/>
                <a:cs typeface="Tahoma"/>
              </a:rPr>
              <a:t> </a:t>
            </a:r>
            <a:r>
              <a:rPr dirty="0" sz="2450" spc="65" b="1">
                <a:latin typeface="Tahoma"/>
                <a:cs typeface="Tahoma"/>
              </a:rPr>
              <a:t>Learning</a:t>
            </a:r>
            <a:r>
              <a:rPr dirty="0" sz="2450" spc="-40" b="1">
                <a:latin typeface="Tahoma"/>
                <a:cs typeface="Tahoma"/>
              </a:rPr>
              <a:t> </a:t>
            </a:r>
            <a:r>
              <a:rPr dirty="0" sz="2450" spc="75" b="1">
                <a:latin typeface="Tahoma"/>
                <a:cs typeface="Tahoma"/>
              </a:rPr>
              <a:t>Algorithms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70397" y="922111"/>
            <a:ext cx="8289925" cy="2159000"/>
          </a:xfrm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dirty="0" sz="3000" spc="-15" b="0">
                <a:latin typeface="Verdana"/>
                <a:cs typeface="Verdana"/>
              </a:rPr>
              <a:t>There </a:t>
            </a:r>
            <a:r>
              <a:rPr dirty="0" sz="3000" spc="-45" b="0">
                <a:latin typeface="Verdana"/>
                <a:cs typeface="Verdana"/>
              </a:rPr>
              <a:t>are </a:t>
            </a:r>
            <a:r>
              <a:rPr dirty="0" sz="3000" spc="-114">
                <a:latin typeface="Verdana"/>
                <a:cs typeface="Verdana"/>
              </a:rPr>
              <a:t>three types </a:t>
            </a:r>
            <a:r>
              <a:rPr dirty="0" sz="3000" spc="10" b="0">
                <a:latin typeface="Verdana"/>
                <a:cs typeface="Verdana"/>
              </a:rPr>
              <a:t>of </a:t>
            </a:r>
            <a:r>
              <a:rPr dirty="0" sz="3000" spc="85" b="0">
                <a:latin typeface="Verdana"/>
                <a:cs typeface="Verdana"/>
              </a:rPr>
              <a:t>machine </a:t>
            </a:r>
            <a:r>
              <a:rPr dirty="0" sz="3000" spc="30" b="0">
                <a:latin typeface="Verdana"/>
                <a:cs typeface="Verdana"/>
              </a:rPr>
              <a:t>learning </a:t>
            </a:r>
            <a:r>
              <a:rPr dirty="0" sz="3000" spc="-1040" b="0">
                <a:latin typeface="Verdana"/>
                <a:cs typeface="Verdana"/>
              </a:rPr>
              <a:t> </a:t>
            </a:r>
            <a:r>
              <a:rPr dirty="0" sz="3000" spc="-35" b="0">
                <a:latin typeface="Verdana"/>
                <a:cs typeface="Verdana"/>
              </a:rPr>
              <a:t>a</a:t>
            </a:r>
            <a:r>
              <a:rPr dirty="0" sz="3000" spc="-20" b="0">
                <a:latin typeface="Verdana"/>
                <a:cs typeface="Verdana"/>
              </a:rPr>
              <a:t>l</a:t>
            </a:r>
            <a:r>
              <a:rPr dirty="0" sz="3000" spc="185" b="0">
                <a:latin typeface="Verdana"/>
                <a:cs typeface="Verdana"/>
              </a:rPr>
              <a:t>g</a:t>
            </a:r>
            <a:r>
              <a:rPr dirty="0" sz="3000" spc="60" b="0">
                <a:latin typeface="Verdana"/>
                <a:cs typeface="Verdana"/>
              </a:rPr>
              <a:t>o</a:t>
            </a:r>
            <a:r>
              <a:rPr dirty="0" sz="3000" spc="-105" b="0">
                <a:latin typeface="Verdana"/>
                <a:cs typeface="Verdana"/>
              </a:rPr>
              <a:t>r</a:t>
            </a:r>
            <a:r>
              <a:rPr dirty="0" sz="3000" spc="-20" b="0">
                <a:latin typeface="Verdana"/>
                <a:cs typeface="Verdana"/>
              </a:rPr>
              <a:t>i</a:t>
            </a:r>
            <a:r>
              <a:rPr dirty="0" sz="3000" spc="35" b="0">
                <a:latin typeface="Verdana"/>
                <a:cs typeface="Verdana"/>
              </a:rPr>
              <a:t>t</a:t>
            </a:r>
            <a:r>
              <a:rPr dirty="0" sz="3000" spc="130" b="0">
                <a:latin typeface="Verdana"/>
                <a:cs typeface="Verdana"/>
              </a:rPr>
              <a:t>h</a:t>
            </a:r>
            <a:r>
              <a:rPr dirty="0" sz="3000" spc="265" b="0">
                <a:latin typeface="Verdana"/>
                <a:cs typeface="Verdana"/>
              </a:rPr>
              <a:t>m</a:t>
            </a:r>
            <a:r>
              <a:rPr dirty="0" sz="3000" spc="-100" b="0">
                <a:latin typeface="Verdana"/>
                <a:cs typeface="Verdana"/>
              </a:rPr>
              <a:t>s</a:t>
            </a:r>
            <a:r>
              <a:rPr dirty="0" sz="3000" spc="-730" b="0">
                <a:latin typeface="Verdana"/>
                <a:cs typeface="Verdana"/>
              </a:rPr>
              <a:t>: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-190">
                <a:latin typeface="Verdana"/>
                <a:cs typeface="Verdana"/>
              </a:rPr>
              <a:t>s</a:t>
            </a:r>
            <a:r>
              <a:rPr dirty="0" sz="3000" spc="-80">
                <a:latin typeface="Verdana"/>
                <a:cs typeface="Verdana"/>
              </a:rPr>
              <a:t>u</a:t>
            </a:r>
            <a:r>
              <a:rPr dirty="0" sz="3000" spc="-30">
                <a:latin typeface="Verdana"/>
                <a:cs typeface="Verdana"/>
              </a:rPr>
              <a:t>p</a:t>
            </a:r>
            <a:r>
              <a:rPr dirty="0" sz="3000" spc="-100">
                <a:latin typeface="Verdana"/>
                <a:cs typeface="Verdana"/>
              </a:rPr>
              <a:t>e</a:t>
            </a:r>
            <a:r>
              <a:rPr dirty="0" sz="3000" spc="-155">
                <a:latin typeface="Verdana"/>
                <a:cs typeface="Verdana"/>
              </a:rPr>
              <a:t>r</a:t>
            </a:r>
            <a:r>
              <a:rPr dirty="0" sz="3000" spc="-160">
                <a:latin typeface="Verdana"/>
                <a:cs typeface="Verdana"/>
              </a:rPr>
              <a:t>v</a:t>
            </a:r>
            <a:r>
              <a:rPr dirty="0" sz="3000" spc="-125">
                <a:latin typeface="Verdana"/>
                <a:cs typeface="Verdana"/>
              </a:rPr>
              <a:t>i</a:t>
            </a:r>
            <a:r>
              <a:rPr dirty="0" sz="3000" spc="-190">
                <a:latin typeface="Verdana"/>
                <a:cs typeface="Verdana"/>
              </a:rPr>
              <a:t>s</a:t>
            </a:r>
            <a:r>
              <a:rPr dirty="0" sz="3000" spc="-100">
                <a:latin typeface="Verdana"/>
                <a:cs typeface="Verdana"/>
              </a:rPr>
              <a:t>e</a:t>
            </a:r>
            <a:r>
              <a:rPr dirty="0" sz="3000" spc="-25">
                <a:latin typeface="Verdana"/>
                <a:cs typeface="Verdana"/>
              </a:rPr>
              <a:t>d</a:t>
            </a:r>
            <a:r>
              <a:rPr dirty="0" sz="3000" spc="-459" b="0">
                <a:latin typeface="Verdana"/>
                <a:cs typeface="Verdana"/>
              </a:rPr>
              <a:t>,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-80">
                <a:latin typeface="Verdana"/>
                <a:cs typeface="Verdana"/>
              </a:rPr>
              <a:t>u</a:t>
            </a:r>
            <a:r>
              <a:rPr dirty="0" sz="3000" spc="-65">
                <a:latin typeface="Verdana"/>
                <a:cs typeface="Verdana"/>
              </a:rPr>
              <a:t>n</a:t>
            </a:r>
            <a:r>
              <a:rPr dirty="0" sz="3000" spc="-190">
                <a:latin typeface="Verdana"/>
                <a:cs typeface="Verdana"/>
              </a:rPr>
              <a:t>s</a:t>
            </a:r>
            <a:r>
              <a:rPr dirty="0" sz="3000" spc="-80">
                <a:latin typeface="Verdana"/>
                <a:cs typeface="Verdana"/>
              </a:rPr>
              <a:t>u</a:t>
            </a:r>
            <a:r>
              <a:rPr dirty="0" sz="3000" spc="-30">
                <a:latin typeface="Verdana"/>
                <a:cs typeface="Verdana"/>
              </a:rPr>
              <a:t>p</a:t>
            </a:r>
            <a:r>
              <a:rPr dirty="0" sz="3000" spc="-100">
                <a:latin typeface="Verdana"/>
                <a:cs typeface="Verdana"/>
              </a:rPr>
              <a:t>e</a:t>
            </a:r>
            <a:r>
              <a:rPr dirty="0" sz="3000" spc="-155">
                <a:latin typeface="Verdana"/>
                <a:cs typeface="Verdana"/>
              </a:rPr>
              <a:t>r</a:t>
            </a:r>
            <a:r>
              <a:rPr dirty="0" sz="3000" spc="-160">
                <a:latin typeface="Verdana"/>
                <a:cs typeface="Verdana"/>
              </a:rPr>
              <a:t>v</a:t>
            </a:r>
            <a:r>
              <a:rPr dirty="0" sz="3000" spc="-125">
                <a:latin typeface="Verdana"/>
                <a:cs typeface="Verdana"/>
              </a:rPr>
              <a:t>i</a:t>
            </a:r>
            <a:r>
              <a:rPr dirty="0" sz="3000" spc="-190">
                <a:latin typeface="Verdana"/>
                <a:cs typeface="Verdana"/>
              </a:rPr>
              <a:t>s</a:t>
            </a:r>
            <a:r>
              <a:rPr dirty="0" sz="3000" spc="-100">
                <a:latin typeface="Verdana"/>
                <a:cs typeface="Verdana"/>
              </a:rPr>
              <a:t>e</a:t>
            </a:r>
            <a:r>
              <a:rPr dirty="0" sz="3000" spc="-25">
                <a:latin typeface="Verdana"/>
                <a:cs typeface="Verdana"/>
              </a:rPr>
              <a:t>d</a:t>
            </a:r>
            <a:r>
              <a:rPr dirty="0" sz="3000" spc="-459" b="0">
                <a:latin typeface="Verdana"/>
                <a:cs typeface="Verdana"/>
              </a:rPr>
              <a:t>,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-35" b="0">
                <a:latin typeface="Verdana"/>
                <a:cs typeface="Verdana"/>
              </a:rPr>
              <a:t>a</a:t>
            </a:r>
            <a:r>
              <a:rPr dirty="0" sz="3000" spc="135" b="0">
                <a:latin typeface="Verdana"/>
                <a:cs typeface="Verdana"/>
              </a:rPr>
              <a:t>n</a:t>
            </a:r>
            <a:r>
              <a:rPr dirty="0" sz="3000" spc="114" b="0">
                <a:latin typeface="Verdana"/>
                <a:cs typeface="Verdana"/>
              </a:rPr>
              <a:t>d  </a:t>
            </a:r>
            <a:r>
              <a:rPr dirty="0" sz="3000" spc="-105">
                <a:latin typeface="Verdana"/>
                <a:cs typeface="Verdana"/>
              </a:rPr>
              <a:t>reinforcement </a:t>
            </a:r>
            <a:r>
              <a:rPr dirty="0" sz="3000" spc="-25" b="0">
                <a:latin typeface="Verdana"/>
                <a:cs typeface="Verdana"/>
              </a:rPr>
              <a:t>learning. </a:t>
            </a:r>
            <a:r>
              <a:rPr dirty="0" sz="3000" spc="70" b="0">
                <a:latin typeface="Verdana"/>
                <a:cs typeface="Verdana"/>
              </a:rPr>
              <a:t>Each </a:t>
            </a:r>
            <a:r>
              <a:rPr dirty="0" sz="3000" spc="10" b="0">
                <a:latin typeface="Verdana"/>
                <a:cs typeface="Verdana"/>
              </a:rPr>
              <a:t>type </a:t>
            </a:r>
            <a:r>
              <a:rPr dirty="0" sz="3000" b="0">
                <a:latin typeface="Verdana"/>
                <a:cs typeface="Verdana"/>
              </a:rPr>
              <a:t>has </a:t>
            </a:r>
            <a:r>
              <a:rPr dirty="0" sz="3000" spc="-30" b="0">
                <a:latin typeface="Verdana"/>
                <a:cs typeface="Verdana"/>
              </a:rPr>
              <a:t>its </a:t>
            </a:r>
            <a:r>
              <a:rPr dirty="0" sz="3000" spc="-25" b="0">
                <a:latin typeface="Verdana"/>
                <a:cs typeface="Verdana"/>
              </a:rPr>
              <a:t> </a:t>
            </a:r>
            <a:r>
              <a:rPr dirty="0" sz="3000" spc="105" b="0">
                <a:latin typeface="Verdana"/>
                <a:cs typeface="Verdana"/>
              </a:rPr>
              <a:t>own </a:t>
            </a:r>
            <a:r>
              <a:rPr dirty="0" sz="3000" spc="25" b="0">
                <a:latin typeface="Verdana"/>
                <a:cs typeface="Verdana"/>
              </a:rPr>
              <a:t>strengths </a:t>
            </a:r>
            <a:r>
              <a:rPr dirty="0" sz="3000" spc="90" b="0">
                <a:latin typeface="Verdana"/>
                <a:cs typeface="Verdana"/>
              </a:rPr>
              <a:t>and </a:t>
            </a:r>
            <a:r>
              <a:rPr dirty="0" sz="3000" spc="-5" b="0">
                <a:latin typeface="Verdana"/>
                <a:cs typeface="Verdana"/>
              </a:rPr>
              <a:t>weaknesses </a:t>
            </a:r>
            <a:r>
              <a:rPr dirty="0" sz="3000" spc="114" b="0">
                <a:latin typeface="Verdana"/>
                <a:cs typeface="Verdana"/>
              </a:rPr>
              <a:t>when </a:t>
            </a:r>
            <a:r>
              <a:rPr dirty="0" sz="3000" spc="5" b="0">
                <a:latin typeface="Verdana"/>
                <a:cs typeface="Verdana"/>
              </a:rPr>
              <a:t>it </a:t>
            </a:r>
            <a:r>
              <a:rPr dirty="0" sz="3000" spc="10" b="0">
                <a:latin typeface="Verdana"/>
                <a:cs typeface="Verdana"/>
              </a:rPr>
              <a:t> </a:t>
            </a:r>
            <a:r>
              <a:rPr dirty="0" sz="3000" spc="95" b="0">
                <a:latin typeface="Verdana"/>
                <a:cs typeface="Verdana"/>
              </a:rPr>
              <a:t>c</a:t>
            </a:r>
            <a:r>
              <a:rPr dirty="0" sz="3000" spc="60" b="0">
                <a:latin typeface="Verdana"/>
                <a:cs typeface="Verdana"/>
              </a:rPr>
              <a:t>o</a:t>
            </a:r>
            <a:r>
              <a:rPr dirty="0" sz="3000" spc="270" b="0">
                <a:latin typeface="Verdana"/>
                <a:cs typeface="Verdana"/>
              </a:rPr>
              <a:t>m</a:t>
            </a:r>
            <a:r>
              <a:rPr dirty="0" sz="3000" spc="20" b="0">
                <a:latin typeface="Verdana"/>
                <a:cs typeface="Verdana"/>
              </a:rPr>
              <a:t>e</a:t>
            </a:r>
            <a:r>
              <a:rPr dirty="0" sz="3000" spc="-100" b="0">
                <a:latin typeface="Verdana"/>
                <a:cs typeface="Verdana"/>
              </a:rPr>
              <a:t>s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-25" b="0">
                <a:latin typeface="Verdana"/>
                <a:cs typeface="Verdana"/>
              </a:rPr>
              <a:t>t</a:t>
            </a:r>
            <a:r>
              <a:rPr dirty="0" sz="3000" spc="60" b="0">
                <a:latin typeface="Verdana"/>
                <a:cs typeface="Verdana"/>
              </a:rPr>
              <a:t>o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-100" b="0">
                <a:latin typeface="Verdana"/>
                <a:cs typeface="Verdana"/>
              </a:rPr>
              <a:t>s</a:t>
            </a:r>
            <a:r>
              <a:rPr dirty="0" sz="3000" spc="-25" b="0">
                <a:latin typeface="Verdana"/>
                <a:cs typeface="Verdana"/>
              </a:rPr>
              <a:t>t</a:t>
            </a:r>
            <a:r>
              <a:rPr dirty="0" sz="3000" spc="60" b="0">
                <a:latin typeface="Verdana"/>
                <a:cs typeface="Verdana"/>
              </a:rPr>
              <a:t>o</a:t>
            </a:r>
            <a:r>
              <a:rPr dirty="0" sz="3000" spc="100" b="0">
                <a:latin typeface="Verdana"/>
                <a:cs typeface="Verdana"/>
              </a:rPr>
              <a:t>c</a:t>
            </a:r>
            <a:r>
              <a:rPr dirty="0" sz="3000" spc="25" b="0">
                <a:latin typeface="Verdana"/>
                <a:cs typeface="Verdana"/>
              </a:rPr>
              <a:t>k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265" b="0">
                <a:latin typeface="Verdana"/>
                <a:cs typeface="Verdana"/>
              </a:rPr>
              <a:t>m</a:t>
            </a:r>
            <a:r>
              <a:rPr dirty="0" sz="3000" spc="-35" b="0">
                <a:latin typeface="Verdana"/>
                <a:cs typeface="Verdana"/>
              </a:rPr>
              <a:t>a</a:t>
            </a:r>
            <a:r>
              <a:rPr dirty="0" sz="3000" spc="-105" b="0">
                <a:latin typeface="Verdana"/>
                <a:cs typeface="Verdana"/>
              </a:rPr>
              <a:t>r</a:t>
            </a:r>
            <a:r>
              <a:rPr dirty="0" sz="3000" spc="-40" b="0">
                <a:latin typeface="Verdana"/>
                <a:cs typeface="Verdana"/>
              </a:rPr>
              <a:t>k</a:t>
            </a:r>
            <a:r>
              <a:rPr dirty="0" sz="3000" spc="20" b="0">
                <a:latin typeface="Verdana"/>
                <a:cs typeface="Verdana"/>
              </a:rPr>
              <a:t>e</a:t>
            </a:r>
            <a:r>
              <a:rPr dirty="0" sz="3000" spc="35" b="0">
                <a:latin typeface="Verdana"/>
                <a:cs typeface="Verdana"/>
              </a:rPr>
              <a:t>t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160" b="0">
                <a:latin typeface="Verdana"/>
                <a:cs typeface="Verdana"/>
              </a:rPr>
              <a:t>p</a:t>
            </a:r>
            <a:r>
              <a:rPr dirty="0" sz="3000" spc="-120" b="0">
                <a:latin typeface="Verdana"/>
                <a:cs typeface="Verdana"/>
              </a:rPr>
              <a:t>r</a:t>
            </a:r>
            <a:r>
              <a:rPr dirty="0" sz="3000" spc="20" b="0">
                <a:latin typeface="Verdana"/>
                <a:cs typeface="Verdana"/>
              </a:rPr>
              <a:t>e</a:t>
            </a:r>
            <a:r>
              <a:rPr dirty="0" sz="3000" spc="160" b="0">
                <a:latin typeface="Verdana"/>
                <a:cs typeface="Verdana"/>
              </a:rPr>
              <a:t>d</a:t>
            </a:r>
            <a:r>
              <a:rPr dirty="0" sz="3000" spc="-20" b="0">
                <a:latin typeface="Verdana"/>
                <a:cs typeface="Verdana"/>
              </a:rPr>
              <a:t>i</a:t>
            </a:r>
            <a:r>
              <a:rPr dirty="0" sz="3000" spc="140" b="0">
                <a:latin typeface="Verdana"/>
                <a:cs typeface="Verdana"/>
              </a:rPr>
              <a:t>c</a:t>
            </a:r>
            <a:r>
              <a:rPr dirty="0" sz="3000" spc="35" b="0">
                <a:latin typeface="Verdana"/>
                <a:cs typeface="Verdana"/>
              </a:rPr>
              <a:t>t</a:t>
            </a:r>
            <a:r>
              <a:rPr dirty="0" sz="3000" spc="-20" b="0">
                <a:latin typeface="Verdana"/>
                <a:cs typeface="Verdana"/>
              </a:rPr>
              <a:t>i</a:t>
            </a:r>
            <a:r>
              <a:rPr dirty="0" sz="3000" spc="60" b="0">
                <a:latin typeface="Verdana"/>
                <a:cs typeface="Verdana"/>
              </a:rPr>
              <a:t>o</a:t>
            </a:r>
            <a:r>
              <a:rPr dirty="0" sz="3000" spc="130" b="0">
                <a:latin typeface="Verdana"/>
                <a:cs typeface="Verdana"/>
              </a:rPr>
              <a:t>n</a:t>
            </a:r>
            <a:r>
              <a:rPr dirty="0" sz="3000" spc="-459" b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5"/>
            <a:ext cx="7773034" cy="114300"/>
          </a:xfrm>
          <a:custGeom>
            <a:avLst/>
            <a:gdLst/>
            <a:ahLst/>
            <a:cxnLst/>
            <a:rect l="l" t="t" r="r" b="b"/>
            <a:pathLst>
              <a:path w="7773034" h="114300">
                <a:moveTo>
                  <a:pt x="7772485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2485" y="0"/>
                </a:lnTo>
                <a:lnTo>
                  <a:pt x="777248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3"/>
            <a:ext cx="15935324" cy="4486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9093" y="909653"/>
            <a:ext cx="8334375" cy="2159000"/>
          </a:xfrm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dirty="0" sz="3000" spc="95" b="0">
                <a:latin typeface="Verdana"/>
                <a:cs typeface="Verdana"/>
              </a:rPr>
              <a:t>Machine </a:t>
            </a:r>
            <a:r>
              <a:rPr dirty="0" sz="3000" spc="30" b="0">
                <a:latin typeface="Verdana"/>
                <a:cs typeface="Verdana"/>
              </a:rPr>
              <a:t>learning </a:t>
            </a:r>
            <a:r>
              <a:rPr dirty="0" sz="3000" spc="75" b="0">
                <a:latin typeface="Verdana"/>
                <a:cs typeface="Verdana"/>
              </a:rPr>
              <a:t>can </a:t>
            </a:r>
            <a:r>
              <a:rPr dirty="0" sz="3000" spc="90" b="0">
                <a:latin typeface="Verdana"/>
                <a:cs typeface="Verdana"/>
              </a:rPr>
              <a:t>be </a:t>
            </a:r>
            <a:r>
              <a:rPr dirty="0" sz="3000" spc="50" b="0">
                <a:latin typeface="Verdana"/>
                <a:cs typeface="Verdana"/>
              </a:rPr>
              <a:t>used </a:t>
            </a:r>
            <a:r>
              <a:rPr dirty="0" sz="3000" spc="15" b="0">
                <a:latin typeface="Verdana"/>
                <a:cs typeface="Verdana"/>
              </a:rPr>
              <a:t>to </a:t>
            </a:r>
            <a:r>
              <a:rPr dirty="0" sz="3000" spc="55" b="0">
                <a:latin typeface="Verdana"/>
                <a:cs typeface="Verdana"/>
              </a:rPr>
              <a:t>predict </a:t>
            </a:r>
            <a:r>
              <a:rPr dirty="0" sz="3000" spc="60" b="0">
                <a:latin typeface="Verdana"/>
                <a:cs typeface="Verdana"/>
              </a:rPr>
              <a:t> </a:t>
            </a:r>
            <a:r>
              <a:rPr dirty="0" sz="3000" spc="-190">
                <a:latin typeface="Verdana"/>
                <a:cs typeface="Verdana"/>
              </a:rPr>
              <a:t>s</a:t>
            </a:r>
            <a:r>
              <a:rPr dirty="0" sz="3000" spc="-120">
                <a:latin typeface="Verdana"/>
                <a:cs typeface="Verdana"/>
              </a:rPr>
              <a:t>t</a:t>
            </a:r>
            <a:r>
              <a:rPr dirty="0" sz="3000" spc="-95">
                <a:latin typeface="Verdana"/>
                <a:cs typeface="Verdana"/>
              </a:rPr>
              <a:t>o</a:t>
            </a:r>
            <a:r>
              <a:rPr dirty="0" sz="3000" spc="-10">
                <a:latin typeface="Verdana"/>
                <a:cs typeface="Verdana"/>
              </a:rPr>
              <a:t>c</a:t>
            </a:r>
            <a:r>
              <a:rPr dirty="0" sz="3000" spc="-35">
                <a:latin typeface="Verdana"/>
                <a:cs typeface="Verdana"/>
              </a:rPr>
              <a:t>k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p</a:t>
            </a:r>
            <a:r>
              <a:rPr dirty="0" sz="3000" spc="-215">
                <a:latin typeface="Verdana"/>
                <a:cs typeface="Verdana"/>
              </a:rPr>
              <a:t>r</a:t>
            </a:r>
            <a:r>
              <a:rPr dirty="0" sz="3000" spc="-125">
                <a:latin typeface="Verdana"/>
                <a:cs typeface="Verdana"/>
              </a:rPr>
              <a:t>i</a:t>
            </a:r>
            <a:r>
              <a:rPr dirty="0" sz="3000" spc="-20">
                <a:latin typeface="Verdana"/>
                <a:cs typeface="Verdana"/>
              </a:rPr>
              <a:t>c</a:t>
            </a:r>
            <a:r>
              <a:rPr dirty="0" sz="3000" spc="-100">
                <a:latin typeface="Verdana"/>
                <a:cs typeface="Verdana"/>
              </a:rPr>
              <a:t>e</a:t>
            </a:r>
            <a:r>
              <a:rPr dirty="0" sz="3000" spc="-190">
                <a:latin typeface="Verdana"/>
                <a:cs typeface="Verdana"/>
              </a:rPr>
              <a:t>s</a:t>
            </a:r>
            <a:r>
              <a:rPr dirty="0" sz="3000" spc="-459" b="0">
                <a:latin typeface="Verdana"/>
                <a:cs typeface="Verdana"/>
              </a:rPr>
              <a:t>,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m</a:t>
            </a:r>
            <a:r>
              <a:rPr dirty="0" sz="3000" spc="-155">
                <a:latin typeface="Verdana"/>
                <a:cs typeface="Verdana"/>
              </a:rPr>
              <a:t>a</a:t>
            </a:r>
            <a:r>
              <a:rPr dirty="0" sz="3000" spc="-215">
                <a:latin typeface="Verdana"/>
                <a:cs typeface="Verdana"/>
              </a:rPr>
              <a:t>r</a:t>
            </a:r>
            <a:r>
              <a:rPr dirty="0" sz="3000" spc="-105">
                <a:latin typeface="Verdana"/>
                <a:cs typeface="Verdana"/>
              </a:rPr>
              <a:t>k</a:t>
            </a:r>
            <a:r>
              <a:rPr dirty="0" sz="3000" spc="-100">
                <a:latin typeface="Verdana"/>
                <a:cs typeface="Verdana"/>
              </a:rPr>
              <a:t>e</a:t>
            </a:r>
            <a:r>
              <a:rPr dirty="0" sz="3000" spc="-65">
                <a:latin typeface="Verdana"/>
                <a:cs typeface="Verdana"/>
              </a:rPr>
              <a:t>t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 spc="-65">
                <a:latin typeface="Verdana"/>
                <a:cs typeface="Verdana"/>
              </a:rPr>
              <a:t>t</a:t>
            </a:r>
            <a:r>
              <a:rPr dirty="0" sz="3000" spc="-229">
                <a:latin typeface="Verdana"/>
                <a:cs typeface="Verdana"/>
              </a:rPr>
              <a:t>r</a:t>
            </a:r>
            <a:r>
              <a:rPr dirty="0" sz="3000" spc="-100">
                <a:latin typeface="Verdana"/>
                <a:cs typeface="Verdana"/>
              </a:rPr>
              <a:t>e</a:t>
            </a:r>
            <a:r>
              <a:rPr dirty="0" sz="3000" spc="-50">
                <a:latin typeface="Verdana"/>
                <a:cs typeface="Verdana"/>
              </a:rPr>
              <a:t>n</a:t>
            </a:r>
            <a:r>
              <a:rPr dirty="0" sz="3000" spc="-25">
                <a:latin typeface="Verdana"/>
                <a:cs typeface="Verdana"/>
              </a:rPr>
              <a:t>d</a:t>
            </a:r>
            <a:r>
              <a:rPr dirty="0" sz="3000" spc="-190">
                <a:latin typeface="Verdana"/>
                <a:cs typeface="Verdana"/>
              </a:rPr>
              <a:t>s</a:t>
            </a:r>
            <a:r>
              <a:rPr dirty="0" sz="3000" spc="-459" b="0">
                <a:latin typeface="Verdana"/>
                <a:cs typeface="Verdana"/>
              </a:rPr>
              <a:t>,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-35" b="0">
                <a:latin typeface="Verdana"/>
                <a:cs typeface="Verdana"/>
              </a:rPr>
              <a:t>a</a:t>
            </a:r>
            <a:r>
              <a:rPr dirty="0" sz="3000" spc="135" b="0">
                <a:latin typeface="Verdana"/>
                <a:cs typeface="Verdana"/>
              </a:rPr>
              <a:t>n</a:t>
            </a:r>
            <a:r>
              <a:rPr dirty="0" sz="3000" spc="160" b="0">
                <a:latin typeface="Verdana"/>
                <a:cs typeface="Verdana"/>
              </a:rPr>
              <a:t>d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c</a:t>
            </a:r>
            <a:r>
              <a:rPr dirty="0" sz="3000" spc="-95">
                <a:latin typeface="Verdana"/>
                <a:cs typeface="Verdana"/>
              </a:rPr>
              <a:t>o</a:t>
            </a:r>
            <a:r>
              <a:rPr dirty="0" sz="3000" spc="-30">
                <a:latin typeface="Verdana"/>
                <a:cs typeface="Verdana"/>
              </a:rPr>
              <a:t>m</a:t>
            </a:r>
            <a:r>
              <a:rPr dirty="0" sz="3000" spc="-60">
                <a:latin typeface="Verdana"/>
                <a:cs typeface="Verdana"/>
              </a:rPr>
              <a:t>p</a:t>
            </a:r>
            <a:r>
              <a:rPr dirty="0" sz="3000" spc="-155">
                <a:latin typeface="Verdana"/>
                <a:cs typeface="Verdana"/>
              </a:rPr>
              <a:t>a</a:t>
            </a:r>
            <a:r>
              <a:rPr dirty="0" sz="3000" spc="-95">
                <a:latin typeface="Verdana"/>
                <a:cs typeface="Verdana"/>
              </a:rPr>
              <a:t>n</a:t>
            </a:r>
            <a:r>
              <a:rPr dirty="0" sz="3000" spc="-110">
                <a:latin typeface="Verdana"/>
                <a:cs typeface="Verdana"/>
              </a:rPr>
              <a:t>y  </a:t>
            </a:r>
            <a:r>
              <a:rPr dirty="0" sz="3000" spc="-135">
                <a:latin typeface="Verdana"/>
                <a:cs typeface="Verdana"/>
              </a:rPr>
              <a:t>performance</a:t>
            </a:r>
            <a:r>
              <a:rPr dirty="0" sz="3000" spc="-135" b="0">
                <a:latin typeface="Verdana"/>
                <a:cs typeface="Verdana"/>
              </a:rPr>
              <a:t>. </a:t>
            </a:r>
            <a:r>
              <a:rPr dirty="0" sz="3000" spc="-165" b="0">
                <a:latin typeface="Verdana"/>
                <a:cs typeface="Verdana"/>
              </a:rPr>
              <a:t>It </a:t>
            </a:r>
            <a:r>
              <a:rPr dirty="0" sz="3000" spc="75" b="0">
                <a:latin typeface="Verdana"/>
                <a:cs typeface="Verdana"/>
              </a:rPr>
              <a:t>can </a:t>
            </a:r>
            <a:r>
              <a:rPr dirty="0" sz="3000" spc="-25" b="0">
                <a:latin typeface="Verdana"/>
                <a:cs typeface="Verdana"/>
              </a:rPr>
              <a:t>also </a:t>
            </a:r>
            <a:r>
              <a:rPr dirty="0" sz="3000" spc="90" b="0">
                <a:latin typeface="Verdana"/>
                <a:cs typeface="Verdana"/>
              </a:rPr>
              <a:t>be </a:t>
            </a:r>
            <a:r>
              <a:rPr dirty="0" sz="3000" spc="50" b="0">
                <a:latin typeface="Verdana"/>
                <a:cs typeface="Verdana"/>
              </a:rPr>
              <a:t>used </a:t>
            </a:r>
            <a:r>
              <a:rPr dirty="0" sz="3000" spc="15" b="0">
                <a:latin typeface="Verdana"/>
                <a:cs typeface="Verdana"/>
              </a:rPr>
              <a:t>to </a:t>
            </a:r>
            <a:r>
              <a:rPr dirty="0" sz="3000" spc="20" b="0">
                <a:latin typeface="Verdana"/>
                <a:cs typeface="Verdana"/>
              </a:rPr>
              <a:t> </a:t>
            </a:r>
            <a:r>
              <a:rPr dirty="0" sz="3000" spc="-125">
                <a:latin typeface="Verdana"/>
                <a:cs typeface="Verdana"/>
              </a:rPr>
              <a:t>i</a:t>
            </a:r>
            <a:r>
              <a:rPr dirty="0" sz="3000" spc="-25">
                <a:latin typeface="Verdana"/>
                <a:cs typeface="Verdana"/>
              </a:rPr>
              <a:t>d</a:t>
            </a:r>
            <a:r>
              <a:rPr dirty="0" sz="3000" spc="-100">
                <a:latin typeface="Verdana"/>
                <a:cs typeface="Verdana"/>
              </a:rPr>
              <a:t>e</a:t>
            </a:r>
            <a:r>
              <a:rPr dirty="0" sz="3000" spc="-65">
                <a:latin typeface="Verdana"/>
                <a:cs typeface="Verdana"/>
              </a:rPr>
              <a:t>n</a:t>
            </a:r>
            <a:r>
              <a:rPr dirty="0" sz="3000" spc="-65">
                <a:latin typeface="Verdana"/>
                <a:cs typeface="Verdana"/>
              </a:rPr>
              <a:t>t</a:t>
            </a:r>
            <a:r>
              <a:rPr dirty="0" sz="3000" spc="-125">
                <a:latin typeface="Verdana"/>
                <a:cs typeface="Verdana"/>
              </a:rPr>
              <a:t>i</a:t>
            </a:r>
            <a:r>
              <a:rPr dirty="0" sz="3000" spc="-80">
                <a:latin typeface="Verdana"/>
                <a:cs typeface="Verdana"/>
              </a:rPr>
              <a:t>f</a:t>
            </a:r>
            <a:r>
              <a:rPr dirty="0" sz="3000" spc="-160">
                <a:latin typeface="Verdana"/>
                <a:cs typeface="Verdana"/>
              </a:rPr>
              <a:t>y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 spc="-155">
                <a:latin typeface="Verdana"/>
                <a:cs typeface="Verdana"/>
              </a:rPr>
              <a:t>a</a:t>
            </a:r>
            <a:r>
              <a:rPr dirty="0" sz="3000" spc="-50">
                <a:latin typeface="Verdana"/>
                <a:cs typeface="Verdana"/>
              </a:rPr>
              <a:t>n</a:t>
            </a:r>
            <a:r>
              <a:rPr dirty="0" sz="3000" spc="-95">
                <a:latin typeface="Verdana"/>
                <a:cs typeface="Verdana"/>
              </a:rPr>
              <a:t>o</a:t>
            </a:r>
            <a:r>
              <a:rPr dirty="0" sz="3000" spc="-30">
                <a:latin typeface="Verdana"/>
                <a:cs typeface="Verdana"/>
              </a:rPr>
              <a:t>m</a:t>
            </a:r>
            <a:r>
              <a:rPr dirty="0" sz="3000" spc="-155">
                <a:latin typeface="Verdana"/>
                <a:cs typeface="Verdana"/>
              </a:rPr>
              <a:t>a</a:t>
            </a:r>
            <a:r>
              <a:rPr dirty="0" sz="3000" spc="-125">
                <a:latin typeface="Verdana"/>
                <a:cs typeface="Verdana"/>
              </a:rPr>
              <a:t>li</a:t>
            </a:r>
            <a:r>
              <a:rPr dirty="0" sz="3000" spc="-100">
                <a:latin typeface="Verdana"/>
                <a:cs typeface="Verdana"/>
              </a:rPr>
              <a:t>e</a:t>
            </a:r>
            <a:r>
              <a:rPr dirty="0" sz="3000" spc="-190">
                <a:latin typeface="Verdana"/>
                <a:cs typeface="Verdana"/>
              </a:rPr>
              <a:t>s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20" b="0">
                <a:latin typeface="Verdana"/>
                <a:cs typeface="Verdana"/>
              </a:rPr>
              <a:t>i</a:t>
            </a:r>
            <a:r>
              <a:rPr dirty="0" sz="3000" spc="130" b="0">
                <a:latin typeface="Verdana"/>
                <a:cs typeface="Verdana"/>
              </a:rPr>
              <a:t>n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35" b="0">
                <a:latin typeface="Verdana"/>
                <a:cs typeface="Verdana"/>
              </a:rPr>
              <a:t>t</a:t>
            </a:r>
            <a:r>
              <a:rPr dirty="0" sz="3000" spc="135" b="0">
                <a:latin typeface="Verdana"/>
                <a:cs typeface="Verdana"/>
              </a:rPr>
              <a:t>h</a:t>
            </a:r>
            <a:r>
              <a:rPr dirty="0" sz="3000" spc="20" b="0">
                <a:latin typeface="Verdana"/>
                <a:cs typeface="Verdana"/>
              </a:rPr>
              <a:t>e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265" b="0">
                <a:latin typeface="Verdana"/>
                <a:cs typeface="Verdana"/>
              </a:rPr>
              <a:t>m</a:t>
            </a:r>
            <a:r>
              <a:rPr dirty="0" sz="3000" spc="-35" b="0">
                <a:latin typeface="Verdana"/>
                <a:cs typeface="Verdana"/>
              </a:rPr>
              <a:t>a</a:t>
            </a:r>
            <a:r>
              <a:rPr dirty="0" sz="3000" spc="-105" b="0">
                <a:latin typeface="Verdana"/>
                <a:cs typeface="Verdana"/>
              </a:rPr>
              <a:t>r</a:t>
            </a:r>
            <a:r>
              <a:rPr dirty="0" sz="3000" spc="-40" b="0">
                <a:latin typeface="Verdana"/>
                <a:cs typeface="Verdana"/>
              </a:rPr>
              <a:t>k</a:t>
            </a:r>
            <a:r>
              <a:rPr dirty="0" sz="3000" spc="20" b="0">
                <a:latin typeface="Verdana"/>
                <a:cs typeface="Verdana"/>
              </a:rPr>
              <a:t>e</a:t>
            </a:r>
            <a:r>
              <a:rPr dirty="0" sz="3000" spc="35" b="0">
                <a:latin typeface="Verdana"/>
                <a:cs typeface="Verdana"/>
              </a:rPr>
              <a:t>t</a:t>
            </a:r>
            <a:r>
              <a:rPr dirty="0" sz="3000" spc="-270" b="0">
                <a:latin typeface="Verdana"/>
                <a:cs typeface="Verdana"/>
              </a:rPr>
              <a:t> </a:t>
            </a:r>
            <a:r>
              <a:rPr dirty="0" sz="3000" spc="-35" b="0">
                <a:latin typeface="Verdana"/>
                <a:cs typeface="Verdana"/>
              </a:rPr>
              <a:t>a</a:t>
            </a:r>
            <a:r>
              <a:rPr dirty="0" sz="3000" spc="135" b="0">
                <a:latin typeface="Verdana"/>
                <a:cs typeface="Verdana"/>
              </a:rPr>
              <a:t>n</a:t>
            </a:r>
            <a:r>
              <a:rPr dirty="0" sz="3000" spc="114" b="0">
                <a:latin typeface="Verdana"/>
                <a:cs typeface="Verdana"/>
              </a:rPr>
              <a:t>d  </a:t>
            </a:r>
            <a:r>
              <a:rPr dirty="0" sz="3000" spc="-65">
                <a:latin typeface="Verdana"/>
                <a:cs typeface="Verdana"/>
              </a:rPr>
              <a:t>detect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 spc="-135">
                <a:latin typeface="Verdana"/>
                <a:cs typeface="Verdana"/>
              </a:rPr>
              <a:t>fraud</a:t>
            </a:r>
            <a:r>
              <a:rPr dirty="0" sz="3000" spc="-135" b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8537" y="1467909"/>
            <a:ext cx="6372225" cy="57023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489"/>
              </a:spcBef>
            </a:pPr>
            <a:r>
              <a:rPr dirty="0" sz="1950" spc="45" b="1">
                <a:latin typeface="Tahoma"/>
                <a:cs typeface="Tahoma"/>
              </a:rPr>
              <a:t>Applications</a:t>
            </a:r>
            <a:r>
              <a:rPr dirty="0" sz="1950" spc="-40" b="1">
                <a:latin typeface="Tahoma"/>
                <a:cs typeface="Tahoma"/>
              </a:rPr>
              <a:t> </a:t>
            </a:r>
            <a:r>
              <a:rPr dirty="0" sz="1950" spc="10" b="1">
                <a:latin typeface="Tahoma"/>
                <a:cs typeface="Tahoma"/>
              </a:rPr>
              <a:t>of</a:t>
            </a:r>
            <a:r>
              <a:rPr dirty="0" sz="1950" spc="-40" b="1">
                <a:latin typeface="Tahoma"/>
                <a:cs typeface="Tahoma"/>
              </a:rPr>
              <a:t> </a:t>
            </a:r>
            <a:r>
              <a:rPr dirty="0" sz="1950" spc="60" b="1">
                <a:latin typeface="Tahoma"/>
                <a:cs typeface="Tahoma"/>
              </a:rPr>
              <a:t>Machine</a:t>
            </a:r>
            <a:r>
              <a:rPr dirty="0" sz="1950" spc="-40" b="1">
                <a:latin typeface="Tahoma"/>
                <a:cs typeface="Tahoma"/>
              </a:rPr>
              <a:t> </a:t>
            </a:r>
            <a:r>
              <a:rPr dirty="0" sz="1950" spc="40" b="1">
                <a:latin typeface="Tahoma"/>
                <a:cs typeface="Tahoma"/>
              </a:rPr>
              <a:t>Learning</a:t>
            </a:r>
            <a:r>
              <a:rPr dirty="0" sz="1950" spc="-35" b="1">
                <a:latin typeface="Tahoma"/>
                <a:cs typeface="Tahoma"/>
              </a:rPr>
              <a:t> </a:t>
            </a:r>
            <a:r>
              <a:rPr dirty="0" sz="1950" spc="30" b="1">
                <a:latin typeface="Tahoma"/>
                <a:cs typeface="Tahoma"/>
              </a:rPr>
              <a:t>in</a:t>
            </a:r>
            <a:r>
              <a:rPr dirty="0" sz="1950" spc="-40" b="1">
                <a:latin typeface="Tahoma"/>
                <a:cs typeface="Tahoma"/>
              </a:rPr>
              <a:t> </a:t>
            </a:r>
            <a:r>
              <a:rPr dirty="0" sz="1950" spc="35" b="1">
                <a:latin typeface="Tahoma"/>
                <a:cs typeface="Tahoma"/>
              </a:rPr>
              <a:t>Stock</a:t>
            </a:r>
            <a:r>
              <a:rPr dirty="0" sz="1950" spc="-40" b="1">
                <a:latin typeface="Tahoma"/>
                <a:cs typeface="Tahoma"/>
              </a:rPr>
              <a:t> </a:t>
            </a:r>
            <a:r>
              <a:rPr dirty="0" sz="1950" spc="30" b="1">
                <a:latin typeface="Tahoma"/>
                <a:cs typeface="Tahoma"/>
              </a:rPr>
              <a:t>Market </a:t>
            </a:r>
            <a:r>
              <a:rPr dirty="0" sz="1950" spc="-555" b="1">
                <a:latin typeface="Tahoma"/>
                <a:cs typeface="Tahoma"/>
              </a:rPr>
              <a:t> </a:t>
            </a:r>
            <a:r>
              <a:rPr dirty="0" sz="1950" spc="40" b="1">
                <a:latin typeface="Tahoma"/>
                <a:cs typeface="Tahoma"/>
              </a:rPr>
              <a:t>Prediction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44797" y="954899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0"/>
                </a:moveTo>
                <a:lnTo>
                  <a:pt x="7643201" y="0"/>
                </a:lnTo>
                <a:lnTo>
                  <a:pt x="7643201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669726"/>
            <a:ext cx="7886699" cy="74823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68" y="2788012"/>
            <a:ext cx="6283325" cy="32448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 sz="3000" spc="335">
                <a:latin typeface="Verdana"/>
                <a:cs typeface="Verdana"/>
              </a:rPr>
              <a:t>M</a:t>
            </a:r>
            <a:r>
              <a:rPr dirty="0" sz="3000" spc="-30">
                <a:latin typeface="Verdana"/>
                <a:cs typeface="Verdana"/>
              </a:rPr>
              <a:t>a</a:t>
            </a:r>
            <a:r>
              <a:rPr dirty="0" sz="3000" spc="100">
                <a:latin typeface="Verdana"/>
                <a:cs typeface="Verdana"/>
              </a:rPr>
              <a:t>c</a:t>
            </a:r>
            <a:r>
              <a:rPr dirty="0" sz="3000" spc="130">
                <a:latin typeface="Verdana"/>
                <a:cs typeface="Verdana"/>
              </a:rPr>
              <a:t>h</a:t>
            </a:r>
            <a:r>
              <a:rPr dirty="0" sz="3000" spc="-20">
                <a:latin typeface="Verdana"/>
                <a:cs typeface="Verdana"/>
              </a:rPr>
              <a:t>i</a:t>
            </a:r>
            <a:r>
              <a:rPr dirty="0" sz="3000" spc="135">
                <a:latin typeface="Verdana"/>
                <a:cs typeface="Verdana"/>
              </a:rPr>
              <a:t>n</a:t>
            </a:r>
            <a:r>
              <a:rPr dirty="0" sz="3000" spc="20">
                <a:latin typeface="Verdana"/>
                <a:cs typeface="Verdana"/>
              </a:rPr>
              <a:t>e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l</a:t>
            </a:r>
            <a:r>
              <a:rPr dirty="0" sz="3000" spc="-25">
                <a:latin typeface="Verdana"/>
                <a:cs typeface="Verdana"/>
              </a:rPr>
              <a:t>e</a:t>
            </a:r>
            <a:r>
              <a:rPr dirty="0" sz="3000" spc="-35">
                <a:latin typeface="Verdana"/>
                <a:cs typeface="Verdana"/>
              </a:rPr>
              <a:t>a</a:t>
            </a:r>
            <a:r>
              <a:rPr dirty="0" sz="3000" spc="-105">
                <a:latin typeface="Verdana"/>
                <a:cs typeface="Verdana"/>
              </a:rPr>
              <a:t>r</a:t>
            </a:r>
            <a:r>
              <a:rPr dirty="0" sz="3000" spc="130">
                <a:latin typeface="Verdana"/>
                <a:cs typeface="Verdana"/>
              </a:rPr>
              <a:t>n</a:t>
            </a:r>
            <a:r>
              <a:rPr dirty="0" sz="3000" spc="-20">
                <a:latin typeface="Verdana"/>
                <a:cs typeface="Verdana"/>
              </a:rPr>
              <a:t>i</a:t>
            </a:r>
            <a:r>
              <a:rPr dirty="0" sz="3000" spc="135">
                <a:latin typeface="Verdana"/>
                <a:cs typeface="Verdana"/>
              </a:rPr>
              <a:t>n</a:t>
            </a:r>
            <a:r>
              <a:rPr dirty="0" sz="3000" spc="185">
                <a:latin typeface="Verdana"/>
                <a:cs typeface="Verdana"/>
              </a:rPr>
              <a:t>g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130">
                <a:latin typeface="Verdana"/>
                <a:cs typeface="Verdana"/>
              </a:rPr>
              <a:t>h</a:t>
            </a:r>
            <a:r>
              <a:rPr dirty="0" sz="3000" spc="-35">
                <a:latin typeface="Verdana"/>
                <a:cs typeface="Verdana"/>
              </a:rPr>
              <a:t>a</a:t>
            </a:r>
            <a:r>
              <a:rPr dirty="0" sz="3000" spc="-100">
                <a:latin typeface="Verdana"/>
                <a:cs typeface="Verdana"/>
              </a:rPr>
              <a:t>s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35">
                <a:latin typeface="Verdana"/>
                <a:cs typeface="Verdana"/>
              </a:rPr>
              <a:t>t</a:t>
            </a:r>
            <a:r>
              <a:rPr dirty="0" sz="3000" spc="135">
                <a:latin typeface="Verdana"/>
                <a:cs typeface="Verdana"/>
              </a:rPr>
              <a:t>h</a:t>
            </a:r>
            <a:r>
              <a:rPr dirty="0" sz="3000" spc="15">
                <a:latin typeface="Verdana"/>
                <a:cs typeface="Verdana"/>
              </a:rPr>
              <a:t>e  </a:t>
            </a:r>
            <a:r>
              <a:rPr dirty="0" sz="3000" spc="160">
                <a:latin typeface="Verdana"/>
                <a:cs typeface="Verdana"/>
              </a:rPr>
              <a:t>p</a:t>
            </a:r>
            <a:r>
              <a:rPr dirty="0" sz="3000" spc="60">
                <a:latin typeface="Verdana"/>
                <a:cs typeface="Verdana"/>
              </a:rPr>
              <a:t>o</a:t>
            </a:r>
            <a:r>
              <a:rPr dirty="0" sz="3000" spc="-25">
                <a:latin typeface="Verdana"/>
                <a:cs typeface="Verdana"/>
              </a:rPr>
              <a:t>t</a:t>
            </a:r>
            <a:r>
              <a:rPr dirty="0" sz="3000" spc="20">
                <a:latin typeface="Verdana"/>
                <a:cs typeface="Verdana"/>
              </a:rPr>
              <a:t>e</a:t>
            </a:r>
            <a:r>
              <a:rPr dirty="0" sz="3000" spc="130">
                <a:latin typeface="Verdana"/>
                <a:cs typeface="Verdana"/>
              </a:rPr>
              <a:t>n</a:t>
            </a:r>
            <a:r>
              <a:rPr dirty="0" sz="3000" spc="35">
                <a:latin typeface="Verdana"/>
                <a:cs typeface="Verdana"/>
              </a:rPr>
              <a:t>t</a:t>
            </a:r>
            <a:r>
              <a:rPr dirty="0" sz="3000" spc="-20">
                <a:latin typeface="Verdana"/>
                <a:cs typeface="Verdana"/>
              </a:rPr>
              <a:t>i</a:t>
            </a:r>
            <a:r>
              <a:rPr dirty="0" sz="3000" spc="-35">
                <a:latin typeface="Verdana"/>
                <a:cs typeface="Verdana"/>
              </a:rPr>
              <a:t>a</a:t>
            </a:r>
            <a:r>
              <a:rPr dirty="0" sz="3000" spc="-20">
                <a:latin typeface="Verdana"/>
                <a:cs typeface="Verdana"/>
              </a:rPr>
              <a:t>l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</a:t>
            </a:r>
            <a:r>
              <a:rPr dirty="0" sz="3000" spc="60">
                <a:latin typeface="Verdana"/>
                <a:cs typeface="Verdana"/>
              </a:rPr>
              <a:t>o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-229" b="1">
                <a:latin typeface="Verdana"/>
                <a:cs typeface="Verdana"/>
              </a:rPr>
              <a:t>r</a:t>
            </a:r>
            <a:r>
              <a:rPr dirty="0" sz="3000" spc="-130" b="1">
                <a:latin typeface="Verdana"/>
                <a:cs typeface="Verdana"/>
              </a:rPr>
              <a:t>e</a:t>
            </a:r>
            <a:r>
              <a:rPr dirty="0" sz="3000" spc="-204" b="1">
                <a:latin typeface="Verdana"/>
                <a:cs typeface="Verdana"/>
              </a:rPr>
              <a:t>v</a:t>
            </a:r>
            <a:r>
              <a:rPr dirty="0" sz="3000" spc="-95" b="1">
                <a:latin typeface="Verdana"/>
                <a:cs typeface="Verdana"/>
              </a:rPr>
              <a:t>o</a:t>
            </a:r>
            <a:r>
              <a:rPr dirty="0" sz="3000" spc="-125" b="1">
                <a:latin typeface="Verdana"/>
                <a:cs typeface="Verdana"/>
              </a:rPr>
              <a:t>l</a:t>
            </a:r>
            <a:r>
              <a:rPr dirty="0" sz="3000" spc="-80" b="1">
                <a:latin typeface="Verdana"/>
                <a:cs typeface="Verdana"/>
              </a:rPr>
              <a:t>u</a:t>
            </a:r>
            <a:r>
              <a:rPr dirty="0" sz="3000" spc="-65" b="1">
                <a:latin typeface="Verdana"/>
                <a:cs typeface="Verdana"/>
              </a:rPr>
              <a:t>t</a:t>
            </a:r>
            <a:r>
              <a:rPr dirty="0" sz="3000" spc="-125" b="1">
                <a:latin typeface="Verdana"/>
                <a:cs typeface="Verdana"/>
              </a:rPr>
              <a:t>i</a:t>
            </a:r>
            <a:r>
              <a:rPr dirty="0" sz="3000" spc="-95" b="1">
                <a:latin typeface="Verdana"/>
                <a:cs typeface="Verdana"/>
              </a:rPr>
              <a:t>o</a:t>
            </a:r>
            <a:r>
              <a:rPr dirty="0" sz="3000" spc="-65" b="1">
                <a:latin typeface="Verdana"/>
                <a:cs typeface="Verdana"/>
              </a:rPr>
              <a:t>n</a:t>
            </a:r>
            <a:r>
              <a:rPr dirty="0" sz="3000" spc="-125" b="1">
                <a:latin typeface="Verdana"/>
                <a:cs typeface="Verdana"/>
              </a:rPr>
              <a:t>i</a:t>
            </a:r>
            <a:r>
              <a:rPr dirty="0" sz="3000" spc="-190" b="1">
                <a:latin typeface="Verdana"/>
                <a:cs typeface="Verdana"/>
              </a:rPr>
              <a:t>z</a:t>
            </a:r>
            <a:r>
              <a:rPr dirty="0" sz="3000" spc="-100" b="1">
                <a:latin typeface="Verdana"/>
                <a:cs typeface="Verdana"/>
              </a:rPr>
              <a:t>e</a:t>
            </a:r>
            <a:r>
              <a:rPr dirty="0" sz="3000" spc="-240" b="1">
                <a:latin typeface="Verdana"/>
                <a:cs typeface="Verdana"/>
              </a:rPr>
              <a:t> </a:t>
            </a:r>
            <a:r>
              <a:rPr dirty="0" sz="3000" spc="35">
                <a:latin typeface="Verdana"/>
                <a:cs typeface="Verdana"/>
              </a:rPr>
              <a:t>t</a:t>
            </a:r>
            <a:r>
              <a:rPr dirty="0" sz="3000" spc="135">
                <a:latin typeface="Verdana"/>
                <a:cs typeface="Verdana"/>
              </a:rPr>
              <a:t>h</a:t>
            </a:r>
            <a:r>
              <a:rPr dirty="0" sz="3000" spc="15">
                <a:latin typeface="Verdana"/>
                <a:cs typeface="Verdana"/>
              </a:rPr>
              <a:t>e  </a:t>
            </a:r>
            <a:r>
              <a:rPr dirty="0" sz="3000" spc="-100">
                <a:latin typeface="Verdana"/>
                <a:cs typeface="Verdana"/>
              </a:rPr>
              <a:t>s</a:t>
            </a:r>
            <a:r>
              <a:rPr dirty="0" sz="3000" spc="-25">
                <a:latin typeface="Verdana"/>
                <a:cs typeface="Verdana"/>
              </a:rPr>
              <a:t>t</a:t>
            </a:r>
            <a:r>
              <a:rPr dirty="0" sz="3000" spc="60">
                <a:latin typeface="Verdana"/>
                <a:cs typeface="Verdana"/>
              </a:rPr>
              <a:t>o</a:t>
            </a:r>
            <a:r>
              <a:rPr dirty="0" sz="3000" spc="100">
                <a:latin typeface="Verdana"/>
                <a:cs typeface="Verdana"/>
              </a:rPr>
              <a:t>c</a:t>
            </a:r>
            <a:r>
              <a:rPr dirty="0" sz="3000" spc="25">
                <a:latin typeface="Verdana"/>
                <a:cs typeface="Verdana"/>
              </a:rPr>
              <a:t>k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265">
                <a:latin typeface="Verdana"/>
                <a:cs typeface="Verdana"/>
              </a:rPr>
              <a:t>m</a:t>
            </a:r>
            <a:r>
              <a:rPr dirty="0" sz="3000" spc="-35">
                <a:latin typeface="Verdana"/>
                <a:cs typeface="Verdana"/>
              </a:rPr>
              <a:t>a</a:t>
            </a:r>
            <a:r>
              <a:rPr dirty="0" sz="3000" spc="-105">
                <a:latin typeface="Verdana"/>
                <a:cs typeface="Verdana"/>
              </a:rPr>
              <a:t>r</a:t>
            </a:r>
            <a:r>
              <a:rPr dirty="0" sz="3000" spc="-40">
                <a:latin typeface="Verdana"/>
                <a:cs typeface="Verdana"/>
              </a:rPr>
              <a:t>k</a:t>
            </a:r>
            <a:r>
              <a:rPr dirty="0" sz="3000" spc="20">
                <a:latin typeface="Verdana"/>
                <a:cs typeface="Verdana"/>
              </a:rPr>
              <a:t>e</a:t>
            </a:r>
            <a:r>
              <a:rPr dirty="0" sz="3000" spc="35">
                <a:latin typeface="Verdana"/>
                <a:cs typeface="Verdana"/>
              </a:rPr>
              <a:t>t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160">
                <a:latin typeface="Verdana"/>
                <a:cs typeface="Verdana"/>
              </a:rPr>
              <a:t>p</a:t>
            </a:r>
            <a:r>
              <a:rPr dirty="0" sz="3000" spc="-120">
                <a:latin typeface="Verdana"/>
                <a:cs typeface="Verdana"/>
              </a:rPr>
              <a:t>r</a:t>
            </a:r>
            <a:r>
              <a:rPr dirty="0" sz="3000" spc="20">
                <a:latin typeface="Verdana"/>
                <a:cs typeface="Verdana"/>
              </a:rPr>
              <a:t>e</a:t>
            </a:r>
            <a:r>
              <a:rPr dirty="0" sz="3000" spc="160">
                <a:latin typeface="Verdana"/>
                <a:cs typeface="Verdana"/>
              </a:rPr>
              <a:t>d</a:t>
            </a:r>
            <a:r>
              <a:rPr dirty="0" sz="3000" spc="-20">
                <a:latin typeface="Verdana"/>
                <a:cs typeface="Verdana"/>
              </a:rPr>
              <a:t>i</a:t>
            </a:r>
            <a:r>
              <a:rPr dirty="0" sz="3000" spc="140">
                <a:latin typeface="Verdana"/>
                <a:cs typeface="Verdana"/>
              </a:rPr>
              <a:t>c</a:t>
            </a:r>
            <a:r>
              <a:rPr dirty="0" sz="3000" spc="35">
                <a:latin typeface="Verdana"/>
                <a:cs typeface="Verdana"/>
              </a:rPr>
              <a:t>t</a:t>
            </a:r>
            <a:r>
              <a:rPr dirty="0" sz="3000" spc="-20">
                <a:latin typeface="Verdana"/>
                <a:cs typeface="Verdana"/>
              </a:rPr>
              <a:t>i</a:t>
            </a:r>
            <a:r>
              <a:rPr dirty="0" sz="3000" spc="60">
                <a:latin typeface="Verdana"/>
                <a:cs typeface="Verdana"/>
              </a:rPr>
              <a:t>o</a:t>
            </a:r>
            <a:r>
              <a:rPr dirty="0" sz="3000" spc="90">
                <a:latin typeface="Verdana"/>
                <a:cs typeface="Verdana"/>
              </a:rPr>
              <a:t>n  </a:t>
            </a:r>
            <a:r>
              <a:rPr dirty="0" sz="3000" spc="-20">
                <a:latin typeface="Verdana"/>
                <a:cs typeface="Verdana"/>
              </a:rPr>
              <a:t>l</a:t>
            </a:r>
            <a:r>
              <a:rPr dirty="0" sz="3000" spc="-35">
                <a:latin typeface="Verdana"/>
                <a:cs typeface="Verdana"/>
              </a:rPr>
              <a:t>a</a:t>
            </a:r>
            <a:r>
              <a:rPr dirty="0" sz="3000" spc="135">
                <a:latin typeface="Verdana"/>
                <a:cs typeface="Verdana"/>
              </a:rPr>
              <a:t>n</a:t>
            </a:r>
            <a:r>
              <a:rPr dirty="0" sz="3000" spc="160">
                <a:latin typeface="Verdana"/>
                <a:cs typeface="Verdana"/>
              </a:rPr>
              <a:t>d</a:t>
            </a:r>
            <a:r>
              <a:rPr dirty="0" sz="3000" spc="-100">
                <a:latin typeface="Verdana"/>
                <a:cs typeface="Verdana"/>
              </a:rPr>
              <a:t>s</a:t>
            </a:r>
            <a:r>
              <a:rPr dirty="0" sz="3000" spc="125">
                <a:latin typeface="Verdana"/>
                <a:cs typeface="Verdana"/>
              </a:rPr>
              <a:t>c</a:t>
            </a:r>
            <a:r>
              <a:rPr dirty="0" sz="3000" spc="-35">
                <a:latin typeface="Verdana"/>
                <a:cs typeface="Verdana"/>
              </a:rPr>
              <a:t>a</a:t>
            </a:r>
            <a:r>
              <a:rPr dirty="0" sz="3000" spc="160">
                <a:latin typeface="Verdana"/>
                <a:cs typeface="Verdana"/>
              </a:rPr>
              <a:t>p</a:t>
            </a:r>
            <a:r>
              <a:rPr dirty="0" sz="3000" spc="20">
                <a:latin typeface="Verdana"/>
                <a:cs typeface="Verdana"/>
              </a:rPr>
              <a:t>e</a:t>
            </a:r>
            <a:r>
              <a:rPr dirty="0" sz="3000" spc="-459">
                <a:latin typeface="Verdana"/>
                <a:cs typeface="Verdana"/>
              </a:rPr>
              <a:t>.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204">
                <a:latin typeface="Verdana"/>
                <a:cs typeface="Verdana"/>
              </a:rPr>
              <a:t>B</a:t>
            </a:r>
            <a:r>
              <a:rPr dirty="0" sz="3000" spc="-150">
                <a:latin typeface="Verdana"/>
                <a:cs typeface="Verdana"/>
              </a:rPr>
              <a:t>y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120">
                <a:latin typeface="Verdana"/>
                <a:cs typeface="Verdana"/>
              </a:rPr>
              <a:t>u</a:t>
            </a:r>
            <a:r>
              <a:rPr dirty="0" sz="3000" spc="-100">
                <a:latin typeface="Verdana"/>
                <a:cs typeface="Verdana"/>
              </a:rPr>
              <a:t>s</a:t>
            </a:r>
            <a:r>
              <a:rPr dirty="0" sz="3000" spc="-20">
                <a:latin typeface="Verdana"/>
                <a:cs typeface="Verdana"/>
              </a:rPr>
              <a:t>i</a:t>
            </a:r>
            <a:r>
              <a:rPr dirty="0" sz="3000" spc="135">
                <a:latin typeface="Verdana"/>
                <a:cs typeface="Verdana"/>
              </a:rPr>
              <a:t>n</a:t>
            </a:r>
            <a:r>
              <a:rPr dirty="0" sz="3000" spc="185">
                <a:latin typeface="Verdana"/>
                <a:cs typeface="Verdana"/>
              </a:rPr>
              <a:t>g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35">
                <a:latin typeface="Verdana"/>
                <a:cs typeface="Verdana"/>
              </a:rPr>
              <a:t>t</a:t>
            </a:r>
            <a:r>
              <a:rPr dirty="0" sz="3000" spc="130">
                <a:latin typeface="Verdana"/>
                <a:cs typeface="Verdana"/>
              </a:rPr>
              <a:t>h</a:t>
            </a:r>
            <a:r>
              <a:rPr dirty="0" sz="3000" spc="-20">
                <a:latin typeface="Verdana"/>
                <a:cs typeface="Verdana"/>
              </a:rPr>
              <a:t>i</a:t>
            </a:r>
            <a:r>
              <a:rPr dirty="0" sz="3000" spc="-80">
                <a:latin typeface="Verdana"/>
                <a:cs typeface="Verdana"/>
              </a:rPr>
              <a:t>s  </a:t>
            </a:r>
            <a:r>
              <a:rPr dirty="0" sz="3000" spc="-25">
                <a:latin typeface="Verdana"/>
                <a:cs typeface="Verdana"/>
              </a:rPr>
              <a:t>t</a:t>
            </a:r>
            <a:r>
              <a:rPr dirty="0" sz="3000" spc="20">
                <a:latin typeface="Verdana"/>
                <a:cs typeface="Verdana"/>
              </a:rPr>
              <a:t>e</a:t>
            </a:r>
            <a:r>
              <a:rPr dirty="0" sz="3000" spc="100">
                <a:latin typeface="Verdana"/>
                <a:cs typeface="Verdana"/>
              </a:rPr>
              <a:t>c</a:t>
            </a:r>
            <a:r>
              <a:rPr dirty="0" sz="3000" spc="130">
                <a:latin typeface="Verdana"/>
                <a:cs typeface="Verdana"/>
              </a:rPr>
              <a:t>h</a:t>
            </a:r>
            <a:r>
              <a:rPr dirty="0" sz="3000" spc="135">
                <a:latin typeface="Verdana"/>
                <a:cs typeface="Verdana"/>
              </a:rPr>
              <a:t>n</a:t>
            </a:r>
            <a:r>
              <a:rPr dirty="0" sz="3000" spc="60">
                <a:latin typeface="Verdana"/>
                <a:cs typeface="Verdana"/>
              </a:rPr>
              <a:t>o</a:t>
            </a:r>
            <a:r>
              <a:rPr dirty="0" sz="3000" spc="-20">
                <a:latin typeface="Verdana"/>
                <a:cs typeface="Verdana"/>
              </a:rPr>
              <a:t>l</a:t>
            </a:r>
            <a:r>
              <a:rPr dirty="0" sz="3000" spc="60">
                <a:latin typeface="Verdana"/>
                <a:cs typeface="Verdana"/>
              </a:rPr>
              <a:t>o</a:t>
            </a:r>
            <a:r>
              <a:rPr dirty="0" sz="3000" spc="185">
                <a:latin typeface="Verdana"/>
                <a:cs typeface="Verdana"/>
              </a:rPr>
              <a:t>g</a:t>
            </a:r>
            <a:r>
              <a:rPr dirty="0" sz="3000" spc="-254">
                <a:latin typeface="Verdana"/>
                <a:cs typeface="Verdana"/>
              </a:rPr>
              <a:t>y</a:t>
            </a:r>
            <a:r>
              <a:rPr dirty="0" sz="3000" spc="-459">
                <a:latin typeface="Verdana"/>
                <a:cs typeface="Verdana"/>
              </a:rPr>
              <a:t>,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135">
                <a:latin typeface="Verdana"/>
                <a:cs typeface="Verdana"/>
              </a:rPr>
              <a:t>w</a:t>
            </a:r>
            <a:r>
              <a:rPr dirty="0" sz="3000" spc="20">
                <a:latin typeface="Verdana"/>
                <a:cs typeface="Verdana"/>
              </a:rPr>
              <a:t>e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125">
                <a:latin typeface="Verdana"/>
                <a:cs typeface="Verdana"/>
              </a:rPr>
              <a:t>c</a:t>
            </a:r>
            <a:r>
              <a:rPr dirty="0" sz="3000" spc="-35">
                <a:latin typeface="Verdana"/>
                <a:cs typeface="Verdana"/>
              </a:rPr>
              <a:t>a</a:t>
            </a:r>
            <a:r>
              <a:rPr dirty="0" sz="3000" spc="130">
                <a:latin typeface="Verdana"/>
                <a:cs typeface="Verdana"/>
              </a:rPr>
              <a:t>n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-125" b="1">
                <a:latin typeface="Verdana"/>
                <a:cs typeface="Verdana"/>
              </a:rPr>
              <a:t>i</a:t>
            </a:r>
            <a:r>
              <a:rPr dirty="0" sz="3000" spc="-30" b="1">
                <a:latin typeface="Verdana"/>
                <a:cs typeface="Verdana"/>
              </a:rPr>
              <a:t>m</a:t>
            </a:r>
            <a:r>
              <a:rPr dirty="0" sz="3000" spc="-30" b="1">
                <a:latin typeface="Verdana"/>
                <a:cs typeface="Verdana"/>
              </a:rPr>
              <a:t>p</a:t>
            </a:r>
            <a:r>
              <a:rPr dirty="0" sz="3000" spc="-229" b="1">
                <a:latin typeface="Verdana"/>
                <a:cs typeface="Verdana"/>
              </a:rPr>
              <a:t>r</a:t>
            </a:r>
            <a:r>
              <a:rPr dirty="0" sz="3000" spc="-140" b="1">
                <a:latin typeface="Verdana"/>
                <a:cs typeface="Verdana"/>
              </a:rPr>
              <a:t>o</a:t>
            </a:r>
            <a:r>
              <a:rPr dirty="0" sz="3000" spc="-204" b="1">
                <a:latin typeface="Verdana"/>
                <a:cs typeface="Verdana"/>
              </a:rPr>
              <a:t>v</a:t>
            </a:r>
            <a:r>
              <a:rPr dirty="0" sz="3000" spc="-70" b="1">
                <a:latin typeface="Verdana"/>
                <a:cs typeface="Verdana"/>
              </a:rPr>
              <a:t>e  </a:t>
            </a:r>
            <a:r>
              <a:rPr dirty="0" sz="3000" spc="-140" b="1">
                <a:latin typeface="Verdana"/>
                <a:cs typeface="Verdana"/>
              </a:rPr>
              <a:t>a</a:t>
            </a:r>
            <a:r>
              <a:rPr dirty="0" sz="3000" spc="-20" b="1">
                <a:latin typeface="Verdana"/>
                <a:cs typeface="Verdana"/>
              </a:rPr>
              <a:t>c</a:t>
            </a:r>
            <a:r>
              <a:rPr dirty="0" sz="3000" spc="5" b="1">
                <a:latin typeface="Verdana"/>
                <a:cs typeface="Verdana"/>
              </a:rPr>
              <a:t>c</a:t>
            </a:r>
            <a:r>
              <a:rPr dirty="0" sz="3000" spc="-80" b="1">
                <a:latin typeface="Verdana"/>
                <a:cs typeface="Verdana"/>
              </a:rPr>
              <a:t>u</a:t>
            </a:r>
            <a:r>
              <a:rPr dirty="0" sz="3000" spc="-225" b="1">
                <a:latin typeface="Verdana"/>
                <a:cs typeface="Verdana"/>
              </a:rPr>
              <a:t>r</a:t>
            </a:r>
            <a:r>
              <a:rPr dirty="0" sz="3000" spc="-140" b="1">
                <a:latin typeface="Verdana"/>
                <a:cs typeface="Verdana"/>
              </a:rPr>
              <a:t>a</a:t>
            </a:r>
            <a:r>
              <a:rPr dirty="0" sz="3000" spc="-20" b="1">
                <a:latin typeface="Verdana"/>
                <a:cs typeface="Verdana"/>
              </a:rPr>
              <a:t>c</a:t>
            </a:r>
            <a:r>
              <a:rPr dirty="0" sz="3000" spc="-160" b="1">
                <a:latin typeface="Verdana"/>
                <a:cs typeface="Verdana"/>
              </a:rPr>
              <a:t>y</a:t>
            </a:r>
            <a:r>
              <a:rPr dirty="0" sz="3000" spc="-240" b="1">
                <a:latin typeface="Verdana"/>
                <a:cs typeface="Verdana"/>
              </a:rPr>
              <a:t> </a:t>
            </a:r>
            <a:r>
              <a:rPr dirty="0" sz="3000" spc="-35">
                <a:latin typeface="Verdana"/>
                <a:cs typeface="Verdana"/>
              </a:rPr>
              <a:t>a</a:t>
            </a:r>
            <a:r>
              <a:rPr dirty="0" sz="3000" spc="135">
                <a:latin typeface="Verdana"/>
                <a:cs typeface="Verdana"/>
              </a:rPr>
              <a:t>n</a:t>
            </a:r>
            <a:r>
              <a:rPr dirty="0" sz="3000" spc="160">
                <a:latin typeface="Verdana"/>
                <a:cs typeface="Verdana"/>
              </a:rPr>
              <a:t>d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-229" b="1">
                <a:latin typeface="Verdana"/>
                <a:cs typeface="Verdana"/>
              </a:rPr>
              <a:t>r</a:t>
            </a:r>
            <a:r>
              <a:rPr dirty="0" sz="3000" spc="-100" b="1">
                <a:latin typeface="Verdana"/>
                <a:cs typeface="Verdana"/>
              </a:rPr>
              <a:t>e</a:t>
            </a:r>
            <a:r>
              <a:rPr dirty="0" sz="3000" spc="-25" b="1">
                <a:latin typeface="Verdana"/>
                <a:cs typeface="Verdana"/>
              </a:rPr>
              <a:t>d</a:t>
            </a:r>
            <a:r>
              <a:rPr dirty="0" sz="3000" spc="-80" b="1">
                <a:latin typeface="Verdana"/>
                <a:cs typeface="Verdana"/>
              </a:rPr>
              <a:t>u</a:t>
            </a:r>
            <a:r>
              <a:rPr dirty="0" sz="3000" spc="-20" b="1">
                <a:latin typeface="Verdana"/>
                <a:cs typeface="Verdana"/>
              </a:rPr>
              <a:t>c</a:t>
            </a:r>
            <a:r>
              <a:rPr dirty="0" sz="3000" spc="-100" b="1">
                <a:latin typeface="Verdana"/>
                <a:cs typeface="Verdana"/>
              </a:rPr>
              <a:t>e</a:t>
            </a:r>
            <a:r>
              <a:rPr dirty="0" sz="3000" spc="-180" b="1">
                <a:latin typeface="Verdana"/>
                <a:cs typeface="Verdana"/>
              </a:rPr>
              <a:t> </a:t>
            </a:r>
            <a:r>
              <a:rPr dirty="0" sz="3000" spc="-30" b="1">
                <a:latin typeface="Verdana"/>
                <a:cs typeface="Verdana"/>
              </a:rPr>
              <a:t>b</a:t>
            </a:r>
            <a:r>
              <a:rPr dirty="0" sz="3000" spc="-125" b="1">
                <a:latin typeface="Verdana"/>
                <a:cs typeface="Verdana"/>
              </a:rPr>
              <a:t>i</a:t>
            </a:r>
            <a:r>
              <a:rPr dirty="0" sz="3000" spc="-155" b="1">
                <a:latin typeface="Verdana"/>
                <a:cs typeface="Verdana"/>
              </a:rPr>
              <a:t>a</a:t>
            </a:r>
            <a:r>
              <a:rPr dirty="0" sz="3000" spc="-190" b="1">
                <a:latin typeface="Verdana"/>
                <a:cs typeface="Verdana"/>
              </a:rPr>
              <a:t>s</a:t>
            </a:r>
            <a:r>
              <a:rPr dirty="0" sz="3000" spc="-240" b="1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i</a:t>
            </a:r>
            <a:r>
              <a:rPr dirty="0" sz="3000" spc="130">
                <a:latin typeface="Verdana"/>
                <a:cs typeface="Verdana"/>
              </a:rPr>
              <a:t>n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60">
                <a:latin typeface="Verdana"/>
                <a:cs typeface="Verdana"/>
              </a:rPr>
              <a:t>o</a:t>
            </a:r>
            <a:r>
              <a:rPr dirty="0" sz="3000" spc="120">
                <a:latin typeface="Verdana"/>
                <a:cs typeface="Verdana"/>
              </a:rPr>
              <a:t>u</a:t>
            </a:r>
            <a:r>
              <a:rPr dirty="0" sz="3000" spc="-70">
                <a:latin typeface="Verdana"/>
                <a:cs typeface="Verdana"/>
              </a:rPr>
              <a:t>r  </a:t>
            </a:r>
            <a:r>
              <a:rPr dirty="0" sz="3000" spc="265">
                <a:latin typeface="Verdana"/>
                <a:cs typeface="Verdana"/>
              </a:rPr>
              <a:t>m</a:t>
            </a:r>
            <a:r>
              <a:rPr dirty="0" sz="3000" spc="-35">
                <a:latin typeface="Verdana"/>
                <a:cs typeface="Verdana"/>
              </a:rPr>
              <a:t>a</a:t>
            </a:r>
            <a:r>
              <a:rPr dirty="0" sz="3000" spc="-105">
                <a:latin typeface="Verdana"/>
                <a:cs typeface="Verdana"/>
              </a:rPr>
              <a:t>r</a:t>
            </a:r>
            <a:r>
              <a:rPr dirty="0" sz="3000" spc="-40">
                <a:latin typeface="Verdana"/>
                <a:cs typeface="Verdana"/>
              </a:rPr>
              <a:t>k</a:t>
            </a:r>
            <a:r>
              <a:rPr dirty="0" sz="3000" spc="20">
                <a:latin typeface="Verdana"/>
                <a:cs typeface="Verdana"/>
              </a:rPr>
              <a:t>e</a:t>
            </a:r>
            <a:r>
              <a:rPr dirty="0" sz="3000" spc="35">
                <a:latin typeface="Verdana"/>
                <a:cs typeface="Verdana"/>
              </a:rPr>
              <a:t>t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160">
                <a:latin typeface="Verdana"/>
                <a:cs typeface="Verdana"/>
              </a:rPr>
              <a:t>p</a:t>
            </a:r>
            <a:r>
              <a:rPr dirty="0" sz="3000" spc="-120">
                <a:latin typeface="Verdana"/>
                <a:cs typeface="Verdana"/>
              </a:rPr>
              <a:t>r</a:t>
            </a:r>
            <a:r>
              <a:rPr dirty="0" sz="3000" spc="20">
                <a:latin typeface="Verdana"/>
                <a:cs typeface="Verdana"/>
              </a:rPr>
              <a:t>e</a:t>
            </a:r>
            <a:r>
              <a:rPr dirty="0" sz="3000" spc="160">
                <a:latin typeface="Verdana"/>
                <a:cs typeface="Verdana"/>
              </a:rPr>
              <a:t>d</a:t>
            </a:r>
            <a:r>
              <a:rPr dirty="0" sz="3000" spc="-20">
                <a:latin typeface="Verdana"/>
                <a:cs typeface="Verdana"/>
              </a:rPr>
              <a:t>i</a:t>
            </a:r>
            <a:r>
              <a:rPr dirty="0" sz="3000" spc="140">
                <a:latin typeface="Verdana"/>
                <a:cs typeface="Verdana"/>
              </a:rPr>
              <a:t>c</a:t>
            </a:r>
            <a:r>
              <a:rPr dirty="0" sz="3000" spc="35">
                <a:latin typeface="Verdana"/>
                <a:cs typeface="Verdana"/>
              </a:rPr>
              <a:t>t</a:t>
            </a:r>
            <a:r>
              <a:rPr dirty="0" sz="3000" spc="-20">
                <a:latin typeface="Verdana"/>
                <a:cs typeface="Verdana"/>
              </a:rPr>
              <a:t>i</a:t>
            </a:r>
            <a:r>
              <a:rPr dirty="0" sz="3000" spc="60">
                <a:latin typeface="Verdana"/>
                <a:cs typeface="Verdana"/>
              </a:rPr>
              <a:t>o</a:t>
            </a:r>
            <a:r>
              <a:rPr dirty="0" sz="3000" spc="130">
                <a:latin typeface="Verdana"/>
                <a:cs typeface="Verdana"/>
              </a:rPr>
              <a:t>n</a:t>
            </a:r>
            <a:r>
              <a:rPr dirty="0" sz="3000" spc="-100">
                <a:latin typeface="Verdana"/>
                <a:cs typeface="Verdana"/>
              </a:rPr>
              <a:t>s</a:t>
            </a:r>
            <a:r>
              <a:rPr dirty="0" sz="3000" spc="-459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83368" y="1435558"/>
            <a:ext cx="2750820" cy="596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90"/>
              <a:t>Conclusion</a:t>
            </a:r>
            <a:endParaRPr sz="3750"/>
          </a:p>
        </p:txBody>
      </p:sp>
      <p:sp>
        <p:nvSpPr>
          <p:cNvPr id="5" name="object 5"/>
          <p:cNvSpPr/>
          <p:nvPr/>
        </p:nvSpPr>
        <p:spPr>
          <a:xfrm>
            <a:off x="10638949" y="964006"/>
            <a:ext cx="7649209" cy="114300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0"/>
                </a:moveTo>
                <a:lnTo>
                  <a:pt x="7649049" y="0"/>
                </a:lnTo>
                <a:lnTo>
                  <a:pt x="7649049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2567028" y="6436832"/>
            <a:ext cx="2867025" cy="2867025"/>
            <a:chOff x="12567028" y="6436832"/>
            <a:chExt cx="2867025" cy="2867025"/>
          </a:xfrm>
        </p:grpSpPr>
        <p:sp>
          <p:nvSpPr>
            <p:cNvPr id="7" name="object 7"/>
            <p:cNvSpPr/>
            <p:nvPr/>
          </p:nvSpPr>
          <p:spPr>
            <a:xfrm>
              <a:off x="14762094" y="8284719"/>
              <a:ext cx="252095" cy="935355"/>
            </a:xfrm>
            <a:custGeom>
              <a:avLst/>
              <a:gdLst/>
              <a:ahLst/>
              <a:cxnLst/>
              <a:rect l="l" t="t" r="r" b="b"/>
              <a:pathLst>
                <a:path w="252094" h="935354">
                  <a:moveTo>
                    <a:pt x="0" y="935142"/>
                  </a:moveTo>
                  <a:lnTo>
                    <a:pt x="251984" y="935142"/>
                  </a:lnTo>
                  <a:lnTo>
                    <a:pt x="251984" y="0"/>
                  </a:lnTo>
                  <a:lnTo>
                    <a:pt x="0" y="0"/>
                  </a:lnTo>
                  <a:lnTo>
                    <a:pt x="0" y="935142"/>
                  </a:lnTo>
                  <a:close/>
                </a:path>
              </a:pathLst>
            </a:custGeom>
            <a:solidFill>
              <a:srgbClr val="FED8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014078" y="8284719"/>
              <a:ext cx="252095" cy="935355"/>
            </a:xfrm>
            <a:custGeom>
              <a:avLst/>
              <a:gdLst/>
              <a:ahLst/>
              <a:cxnLst/>
              <a:rect l="l" t="t" r="r" b="b"/>
              <a:pathLst>
                <a:path w="252094" h="935354">
                  <a:moveTo>
                    <a:pt x="251984" y="935142"/>
                  </a:moveTo>
                  <a:lnTo>
                    <a:pt x="0" y="935142"/>
                  </a:lnTo>
                  <a:lnTo>
                    <a:pt x="0" y="0"/>
                  </a:lnTo>
                  <a:lnTo>
                    <a:pt x="251984" y="0"/>
                  </a:lnTo>
                  <a:lnTo>
                    <a:pt x="251984" y="935142"/>
                  </a:lnTo>
                  <a:close/>
                </a:path>
              </a:pathLst>
            </a:custGeom>
            <a:solidFill>
              <a:srgbClr val="FABE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406977" y="8116729"/>
              <a:ext cx="257810" cy="1103630"/>
            </a:xfrm>
            <a:custGeom>
              <a:avLst/>
              <a:gdLst/>
              <a:ahLst/>
              <a:cxnLst/>
              <a:rect l="l" t="t" r="r" b="b"/>
              <a:pathLst>
                <a:path w="257809" h="1103629">
                  <a:moveTo>
                    <a:pt x="0" y="1103132"/>
                  </a:moveTo>
                  <a:lnTo>
                    <a:pt x="257584" y="1103132"/>
                  </a:lnTo>
                  <a:lnTo>
                    <a:pt x="257584" y="0"/>
                  </a:lnTo>
                  <a:lnTo>
                    <a:pt x="0" y="0"/>
                  </a:lnTo>
                  <a:lnTo>
                    <a:pt x="0" y="1103132"/>
                  </a:lnTo>
                  <a:close/>
                </a:path>
              </a:pathLst>
            </a:custGeom>
            <a:solidFill>
              <a:srgbClr val="FED8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664561" y="8116729"/>
              <a:ext cx="252095" cy="1103630"/>
            </a:xfrm>
            <a:custGeom>
              <a:avLst/>
              <a:gdLst/>
              <a:ahLst/>
              <a:cxnLst/>
              <a:rect l="l" t="t" r="r" b="b"/>
              <a:pathLst>
                <a:path w="252094" h="1103629">
                  <a:moveTo>
                    <a:pt x="251984" y="1103132"/>
                  </a:moveTo>
                  <a:lnTo>
                    <a:pt x="0" y="1103132"/>
                  </a:lnTo>
                  <a:lnTo>
                    <a:pt x="0" y="0"/>
                  </a:lnTo>
                  <a:lnTo>
                    <a:pt x="251984" y="0"/>
                  </a:lnTo>
                  <a:lnTo>
                    <a:pt x="251984" y="1103132"/>
                  </a:lnTo>
                  <a:close/>
                </a:path>
              </a:pathLst>
            </a:custGeom>
            <a:solidFill>
              <a:srgbClr val="FABE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084535" y="7780750"/>
              <a:ext cx="252095" cy="1439545"/>
            </a:xfrm>
            <a:custGeom>
              <a:avLst/>
              <a:gdLst/>
              <a:ahLst/>
              <a:cxnLst/>
              <a:rect l="l" t="t" r="r" b="b"/>
              <a:pathLst>
                <a:path w="252094" h="1439545">
                  <a:moveTo>
                    <a:pt x="0" y="1439112"/>
                  </a:moveTo>
                  <a:lnTo>
                    <a:pt x="251984" y="1439112"/>
                  </a:lnTo>
                  <a:lnTo>
                    <a:pt x="251984" y="0"/>
                  </a:lnTo>
                  <a:lnTo>
                    <a:pt x="0" y="0"/>
                  </a:lnTo>
                  <a:lnTo>
                    <a:pt x="0" y="1439112"/>
                  </a:lnTo>
                  <a:close/>
                </a:path>
              </a:pathLst>
            </a:custGeom>
            <a:solidFill>
              <a:srgbClr val="97D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336520" y="7780750"/>
              <a:ext cx="257810" cy="1439545"/>
            </a:xfrm>
            <a:custGeom>
              <a:avLst/>
              <a:gdLst/>
              <a:ahLst/>
              <a:cxnLst/>
              <a:rect l="l" t="t" r="r" b="b"/>
              <a:pathLst>
                <a:path w="257809" h="1439545">
                  <a:moveTo>
                    <a:pt x="257584" y="1439112"/>
                  </a:moveTo>
                  <a:lnTo>
                    <a:pt x="0" y="1439112"/>
                  </a:lnTo>
                  <a:lnTo>
                    <a:pt x="0" y="0"/>
                  </a:lnTo>
                  <a:lnTo>
                    <a:pt x="257584" y="0"/>
                  </a:lnTo>
                  <a:lnTo>
                    <a:pt x="257584" y="1439112"/>
                  </a:lnTo>
                  <a:close/>
                </a:path>
              </a:pathLst>
            </a:custGeom>
            <a:solidFill>
              <a:srgbClr val="58C2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735018" y="7444771"/>
              <a:ext cx="252095" cy="1775460"/>
            </a:xfrm>
            <a:custGeom>
              <a:avLst/>
              <a:gdLst/>
              <a:ahLst/>
              <a:cxnLst/>
              <a:rect l="l" t="t" r="r" b="b"/>
              <a:pathLst>
                <a:path w="252095" h="1775459">
                  <a:moveTo>
                    <a:pt x="0" y="1775091"/>
                  </a:moveTo>
                  <a:lnTo>
                    <a:pt x="251984" y="1775091"/>
                  </a:lnTo>
                  <a:lnTo>
                    <a:pt x="251984" y="0"/>
                  </a:lnTo>
                  <a:lnTo>
                    <a:pt x="0" y="0"/>
                  </a:lnTo>
                  <a:lnTo>
                    <a:pt x="0" y="1775091"/>
                  </a:lnTo>
                  <a:close/>
                </a:path>
              </a:pathLst>
            </a:custGeom>
            <a:solidFill>
              <a:srgbClr val="97D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987002" y="7444771"/>
              <a:ext cx="252095" cy="1775460"/>
            </a:xfrm>
            <a:custGeom>
              <a:avLst/>
              <a:gdLst/>
              <a:ahLst/>
              <a:cxnLst/>
              <a:rect l="l" t="t" r="r" b="b"/>
              <a:pathLst>
                <a:path w="252094" h="1775459">
                  <a:moveTo>
                    <a:pt x="251984" y="1775091"/>
                  </a:moveTo>
                  <a:lnTo>
                    <a:pt x="0" y="1775091"/>
                  </a:lnTo>
                  <a:lnTo>
                    <a:pt x="0" y="0"/>
                  </a:lnTo>
                  <a:lnTo>
                    <a:pt x="251984" y="0"/>
                  </a:lnTo>
                  <a:lnTo>
                    <a:pt x="251984" y="1775091"/>
                  </a:lnTo>
                  <a:close/>
                </a:path>
              </a:pathLst>
            </a:custGeom>
            <a:solidFill>
              <a:srgbClr val="58C2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567028" y="9135867"/>
              <a:ext cx="2867025" cy="168275"/>
            </a:xfrm>
            <a:custGeom>
              <a:avLst/>
              <a:gdLst/>
              <a:ahLst/>
              <a:cxnLst/>
              <a:rect l="l" t="t" r="r" b="b"/>
              <a:pathLst>
                <a:path w="2867025" h="168275">
                  <a:moveTo>
                    <a:pt x="2867024" y="167989"/>
                  </a:moveTo>
                  <a:lnTo>
                    <a:pt x="0" y="167989"/>
                  </a:lnTo>
                  <a:lnTo>
                    <a:pt x="0" y="0"/>
                  </a:lnTo>
                  <a:lnTo>
                    <a:pt x="1433512" y="0"/>
                  </a:lnTo>
                  <a:lnTo>
                    <a:pt x="2867024" y="0"/>
                  </a:lnTo>
                  <a:lnTo>
                    <a:pt x="2867024" y="167989"/>
                  </a:lnTo>
                  <a:close/>
                </a:path>
              </a:pathLst>
            </a:custGeom>
            <a:solidFill>
              <a:srgbClr val="2D50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000540" y="9135867"/>
              <a:ext cx="1433830" cy="168275"/>
            </a:xfrm>
            <a:custGeom>
              <a:avLst/>
              <a:gdLst/>
              <a:ahLst/>
              <a:cxnLst/>
              <a:rect l="l" t="t" r="r" b="b"/>
              <a:pathLst>
                <a:path w="1433830" h="168275">
                  <a:moveTo>
                    <a:pt x="1433512" y="167989"/>
                  </a:moveTo>
                  <a:lnTo>
                    <a:pt x="0" y="167989"/>
                  </a:lnTo>
                  <a:lnTo>
                    <a:pt x="0" y="0"/>
                  </a:lnTo>
                  <a:lnTo>
                    <a:pt x="1433512" y="0"/>
                  </a:lnTo>
                  <a:lnTo>
                    <a:pt x="1433512" y="167989"/>
                  </a:lnTo>
                  <a:close/>
                </a:path>
              </a:pathLst>
            </a:custGeom>
            <a:solidFill>
              <a:srgbClr val="3240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567028" y="6436832"/>
              <a:ext cx="2867025" cy="1511935"/>
            </a:xfrm>
            <a:custGeom>
              <a:avLst/>
              <a:gdLst/>
              <a:ahLst/>
              <a:cxnLst/>
              <a:rect l="l" t="t" r="r" b="b"/>
              <a:pathLst>
                <a:path w="2867025" h="1511934">
                  <a:moveTo>
                    <a:pt x="2867024" y="1511907"/>
                  </a:moveTo>
                  <a:lnTo>
                    <a:pt x="2195065" y="1511907"/>
                  </a:lnTo>
                  <a:lnTo>
                    <a:pt x="2195065" y="1343917"/>
                  </a:lnTo>
                  <a:lnTo>
                    <a:pt x="2580260" y="1343917"/>
                  </a:lnTo>
                  <a:lnTo>
                    <a:pt x="1769491" y="538748"/>
                  </a:lnTo>
                  <a:lnTo>
                    <a:pt x="1097532" y="1210707"/>
                  </a:lnTo>
                  <a:lnTo>
                    <a:pt x="0" y="118774"/>
                  </a:lnTo>
                  <a:lnTo>
                    <a:pt x="118774" y="0"/>
                  </a:lnTo>
                  <a:lnTo>
                    <a:pt x="1097532" y="973158"/>
                  </a:lnTo>
                  <a:lnTo>
                    <a:pt x="1769491" y="301200"/>
                  </a:lnTo>
                  <a:lnTo>
                    <a:pt x="2699035" y="1225143"/>
                  </a:lnTo>
                  <a:lnTo>
                    <a:pt x="2699035" y="839948"/>
                  </a:lnTo>
                  <a:lnTo>
                    <a:pt x="2867024" y="839948"/>
                  </a:lnTo>
                  <a:lnTo>
                    <a:pt x="2867024" y="1511907"/>
                  </a:lnTo>
                  <a:close/>
                </a:path>
              </a:pathLst>
            </a:custGeom>
            <a:solidFill>
              <a:srgbClr val="FF64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000540" y="6738032"/>
              <a:ext cx="1433830" cy="1210945"/>
            </a:xfrm>
            <a:custGeom>
              <a:avLst/>
              <a:gdLst/>
              <a:ahLst/>
              <a:cxnLst/>
              <a:rect l="l" t="t" r="r" b="b"/>
              <a:pathLst>
                <a:path w="1433830" h="1210945">
                  <a:moveTo>
                    <a:pt x="1433512" y="1210707"/>
                  </a:moveTo>
                  <a:lnTo>
                    <a:pt x="761553" y="1210707"/>
                  </a:lnTo>
                  <a:lnTo>
                    <a:pt x="761553" y="1042717"/>
                  </a:lnTo>
                  <a:lnTo>
                    <a:pt x="1146748" y="1042717"/>
                  </a:lnTo>
                  <a:lnTo>
                    <a:pt x="335979" y="237548"/>
                  </a:lnTo>
                  <a:lnTo>
                    <a:pt x="0" y="573528"/>
                  </a:lnTo>
                  <a:lnTo>
                    <a:pt x="0" y="335979"/>
                  </a:lnTo>
                  <a:lnTo>
                    <a:pt x="335979" y="0"/>
                  </a:lnTo>
                  <a:lnTo>
                    <a:pt x="1265522" y="923943"/>
                  </a:lnTo>
                  <a:lnTo>
                    <a:pt x="1265522" y="538748"/>
                  </a:lnTo>
                  <a:lnTo>
                    <a:pt x="1433512" y="538748"/>
                  </a:lnTo>
                  <a:lnTo>
                    <a:pt x="1433512" y="1210707"/>
                  </a:lnTo>
                  <a:close/>
                </a:path>
              </a:pathLst>
            </a:custGeom>
            <a:solidFill>
              <a:srgbClr val="F037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dirty="0" spc="240"/>
              <a:t>Thank</a:t>
            </a:r>
            <a:r>
              <a:rPr dirty="0" spc="-229"/>
              <a:t> </a:t>
            </a:r>
            <a:r>
              <a:rPr dirty="0" spc="-10"/>
              <a:t>you!</a:t>
            </a: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dirty="0" sz="3350" spc="165" b="0" i="1">
                <a:latin typeface="Verdana"/>
                <a:cs typeface="Verdana"/>
              </a:rPr>
              <a:t>Do</a:t>
            </a:r>
            <a:r>
              <a:rPr dirty="0" sz="3350" spc="-280" b="0" i="1">
                <a:latin typeface="Verdana"/>
                <a:cs typeface="Verdana"/>
              </a:rPr>
              <a:t> </a:t>
            </a:r>
            <a:r>
              <a:rPr dirty="0" sz="3350" spc="40" b="0" i="1">
                <a:latin typeface="Verdana"/>
                <a:cs typeface="Verdana"/>
              </a:rPr>
              <a:t>you</a:t>
            </a:r>
            <a:r>
              <a:rPr dirty="0" sz="3350" spc="-280" b="0" i="1">
                <a:latin typeface="Verdana"/>
                <a:cs typeface="Verdana"/>
              </a:rPr>
              <a:t> </a:t>
            </a:r>
            <a:r>
              <a:rPr dirty="0" sz="3350" spc="95" b="0" i="1">
                <a:latin typeface="Verdana"/>
                <a:cs typeface="Verdana"/>
              </a:rPr>
              <a:t>have</a:t>
            </a:r>
            <a:r>
              <a:rPr dirty="0" sz="3350" spc="-275" b="0" i="1">
                <a:latin typeface="Verdana"/>
                <a:cs typeface="Verdana"/>
              </a:rPr>
              <a:t> </a:t>
            </a:r>
            <a:r>
              <a:rPr dirty="0" sz="3350" spc="110" b="0" i="1">
                <a:latin typeface="Verdana"/>
                <a:cs typeface="Verdana"/>
              </a:rPr>
              <a:t>any</a:t>
            </a:r>
            <a:r>
              <a:rPr dirty="0" sz="3350" spc="-280" b="0" i="1">
                <a:latin typeface="Verdana"/>
                <a:cs typeface="Verdana"/>
              </a:rPr>
              <a:t> </a:t>
            </a:r>
            <a:r>
              <a:rPr dirty="0" sz="3350" spc="75" b="0" i="1">
                <a:latin typeface="Verdana"/>
                <a:cs typeface="Verdana"/>
              </a:rPr>
              <a:t>questions?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4"/>
            <a:ext cx="7773034" cy="114300"/>
          </a:xfrm>
          <a:custGeom>
            <a:avLst/>
            <a:gdLst/>
            <a:ahLst/>
            <a:cxnLst/>
            <a:rect l="l" t="t" r="r" b="b"/>
            <a:pathLst>
              <a:path w="7773034" h="114300">
                <a:moveTo>
                  <a:pt x="7772487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2487" y="0"/>
                </a:lnTo>
                <a:lnTo>
                  <a:pt x="77724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9381" y="9191442"/>
            <a:ext cx="7769225" cy="114300"/>
          </a:xfrm>
          <a:custGeom>
            <a:avLst/>
            <a:gdLst/>
            <a:ahLst/>
            <a:cxnLst/>
            <a:rect l="l" t="t" r="r" b="b"/>
            <a:pathLst>
              <a:path w="7769225" h="114300">
                <a:moveTo>
                  <a:pt x="0" y="0"/>
                </a:moveTo>
                <a:lnTo>
                  <a:pt x="7768618" y="0"/>
                </a:lnTo>
                <a:lnTo>
                  <a:pt x="7768618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2023-06-21T04:52:10Z</dcterms:created>
  <dcterms:modified xsi:type="dcterms:W3CDTF">2023-06-21T04:52:10Z</dcterms:modified>
</cp:coreProperties>
</file>