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1DB3F5-9491-4D7B-BB64-44B4F38B33A5}">
          <p14:sldIdLst>
            <p14:sldId id="256"/>
          </p14:sldIdLst>
        </p14:section>
        <p14:section name="Untitled Section" id="{991422CE-56DB-4435-966A-8135F932DADD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C5-1645-4E24-AD19-75A14134F7C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C38-6085-479E-B2F0-7D5C177C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C5-1645-4E24-AD19-75A14134F7C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C38-6085-479E-B2F0-7D5C177C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C5-1645-4E24-AD19-75A14134F7C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C38-6085-479E-B2F0-7D5C177C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C5-1645-4E24-AD19-75A14134F7C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C38-6085-479E-B2F0-7D5C177C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C5-1645-4E24-AD19-75A14134F7C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C38-6085-479E-B2F0-7D5C177C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C5-1645-4E24-AD19-75A14134F7C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C38-6085-479E-B2F0-7D5C177C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C5-1645-4E24-AD19-75A14134F7C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C38-6085-479E-B2F0-7D5C177C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C5-1645-4E24-AD19-75A14134F7C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C38-6085-479E-B2F0-7D5C177C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C5-1645-4E24-AD19-75A14134F7C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C38-6085-479E-B2F0-7D5C177C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C5-1645-4E24-AD19-75A14134F7C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C38-6085-479E-B2F0-7D5C177C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C5-1645-4E24-AD19-75A14134F7C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7C38-6085-479E-B2F0-7D5C177C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70C5-1645-4E24-AD19-75A14134F7C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7C38-6085-479E-B2F0-7D5C177C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Sheshidhar</a:t>
            </a:r>
            <a:r>
              <a:rPr lang="en-US" dirty="0" smtClean="0"/>
              <a:t>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652" y="378189"/>
            <a:ext cx="10515600" cy="875846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1195" y="1942175"/>
            <a:ext cx="1618705" cy="57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1.Azure</a:t>
            </a:r>
            <a:r>
              <a:rPr lang="en-US" sz="1400" baseline="0" dirty="0" smtClean="0"/>
              <a:t> </a:t>
            </a:r>
            <a:r>
              <a:rPr lang="en-US" sz="1400" baseline="0" dirty="0"/>
              <a:t>Blob Storage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40381" y="2225914"/>
            <a:ext cx="8953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35731" y="1986427"/>
            <a:ext cx="1434465" cy="57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2.Azure </a:t>
            </a:r>
            <a:r>
              <a:rPr lang="en-US" sz="1400" dirty="0"/>
              <a:t>Functions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1452150" y="3000312"/>
            <a:ext cx="1047750" cy="8713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3.Azure </a:t>
            </a:r>
            <a:r>
              <a:rPr lang="en-US" sz="1400" dirty="0"/>
              <a:t>SQL Server</a:t>
            </a:r>
          </a:p>
        </p:txBody>
      </p:sp>
      <p:sp>
        <p:nvSpPr>
          <p:cNvPr id="19" name="Flowchart: Card 18"/>
          <p:cNvSpPr/>
          <p:nvPr/>
        </p:nvSpPr>
        <p:spPr>
          <a:xfrm>
            <a:off x="881195" y="4624393"/>
            <a:ext cx="1409156" cy="58031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4.MS </a:t>
            </a:r>
            <a:r>
              <a:rPr lang="en-US" sz="1400" dirty="0"/>
              <a:t>Power BI</a:t>
            </a:r>
          </a:p>
        </p:txBody>
      </p:sp>
      <p:cxnSp>
        <p:nvCxnSpPr>
          <p:cNvPr id="20" name="Straight Arrow Connector 19"/>
          <p:cNvCxnSpPr>
            <a:stCxn id="17" idx="3"/>
            <a:endCxn id="19" idx="0"/>
          </p:cNvCxnSpPr>
          <p:nvPr/>
        </p:nvCxnSpPr>
        <p:spPr>
          <a:xfrm flipH="1">
            <a:off x="1585773" y="3871653"/>
            <a:ext cx="390252" cy="75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40381" y="2563430"/>
            <a:ext cx="1612582" cy="75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11679"/>
              </p:ext>
            </p:extLst>
          </p:nvPr>
        </p:nvGraphicFramePr>
        <p:xfrm>
          <a:off x="3573417" y="3012754"/>
          <a:ext cx="8128000" cy="235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30852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Service Usage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8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1.Assumption is processed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image will be pushed into Azure Blob Storage by S/E teams.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481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will be classified into Hot ,cold &amp; Archive based on the usage inside Azure Blob Storage.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960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3.Intial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days will be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available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Hot tier and archival can be moved to cool or archival tier.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89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4.Image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metadata will be extracted from Azure Blob Storage through azure functions and stored at Azure SQL Server.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778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5.MS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Power BI can be used to build dashboard , reports, KPI based on the key statistics including number and type of images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processed, timestamp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by which customers  we captured in Azure SQL Server DB.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83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8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130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System Design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>user</dc:creator>
  <cp:lastModifiedBy>user</cp:lastModifiedBy>
  <cp:revision>7</cp:revision>
  <dcterms:created xsi:type="dcterms:W3CDTF">2021-04-06T07:09:32Z</dcterms:created>
  <dcterms:modified xsi:type="dcterms:W3CDTF">2021-04-06T09:39:57Z</dcterms:modified>
</cp:coreProperties>
</file>