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0467-6CE4-87D6-F604-451319D05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AE3D0-50E2-9F13-303E-43D7F269D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1629B-9F8A-437E-5F7A-C87B1E4B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A8976-0E63-35C4-E277-4AF70B9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69E8-8899-3094-598F-5161E79F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1E44-8576-1463-749C-F5D6F1F8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A6F4E-4FE4-1DFA-CB36-6E67A9ACC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EB0C-670D-25B8-CCED-3E171CB0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2FC1-0416-1D75-79E0-DFF5F6354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92FD9-F525-C25B-467E-3234371B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5D4B5-A4BE-3A42-9CC6-A8572C5BD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6DD0-CD1D-85B0-264F-DDB76AAEA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0094-44E6-ABB6-B4DB-6A40023E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39B8A-31E0-DC2E-48DA-C6BAD80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C660-0DB9-F50D-14C2-A9F85C56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7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F036-B61B-AF67-DB2C-6D666B84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1AE4-5381-2710-F028-FD5B5131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D129-3403-1ABE-A3F5-AE3D2E1A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87261-5C87-44BD-2097-DAA39ABF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39CE-682B-CED2-32C8-5B8CEB25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6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CC44-3D2D-13A7-51A0-2F45B758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0014-F534-56D9-3CE6-C8F3B443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7C77-2D0C-80EF-A330-14028602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D2132-6DA4-F960-9E1B-99B3C150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494C4-8F60-6180-D111-56387558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DB7A-33AE-BE98-BB3E-5EA562E9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5FF3-CA8B-63FF-87BD-0F78430D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43889-1B4D-28D6-FE6C-438A137A3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E30B-5CC0-F5BA-427F-FB435A93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136B1-9DB9-D11D-533B-919B325FF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50DA-C50D-C611-EBFE-666530FC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9798-A69C-E4BE-97FE-11D480CB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BE78B-DEA6-370E-E54E-53799D80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7DFAB-1579-2669-9D63-85E6491A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0EA96-86BF-810A-B912-321EAD3CA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B1DB4-F819-43C0-9F67-32CE8AD14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D7309-A451-D143-FA17-4E327012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F6A0E-E9F9-8824-AE2F-247C06CF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A2EE7-95CB-0E3D-3F2D-27ED50B6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8889-6A55-6D83-593B-A0CDADAB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A1E1-1B6E-3AFB-9019-D06B7995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FE677-6B21-99F4-05EA-1B78C636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0200-935F-778C-3F0D-0BC63CAF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C3A12-703C-0BA4-000D-4749D25A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2AA47-C176-BE90-F04F-BE6BEBE6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61CF2-FE8B-9AAF-7478-1B63FA2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3DAB-8878-F269-4CCE-8032F9ED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F305-924C-AA9B-95E2-B8D6B507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D5EF-A560-43FD-D01D-62A1D4F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7F73D-59C5-714D-F57A-C5361C20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ABAA-2544-F3F0-C464-FFDFA97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420F6-A770-519F-B902-CE21D9AD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2F55-9189-DB6B-3DEA-362FB6FF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88F76-03A5-A801-E2CE-C0D18F6C5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9F88D-399A-45A2-1568-B7248515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04C68-1231-E7BA-0BF5-D331D48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63AF0-4393-2AFC-8DFF-8B9CD665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270B8-A4A1-9943-1280-AB0864F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7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F0036-4C91-8A7D-FBED-39A8AD8E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E4A1A-B95D-A233-A70E-94ADFD62D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C5932-14C9-FFD5-0B25-7431EF030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3565C-864C-6E45-9AB5-69CDB2B15DA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3DD2-03A4-EFDE-175D-D0063E40A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42043-3BD8-5A60-C53E-96C8ABFF9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90F4-10F8-C44F-9C93-869DB5012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9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/>
          <p:cNvSpPr/>
          <p:nvPr/>
        </p:nvSpPr>
        <p:spPr>
          <a:xfrm flipH="1">
            <a:off x="1981200" y="4113203"/>
            <a:ext cx="411480" cy="411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>
                <a:latin typeface="Montserrat ExtraBold" panose="00000900000000000000" pitchFamily="50" charset="0"/>
              </a:rPr>
              <a:t>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63982" y="4604039"/>
            <a:ext cx="1645919" cy="1161550"/>
            <a:chOff x="838200" y="4734600"/>
            <a:chExt cx="1828799" cy="1290612"/>
          </a:xfrm>
        </p:grpSpPr>
        <p:sp>
          <p:nvSpPr>
            <p:cNvPr id="66" name="TextBox 65"/>
            <p:cNvSpPr txBox="1"/>
            <p:nvPr/>
          </p:nvSpPr>
          <p:spPr>
            <a:xfrm flipH="1">
              <a:off x="838200" y="5130523"/>
              <a:ext cx="1828799" cy="894689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8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 dolor sit amet, consectetur adipiscing elit.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 flipH="1">
              <a:off x="838200" y="4734600"/>
              <a:ext cx="1828799" cy="423478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40" b="1">
                  <a:solidFill>
                    <a:schemeClr val="tx2"/>
                  </a:solidFill>
                  <a:latin typeface="+mj-lt"/>
                </a:rPr>
                <a:t>OPTION NAME</a:t>
              </a:r>
            </a:p>
          </p:txBody>
        </p:sp>
      </p:grpSp>
      <p:sp>
        <p:nvSpPr>
          <p:cNvPr id="70" name="Oval 69"/>
          <p:cNvSpPr/>
          <p:nvPr/>
        </p:nvSpPr>
        <p:spPr>
          <a:xfrm flipH="1">
            <a:off x="9799320" y="4113203"/>
            <a:ext cx="411480" cy="41148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>
                <a:latin typeface="Montserrat ExtraBold" panose="00000900000000000000" pitchFamily="50" charset="0"/>
              </a:rPr>
              <a:t>5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182102" y="4604039"/>
            <a:ext cx="1645919" cy="1161550"/>
            <a:chOff x="9525000" y="4734600"/>
            <a:chExt cx="1828799" cy="1290612"/>
          </a:xfrm>
        </p:grpSpPr>
        <p:sp>
          <p:nvSpPr>
            <p:cNvPr id="71" name="TextBox 70"/>
            <p:cNvSpPr txBox="1"/>
            <p:nvPr/>
          </p:nvSpPr>
          <p:spPr>
            <a:xfrm flipH="1">
              <a:off x="9525000" y="5130523"/>
              <a:ext cx="1828799" cy="894689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8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 dolor sit amet, consectetur adipiscing elit.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flipH="1">
              <a:off x="9525000" y="4734600"/>
              <a:ext cx="1828799" cy="423478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40" b="1">
                  <a:solidFill>
                    <a:schemeClr val="tx2"/>
                  </a:solidFill>
                  <a:latin typeface="+mj-lt"/>
                </a:rPr>
                <a:t>OPTION NAME</a:t>
              </a:r>
            </a:p>
          </p:txBody>
        </p:sp>
      </p:grpSp>
      <p:sp>
        <p:nvSpPr>
          <p:cNvPr id="74" name="Oval 73"/>
          <p:cNvSpPr/>
          <p:nvPr/>
        </p:nvSpPr>
        <p:spPr>
          <a:xfrm flipH="1">
            <a:off x="7844790" y="4113203"/>
            <a:ext cx="411480" cy="411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>
                <a:latin typeface="Montserrat ExtraBold" panose="00000900000000000000" pitchFamily="50" charset="0"/>
              </a:rPr>
              <a:t>4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227572" y="4604039"/>
            <a:ext cx="1645919" cy="1161550"/>
            <a:chOff x="7353300" y="4734600"/>
            <a:chExt cx="1828799" cy="1290612"/>
          </a:xfrm>
        </p:grpSpPr>
        <p:sp>
          <p:nvSpPr>
            <p:cNvPr id="75" name="TextBox 74"/>
            <p:cNvSpPr txBox="1"/>
            <p:nvPr/>
          </p:nvSpPr>
          <p:spPr>
            <a:xfrm flipH="1">
              <a:off x="7353300" y="5130523"/>
              <a:ext cx="1828799" cy="894689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8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 dolor sit amet, consectetur adipiscing elit.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 flipH="1">
              <a:off x="7353300" y="4734600"/>
              <a:ext cx="1828799" cy="423478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40" b="1">
                  <a:solidFill>
                    <a:schemeClr val="tx2"/>
                  </a:solidFill>
                  <a:latin typeface="+mj-lt"/>
                </a:rPr>
                <a:t>OPTION NAME</a:t>
              </a:r>
            </a:p>
          </p:txBody>
        </p:sp>
      </p:grpSp>
      <p:sp>
        <p:nvSpPr>
          <p:cNvPr id="78" name="Oval 77"/>
          <p:cNvSpPr/>
          <p:nvPr/>
        </p:nvSpPr>
        <p:spPr>
          <a:xfrm flipH="1">
            <a:off x="5890260" y="4113203"/>
            <a:ext cx="411480" cy="4114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>
                <a:latin typeface="Montserrat ExtraBold" panose="00000900000000000000" pitchFamily="50" charset="0"/>
              </a:rPr>
              <a:t>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3042" y="4604039"/>
            <a:ext cx="1645919" cy="1161550"/>
            <a:chOff x="5181600" y="4734600"/>
            <a:chExt cx="1828799" cy="1290612"/>
          </a:xfrm>
        </p:grpSpPr>
        <p:sp>
          <p:nvSpPr>
            <p:cNvPr id="79" name="TextBox 78"/>
            <p:cNvSpPr txBox="1"/>
            <p:nvPr/>
          </p:nvSpPr>
          <p:spPr>
            <a:xfrm flipH="1">
              <a:off x="5181600" y="5130523"/>
              <a:ext cx="1828799" cy="894689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8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 dolor sit amet, consectetur adipiscing elit.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 flipH="1">
              <a:off x="5181600" y="4734600"/>
              <a:ext cx="1828799" cy="423478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40" b="1">
                  <a:solidFill>
                    <a:schemeClr val="tx2"/>
                  </a:solidFill>
                  <a:latin typeface="+mj-lt"/>
                </a:rPr>
                <a:t>OPTION NAME</a:t>
              </a:r>
            </a:p>
          </p:txBody>
        </p:sp>
      </p:grpSp>
      <p:sp>
        <p:nvSpPr>
          <p:cNvPr id="82" name="Oval 81"/>
          <p:cNvSpPr/>
          <p:nvPr/>
        </p:nvSpPr>
        <p:spPr>
          <a:xfrm flipH="1">
            <a:off x="3935730" y="4113203"/>
            <a:ext cx="411480" cy="4114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40">
                <a:latin typeface="Montserrat ExtraBold" panose="00000900000000000000" pitchFamily="50" charset="0"/>
              </a:rPr>
              <a:t>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318512" y="4604039"/>
            <a:ext cx="1645919" cy="1161550"/>
            <a:chOff x="3009900" y="4734600"/>
            <a:chExt cx="1828799" cy="1290612"/>
          </a:xfrm>
        </p:grpSpPr>
        <p:sp>
          <p:nvSpPr>
            <p:cNvPr id="83" name="TextBox 82"/>
            <p:cNvSpPr txBox="1"/>
            <p:nvPr/>
          </p:nvSpPr>
          <p:spPr>
            <a:xfrm flipH="1">
              <a:off x="3009900" y="5130523"/>
              <a:ext cx="1828799" cy="894689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08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Lorem ipsum dolor sit amet, consectetur adipiscing elit.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flipH="1">
              <a:off x="3009900" y="4734600"/>
              <a:ext cx="1828799" cy="423478"/>
            </a:xfrm>
            <a:prstGeom prst="rect">
              <a:avLst/>
            </a:prstGeom>
            <a:noFill/>
          </p:spPr>
          <p:txBody>
            <a:bodyPr wrap="square" lIns="82296" tIns="41148" rIns="82296" bIns="41148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40" b="1">
                  <a:solidFill>
                    <a:schemeClr val="tx2"/>
                  </a:solidFill>
                  <a:latin typeface="+mj-lt"/>
                </a:rPr>
                <a:t>OPTION NAME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938215" y="1894154"/>
            <a:ext cx="1989736" cy="1894667"/>
            <a:chOff x="9254016" y="1723614"/>
            <a:chExt cx="2210817" cy="2105185"/>
          </a:xfrm>
        </p:grpSpPr>
        <p:sp>
          <p:nvSpPr>
            <p:cNvPr id="53" name="Freeform 5"/>
            <p:cNvSpPr>
              <a:spLocks/>
            </p:cNvSpPr>
            <p:nvPr/>
          </p:nvSpPr>
          <p:spPr bwMode="auto">
            <a:xfrm>
              <a:off x="9254016" y="2781414"/>
              <a:ext cx="392770" cy="629324"/>
            </a:xfrm>
            <a:custGeom>
              <a:avLst/>
              <a:gdLst>
                <a:gd name="T0" fmla="*/ 264 w 264"/>
                <a:gd name="T1" fmla="*/ 0 h 423"/>
                <a:gd name="T2" fmla="*/ 0 w 264"/>
                <a:gd name="T3" fmla="*/ 137 h 423"/>
                <a:gd name="T4" fmla="*/ 0 w 264"/>
                <a:gd name="T5" fmla="*/ 423 h 423"/>
                <a:gd name="T6" fmla="*/ 264 w 264"/>
                <a:gd name="T7" fmla="*/ 286 h 423"/>
                <a:gd name="T8" fmla="*/ 264 w 264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23">
                  <a:moveTo>
                    <a:pt x="264" y="0"/>
                  </a:moveTo>
                  <a:lnTo>
                    <a:pt x="0" y="137"/>
                  </a:lnTo>
                  <a:lnTo>
                    <a:pt x="0" y="423"/>
                  </a:lnTo>
                  <a:lnTo>
                    <a:pt x="264" y="28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9456351" y="1723614"/>
              <a:ext cx="1895412" cy="210518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9254016" y="2895972"/>
              <a:ext cx="2210817" cy="891171"/>
            </a:xfrm>
            <a:custGeom>
              <a:avLst/>
              <a:gdLst>
                <a:gd name="T0" fmla="*/ 0 w 1486"/>
                <a:gd name="T1" fmla="*/ 60 h 599"/>
                <a:gd name="T2" fmla="*/ 1078 w 1486"/>
                <a:gd name="T3" fmla="*/ 60 h 599"/>
                <a:gd name="T4" fmla="*/ 1078 w 1486"/>
                <a:gd name="T5" fmla="*/ 0 h 599"/>
                <a:gd name="T6" fmla="*/ 1282 w 1486"/>
                <a:gd name="T7" fmla="*/ 149 h 599"/>
                <a:gd name="T8" fmla="*/ 1486 w 1486"/>
                <a:gd name="T9" fmla="*/ 301 h 599"/>
                <a:gd name="T10" fmla="*/ 1282 w 1486"/>
                <a:gd name="T11" fmla="*/ 450 h 599"/>
                <a:gd name="T12" fmla="*/ 1078 w 1486"/>
                <a:gd name="T13" fmla="*/ 599 h 599"/>
                <a:gd name="T14" fmla="*/ 1078 w 1486"/>
                <a:gd name="T15" fmla="*/ 538 h 599"/>
                <a:gd name="T16" fmla="*/ 0 w 1486"/>
                <a:gd name="T17" fmla="*/ 538 h 599"/>
                <a:gd name="T18" fmla="*/ 0 w 1486"/>
                <a:gd name="T19" fmla="*/ 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599">
                  <a:moveTo>
                    <a:pt x="0" y="60"/>
                  </a:moveTo>
                  <a:lnTo>
                    <a:pt x="1078" y="60"/>
                  </a:lnTo>
                  <a:lnTo>
                    <a:pt x="1078" y="0"/>
                  </a:lnTo>
                  <a:lnTo>
                    <a:pt x="1282" y="149"/>
                  </a:lnTo>
                  <a:lnTo>
                    <a:pt x="1486" y="301"/>
                  </a:lnTo>
                  <a:lnTo>
                    <a:pt x="1282" y="450"/>
                  </a:lnTo>
                  <a:lnTo>
                    <a:pt x="1078" y="599"/>
                  </a:lnTo>
                  <a:lnTo>
                    <a:pt x="1078" y="538"/>
                  </a:lnTo>
                  <a:lnTo>
                    <a:pt x="0" y="53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458391" y="3158193"/>
              <a:ext cx="1729014" cy="383153"/>
            </a:xfrm>
            <a:prstGeom prst="rect">
              <a:avLst/>
            </a:prstGeom>
            <a:noFill/>
          </p:spPr>
          <p:txBody>
            <a:bodyPr wrap="square" lIns="82296" tIns="41148" rIns="82296" bIns="41148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64" b="1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STEP 05</a:t>
              </a:r>
            </a:p>
          </p:txBody>
        </p:sp>
        <p:sp>
          <p:nvSpPr>
            <p:cNvPr id="123" name="Freeform 54"/>
            <p:cNvSpPr>
              <a:spLocks noEditPoints="1"/>
            </p:cNvSpPr>
            <p:nvPr/>
          </p:nvSpPr>
          <p:spPr bwMode="auto">
            <a:xfrm>
              <a:off x="10094592" y="2028432"/>
              <a:ext cx="618930" cy="618930"/>
            </a:xfrm>
            <a:custGeom>
              <a:avLst/>
              <a:gdLst>
                <a:gd name="T0" fmla="*/ 424 w 481"/>
                <a:gd name="T1" fmla="*/ 14 h 481"/>
                <a:gd name="T2" fmla="*/ 72 w 481"/>
                <a:gd name="T3" fmla="*/ 0 h 481"/>
                <a:gd name="T4" fmla="*/ 58 w 481"/>
                <a:gd name="T5" fmla="*/ 33 h 481"/>
                <a:gd name="T6" fmla="*/ 85 w 481"/>
                <a:gd name="T7" fmla="*/ 198 h 481"/>
                <a:gd name="T8" fmla="*/ 179 w 481"/>
                <a:gd name="T9" fmla="*/ 294 h 481"/>
                <a:gd name="T10" fmla="*/ 198 w 481"/>
                <a:gd name="T11" fmla="*/ 369 h 481"/>
                <a:gd name="T12" fmla="*/ 114 w 481"/>
                <a:gd name="T13" fmla="*/ 383 h 481"/>
                <a:gd name="T14" fmla="*/ 128 w 481"/>
                <a:gd name="T15" fmla="*/ 481 h 481"/>
                <a:gd name="T16" fmla="*/ 367 w 481"/>
                <a:gd name="T17" fmla="*/ 467 h 481"/>
                <a:gd name="T18" fmla="*/ 353 w 481"/>
                <a:gd name="T19" fmla="*/ 369 h 481"/>
                <a:gd name="T20" fmla="*/ 283 w 481"/>
                <a:gd name="T21" fmla="*/ 329 h 481"/>
                <a:gd name="T22" fmla="*/ 385 w 481"/>
                <a:gd name="T23" fmla="*/ 198 h 481"/>
                <a:gd name="T24" fmla="*/ 481 w 481"/>
                <a:gd name="T25" fmla="*/ 113 h 481"/>
                <a:gd name="T26" fmla="*/ 28 w 481"/>
                <a:gd name="T27" fmla="*/ 113 h 481"/>
                <a:gd name="T28" fmla="*/ 84 w 481"/>
                <a:gd name="T29" fmla="*/ 169 h 481"/>
                <a:gd name="T30" fmla="*/ 339 w 481"/>
                <a:gd name="T31" fmla="*/ 397 h 481"/>
                <a:gd name="T32" fmla="*/ 142 w 481"/>
                <a:gd name="T33" fmla="*/ 453 h 481"/>
                <a:gd name="T34" fmla="*/ 339 w 481"/>
                <a:gd name="T35" fmla="*/ 397 h 481"/>
                <a:gd name="T36" fmla="*/ 255 w 481"/>
                <a:gd name="T37" fmla="*/ 329 h 481"/>
                <a:gd name="T38" fmla="*/ 226 w 481"/>
                <a:gd name="T39" fmla="*/ 369 h 481"/>
                <a:gd name="T40" fmla="*/ 193 w 481"/>
                <a:gd name="T41" fmla="*/ 269 h 481"/>
                <a:gd name="T42" fmla="*/ 395 w 481"/>
                <a:gd name="T43" fmla="*/ 29 h 481"/>
                <a:gd name="T44" fmla="*/ 397 w 481"/>
                <a:gd name="T45" fmla="*/ 169 h 481"/>
                <a:gd name="T46" fmla="*/ 453 w 481"/>
                <a:gd name="T47" fmla="*/ 113 h 481"/>
                <a:gd name="T48" fmla="*/ 226 w 481"/>
                <a:gd name="T49" fmla="*/ 169 h 481"/>
                <a:gd name="T50" fmla="*/ 212 w 481"/>
                <a:gd name="T51" fmla="*/ 113 h 481"/>
                <a:gd name="T52" fmla="*/ 212 w 481"/>
                <a:gd name="T53" fmla="*/ 85 h 481"/>
                <a:gd name="T54" fmla="*/ 255 w 481"/>
                <a:gd name="T55" fmla="*/ 99 h 481"/>
                <a:gd name="T56" fmla="*/ 269 w 481"/>
                <a:gd name="T57" fmla="*/ 169 h 481"/>
                <a:gd name="T58" fmla="*/ 269 w 481"/>
                <a:gd name="T59" fmla="*/ 198 h 481"/>
                <a:gd name="T60" fmla="*/ 198 w 481"/>
                <a:gd name="T61" fmla="*/ 184 h 481"/>
                <a:gd name="T62" fmla="*/ 226 w 481"/>
                <a:gd name="T63" fmla="*/ 16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1" h="481">
                  <a:moveTo>
                    <a:pt x="423" y="33"/>
                  </a:moveTo>
                  <a:cubicBezTo>
                    <a:pt x="424" y="27"/>
                    <a:pt x="424" y="21"/>
                    <a:pt x="424" y="14"/>
                  </a:cubicBezTo>
                  <a:cubicBezTo>
                    <a:pt x="424" y="7"/>
                    <a:pt x="417" y="0"/>
                    <a:pt x="410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4" y="0"/>
                    <a:pt x="58" y="7"/>
                    <a:pt x="57" y="14"/>
                  </a:cubicBezTo>
                  <a:cubicBezTo>
                    <a:pt x="57" y="21"/>
                    <a:pt x="58" y="27"/>
                    <a:pt x="58" y="33"/>
                  </a:cubicBezTo>
                  <a:cubicBezTo>
                    <a:pt x="23" y="45"/>
                    <a:pt x="0" y="77"/>
                    <a:pt x="0" y="113"/>
                  </a:cubicBezTo>
                  <a:cubicBezTo>
                    <a:pt x="0" y="160"/>
                    <a:pt x="39" y="198"/>
                    <a:pt x="85" y="198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18" y="242"/>
                    <a:pt x="146" y="275"/>
                    <a:pt x="179" y="294"/>
                  </a:cubicBezTo>
                  <a:cubicBezTo>
                    <a:pt x="191" y="300"/>
                    <a:pt x="198" y="314"/>
                    <a:pt x="198" y="329"/>
                  </a:cubicBezTo>
                  <a:cubicBezTo>
                    <a:pt x="198" y="369"/>
                    <a:pt x="198" y="369"/>
                    <a:pt x="198" y="369"/>
                  </a:cubicBezTo>
                  <a:cubicBezTo>
                    <a:pt x="128" y="369"/>
                    <a:pt x="128" y="369"/>
                    <a:pt x="128" y="369"/>
                  </a:cubicBezTo>
                  <a:cubicBezTo>
                    <a:pt x="120" y="369"/>
                    <a:pt x="114" y="375"/>
                    <a:pt x="114" y="383"/>
                  </a:cubicBezTo>
                  <a:cubicBezTo>
                    <a:pt x="114" y="467"/>
                    <a:pt x="114" y="467"/>
                    <a:pt x="114" y="467"/>
                  </a:cubicBezTo>
                  <a:cubicBezTo>
                    <a:pt x="114" y="475"/>
                    <a:pt x="120" y="481"/>
                    <a:pt x="128" y="481"/>
                  </a:cubicBezTo>
                  <a:cubicBezTo>
                    <a:pt x="353" y="481"/>
                    <a:pt x="353" y="481"/>
                    <a:pt x="353" y="481"/>
                  </a:cubicBezTo>
                  <a:cubicBezTo>
                    <a:pt x="361" y="481"/>
                    <a:pt x="367" y="475"/>
                    <a:pt x="367" y="467"/>
                  </a:cubicBezTo>
                  <a:cubicBezTo>
                    <a:pt x="367" y="383"/>
                    <a:pt x="367" y="383"/>
                    <a:pt x="367" y="383"/>
                  </a:cubicBezTo>
                  <a:cubicBezTo>
                    <a:pt x="367" y="375"/>
                    <a:pt x="361" y="369"/>
                    <a:pt x="353" y="369"/>
                  </a:cubicBezTo>
                  <a:cubicBezTo>
                    <a:pt x="283" y="369"/>
                    <a:pt x="283" y="369"/>
                    <a:pt x="283" y="369"/>
                  </a:cubicBezTo>
                  <a:cubicBezTo>
                    <a:pt x="283" y="329"/>
                    <a:pt x="283" y="329"/>
                    <a:pt x="283" y="329"/>
                  </a:cubicBezTo>
                  <a:cubicBezTo>
                    <a:pt x="283" y="314"/>
                    <a:pt x="290" y="300"/>
                    <a:pt x="302" y="294"/>
                  </a:cubicBezTo>
                  <a:cubicBezTo>
                    <a:pt x="335" y="275"/>
                    <a:pt x="363" y="242"/>
                    <a:pt x="385" y="198"/>
                  </a:cubicBezTo>
                  <a:cubicBezTo>
                    <a:pt x="395" y="198"/>
                    <a:pt x="395" y="198"/>
                    <a:pt x="395" y="198"/>
                  </a:cubicBezTo>
                  <a:cubicBezTo>
                    <a:pt x="442" y="198"/>
                    <a:pt x="481" y="160"/>
                    <a:pt x="481" y="113"/>
                  </a:cubicBezTo>
                  <a:cubicBezTo>
                    <a:pt x="481" y="77"/>
                    <a:pt x="458" y="45"/>
                    <a:pt x="423" y="33"/>
                  </a:cubicBezTo>
                  <a:close/>
                  <a:moveTo>
                    <a:pt x="28" y="113"/>
                  </a:moveTo>
                  <a:cubicBezTo>
                    <a:pt x="28" y="92"/>
                    <a:pt x="41" y="72"/>
                    <a:pt x="60" y="63"/>
                  </a:cubicBezTo>
                  <a:cubicBezTo>
                    <a:pt x="64" y="101"/>
                    <a:pt x="72" y="137"/>
                    <a:pt x="84" y="169"/>
                  </a:cubicBezTo>
                  <a:cubicBezTo>
                    <a:pt x="53" y="169"/>
                    <a:pt x="28" y="144"/>
                    <a:pt x="28" y="113"/>
                  </a:cubicBezTo>
                  <a:close/>
                  <a:moveTo>
                    <a:pt x="339" y="397"/>
                  </a:moveTo>
                  <a:cubicBezTo>
                    <a:pt x="339" y="453"/>
                    <a:pt x="339" y="453"/>
                    <a:pt x="339" y="453"/>
                  </a:cubicBezTo>
                  <a:cubicBezTo>
                    <a:pt x="142" y="453"/>
                    <a:pt x="142" y="453"/>
                    <a:pt x="142" y="453"/>
                  </a:cubicBezTo>
                  <a:cubicBezTo>
                    <a:pt x="142" y="397"/>
                    <a:pt x="142" y="397"/>
                    <a:pt x="142" y="397"/>
                  </a:cubicBezTo>
                  <a:lnTo>
                    <a:pt x="339" y="397"/>
                  </a:lnTo>
                  <a:close/>
                  <a:moveTo>
                    <a:pt x="288" y="269"/>
                  </a:moveTo>
                  <a:cubicBezTo>
                    <a:pt x="267" y="281"/>
                    <a:pt x="255" y="304"/>
                    <a:pt x="255" y="329"/>
                  </a:cubicBezTo>
                  <a:cubicBezTo>
                    <a:pt x="255" y="369"/>
                    <a:pt x="255" y="369"/>
                    <a:pt x="255" y="369"/>
                  </a:cubicBezTo>
                  <a:cubicBezTo>
                    <a:pt x="226" y="369"/>
                    <a:pt x="226" y="369"/>
                    <a:pt x="226" y="369"/>
                  </a:cubicBezTo>
                  <a:cubicBezTo>
                    <a:pt x="226" y="329"/>
                    <a:pt x="226" y="329"/>
                    <a:pt x="226" y="329"/>
                  </a:cubicBezTo>
                  <a:cubicBezTo>
                    <a:pt x="226" y="304"/>
                    <a:pt x="214" y="281"/>
                    <a:pt x="193" y="269"/>
                  </a:cubicBezTo>
                  <a:cubicBezTo>
                    <a:pt x="119" y="228"/>
                    <a:pt x="88" y="113"/>
                    <a:pt x="86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3" y="114"/>
                    <a:pt x="361" y="228"/>
                    <a:pt x="288" y="269"/>
                  </a:cubicBezTo>
                  <a:close/>
                  <a:moveTo>
                    <a:pt x="397" y="169"/>
                  </a:moveTo>
                  <a:cubicBezTo>
                    <a:pt x="409" y="137"/>
                    <a:pt x="417" y="101"/>
                    <a:pt x="421" y="63"/>
                  </a:cubicBezTo>
                  <a:cubicBezTo>
                    <a:pt x="440" y="73"/>
                    <a:pt x="453" y="92"/>
                    <a:pt x="453" y="113"/>
                  </a:cubicBezTo>
                  <a:cubicBezTo>
                    <a:pt x="453" y="144"/>
                    <a:pt x="428" y="169"/>
                    <a:pt x="397" y="169"/>
                  </a:cubicBezTo>
                  <a:close/>
                  <a:moveTo>
                    <a:pt x="226" y="169"/>
                  </a:moveTo>
                  <a:cubicBezTo>
                    <a:pt x="226" y="113"/>
                    <a:pt x="226" y="113"/>
                    <a:pt x="226" y="113"/>
                  </a:cubicBezTo>
                  <a:cubicBezTo>
                    <a:pt x="212" y="113"/>
                    <a:pt x="212" y="113"/>
                    <a:pt x="212" y="113"/>
                  </a:cubicBezTo>
                  <a:cubicBezTo>
                    <a:pt x="205" y="113"/>
                    <a:pt x="198" y="107"/>
                    <a:pt x="198" y="99"/>
                  </a:cubicBezTo>
                  <a:cubicBezTo>
                    <a:pt x="198" y="91"/>
                    <a:pt x="205" y="85"/>
                    <a:pt x="212" y="85"/>
                  </a:cubicBezTo>
                  <a:cubicBezTo>
                    <a:pt x="240" y="85"/>
                    <a:pt x="240" y="85"/>
                    <a:pt x="240" y="85"/>
                  </a:cubicBezTo>
                  <a:cubicBezTo>
                    <a:pt x="248" y="85"/>
                    <a:pt x="255" y="91"/>
                    <a:pt x="255" y="99"/>
                  </a:cubicBezTo>
                  <a:cubicBezTo>
                    <a:pt x="255" y="169"/>
                    <a:pt x="255" y="169"/>
                    <a:pt x="255" y="169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76" y="169"/>
                    <a:pt x="283" y="176"/>
                    <a:pt x="283" y="184"/>
                  </a:cubicBezTo>
                  <a:cubicBezTo>
                    <a:pt x="283" y="191"/>
                    <a:pt x="276" y="198"/>
                    <a:pt x="269" y="198"/>
                  </a:cubicBezTo>
                  <a:cubicBezTo>
                    <a:pt x="212" y="198"/>
                    <a:pt x="212" y="198"/>
                    <a:pt x="212" y="198"/>
                  </a:cubicBezTo>
                  <a:cubicBezTo>
                    <a:pt x="205" y="198"/>
                    <a:pt x="198" y="191"/>
                    <a:pt x="198" y="184"/>
                  </a:cubicBezTo>
                  <a:cubicBezTo>
                    <a:pt x="198" y="176"/>
                    <a:pt x="205" y="169"/>
                    <a:pt x="212" y="169"/>
                  </a:cubicBezTo>
                  <a:lnTo>
                    <a:pt x="226" y="16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02038" y="1894154"/>
            <a:ext cx="1989736" cy="1894667"/>
            <a:chOff x="7102708" y="1723614"/>
            <a:chExt cx="2210817" cy="210518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7102708" y="2781414"/>
              <a:ext cx="392770" cy="629324"/>
            </a:xfrm>
            <a:custGeom>
              <a:avLst/>
              <a:gdLst>
                <a:gd name="T0" fmla="*/ 264 w 264"/>
                <a:gd name="T1" fmla="*/ 0 h 423"/>
                <a:gd name="T2" fmla="*/ 0 w 264"/>
                <a:gd name="T3" fmla="*/ 137 h 423"/>
                <a:gd name="T4" fmla="*/ 0 w 264"/>
                <a:gd name="T5" fmla="*/ 423 h 423"/>
                <a:gd name="T6" fmla="*/ 264 w 264"/>
                <a:gd name="T7" fmla="*/ 286 h 423"/>
                <a:gd name="T8" fmla="*/ 264 w 264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4" h="423">
                  <a:moveTo>
                    <a:pt x="264" y="0"/>
                  </a:moveTo>
                  <a:lnTo>
                    <a:pt x="0" y="137"/>
                  </a:lnTo>
                  <a:lnTo>
                    <a:pt x="0" y="423"/>
                  </a:lnTo>
                  <a:lnTo>
                    <a:pt x="264" y="28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305044" y="1723614"/>
              <a:ext cx="1895412" cy="21051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7102708" y="2895972"/>
              <a:ext cx="2210817" cy="891171"/>
            </a:xfrm>
            <a:custGeom>
              <a:avLst/>
              <a:gdLst>
                <a:gd name="T0" fmla="*/ 0 w 1486"/>
                <a:gd name="T1" fmla="*/ 60 h 599"/>
                <a:gd name="T2" fmla="*/ 1078 w 1486"/>
                <a:gd name="T3" fmla="*/ 60 h 599"/>
                <a:gd name="T4" fmla="*/ 1078 w 1486"/>
                <a:gd name="T5" fmla="*/ 0 h 599"/>
                <a:gd name="T6" fmla="*/ 1282 w 1486"/>
                <a:gd name="T7" fmla="*/ 149 h 599"/>
                <a:gd name="T8" fmla="*/ 1486 w 1486"/>
                <a:gd name="T9" fmla="*/ 301 h 599"/>
                <a:gd name="T10" fmla="*/ 1282 w 1486"/>
                <a:gd name="T11" fmla="*/ 450 h 599"/>
                <a:gd name="T12" fmla="*/ 1078 w 1486"/>
                <a:gd name="T13" fmla="*/ 599 h 599"/>
                <a:gd name="T14" fmla="*/ 1078 w 1486"/>
                <a:gd name="T15" fmla="*/ 538 h 599"/>
                <a:gd name="T16" fmla="*/ 0 w 1486"/>
                <a:gd name="T17" fmla="*/ 538 h 599"/>
                <a:gd name="T18" fmla="*/ 0 w 1486"/>
                <a:gd name="T19" fmla="*/ 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599">
                  <a:moveTo>
                    <a:pt x="0" y="60"/>
                  </a:moveTo>
                  <a:lnTo>
                    <a:pt x="1078" y="60"/>
                  </a:lnTo>
                  <a:lnTo>
                    <a:pt x="1078" y="0"/>
                  </a:lnTo>
                  <a:lnTo>
                    <a:pt x="1282" y="149"/>
                  </a:lnTo>
                  <a:lnTo>
                    <a:pt x="1486" y="301"/>
                  </a:lnTo>
                  <a:lnTo>
                    <a:pt x="1282" y="450"/>
                  </a:lnTo>
                  <a:lnTo>
                    <a:pt x="1078" y="599"/>
                  </a:lnTo>
                  <a:lnTo>
                    <a:pt x="1078" y="538"/>
                  </a:lnTo>
                  <a:lnTo>
                    <a:pt x="0" y="53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02068" y="3158193"/>
              <a:ext cx="1729014" cy="383153"/>
            </a:xfrm>
            <a:prstGeom prst="rect">
              <a:avLst/>
            </a:prstGeom>
            <a:noFill/>
          </p:spPr>
          <p:txBody>
            <a:bodyPr wrap="square" lIns="82296" tIns="41148" rIns="82296" bIns="41148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64" b="1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STEP 04</a:t>
              </a:r>
            </a:p>
          </p:txBody>
        </p:sp>
        <p:sp>
          <p:nvSpPr>
            <p:cNvPr id="119" name="Freeform 8"/>
            <p:cNvSpPr>
              <a:spLocks noEditPoints="1"/>
            </p:cNvSpPr>
            <p:nvPr/>
          </p:nvSpPr>
          <p:spPr bwMode="auto">
            <a:xfrm>
              <a:off x="7943285" y="2028432"/>
              <a:ext cx="618930" cy="618930"/>
            </a:xfrm>
            <a:custGeom>
              <a:avLst/>
              <a:gdLst>
                <a:gd name="T0" fmla="*/ 100 w 481"/>
                <a:gd name="T1" fmla="*/ 284 h 481"/>
                <a:gd name="T2" fmla="*/ 100 w 481"/>
                <a:gd name="T3" fmla="*/ 256 h 481"/>
                <a:gd name="T4" fmla="*/ 481 w 481"/>
                <a:gd name="T5" fmla="*/ 185 h 481"/>
                <a:gd name="T6" fmla="*/ 441 w 481"/>
                <a:gd name="T7" fmla="*/ 357 h 481"/>
                <a:gd name="T8" fmla="*/ 382 w 481"/>
                <a:gd name="T9" fmla="*/ 481 h 481"/>
                <a:gd name="T10" fmla="*/ 326 w 481"/>
                <a:gd name="T11" fmla="*/ 471 h 481"/>
                <a:gd name="T12" fmla="*/ 166 w 481"/>
                <a:gd name="T13" fmla="*/ 429 h 481"/>
                <a:gd name="T14" fmla="*/ 142 w 481"/>
                <a:gd name="T15" fmla="*/ 481 h 481"/>
                <a:gd name="T16" fmla="*/ 86 w 481"/>
                <a:gd name="T17" fmla="*/ 471 h 481"/>
                <a:gd name="T18" fmla="*/ 14 w 481"/>
                <a:gd name="T19" fmla="*/ 369 h 481"/>
                <a:gd name="T20" fmla="*/ 0 w 481"/>
                <a:gd name="T21" fmla="*/ 270 h 481"/>
                <a:gd name="T22" fmla="*/ 54 w 481"/>
                <a:gd name="T23" fmla="*/ 210 h 481"/>
                <a:gd name="T24" fmla="*/ 43 w 481"/>
                <a:gd name="T25" fmla="*/ 143 h 481"/>
                <a:gd name="T26" fmla="*/ 431 w 481"/>
                <a:gd name="T27" fmla="*/ 222 h 481"/>
                <a:gd name="T28" fmla="*/ 467 w 481"/>
                <a:gd name="T29" fmla="*/ 171 h 481"/>
                <a:gd name="T30" fmla="*/ 289 w 481"/>
                <a:gd name="T31" fmla="*/ 171 h 481"/>
                <a:gd name="T32" fmla="*/ 77 w 481"/>
                <a:gd name="T33" fmla="*/ 193 h 481"/>
                <a:gd name="T34" fmla="*/ 83 w 481"/>
                <a:gd name="T35" fmla="*/ 208 h 481"/>
                <a:gd name="T36" fmla="*/ 28 w 481"/>
                <a:gd name="T37" fmla="*/ 342 h 481"/>
                <a:gd name="T38" fmla="*/ 111 w 481"/>
                <a:gd name="T39" fmla="*/ 453 h 481"/>
                <a:gd name="T40" fmla="*/ 143 w 481"/>
                <a:gd name="T41" fmla="*/ 407 h 481"/>
                <a:gd name="T42" fmla="*/ 321 w 481"/>
                <a:gd name="T43" fmla="*/ 398 h 481"/>
                <a:gd name="T44" fmla="*/ 350 w 481"/>
                <a:gd name="T45" fmla="*/ 453 h 481"/>
                <a:gd name="T46" fmla="*/ 415 w 481"/>
                <a:gd name="T47" fmla="*/ 346 h 481"/>
                <a:gd name="T48" fmla="*/ 297 w 481"/>
                <a:gd name="T49" fmla="*/ 200 h 481"/>
                <a:gd name="T50" fmla="*/ 170 w 481"/>
                <a:gd name="T51" fmla="*/ 214 h 481"/>
                <a:gd name="T52" fmla="*/ 297 w 481"/>
                <a:gd name="T53" fmla="*/ 228 h 481"/>
                <a:gd name="T54" fmla="*/ 297 w 481"/>
                <a:gd name="T55" fmla="*/ 200 h 481"/>
                <a:gd name="T56" fmla="*/ 241 w 481"/>
                <a:gd name="T57" fmla="*/ 0 h 481"/>
                <a:gd name="T58" fmla="*/ 241 w 481"/>
                <a:gd name="T59" fmla="*/ 113 h 481"/>
                <a:gd name="T60" fmla="*/ 213 w 481"/>
                <a:gd name="T61" fmla="*/ 57 h 481"/>
                <a:gd name="T62" fmla="*/ 269 w 481"/>
                <a:gd name="T63" fmla="*/ 57 h 481"/>
                <a:gd name="T64" fmla="*/ 213 w 481"/>
                <a:gd name="T65" fmla="*/ 5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1" h="481">
                  <a:moveTo>
                    <a:pt x="114" y="270"/>
                  </a:moveTo>
                  <a:cubicBezTo>
                    <a:pt x="114" y="278"/>
                    <a:pt x="108" y="284"/>
                    <a:pt x="100" y="284"/>
                  </a:cubicBezTo>
                  <a:cubicBezTo>
                    <a:pt x="92" y="284"/>
                    <a:pt x="86" y="278"/>
                    <a:pt x="86" y="270"/>
                  </a:cubicBezTo>
                  <a:cubicBezTo>
                    <a:pt x="86" y="262"/>
                    <a:pt x="92" y="256"/>
                    <a:pt x="100" y="256"/>
                  </a:cubicBezTo>
                  <a:cubicBezTo>
                    <a:pt x="108" y="256"/>
                    <a:pt x="114" y="262"/>
                    <a:pt x="114" y="270"/>
                  </a:cubicBezTo>
                  <a:close/>
                  <a:moveTo>
                    <a:pt x="481" y="185"/>
                  </a:moveTo>
                  <a:cubicBezTo>
                    <a:pt x="481" y="212"/>
                    <a:pt x="466" y="235"/>
                    <a:pt x="443" y="248"/>
                  </a:cubicBezTo>
                  <a:cubicBezTo>
                    <a:pt x="455" y="282"/>
                    <a:pt x="455" y="321"/>
                    <a:pt x="441" y="357"/>
                  </a:cubicBezTo>
                  <a:cubicBezTo>
                    <a:pt x="395" y="472"/>
                    <a:pt x="395" y="472"/>
                    <a:pt x="395" y="472"/>
                  </a:cubicBezTo>
                  <a:cubicBezTo>
                    <a:pt x="393" y="478"/>
                    <a:pt x="387" y="481"/>
                    <a:pt x="382" y="481"/>
                  </a:cubicBezTo>
                  <a:cubicBezTo>
                    <a:pt x="339" y="481"/>
                    <a:pt x="339" y="481"/>
                    <a:pt x="339" y="481"/>
                  </a:cubicBezTo>
                  <a:cubicBezTo>
                    <a:pt x="333" y="481"/>
                    <a:pt x="327" y="477"/>
                    <a:pt x="326" y="471"/>
                  </a:cubicBezTo>
                  <a:cubicBezTo>
                    <a:pt x="315" y="429"/>
                    <a:pt x="315" y="429"/>
                    <a:pt x="315" y="429"/>
                  </a:cubicBezTo>
                  <a:cubicBezTo>
                    <a:pt x="266" y="442"/>
                    <a:pt x="215" y="442"/>
                    <a:pt x="166" y="429"/>
                  </a:cubicBezTo>
                  <a:cubicBezTo>
                    <a:pt x="156" y="471"/>
                    <a:pt x="156" y="471"/>
                    <a:pt x="156" y="471"/>
                  </a:cubicBezTo>
                  <a:cubicBezTo>
                    <a:pt x="154" y="477"/>
                    <a:pt x="149" y="481"/>
                    <a:pt x="142" y="481"/>
                  </a:cubicBezTo>
                  <a:cubicBezTo>
                    <a:pt x="100" y="481"/>
                    <a:pt x="100" y="481"/>
                    <a:pt x="100" y="481"/>
                  </a:cubicBezTo>
                  <a:cubicBezTo>
                    <a:pt x="93" y="481"/>
                    <a:pt x="88" y="477"/>
                    <a:pt x="86" y="471"/>
                  </a:cubicBezTo>
                  <a:cubicBezTo>
                    <a:pt x="72" y="413"/>
                    <a:pt x="72" y="413"/>
                    <a:pt x="72" y="413"/>
                  </a:cubicBezTo>
                  <a:cubicBezTo>
                    <a:pt x="65" y="387"/>
                    <a:pt x="41" y="369"/>
                    <a:pt x="14" y="369"/>
                  </a:cubicBezTo>
                  <a:cubicBezTo>
                    <a:pt x="7" y="369"/>
                    <a:pt x="0" y="362"/>
                    <a:pt x="0" y="355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62"/>
                    <a:pt x="7" y="256"/>
                    <a:pt x="14" y="256"/>
                  </a:cubicBezTo>
                  <a:cubicBezTo>
                    <a:pt x="40" y="256"/>
                    <a:pt x="45" y="244"/>
                    <a:pt x="54" y="210"/>
                  </a:cubicBezTo>
                  <a:cubicBezTo>
                    <a:pt x="38" y="197"/>
                    <a:pt x="29" y="178"/>
                    <a:pt x="29" y="157"/>
                  </a:cubicBezTo>
                  <a:cubicBezTo>
                    <a:pt x="29" y="149"/>
                    <a:pt x="36" y="143"/>
                    <a:pt x="43" y="143"/>
                  </a:cubicBezTo>
                  <a:cubicBezTo>
                    <a:pt x="289" y="143"/>
                    <a:pt x="289" y="143"/>
                    <a:pt x="289" y="143"/>
                  </a:cubicBezTo>
                  <a:cubicBezTo>
                    <a:pt x="349" y="143"/>
                    <a:pt x="403" y="174"/>
                    <a:pt x="431" y="222"/>
                  </a:cubicBezTo>
                  <a:cubicBezTo>
                    <a:pt x="445" y="214"/>
                    <a:pt x="453" y="201"/>
                    <a:pt x="453" y="185"/>
                  </a:cubicBezTo>
                  <a:cubicBezTo>
                    <a:pt x="453" y="178"/>
                    <a:pt x="459" y="171"/>
                    <a:pt x="467" y="171"/>
                  </a:cubicBezTo>
                  <a:cubicBezTo>
                    <a:pt x="475" y="171"/>
                    <a:pt x="481" y="178"/>
                    <a:pt x="481" y="185"/>
                  </a:cubicBezTo>
                  <a:close/>
                  <a:moveTo>
                    <a:pt x="289" y="171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3" y="180"/>
                    <a:pt x="69" y="188"/>
                    <a:pt x="77" y="193"/>
                  </a:cubicBezTo>
                  <a:cubicBezTo>
                    <a:pt x="82" y="196"/>
                    <a:pt x="85" y="202"/>
                    <a:pt x="83" y="208"/>
                  </a:cubicBezTo>
                  <a:cubicBezTo>
                    <a:pt x="83" y="208"/>
                    <a:pt x="83" y="208"/>
                    <a:pt x="83" y="208"/>
                  </a:cubicBezTo>
                  <a:cubicBezTo>
                    <a:pt x="75" y="244"/>
                    <a:pt x="67" y="276"/>
                    <a:pt x="28" y="283"/>
                  </a:cubicBezTo>
                  <a:cubicBezTo>
                    <a:pt x="28" y="342"/>
                    <a:pt x="28" y="342"/>
                    <a:pt x="28" y="342"/>
                  </a:cubicBezTo>
                  <a:cubicBezTo>
                    <a:pt x="63" y="347"/>
                    <a:pt x="91" y="373"/>
                    <a:pt x="99" y="406"/>
                  </a:cubicBezTo>
                  <a:cubicBezTo>
                    <a:pt x="111" y="453"/>
                    <a:pt x="111" y="453"/>
                    <a:pt x="111" y="453"/>
                  </a:cubicBezTo>
                  <a:cubicBezTo>
                    <a:pt x="131" y="453"/>
                    <a:pt x="131" y="453"/>
                    <a:pt x="131" y="453"/>
                  </a:cubicBezTo>
                  <a:cubicBezTo>
                    <a:pt x="143" y="407"/>
                    <a:pt x="143" y="407"/>
                    <a:pt x="143" y="407"/>
                  </a:cubicBezTo>
                  <a:cubicBezTo>
                    <a:pt x="145" y="400"/>
                    <a:pt x="153" y="395"/>
                    <a:pt x="161" y="398"/>
                  </a:cubicBezTo>
                  <a:cubicBezTo>
                    <a:pt x="212" y="415"/>
                    <a:pt x="269" y="415"/>
                    <a:pt x="321" y="398"/>
                  </a:cubicBezTo>
                  <a:cubicBezTo>
                    <a:pt x="329" y="395"/>
                    <a:pt x="337" y="400"/>
                    <a:pt x="339" y="407"/>
                  </a:cubicBezTo>
                  <a:cubicBezTo>
                    <a:pt x="350" y="453"/>
                    <a:pt x="350" y="453"/>
                    <a:pt x="350" y="453"/>
                  </a:cubicBezTo>
                  <a:cubicBezTo>
                    <a:pt x="372" y="453"/>
                    <a:pt x="372" y="453"/>
                    <a:pt x="372" y="453"/>
                  </a:cubicBezTo>
                  <a:cubicBezTo>
                    <a:pt x="415" y="346"/>
                    <a:pt x="415" y="346"/>
                    <a:pt x="415" y="346"/>
                  </a:cubicBezTo>
                  <a:cubicBezTo>
                    <a:pt x="449" y="261"/>
                    <a:pt x="385" y="171"/>
                    <a:pt x="289" y="171"/>
                  </a:cubicBezTo>
                  <a:close/>
                  <a:moveTo>
                    <a:pt x="297" y="200"/>
                  </a:moveTo>
                  <a:cubicBezTo>
                    <a:pt x="184" y="200"/>
                    <a:pt x="184" y="200"/>
                    <a:pt x="184" y="200"/>
                  </a:cubicBezTo>
                  <a:cubicBezTo>
                    <a:pt x="177" y="200"/>
                    <a:pt x="170" y="206"/>
                    <a:pt x="170" y="214"/>
                  </a:cubicBezTo>
                  <a:cubicBezTo>
                    <a:pt x="170" y="221"/>
                    <a:pt x="177" y="228"/>
                    <a:pt x="184" y="228"/>
                  </a:cubicBezTo>
                  <a:cubicBezTo>
                    <a:pt x="297" y="228"/>
                    <a:pt x="297" y="228"/>
                    <a:pt x="297" y="228"/>
                  </a:cubicBezTo>
                  <a:cubicBezTo>
                    <a:pt x="305" y="228"/>
                    <a:pt x="311" y="221"/>
                    <a:pt x="311" y="214"/>
                  </a:cubicBezTo>
                  <a:cubicBezTo>
                    <a:pt x="311" y="206"/>
                    <a:pt x="305" y="200"/>
                    <a:pt x="297" y="200"/>
                  </a:cubicBezTo>
                  <a:close/>
                  <a:moveTo>
                    <a:pt x="184" y="57"/>
                  </a:moveTo>
                  <a:cubicBezTo>
                    <a:pt x="184" y="26"/>
                    <a:pt x="210" y="0"/>
                    <a:pt x="241" y="0"/>
                  </a:cubicBezTo>
                  <a:cubicBezTo>
                    <a:pt x="272" y="0"/>
                    <a:pt x="297" y="26"/>
                    <a:pt x="297" y="57"/>
                  </a:cubicBezTo>
                  <a:cubicBezTo>
                    <a:pt x="297" y="88"/>
                    <a:pt x="272" y="113"/>
                    <a:pt x="241" y="113"/>
                  </a:cubicBezTo>
                  <a:cubicBezTo>
                    <a:pt x="210" y="113"/>
                    <a:pt x="184" y="88"/>
                    <a:pt x="184" y="57"/>
                  </a:cubicBezTo>
                  <a:close/>
                  <a:moveTo>
                    <a:pt x="213" y="57"/>
                  </a:moveTo>
                  <a:cubicBezTo>
                    <a:pt x="213" y="72"/>
                    <a:pt x="225" y="85"/>
                    <a:pt x="241" y="85"/>
                  </a:cubicBezTo>
                  <a:cubicBezTo>
                    <a:pt x="256" y="85"/>
                    <a:pt x="269" y="72"/>
                    <a:pt x="269" y="57"/>
                  </a:cubicBezTo>
                  <a:cubicBezTo>
                    <a:pt x="269" y="41"/>
                    <a:pt x="256" y="29"/>
                    <a:pt x="241" y="29"/>
                  </a:cubicBezTo>
                  <a:cubicBezTo>
                    <a:pt x="225" y="29"/>
                    <a:pt x="213" y="41"/>
                    <a:pt x="213" y="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65862" y="1894154"/>
            <a:ext cx="1989736" cy="1894667"/>
            <a:chOff x="4951401" y="1723614"/>
            <a:chExt cx="2210817" cy="2105185"/>
          </a:xfrm>
        </p:grpSpPr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4951401" y="2781414"/>
              <a:ext cx="398721" cy="629324"/>
            </a:xfrm>
            <a:custGeom>
              <a:avLst/>
              <a:gdLst>
                <a:gd name="T0" fmla="*/ 268 w 268"/>
                <a:gd name="T1" fmla="*/ 0 h 423"/>
                <a:gd name="T2" fmla="*/ 0 w 268"/>
                <a:gd name="T3" fmla="*/ 137 h 423"/>
                <a:gd name="T4" fmla="*/ 0 w 268"/>
                <a:gd name="T5" fmla="*/ 423 h 423"/>
                <a:gd name="T6" fmla="*/ 268 w 268"/>
                <a:gd name="T7" fmla="*/ 286 h 423"/>
                <a:gd name="T8" fmla="*/ 268 w 268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423">
                  <a:moveTo>
                    <a:pt x="268" y="0"/>
                  </a:moveTo>
                  <a:lnTo>
                    <a:pt x="0" y="137"/>
                  </a:lnTo>
                  <a:lnTo>
                    <a:pt x="0" y="423"/>
                  </a:lnTo>
                  <a:lnTo>
                    <a:pt x="268" y="28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3737" y="1723614"/>
              <a:ext cx="1895412" cy="21051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4951401" y="2895972"/>
              <a:ext cx="2210817" cy="891171"/>
            </a:xfrm>
            <a:custGeom>
              <a:avLst/>
              <a:gdLst>
                <a:gd name="T0" fmla="*/ 0 w 1486"/>
                <a:gd name="T1" fmla="*/ 60 h 599"/>
                <a:gd name="T2" fmla="*/ 1078 w 1486"/>
                <a:gd name="T3" fmla="*/ 60 h 599"/>
                <a:gd name="T4" fmla="*/ 1078 w 1486"/>
                <a:gd name="T5" fmla="*/ 0 h 599"/>
                <a:gd name="T6" fmla="*/ 1282 w 1486"/>
                <a:gd name="T7" fmla="*/ 149 h 599"/>
                <a:gd name="T8" fmla="*/ 1486 w 1486"/>
                <a:gd name="T9" fmla="*/ 301 h 599"/>
                <a:gd name="T10" fmla="*/ 1282 w 1486"/>
                <a:gd name="T11" fmla="*/ 450 h 599"/>
                <a:gd name="T12" fmla="*/ 1078 w 1486"/>
                <a:gd name="T13" fmla="*/ 599 h 599"/>
                <a:gd name="T14" fmla="*/ 1078 w 1486"/>
                <a:gd name="T15" fmla="*/ 538 h 599"/>
                <a:gd name="T16" fmla="*/ 0 w 1486"/>
                <a:gd name="T17" fmla="*/ 538 h 599"/>
                <a:gd name="T18" fmla="*/ 0 w 1486"/>
                <a:gd name="T19" fmla="*/ 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599">
                  <a:moveTo>
                    <a:pt x="0" y="60"/>
                  </a:moveTo>
                  <a:lnTo>
                    <a:pt x="1078" y="60"/>
                  </a:lnTo>
                  <a:lnTo>
                    <a:pt x="1078" y="0"/>
                  </a:lnTo>
                  <a:lnTo>
                    <a:pt x="1282" y="149"/>
                  </a:lnTo>
                  <a:lnTo>
                    <a:pt x="1486" y="301"/>
                  </a:lnTo>
                  <a:lnTo>
                    <a:pt x="1282" y="450"/>
                  </a:lnTo>
                  <a:lnTo>
                    <a:pt x="1078" y="599"/>
                  </a:lnTo>
                  <a:lnTo>
                    <a:pt x="1078" y="538"/>
                  </a:lnTo>
                  <a:lnTo>
                    <a:pt x="0" y="53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153736" y="3158193"/>
              <a:ext cx="1729014" cy="383153"/>
            </a:xfrm>
            <a:prstGeom prst="rect">
              <a:avLst/>
            </a:prstGeom>
            <a:noFill/>
          </p:spPr>
          <p:txBody>
            <a:bodyPr wrap="square" lIns="82296" tIns="41148" rIns="82296" bIns="41148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64" b="1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STEP 03</a:t>
              </a:r>
            </a:p>
          </p:txBody>
        </p:sp>
        <p:sp>
          <p:nvSpPr>
            <p:cNvPr id="122" name="Freeform 32"/>
            <p:cNvSpPr>
              <a:spLocks noEditPoints="1"/>
            </p:cNvSpPr>
            <p:nvPr/>
          </p:nvSpPr>
          <p:spPr bwMode="auto">
            <a:xfrm>
              <a:off x="5780148" y="2071796"/>
              <a:ext cx="642590" cy="532202"/>
            </a:xfrm>
            <a:custGeom>
              <a:avLst/>
              <a:gdLst>
                <a:gd name="T0" fmla="*/ 362 w 499"/>
                <a:gd name="T1" fmla="*/ 253 h 413"/>
                <a:gd name="T2" fmla="*/ 376 w 499"/>
                <a:gd name="T3" fmla="*/ 70 h 413"/>
                <a:gd name="T4" fmla="*/ 320 w 499"/>
                <a:gd name="T5" fmla="*/ 56 h 413"/>
                <a:gd name="T6" fmla="*/ 305 w 499"/>
                <a:gd name="T7" fmla="*/ 0 h 413"/>
                <a:gd name="T8" fmla="*/ 179 w 499"/>
                <a:gd name="T9" fmla="*/ 14 h 413"/>
                <a:gd name="T10" fmla="*/ 136 w 499"/>
                <a:gd name="T11" fmla="*/ 56 h 413"/>
                <a:gd name="T12" fmla="*/ 122 w 499"/>
                <a:gd name="T13" fmla="*/ 239 h 413"/>
                <a:gd name="T14" fmla="*/ 207 w 499"/>
                <a:gd name="T15" fmla="*/ 28 h 413"/>
                <a:gd name="T16" fmla="*/ 291 w 499"/>
                <a:gd name="T17" fmla="*/ 56 h 413"/>
                <a:gd name="T18" fmla="*/ 207 w 499"/>
                <a:gd name="T19" fmla="*/ 28 h 413"/>
                <a:gd name="T20" fmla="*/ 348 w 499"/>
                <a:gd name="T21" fmla="*/ 84 h 413"/>
                <a:gd name="T22" fmla="*/ 305 w 499"/>
                <a:gd name="T23" fmla="*/ 140 h 413"/>
                <a:gd name="T24" fmla="*/ 150 w 499"/>
                <a:gd name="T25" fmla="*/ 98 h 413"/>
                <a:gd name="T26" fmla="*/ 150 w 499"/>
                <a:gd name="T27" fmla="*/ 154 h 413"/>
                <a:gd name="T28" fmla="*/ 235 w 499"/>
                <a:gd name="T29" fmla="*/ 169 h 413"/>
                <a:gd name="T30" fmla="*/ 249 w 499"/>
                <a:gd name="T31" fmla="*/ 197 h 413"/>
                <a:gd name="T32" fmla="*/ 263 w 499"/>
                <a:gd name="T33" fmla="*/ 169 h 413"/>
                <a:gd name="T34" fmla="*/ 348 w 499"/>
                <a:gd name="T35" fmla="*/ 154 h 413"/>
                <a:gd name="T36" fmla="*/ 150 w 499"/>
                <a:gd name="T37" fmla="*/ 225 h 413"/>
                <a:gd name="T38" fmla="*/ 64 w 499"/>
                <a:gd name="T39" fmla="*/ 216 h 413"/>
                <a:gd name="T40" fmla="*/ 20 w 499"/>
                <a:gd name="T41" fmla="*/ 235 h 413"/>
                <a:gd name="T42" fmla="*/ 52 w 499"/>
                <a:gd name="T43" fmla="*/ 313 h 413"/>
                <a:gd name="T44" fmla="*/ 128 w 499"/>
                <a:gd name="T45" fmla="*/ 328 h 413"/>
                <a:gd name="T46" fmla="*/ 98 w 499"/>
                <a:gd name="T47" fmla="*/ 405 h 413"/>
                <a:gd name="T48" fmla="*/ 211 w 499"/>
                <a:gd name="T49" fmla="*/ 350 h 413"/>
                <a:gd name="T50" fmla="*/ 326 w 499"/>
                <a:gd name="T51" fmla="*/ 400 h 413"/>
                <a:gd name="T52" fmla="*/ 410 w 499"/>
                <a:gd name="T53" fmla="*/ 389 h 413"/>
                <a:gd name="T54" fmla="*/ 380 w 499"/>
                <a:gd name="T55" fmla="*/ 320 h 413"/>
                <a:gd name="T56" fmla="*/ 488 w 499"/>
                <a:gd name="T57" fmla="*/ 251 h 413"/>
                <a:gd name="T58" fmla="*/ 432 w 499"/>
                <a:gd name="T59" fmla="*/ 231 h 413"/>
                <a:gd name="T60" fmla="*/ 483 w 499"/>
                <a:gd name="T61" fmla="*/ 172 h 413"/>
                <a:gd name="T62" fmla="*/ 464 w 499"/>
                <a:gd name="T63" fmla="*/ 90 h 413"/>
                <a:gd name="T64" fmla="*/ 407 w 499"/>
                <a:gd name="T65" fmla="*/ 208 h 413"/>
                <a:gd name="T66" fmla="*/ 364 w 499"/>
                <a:gd name="T67" fmla="*/ 297 h 413"/>
                <a:gd name="T68" fmla="*/ 296 w 499"/>
                <a:gd name="T69" fmla="*/ 322 h 413"/>
                <a:gd name="T70" fmla="*/ 210 w 499"/>
                <a:gd name="T71" fmla="*/ 321 h 413"/>
                <a:gd name="T72" fmla="*/ 170 w 499"/>
                <a:gd name="T73" fmla="*/ 317 h 413"/>
                <a:gd name="T74" fmla="*/ 99 w 499"/>
                <a:gd name="T75" fmla="*/ 243 h 413"/>
                <a:gd name="T76" fmla="*/ 92 w 499"/>
                <a:gd name="T77" fmla="*/ 137 h 413"/>
                <a:gd name="T78" fmla="*/ 17 w 499"/>
                <a:gd name="T79" fmla="*/ 98 h 413"/>
                <a:gd name="T80" fmla="*/ 64 w 499"/>
                <a:gd name="T81" fmla="*/ 216 h 413"/>
                <a:gd name="T82" fmla="*/ 459 w 499"/>
                <a:gd name="T83" fmla="*/ 123 h 413"/>
                <a:gd name="T84" fmla="*/ 430 w 499"/>
                <a:gd name="T85" fmla="*/ 187 h 413"/>
                <a:gd name="T86" fmla="*/ 418 w 499"/>
                <a:gd name="T87" fmla="*/ 264 h 413"/>
                <a:gd name="T88" fmla="*/ 433 w 499"/>
                <a:gd name="T89" fmla="*/ 289 h 413"/>
                <a:gd name="T90" fmla="*/ 418 w 499"/>
                <a:gd name="T91" fmla="*/ 264 h 413"/>
                <a:gd name="T92" fmla="*/ 378 w 499"/>
                <a:gd name="T93" fmla="*/ 381 h 413"/>
                <a:gd name="T94" fmla="*/ 317 w 499"/>
                <a:gd name="T95" fmla="*/ 346 h 413"/>
                <a:gd name="T96" fmla="*/ 144 w 499"/>
                <a:gd name="T97" fmla="*/ 351 h 413"/>
                <a:gd name="T98" fmla="*/ 158 w 499"/>
                <a:gd name="T99" fmla="*/ 376 h 413"/>
                <a:gd name="T100" fmla="*/ 144 w 499"/>
                <a:gd name="T101" fmla="*/ 351 h 413"/>
                <a:gd name="T102" fmla="*/ 103 w 499"/>
                <a:gd name="T103" fmla="*/ 294 h 413"/>
                <a:gd name="T104" fmla="*/ 42 w 499"/>
                <a:gd name="T105" fmla="*/ 259 h 413"/>
                <a:gd name="T106" fmla="*/ 39 w 499"/>
                <a:gd name="T107" fmla="*/ 123 h 413"/>
                <a:gd name="T108" fmla="*/ 69 w 499"/>
                <a:gd name="T109" fmla="*/ 187 h 413"/>
                <a:gd name="T110" fmla="*/ 39 w 499"/>
                <a:gd name="T111" fmla="*/ 12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99" h="413">
                  <a:moveTo>
                    <a:pt x="136" y="253"/>
                  </a:moveTo>
                  <a:cubicBezTo>
                    <a:pt x="362" y="253"/>
                    <a:pt x="362" y="253"/>
                    <a:pt x="362" y="253"/>
                  </a:cubicBezTo>
                  <a:cubicBezTo>
                    <a:pt x="370" y="253"/>
                    <a:pt x="376" y="247"/>
                    <a:pt x="376" y="239"/>
                  </a:cubicBezTo>
                  <a:cubicBezTo>
                    <a:pt x="376" y="70"/>
                    <a:pt x="376" y="70"/>
                    <a:pt x="376" y="70"/>
                  </a:cubicBezTo>
                  <a:cubicBezTo>
                    <a:pt x="376" y="62"/>
                    <a:pt x="370" y="56"/>
                    <a:pt x="362" y="56"/>
                  </a:cubicBezTo>
                  <a:cubicBezTo>
                    <a:pt x="320" y="56"/>
                    <a:pt x="320" y="56"/>
                    <a:pt x="320" y="56"/>
                  </a:cubicBezTo>
                  <a:cubicBezTo>
                    <a:pt x="320" y="14"/>
                    <a:pt x="320" y="14"/>
                    <a:pt x="320" y="14"/>
                  </a:cubicBezTo>
                  <a:cubicBezTo>
                    <a:pt x="320" y="6"/>
                    <a:pt x="313" y="0"/>
                    <a:pt x="30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85" y="0"/>
                    <a:pt x="179" y="6"/>
                    <a:pt x="179" y="14"/>
                  </a:cubicBezTo>
                  <a:cubicBezTo>
                    <a:pt x="179" y="56"/>
                    <a:pt x="179" y="56"/>
                    <a:pt x="179" y="56"/>
                  </a:cubicBezTo>
                  <a:cubicBezTo>
                    <a:pt x="136" y="56"/>
                    <a:pt x="136" y="56"/>
                    <a:pt x="136" y="56"/>
                  </a:cubicBezTo>
                  <a:cubicBezTo>
                    <a:pt x="129" y="56"/>
                    <a:pt x="122" y="62"/>
                    <a:pt x="122" y="70"/>
                  </a:cubicBezTo>
                  <a:cubicBezTo>
                    <a:pt x="122" y="239"/>
                    <a:pt x="122" y="239"/>
                    <a:pt x="122" y="239"/>
                  </a:cubicBezTo>
                  <a:cubicBezTo>
                    <a:pt x="122" y="247"/>
                    <a:pt x="129" y="253"/>
                    <a:pt x="136" y="253"/>
                  </a:cubicBezTo>
                  <a:close/>
                  <a:moveTo>
                    <a:pt x="207" y="28"/>
                  </a:moveTo>
                  <a:cubicBezTo>
                    <a:pt x="291" y="28"/>
                    <a:pt x="291" y="28"/>
                    <a:pt x="291" y="28"/>
                  </a:cubicBezTo>
                  <a:cubicBezTo>
                    <a:pt x="291" y="56"/>
                    <a:pt x="291" y="56"/>
                    <a:pt x="291" y="56"/>
                  </a:cubicBezTo>
                  <a:cubicBezTo>
                    <a:pt x="207" y="56"/>
                    <a:pt x="207" y="56"/>
                    <a:pt x="207" y="56"/>
                  </a:cubicBezTo>
                  <a:lnTo>
                    <a:pt x="207" y="28"/>
                  </a:lnTo>
                  <a:close/>
                  <a:moveTo>
                    <a:pt x="150" y="84"/>
                  </a:moveTo>
                  <a:cubicBezTo>
                    <a:pt x="348" y="84"/>
                    <a:pt x="348" y="84"/>
                    <a:pt x="348" y="84"/>
                  </a:cubicBezTo>
                  <a:cubicBezTo>
                    <a:pt x="348" y="98"/>
                    <a:pt x="348" y="98"/>
                    <a:pt x="348" y="98"/>
                  </a:cubicBezTo>
                  <a:cubicBezTo>
                    <a:pt x="348" y="121"/>
                    <a:pt x="329" y="140"/>
                    <a:pt x="305" y="140"/>
                  </a:cubicBezTo>
                  <a:cubicBezTo>
                    <a:pt x="193" y="140"/>
                    <a:pt x="193" y="140"/>
                    <a:pt x="193" y="140"/>
                  </a:cubicBezTo>
                  <a:cubicBezTo>
                    <a:pt x="169" y="140"/>
                    <a:pt x="150" y="121"/>
                    <a:pt x="150" y="98"/>
                  </a:cubicBezTo>
                  <a:lnTo>
                    <a:pt x="150" y="84"/>
                  </a:lnTo>
                  <a:close/>
                  <a:moveTo>
                    <a:pt x="150" y="154"/>
                  </a:moveTo>
                  <a:cubicBezTo>
                    <a:pt x="162" y="163"/>
                    <a:pt x="177" y="169"/>
                    <a:pt x="193" y="169"/>
                  </a:cubicBezTo>
                  <a:cubicBezTo>
                    <a:pt x="235" y="169"/>
                    <a:pt x="235" y="169"/>
                    <a:pt x="235" y="169"/>
                  </a:cubicBezTo>
                  <a:cubicBezTo>
                    <a:pt x="235" y="183"/>
                    <a:pt x="235" y="183"/>
                    <a:pt x="235" y="183"/>
                  </a:cubicBezTo>
                  <a:cubicBezTo>
                    <a:pt x="235" y="190"/>
                    <a:pt x="241" y="197"/>
                    <a:pt x="249" y="197"/>
                  </a:cubicBezTo>
                  <a:cubicBezTo>
                    <a:pt x="257" y="197"/>
                    <a:pt x="263" y="190"/>
                    <a:pt x="263" y="183"/>
                  </a:cubicBezTo>
                  <a:cubicBezTo>
                    <a:pt x="263" y="169"/>
                    <a:pt x="263" y="169"/>
                    <a:pt x="263" y="169"/>
                  </a:cubicBezTo>
                  <a:cubicBezTo>
                    <a:pt x="305" y="169"/>
                    <a:pt x="305" y="169"/>
                    <a:pt x="305" y="169"/>
                  </a:cubicBezTo>
                  <a:cubicBezTo>
                    <a:pt x="321" y="169"/>
                    <a:pt x="336" y="163"/>
                    <a:pt x="348" y="154"/>
                  </a:cubicBezTo>
                  <a:cubicBezTo>
                    <a:pt x="348" y="225"/>
                    <a:pt x="348" y="225"/>
                    <a:pt x="348" y="225"/>
                  </a:cubicBezTo>
                  <a:cubicBezTo>
                    <a:pt x="150" y="225"/>
                    <a:pt x="150" y="225"/>
                    <a:pt x="150" y="225"/>
                  </a:cubicBezTo>
                  <a:lnTo>
                    <a:pt x="150" y="154"/>
                  </a:lnTo>
                  <a:close/>
                  <a:moveTo>
                    <a:pt x="64" y="216"/>
                  </a:moveTo>
                  <a:cubicBezTo>
                    <a:pt x="64" y="221"/>
                    <a:pt x="65" y="226"/>
                    <a:pt x="66" y="231"/>
                  </a:cubicBezTo>
                  <a:cubicBezTo>
                    <a:pt x="42" y="228"/>
                    <a:pt x="21" y="234"/>
                    <a:pt x="20" y="235"/>
                  </a:cubicBezTo>
                  <a:cubicBezTo>
                    <a:pt x="13" y="237"/>
                    <a:pt x="9" y="244"/>
                    <a:pt x="10" y="251"/>
                  </a:cubicBezTo>
                  <a:cubicBezTo>
                    <a:pt x="11" y="253"/>
                    <a:pt x="20" y="295"/>
                    <a:pt x="52" y="313"/>
                  </a:cubicBezTo>
                  <a:cubicBezTo>
                    <a:pt x="71" y="324"/>
                    <a:pt x="96" y="325"/>
                    <a:pt x="118" y="320"/>
                  </a:cubicBezTo>
                  <a:cubicBezTo>
                    <a:pt x="121" y="323"/>
                    <a:pt x="125" y="326"/>
                    <a:pt x="128" y="328"/>
                  </a:cubicBezTo>
                  <a:cubicBezTo>
                    <a:pt x="98" y="347"/>
                    <a:pt x="89" y="387"/>
                    <a:pt x="89" y="389"/>
                  </a:cubicBezTo>
                  <a:cubicBezTo>
                    <a:pt x="87" y="396"/>
                    <a:pt x="91" y="403"/>
                    <a:pt x="98" y="405"/>
                  </a:cubicBezTo>
                  <a:cubicBezTo>
                    <a:pt x="120" y="412"/>
                    <a:pt x="151" y="413"/>
                    <a:pt x="172" y="400"/>
                  </a:cubicBezTo>
                  <a:cubicBezTo>
                    <a:pt x="195" y="387"/>
                    <a:pt x="206" y="363"/>
                    <a:pt x="211" y="350"/>
                  </a:cubicBezTo>
                  <a:cubicBezTo>
                    <a:pt x="251" y="345"/>
                    <a:pt x="257" y="346"/>
                    <a:pt x="288" y="350"/>
                  </a:cubicBezTo>
                  <a:cubicBezTo>
                    <a:pt x="292" y="363"/>
                    <a:pt x="304" y="387"/>
                    <a:pt x="326" y="400"/>
                  </a:cubicBezTo>
                  <a:cubicBezTo>
                    <a:pt x="348" y="413"/>
                    <a:pt x="379" y="412"/>
                    <a:pt x="400" y="405"/>
                  </a:cubicBezTo>
                  <a:cubicBezTo>
                    <a:pt x="407" y="403"/>
                    <a:pt x="411" y="396"/>
                    <a:pt x="410" y="389"/>
                  </a:cubicBezTo>
                  <a:cubicBezTo>
                    <a:pt x="409" y="387"/>
                    <a:pt x="401" y="347"/>
                    <a:pt x="370" y="328"/>
                  </a:cubicBezTo>
                  <a:cubicBezTo>
                    <a:pt x="373" y="326"/>
                    <a:pt x="377" y="323"/>
                    <a:pt x="380" y="320"/>
                  </a:cubicBezTo>
                  <a:cubicBezTo>
                    <a:pt x="402" y="325"/>
                    <a:pt x="427" y="324"/>
                    <a:pt x="447" y="313"/>
                  </a:cubicBezTo>
                  <a:cubicBezTo>
                    <a:pt x="479" y="295"/>
                    <a:pt x="488" y="253"/>
                    <a:pt x="488" y="251"/>
                  </a:cubicBezTo>
                  <a:cubicBezTo>
                    <a:pt x="490" y="244"/>
                    <a:pt x="486" y="237"/>
                    <a:pt x="479" y="235"/>
                  </a:cubicBezTo>
                  <a:cubicBezTo>
                    <a:pt x="477" y="234"/>
                    <a:pt x="456" y="228"/>
                    <a:pt x="432" y="231"/>
                  </a:cubicBezTo>
                  <a:cubicBezTo>
                    <a:pt x="433" y="226"/>
                    <a:pt x="434" y="221"/>
                    <a:pt x="434" y="216"/>
                  </a:cubicBezTo>
                  <a:cubicBezTo>
                    <a:pt x="448" y="210"/>
                    <a:pt x="472" y="196"/>
                    <a:pt x="483" y="172"/>
                  </a:cubicBezTo>
                  <a:cubicBezTo>
                    <a:pt x="499" y="139"/>
                    <a:pt x="482" y="100"/>
                    <a:pt x="481" y="98"/>
                  </a:cubicBezTo>
                  <a:cubicBezTo>
                    <a:pt x="479" y="91"/>
                    <a:pt x="471" y="88"/>
                    <a:pt x="464" y="90"/>
                  </a:cubicBezTo>
                  <a:cubicBezTo>
                    <a:pt x="463" y="90"/>
                    <a:pt x="422" y="103"/>
                    <a:pt x="406" y="137"/>
                  </a:cubicBezTo>
                  <a:cubicBezTo>
                    <a:pt x="393" y="165"/>
                    <a:pt x="403" y="198"/>
                    <a:pt x="407" y="208"/>
                  </a:cubicBezTo>
                  <a:cubicBezTo>
                    <a:pt x="406" y="219"/>
                    <a:pt x="404" y="230"/>
                    <a:pt x="399" y="243"/>
                  </a:cubicBezTo>
                  <a:cubicBezTo>
                    <a:pt x="377" y="259"/>
                    <a:pt x="367" y="286"/>
                    <a:pt x="364" y="297"/>
                  </a:cubicBezTo>
                  <a:cubicBezTo>
                    <a:pt x="353" y="306"/>
                    <a:pt x="341" y="313"/>
                    <a:pt x="328" y="317"/>
                  </a:cubicBezTo>
                  <a:cubicBezTo>
                    <a:pt x="314" y="317"/>
                    <a:pt x="302" y="320"/>
                    <a:pt x="296" y="322"/>
                  </a:cubicBezTo>
                  <a:cubicBezTo>
                    <a:pt x="294" y="322"/>
                    <a:pt x="291" y="322"/>
                    <a:pt x="288" y="321"/>
                  </a:cubicBezTo>
                  <a:cubicBezTo>
                    <a:pt x="262" y="318"/>
                    <a:pt x="236" y="318"/>
                    <a:pt x="210" y="321"/>
                  </a:cubicBezTo>
                  <a:cubicBezTo>
                    <a:pt x="208" y="322"/>
                    <a:pt x="205" y="322"/>
                    <a:pt x="202" y="322"/>
                  </a:cubicBezTo>
                  <a:cubicBezTo>
                    <a:pt x="197" y="320"/>
                    <a:pt x="184" y="317"/>
                    <a:pt x="170" y="317"/>
                  </a:cubicBezTo>
                  <a:cubicBezTo>
                    <a:pt x="157" y="313"/>
                    <a:pt x="145" y="306"/>
                    <a:pt x="134" y="297"/>
                  </a:cubicBezTo>
                  <a:cubicBezTo>
                    <a:pt x="131" y="286"/>
                    <a:pt x="121" y="259"/>
                    <a:pt x="99" y="243"/>
                  </a:cubicBezTo>
                  <a:cubicBezTo>
                    <a:pt x="95" y="230"/>
                    <a:pt x="92" y="219"/>
                    <a:pt x="92" y="208"/>
                  </a:cubicBezTo>
                  <a:cubicBezTo>
                    <a:pt x="95" y="198"/>
                    <a:pt x="105" y="165"/>
                    <a:pt x="92" y="137"/>
                  </a:cubicBezTo>
                  <a:cubicBezTo>
                    <a:pt x="76" y="103"/>
                    <a:pt x="36" y="90"/>
                    <a:pt x="34" y="90"/>
                  </a:cubicBezTo>
                  <a:cubicBezTo>
                    <a:pt x="27" y="88"/>
                    <a:pt x="20" y="91"/>
                    <a:pt x="17" y="98"/>
                  </a:cubicBezTo>
                  <a:cubicBezTo>
                    <a:pt x="16" y="100"/>
                    <a:pt x="0" y="139"/>
                    <a:pt x="15" y="172"/>
                  </a:cubicBezTo>
                  <a:cubicBezTo>
                    <a:pt x="27" y="196"/>
                    <a:pt x="51" y="210"/>
                    <a:pt x="64" y="216"/>
                  </a:cubicBezTo>
                  <a:close/>
                  <a:moveTo>
                    <a:pt x="432" y="149"/>
                  </a:moveTo>
                  <a:cubicBezTo>
                    <a:pt x="438" y="136"/>
                    <a:pt x="450" y="128"/>
                    <a:pt x="459" y="123"/>
                  </a:cubicBezTo>
                  <a:cubicBezTo>
                    <a:pt x="462" y="133"/>
                    <a:pt x="463" y="148"/>
                    <a:pt x="457" y="160"/>
                  </a:cubicBezTo>
                  <a:cubicBezTo>
                    <a:pt x="451" y="173"/>
                    <a:pt x="439" y="182"/>
                    <a:pt x="430" y="187"/>
                  </a:cubicBezTo>
                  <a:cubicBezTo>
                    <a:pt x="427" y="176"/>
                    <a:pt x="426" y="161"/>
                    <a:pt x="432" y="149"/>
                  </a:cubicBezTo>
                  <a:close/>
                  <a:moveTo>
                    <a:pt x="418" y="264"/>
                  </a:moveTo>
                  <a:cubicBezTo>
                    <a:pt x="430" y="257"/>
                    <a:pt x="445" y="257"/>
                    <a:pt x="456" y="259"/>
                  </a:cubicBezTo>
                  <a:cubicBezTo>
                    <a:pt x="452" y="269"/>
                    <a:pt x="444" y="282"/>
                    <a:pt x="433" y="289"/>
                  </a:cubicBezTo>
                  <a:cubicBezTo>
                    <a:pt x="421" y="296"/>
                    <a:pt x="406" y="295"/>
                    <a:pt x="395" y="294"/>
                  </a:cubicBezTo>
                  <a:cubicBezTo>
                    <a:pt x="399" y="284"/>
                    <a:pt x="407" y="271"/>
                    <a:pt x="418" y="264"/>
                  </a:cubicBezTo>
                  <a:close/>
                  <a:moveTo>
                    <a:pt x="354" y="351"/>
                  </a:moveTo>
                  <a:cubicBezTo>
                    <a:pt x="366" y="358"/>
                    <a:pt x="373" y="371"/>
                    <a:pt x="378" y="381"/>
                  </a:cubicBezTo>
                  <a:cubicBezTo>
                    <a:pt x="367" y="383"/>
                    <a:pt x="352" y="383"/>
                    <a:pt x="340" y="376"/>
                  </a:cubicBezTo>
                  <a:cubicBezTo>
                    <a:pt x="328" y="369"/>
                    <a:pt x="321" y="356"/>
                    <a:pt x="317" y="346"/>
                  </a:cubicBezTo>
                  <a:cubicBezTo>
                    <a:pt x="327" y="345"/>
                    <a:pt x="342" y="345"/>
                    <a:pt x="354" y="351"/>
                  </a:cubicBezTo>
                  <a:close/>
                  <a:moveTo>
                    <a:pt x="144" y="351"/>
                  </a:moveTo>
                  <a:cubicBezTo>
                    <a:pt x="156" y="345"/>
                    <a:pt x="171" y="345"/>
                    <a:pt x="182" y="346"/>
                  </a:cubicBezTo>
                  <a:cubicBezTo>
                    <a:pt x="178" y="356"/>
                    <a:pt x="170" y="369"/>
                    <a:pt x="158" y="376"/>
                  </a:cubicBezTo>
                  <a:cubicBezTo>
                    <a:pt x="146" y="383"/>
                    <a:pt x="131" y="383"/>
                    <a:pt x="121" y="381"/>
                  </a:cubicBezTo>
                  <a:cubicBezTo>
                    <a:pt x="125" y="371"/>
                    <a:pt x="132" y="358"/>
                    <a:pt x="144" y="351"/>
                  </a:cubicBezTo>
                  <a:close/>
                  <a:moveTo>
                    <a:pt x="80" y="264"/>
                  </a:moveTo>
                  <a:cubicBezTo>
                    <a:pt x="92" y="271"/>
                    <a:pt x="99" y="284"/>
                    <a:pt x="103" y="294"/>
                  </a:cubicBezTo>
                  <a:cubicBezTo>
                    <a:pt x="93" y="295"/>
                    <a:pt x="78" y="296"/>
                    <a:pt x="66" y="289"/>
                  </a:cubicBezTo>
                  <a:cubicBezTo>
                    <a:pt x="54" y="282"/>
                    <a:pt x="46" y="269"/>
                    <a:pt x="42" y="259"/>
                  </a:cubicBezTo>
                  <a:cubicBezTo>
                    <a:pt x="53" y="257"/>
                    <a:pt x="68" y="257"/>
                    <a:pt x="80" y="264"/>
                  </a:cubicBezTo>
                  <a:close/>
                  <a:moveTo>
                    <a:pt x="39" y="123"/>
                  </a:moveTo>
                  <a:cubicBezTo>
                    <a:pt x="48" y="128"/>
                    <a:pt x="61" y="136"/>
                    <a:pt x="66" y="149"/>
                  </a:cubicBezTo>
                  <a:cubicBezTo>
                    <a:pt x="72" y="161"/>
                    <a:pt x="71" y="176"/>
                    <a:pt x="69" y="187"/>
                  </a:cubicBezTo>
                  <a:cubicBezTo>
                    <a:pt x="59" y="181"/>
                    <a:pt x="47" y="173"/>
                    <a:pt x="41" y="160"/>
                  </a:cubicBezTo>
                  <a:cubicBezTo>
                    <a:pt x="35" y="148"/>
                    <a:pt x="36" y="133"/>
                    <a:pt x="39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129686" y="1894154"/>
            <a:ext cx="1989736" cy="1894667"/>
            <a:chOff x="2800094" y="1723614"/>
            <a:chExt cx="2210817" cy="2105185"/>
          </a:xfrm>
        </p:grpSpPr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800094" y="2781414"/>
              <a:ext cx="398721" cy="629324"/>
            </a:xfrm>
            <a:custGeom>
              <a:avLst/>
              <a:gdLst>
                <a:gd name="T0" fmla="*/ 268 w 268"/>
                <a:gd name="T1" fmla="*/ 0 h 423"/>
                <a:gd name="T2" fmla="*/ 0 w 268"/>
                <a:gd name="T3" fmla="*/ 137 h 423"/>
                <a:gd name="T4" fmla="*/ 0 w 268"/>
                <a:gd name="T5" fmla="*/ 423 h 423"/>
                <a:gd name="T6" fmla="*/ 268 w 268"/>
                <a:gd name="T7" fmla="*/ 286 h 423"/>
                <a:gd name="T8" fmla="*/ 268 w 268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423">
                  <a:moveTo>
                    <a:pt x="268" y="0"/>
                  </a:moveTo>
                  <a:lnTo>
                    <a:pt x="0" y="137"/>
                  </a:lnTo>
                  <a:lnTo>
                    <a:pt x="0" y="423"/>
                  </a:lnTo>
                  <a:lnTo>
                    <a:pt x="268" y="28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3002430" y="1723614"/>
              <a:ext cx="1895412" cy="21051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6" name="Freeform 32"/>
            <p:cNvSpPr>
              <a:spLocks/>
            </p:cNvSpPr>
            <p:nvPr/>
          </p:nvSpPr>
          <p:spPr bwMode="auto">
            <a:xfrm>
              <a:off x="2800094" y="2895972"/>
              <a:ext cx="2210817" cy="891171"/>
            </a:xfrm>
            <a:custGeom>
              <a:avLst/>
              <a:gdLst>
                <a:gd name="T0" fmla="*/ 0 w 1486"/>
                <a:gd name="T1" fmla="*/ 60 h 599"/>
                <a:gd name="T2" fmla="*/ 1078 w 1486"/>
                <a:gd name="T3" fmla="*/ 60 h 599"/>
                <a:gd name="T4" fmla="*/ 1078 w 1486"/>
                <a:gd name="T5" fmla="*/ 0 h 599"/>
                <a:gd name="T6" fmla="*/ 1282 w 1486"/>
                <a:gd name="T7" fmla="*/ 149 h 599"/>
                <a:gd name="T8" fmla="*/ 1486 w 1486"/>
                <a:gd name="T9" fmla="*/ 301 h 599"/>
                <a:gd name="T10" fmla="*/ 1282 w 1486"/>
                <a:gd name="T11" fmla="*/ 450 h 599"/>
                <a:gd name="T12" fmla="*/ 1078 w 1486"/>
                <a:gd name="T13" fmla="*/ 599 h 599"/>
                <a:gd name="T14" fmla="*/ 1078 w 1486"/>
                <a:gd name="T15" fmla="*/ 538 h 599"/>
                <a:gd name="T16" fmla="*/ 0 w 1486"/>
                <a:gd name="T17" fmla="*/ 538 h 599"/>
                <a:gd name="T18" fmla="*/ 0 w 1486"/>
                <a:gd name="T19" fmla="*/ 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599">
                  <a:moveTo>
                    <a:pt x="0" y="60"/>
                  </a:moveTo>
                  <a:lnTo>
                    <a:pt x="1078" y="60"/>
                  </a:lnTo>
                  <a:lnTo>
                    <a:pt x="1078" y="0"/>
                  </a:lnTo>
                  <a:lnTo>
                    <a:pt x="1282" y="149"/>
                  </a:lnTo>
                  <a:lnTo>
                    <a:pt x="1486" y="301"/>
                  </a:lnTo>
                  <a:lnTo>
                    <a:pt x="1282" y="450"/>
                  </a:lnTo>
                  <a:lnTo>
                    <a:pt x="1078" y="599"/>
                  </a:lnTo>
                  <a:lnTo>
                    <a:pt x="1078" y="538"/>
                  </a:lnTo>
                  <a:lnTo>
                    <a:pt x="0" y="53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999454" y="3158193"/>
              <a:ext cx="1729014" cy="383153"/>
            </a:xfrm>
            <a:prstGeom prst="rect">
              <a:avLst/>
            </a:prstGeom>
            <a:noFill/>
          </p:spPr>
          <p:txBody>
            <a:bodyPr wrap="square" lIns="82296" tIns="41148" rIns="82296" bIns="41148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64" b="1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STEP 02</a:t>
              </a:r>
            </a:p>
          </p:txBody>
        </p:sp>
        <p:sp>
          <p:nvSpPr>
            <p:cNvPr id="120" name="Freeform 19"/>
            <p:cNvSpPr>
              <a:spLocks noEditPoints="1"/>
            </p:cNvSpPr>
            <p:nvPr/>
          </p:nvSpPr>
          <p:spPr bwMode="auto">
            <a:xfrm>
              <a:off x="3641066" y="2028037"/>
              <a:ext cx="618140" cy="619720"/>
            </a:xfrm>
            <a:custGeom>
              <a:avLst/>
              <a:gdLst>
                <a:gd name="T0" fmla="*/ 254 w 480"/>
                <a:gd name="T1" fmla="*/ 213 h 481"/>
                <a:gd name="T2" fmla="*/ 226 w 480"/>
                <a:gd name="T3" fmla="*/ 213 h 481"/>
                <a:gd name="T4" fmla="*/ 240 w 480"/>
                <a:gd name="T5" fmla="*/ 170 h 481"/>
                <a:gd name="T6" fmla="*/ 480 w 480"/>
                <a:gd name="T7" fmla="*/ 241 h 481"/>
                <a:gd name="T8" fmla="*/ 281 w 480"/>
                <a:gd name="T9" fmla="*/ 448 h 481"/>
                <a:gd name="T10" fmla="*/ 199 w 480"/>
                <a:gd name="T11" fmla="*/ 448 h 481"/>
                <a:gd name="T12" fmla="*/ 0 w 480"/>
                <a:gd name="T13" fmla="*/ 241 h 481"/>
                <a:gd name="T14" fmla="*/ 199 w 480"/>
                <a:gd name="T15" fmla="*/ 33 h 481"/>
                <a:gd name="T16" fmla="*/ 281 w 480"/>
                <a:gd name="T17" fmla="*/ 33 h 481"/>
                <a:gd name="T18" fmla="*/ 480 w 480"/>
                <a:gd name="T19" fmla="*/ 241 h 481"/>
                <a:gd name="T20" fmla="*/ 240 w 480"/>
                <a:gd name="T21" fmla="*/ 57 h 481"/>
                <a:gd name="T22" fmla="*/ 240 w 480"/>
                <a:gd name="T23" fmla="*/ 28 h 481"/>
                <a:gd name="T24" fmla="*/ 305 w 480"/>
                <a:gd name="T25" fmla="*/ 207 h 481"/>
                <a:gd name="T26" fmla="*/ 175 w 480"/>
                <a:gd name="T27" fmla="*/ 207 h 481"/>
                <a:gd name="T28" fmla="*/ 255 w 480"/>
                <a:gd name="T29" fmla="*/ 283 h 481"/>
                <a:gd name="T30" fmla="*/ 198 w 480"/>
                <a:gd name="T31" fmla="*/ 311 h 481"/>
                <a:gd name="T32" fmla="*/ 282 w 480"/>
                <a:gd name="T33" fmla="*/ 339 h 481"/>
                <a:gd name="T34" fmla="*/ 198 w 480"/>
                <a:gd name="T35" fmla="*/ 311 h 481"/>
                <a:gd name="T36" fmla="*/ 42 w 480"/>
                <a:gd name="T37" fmla="*/ 227 h 481"/>
                <a:gd name="T38" fmla="*/ 42 w 480"/>
                <a:gd name="T39" fmla="*/ 255 h 481"/>
                <a:gd name="T40" fmla="*/ 254 w 480"/>
                <a:gd name="T41" fmla="*/ 439 h 481"/>
                <a:gd name="T42" fmla="*/ 226 w 480"/>
                <a:gd name="T43" fmla="*/ 439 h 481"/>
                <a:gd name="T44" fmla="*/ 254 w 480"/>
                <a:gd name="T45" fmla="*/ 439 h 481"/>
                <a:gd name="T46" fmla="*/ 419 w 480"/>
                <a:gd name="T47" fmla="*/ 203 h 481"/>
                <a:gd name="T48" fmla="*/ 261 w 480"/>
                <a:gd name="T49" fmla="*/ 79 h 481"/>
                <a:gd name="T50" fmla="*/ 331 w 480"/>
                <a:gd name="T51" fmla="*/ 225 h 481"/>
                <a:gd name="T52" fmla="*/ 296 w 480"/>
                <a:gd name="T53" fmla="*/ 283 h 481"/>
                <a:gd name="T54" fmla="*/ 310 w 480"/>
                <a:gd name="T55" fmla="*/ 354 h 481"/>
                <a:gd name="T56" fmla="*/ 184 w 480"/>
                <a:gd name="T57" fmla="*/ 368 h 481"/>
                <a:gd name="T58" fmla="*/ 170 w 480"/>
                <a:gd name="T59" fmla="*/ 297 h 481"/>
                <a:gd name="T60" fmla="*/ 196 w 480"/>
                <a:gd name="T61" fmla="*/ 283 h 481"/>
                <a:gd name="T62" fmla="*/ 143 w 480"/>
                <a:gd name="T63" fmla="*/ 205 h 481"/>
                <a:gd name="T64" fmla="*/ 202 w 480"/>
                <a:gd name="T65" fmla="*/ 62 h 481"/>
                <a:gd name="T66" fmla="*/ 84 w 480"/>
                <a:gd name="T67" fmla="*/ 241 h 481"/>
                <a:gd name="T68" fmla="*/ 202 w 480"/>
                <a:gd name="T69" fmla="*/ 420 h 481"/>
                <a:gd name="T70" fmla="*/ 278 w 480"/>
                <a:gd name="T71" fmla="*/ 420 h 481"/>
                <a:gd name="T72" fmla="*/ 396 w 480"/>
                <a:gd name="T73" fmla="*/ 241 h 481"/>
                <a:gd name="T74" fmla="*/ 438 w 480"/>
                <a:gd name="T75" fmla="*/ 227 h 481"/>
                <a:gd name="T76" fmla="*/ 438 w 480"/>
                <a:gd name="T77" fmla="*/ 25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0" h="481">
                  <a:moveTo>
                    <a:pt x="254" y="184"/>
                  </a:moveTo>
                  <a:cubicBezTo>
                    <a:pt x="254" y="213"/>
                    <a:pt x="254" y="213"/>
                    <a:pt x="254" y="213"/>
                  </a:cubicBezTo>
                  <a:cubicBezTo>
                    <a:pt x="254" y="220"/>
                    <a:pt x="248" y="227"/>
                    <a:pt x="240" y="227"/>
                  </a:cubicBezTo>
                  <a:cubicBezTo>
                    <a:pt x="232" y="227"/>
                    <a:pt x="226" y="220"/>
                    <a:pt x="226" y="213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6" y="177"/>
                    <a:pt x="232" y="170"/>
                    <a:pt x="240" y="170"/>
                  </a:cubicBezTo>
                  <a:cubicBezTo>
                    <a:pt x="248" y="170"/>
                    <a:pt x="254" y="177"/>
                    <a:pt x="254" y="184"/>
                  </a:cubicBezTo>
                  <a:close/>
                  <a:moveTo>
                    <a:pt x="480" y="241"/>
                  </a:moveTo>
                  <a:cubicBezTo>
                    <a:pt x="480" y="261"/>
                    <a:pt x="466" y="278"/>
                    <a:pt x="447" y="282"/>
                  </a:cubicBezTo>
                  <a:cubicBezTo>
                    <a:pt x="431" y="366"/>
                    <a:pt x="365" y="432"/>
                    <a:pt x="281" y="448"/>
                  </a:cubicBezTo>
                  <a:cubicBezTo>
                    <a:pt x="277" y="467"/>
                    <a:pt x="260" y="481"/>
                    <a:pt x="240" y="481"/>
                  </a:cubicBezTo>
                  <a:cubicBezTo>
                    <a:pt x="220" y="481"/>
                    <a:pt x="203" y="467"/>
                    <a:pt x="199" y="448"/>
                  </a:cubicBezTo>
                  <a:cubicBezTo>
                    <a:pt x="115" y="432"/>
                    <a:pt x="49" y="366"/>
                    <a:pt x="33" y="282"/>
                  </a:cubicBezTo>
                  <a:cubicBezTo>
                    <a:pt x="14" y="278"/>
                    <a:pt x="0" y="261"/>
                    <a:pt x="0" y="241"/>
                  </a:cubicBezTo>
                  <a:cubicBezTo>
                    <a:pt x="0" y="221"/>
                    <a:pt x="14" y="204"/>
                    <a:pt x="33" y="200"/>
                  </a:cubicBezTo>
                  <a:cubicBezTo>
                    <a:pt x="49" y="116"/>
                    <a:pt x="115" y="50"/>
                    <a:pt x="199" y="33"/>
                  </a:cubicBezTo>
                  <a:cubicBezTo>
                    <a:pt x="203" y="15"/>
                    <a:pt x="220" y="0"/>
                    <a:pt x="240" y="0"/>
                  </a:cubicBezTo>
                  <a:cubicBezTo>
                    <a:pt x="260" y="0"/>
                    <a:pt x="277" y="15"/>
                    <a:pt x="281" y="33"/>
                  </a:cubicBezTo>
                  <a:cubicBezTo>
                    <a:pt x="365" y="50"/>
                    <a:pt x="431" y="116"/>
                    <a:pt x="447" y="200"/>
                  </a:cubicBezTo>
                  <a:cubicBezTo>
                    <a:pt x="466" y="204"/>
                    <a:pt x="480" y="221"/>
                    <a:pt x="480" y="241"/>
                  </a:cubicBezTo>
                  <a:close/>
                  <a:moveTo>
                    <a:pt x="226" y="43"/>
                  </a:moveTo>
                  <a:cubicBezTo>
                    <a:pt x="226" y="50"/>
                    <a:pt x="232" y="57"/>
                    <a:pt x="240" y="57"/>
                  </a:cubicBezTo>
                  <a:cubicBezTo>
                    <a:pt x="248" y="57"/>
                    <a:pt x="254" y="50"/>
                    <a:pt x="254" y="43"/>
                  </a:cubicBezTo>
                  <a:cubicBezTo>
                    <a:pt x="254" y="35"/>
                    <a:pt x="248" y="28"/>
                    <a:pt x="240" y="28"/>
                  </a:cubicBezTo>
                  <a:cubicBezTo>
                    <a:pt x="232" y="28"/>
                    <a:pt x="226" y="35"/>
                    <a:pt x="226" y="43"/>
                  </a:cubicBezTo>
                  <a:close/>
                  <a:moveTo>
                    <a:pt x="305" y="207"/>
                  </a:moveTo>
                  <a:cubicBezTo>
                    <a:pt x="240" y="99"/>
                    <a:pt x="240" y="99"/>
                    <a:pt x="240" y="99"/>
                  </a:cubicBezTo>
                  <a:cubicBezTo>
                    <a:pt x="175" y="207"/>
                    <a:pt x="175" y="207"/>
                    <a:pt x="175" y="207"/>
                  </a:cubicBezTo>
                  <a:cubicBezTo>
                    <a:pt x="202" y="224"/>
                    <a:pt x="221" y="252"/>
                    <a:pt x="225" y="283"/>
                  </a:cubicBezTo>
                  <a:cubicBezTo>
                    <a:pt x="255" y="283"/>
                    <a:pt x="255" y="283"/>
                    <a:pt x="255" y="283"/>
                  </a:cubicBezTo>
                  <a:cubicBezTo>
                    <a:pt x="259" y="251"/>
                    <a:pt x="278" y="224"/>
                    <a:pt x="305" y="207"/>
                  </a:cubicBezTo>
                  <a:close/>
                  <a:moveTo>
                    <a:pt x="198" y="311"/>
                  </a:moveTo>
                  <a:cubicBezTo>
                    <a:pt x="198" y="339"/>
                    <a:pt x="198" y="339"/>
                    <a:pt x="198" y="339"/>
                  </a:cubicBezTo>
                  <a:cubicBezTo>
                    <a:pt x="282" y="339"/>
                    <a:pt x="282" y="339"/>
                    <a:pt x="282" y="339"/>
                  </a:cubicBezTo>
                  <a:cubicBezTo>
                    <a:pt x="282" y="311"/>
                    <a:pt x="282" y="311"/>
                    <a:pt x="282" y="311"/>
                  </a:cubicBezTo>
                  <a:lnTo>
                    <a:pt x="198" y="311"/>
                  </a:lnTo>
                  <a:close/>
                  <a:moveTo>
                    <a:pt x="56" y="241"/>
                  </a:moveTo>
                  <a:cubicBezTo>
                    <a:pt x="56" y="233"/>
                    <a:pt x="50" y="227"/>
                    <a:pt x="42" y="227"/>
                  </a:cubicBezTo>
                  <a:cubicBezTo>
                    <a:pt x="34" y="227"/>
                    <a:pt x="28" y="233"/>
                    <a:pt x="28" y="241"/>
                  </a:cubicBezTo>
                  <a:cubicBezTo>
                    <a:pt x="28" y="249"/>
                    <a:pt x="34" y="255"/>
                    <a:pt x="42" y="255"/>
                  </a:cubicBezTo>
                  <a:cubicBezTo>
                    <a:pt x="50" y="255"/>
                    <a:pt x="56" y="249"/>
                    <a:pt x="56" y="241"/>
                  </a:cubicBezTo>
                  <a:close/>
                  <a:moveTo>
                    <a:pt x="254" y="439"/>
                  </a:moveTo>
                  <a:cubicBezTo>
                    <a:pt x="254" y="431"/>
                    <a:pt x="248" y="425"/>
                    <a:pt x="240" y="425"/>
                  </a:cubicBezTo>
                  <a:cubicBezTo>
                    <a:pt x="232" y="425"/>
                    <a:pt x="226" y="431"/>
                    <a:pt x="226" y="439"/>
                  </a:cubicBezTo>
                  <a:cubicBezTo>
                    <a:pt x="226" y="447"/>
                    <a:pt x="232" y="453"/>
                    <a:pt x="240" y="453"/>
                  </a:cubicBezTo>
                  <a:cubicBezTo>
                    <a:pt x="248" y="453"/>
                    <a:pt x="254" y="447"/>
                    <a:pt x="254" y="439"/>
                  </a:cubicBezTo>
                  <a:close/>
                  <a:moveTo>
                    <a:pt x="396" y="241"/>
                  </a:moveTo>
                  <a:cubicBezTo>
                    <a:pt x="396" y="224"/>
                    <a:pt x="405" y="210"/>
                    <a:pt x="419" y="203"/>
                  </a:cubicBezTo>
                  <a:cubicBezTo>
                    <a:pt x="404" y="132"/>
                    <a:pt x="348" y="76"/>
                    <a:pt x="278" y="62"/>
                  </a:cubicBezTo>
                  <a:cubicBezTo>
                    <a:pt x="274" y="69"/>
                    <a:pt x="268" y="75"/>
                    <a:pt x="261" y="79"/>
                  </a:cubicBezTo>
                  <a:cubicBezTo>
                    <a:pt x="337" y="205"/>
                    <a:pt x="337" y="205"/>
                    <a:pt x="337" y="205"/>
                  </a:cubicBezTo>
                  <a:cubicBezTo>
                    <a:pt x="341" y="212"/>
                    <a:pt x="338" y="222"/>
                    <a:pt x="331" y="225"/>
                  </a:cubicBezTo>
                  <a:cubicBezTo>
                    <a:pt x="329" y="227"/>
                    <a:pt x="292" y="239"/>
                    <a:pt x="284" y="283"/>
                  </a:cubicBezTo>
                  <a:cubicBezTo>
                    <a:pt x="296" y="283"/>
                    <a:pt x="296" y="283"/>
                    <a:pt x="296" y="283"/>
                  </a:cubicBezTo>
                  <a:cubicBezTo>
                    <a:pt x="304" y="283"/>
                    <a:pt x="310" y="289"/>
                    <a:pt x="310" y="297"/>
                  </a:cubicBezTo>
                  <a:cubicBezTo>
                    <a:pt x="310" y="354"/>
                    <a:pt x="310" y="354"/>
                    <a:pt x="310" y="354"/>
                  </a:cubicBezTo>
                  <a:cubicBezTo>
                    <a:pt x="310" y="361"/>
                    <a:pt x="304" y="368"/>
                    <a:pt x="296" y="368"/>
                  </a:cubicBezTo>
                  <a:cubicBezTo>
                    <a:pt x="184" y="368"/>
                    <a:pt x="184" y="368"/>
                    <a:pt x="184" y="368"/>
                  </a:cubicBezTo>
                  <a:cubicBezTo>
                    <a:pt x="176" y="368"/>
                    <a:pt x="170" y="361"/>
                    <a:pt x="170" y="354"/>
                  </a:cubicBezTo>
                  <a:cubicBezTo>
                    <a:pt x="170" y="297"/>
                    <a:pt x="170" y="297"/>
                    <a:pt x="170" y="297"/>
                  </a:cubicBezTo>
                  <a:cubicBezTo>
                    <a:pt x="170" y="289"/>
                    <a:pt x="176" y="283"/>
                    <a:pt x="184" y="283"/>
                  </a:cubicBezTo>
                  <a:cubicBezTo>
                    <a:pt x="196" y="283"/>
                    <a:pt x="196" y="283"/>
                    <a:pt x="196" y="283"/>
                  </a:cubicBezTo>
                  <a:cubicBezTo>
                    <a:pt x="188" y="239"/>
                    <a:pt x="151" y="227"/>
                    <a:pt x="149" y="225"/>
                  </a:cubicBezTo>
                  <a:cubicBezTo>
                    <a:pt x="142" y="222"/>
                    <a:pt x="139" y="212"/>
                    <a:pt x="143" y="205"/>
                  </a:cubicBezTo>
                  <a:cubicBezTo>
                    <a:pt x="219" y="79"/>
                    <a:pt x="219" y="79"/>
                    <a:pt x="219" y="79"/>
                  </a:cubicBezTo>
                  <a:cubicBezTo>
                    <a:pt x="212" y="75"/>
                    <a:pt x="206" y="69"/>
                    <a:pt x="202" y="62"/>
                  </a:cubicBezTo>
                  <a:cubicBezTo>
                    <a:pt x="132" y="76"/>
                    <a:pt x="76" y="132"/>
                    <a:pt x="61" y="203"/>
                  </a:cubicBezTo>
                  <a:cubicBezTo>
                    <a:pt x="75" y="210"/>
                    <a:pt x="84" y="224"/>
                    <a:pt x="84" y="241"/>
                  </a:cubicBezTo>
                  <a:cubicBezTo>
                    <a:pt x="84" y="257"/>
                    <a:pt x="75" y="272"/>
                    <a:pt x="61" y="279"/>
                  </a:cubicBezTo>
                  <a:cubicBezTo>
                    <a:pt x="76" y="349"/>
                    <a:pt x="132" y="405"/>
                    <a:pt x="202" y="420"/>
                  </a:cubicBezTo>
                  <a:cubicBezTo>
                    <a:pt x="209" y="406"/>
                    <a:pt x="224" y="397"/>
                    <a:pt x="240" y="397"/>
                  </a:cubicBezTo>
                  <a:cubicBezTo>
                    <a:pt x="257" y="397"/>
                    <a:pt x="271" y="406"/>
                    <a:pt x="278" y="420"/>
                  </a:cubicBezTo>
                  <a:cubicBezTo>
                    <a:pt x="348" y="405"/>
                    <a:pt x="404" y="349"/>
                    <a:pt x="419" y="279"/>
                  </a:cubicBezTo>
                  <a:cubicBezTo>
                    <a:pt x="405" y="272"/>
                    <a:pt x="396" y="257"/>
                    <a:pt x="396" y="241"/>
                  </a:cubicBezTo>
                  <a:close/>
                  <a:moveTo>
                    <a:pt x="452" y="241"/>
                  </a:moveTo>
                  <a:cubicBezTo>
                    <a:pt x="452" y="233"/>
                    <a:pt x="446" y="227"/>
                    <a:pt x="438" y="227"/>
                  </a:cubicBezTo>
                  <a:cubicBezTo>
                    <a:pt x="430" y="227"/>
                    <a:pt x="424" y="233"/>
                    <a:pt x="424" y="241"/>
                  </a:cubicBezTo>
                  <a:cubicBezTo>
                    <a:pt x="424" y="249"/>
                    <a:pt x="430" y="255"/>
                    <a:pt x="438" y="255"/>
                  </a:cubicBezTo>
                  <a:cubicBezTo>
                    <a:pt x="446" y="255"/>
                    <a:pt x="452" y="249"/>
                    <a:pt x="452" y="2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93510" y="1894154"/>
            <a:ext cx="1989736" cy="1894667"/>
            <a:chOff x="648787" y="1723614"/>
            <a:chExt cx="2210817" cy="2105185"/>
          </a:xfrm>
        </p:grpSpPr>
        <p:sp>
          <p:nvSpPr>
            <p:cNvPr id="97" name="Freeform 33"/>
            <p:cNvSpPr>
              <a:spLocks/>
            </p:cNvSpPr>
            <p:nvPr/>
          </p:nvSpPr>
          <p:spPr bwMode="auto">
            <a:xfrm>
              <a:off x="648787" y="2781414"/>
              <a:ext cx="398721" cy="629324"/>
            </a:xfrm>
            <a:custGeom>
              <a:avLst/>
              <a:gdLst>
                <a:gd name="T0" fmla="*/ 268 w 268"/>
                <a:gd name="T1" fmla="*/ 0 h 423"/>
                <a:gd name="T2" fmla="*/ 0 w 268"/>
                <a:gd name="T3" fmla="*/ 137 h 423"/>
                <a:gd name="T4" fmla="*/ 0 w 268"/>
                <a:gd name="T5" fmla="*/ 423 h 423"/>
                <a:gd name="T6" fmla="*/ 268 w 268"/>
                <a:gd name="T7" fmla="*/ 286 h 423"/>
                <a:gd name="T8" fmla="*/ 268 w 268"/>
                <a:gd name="T9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423">
                  <a:moveTo>
                    <a:pt x="268" y="0"/>
                  </a:moveTo>
                  <a:lnTo>
                    <a:pt x="0" y="137"/>
                  </a:lnTo>
                  <a:lnTo>
                    <a:pt x="0" y="423"/>
                  </a:lnTo>
                  <a:lnTo>
                    <a:pt x="268" y="286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851123" y="1723614"/>
              <a:ext cx="1895412" cy="21051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104" name="Freeform 40"/>
            <p:cNvSpPr>
              <a:spLocks/>
            </p:cNvSpPr>
            <p:nvPr/>
          </p:nvSpPr>
          <p:spPr bwMode="auto">
            <a:xfrm>
              <a:off x="648787" y="2895972"/>
              <a:ext cx="2210817" cy="891171"/>
            </a:xfrm>
            <a:custGeom>
              <a:avLst/>
              <a:gdLst>
                <a:gd name="T0" fmla="*/ 0 w 1486"/>
                <a:gd name="T1" fmla="*/ 60 h 599"/>
                <a:gd name="T2" fmla="*/ 1078 w 1486"/>
                <a:gd name="T3" fmla="*/ 60 h 599"/>
                <a:gd name="T4" fmla="*/ 1078 w 1486"/>
                <a:gd name="T5" fmla="*/ 0 h 599"/>
                <a:gd name="T6" fmla="*/ 1282 w 1486"/>
                <a:gd name="T7" fmla="*/ 149 h 599"/>
                <a:gd name="T8" fmla="*/ 1486 w 1486"/>
                <a:gd name="T9" fmla="*/ 301 h 599"/>
                <a:gd name="T10" fmla="*/ 1282 w 1486"/>
                <a:gd name="T11" fmla="*/ 450 h 599"/>
                <a:gd name="T12" fmla="*/ 1078 w 1486"/>
                <a:gd name="T13" fmla="*/ 599 h 599"/>
                <a:gd name="T14" fmla="*/ 1078 w 1486"/>
                <a:gd name="T15" fmla="*/ 538 h 599"/>
                <a:gd name="T16" fmla="*/ 0 w 1486"/>
                <a:gd name="T17" fmla="*/ 538 h 599"/>
                <a:gd name="T18" fmla="*/ 0 w 1486"/>
                <a:gd name="T19" fmla="*/ 6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6" h="599">
                  <a:moveTo>
                    <a:pt x="0" y="60"/>
                  </a:moveTo>
                  <a:lnTo>
                    <a:pt x="1078" y="60"/>
                  </a:lnTo>
                  <a:lnTo>
                    <a:pt x="1078" y="0"/>
                  </a:lnTo>
                  <a:lnTo>
                    <a:pt x="1282" y="149"/>
                  </a:lnTo>
                  <a:lnTo>
                    <a:pt x="1486" y="301"/>
                  </a:lnTo>
                  <a:lnTo>
                    <a:pt x="1282" y="450"/>
                  </a:lnTo>
                  <a:lnTo>
                    <a:pt x="1078" y="599"/>
                  </a:lnTo>
                  <a:lnTo>
                    <a:pt x="1078" y="538"/>
                  </a:lnTo>
                  <a:lnTo>
                    <a:pt x="0" y="538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30000"/>
                </a:prstClr>
              </a:outerShdw>
            </a:effectLst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51122" y="3158193"/>
              <a:ext cx="1729014" cy="383153"/>
            </a:xfrm>
            <a:prstGeom prst="rect">
              <a:avLst/>
            </a:prstGeom>
            <a:noFill/>
          </p:spPr>
          <p:txBody>
            <a:bodyPr wrap="square" lIns="82296" tIns="41148" rIns="82296" bIns="41148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64" b="1">
                  <a:solidFill>
                    <a:schemeClr val="bg1"/>
                  </a:solidFill>
                  <a:latin typeface="Montserrat ExtraBold" panose="00000900000000000000" pitchFamily="50" charset="0"/>
                </a:rPr>
                <a:t>STEP 01</a:t>
              </a:r>
            </a:p>
          </p:txBody>
        </p:sp>
        <p:sp>
          <p:nvSpPr>
            <p:cNvPr id="121" name="Freeform 26"/>
            <p:cNvSpPr>
              <a:spLocks noEditPoints="1"/>
            </p:cNvSpPr>
            <p:nvPr/>
          </p:nvSpPr>
          <p:spPr bwMode="auto">
            <a:xfrm>
              <a:off x="1489362" y="2036318"/>
              <a:ext cx="618934" cy="603158"/>
            </a:xfrm>
            <a:custGeom>
              <a:avLst/>
              <a:gdLst>
                <a:gd name="T0" fmla="*/ 202 w 481"/>
                <a:gd name="T1" fmla="*/ 191 h 468"/>
                <a:gd name="T2" fmla="*/ 240 w 481"/>
                <a:gd name="T3" fmla="*/ 209 h 468"/>
                <a:gd name="T4" fmla="*/ 307 w 481"/>
                <a:gd name="T5" fmla="*/ 162 h 468"/>
                <a:gd name="T6" fmla="*/ 250 w 481"/>
                <a:gd name="T7" fmla="*/ 239 h 468"/>
                <a:gd name="T8" fmla="*/ 202 w 481"/>
                <a:gd name="T9" fmla="*/ 211 h 468"/>
                <a:gd name="T10" fmla="*/ 438 w 481"/>
                <a:gd name="T11" fmla="*/ 158 h 468"/>
                <a:gd name="T12" fmla="*/ 438 w 481"/>
                <a:gd name="T13" fmla="*/ 187 h 468"/>
                <a:gd name="T14" fmla="*/ 481 w 481"/>
                <a:gd name="T15" fmla="*/ 172 h 468"/>
                <a:gd name="T16" fmla="*/ 14 w 481"/>
                <a:gd name="T17" fmla="*/ 187 h 468"/>
                <a:gd name="T18" fmla="*/ 56 w 481"/>
                <a:gd name="T19" fmla="*/ 172 h 468"/>
                <a:gd name="T20" fmla="*/ 14 w 481"/>
                <a:gd name="T21" fmla="*/ 158 h 468"/>
                <a:gd name="T22" fmla="*/ 14 w 481"/>
                <a:gd name="T23" fmla="*/ 187 h 468"/>
                <a:gd name="T24" fmla="*/ 443 w 481"/>
                <a:gd name="T25" fmla="*/ 72 h 468"/>
                <a:gd name="T26" fmla="*/ 428 w 481"/>
                <a:gd name="T27" fmla="*/ 47 h 468"/>
                <a:gd name="T28" fmla="*/ 399 w 481"/>
                <a:gd name="T29" fmla="*/ 81 h 468"/>
                <a:gd name="T30" fmla="*/ 52 w 481"/>
                <a:gd name="T31" fmla="*/ 297 h 468"/>
                <a:gd name="T32" fmla="*/ 82 w 481"/>
                <a:gd name="T33" fmla="*/ 264 h 468"/>
                <a:gd name="T34" fmla="*/ 38 w 481"/>
                <a:gd name="T35" fmla="*/ 273 h 468"/>
                <a:gd name="T36" fmla="*/ 52 w 481"/>
                <a:gd name="T37" fmla="*/ 297 h 468"/>
                <a:gd name="T38" fmla="*/ 428 w 481"/>
                <a:gd name="T39" fmla="*/ 297 h 468"/>
                <a:gd name="T40" fmla="*/ 443 w 481"/>
                <a:gd name="T41" fmla="*/ 273 h 468"/>
                <a:gd name="T42" fmla="*/ 399 w 481"/>
                <a:gd name="T43" fmla="*/ 264 h 468"/>
                <a:gd name="T44" fmla="*/ 38 w 481"/>
                <a:gd name="T45" fmla="*/ 72 h 468"/>
                <a:gd name="T46" fmla="*/ 82 w 481"/>
                <a:gd name="T47" fmla="*/ 81 h 468"/>
                <a:gd name="T48" fmla="*/ 52 w 481"/>
                <a:gd name="T49" fmla="*/ 47 h 468"/>
                <a:gd name="T50" fmla="*/ 38 w 481"/>
                <a:gd name="T51" fmla="*/ 72 h 468"/>
                <a:gd name="T52" fmla="*/ 207 w 481"/>
                <a:gd name="T53" fmla="*/ 21 h 468"/>
                <a:gd name="T54" fmla="*/ 330 w 481"/>
                <a:gd name="T55" fmla="*/ 299 h 468"/>
                <a:gd name="T56" fmla="*/ 331 w 481"/>
                <a:gd name="T57" fmla="*/ 327 h 468"/>
                <a:gd name="T58" fmla="*/ 331 w 481"/>
                <a:gd name="T59" fmla="*/ 356 h 468"/>
                <a:gd name="T60" fmla="*/ 311 w 481"/>
                <a:gd name="T61" fmla="*/ 384 h 468"/>
                <a:gd name="T62" fmla="*/ 339 w 481"/>
                <a:gd name="T63" fmla="*/ 398 h 468"/>
                <a:gd name="T64" fmla="*/ 309 w 481"/>
                <a:gd name="T65" fmla="*/ 412 h 468"/>
                <a:gd name="T66" fmla="*/ 171 w 481"/>
                <a:gd name="T67" fmla="*/ 412 h 468"/>
                <a:gd name="T68" fmla="*/ 142 w 481"/>
                <a:gd name="T69" fmla="*/ 398 h 468"/>
                <a:gd name="T70" fmla="*/ 170 w 481"/>
                <a:gd name="T71" fmla="*/ 384 h 468"/>
                <a:gd name="T72" fmla="*/ 149 w 481"/>
                <a:gd name="T73" fmla="*/ 356 h 468"/>
                <a:gd name="T74" fmla="*/ 149 w 481"/>
                <a:gd name="T75" fmla="*/ 327 h 468"/>
                <a:gd name="T76" fmla="*/ 151 w 481"/>
                <a:gd name="T77" fmla="*/ 299 h 468"/>
                <a:gd name="T78" fmla="*/ 280 w 481"/>
                <a:gd name="T79" fmla="*/ 412 h 468"/>
                <a:gd name="T80" fmla="*/ 240 w 481"/>
                <a:gd name="T81" fmla="*/ 440 h 468"/>
                <a:gd name="T82" fmla="*/ 283 w 481"/>
                <a:gd name="T83" fmla="*/ 356 h 468"/>
                <a:gd name="T84" fmla="*/ 198 w 481"/>
                <a:gd name="T85" fmla="*/ 384 h 468"/>
                <a:gd name="T86" fmla="*/ 283 w 481"/>
                <a:gd name="T87" fmla="*/ 356 h 468"/>
                <a:gd name="T88" fmla="*/ 198 w 481"/>
                <a:gd name="T89" fmla="*/ 327 h 468"/>
                <a:gd name="T90" fmla="*/ 314 w 481"/>
                <a:gd name="T91" fmla="*/ 276 h 468"/>
                <a:gd name="T92" fmla="*/ 213 w 481"/>
                <a:gd name="T93" fmla="*/ 48 h 468"/>
                <a:gd name="T94" fmla="*/ 167 w 481"/>
                <a:gd name="T95" fmla="*/ 276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1" h="468">
                  <a:moveTo>
                    <a:pt x="202" y="211"/>
                  </a:moveTo>
                  <a:cubicBezTo>
                    <a:pt x="197" y="205"/>
                    <a:pt x="197" y="196"/>
                    <a:pt x="202" y="191"/>
                  </a:cubicBezTo>
                  <a:cubicBezTo>
                    <a:pt x="208" y="185"/>
                    <a:pt x="217" y="185"/>
                    <a:pt x="222" y="191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87" y="162"/>
                    <a:pt x="287" y="162"/>
                    <a:pt x="287" y="162"/>
                  </a:cubicBezTo>
                  <a:cubicBezTo>
                    <a:pt x="292" y="157"/>
                    <a:pt x="301" y="157"/>
                    <a:pt x="307" y="162"/>
                  </a:cubicBezTo>
                  <a:cubicBezTo>
                    <a:pt x="312" y="168"/>
                    <a:pt x="312" y="177"/>
                    <a:pt x="307" y="182"/>
                  </a:cubicBezTo>
                  <a:cubicBezTo>
                    <a:pt x="250" y="239"/>
                    <a:pt x="250" y="239"/>
                    <a:pt x="250" y="239"/>
                  </a:cubicBezTo>
                  <a:cubicBezTo>
                    <a:pt x="245" y="244"/>
                    <a:pt x="236" y="244"/>
                    <a:pt x="230" y="239"/>
                  </a:cubicBezTo>
                  <a:lnTo>
                    <a:pt x="202" y="211"/>
                  </a:lnTo>
                  <a:close/>
                  <a:moveTo>
                    <a:pt x="467" y="158"/>
                  </a:moveTo>
                  <a:cubicBezTo>
                    <a:pt x="438" y="158"/>
                    <a:pt x="438" y="158"/>
                    <a:pt x="438" y="158"/>
                  </a:cubicBezTo>
                  <a:cubicBezTo>
                    <a:pt x="431" y="158"/>
                    <a:pt x="424" y="165"/>
                    <a:pt x="424" y="172"/>
                  </a:cubicBezTo>
                  <a:cubicBezTo>
                    <a:pt x="424" y="180"/>
                    <a:pt x="431" y="187"/>
                    <a:pt x="438" y="187"/>
                  </a:cubicBezTo>
                  <a:cubicBezTo>
                    <a:pt x="467" y="187"/>
                    <a:pt x="467" y="187"/>
                    <a:pt x="467" y="187"/>
                  </a:cubicBezTo>
                  <a:cubicBezTo>
                    <a:pt x="474" y="187"/>
                    <a:pt x="481" y="180"/>
                    <a:pt x="481" y="172"/>
                  </a:cubicBezTo>
                  <a:cubicBezTo>
                    <a:pt x="481" y="165"/>
                    <a:pt x="474" y="158"/>
                    <a:pt x="467" y="158"/>
                  </a:cubicBezTo>
                  <a:close/>
                  <a:moveTo>
                    <a:pt x="14" y="187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50" y="187"/>
                    <a:pt x="56" y="180"/>
                    <a:pt x="56" y="172"/>
                  </a:cubicBezTo>
                  <a:cubicBezTo>
                    <a:pt x="56" y="165"/>
                    <a:pt x="50" y="158"/>
                    <a:pt x="42" y="158"/>
                  </a:cubicBezTo>
                  <a:cubicBezTo>
                    <a:pt x="14" y="158"/>
                    <a:pt x="14" y="158"/>
                    <a:pt x="14" y="158"/>
                  </a:cubicBezTo>
                  <a:cubicBezTo>
                    <a:pt x="6" y="158"/>
                    <a:pt x="0" y="165"/>
                    <a:pt x="0" y="172"/>
                  </a:cubicBezTo>
                  <a:cubicBezTo>
                    <a:pt x="0" y="180"/>
                    <a:pt x="6" y="187"/>
                    <a:pt x="14" y="187"/>
                  </a:cubicBezTo>
                  <a:close/>
                  <a:moveTo>
                    <a:pt x="418" y="86"/>
                  </a:moveTo>
                  <a:cubicBezTo>
                    <a:pt x="443" y="72"/>
                    <a:pt x="443" y="72"/>
                    <a:pt x="443" y="72"/>
                  </a:cubicBezTo>
                  <a:cubicBezTo>
                    <a:pt x="449" y="68"/>
                    <a:pt x="452" y="59"/>
                    <a:pt x="448" y="53"/>
                  </a:cubicBezTo>
                  <a:cubicBezTo>
                    <a:pt x="444" y="46"/>
                    <a:pt x="435" y="44"/>
                    <a:pt x="428" y="47"/>
                  </a:cubicBezTo>
                  <a:cubicBezTo>
                    <a:pt x="404" y="62"/>
                    <a:pt x="404" y="62"/>
                    <a:pt x="404" y="62"/>
                  </a:cubicBezTo>
                  <a:cubicBezTo>
                    <a:pt x="397" y="65"/>
                    <a:pt x="395" y="74"/>
                    <a:pt x="399" y="81"/>
                  </a:cubicBezTo>
                  <a:cubicBezTo>
                    <a:pt x="403" y="88"/>
                    <a:pt x="411" y="90"/>
                    <a:pt x="418" y="86"/>
                  </a:cubicBezTo>
                  <a:close/>
                  <a:moveTo>
                    <a:pt x="52" y="297"/>
                  </a:moveTo>
                  <a:cubicBezTo>
                    <a:pt x="76" y="283"/>
                    <a:pt x="76" y="283"/>
                    <a:pt x="76" y="283"/>
                  </a:cubicBezTo>
                  <a:cubicBezTo>
                    <a:pt x="83" y="279"/>
                    <a:pt x="86" y="271"/>
                    <a:pt x="82" y="264"/>
                  </a:cubicBezTo>
                  <a:cubicBezTo>
                    <a:pt x="78" y="257"/>
                    <a:pt x="69" y="255"/>
                    <a:pt x="62" y="259"/>
                  </a:cubicBezTo>
                  <a:cubicBezTo>
                    <a:pt x="38" y="273"/>
                    <a:pt x="38" y="273"/>
                    <a:pt x="38" y="273"/>
                  </a:cubicBezTo>
                  <a:cubicBezTo>
                    <a:pt x="31" y="277"/>
                    <a:pt x="29" y="285"/>
                    <a:pt x="33" y="292"/>
                  </a:cubicBezTo>
                  <a:cubicBezTo>
                    <a:pt x="37" y="299"/>
                    <a:pt x="45" y="301"/>
                    <a:pt x="52" y="297"/>
                  </a:cubicBezTo>
                  <a:close/>
                  <a:moveTo>
                    <a:pt x="404" y="283"/>
                  </a:moveTo>
                  <a:cubicBezTo>
                    <a:pt x="428" y="297"/>
                    <a:pt x="428" y="297"/>
                    <a:pt x="428" y="297"/>
                  </a:cubicBezTo>
                  <a:cubicBezTo>
                    <a:pt x="435" y="301"/>
                    <a:pt x="444" y="299"/>
                    <a:pt x="448" y="292"/>
                  </a:cubicBezTo>
                  <a:cubicBezTo>
                    <a:pt x="452" y="285"/>
                    <a:pt x="449" y="277"/>
                    <a:pt x="443" y="273"/>
                  </a:cubicBezTo>
                  <a:cubicBezTo>
                    <a:pt x="418" y="259"/>
                    <a:pt x="418" y="259"/>
                    <a:pt x="418" y="259"/>
                  </a:cubicBezTo>
                  <a:cubicBezTo>
                    <a:pt x="411" y="255"/>
                    <a:pt x="403" y="257"/>
                    <a:pt x="399" y="264"/>
                  </a:cubicBezTo>
                  <a:cubicBezTo>
                    <a:pt x="395" y="271"/>
                    <a:pt x="397" y="279"/>
                    <a:pt x="404" y="283"/>
                  </a:cubicBezTo>
                  <a:close/>
                  <a:moveTo>
                    <a:pt x="38" y="72"/>
                  </a:moveTo>
                  <a:cubicBezTo>
                    <a:pt x="62" y="86"/>
                    <a:pt x="62" y="86"/>
                    <a:pt x="62" y="86"/>
                  </a:cubicBezTo>
                  <a:cubicBezTo>
                    <a:pt x="69" y="90"/>
                    <a:pt x="78" y="88"/>
                    <a:pt x="82" y="81"/>
                  </a:cubicBezTo>
                  <a:cubicBezTo>
                    <a:pt x="86" y="74"/>
                    <a:pt x="83" y="65"/>
                    <a:pt x="76" y="62"/>
                  </a:cubicBezTo>
                  <a:cubicBezTo>
                    <a:pt x="52" y="47"/>
                    <a:pt x="52" y="47"/>
                    <a:pt x="52" y="47"/>
                  </a:cubicBezTo>
                  <a:cubicBezTo>
                    <a:pt x="45" y="44"/>
                    <a:pt x="37" y="46"/>
                    <a:pt x="33" y="53"/>
                  </a:cubicBezTo>
                  <a:cubicBezTo>
                    <a:pt x="29" y="59"/>
                    <a:pt x="31" y="68"/>
                    <a:pt x="38" y="72"/>
                  </a:cubicBezTo>
                  <a:close/>
                  <a:moveTo>
                    <a:pt x="88" y="145"/>
                  </a:moveTo>
                  <a:cubicBezTo>
                    <a:pt x="98" y="84"/>
                    <a:pt x="146" y="34"/>
                    <a:pt x="207" y="21"/>
                  </a:cubicBezTo>
                  <a:cubicBezTo>
                    <a:pt x="306" y="0"/>
                    <a:pt x="395" y="75"/>
                    <a:pt x="395" y="172"/>
                  </a:cubicBezTo>
                  <a:cubicBezTo>
                    <a:pt x="395" y="222"/>
                    <a:pt x="371" y="269"/>
                    <a:pt x="330" y="299"/>
                  </a:cubicBezTo>
                  <a:cubicBezTo>
                    <a:pt x="320" y="306"/>
                    <a:pt x="313" y="316"/>
                    <a:pt x="311" y="327"/>
                  </a:cubicBezTo>
                  <a:cubicBezTo>
                    <a:pt x="331" y="327"/>
                    <a:pt x="331" y="327"/>
                    <a:pt x="331" y="327"/>
                  </a:cubicBezTo>
                  <a:cubicBezTo>
                    <a:pt x="339" y="327"/>
                    <a:pt x="345" y="334"/>
                    <a:pt x="345" y="342"/>
                  </a:cubicBezTo>
                  <a:cubicBezTo>
                    <a:pt x="345" y="349"/>
                    <a:pt x="339" y="356"/>
                    <a:pt x="331" y="356"/>
                  </a:cubicBezTo>
                  <a:cubicBezTo>
                    <a:pt x="311" y="356"/>
                    <a:pt x="311" y="356"/>
                    <a:pt x="311" y="356"/>
                  </a:cubicBezTo>
                  <a:cubicBezTo>
                    <a:pt x="311" y="384"/>
                    <a:pt x="311" y="384"/>
                    <a:pt x="311" y="384"/>
                  </a:cubicBezTo>
                  <a:cubicBezTo>
                    <a:pt x="325" y="384"/>
                    <a:pt x="325" y="384"/>
                    <a:pt x="325" y="384"/>
                  </a:cubicBezTo>
                  <a:cubicBezTo>
                    <a:pt x="333" y="384"/>
                    <a:pt x="339" y="390"/>
                    <a:pt x="339" y="398"/>
                  </a:cubicBezTo>
                  <a:cubicBezTo>
                    <a:pt x="339" y="406"/>
                    <a:pt x="333" y="412"/>
                    <a:pt x="325" y="412"/>
                  </a:cubicBezTo>
                  <a:cubicBezTo>
                    <a:pt x="309" y="412"/>
                    <a:pt x="309" y="412"/>
                    <a:pt x="309" y="412"/>
                  </a:cubicBezTo>
                  <a:cubicBezTo>
                    <a:pt x="303" y="444"/>
                    <a:pt x="274" y="468"/>
                    <a:pt x="240" y="468"/>
                  </a:cubicBezTo>
                  <a:cubicBezTo>
                    <a:pt x="206" y="468"/>
                    <a:pt x="178" y="444"/>
                    <a:pt x="171" y="412"/>
                  </a:cubicBezTo>
                  <a:cubicBezTo>
                    <a:pt x="156" y="412"/>
                    <a:pt x="156" y="412"/>
                    <a:pt x="156" y="412"/>
                  </a:cubicBezTo>
                  <a:cubicBezTo>
                    <a:pt x="148" y="412"/>
                    <a:pt x="142" y="406"/>
                    <a:pt x="142" y="398"/>
                  </a:cubicBezTo>
                  <a:cubicBezTo>
                    <a:pt x="142" y="390"/>
                    <a:pt x="148" y="384"/>
                    <a:pt x="156" y="384"/>
                  </a:cubicBezTo>
                  <a:cubicBezTo>
                    <a:pt x="170" y="384"/>
                    <a:pt x="170" y="384"/>
                    <a:pt x="170" y="384"/>
                  </a:cubicBezTo>
                  <a:cubicBezTo>
                    <a:pt x="170" y="356"/>
                    <a:pt x="170" y="356"/>
                    <a:pt x="170" y="356"/>
                  </a:cubicBezTo>
                  <a:cubicBezTo>
                    <a:pt x="149" y="356"/>
                    <a:pt x="149" y="356"/>
                    <a:pt x="149" y="356"/>
                  </a:cubicBezTo>
                  <a:cubicBezTo>
                    <a:pt x="141" y="356"/>
                    <a:pt x="135" y="349"/>
                    <a:pt x="135" y="342"/>
                  </a:cubicBezTo>
                  <a:cubicBezTo>
                    <a:pt x="135" y="334"/>
                    <a:pt x="141" y="327"/>
                    <a:pt x="149" y="327"/>
                  </a:cubicBezTo>
                  <a:cubicBezTo>
                    <a:pt x="170" y="327"/>
                    <a:pt x="170" y="327"/>
                    <a:pt x="170" y="327"/>
                  </a:cubicBezTo>
                  <a:cubicBezTo>
                    <a:pt x="168" y="317"/>
                    <a:pt x="162" y="306"/>
                    <a:pt x="151" y="299"/>
                  </a:cubicBezTo>
                  <a:cubicBezTo>
                    <a:pt x="102" y="264"/>
                    <a:pt x="77" y="205"/>
                    <a:pt x="88" y="145"/>
                  </a:cubicBezTo>
                  <a:close/>
                  <a:moveTo>
                    <a:pt x="280" y="412"/>
                  </a:moveTo>
                  <a:cubicBezTo>
                    <a:pt x="200" y="412"/>
                    <a:pt x="200" y="412"/>
                    <a:pt x="200" y="412"/>
                  </a:cubicBezTo>
                  <a:cubicBezTo>
                    <a:pt x="206" y="428"/>
                    <a:pt x="222" y="440"/>
                    <a:pt x="240" y="440"/>
                  </a:cubicBezTo>
                  <a:cubicBezTo>
                    <a:pt x="259" y="440"/>
                    <a:pt x="274" y="428"/>
                    <a:pt x="280" y="412"/>
                  </a:cubicBezTo>
                  <a:close/>
                  <a:moveTo>
                    <a:pt x="283" y="356"/>
                  </a:moveTo>
                  <a:cubicBezTo>
                    <a:pt x="198" y="356"/>
                    <a:pt x="198" y="356"/>
                    <a:pt x="198" y="356"/>
                  </a:cubicBezTo>
                  <a:cubicBezTo>
                    <a:pt x="198" y="384"/>
                    <a:pt x="198" y="384"/>
                    <a:pt x="198" y="384"/>
                  </a:cubicBezTo>
                  <a:cubicBezTo>
                    <a:pt x="283" y="384"/>
                    <a:pt x="283" y="384"/>
                    <a:pt x="283" y="384"/>
                  </a:cubicBezTo>
                  <a:lnTo>
                    <a:pt x="283" y="356"/>
                  </a:lnTo>
                  <a:close/>
                  <a:moveTo>
                    <a:pt x="167" y="276"/>
                  </a:moveTo>
                  <a:cubicBezTo>
                    <a:pt x="185" y="289"/>
                    <a:pt x="196" y="307"/>
                    <a:pt x="198" y="327"/>
                  </a:cubicBezTo>
                  <a:cubicBezTo>
                    <a:pt x="283" y="327"/>
                    <a:pt x="283" y="327"/>
                    <a:pt x="283" y="327"/>
                  </a:cubicBezTo>
                  <a:cubicBezTo>
                    <a:pt x="285" y="307"/>
                    <a:pt x="296" y="288"/>
                    <a:pt x="314" y="276"/>
                  </a:cubicBezTo>
                  <a:cubicBezTo>
                    <a:pt x="347" y="252"/>
                    <a:pt x="367" y="213"/>
                    <a:pt x="367" y="172"/>
                  </a:cubicBezTo>
                  <a:cubicBezTo>
                    <a:pt x="367" y="92"/>
                    <a:pt x="294" y="32"/>
                    <a:pt x="213" y="48"/>
                  </a:cubicBezTo>
                  <a:cubicBezTo>
                    <a:pt x="163" y="59"/>
                    <a:pt x="124" y="100"/>
                    <a:pt x="115" y="150"/>
                  </a:cubicBezTo>
                  <a:cubicBezTo>
                    <a:pt x="107" y="199"/>
                    <a:pt x="127" y="248"/>
                    <a:pt x="167" y="2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endParaRPr lang="en-US" sz="1264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0732654-540E-054B-B7A9-B1E0073D58EC}"/>
              </a:ext>
            </a:extLst>
          </p:cNvPr>
          <p:cNvSpPr txBox="1"/>
          <p:nvPr/>
        </p:nvSpPr>
        <p:spPr>
          <a:xfrm>
            <a:off x="838199" y="207444"/>
            <a:ext cx="10515601" cy="62017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800" b="1">
                <a:solidFill>
                  <a:schemeClr val="accent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ARROW INFOGRAPHIC SLIDE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04A695-8A78-5F4B-8A4F-DC17B2B68F9A}"/>
              </a:ext>
            </a:extLst>
          </p:cNvPr>
          <p:cNvSpPr txBox="1"/>
          <p:nvPr/>
        </p:nvSpPr>
        <p:spPr>
          <a:xfrm>
            <a:off x="5270901" y="727762"/>
            <a:ext cx="1621283" cy="35625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>
                <a:solidFill>
                  <a:schemeClr val="bg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142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0" grpId="0" animBg="1"/>
      <p:bldP spid="74" grpId="0" animBg="1"/>
      <p:bldP spid="78" grpId="0" animBg="1"/>
      <p:bldP spid="82" grpId="0" animBg="1"/>
      <p:bldP spid="55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 ExtraBold</vt:lpstr>
      <vt:lpstr>Poppins</vt:lpstr>
      <vt:lpstr>Poppins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Reddy</dc:creator>
  <cp:lastModifiedBy>Suresh Reddy</cp:lastModifiedBy>
  <cp:revision>1</cp:revision>
  <dcterms:created xsi:type="dcterms:W3CDTF">2025-03-27T15:46:12Z</dcterms:created>
  <dcterms:modified xsi:type="dcterms:W3CDTF">2025-03-27T15:46:32Z</dcterms:modified>
</cp:coreProperties>
</file>