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9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7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35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3050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85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06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4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1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9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6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9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9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6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64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476.2108&amp;rep=rep1&amp;type=pdf" TargetMode="External"/><Relationship Id="rId2" Type="http://schemas.openxmlformats.org/officeDocument/2006/relationships/hyperlink" Target="https://www.144hzmonitors.com/wp-content/uploads/2015/04/Frame-interpolation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dfs.semanticscholar.org/0e40/60eb774f36d891a0a622544d2ab7655cc382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視訊通訊</a:t>
            </a:r>
            <a:r>
              <a:rPr lang="en-US" altLang="zh-TW" dirty="0" smtClean="0"/>
              <a:t>Final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B04902021</a:t>
            </a:r>
            <a:r>
              <a:rPr lang="zh-TW" altLang="en-US" dirty="0" smtClean="0"/>
              <a:t>陳弘梵 </a:t>
            </a:r>
            <a:endParaRPr lang="en-US" altLang="zh-TW" dirty="0" smtClean="0"/>
          </a:p>
          <a:p>
            <a:r>
              <a:rPr lang="en-US" altLang="zh-TW" dirty="0" smtClean="0"/>
              <a:t>B04902086</a:t>
            </a:r>
            <a:r>
              <a:rPr lang="zh-TW" altLang="en-US" dirty="0" smtClean="0"/>
              <a:t>呂英弘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[1]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hlinkClick r:id="rId2"/>
              </a:rPr>
              <a:t>https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hlinkClick r:id="rId2"/>
              </a:rPr>
              <a:t>www.144hzmonitors.com/wp-content/uploads/2015/04/Frame-interpolation.jpg</a:t>
            </a:r>
            <a:endParaRPr lang="en-US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[2]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hlinkClick r:id="rId3"/>
              </a:rPr>
              <a:t>citeseerx.ist.psu.edu/viewdoc/download?doi=10.1.1.476.2108&amp;rep=rep1&amp;type=pdf</a:t>
            </a:r>
            <a:endParaRPr lang="en-US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[3]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hlinkClick r:id="rId4"/>
              </a:rPr>
              <a:t>https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hlinkClick r:id="rId4"/>
              </a:rPr>
              <a:t>://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hlinkClick r:id="rId4"/>
              </a:rPr>
              <a:t>pdfs.semanticscholar.org/0e40/60eb774f36d891a0a622544d2ab7655cc382.pdf</a:t>
            </a:r>
            <a:endParaRPr lang="en-US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3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Motivation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更流暢的影片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慢速播放</a:t>
            </a:r>
            <a:endParaRPr lang="en-US" altLang="zh-TW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TW" altLang="en-US" sz="2200" dirty="0" smtClean="0"/>
              <a:t>幀數太少、卡頓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減少傳輸時檔案大小</a:t>
            </a:r>
            <a:endParaRPr lang="en-US" altLang="zh-TW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TW" altLang="en-US" sz="2200" dirty="0" smtClean="0"/>
              <a:t>減少</a:t>
            </a:r>
            <a:r>
              <a:rPr lang="en-US" altLang="zh-TW" sz="2200" dirty="0" smtClean="0"/>
              <a:t>frame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rate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98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實作 </a:t>
            </a:r>
            <a:r>
              <a:rPr lang="en-US" altLang="zh-TW" dirty="0" smtClean="0"/>
              <a:t>Motion Interpolation:</a:t>
            </a:r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之間內插新的</a:t>
            </a:r>
            <a:r>
              <a:rPr lang="en-US" altLang="zh-TW" dirty="0" smtClean="0"/>
              <a:t>frame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41" y="3205018"/>
            <a:ext cx="9538718" cy="325783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148972" y="6488668"/>
            <a:ext cx="1010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[1]https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://www.144hzmonitors.com/wp-content/uploads/2015/04/Frame-interpolation.jpg</a:t>
            </a:r>
          </a:p>
        </p:txBody>
      </p:sp>
    </p:spTree>
    <p:extLst>
      <p:ext uri="{BB962C8B-B14F-4D97-AF65-F5344CB8AC3E}">
        <p14:creationId xmlns:p14="http://schemas.microsoft.com/office/powerpoint/2010/main" val="37719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Algorithm(1)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Assumption: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[2]</a:t>
            </a:r>
          </a:p>
          <a:p>
            <a:pPr lvl="1"/>
            <a:r>
              <a:rPr lang="en-US" dirty="0" smtClean="0"/>
              <a:t>Any motion between two consecutive original frames is rectilinear and uniform</a:t>
            </a:r>
          </a:p>
          <a:p>
            <a:r>
              <a:rPr lang="en-US" dirty="0" smtClean="0"/>
              <a:t>Task: </a:t>
            </a:r>
          </a:p>
          <a:p>
            <a:pPr lvl="1"/>
            <a:r>
              <a:rPr lang="en-US" dirty="0" smtClean="0"/>
              <a:t>Evaluating motion vector by averaging or weighting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Some motion vector has odd components</a:t>
            </a:r>
          </a:p>
          <a:p>
            <a:pPr lvl="1"/>
            <a:r>
              <a:rPr lang="en-US" dirty="0" smtClean="0"/>
              <a:t>The choice of the candidate motion vectors directly affects the range of motion speeds that can be estimated with the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Algorithm(1)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Conventional Motion Compensation frame interpolation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altLang="zh-TW" b="1" i="1" dirty="0" smtClean="0"/>
              <a:t>L</a:t>
            </a:r>
            <a:r>
              <a:rPr lang="en-US" b="1" i="1" dirty="0" smtClean="0"/>
              <a:t>inear </a:t>
            </a:r>
            <a:r>
              <a:rPr lang="en-US" dirty="0"/>
              <a:t>motion compensated interpolation 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chemeClr val="tx1">
                    <a:lumMod val="65000"/>
                  </a:schemeClr>
                </a:solidFill>
              </a:rPr>
              <a:t>[3]</a:t>
            </a:r>
            <a:endParaRPr lang="en-US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/>
              <a:t>→ </a:t>
            </a:r>
            <a:r>
              <a:rPr lang="en-US" dirty="0" smtClean="0"/>
              <a:t>averaging </a:t>
            </a:r>
            <a:r>
              <a:rPr lang="en-US" dirty="0"/>
              <a:t>two frames using motion </a:t>
            </a:r>
            <a:r>
              <a:rPr lang="en-US" dirty="0" smtClean="0"/>
              <a:t>vectors</a:t>
            </a:r>
            <a:endParaRPr lang="en-US" dirty="0"/>
          </a:p>
        </p:txBody>
      </p:sp>
      <p:pic>
        <p:nvPicPr>
          <p:cNvPr id="1026" name="Picture 2" descr="C:\Users\Dororby\AppData\Local\LINE\Cache\tmp\15256079852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02" y="2708275"/>
            <a:ext cx="59150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892" y="4336886"/>
            <a:ext cx="6260218" cy="7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r>
              <a:rPr lang="en-US" altLang="zh-TW" dirty="0" smtClean="0"/>
              <a:t>(2)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6275" y="2194560"/>
            <a:ext cx="10820400" cy="4559946"/>
          </a:xfrm>
        </p:spPr>
        <p:txBody>
          <a:bodyPr/>
          <a:lstStyle/>
          <a:p>
            <a:r>
              <a:rPr lang="en-US" dirty="0"/>
              <a:t>Cubic Motion Compensated Frame </a:t>
            </a:r>
            <a:r>
              <a:rPr lang="en-US" dirty="0" smtClean="0"/>
              <a:t>Interpolation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B(t) -&gt; Data position on B-spline function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495" y="1858404"/>
            <a:ext cx="4635738" cy="48961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635" y="2843637"/>
            <a:ext cx="5105500" cy="31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2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r>
              <a:rPr lang="en-US" altLang="zh-TW" dirty="0" smtClean="0"/>
              <a:t>(2)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6275" y="2194560"/>
            <a:ext cx="10820400" cy="4559946"/>
          </a:xfrm>
        </p:spPr>
        <p:txBody>
          <a:bodyPr/>
          <a:lstStyle/>
          <a:p>
            <a:r>
              <a:rPr lang="en-US" dirty="0"/>
              <a:t>Cubic Motion Compensated Frame </a:t>
            </a:r>
            <a:r>
              <a:rPr lang="en-US" dirty="0" smtClean="0"/>
              <a:t>Interpolation</a:t>
            </a:r>
          </a:p>
          <a:p>
            <a:pPr marL="457200" lvl="1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C</a:t>
            </a:r>
            <a:r>
              <a:rPr lang="en-US" sz="1400" dirty="0" err="1" smtClean="0"/>
              <a:t>k</a:t>
            </a:r>
            <a:r>
              <a:rPr lang="en-US" dirty="0" smtClean="0"/>
              <a:t> = f(</a:t>
            </a:r>
            <a:r>
              <a:rPr lang="en-US" dirty="0" err="1" smtClean="0"/>
              <a:t>X</a:t>
            </a:r>
            <a:r>
              <a:rPr lang="en-US" sz="1400" dirty="0" err="1" smtClean="0"/>
              <a:t>k</a:t>
            </a:r>
            <a:r>
              <a:rPr lang="en-US" dirty="0" smtClean="0"/>
              <a:t>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571" y="2771199"/>
            <a:ext cx="2952793" cy="83548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806240"/>
            <a:ext cx="5848737" cy="24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5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Successfully detach all the frames from the input video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Working on the motion vectors to pick which to interpolate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 calculated vectors and compensators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Output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2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 </a:t>
            </a:r>
            <a:r>
              <a:rPr lang="en-US" dirty="0" smtClean="0"/>
              <a:t>frame </a:t>
            </a:r>
            <a:r>
              <a:rPr lang="en-US" dirty="0" smtClean="0"/>
              <a:t>rate</a:t>
            </a:r>
          </a:p>
          <a:p>
            <a:pPr lvl="1"/>
            <a:r>
              <a:rPr lang="en-US" dirty="0" smtClean="0"/>
              <a:t>At least 1.5x up</a:t>
            </a:r>
          </a:p>
          <a:p>
            <a:r>
              <a:rPr lang="en-US" dirty="0" smtClean="0"/>
              <a:t>Implement at least one of the algorithm</a:t>
            </a:r>
          </a:p>
          <a:p>
            <a:r>
              <a:rPr lang="en-US" dirty="0" smtClean="0"/>
              <a:t>Evaluate the performance/quality of our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28695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278</TotalTime>
  <Words>222</Words>
  <Application>Microsoft Office PowerPoint</Application>
  <PresentationFormat>寬螢幕</PresentationFormat>
  <Paragraphs>59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Century Gothic</vt:lpstr>
      <vt:lpstr>Wingdings</vt:lpstr>
      <vt:lpstr>飛機雲</vt:lpstr>
      <vt:lpstr>視訊通訊Final</vt:lpstr>
      <vt:lpstr>Motivation</vt:lpstr>
      <vt:lpstr>Problem definition</vt:lpstr>
      <vt:lpstr>Algorithm(1)</vt:lpstr>
      <vt:lpstr>Algorithm(1)</vt:lpstr>
      <vt:lpstr>Algorithm(2)</vt:lpstr>
      <vt:lpstr>Algorithm(2)</vt:lpstr>
      <vt:lpstr>Expected results</vt:lpstr>
      <vt:lpstr>Expected results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視訊通訊Final</dc:title>
  <dc:creator>Doroby</dc:creator>
  <cp:lastModifiedBy>Doroby</cp:lastModifiedBy>
  <cp:revision>17</cp:revision>
  <dcterms:created xsi:type="dcterms:W3CDTF">2018-05-03T05:03:20Z</dcterms:created>
  <dcterms:modified xsi:type="dcterms:W3CDTF">2018-05-06T13:30:40Z</dcterms:modified>
</cp:coreProperties>
</file>