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</p:sldIdLst>
  <p:sldSz cx="183118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2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355149"/>
            <a:ext cx="1373386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4349128"/>
            <a:ext cx="1373386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440855"/>
            <a:ext cx="3948485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440855"/>
            <a:ext cx="11616556" cy="70172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064351"/>
            <a:ext cx="15793939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5541352"/>
            <a:ext cx="15793939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204273"/>
            <a:ext cx="7782521" cy="525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204273"/>
            <a:ext cx="7782521" cy="525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1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440855"/>
            <a:ext cx="15793939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029849"/>
            <a:ext cx="774675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024646"/>
            <a:ext cx="7746755" cy="444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029849"/>
            <a:ext cx="7784906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024646"/>
            <a:ext cx="7784906" cy="444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552027"/>
            <a:ext cx="590603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192225"/>
            <a:ext cx="927035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484120"/>
            <a:ext cx="590603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552027"/>
            <a:ext cx="590603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192225"/>
            <a:ext cx="927035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484120"/>
            <a:ext cx="590603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440855"/>
            <a:ext cx="15793939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204273"/>
            <a:ext cx="15793939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7674704"/>
            <a:ext cx="412015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F529-3E48-4C76-AFC1-2CB7DD08437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7674704"/>
            <a:ext cx="618023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7674704"/>
            <a:ext cx="412015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A573-8941-4E2C-AE0C-B3A9781E6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618B072-DE2E-4F3E-ADBF-B5FFED98B432}"/>
              </a:ext>
            </a:extLst>
          </p:cNvPr>
          <p:cNvSpPr/>
          <p:nvPr/>
        </p:nvSpPr>
        <p:spPr>
          <a:xfrm>
            <a:off x="1356167" y="1699316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77B45E9-D0CB-4A36-AD42-E133E05F718F}"/>
              </a:ext>
            </a:extLst>
          </p:cNvPr>
          <p:cNvSpPr/>
          <p:nvPr/>
        </p:nvSpPr>
        <p:spPr>
          <a:xfrm>
            <a:off x="3104950" y="169931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发布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52A8932-9CCE-4AEB-9976-B296C950812A}"/>
              </a:ext>
            </a:extLst>
          </p:cNvPr>
          <p:cNvSpPr/>
          <p:nvPr/>
        </p:nvSpPr>
        <p:spPr>
          <a:xfrm>
            <a:off x="6590658" y="169053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14491ED6-234E-4FB4-A974-943D25CC69B3}"/>
              </a:ext>
            </a:extLst>
          </p:cNvPr>
          <p:cNvSpPr/>
          <p:nvPr/>
        </p:nvSpPr>
        <p:spPr>
          <a:xfrm>
            <a:off x="10076366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F23C4578-3847-4BE0-B49C-E80DF303700F}"/>
              </a:ext>
            </a:extLst>
          </p:cNvPr>
          <p:cNvSpPr/>
          <p:nvPr/>
        </p:nvSpPr>
        <p:spPr>
          <a:xfrm>
            <a:off x="12193130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17E1919B-9B62-4185-953E-49E93794E4BC}"/>
              </a:ext>
            </a:extLst>
          </p:cNvPr>
          <p:cNvSpPr/>
          <p:nvPr/>
        </p:nvSpPr>
        <p:spPr>
          <a:xfrm>
            <a:off x="14309896" y="169931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4A6CA17-0A95-4709-A562-AC47D2F24594}"/>
              </a:ext>
            </a:extLst>
          </p:cNvPr>
          <p:cNvSpPr/>
          <p:nvPr/>
        </p:nvSpPr>
        <p:spPr>
          <a:xfrm>
            <a:off x="1333130" y="290434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01BF8C08-A54A-4490-B6C6-60C2020B3DD0}"/>
              </a:ext>
            </a:extLst>
          </p:cNvPr>
          <p:cNvSpPr/>
          <p:nvPr/>
        </p:nvSpPr>
        <p:spPr>
          <a:xfrm>
            <a:off x="1333130" y="5710322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C468790-EB6C-4204-9DA9-B1843AA3015D}"/>
              </a:ext>
            </a:extLst>
          </p:cNvPr>
          <p:cNvSpPr/>
          <p:nvPr/>
        </p:nvSpPr>
        <p:spPr>
          <a:xfrm>
            <a:off x="3104950" y="290433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编辑活动</a:t>
            </a: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C4619710-EBFA-4337-820F-DFBF3CCD0C2C}"/>
              </a:ext>
            </a:extLst>
          </p:cNvPr>
          <p:cNvSpPr/>
          <p:nvPr/>
        </p:nvSpPr>
        <p:spPr>
          <a:xfrm>
            <a:off x="4869512" y="2895560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发布活动</a:t>
            </a: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C97967AB-20D4-485B-9F71-D40A20BB904B}"/>
              </a:ext>
            </a:extLst>
          </p:cNvPr>
          <p:cNvSpPr/>
          <p:nvPr/>
        </p:nvSpPr>
        <p:spPr>
          <a:xfrm>
            <a:off x="3104950" y="416438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分享活动</a:t>
            </a:r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5EAE8EEC-B456-4B8C-8F36-518BA8CFE777}"/>
              </a:ext>
            </a:extLst>
          </p:cNvPr>
          <p:cNvSpPr/>
          <p:nvPr/>
        </p:nvSpPr>
        <p:spPr>
          <a:xfrm>
            <a:off x="6590658" y="415560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熟悉度区分</a:t>
            </a: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CF2A7B2E-7391-4170-9008-4CD90E00E10D}"/>
              </a:ext>
            </a:extLst>
          </p:cNvPr>
          <p:cNvSpPr/>
          <p:nvPr/>
        </p:nvSpPr>
        <p:spPr>
          <a:xfrm>
            <a:off x="6590658" y="292307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匿名聊天</a:t>
            </a:r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94163442-D2EB-45D9-9E51-348E135C79C8}"/>
              </a:ext>
            </a:extLst>
          </p:cNvPr>
          <p:cNvSpPr/>
          <p:nvPr/>
        </p:nvSpPr>
        <p:spPr>
          <a:xfrm>
            <a:off x="8308553" y="416438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双向取匿</a:t>
            </a: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406B930A-4C50-424C-A717-8AA20BB45CD7}"/>
              </a:ext>
            </a:extLst>
          </p:cNvPr>
          <p:cNvSpPr/>
          <p:nvPr/>
        </p:nvSpPr>
        <p:spPr>
          <a:xfrm>
            <a:off x="4876769" y="416438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关闭报名</a:t>
            </a: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ED47FEB-995C-479C-9EDC-8199332AC8D8}"/>
              </a:ext>
            </a:extLst>
          </p:cNvPr>
          <p:cNvSpPr/>
          <p:nvPr/>
        </p:nvSpPr>
        <p:spPr>
          <a:xfrm>
            <a:off x="10076366" y="2940460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80B6CA50-212C-40E9-903F-018BF261D87A}"/>
              </a:ext>
            </a:extLst>
          </p:cNvPr>
          <p:cNvSpPr/>
          <p:nvPr/>
        </p:nvSpPr>
        <p:spPr>
          <a:xfrm>
            <a:off x="12193130" y="290434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取消活动</a:t>
            </a: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D64823DA-CFB6-4812-B934-E29B9BC5D1F9}"/>
              </a:ext>
            </a:extLst>
          </p:cNvPr>
          <p:cNvSpPr/>
          <p:nvPr/>
        </p:nvSpPr>
        <p:spPr>
          <a:xfrm>
            <a:off x="12193130" y="417485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隐藏活动</a:t>
            </a: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6D0E2F0-2D35-4656-8035-7328AA63185F}"/>
              </a:ext>
            </a:extLst>
          </p:cNvPr>
          <p:cNvSpPr/>
          <p:nvPr/>
        </p:nvSpPr>
        <p:spPr>
          <a:xfrm>
            <a:off x="14309896" y="571032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7AF3D8C-E539-4896-B986-ADAAEFF30308}"/>
              </a:ext>
            </a:extLst>
          </p:cNvPr>
          <p:cNvSpPr/>
          <p:nvPr/>
        </p:nvSpPr>
        <p:spPr>
          <a:xfrm>
            <a:off x="16087895" y="5710323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28B6FC3D-806C-43FF-8D14-166B84826BB4}"/>
              </a:ext>
            </a:extLst>
          </p:cNvPr>
          <p:cNvSpPr/>
          <p:nvPr/>
        </p:nvSpPr>
        <p:spPr>
          <a:xfrm>
            <a:off x="14309896" y="674809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变更形象</a:t>
            </a:r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B71FF689-7050-4DAA-B4AF-0C50DC0CB7DF}"/>
              </a:ext>
            </a:extLst>
          </p:cNvPr>
          <p:cNvSpPr/>
          <p:nvPr/>
        </p:nvSpPr>
        <p:spPr>
          <a:xfrm>
            <a:off x="16087895" y="674809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C090EA1-D19E-48DE-B54A-383E28DF152E}"/>
              </a:ext>
            </a:extLst>
          </p:cNvPr>
          <p:cNvSpPr/>
          <p:nvPr/>
        </p:nvSpPr>
        <p:spPr>
          <a:xfrm>
            <a:off x="14270978" y="417485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400" y="505838"/>
            <a:ext cx="219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发布者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38126EF5-3A32-4118-8A8A-E5C681164026}"/>
              </a:ext>
            </a:extLst>
          </p:cNvPr>
          <p:cNvSpPr/>
          <p:nvPr/>
        </p:nvSpPr>
        <p:spPr>
          <a:xfrm>
            <a:off x="14317955" y="294227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我的活动</a:t>
            </a:r>
          </a:p>
        </p:txBody>
      </p:sp>
    </p:spTree>
    <p:extLst>
      <p:ext uri="{BB962C8B-B14F-4D97-AF65-F5344CB8AC3E}">
        <p14:creationId xmlns:p14="http://schemas.microsoft.com/office/powerpoint/2010/main" val="10929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618B072-DE2E-4F3E-ADBF-B5FFED98B432}"/>
              </a:ext>
            </a:extLst>
          </p:cNvPr>
          <p:cNvSpPr/>
          <p:nvPr/>
        </p:nvSpPr>
        <p:spPr>
          <a:xfrm>
            <a:off x="1356167" y="1699316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77B45E9-D0CB-4A36-AD42-E133E05F718F}"/>
              </a:ext>
            </a:extLst>
          </p:cNvPr>
          <p:cNvSpPr/>
          <p:nvPr/>
        </p:nvSpPr>
        <p:spPr>
          <a:xfrm>
            <a:off x="3104950" y="169931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52A8932-9CCE-4AEB-9976-B296C950812A}"/>
              </a:ext>
            </a:extLst>
          </p:cNvPr>
          <p:cNvSpPr/>
          <p:nvPr/>
        </p:nvSpPr>
        <p:spPr>
          <a:xfrm>
            <a:off x="6590658" y="169053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14491ED6-234E-4FB4-A974-943D25CC69B3}"/>
              </a:ext>
            </a:extLst>
          </p:cNvPr>
          <p:cNvSpPr/>
          <p:nvPr/>
        </p:nvSpPr>
        <p:spPr>
          <a:xfrm>
            <a:off x="10076366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F23C4578-3847-4BE0-B49C-E80DF303700F}"/>
              </a:ext>
            </a:extLst>
          </p:cNvPr>
          <p:cNvSpPr/>
          <p:nvPr/>
        </p:nvSpPr>
        <p:spPr>
          <a:xfrm>
            <a:off x="12193130" y="169931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17E1919B-9B62-4185-953E-49E93794E4BC}"/>
              </a:ext>
            </a:extLst>
          </p:cNvPr>
          <p:cNvSpPr/>
          <p:nvPr/>
        </p:nvSpPr>
        <p:spPr>
          <a:xfrm>
            <a:off x="14309896" y="1699315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4A6CA17-0A95-4709-A562-AC47D2F24594}"/>
              </a:ext>
            </a:extLst>
          </p:cNvPr>
          <p:cNvSpPr/>
          <p:nvPr/>
        </p:nvSpPr>
        <p:spPr>
          <a:xfrm>
            <a:off x="1333130" y="290434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01BF8C08-A54A-4490-B6C6-60C2020B3DD0}"/>
              </a:ext>
            </a:extLst>
          </p:cNvPr>
          <p:cNvSpPr/>
          <p:nvPr/>
        </p:nvSpPr>
        <p:spPr>
          <a:xfrm>
            <a:off x="1356167" y="5317968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C468790-EB6C-4204-9DA9-B1843AA3015D}"/>
              </a:ext>
            </a:extLst>
          </p:cNvPr>
          <p:cNvSpPr/>
          <p:nvPr/>
        </p:nvSpPr>
        <p:spPr>
          <a:xfrm>
            <a:off x="3104950" y="290433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浏览活动</a:t>
            </a: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C97967AB-20D4-485B-9F71-D40A20BB904B}"/>
              </a:ext>
            </a:extLst>
          </p:cNvPr>
          <p:cNvSpPr/>
          <p:nvPr/>
        </p:nvSpPr>
        <p:spPr>
          <a:xfrm>
            <a:off x="3104950" y="4164383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筛选活动</a:t>
            </a: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CF2A7B2E-7391-4170-9008-4CD90E00E10D}"/>
              </a:ext>
            </a:extLst>
          </p:cNvPr>
          <p:cNvSpPr/>
          <p:nvPr/>
        </p:nvSpPr>
        <p:spPr>
          <a:xfrm>
            <a:off x="6590658" y="292307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匿名聊天</a:t>
            </a:r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94163442-D2EB-45D9-9E51-348E135C79C8}"/>
              </a:ext>
            </a:extLst>
          </p:cNvPr>
          <p:cNvSpPr/>
          <p:nvPr/>
        </p:nvSpPr>
        <p:spPr>
          <a:xfrm>
            <a:off x="6590658" y="417485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双向取匿</a:t>
            </a: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406B930A-4C50-424C-A717-8AA20BB45CD7}"/>
              </a:ext>
            </a:extLst>
          </p:cNvPr>
          <p:cNvSpPr/>
          <p:nvPr/>
        </p:nvSpPr>
        <p:spPr>
          <a:xfrm>
            <a:off x="4876769" y="416438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查看详情</a:t>
            </a: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ED47FEB-995C-479C-9EDC-8199332AC8D8}"/>
              </a:ext>
            </a:extLst>
          </p:cNvPr>
          <p:cNvSpPr/>
          <p:nvPr/>
        </p:nvSpPr>
        <p:spPr>
          <a:xfrm>
            <a:off x="10076366" y="2940460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80B6CA50-212C-40E9-903F-018BF261D87A}"/>
              </a:ext>
            </a:extLst>
          </p:cNvPr>
          <p:cNvSpPr/>
          <p:nvPr/>
        </p:nvSpPr>
        <p:spPr>
          <a:xfrm>
            <a:off x="12193130" y="290434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取消报名</a:t>
            </a: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6D0E2F0-2D35-4656-8035-7328AA63185F}"/>
              </a:ext>
            </a:extLst>
          </p:cNvPr>
          <p:cNvSpPr/>
          <p:nvPr/>
        </p:nvSpPr>
        <p:spPr>
          <a:xfrm>
            <a:off x="14332933" y="5317969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7AF3D8C-E539-4896-B986-ADAAEFF30308}"/>
              </a:ext>
            </a:extLst>
          </p:cNvPr>
          <p:cNvSpPr/>
          <p:nvPr/>
        </p:nvSpPr>
        <p:spPr>
          <a:xfrm>
            <a:off x="16110932" y="5317969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28B6FC3D-806C-43FF-8D14-166B84826BB4}"/>
              </a:ext>
            </a:extLst>
          </p:cNvPr>
          <p:cNvSpPr/>
          <p:nvPr/>
        </p:nvSpPr>
        <p:spPr>
          <a:xfrm>
            <a:off x="14332933" y="635574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变更形象</a:t>
            </a:r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B71FF689-7050-4DAA-B4AF-0C50DC0CB7DF}"/>
              </a:ext>
            </a:extLst>
          </p:cNvPr>
          <p:cNvSpPr/>
          <p:nvPr/>
        </p:nvSpPr>
        <p:spPr>
          <a:xfrm>
            <a:off x="16110932" y="6355741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C090EA1-D19E-48DE-B54A-383E28DF152E}"/>
              </a:ext>
            </a:extLst>
          </p:cNvPr>
          <p:cNvSpPr/>
          <p:nvPr/>
        </p:nvSpPr>
        <p:spPr>
          <a:xfrm>
            <a:off x="14309896" y="290434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399" y="505838"/>
            <a:ext cx="591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广场订阅者（陌生人）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4B97019D-62A8-4931-97C4-41E58D911555}"/>
              </a:ext>
            </a:extLst>
          </p:cNvPr>
          <p:cNvSpPr/>
          <p:nvPr/>
        </p:nvSpPr>
        <p:spPr>
          <a:xfrm>
            <a:off x="3104949" y="5320076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搜索活动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A028268A-D246-4A0F-BFEB-1056D355EDAE}"/>
              </a:ext>
            </a:extLst>
          </p:cNvPr>
          <p:cNvSpPr/>
          <p:nvPr/>
        </p:nvSpPr>
        <p:spPr>
          <a:xfrm>
            <a:off x="8362477" y="417485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单向取匿</a:t>
            </a: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EEF86184-7D0D-4CF6-9F4F-6AEACD4CDCF8}"/>
              </a:ext>
            </a:extLst>
          </p:cNvPr>
          <p:cNvSpPr/>
          <p:nvPr/>
        </p:nvSpPr>
        <p:spPr>
          <a:xfrm>
            <a:off x="10076366" y="5317968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活动提醒</a:t>
            </a:r>
          </a:p>
        </p:txBody>
      </p:sp>
      <p:sp>
        <p:nvSpPr>
          <p:cNvPr id="35" name="矩形: 剪去单角 34">
            <a:extLst>
              <a:ext uri="{FF2B5EF4-FFF2-40B4-BE49-F238E27FC236}">
                <a16:creationId xmlns:a16="http://schemas.microsoft.com/office/drawing/2014/main" id="{6E4D8B80-1400-497D-A203-CED07C1A2C26}"/>
              </a:ext>
            </a:extLst>
          </p:cNvPr>
          <p:cNvSpPr/>
          <p:nvPr/>
        </p:nvSpPr>
        <p:spPr>
          <a:xfrm>
            <a:off x="10076365" y="420581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冲突提醒</a:t>
            </a:r>
          </a:p>
        </p:txBody>
      </p:sp>
    </p:spTree>
    <p:extLst>
      <p:ext uri="{BB962C8B-B14F-4D97-AF65-F5344CB8AC3E}">
        <p14:creationId xmlns:p14="http://schemas.microsoft.com/office/powerpoint/2010/main" val="35542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618B072-DE2E-4F3E-ADBF-B5FFED98B432}"/>
              </a:ext>
            </a:extLst>
          </p:cNvPr>
          <p:cNvSpPr/>
          <p:nvPr/>
        </p:nvSpPr>
        <p:spPr>
          <a:xfrm>
            <a:off x="3107145" y="177713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77B45E9-D0CB-4A36-AD42-E133E05F718F}"/>
              </a:ext>
            </a:extLst>
          </p:cNvPr>
          <p:cNvSpPr/>
          <p:nvPr/>
        </p:nvSpPr>
        <p:spPr>
          <a:xfrm>
            <a:off x="4855928" y="177713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浏览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752A8932-9CCE-4AEB-9976-B296C950812A}"/>
              </a:ext>
            </a:extLst>
          </p:cNvPr>
          <p:cNvSpPr/>
          <p:nvPr/>
        </p:nvSpPr>
        <p:spPr>
          <a:xfrm>
            <a:off x="6882487" y="177713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交流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14491ED6-234E-4FB4-A974-943D25CC69B3}"/>
              </a:ext>
            </a:extLst>
          </p:cNvPr>
          <p:cNvSpPr/>
          <p:nvPr/>
        </p:nvSpPr>
        <p:spPr>
          <a:xfrm>
            <a:off x="8909046" y="177713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确认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F23C4578-3847-4BE0-B49C-E80DF303700F}"/>
              </a:ext>
            </a:extLst>
          </p:cNvPr>
          <p:cNvSpPr/>
          <p:nvPr/>
        </p:nvSpPr>
        <p:spPr>
          <a:xfrm>
            <a:off x="11025810" y="1777134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</a:t>
            </a: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17E1919B-9B62-4185-953E-49E93794E4BC}"/>
              </a:ext>
            </a:extLst>
          </p:cNvPr>
          <p:cNvSpPr/>
          <p:nvPr/>
        </p:nvSpPr>
        <p:spPr>
          <a:xfrm>
            <a:off x="13142576" y="1777131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个人</a:t>
            </a: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94A6CA17-0A95-4709-A562-AC47D2F24594}"/>
              </a:ext>
            </a:extLst>
          </p:cNvPr>
          <p:cNvSpPr/>
          <p:nvPr/>
        </p:nvSpPr>
        <p:spPr>
          <a:xfrm>
            <a:off x="3084108" y="2982162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账号注册</a:t>
            </a: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id="{01BF8C08-A54A-4490-B6C6-60C2020B3DD0}"/>
              </a:ext>
            </a:extLst>
          </p:cNvPr>
          <p:cNvSpPr/>
          <p:nvPr/>
        </p:nvSpPr>
        <p:spPr>
          <a:xfrm>
            <a:off x="3107145" y="5395789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身份绑定</a:t>
            </a: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3C468790-EB6C-4204-9DA9-B1843AA3015D}"/>
              </a:ext>
            </a:extLst>
          </p:cNvPr>
          <p:cNvSpPr/>
          <p:nvPr/>
        </p:nvSpPr>
        <p:spPr>
          <a:xfrm>
            <a:off x="4855928" y="2982159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查看详情</a:t>
            </a: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CF2A7B2E-7391-4170-9008-4CD90E00E10D}"/>
              </a:ext>
            </a:extLst>
          </p:cNvPr>
          <p:cNvSpPr/>
          <p:nvPr/>
        </p:nvSpPr>
        <p:spPr>
          <a:xfrm>
            <a:off x="6882487" y="3009668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匿名聊天</a:t>
            </a: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ED47FEB-995C-479C-9EDC-8199332AC8D8}"/>
              </a:ext>
            </a:extLst>
          </p:cNvPr>
          <p:cNvSpPr/>
          <p:nvPr/>
        </p:nvSpPr>
        <p:spPr>
          <a:xfrm>
            <a:off x="8909046" y="3018276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双向确认</a:t>
            </a: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80B6CA50-212C-40E9-903F-018BF261D87A}"/>
              </a:ext>
            </a:extLst>
          </p:cNvPr>
          <p:cNvSpPr/>
          <p:nvPr/>
        </p:nvSpPr>
        <p:spPr>
          <a:xfrm>
            <a:off x="11025810" y="2982160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取消报名</a:t>
            </a: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6D0E2F0-2D35-4656-8035-7328AA63185F}"/>
              </a:ext>
            </a:extLst>
          </p:cNvPr>
          <p:cNvSpPr/>
          <p:nvPr/>
        </p:nvSpPr>
        <p:spPr>
          <a:xfrm>
            <a:off x="13165613" y="539578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活动奖励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7AF3D8C-E539-4896-B986-ADAAEFF30308}"/>
              </a:ext>
            </a:extLst>
          </p:cNvPr>
          <p:cNvSpPr/>
          <p:nvPr/>
        </p:nvSpPr>
        <p:spPr>
          <a:xfrm>
            <a:off x="14943612" y="5395785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查看信用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28B6FC3D-806C-43FF-8D14-166B84826BB4}"/>
              </a:ext>
            </a:extLst>
          </p:cNvPr>
          <p:cNvSpPr/>
          <p:nvPr/>
        </p:nvSpPr>
        <p:spPr>
          <a:xfrm>
            <a:off x="13165613" y="643355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变更形象</a:t>
            </a:r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B71FF689-7050-4DAA-B4AF-0C50DC0CB7DF}"/>
              </a:ext>
            </a:extLst>
          </p:cNvPr>
          <p:cNvSpPr/>
          <p:nvPr/>
        </p:nvSpPr>
        <p:spPr>
          <a:xfrm>
            <a:off x="14943612" y="6433557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历史记录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C090EA1-D19E-48DE-B54A-383E28DF152E}"/>
              </a:ext>
            </a:extLst>
          </p:cNvPr>
          <p:cNvSpPr/>
          <p:nvPr/>
        </p:nvSpPr>
        <p:spPr>
          <a:xfrm>
            <a:off x="13142576" y="298215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意见反馈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169174-D9C7-4B04-8617-6265BED6B354}"/>
              </a:ext>
            </a:extLst>
          </p:cNvPr>
          <p:cNvSpPr txBox="1"/>
          <p:nvPr/>
        </p:nvSpPr>
        <p:spPr>
          <a:xfrm>
            <a:off x="914399" y="505838"/>
            <a:ext cx="591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朋友圈订阅者（半熟人）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A028268A-D246-4A0F-BFEB-1056D355EDAE}"/>
              </a:ext>
            </a:extLst>
          </p:cNvPr>
          <p:cNvSpPr/>
          <p:nvPr/>
        </p:nvSpPr>
        <p:spPr>
          <a:xfrm>
            <a:off x="6882487" y="422679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单向取匿</a:t>
            </a: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EEF86184-7D0D-4CF6-9F4F-6AEACD4CDCF8}"/>
              </a:ext>
            </a:extLst>
          </p:cNvPr>
          <p:cNvSpPr/>
          <p:nvPr/>
        </p:nvSpPr>
        <p:spPr>
          <a:xfrm>
            <a:off x="8909046" y="5395784"/>
            <a:ext cx="1371599" cy="723013"/>
          </a:xfrm>
          <a:prstGeom prst="snip1Rect">
            <a:avLst>
              <a:gd name="adj" fmla="val 17966"/>
            </a:avLst>
          </a:prstGeom>
          <a:solidFill>
            <a:srgbClr val="F27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活动提醒</a:t>
            </a:r>
          </a:p>
        </p:txBody>
      </p:sp>
      <p:sp>
        <p:nvSpPr>
          <p:cNvPr id="35" name="矩形: 剪去单角 34">
            <a:extLst>
              <a:ext uri="{FF2B5EF4-FFF2-40B4-BE49-F238E27FC236}">
                <a16:creationId xmlns:a16="http://schemas.microsoft.com/office/drawing/2014/main" id="{6E4D8B80-1400-497D-A203-CED07C1A2C26}"/>
              </a:ext>
            </a:extLst>
          </p:cNvPr>
          <p:cNvSpPr/>
          <p:nvPr/>
        </p:nvSpPr>
        <p:spPr>
          <a:xfrm>
            <a:off x="8909046" y="4226797"/>
            <a:ext cx="1371599" cy="723013"/>
          </a:xfrm>
          <a:prstGeom prst="snip1Rect">
            <a:avLst>
              <a:gd name="adj" fmla="val 17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ysClr val="windowText" lastClr="000000"/>
                </a:solidFill>
              </a:rPr>
              <a:t>冲突提醒</a:t>
            </a:r>
          </a:p>
        </p:txBody>
      </p:sp>
    </p:spTree>
    <p:extLst>
      <p:ext uri="{BB962C8B-B14F-4D97-AF65-F5344CB8AC3E}">
        <p14:creationId xmlns:p14="http://schemas.microsoft.com/office/powerpoint/2010/main" val="169698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135</Words>
  <Application>Microsoft Office PowerPoint</Application>
  <PresentationFormat>自定义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Kunda</dc:creator>
  <cp:lastModifiedBy>Yang Kunda</cp:lastModifiedBy>
  <cp:revision>11</cp:revision>
  <dcterms:created xsi:type="dcterms:W3CDTF">2021-10-17T05:12:52Z</dcterms:created>
  <dcterms:modified xsi:type="dcterms:W3CDTF">2021-10-19T03:07:30Z</dcterms:modified>
</cp:coreProperties>
</file>