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</p:sldIdLst>
  <p:sldSz cx="183118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9A"/>
    <a:srgbClr val="FFE6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355149"/>
            <a:ext cx="1373386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4349128"/>
            <a:ext cx="1373386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440855"/>
            <a:ext cx="3948485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440855"/>
            <a:ext cx="11616556" cy="70172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064351"/>
            <a:ext cx="15793939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5541352"/>
            <a:ext cx="15793939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204273"/>
            <a:ext cx="7782521" cy="525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204273"/>
            <a:ext cx="7782521" cy="525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1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440855"/>
            <a:ext cx="15793939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029849"/>
            <a:ext cx="774675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024646"/>
            <a:ext cx="7746755" cy="444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029849"/>
            <a:ext cx="7784906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024646"/>
            <a:ext cx="7784906" cy="444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552027"/>
            <a:ext cx="590603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192225"/>
            <a:ext cx="927035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484120"/>
            <a:ext cx="590603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552027"/>
            <a:ext cx="590603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192225"/>
            <a:ext cx="927035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484120"/>
            <a:ext cx="590603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440855"/>
            <a:ext cx="15793939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204273"/>
            <a:ext cx="15793939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7674704"/>
            <a:ext cx="412015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F529-3E48-4C76-AFC1-2CB7DD08437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7674704"/>
            <a:ext cx="618023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7674704"/>
            <a:ext cx="412015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618B072-DE2E-4F3E-ADBF-B5FFED98B432}"/>
              </a:ext>
            </a:extLst>
          </p:cNvPr>
          <p:cNvSpPr/>
          <p:nvPr/>
        </p:nvSpPr>
        <p:spPr>
          <a:xfrm>
            <a:off x="1356167" y="1699316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77B45E9-D0CB-4A36-AD42-E133E05F718F}"/>
              </a:ext>
            </a:extLst>
          </p:cNvPr>
          <p:cNvSpPr/>
          <p:nvPr/>
        </p:nvSpPr>
        <p:spPr>
          <a:xfrm>
            <a:off x="3104950" y="169931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发布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52A8932-9CCE-4AEB-9976-B296C950812A}"/>
              </a:ext>
            </a:extLst>
          </p:cNvPr>
          <p:cNvSpPr/>
          <p:nvPr/>
        </p:nvSpPr>
        <p:spPr>
          <a:xfrm>
            <a:off x="6590658" y="169053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14491ED6-234E-4FB4-A974-943D25CC69B3}"/>
              </a:ext>
            </a:extLst>
          </p:cNvPr>
          <p:cNvSpPr/>
          <p:nvPr/>
        </p:nvSpPr>
        <p:spPr>
          <a:xfrm>
            <a:off x="10076366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F23C4578-3847-4BE0-B49C-E80DF303700F}"/>
              </a:ext>
            </a:extLst>
          </p:cNvPr>
          <p:cNvSpPr/>
          <p:nvPr/>
        </p:nvSpPr>
        <p:spPr>
          <a:xfrm>
            <a:off x="12193130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17E1919B-9B62-4185-953E-49E93794E4BC}"/>
              </a:ext>
            </a:extLst>
          </p:cNvPr>
          <p:cNvSpPr/>
          <p:nvPr/>
        </p:nvSpPr>
        <p:spPr>
          <a:xfrm>
            <a:off x="14309896" y="169931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4A6CA17-0A95-4709-A562-AC47D2F24594}"/>
              </a:ext>
            </a:extLst>
          </p:cNvPr>
          <p:cNvSpPr/>
          <p:nvPr/>
        </p:nvSpPr>
        <p:spPr>
          <a:xfrm>
            <a:off x="1333130" y="290434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01BF8C08-A54A-4490-B6C6-60C2020B3DD0}"/>
              </a:ext>
            </a:extLst>
          </p:cNvPr>
          <p:cNvSpPr/>
          <p:nvPr/>
        </p:nvSpPr>
        <p:spPr>
          <a:xfrm>
            <a:off x="1333130" y="527566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C468790-EB6C-4204-9DA9-B1843AA3015D}"/>
              </a:ext>
            </a:extLst>
          </p:cNvPr>
          <p:cNvSpPr/>
          <p:nvPr/>
        </p:nvSpPr>
        <p:spPr>
          <a:xfrm>
            <a:off x="4835078" y="416042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编辑活动</a:t>
            </a: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C4619710-EBFA-4337-820F-DFBF3CCD0C2C}"/>
              </a:ext>
            </a:extLst>
          </p:cNvPr>
          <p:cNvSpPr/>
          <p:nvPr/>
        </p:nvSpPr>
        <p:spPr>
          <a:xfrm>
            <a:off x="3103622" y="290434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发布活动</a:t>
            </a: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C97967AB-20D4-485B-9F71-D40A20BB904B}"/>
              </a:ext>
            </a:extLst>
          </p:cNvPr>
          <p:cNvSpPr/>
          <p:nvPr/>
        </p:nvSpPr>
        <p:spPr>
          <a:xfrm>
            <a:off x="3104950" y="416438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分享活动</a:t>
            </a:r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5EAE8EEC-B456-4B8C-8F36-518BA8CFE777}"/>
              </a:ext>
            </a:extLst>
          </p:cNvPr>
          <p:cNvSpPr/>
          <p:nvPr/>
        </p:nvSpPr>
        <p:spPr>
          <a:xfrm>
            <a:off x="8470106" y="416042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熟悉度区分</a:t>
            </a: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CF2A7B2E-7391-4170-9008-4CD90E00E10D}"/>
              </a:ext>
            </a:extLst>
          </p:cNvPr>
          <p:cNvSpPr/>
          <p:nvPr/>
        </p:nvSpPr>
        <p:spPr>
          <a:xfrm>
            <a:off x="6618982" y="4160419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聊天</a:t>
            </a: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ED47FEB-995C-479C-9EDC-8199332AC8D8}"/>
              </a:ext>
            </a:extLst>
          </p:cNvPr>
          <p:cNvSpPr/>
          <p:nvPr/>
        </p:nvSpPr>
        <p:spPr>
          <a:xfrm>
            <a:off x="10076366" y="294046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单向确认</a:t>
            </a: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80B6CA50-212C-40E9-903F-018BF261D87A}"/>
              </a:ext>
            </a:extLst>
          </p:cNvPr>
          <p:cNvSpPr/>
          <p:nvPr/>
        </p:nvSpPr>
        <p:spPr>
          <a:xfrm>
            <a:off x="12193130" y="2904344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取消活动</a:t>
            </a: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D64823DA-CFB6-4812-B934-E29B9BC5D1F9}"/>
              </a:ext>
            </a:extLst>
          </p:cNvPr>
          <p:cNvSpPr/>
          <p:nvPr/>
        </p:nvSpPr>
        <p:spPr>
          <a:xfrm>
            <a:off x="12193129" y="416042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隐藏活动</a:t>
            </a: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6D0E2F0-2D35-4656-8035-7328AA63185F}"/>
              </a:ext>
            </a:extLst>
          </p:cNvPr>
          <p:cNvSpPr/>
          <p:nvPr/>
        </p:nvSpPr>
        <p:spPr>
          <a:xfrm>
            <a:off x="14309896" y="631343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7AF3D8C-E539-4896-B986-ADAAEFF30308}"/>
              </a:ext>
            </a:extLst>
          </p:cNvPr>
          <p:cNvSpPr/>
          <p:nvPr/>
        </p:nvSpPr>
        <p:spPr>
          <a:xfrm>
            <a:off x="16087895" y="631343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B71FF689-7050-4DAA-B4AF-0C50DC0CB7DF}"/>
              </a:ext>
            </a:extLst>
          </p:cNvPr>
          <p:cNvSpPr/>
          <p:nvPr/>
        </p:nvSpPr>
        <p:spPr>
          <a:xfrm>
            <a:off x="14309895" y="735120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C090EA1-D19E-48DE-B54A-383E28DF152E}"/>
              </a:ext>
            </a:extLst>
          </p:cNvPr>
          <p:cNvSpPr/>
          <p:nvPr/>
        </p:nvSpPr>
        <p:spPr>
          <a:xfrm>
            <a:off x="14268323" y="527566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400" y="505838"/>
            <a:ext cx="219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发布者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38126EF5-3A32-4118-8A8A-E5C681164026}"/>
              </a:ext>
            </a:extLst>
          </p:cNvPr>
          <p:cNvSpPr/>
          <p:nvPr/>
        </p:nvSpPr>
        <p:spPr>
          <a:xfrm>
            <a:off x="14309895" y="292307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我的活动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EFA24D8B-079E-4F18-BC42-8F18019EF1D5}"/>
              </a:ext>
            </a:extLst>
          </p:cNvPr>
          <p:cNvSpPr/>
          <p:nvPr/>
        </p:nvSpPr>
        <p:spPr>
          <a:xfrm>
            <a:off x="6588003" y="527566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&amp;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取匿</a:t>
            </a:r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965E9793-4F41-49C6-BB0A-F8D5E510D1A8}"/>
              </a:ext>
            </a:extLst>
          </p:cNvPr>
          <p:cNvSpPr/>
          <p:nvPr/>
        </p:nvSpPr>
        <p:spPr>
          <a:xfrm>
            <a:off x="10076366" y="4181602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C84A9556-64A5-4C0D-9804-1625E6D90231}"/>
              </a:ext>
            </a:extLst>
          </p:cNvPr>
          <p:cNvSpPr/>
          <p:nvPr/>
        </p:nvSpPr>
        <p:spPr>
          <a:xfrm>
            <a:off x="6588003" y="294046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直接报名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A5981F-1453-4EB7-83AF-2854CAFD172C}"/>
              </a:ext>
            </a:extLst>
          </p:cNvPr>
          <p:cNvCxnSpPr/>
          <p:nvPr/>
        </p:nvCxnSpPr>
        <p:spPr>
          <a:xfrm>
            <a:off x="700391" y="2684833"/>
            <a:ext cx="166342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618B072-DE2E-4F3E-ADBF-B5FFED98B432}"/>
              </a:ext>
            </a:extLst>
          </p:cNvPr>
          <p:cNvSpPr/>
          <p:nvPr/>
        </p:nvSpPr>
        <p:spPr>
          <a:xfrm>
            <a:off x="1356167" y="1426940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77B45E9-D0CB-4A36-AD42-E133E05F718F}"/>
              </a:ext>
            </a:extLst>
          </p:cNvPr>
          <p:cNvSpPr/>
          <p:nvPr/>
        </p:nvSpPr>
        <p:spPr>
          <a:xfrm>
            <a:off x="3104950" y="142693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52A8932-9CCE-4AEB-9976-B296C950812A}"/>
              </a:ext>
            </a:extLst>
          </p:cNvPr>
          <p:cNvSpPr/>
          <p:nvPr/>
        </p:nvSpPr>
        <p:spPr>
          <a:xfrm>
            <a:off x="6590658" y="141816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14491ED6-234E-4FB4-A974-943D25CC69B3}"/>
              </a:ext>
            </a:extLst>
          </p:cNvPr>
          <p:cNvSpPr/>
          <p:nvPr/>
        </p:nvSpPr>
        <p:spPr>
          <a:xfrm>
            <a:off x="10076366" y="142694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F23C4578-3847-4BE0-B49C-E80DF303700F}"/>
              </a:ext>
            </a:extLst>
          </p:cNvPr>
          <p:cNvSpPr/>
          <p:nvPr/>
        </p:nvSpPr>
        <p:spPr>
          <a:xfrm>
            <a:off x="12193130" y="142694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17E1919B-9B62-4185-953E-49E93794E4BC}"/>
              </a:ext>
            </a:extLst>
          </p:cNvPr>
          <p:cNvSpPr/>
          <p:nvPr/>
        </p:nvSpPr>
        <p:spPr>
          <a:xfrm>
            <a:off x="14309896" y="1426939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4A6CA17-0A95-4709-A562-AC47D2F24594}"/>
              </a:ext>
            </a:extLst>
          </p:cNvPr>
          <p:cNvSpPr/>
          <p:nvPr/>
        </p:nvSpPr>
        <p:spPr>
          <a:xfrm>
            <a:off x="1333130" y="263196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01BF8C08-A54A-4490-B6C6-60C2020B3DD0}"/>
              </a:ext>
            </a:extLst>
          </p:cNvPr>
          <p:cNvSpPr/>
          <p:nvPr/>
        </p:nvSpPr>
        <p:spPr>
          <a:xfrm>
            <a:off x="1363164" y="487146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C468790-EB6C-4204-9DA9-B1843AA3015D}"/>
              </a:ext>
            </a:extLst>
          </p:cNvPr>
          <p:cNvSpPr/>
          <p:nvPr/>
        </p:nvSpPr>
        <p:spPr>
          <a:xfrm>
            <a:off x="3104950" y="2631962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浏览活动</a:t>
            </a: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C97967AB-20D4-485B-9F71-D40A20BB904B}"/>
              </a:ext>
            </a:extLst>
          </p:cNvPr>
          <p:cNvSpPr/>
          <p:nvPr/>
        </p:nvSpPr>
        <p:spPr>
          <a:xfrm>
            <a:off x="3104949" y="383698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筛选活动</a:t>
            </a: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406B930A-4C50-424C-A717-8AA20BB45CD7}"/>
              </a:ext>
            </a:extLst>
          </p:cNvPr>
          <p:cNvSpPr/>
          <p:nvPr/>
        </p:nvSpPr>
        <p:spPr>
          <a:xfrm>
            <a:off x="4908987" y="266277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查看详情</a:t>
            </a: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80B6CA50-212C-40E9-903F-018BF261D87A}"/>
              </a:ext>
            </a:extLst>
          </p:cNvPr>
          <p:cNvSpPr/>
          <p:nvPr/>
        </p:nvSpPr>
        <p:spPr>
          <a:xfrm>
            <a:off x="12193130" y="2631968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取消报名</a:t>
            </a: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6D0E2F0-2D35-4656-8035-7328AA63185F}"/>
              </a:ext>
            </a:extLst>
          </p:cNvPr>
          <p:cNvSpPr/>
          <p:nvPr/>
        </p:nvSpPr>
        <p:spPr>
          <a:xfrm>
            <a:off x="14332934" y="630870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7AF3D8C-E539-4896-B986-ADAAEFF30308}"/>
              </a:ext>
            </a:extLst>
          </p:cNvPr>
          <p:cNvSpPr/>
          <p:nvPr/>
        </p:nvSpPr>
        <p:spPr>
          <a:xfrm>
            <a:off x="16110933" y="630870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B71FF689-7050-4DAA-B4AF-0C50DC0CB7DF}"/>
              </a:ext>
            </a:extLst>
          </p:cNvPr>
          <p:cNvSpPr/>
          <p:nvPr/>
        </p:nvSpPr>
        <p:spPr>
          <a:xfrm>
            <a:off x="14332934" y="735330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C090EA1-D19E-48DE-B54A-383E28DF152E}"/>
              </a:ext>
            </a:extLst>
          </p:cNvPr>
          <p:cNvSpPr/>
          <p:nvPr/>
        </p:nvSpPr>
        <p:spPr>
          <a:xfrm>
            <a:off x="14332934" y="506680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399" y="505838"/>
            <a:ext cx="591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广场订阅者（陌生人）</a:t>
            </a: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EEF86184-7D0D-4CF6-9F4F-6AEACD4CDCF8}"/>
              </a:ext>
            </a:extLst>
          </p:cNvPr>
          <p:cNvSpPr/>
          <p:nvPr/>
        </p:nvSpPr>
        <p:spPr>
          <a:xfrm>
            <a:off x="10076367" y="6308706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活动提醒</a:t>
            </a:r>
          </a:p>
        </p:txBody>
      </p:sp>
      <p:sp>
        <p:nvSpPr>
          <p:cNvPr id="35" name="矩形: 剪去单角 34">
            <a:extLst>
              <a:ext uri="{FF2B5EF4-FFF2-40B4-BE49-F238E27FC236}">
                <a16:creationId xmlns:a16="http://schemas.microsoft.com/office/drawing/2014/main" id="{6E4D8B80-1400-497D-A203-CED07C1A2C26}"/>
              </a:ext>
            </a:extLst>
          </p:cNvPr>
          <p:cNvSpPr/>
          <p:nvPr/>
        </p:nvSpPr>
        <p:spPr>
          <a:xfrm>
            <a:off x="10076366" y="735330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冲突提醒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48BF8E15-52C3-41BA-8515-297D53408CBE}"/>
              </a:ext>
            </a:extLst>
          </p:cNvPr>
          <p:cNvSpPr/>
          <p:nvPr/>
        </p:nvSpPr>
        <p:spPr>
          <a:xfrm>
            <a:off x="6627717" y="377665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聊天</a:t>
            </a:r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057DD586-DEC0-4AE2-A3BD-659174ED2AA8}"/>
              </a:ext>
            </a:extLst>
          </p:cNvPr>
          <p:cNvSpPr/>
          <p:nvPr/>
        </p:nvSpPr>
        <p:spPr>
          <a:xfrm>
            <a:off x="6627717" y="487146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&amp;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取匿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72363760-6865-4F5C-A7A3-3F8F48D5BE1E}"/>
              </a:ext>
            </a:extLst>
          </p:cNvPr>
          <p:cNvSpPr/>
          <p:nvPr/>
        </p:nvSpPr>
        <p:spPr>
          <a:xfrm>
            <a:off x="10076366" y="2668084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被动确认</a:t>
            </a: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27951375-C992-4CE9-BA41-33EC192D58B6}"/>
              </a:ext>
            </a:extLst>
          </p:cNvPr>
          <p:cNvSpPr/>
          <p:nvPr/>
        </p:nvSpPr>
        <p:spPr>
          <a:xfrm>
            <a:off x="10076366" y="3909226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38" name="矩形: 剪去单角 37">
            <a:extLst>
              <a:ext uri="{FF2B5EF4-FFF2-40B4-BE49-F238E27FC236}">
                <a16:creationId xmlns:a16="http://schemas.microsoft.com/office/drawing/2014/main" id="{B2F311C8-2789-41BA-BCAA-D26A6A74060C}"/>
              </a:ext>
            </a:extLst>
          </p:cNvPr>
          <p:cNvSpPr/>
          <p:nvPr/>
        </p:nvSpPr>
        <p:spPr>
          <a:xfrm>
            <a:off x="6653169" y="266277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直接报名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61B574-7F29-430B-B407-9AD9EE0DCE79}"/>
              </a:ext>
            </a:extLst>
          </p:cNvPr>
          <p:cNvCxnSpPr/>
          <p:nvPr/>
        </p:nvCxnSpPr>
        <p:spPr>
          <a:xfrm>
            <a:off x="700391" y="2393004"/>
            <a:ext cx="166342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E4400BCB-546C-4864-8CC3-AA6836EB717E}"/>
              </a:ext>
            </a:extLst>
          </p:cNvPr>
          <p:cNvSpPr/>
          <p:nvPr/>
        </p:nvSpPr>
        <p:spPr>
          <a:xfrm>
            <a:off x="3104948" y="487146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最热活动</a:t>
            </a:r>
          </a:p>
        </p:txBody>
      </p:sp>
    </p:spTree>
    <p:extLst>
      <p:ext uri="{BB962C8B-B14F-4D97-AF65-F5344CB8AC3E}">
        <p14:creationId xmlns:p14="http://schemas.microsoft.com/office/powerpoint/2010/main" val="35542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399" y="505838"/>
            <a:ext cx="591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朋友圈订阅者（半熟人）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D00BB791-7046-41AB-BE1C-A5A32EF91330}"/>
              </a:ext>
            </a:extLst>
          </p:cNvPr>
          <p:cNvSpPr/>
          <p:nvPr/>
        </p:nvSpPr>
        <p:spPr>
          <a:xfrm>
            <a:off x="1356167" y="1368576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49E89485-5C78-470A-95C7-EC9EC7B315F5}"/>
              </a:ext>
            </a:extLst>
          </p:cNvPr>
          <p:cNvSpPr/>
          <p:nvPr/>
        </p:nvSpPr>
        <p:spPr>
          <a:xfrm>
            <a:off x="3104950" y="136857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</a:t>
            </a:r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F2C6E94E-9808-4000-9EA5-6FCFD72B1DAB}"/>
              </a:ext>
            </a:extLst>
          </p:cNvPr>
          <p:cNvSpPr/>
          <p:nvPr/>
        </p:nvSpPr>
        <p:spPr>
          <a:xfrm>
            <a:off x="6590658" y="135979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FC0A47F5-11FB-4784-AFC1-3F60A17C9BD2}"/>
              </a:ext>
            </a:extLst>
          </p:cNvPr>
          <p:cNvSpPr/>
          <p:nvPr/>
        </p:nvSpPr>
        <p:spPr>
          <a:xfrm>
            <a:off x="10076366" y="136857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C1F61D20-15A5-4CA4-AD47-D9DD87D408F7}"/>
              </a:ext>
            </a:extLst>
          </p:cNvPr>
          <p:cNvSpPr/>
          <p:nvPr/>
        </p:nvSpPr>
        <p:spPr>
          <a:xfrm>
            <a:off x="12193130" y="136857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36" name="矩形: 剪去单角 35">
            <a:extLst>
              <a:ext uri="{FF2B5EF4-FFF2-40B4-BE49-F238E27FC236}">
                <a16:creationId xmlns:a16="http://schemas.microsoft.com/office/drawing/2014/main" id="{5466882A-AD23-427D-8D7D-1C6C2290F855}"/>
              </a:ext>
            </a:extLst>
          </p:cNvPr>
          <p:cNvSpPr/>
          <p:nvPr/>
        </p:nvSpPr>
        <p:spPr>
          <a:xfrm>
            <a:off x="14309896" y="136857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37" name="矩形: 剪去单角 36">
            <a:extLst>
              <a:ext uri="{FF2B5EF4-FFF2-40B4-BE49-F238E27FC236}">
                <a16:creationId xmlns:a16="http://schemas.microsoft.com/office/drawing/2014/main" id="{B1B5092B-EA62-430A-8199-BE214C3F557C}"/>
              </a:ext>
            </a:extLst>
          </p:cNvPr>
          <p:cNvSpPr/>
          <p:nvPr/>
        </p:nvSpPr>
        <p:spPr>
          <a:xfrm>
            <a:off x="1333130" y="257360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38" name="矩形: 剪去单角 37">
            <a:extLst>
              <a:ext uri="{FF2B5EF4-FFF2-40B4-BE49-F238E27FC236}">
                <a16:creationId xmlns:a16="http://schemas.microsoft.com/office/drawing/2014/main" id="{3A328160-9FC3-476D-BC9A-E68DB98863F7}"/>
              </a:ext>
            </a:extLst>
          </p:cNvPr>
          <p:cNvSpPr/>
          <p:nvPr/>
        </p:nvSpPr>
        <p:spPr>
          <a:xfrm>
            <a:off x="1363164" y="481309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39" name="矩形: 剪去单角 38">
            <a:extLst>
              <a:ext uri="{FF2B5EF4-FFF2-40B4-BE49-F238E27FC236}">
                <a16:creationId xmlns:a16="http://schemas.microsoft.com/office/drawing/2014/main" id="{DF5D4C77-A646-4B53-BC61-8BF4686D9626}"/>
              </a:ext>
            </a:extLst>
          </p:cNvPr>
          <p:cNvSpPr/>
          <p:nvPr/>
        </p:nvSpPr>
        <p:spPr>
          <a:xfrm>
            <a:off x="3104950" y="2573598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浏览活动</a:t>
            </a:r>
          </a:p>
        </p:txBody>
      </p:sp>
      <p:sp>
        <p:nvSpPr>
          <p:cNvPr id="40" name="矩形: 剪去单角 39">
            <a:extLst>
              <a:ext uri="{FF2B5EF4-FFF2-40B4-BE49-F238E27FC236}">
                <a16:creationId xmlns:a16="http://schemas.microsoft.com/office/drawing/2014/main" id="{61A18CFB-0C64-44BB-806A-518810404E93}"/>
              </a:ext>
            </a:extLst>
          </p:cNvPr>
          <p:cNvSpPr/>
          <p:nvPr/>
        </p:nvSpPr>
        <p:spPr>
          <a:xfrm>
            <a:off x="3104949" y="377862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筛选活动</a:t>
            </a:r>
          </a:p>
        </p:txBody>
      </p:sp>
      <p:sp>
        <p:nvSpPr>
          <p:cNvPr id="41" name="矩形: 剪去单角 40">
            <a:extLst>
              <a:ext uri="{FF2B5EF4-FFF2-40B4-BE49-F238E27FC236}">
                <a16:creationId xmlns:a16="http://schemas.microsoft.com/office/drawing/2014/main" id="{BA10EA4B-24EC-4212-B1BF-539D7B3328E0}"/>
              </a:ext>
            </a:extLst>
          </p:cNvPr>
          <p:cNvSpPr/>
          <p:nvPr/>
        </p:nvSpPr>
        <p:spPr>
          <a:xfrm>
            <a:off x="4908987" y="260441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查看详情</a:t>
            </a:r>
          </a:p>
        </p:txBody>
      </p:sp>
      <p:sp>
        <p:nvSpPr>
          <p:cNvPr id="42" name="矩形: 剪去单角 41">
            <a:extLst>
              <a:ext uri="{FF2B5EF4-FFF2-40B4-BE49-F238E27FC236}">
                <a16:creationId xmlns:a16="http://schemas.microsoft.com/office/drawing/2014/main" id="{A9A33446-DD38-4B14-9DFC-D476129069CB}"/>
              </a:ext>
            </a:extLst>
          </p:cNvPr>
          <p:cNvSpPr/>
          <p:nvPr/>
        </p:nvSpPr>
        <p:spPr>
          <a:xfrm>
            <a:off x="12193130" y="2573604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取消报名</a:t>
            </a:r>
          </a:p>
        </p:txBody>
      </p:sp>
      <p:sp>
        <p:nvSpPr>
          <p:cNvPr id="43" name="矩形: 剪去单角 42">
            <a:extLst>
              <a:ext uri="{FF2B5EF4-FFF2-40B4-BE49-F238E27FC236}">
                <a16:creationId xmlns:a16="http://schemas.microsoft.com/office/drawing/2014/main" id="{B1E367ED-1E9E-4EC4-ABEA-2533679E1B98}"/>
              </a:ext>
            </a:extLst>
          </p:cNvPr>
          <p:cNvSpPr/>
          <p:nvPr/>
        </p:nvSpPr>
        <p:spPr>
          <a:xfrm>
            <a:off x="14332934" y="625034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44" name="矩形: 剪去单角 43">
            <a:extLst>
              <a:ext uri="{FF2B5EF4-FFF2-40B4-BE49-F238E27FC236}">
                <a16:creationId xmlns:a16="http://schemas.microsoft.com/office/drawing/2014/main" id="{D5753681-111D-4BAA-BCFB-EEFD2BB8D486}"/>
              </a:ext>
            </a:extLst>
          </p:cNvPr>
          <p:cNvSpPr/>
          <p:nvPr/>
        </p:nvSpPr>
        <p:spPr>
          <a:xfrm>
            <a:off x="16110933" y="625034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45" name="矩形: 剪去单角 44">
            <a:extLst>
              <a:ext uri="{FF2B5EF4-FFF2-40B4-BE49-F238E27FC236}">
                <a16:creationId xmlns:a16="http://schemas.microsoft.com/office/drawing/2014/main" id="{9FFFFF4B-3ED5-4641-9A3E-C490E1FF46DE}"/>
              </a:ext>
            </a:extLst>
          </p:cNvPr>
          <p:cNvSpPr/>
          <p:nvPr/>
        </p:nvSpPr>
        <p:spPr>
          <a:xfrm>
            <a:off x="14332934" y="729494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46" name="矩形: 剪去单角 45">
            <a:extLst>
              <a:ext uri="{FF2B5EF4-FFF2-40B4-BE49-F238E27FC236}">
                <a16:creationId xmlns:a16="http://schemas.microsoft.com/office/drawing/2014/main" id="{0B139394-507F-4D8B-8E57-C7B3401735CD}"/>
              </a:ext>
            </a:extLst>
          </p:cNvPr>
          <p:cNvSpPr/>
          <p:nvPr/>
        </p:nvSpPr>
        <p:spPr>
          <a:xfrm>
            <a:off x="14332934" y="500844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48" name="矩形: 剪去单角 47">
            <a:extLst>
              <a:ext uri="{FF2B5EF4-FFF2-40B4-BE49-F238E27FC236}">
                <a16:creationId xmlns:a16="http://schemas.microsoft.com/office/drawing/2014/main" id="{26FFAF44-869E-49DA-9F10-D8A39B7FFB99}"/>
              </a:ext>
            </a:extLst>
          </p:cNvPr>
          <p:cNvSpPr/>
          <p:nvPr/>
        </p:nvSpPr>
        <p:spPr>
          <a:xfrm>
            <a:off x="10076367" y="6250342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活动提醒</a:t>
            </a:r>
          </a:p>
        </p:txBody>
      </p:sp>
      <p:sp>
        <p:nvSpPr>
          <p:cNvPr id="49" name="矩形: 剪去单角 48">
            <a:extLst>
              <a:ext uri="{FF2B5EF4-FFF2-40B4-BE49-F238E27FC236}">
                <a16:creationId xmlns:a16="http://schemas.microsoft.com/office/drawing/2014/main" id="{84157B93-4C03-44F0-9F7A-F3E4715013A8}"/>
              </a:ext>
            </a:extLst>
          </p:cNvPr>
          <p:cNvSpPr/>
          <p:nvPr/>
        </p:nvSpPr>
        <p:spPr>
          <a:xfrm>
            <a:off x="10076366" y="729494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冲突提醒</a:t>
            </a:r>
          </a:p>
        </p:txBody>
      </p:sp>
      <p:sp>
        <p:nvSpPr>
          <p:cNvPr id="50" name="矩形: 剪去单角 49">
            <a:extLst>
              <a:ext uri="{FF2B5EF4-FFF2-40B4-BE49-F238E27FC236}">
                <a16:creationId xmlns:a16="http://schemas.microsoft.com/office/drawing/2014/main" id="{BCBEC9AD-F9D5-458D-B167-B1A9CCEF72B1}"/>
              </a:ext>
            </a:extLst>
          </p:cNvPr>
          <p:cNvSpPr/>
          <p:nvPr/>
        </p:nvSpPr>
        <p:spPr>
          <a:xfrm>
            <a:off x="6627717" y="3718286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聊天</a:t>
            </a:r>
          </a:p>
        </p:txBody>
      </p:sp>
      <p:sp>
        <p:nvSpPr>
          <p:cNvPr id="51" name="矩形: 剪去单角 50">
            <a:extLst>
              <a:ext uri="{FF2B5EF4-FFF2-40B4-BE49-F238E27FC236}">
                <a16:creationId xmlns:a16="http://schemas.microsoft.com/office/drawing/2014/main" id="{804798E2-9471-4323-8088-3E155E7D8DF2}"/>
              </a:ext>
            </a:extLst>
          </p:cNvPr>
          <p:cNvSpPr/>
          <p:nvPr/>
        </p:nvSpPr>
        <p:spPr>
          <a:xfrm>
            <a:off x="6627717" y="481309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&amp;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取匿</a:t>
            </a:r>
          </a:p>
        </p:txBody>
      </p:sp>
      <p:sp>
        <p:nvSpPr>
          <p:cNvPr id="52" name="矩形: 剪去单角 51">
            <a:extLst>
              <a:ext uri="{FF2B5EF4-FFF2-40B4-BE49-F238E27FC236}">
                <a16:creationId xmlns:a16="http://schemas.microsoft.com/office/drawing/2014/main" id="{F4096B39-02C8-4968-B67E-3DA31A5CC236}"/>
              </a:ext>
            </a:extLst>
          </p:cNvPr>
          <p:cNvSpPr/>
          <p:nvPr/>
        </p:nvSpPr>
        <p:spPr>
          <a:xfrm>
            <a:off x="10076366" y="2609720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被动确认</a:t>
            </a:r>
          </a:p>
        </p:txBody>
      </p:sp>
      <p:sp>
        <p:nvSpPr>
          <p:cNvPr id="53" name="矩形: 剪去单角 52">
            <a:extLst>
              <a:ext uri="{FF2B5EF4-FFF2-40B4-BE49-F238E27FC236}">
                <a16:creationId xmlns:a16="http://schemas.microsoft.com/office/drawing/2014/main" id="{0600061E-97B5-46C9-A32C-4022A5E35631}"/>
              </a:ext>
            </a:extLst>
          </p:cNvPr>
          <p:cNvSpPr/>
          <p:nvPr/>
        </p:nvSpPr>
        <p:spPr>
          <a:xfrm>
            <a:off x="10076366" y="3850862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54" name="矩形: 剪去单角 53">
            <a:extLst>
              <a:ext uri="{FF2B5EF4-FFF2-40B4-BE49-F238E27FC236}">
                <a16:creationId xmlns:a16="http://schemas.microsoft.com/office/drawing/2014/main" id="{6623A066-7665-4D94-A2B4-3F98F6B4B45E}"/>
              </a:ext>
            </a:extLst>
          </p:cNvPr>
          <p:cNvSpPr/>
          <p:nvPr/>
        </p:nvSpPr>
        <p:spPr>
          <a:xfrm>
            <a:off x="6653169" y="260441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直接报名</a:t>
            </a:r>
          </a:p>
        </p:txBody>
      </p:sp>
      <p:sp>
        <p:nvSpPr>
          <p:cNvPr id="55" name="矩形: 剪去单角 54">
            <a:extLst>
              <a:ext uri="{FF2B5EF4-FFF2-40B4-BE49-F238E27FC236}">
                <a16:creationId xmlns:a16="http://schemas.microsoft.com/office/drawing/2014/main" id="{6A5FC4F2-3A02-4AD3-AE49-085910DD9860}"/>
              </a:ext>
            </a:extLst>
          </p:cNvPr>
          <p:cNvSpPr/>
          <p:nvPr/>
        </p:nvSpPr>
        <p:spPr>
          <a:xfrm>
            <a:off x="4908987" y="377862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留下痕迹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9BE6539-084D-44EC-840A-0D0A44F0A6D1}"/>
              </a:ext>
            </a:extLst>
          </p:cNvPr>
          <p:cNvCxnSpPr/>
          <p:nvPr/>
        </p:nvCxnSpPr>
        <p:spPr>
          <a:xfrm>
            <a:off x="700391" y="2393004"/>
            <a:ext cx="166342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0A6BB45E-B693-473B-B994-32464914F52A}"/>
              </a:ext>
            </a:extLst>
          </p:cNvPr>
          <p:cNvSpPr/>
          <p:nvPr/>
        </p:nvSpPr>
        <p:spPr>
          <a:xfrm>
            <a:off x="3104948" y="481309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最热活动</a:t>
            </a:r>
          </a:p>
        </p:txBody>
      </p:sp>
    </p:spTree>
    <p:extLst>
      <p:ext uri="{BB962C8B-B14F-4D97-AF65-F5344CB8AC3E}">
        <p14:creationId xmlns:p14="http://schemas.microsoft.com/office/powerpoint/2010/main" val="169698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146</Words>
  <Application>Microsoft Office PowerPoint</Application>
  <PresentationFormat>自定义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Kunda</dc:creator>
  <cp:lastModifiedBy>Yang Kunda</cp:lastModifiedBy>
  <cp:revision>20</cp:revision>
  <dcterms:created xsi:type="dcterms:W3CDTF">2021-10-17T05:12:52Z</dcterms:created>
  <dcterms:modified xsi:type="dcterms:W3CDTF">2021-11-03T13:35:27Z</dcterms:modified>
</cp:coreProperties>
</file>