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C108-EB89-4855-9A8E-2E05FA3474CD}" type="datetimeFigureOut">
              <a:rPr lang="lt-LT" smtClean="0"/>
              <a:t>2016-03-29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3DEF-1A89-4818-8D22-F0F7BC0BCC44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658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C108-EB89-4855-9A8E-2E05FA3474CD}" type="datetimeFigureOut">
              <a:rPr lang="lt-LT" smtClean="0"/>
              <a:t>2016-03-29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3DEF-1A89-4818-8D22-F0F7BC0BCC44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125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C108-EB89-4855-9A8E-2E05FA3474CD}" type="datetimeFigureOut">
              <a:rPr lang="lt-LT" smtClean="0"/>
              <a:t>2016-03-29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3DEF-1A89-4818-8D22-F0F7BC0BCC44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529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C108-EB89-4855-9A8E-2E05FA3474CD}" type="datetimeFigureOut">
              <a:rPr lang="lt-LT" smtClean="0"/>
              <a:t>2016-03-29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3DEF-1A89-4818-8D22-F0F7BC0BCC44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7963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C108-EB89-4855-9A8E-2E05FA3474CD}" type="datetimeFigureOut">
              <a:rPr lang="lt-LT" smtClean="0"/>
              <a:t>2016-03-29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3DEF-1A89-4818-8D22-F0F7BC0BCC44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4190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C108-EB89-4855-9A8E-2E05FA3474CD}" type="datetimeFigureOut">
              <a:rPr lang="lt-LT" smtClean="0"/>
              <a:t>2016-03-29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3DEF-1A89-4818-8D22-F0F7BC0BCC44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9579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C108-EB89-4855-9A8E-2E05FA3474CD}" type="datetimeFigureOut">
              <a:rPr lang="lt-LT" smtClean="0"/>
              <a:t>2016-03-29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3DEF-1A89-4818-8D22-F0F7BC0BCC44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778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C108-EB89-4855-9A8E-2E05FA3474CD}" type="datetimeFigureOut">
              <a:rPr lang="lt-LT" smtClean="0"/>
              <a:t>2016-03-29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3DEF-1A89-4818-8D22-F0F7BC0BCC44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688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C108-EB89-4855-9A8E-2E05FA3474CD}" type="datetimeFigureOut">
              <a:rPr lang="lt-LT" smtClean="0"/>
              <a:t>2016-03-29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3DEF-1A89-4818-8D22-F0F7BC0BCC44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8137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C108-EB89-4855-9A8E-2E05FA3474CD}" type="datetimeFigureOut">
              <a:rPr lang="lt-LT" smtClean="0"/>
              <a:t>2016-03-29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3DEF-1A89-4818-8D22-F0F7BC0BCC44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93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C108-EB89-4855-9A8E-2E05FA3474CD}" type="datetimeFigureOut">
              <a:rPr lang="lt-LT" smtClean="0"/>
              <a:t>2016-03-29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3DEF-1A89-4818-8D22-F0F7BC0BCC44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7009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C108-EB89-4855-9A8E-2E05FA3474CD}" type="datetimeFigureOut">
              <a:rPr lang="lt-LT" smtClean="0"/>
              <a:t>2016-03-29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3DEF-1A89-4818-8D22-F0F7BC0BCC44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9858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6578"/>
            <a:ext cx="9144000" cy="1265995"/>
          </a:xfrm>
        </p:spPr>
        <p:txBody>
          <a:bodyPr>
            <a:normAutofit/>
          </a:bodyPr>
          <a:lstStyle/>
          <a:p>
            <a:r>
              <a:rPr lang="es-ES" sz="4000" dirty="0"/>
              <a:t>DOCUMENTACIÓN DE LA MODIFICACIÓN DE LA SECCIÓN DE SOCIOS EN MOCKITO</a:t>
            </a:r>
            <a:endParaRPr lang="lt-L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087" y="2402005"/>
            <a:ext cx="9589826" cy="384866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b="1" dirty="0" smtClean="0"/>
              <a:t>Especificación de requisito: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Incluir la modificación de "Socios" en una ficha. </a:t>
            </a:r>
            <a:br>
              <a:rPr lang="es-ES" dirty="0" smtClean="0"/>
            </a:br>
            <a:r>
              <a:rPr lang="es-ES" dirty="0" smtClean="0"/>
              <a:t>Para ello se ha embebido la ventana en la interfaz donde se muestra la tabla.</a:t>
            </a:r>
          </a:p>
          <a:p>
            <a:pPr algn="l"/>
            <a:r>
              <a:rPr lang="lt-LT" b="1" dirty="0" err="1" smtClean="0"/>
              <a:t>Estrategia</a:t>
            </a:r>
            <a:r>
              <a:rPr lang="lt-LT" b="1" dirty="0" smtClean="0"/>
              <a:t> de </a:t>
            </a:r>
            <a:r>
              <a:rPr lang="lt-LT" b="1" dirty="0" err="1" smtClean="0"/>
              <a:t>solución</a:t>
            </a:r>
            <a:r>
              <a:rPr lang="lt-LT" b="1" dirty="0" smtClean="0"/>
              <a:t> </a:t>
            </a:r>
            <a:r>
              <a:rPr lang="lt-LT" b="1" dirty="0" err="1" smtClean="0"/>
              <a:t>usada</a:t>
            </a:r>
            <a:r>
              <a:rPr lang="lt-LT" b="1" dirty="0" smtClean="0"/>
              <a:t>: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dirty="0" smtClean="0"/>
              <a:t>Para </a:t>
            </a:r>
            <a:r>
              <a:rPr lang="lt-LT" dirty="0" err="1" smtClean="0"/>
              <a:t>implementar</a:t>
            </a:r>
            <a:r>
              <a:rPr lang="lt-LT" dirty="0" smtClean="0"/>
              <a:t> </a:t>
            </a:r>
            <a:r>
              <a:rPr lang="lt-LT" dirty="0" err="1" smtClean="0"/>
              <a:t>el</a:t>
            </a:r>
            <a:r>
              <a:rPr lang="lt-LT" dirty="0" smtClean="0"/>
              <a:t> </a:t>
            </a:r>
            <a:r>
              <a:rPr lang="lt-LT" dirty="0" err="1" smtClean="0"/>
              <a:t>código</a:t>
            </a:r>
            <a:r>
              <a:rPr lang="lt-LT" dirty="0" smtClean="0"/>
              <a:t>, </a:t>
            </a:r>
            <a:r>
              <a:rPr lang="lt-LT" dirty="0" err="1" smtClean="0"/>
              <a:t>se</a:t>
            </a:r>
            <a:r>
              <a:rPr lang="lt-LT" dirty="0" smtClean="0"/>
              <a:t> </a:t>
            </a:r>
            <a:r>
              <a:rPr lang="lt-LT" dirty="0" err="1" smtClean="0"/>
              <a:t>han</a:t>
            </a:r>
            <a:r>
              <a:rPr lang="lt-LT" dirty="0" smtClean="0"/>
              <a:t> </a:t>
            </a:r>
            <a:r>
              <a:rPr lang="lt-LT" dirty="0" err="1" smtClean="0"/>
              <a:t>modificado</a:t>
            </a:r>
            <a:r>
              <a:rPr lang="lt-LT" dirty="0" smtClean="0"/>
              <a:t> </a:t>
            </a:r>
            <a:r>
              <a:rPr lang="lt-LT" dirty="0" err="1" smtClean="0"/>
              <a:t>las</a:t>
            </a:r>
            <a:r>
              <a:rPr lang="lt-LT" dirty="0" smtClean="0"/>
              <a:t> </a:t>
            </a:r>
            <a:r>
              <a:rPr lang="lt-LT" dirty="0" err="1" smtClean="0"/>
              <a:t>siguientes</a:t>
            </a:r>
            <a:r>
              <a:rPr lang="lt-LT" dirty="0" smtClean="0"/>
              <a:t> </a:t>
            </a:r>
            <a:r>
              <a:rPr lang="lt-LT" dirty="0" err="1" smtClean="0"/>
              <a:t>clases</a:t>
            </a:r>
            <a:r>
              <a:rPr lang="lt-LT" dirty="0" smtClean="0"/>
              <a:t>:</a:t>
            </a:r>
            <a:br>
              <a:rPr lang="lt-LT" dirty="0" smtClean="0"/>
            </a:br>
            <a:r>
              <a:rPr lang="en-US" dirty="0" smtClean="0"/>
              <a:t>	</a:t>
            </a:r>
            <a:r>
              <a:rPr lang="lt-LT" dirty="0" smtClean="0"/>
              <a:t>1) Para </a:t>
            </a:r>
            <a:r>
              <a:rPr lang="lt-LT" dirty="0" err="1" smtClean="0"/>
              <a:t>la</a:t>
            </a:r>
            <a:r>
              <a:rPr lang="lt-LT" dirty="0" smtClean="0"/>
              <a:t> </a:t>
            </a:r>
            <a:r>
              <a:rPr lang="lt-LT" dirty="0" err="1" smtClean="0"/>
              <a:t>parte</a:t>
            </a:r>
            <a:r>
              <a:rPr lang="lt-LT" dirty="0" smtClean="0"/>
              <a:t> de </a:t>
            </a:r>
            <a:r>
              <a:rPr lang="lt-LT" dirty="0" err="1" smtClean="0"/>
              <a:t>funcionalidad</a:t>
            </a:r>
            <a:r>
              <a:rPr lang="lt-LT" dirty="0" smtClean="0"/>
              <a:t>:</a:t>
            </a:r>
            <a:br>
              <a:rPr lang="lt-LT" dirty="0" smtClean="0"/>
            </a:br>
            <a:r>
              <a:rPr lang="en-US" dirty="0" smtClean="0"/>
              <a:t>		</a:t>
            </a:r>
            <a:r>
              <a:rPr lang="lt-LT" i="1" dirty="0" smtClean="0"/>
              <a:t>CustomerManagmentController.java</a:t>
            </a:r>
            <a:br>
              <a:rPr lang="lt-LT" i="1" dirty="0" smtClean="0"/>
            </a:br>
            <a:r>
              <a:rPr lang="en-US" i="1" dirty="0" smtClean="0"/>
              <a:t>		</a:t>
            </a:r>
            <a:r>
              <a:rPr lang="lt-LT" i="1" dirty="0" smtClean="0"/>
              <a:t>CustomerManagmentView.java</a:t>
            </a:r>
            <a:br>
              <a:rPr lang="lt-LT" i="1" dirty="0" smtClean="0"/>
            </a:br>
            <a:r>
              <a:rPr lang="en-US" i="1" dirty="0" smtClean="0"/>
              <a:t>		</a:t>
            </a:r>
            <a:r>
              <a:rPr lang="lt-LT" i="1" dirty="0" smtClean="0"/>
              <a:t>CustomerDetailsController.java (</a:t>
            </a:r>
            <a:r>
              <a:rPr lang="lt-LT" i="1" dirty="0" err="1" smtClean="0"/>
              <a:t>se</a:t>
            </a:r>
            <a:r>
              <a:rPr lang="lt-LT" i="1" dirty="0" smtClean="0"/>
              <a:t> deja de </a:t>
            </a:r>
            <a:r>
              <a:rPr lang="lt-LT" i="1" dirty="0" err="1" smtClean="0"/>
              <a:t>usar</a:t>
            </a:r>
            <a:r>
              <a:rPr lang="lt-LT" i="1" dirty="0" smtClean="0"/>
              <a:t>) </a:t>
            </a:r>
            <a:br>
              <a:rPr lang="lt-LT" i="1" dirty="0" smtClean="0"/>
            </a:br>
            <a:r>
              <a:rPr lang="en-US" i="1" dirty="0" smtClean="0"/>
              <a:t>		</a:t>
            </a:r>
            <a:r>
              <a:rPr lang="lt-LT" i="1" dirty="0" smtClean="0"/>
              <a:t>CustomerDetailsView.java (</a:t>
            </a:r>
            <a:r>
              <a:rPr lang="lt-LT" i="1" dirty="0" err="1" smtClean="0"/>
              <a:t>se</a:t>
            </a:r>
            <a:r>
              <a:rPr lang="lt-LT" i="1" dirty="0" smtClean="0"/>
              <a:t> deja de </a:t>
            </a:r>
            <a:r>
              <a:rPr lang="lt-LT" i="1" dirty="0" err="1" smtClean="0"/>
              <a:t>usar</a:t>
            </a:r>
            <a:r>
              <a:rPr lang="lt-LT" i="1" dirty="0" smtClean="0"/>
              <a:t>)</a:t>
            </a:r>
            <a:br>
              <a:rPr lang="lt-LT" i="1" dirty="0" smtClean="0"/>
            </a:br>
            <a:r>
              <a:rPr lang="en-US" i="1" dirty="0" smtClean="0"/>
              <a:t>	</a:t>
            </a:r>
            <a:r>
              <a:rPr lang="lt-LT" dirty="0" smtClean="0"/>
              <a:t>2) Para </a:t>
            </a:r>
            <a:r>
              <a:rPr lang="lt-LT" dirty="0" err="1" smtClean="0"/>
              <a:t>la</a:t>
            </a:r>
            <a:r>
              <a:rPr lang="lt-LT" dirty="0" smtClean="0"/>
              <a:t> </a:t>
            </a:r>
            <a:r>
              <a:rPr lang="lt-LT" dirty="0" err="1" smtClean="0"/>
              <a:t>parte</a:t>
            </a:r>
            <a:r>
              <a:rPr lang="lt-LT" dirty="0" smtClean="0"/>
              <a:t> de </a:t>
            </a:r>
            <a:r>
              <a:rPr lang="lt-LT" dirty="0" err="1" smtClean="0"/>
              <a:t>pruebas</a:t>
            </a:r>
            <a:r>
              <a:rPr lang="lt-LT" dirty="0" smtClean="0"/>
              <a:t> </a:t>
            </a:r>
            <a:r>
              <a:rPr lang="lt-LT" dirty="0" err="1" smtClean="0"/>
              <a:t>unitarias</a:t>
            </a:r>
            <a:r>
              <a:rPr lang="lt-LT" dirty="0" smtClean="0"/>
              <a:t>:</a:t>
            </a:r>
            <a:br>
              <a:rPr lang="lt-LT" dirty="0" smtClean="0"/>
            </a:br>
            <a:r>
              <a:rPr lang="en-US" dirty="0" smtClean="0"/>
              <a:t>		</a:t>
            </a:r>
            <a:r>
              <a:rPr lang="lt-LT" i="1" dirty="0" smtClean="0"/>
              <a:t>CustomerDAOTest.java</a:t>
            </a:r>
            <a:br>
              <a:rPr lang="lt-LT" i="1" dirty="0" smtClean="0"/>
            </a:br>
            <a:r>
              <a:rPr lang="en-US" i="1" dirty="0" smtClean="0"/>
              <a:t>		</a:t>
            </a:r>
            <a:r>
              <a:rPr lang="lt-LT" i="1" dirty="0" smtClean="0"/>
              <a:t>CustomerTableModelTest.java</a:t>
            </a:r>
          </a:p>
          <a:p>
            <a:pPr algn="l"/>
            <a:endParaRPr lang="lt-LT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19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1069975"/>
          </a:xfrm>
        </p:spPr>
        <p:txBody>
          <a:bodyPr/>
          <a:lstStyle/>
          <a:p>
            <a:r>
              <a:rPr lang="es-ES" dirty="0"/>
              <a:t>Se </a:t>
            </a:r>
            <a:r>
              <a:rPr lang="es-ES" dirty="0" smtClean="0"/>
              <a:t>hace necesario incluir la librería hqsldb.jar, se comprueba</a:t>
            </a:r>
          </a:p>
          <a:p>
            <a:pPr lvl="1"/>
            <a:r>
              <a:rPr lang="es-ES" sz="1400" i="1" dirty="0" err="1" smtClean="0"/>
              <a:t>testInsert</a:t>
            </a:r>
            <a:r>
              <a:rPr lang="es-ES" sz="1400" i="1" dirty="0"/>
              <a:t>(), </a:t>
            </a:r>
            <a:r>
              <a:rPr lang="es-ES" sz="1400" i="1" dirty="0" err="1"/>
              <a:t>testUpdate</a:t>
            </a:r>
            <a:r>
              <a:rPr lang="es-ES" sz="1400" i="1" dirty="0"/>
              <a:t>(), </a:t>
            </a:r>
            <a:r>
              <a:rPr lang="es-ES" sz="1400" i="1" dirty="0" err="1"/>
              <a:t>testDelete</a:t>
            </a:r>
            <a:r>
              <a:rPr lang="es-ES" sz="1400" i="1" dirty="0"/>
              <a:t>(), </a:t>
            </a:r>
            <a:r>
              <a:rPr lang="es-ES" sz="1400" i="1" dirty="0" err="1"/>
              <a:t>testFindAll</a:t>
            </a:r>
            <a:r>
              <a:rPr lang="es-ES" sz="1400" i="1" dirty="0"/>
              <a:t>(), </a:t>
            </a:r>
            <a:r>
              <a:rPr lang="es-ES" sz="1400" i="1" dirty="0" err="1"/>
              <a:t>testFindByPrimaryKey</a:t>
            </a:r>
            <a:r>
              <a:rPr lang="es-ES" sz="1400" i="1" dirty="0"/>
              <a:t>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92" y="2527300"/>
            <a:ext cx="6242415" cy="38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INTERNACIONALIZACIÓN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exigido como requisito de la aplicación, la inclusión del idioma francés a la aplicación.</a:t>
            </a:r>
          </a:p>
          <a:p>
            <a:r>
              <a:rPr lang="es-ES" dirty="0" smtClean="0"/>
              <a:t>Los pasos necesarios para llevar a cabo esta tarea son cinco:</a:t>
            </a:r>
          </a:p>
          <a:p>
            <a:pPr lvl="1"/>
            <a:r>
              <a:rPr lang="es-ES" dirty="0" smtClean="0"/>
              <a:t>Crear el archivo </a:t>
            </a:r>
            <a:r>
              <a:rPr lang="es-ES" i="1" dirty="0" smtClean="0"/>
              <a:t>“.</a:t>
            </a:r>
            <a:r>
              <a:rPr lang="es-ES" i="1" dirty="0" err="1" smtClean="0"/>
              <a:t>properties</a:t>
            </a:r>
            <a:r>
              <a:rPr lang="es-ES" i="1" dirty="0" smtClean="0"/>
              <a:t>” </a:t>
            </a:r>
            <a:r>
              <a:rPr lang="es-ES" dirty="0" smtClean="0"/>
              <a:t>necesario</a:t>
            </a:r>
          </a:p>
          <a:p>
            <a:pPr lvl="1"/>
            <a:r>
              <a:rPr lang="es-ES" dirty="0" smtClean="0"/>
              <a:t>Crear la opción en el menú</a:t>
            </a:r>
          </a:p>
          <a:p>
            <a:pPr lvl="1"/>
            <a:r>
              <a:rPr lang="es-ES" dirty="0" smtClean="0"/>
              <a:t>Crear los eventos</a:t>
            </a:r>
          </a:p>
          <a:p>
            <a:pPr lvl="1"/>
            <a:r>
              <a:rPr lang="es-ES" dirty="0" smtClean="0"/>
              <a:t>Desarrollar el código en la parte vista</a:t>
            </a:r>
          </a:p>
          <a:p>
            <a:pPr lvl="1"/>
            <a:r>
              <a:rPr lang="es-ES" dirty="0" smtClean="0"/>
              <a:t>Desarrollar el código en la parte controlador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48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ARCHIVO DE PROPIEDADES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3674"/>
            <a:ext cx="10515600" cy="56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AÑADIR AL MENÚ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367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AÑADIR EVENTOS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367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AÑADIR CÓDIGO VISTA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367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AÑADIR CÓDIGO CONTROLADOR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367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i="1" dirty="0"/>
              <a:t>CustomerManagmentView.java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0011"/>
          </a:xfrm>
        </p:spPr>
        <p:txBody>
          <a:bodyPr/>
          <a:lstStyle/>
          <a:p>
            <a:r>
              <a:rPr lang="es-ES" dirty="0" smtClean="0"/>
              <a:t>Se han copiado mediante el editor gráfico de swing todos los campos necesarios desde la clase </a:t>
            </a:r>
            <a:r>
              <a:rPr lang="lt-LT" i="1" dirty="0"/>
              <a:t>CustomerDetailsView.java </a:t>
            </a:r>
            <a:r>
              <a:rPr lang="es-ES" dirty="0" smtClean="0"/>
              <a:t>a </a:t>
            </a:r>
            <a:r>
              <a:rPr lang="lt-LT" i="1" dirty="0"/>
              <a:t>CustomerManagmentView.java</a:t>
            </a:r>
            <a:endParaRPr lang="es-ES" dirty="0"/>
          </a:p>
          <a:p>
            <a:r>
              <a:rPr lang="es-ES" dirty="0" smtClean="0"/>
              <a:t>Se ha editado el </a:t>
            </a:r>
            <a:r>
              <a:rPr lang="es-ES" dirty="0" err="1" smtClean="0"/>
              <a:t>gridbaglayout</a:t>
            </a:r>
            <a:r>
              <a:rPr lang="es-ES" dirty="0" smtClean="0"/>
              <a:t> para intentar recolocar los elementos de manera que sean accesibles por el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09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lt-LT" i="1" dirty="0"/>
              <a:t>CustomerManagmentView.java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367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lt-LT" i="1" dirty="0"/>
              <a:t>CustomerManagmentController.java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2675"/>
          </a:xfrm>
        </p:spPr>
        <p:txBody>
          <a:bodyPr>
            <a:normAutofit/>
          </a:bodyPr>
          <a:lstStyle/>
          <a:p>
            <a:r>
              <a:rPr lang="es-ES" dirty="0" smtClean="0"/>
              <a:t>Se han copiado todas las funcionalidades desde </a:t>
            </a:r>
            <a:r>
              <a:rPr lang="lt-LT" i="1" dirty="0" smtClean="0"/>
              <a:t>CustomerDetailsController.java</a:t>
            </a:r>
            <a:r>
              <a:rPr lang="es-ES" i="1" dirty="0" smtClean="0"/>
              <a:t> </a:t>
            </a:r>
            <a:r>
              <a:rPr lang="es-ES" dirty="0" smtClean="0"/>
              <a:t>a </a:t>
            </a:r>
            <a:r>
              <a:rPr lang="lt-LT" i="1" dirty="0" smtClean="0"/>
              <a:t>CustomerManagmentController.java</a:t>
            </a:r>
            <a:endParaRPr lang="es-ES" i="1" dirty="0" smtClean="0"/>
          </a:p>
          <a:p>
            <a:r>
              <a:rPr lang="es-ES" dirty="0" smtClean="0"/>
              <a:t>Se han  debido retocar algunos aspectos de estas funcionalidades de cara a que sean coherentes con la nueva situación, así como con los nuevos requisitos de la aplicación.</a:t>
            </a:r>
          </a:p>
          <a:p>
            <a:r>
              <a:rPr lang="es-ES" dirty="0" smtClean="0"/>
              <a:t>Se destacan a continuación los cambios más relevantes de este proceso.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90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lt-LT" i="1" dirty="0"/>
              <a:t>CustomerManagmentController.java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199" y="1239549"/>
            <a:ext cx="10515600" cy="993775"/>
          </a:xfrm>
        </p:spPr>
        <p:txBody>
          <a:bodyPr>
            <a:normAutofit/>
          </a:bodyPr>
          <a:lstStyle/>
          <a:p>
            <a:r>
              <a:rPr lang="es-ES" dirty="0" smtClean="0"/>
              <a:t>Cambio de nombre en </a:t>
            </a:r>
            <a:r>
              <a:rPr lang="es-ES" dirty="0"/>
              <a:t>la variable </a:t>
            </a:r>
            <a:r>
              <a:rPr lang="es-ES" b="1" i="1" dirty="0" err="1"/>
              <a:t>private</a:t>
            </a:r>
            <a:r>
              <a:rPr lang="es-ES" b="1" i="1" dirty="0"/>
              <a:t> </a:t>
            </a:r>
            <a:r>
              <a:rPr lang="es-ES" b="1" i="1" dirty="0" err="1"/>
              <a:t>CustomerDTO</a:t>
            </a:r>
            <a:r>
              <a:rPr lang="es-ES" b="1" i="1" dirty="0"/>
              <a:t> </a:t>
            </a:r>
            <a:r>
              <a:rPr lang="es-ES" b="1" i="1" dirty="0" err="1" smtClean="0"/>
              <a:t>modelDTO</a:t>
            </a:r>
            <a:r>
              <a:rPr lang="es-ES" b="1" i="1" dirty="0" smtClean="0"/>
              <a:t> </a:t>
            </a:r>
            <a:r>
              <a:rPr lang="es-ES" dirty="0" smtClean="0"/>
              <a:t>para evitar </a:t>
            </a:r>
            <a:r>
              <a:rPr lang="es-ES" dirty="0"/>
              <a:t>su coincidencia con </a:t>
            </a:r>
            <a:r>
              <a:rPr lang="es-ES" b="1" i="1" dirty="0" err="1"/>
              <a:t>private</a:t>
            </a:r>
            <a:r>
              <a:rPr lang="es-ES" b="1" i="1" dirty="0"/>
              <a:t> final </a:t>
            </a:r>
            <a:r>
              <a:rPr lang="es-ES" b="1" i="1" dirty="0" err="1" smtClean="0"/>
              <a:t>CustomersTableModel</a:t>
            </a:r>
            <a:r>
              <a:rPr lang="es-ES" b="1" i="1" dirty="0" smtClean="0"/>
              <a:t> </a:t>
            </a:r>
            <a:r>
              <a:rPr lang="es-ES" b="1" i="1" dirty="0" err="1" smtClean="0"/>
              <a:t>model</a:t>
            </a:r>
            <a:endParaRPr lang="es-ES" b="1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72" y="2489199"/>
            <a:ext cx="754485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lt-LT" i="1" dirty="0"/>
              <a:t>CustomerManagmentController.java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199" y="1239549"/>
            <a:ext cx="10515600" cy="993775"/>
          </a:xfrm>
        </p:spPr>
        <p:txBody>
          <a:bodyPr>
            <a:normAutofit/>
          </a:bodyPr>
          <a:lstStyle/>
          <a:p>
            <a:r>
              <a:rPr lang="es-ES" dirty="0" smtClean="0"/>
              <a:t>Añadir los eventos para los dos nuevos botones</a:t>
            </a:r>
            <a:endParaRPr lang="es-ES" b="1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38" y="2233324"/>
            <a:ext cx="7453662" cy="40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lt-LT" i="1" dirty="0"/>
              <a:t>CustomerManagmentController.java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199" y="1239549"/>
            <a:ext cx="10515600" cy="993775"/>
          </a:xfrm>
        </p:spPr>
        <p:txBody>
          <a:bodyPr>
            <a:normAutofit/>
          </a:bodyPr>
          <a:lstStyle/>
          <a:p>
            <a:r>
              <a:rPr lang="es-ES" dirty="0" smtClean="0"/>
              <a:t>Controlar que no se intente editar un cliente si no se ha seleccionado ninguno previamente de la lista</a:t>
            </a:r>
            <a:endParaRPr lang="es-ES" b="1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93" y="2322224"/>
            <a:ext cx="9685212" cy="40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Unitarias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</a:t>
            </a:r>
            <a:r>
              <a:rPr lang="es-ES" dirty="0" smtClean="0"/>
              <a:t>van a realizar dos pruebas unitarias, una sobre la tabla que gestiona los clientes, mediante </a:t>
            </a:r>
            <a:r>
              <a:rPr lang="es-ES" dirty="0" err="1" smtClean="0"/>
              <a:t>mockito</a:t>
            </a:r>
            <a:r>
              <a:rPr lang="es-ES" dirty="0" smtClean="0"/>
              <a:t> y otra sobre el acceso y gestión de los clientes en la BBDD mediante </a:t>
            </a:r>
            <a:r>
              <a:rPr lang="es-ES" dirty="0" err="1" smtClean="0"/>
              <a:t>Junit</a:t>
            </a:r>
            <a:endParaRPr lang="es-ES" dirty="0" smtClean="0"/>
          </a:p>
          <a:p>
            <a:r>
              <a:rPr lang="es-ES" dirty="0" smtClean="0"/>
              <a:t>Ambas se pruebas se encuentran ya hechas, por el anterior programador de la biblioteca, sin embargo, hay muchas cosas que no funcionan correctamente, se procede a su depuración.</a:t>
            </a:r>
          </a:p>
          <a:p>
            <a:r>
              <a:rPr lang="es-ES" dirty="0" smtClean="0"/>
              <a:t>En la prueba </a:t>
            </a:r>
            <a:r>
              <a:rPr lang="es-ES" dirty="0" err="1" smtClean="0"/>
              <a:t>mockito</a:t>
            </a:r>
            <a:r>
              <a:rPr lang="es-ES" dirty="0" smtClean="0"/>
              <a:t>, se obtienen 12 test perfectamente funcionales.</a:t>
            </a:r>
          </a:p>
          <a:p>
            <a:r>
              <a:rPr lang="es-ES" dirty="0" smtClean="0"/>
              <a:t>En </a:t>
            </a:r>
            <a:r>
              <a:rPr lang="es-ES" dirty="0" err="1" smtClean="0"/>
              <a:t>JUnit</a:t>
            </a:r>
            <a:r>
              <a:rPr lang="es-ES" dirty="0" smtClean="0"/>
              <a:t> se incluye la librería hqsldb.jar, retoques menores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48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MOCKITO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1069975"/>
          </a:xfrm>
        </p:spPr>
        <p:txBody>
          <a:bodyPr/>
          <a:lstStyle/>
          <a:p>
            <a:r>
              <a:rPr lang="es-ES" dirty="0"/>
              <a:t>Se </a:t>
            </a:r>
            <a:r>
              <a:rPr lang="es-ES" dirty="0" smtClean="0"/>
              <a:t>comprueba:</a:t>
            </a:r>
          </a:p>
          <a:p>
            <a:pPr lvl="1"/>
            <a:r>
              <a:rPr lang="es-ES" sz="1400" i="1" dirty="0" err="1"/>
              <a:t>testGetRowCount</a:t>
            </a:r>
            <a:r>
              <a:rPr lang="es-ES" sz="1400" i="1" dirty="0"/>
              <a:t>(), </a:t>
            </a:r>
            <a:r>
              <a:rPr lang="es-ES" sz="1400" i="1" dirty="0" err="1"/>
              <a:t>testGetColumnCount</a:t>
            </a:r>
            <a:r>
              <a:rPr lang="es-ES" sz="1400" i="1" dirty="0"/>
              <a:t>(), </a:t>
            </a:r>
            <a:r>
              <a:rPr lang="es-ES" sz="1400" i="1" dirty="0" err="1"/>
              <a:t>testIsCellEditable</a:t>
            </a:r>
            <a:r>
              <a:rPr lang="es-ES" sz="1400" i="1" dirty="0"/>
              <a:t>(), </a:t>
            </a:r>
            <a:r>
              <a:rPr lang="es-ES" sz="1400" i="1" dirty="0" err="1"/>
              <a:t>testGetColumnClass</a:t>
            </a:r>
            <a:r>
              <a:rPr lang="es-ES" sz="1400" i="1" dirty="0"/>
              <a:t>(), </a:t>
            </a:r>
            <a:r>
              <a:rPr lang="es-ES" sz="1400" i="1" dirty="0" err="1"/>
              <a:t>testGetColumnName</a:t>
            </a:r>
            <a:r>
              <a:rPr lang="es-ES" sz="1400" i="1" dirty="0"/>
              <a:t>(), </a:t>
            </a:r>
            <a:r>
              <a:rPr lang="es-ES" sz="1400" i="1" dirty="0" err="1"/>
              <a:t>testGetValueAt</a:t>
            </a:r>
            <a:r>
              <a:rPr lang="es-ES" sz="1400" i="1" dirty="0"/>
              <a:t>(), </a:t>
            </a:r>
            <a:r>
              <a:rPr lang="es-ES" sz="1400" i="1" dirty="0" err="1"/>
              <a:t>testSetValueAt</a:t>
            </a:r>
            <a:r>
              <a:rPr lang="es-ES" sz="1400" i="1" dirty="0"/>
              <a:t>(), </a:t>
            </a:r>
            <a:r>
              <a:rPr lang="es-ES" sz="1400" i="1" dirty="0" err="1"/>
              <a:t>testGetCustomerAt</a:t>
            </a:r>
            <a:r>
              <a:rPr lang="es-ES" sz="1400" i="1" dirty="0"/>
              <a:t>(), </a:t>
            </a:r>
            <a:r>
              <a:rPr lang="es-ES" sz="1400" i="1" dirty="0" err="1"/>
              <a:t>testSetCustomerAt</a:t>
            </a:r>
            <a:r>
              <a:rPr lang="es-ES" sz="1400" i="1" dirty="0"/>
              <a:t>(), </a:t>
            </a:r>
            <a:r>
              <a:rPr lang="es-ES" sz="1400" i="1" dirty="0" err="1"/>
              <a:t>testAddCustomer</a:t>
            </a:r>
            <a:r>
              <a:rPr lang="es-ES" sz="1400" i="1" dirty="0"/>
              <a:t>(), </a:t>
            </a:r>
            <a:r>
              <a:rPr lang="es-ES" sz="1400" i="1" dirty="0" err="1"/>
              <a:t>testRemoveCustomer</a:t>
            </a:r>
            <a:r>
              <a:rPr lang="es-ES" sz="1400" i="1" dirty="0"/>
              <a:t>(), </a:t>
            </a:r>
            <a:r>
              <a:rPr lang="es-ES" sz="1400" i="1" dirty="0" err="1"/>
              <a:t>testDeleteSelectedCustomers</a:t>
            </a:r>
            <a:r>
              <a:rPr lang="es-ES" sz="1400" i="1" dirty="0"/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81" y="2782888"/>
            <a:ext cx="6804837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370</Words>
  <Application>Microsoft Office PowerPoint</Application>
  <PresentationFormat>Panorámica</PresentationFormat>
  <Paragraphs>41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DOCUMENTACIÓN DE LA MODIFICACIÓN DE LA SECCIÓN DE SOCIOS EN MOCKITO</vt:lpstr>
      <vt:lpstr>CustomerManagmentView.java</vt:lpstr>
      <vt:lpstr>CustomerManagmentView.java</vt:lpstr>
      <vt:lpstr>CustomerManagmentController.java</vt:lpstr>
      <vt:lpstr>CustomerManagmentController.java</vt:lpstr>
      <vt:lpstr>CustomerManagmentController.java</vt:lpstr>
      <vt:lpstr>CustomerManagmentController.java</vt:lpstr>
      <vt:lpstr>Pruebas Unitarias</vt:lpstr>
      <vt:lpstr>MOCKITO</vt:lpstr>
      <vt:lpstr>JUnit</vt:lpstr>
      <vt:lpstr>INTERNACIONALIZACIÓN</vt:lpstr>
      <vt:lpstr>ARCHIVO DE PROPIEDADES</vt:lpstr>
      <vt:lpstr>AÑADIR AL MENÚ</vt:lpstr>
      <vt:lpstr>AÑADIR EVENTOS</vt:lpstr>
      <vt:lpstr>AÑADIR CÓDIGO VISTA</vt:lpstr>
      <vt:lpstr>AÑADIR CÓDIGO CONTROLADOR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Akvile D</dc:creator>
  <cp:lastModifiedBy>. .</cp:lastModifiedBy>
  <cp:revision>18</cp:revision>
  <dcterms:created xsi:type="dcterms:W3CDTF">2016-03-28T17:13:25Z</dcterms:created>
  <dcterms:modified xsi:type="dcterms:W3CDTF">2016-03-29T09:21:51Z</dcterms:modified>
</cp:coreProperties>
</file>