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905692"/>
            <a:ext cx="7766936" cy="3222172"/>
          </a:xfrm>
        </p:spPr>
        <p:txBody>
          <a:bodyPr/>
          <a:lstStyle/>
          <a:p>
            <a:r>
              <a:rPr lang="es-ES" b="1" dirty="0" smtClean="0"/>
              <a:t>IMPLEMENTAR CONEXIÓN A BASES DE DATOS ORACLE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6719" y="6008914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Alberto Gómez González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26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34" y="2551611"/>
            <a:ext cx="8596668" cy="1320800"/>
          </a:xfrm>
        </p:spPr>
        <p:txBody>
          <a:bodyPr>
            <a:normAutofit/>
          </a:bodyPr>
          <a:lstStyle/>
          <a:p>
            <a:pPr lvl="0"/>
            <a:r>
              <a:rPr lang="es-ES" sz="3200" b="1" dirty="0" smtClean="0"/>
              <a:t>Estrategia de solución usada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734" y="3344091"/>
            <a:ext cx="8596668" cy="2923765"/>
          </a:xfrm>
        </p:spPr>
        <p:txBody>
          <a:bodyPr/>
          <a:lstStyle/>
          <a:p>
            <a:r>
              <a:rPr lang="es-ES" dirty="0" smtClean="0"/>
              <a:t>Modificación de la lógica de conexión para permitir el uso de BD </a:t>
            </a:r>
            <a:r>
              <a:rPr lang="es-ES" i="1" dirty="0" smtClean="0"/>
              <a:t>Oracle</a:t>
            </a:r>
            <a:r>
              <a:rPr lang="es-ES" dirty="0" smtClean="0"/>
              <a:t>. Esto se podrá realizar mediante parametrización.</a:t>
            </a:r>
          </a:p>
          <a:p>
            <a:r>
              <a:rPr lang="es-ES" b="1" dirty="0" smtClean="0"/>
              <a:t>PROBLEMA</a:t>
            </a:r>
            <a:r>
              <a:rPr lang="es-ES" dirty="0" smtClean="0"/>
              <a:t>: El modo de generación de identificadores es diferente en </a:t>
            </a:r>
            <a:r>
              <a:rPr lang="es-ES" i="1" dirty="0" err="1" smtClean="0"/>
              <a:t>MySql</a:t>
            </a:r>
            <a:r>
              <a:rPr lang="es-ES" dirty="0" smtClean="0"/>
              <a:t> (autogenerado) y Oracle (uso de objetos SECUENCIA). </a:t>
            </a:r>
          </a:p>
          <a:p>
            <a:r>
              <a:rPr lang="es-ES" b="1" dirty="0" smtClean="0"/>
              <a:t>SOLUCION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Modificación de clases que implementan DAO, mediante extensión de las existentes, permitiendo de esta manera la inserción de registros.</a:t>
            </a:r>
          </a:p>
          <a:p>
            <a:pPr lvl="1"/>
            <a:r>
              <a:rPr lang="es-ES" dirty="0" smtClean="0"/>
              <a:t>Creación de un método estático que obtenga el valor de una secuencia.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 smtClean="0"/>
              <a:t>Especificación de requisito</a:t>
            </a:r>
            <a:endParaRPr lang="es-ES" sz="32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29734" y="1422400"/>
            <a:ext cx="8596668" cy="998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Posibilitar la conexión de la aplicación a bases de datos </a:t>
            </a:r>
            <a:r>
              <a:rPr lang="es-ES" i="1" dirty="0" smtClean="0"/>
              <a:t>Oracle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Revisión y modificación de clases con acceso a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0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Modificaciones realizadas sobre el código existente (I)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6879"/>
            <a:ext cx="8596668" cy="4334483"/>
          </a:xfrm>
        </p:spPr>
        <p:txBody>
          <a:bodyPr/>
          <a:lstStyle/>
          <a:p>
            <a:r>
              <a:rPr lang="es-ES" b="1" dirty="0"/>
              <a:t>Clase </a:t>
            </a:r>
            <a:r>
              <a:rPr lang="es-ES" b="1" i="1" dirty="0" err="1"/>
              <a:t>ConnectionManager</a:t>
            </a:r>
            <a:r>
              <a:rPr lang="es-ES" b="1" dirty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(</a:t>
            </a:r>
            <a:r>
              <a:rPr lang="es-ES" b="1" dirty="0" smtClean="0">
                <a:solidFill>
                  <a:srgbClr val="FF0000"/>
                </a:solidFill>
              </a:rPr>
              <a:t>MODIFICACIÓN</a:t>
            </a:r>
            <a:r>
              <a:rPr lang="es-ES" b="1" dirty="0" smtClean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Selección de método de conexión mediante paramento en fichero de configuración.</a:t>
            </a:r>
          </a:p>
          <a:p>
            <a:pPr lvl="1"/>
            <a:r>
              <a:rPr lang="es-ES" dirty="0" smtClean="0"/>
              <a:t>Ahora se permite </a:t>
            </a:r>
            <a:r>
              <a:rPr lang="es-ES" i="1" dirty="0" err="1" smtClean="0"/>
              <a:t>MySQL</a:t>
            </a:r>
            <a:r>
              <a:rPr lang="es-ES" dirty="0" smtClean="0"/>
              <a:t> u </a:t>
            </a:r>
            <a:r>
              <a:rPr lang="es-ES" i="1" dirty="0" smtClean="0"/>
              <a:t>Oracle</a:t>
            </a:r>
            <a:r>
              <a:rPr lang="es-ES" dirty="0" smtClean="0"/>
              <a:t> (</a:t>
            </a:r>
            <a:r>
              <a:rPr lang="es-ES" i="1" dirty="0" smtClean="0"/>
              <a:t>SID</a:t>
            </a:r>
            <a:r>
              <a:rPr lang="es-ES" dirty="0" smtClean="0"/>
              <a:t> o </a:t>
            </a:r>
            <a:r>
              <a:rPr lang="es-ES" i="1" dirty="0" err="1" smtClean="0"/>
              <a:t>Service</a:t>
            </a:r>
            <a:r>
              <a:rPr lang="es-ES" dirty="0" smtClean="0"/>
              <a:t> </a:t>
            </a:r>
            <a:r>
              <a:rPr lang="es-ES" i="1" dirty="0" err="1" smtClean="0"/>
              <a:t>Name</a:t>
            </a:r>
            <a:r>
              <a:rPr lang="es-ES" dirty="0" smtClean="0"/>
              <a:t>).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b="1" dirty="0"/>
              <a:t>Clase </a:t>
            </a:r>
            <a:r>
              <a:rPr lang="es-ES" b="1" i="1" dirty="0" err="1"/>
              <a:t>CustomersManagementController</a:t>
            </a:r>
            <a:r>
              <a:rPr lang="es-ES" b="1" dirty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(MODIFICACIÓN)</a:t>
            </a:r>
            <a:endParaRPr lang="es-ES" dirty="0" smtClean="0"/>
          </a:p>
          <a:p>
            <a:pPr lvl="1"/>
            <a:r>
              <a:rPr lang="es-ES" dirty="0" smtClean="0"/>
              <a:t>Instanciación de </a:t>
            </a:r>
            <a:r>
              <a:rPr lang="es-ES" i="1" dirty="0" err="1" smtClean="0"/>
              <a:t>ICustomersDAO</a:t>
            </a:r>
            <a:r>
              <a:rPr lang="es-ES" dirty="0" smtClean="0"/>
              <a:t> dependiendo del tipo de conexión.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b="1" dirty="0"/>
              <a:t>Clase </a:t>
            </a:r>
            <a:r>
              <a:rPr lang="es-ES" b="1" i="1" dirty="0" err="1"/>
              <a:t>BooksManagementController</a:t>
            </a:r>
            <a:r>
              <a:rPr lang="es-ES" b="1" dirty="0"/>
              <a:t> </a:t>
            </a:r>
            <a:r>
              <a:rPr lang="es-ES" b="1" dirty="0" smtClean="0"/>
              <a:t>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smtClean="0">
                <a:solidFill>
                  <a:srgbClr val="FF0000"/>
                </a:solidFill>
              </a:rPr>
              <a:t>MODIFICACIÓN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endParaRPr lang="es-ES" dirty="0"/>
          </a:p>
          <a:p>
            <a:pPr lvl="1"/>
            <a:r>
              <a:rPr lang="es-ES" dirty="0"/>
              <a:t>Instanciación de </a:t>
            </a:r>
            <a:r>
              <a:rPr lang="es-ES" i="1" dirty="0" err="1"/>
              <a:t>IBooksDAO</a:t>
            </a: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/>
              <a:t>dependiendo del tipo de conexión.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50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Modificaciones realizadas sobre el código existente (y II)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6879"/>
            <a:ext cx="8596668" cy="4334483"/>
          </a:xfrm>
        </p:spPr>
        <p:txBody>
          <a:bodyPr/>
          <a:lstStyle/>
          <a:p>
            <a:r>
              <a:rPr lang="es-ES" b="1" dirty="0"/>
              <a:t>Clase </a:t>
            </a:r>
            <a:r>
              <a:rPr lang="es-ES" b="1" i="1" dirty="0" err="1"/>
              <a:t>CustomersDAOImplOracle</a:t>
            </a:r>
            <a:r>
              <a:rPr lang="es-ES" b="1" dirty="0"/>
              <a:t> 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(CREACIÓN)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Sobre escritura del método </a:t>
            </a:r>
            <a:r>
              <a:rPr lang="es-ES" i="1" dirty="0" err="1" smtClean="0"/>
              <a:t>insert</a:t>
            </a:r>
            <a:r>
              <a:rPr lang="es-ES" dirty="0" smtClean="0"/>
              <a:t> para asignar el identificador del socio mediante consulta del valor de una secuencia.</a:t>
            </a:r>
          </a:p>
          <a:p>
            <a:pPr lvl="1"/>
            <a:endParaRPr lang="es-ES" sz="1200" dirty="0"/>
          </a:p>
          <a:p>
            <a:r>
              <a:rPr lang="es-ES" b="1" dirty="0"/>
              <a:t>Clase </a:t>
            </a:r>
            <a:r>
              <a:rPr lang="es-ES" b="1" i="1" dirty="0" err="1"/>
              <a:t>BooksDAOImplOracle</a:t>
            </a:r>
            <a:r>
              <a:rPr lang="es-ES" b="1" dirty="0"/>
              <a:t> 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(</a:t>
            </a:r>
            <a:r>
              <a:rPr lang="es-ES" b="1" dirty="0">
                <a:solidFill>
                  <a:srgbClr val="FF0000"/>
                </a:solidFill>
              </a:rPr>
              <a:t>CREACIÓN</a:t>
            </a:r>
            <a:r>
              <a:rPr lang="es-ES" b="1" dirty="0" smtClean="0">
                <a:solidFill>
                  <a:srgbClr val="FF0000"/>
                </a:solidFill>
              </a:rPr>
              <a:t>)</a:t>
            </a:r>
            <a:endParaRPr lang="es-ES" dirty="0"/>
          </a:p>
          <a:p>
            <a:pPr lvl="1"/>
            <a:r>
              <a:rPr lang="es-ES" dirty="0" smtClean="0"/>
              <a:t>Sobre escritura </a:t>
            </a:r>
            <a:r>
              <a:rPr lang="es-ES" dirty="0"/>
              <a:t>del método </a:t>
            </a:r>
            <a:r>
              <a:rPr lang="es-ES" i="1" dirty="0" err="1"/>
              <a:t>insert</a:t>
            </a:r>
            <a:r>
              <a:rPr lang="es-ES" dirty="0"/>
              <a:t> para asignar el identificador del </a:t>
            </a:r>
            <a:r>
              <a:rPr lang="es-ES" dirty="0" smtClean="0"/>
              <a:t>libro </a:t>
            </a:r>
            <a:r>
              <a:rPr lang="es-ES" dirty="0"/>
              <a:t>mediante consulta del valor de una secuencia.</a:t>
            </a:r>
          </a:p>
          <a:p>
            <a:pPr marL="457200" lvl="1" indent="0">
              <a:buNone/>
            </a:pPr>
            <a:endParaRPr lang="es-ES" sz="1200" dirty="0"/>
          </a:p>
          <a:p>
            <a:r>
              <a:rPr lang="es-ES" b="1" dirty="0"/>
              <a:t>Clase </a:t>
            </a:r>
            <a:r>
              <a:rPr lang="es-ES" b="1" i="1" dirty="0" err="1"/>
              <a:t>UtilsOracle</a:t>
            </a:r>
            <a:r>
              <a:rPr lang="es-ES" b="1" dirty="0"/>
              <a:t> </a:t>
            </a:r>
            <a:r>
              <a:rPr lang="es-ES" b="1" dirty="0" smtClean="0"/>
              <a:t>  </a:t>
            </a:r>
            <a:r>
              <a:rPr lang="es-ES" b="1" dirty="0" smtClean="0">
                <a:solidFill>
                  <a:srgbClr val="FF0000"/>
                </a:solidFill>
              </a:rPr>
              <a:t>(</a:t>
            </a:r>
            <a:r>
              <a:rPr lang="es-ES" b="1" dirty="0">
                <a:solidFill>
                  <a:srgbClr val="FF0000"/>
                </a:solidFill>
              </a:rPr>
              <a:t>CREACIÓN</a:t>
            </a:r>
            <a:r>
              <a:rPr lang="es-ES" b="1" dirty="0" smtClean="0">
                <a:solidFill>
                  <a:srgbClr val="FF0000"/>
                </a:solidFill>
              </a:rPr>
              <a:t>)</a:t>
            </a:r>
            <a:endParaRPr lang="es-ES" dirty="0"/>
          </a:p>
          <a:p>
            <a:pPr lvl="1"/>
            <a:r>
              <a:rPr lang="es-ES" dirty="0" smtClean="0"/>
              <a:t>Incluye un método estático que devuelve el valor (</a:t>
            </a:r>
            <a:r>
              <a:rPr lang="es-ES" i="1" dirty="0" smtClean="0"/>
              <a:t>NEXTVAL</a:t>
            </a:r>
            <a:r>
              <a:rPr lang="es-ES" dirty="0" smtClean="0"/>
              <a:t>) de una secuencia, a partir del nombre de la misma.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39960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272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IMPLEMENTAR CONEXIÓN A BASES DE DATOS ORACLE</vt:lpstr>
      <vt:lpstr>Estrategia de solución usada</vt:lpstr>
      <vt:lpstr>Modificaciones realizadas sobre el código existente (I)</vt:lpstr>
      <vt:lpstr>Modificaciones realizadas sobre el código existente (y 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INCLUSIÓN DE MENÚ CONTEXTUAL PARA CRUD SOBRE EL COMPONENTE DE SOCIOS</dc:title>
  <dc:creator>Alberto Gomez Gonzalez</dc:creator>
  <cp:lastModifiedBy>Alberto Gomez Gonzalez</cp:lastModifiedBy>
  <cp:revision>7</cp:revision>
  <dcterms:created xsi:type="dcterms:W3CDTF">2016-03-29T18:07:10Z</dcterms:created>
  <dcterms:modified xsi:type="dcterms:W3CDTF">2016-03-31T17:56:29Z</dcterms:modified>
</cp:coreProperties>
</file>