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905691"/>
            <a:ext cx="7766936" cy="4310743"/>
          </a:xfrm>
        </p:spPr>
        <p:txBody>
          <a:bodyPr/>
          <a:lstStyle/>
          <a:p>
            <a:r>
              <a:rPr lang="es-ES" b="1" dirty="0"/>
              <a:t>INCLUSIÓN DE MENÚ CONTEXTUAL PARA </a:t>
            </a:r>
            <a:r>
              <a:rPr lang="es-ES" b="1" dirty="0" smtClean="0"/>
              <a:t>CRUD </a:t>
            </a:r>
            <a:r>
              <a:rPr lang="es-ES" b="1" dirty="0"/>
              <a:t>SOBRE EL COMPONENTE DE </a:t>
            </a:r>
            <a:r>
              <a:rPr lang="es-ES" b="1" dirty="0" smtClean="0"/>
              <a:t>SOCIOS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26719" y="6008914"/>
            <a:ext cx="3013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Alberto Gómez González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32619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9734" y="3753394"/>
            <a:ext cx="8596668" cy="1320800"/>
          </a:xfrm>
        </p:spPr>
        <p:txBody>
          <a:bodyPr>
            <a:normAutofit/>
          </a:bodyPr>
          <a:lstStyle/>
          <a:p>
            <a:pPr lvl="0"/>
            <a:r>
              <a:rPr lang="es-ES" sz="3200" b="1" dirty="0" smtClean="0"/>
              <a:t>Estrategia de solución usada</a:t>
            </a:r>
            <a:endParaRPr lang="es-E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9734" y="4413794"/>
            <a:ext cx="8596668" cy="1854062"/>
          </a:xfrm>
        </p:spPr>
        <p:txBody>
          <a:bodyPr/>
          <a:lstStyle/>
          <a:p>
            <a:r>
              <a:rPr lang="es-ES" dirty="0" smtClean="0"/>
              <a:t>Reutilización del código del controlador, realizando las llamadas de la misma manera que lo hacen los elementos de la botonera.</a:t>
            </a:r>
          </a:p>
          <a:p>
            <a:r>
              <a:rPr lang="es-ES" dirty="0" smtClean="0"/>
              <a:t>Creación de los elementos necesarios y asociación con los métodos anteriormente comentados</a:t>
            </a: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200" b="1" dirty="0" smtClean="0"/>
              <a:t>Especificación de requisito</a:t>
            </a:r>
            <a:endParaRPr lang="es-ES" sz="3200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29734" y="1422400"/>
            <a:ext cx="8596668" cy="185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Inclusión de un menú contextual para la realización de la operaciones CRUD en el componente socios. Éstas serán:</a:t>
            </a:r>
          </a:p>
          <a:p>
            <a:pPr lvl="1"/>
            <a:r>
              <a:rPr lang="es-ES" dirty="0" smtClean="0"/>
              <a:t>Añadir</a:t>
            </a:r>
          </a:p>
          <a:p>
            <a:pPr lvl="1"/>
            <a:r>
              <a:rPr lang="es-ES" dirty="0" smtClean="0"/>
              <a:t>Editar</a:t>
            </a:r>
          </a:p>
          <a:p>
            <a:pPr lvl="1"/>
            <a:r>
              <a:rPr lang="es-ES" dirty="0" smtClean="0"/>
              <a:t>Eliminar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002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</p:spPr>
        <p:txBody>
          <a:bodyPr>
            <a:normAutofit fontScale="90000"/>
          </a:bodyPr>
          <a:lstStyle/>
          <a:p>
            <a:r>
              <a:rPr lang="es-ES" sz="3200" dirty="0" smtClean="0"/>
              <a:t>Modificaciones realizadas sobre el código existente</a:t>
            </a:r>
            <a:endParaRPr lang="es-E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06879"/>
            <a:ext cx="8596668" cy="4334483"/>
          </a:xfrm>
        </p:spPr>
        <p:txBody>
          <a:bodyPr/>
          <a:lstStyle/>
          <a:p>
            <a:r>
              <a:rPr lang="es-ES" b="1" dirty="0"/>
              <a:t>Clase </a:t>
            </a:r>
            <a:r>
              <a:rPr lang="es-ES" b="1" dirty="0" err="1" smtClean="0"/>
              <a:t>CustomerManagementView</a:t>
            </a:r>
            <a:r>
              <a:rPr lang="es-ES" b="1" dirty="0" smtClean="0"/>
              <a:t> </a:t>
            </a:r>
            <a:r>
              <a:rPr lang="es-ES" b="1" dirty="0">
                <a:solidFill>
                  <a:srgbClr val="FF0000"/>
                </a:solidFill>
              </a:rPr>
              <a:t>(MODIFICACIÓN)</a:t>
            </a:r>
            <a:endParaRPr lang="es-ES" dirty="0"/>
          </a:p>
          <a:p>
            <a:pPr lvl="1"/>
            <a:r>
              <a:rPr lang="es-ES" dirty="0" smtClean="0"/>
              <a:t>Creación de elemento </a:t>
            </a:r>
            <a:r>
              <a:rPr lang="es-ES" dirty="0" err="1" smtClean="0"/>
              <a:t>JPopMenu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Creación de ítems que conforman el menú.</a:t>
            </a:r>
          </a:p>
          <a:p>
            <a:pPr lvl="1"/>
            <a:r>
              <a:rPr lang="es-ES" dirty="0" smtClean="0"/>
              <a:t>Asociación de listeners a estos ítems.</a:t>
            </a:r>
          </a:p>
          <a:p>
            <a:pPr lvl="1"/>
            <a:endParaRPr lang="es-ES" dirty="0"/>
          </a:p>
          <a:p>
            <a:r>
              <a:rPr lang="es-ES" b="1" dirty="0"/>
              <a:t>Clase </a:t>
            </a:r>
            <a:r>
              <a:rPr lang="es-ES" b="1" dirty="0" err="1" smtClean="0"/>
              <a:t>CustomerManagementController</a:t>
            </a:r>
            <a:r>
              <a:rPr lang="es-ES" b="1" smtClean="0"/>
              <a:t> </a:t>
            </a:r>
            <a:r>
              <a:rPr lang="es-ES" b="1">
                <a:solidFill>
                  <a:srgbClr val="FF0000"/>
                </a:solidFill>
              </a:rPr>
              <a:t>(MODIFICACIÓN)</a:t>
            </a:r>
            <a:endParaRPr lang="es-ES" dirty="0"/>
          </a:p>
          <a:p>
            <a:pPr lvl="1"/>
            <a:r>
              <a:rPr lang="es-ES" dirty="0" smtClean="0"/>
              <a:t>Modificación de método de gestión de listeners</a:t>
            </a:r>
          </a:p>
        </p:txBody>
      </p:sp>
    </p:spTree>
    <p:extLst>
      <p:ext uri="{BB962C8B-B14F-4D97-AF65-F5344CB8AC3E}">
        <p14:creationId xmlns:p14="http://schemas.microsoft.com/office/powerpoint/2010/main" val="15502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Aspecto del menú contextual tras implementación del cambio</a:t>
            </a:r>
            <a:endParaRPr lang="es-ES" sz="3200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246" y="2142308"/>
            <a:ext cx="5097014" cy="247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00559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129</Words>
  <Application>Microsoft Office PowerPoint</Application>
  <PresentationFormat>Panorámica</PresentationFormat>
  <Paragraphs>19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</vt:lpstr>
      <vt:lpstr>INCLUSIÓN DE MENÚ CONTEXTUAL PARA CRUD SOBRE EL COMPONENTE DE SOCIOS</vt:lpstr>
      <vt:lpstr>Estrategia de solución usada</vt:lpstr>
      <vt:lpstr>Modificaciones realizadas sobre el código existente</vt:lpstr>
      <vt:lpstr>Aspecto del menú contextual tras implementación del cambio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INCLUSIÓN DE MENÚ CONTEXTUAL PARA CRUD SOBRE EL COMPONENTE DE SOCIOS</dc:title>
  <dc:creator>Alberto Gomez Gonzalez</dc:creator>
  <cp:lastModifiedBy>Alberto Gomez Gonzalez</cp:lastModifiedBy>
  <cp:revision>5</cp:revision>
  <dcterms:created xsi:type="dcterms:W3CDTF">2016-03-29T18:07:10Z</dcterms:created>
  <dcterms:modified xsi:type="dcterms:W3CDTF">2016-03-31T17:57:22Z</dcterms:modified>
</cp:coreProperties>
</file>