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5" r:id="rId5"/>
    <p:sldId id="259" r:id="rId6"/>
    <p:sldId id="260" r:id="rId7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00"/>
    <a:srgbClr val="6699FF"/>
    <a:srgbClr val="9999FF"/>
    <a:srgbClr val="003399"/>
    <a:srgbClr val="336699"/>
    <a:srgbClr val="008080"/>
    <a:srgbClr val="FF0000"/>
    <a:srgbClr val="9604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4579" autoAdjust="0"/>
  </p:normalViewPr>
  <p:slideViewPr>
    <p:cSldViewPr>
      <p:cViewPr varScale="1">
        <p:scale>
          <a:sx n="69" d="100"/>
          <a:sy n="69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2D261215-A2CC-4D47-A7EC-EDEF2662EE53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1FC2F62-C1E6-4F96-A73A-9127C2B6F7B3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E5D406-F594-4B51-BE28-9B1956314E6B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[Nombre del proyecto]</a:t>
            </a:r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07A514-E4F2-4AB5-868E-0587B548930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91A3E-6ECE-4F95-90FC-BEB2284AE3FE}" type="datetimeFigureOut">
              <a:rPr lang="es-ES" smtClean="0"/>
              <a:t>28/03/2016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311FBF-5A6F-4246-BF9F-DBC50A4733F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91A3E-6ECE-4F95-90FC-BEB2284AE3FE}" type="datetimeFigureOut">
              <a:rPr lang="es-ES" smtClean="0"/>
              <a:t>28/03/2016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083F5-7C9A-48BD-92B7-C23C9BE7E48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291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2291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0C6FCA-FFF8-45FB-B386-6619D0CEA41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91A3E-6ECE-4F95-90FC-BEB2284AE3FE}" type="datetimeFigureOut">
              <a:rPr lang="es-ES" smtClean="0"/>
              <a:t>28/03/2016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B0D0E8-44F7-4007-88B0-94C94CF18A9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91A3E-6ECE-4F95-90FC-BEB2284AE3FE}" type="datetimeFigureOut">
              <a:rPr lang="es-ES" smtClean="0"/>
              <a:t>28/03/2016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35C6CF-764B-4FE3-BC77-AE1862401F6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91A3E-6ECE-4F95-90FC-BEB2284AE3FE}" type="datetimeFigureOut">
              <a:rPr lang="es-ES" smtClean="0"/>
              <a:t>28/03/2016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D66D5-2F16-4AC0-85DA-33C10C7B5B3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91A3E-6ECE-4F95-90FC-BEB2284AE3FE}" type="datetimeFigureOut">
              <a:rPr lang="es-ES" smtClean="0"/>
              <a:t>28/03/2016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834EE1-3804-406C-AD61-04654137D01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91A3E-6ECE-4F95-90FC-BEB2284AE3FE}" type="datetimeFigureOut">
              <a:rPr lang="es-ES" smtClean="0"/>
              <a:t>28/03/2016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17FD57-A11E-45CC-B85B-BFB96876E97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91A3E-6ECE-4F95-90FC-BEB2284AE3FE}" type="datetimeFigureOut">
              <a:rPr lang="es-ES" smtClean="0"/>
              <a:t>28/03/2016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319E93-AEC7-4544-BEEE-224FBA43652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4F91A3E-6ECE-4F95-90FC-BEB2284AE3FE}" type="datetimeFigureOut">
              <a:rPr lang="es-ES" smtClean="0"/>
              <a:t>28/03/2016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29FBA-ED3F-40AB-8487-E4C4A9FCEC1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F91A3E-6ECE-4F95-90FC-BEB2284AE3FE}" type="datetimeFigureOut">
              <a:rPr lang="es-ES" smtClean="0"/>
              <a:t>28/03/2016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CAE6E4-9470-4240-9188-D478D09BCEC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4F91A3E-6ECE-4F95-90FC-BEB2284AE3FE}" type="datetimeFigureOut">
              <a:rPr lang="es-ES" smtClean="0"/>
              <a:t>28/03/2016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8CFFF4C-EC8E-4F2D-B567-67DCBCA7138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[Biblioteca </a:t>
            </a:r>
            <a:r>
              <a:rPr lang="es-ES_tradnl" dirty="0" err="1" smtClean="0"/>
              <a:t>Mockito</a:t>
            </a:r>
            <a:r>
              <a:rPr lang="es-ES_tradnl" dirty="0" smtClean="0"/>
              <a:t>]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 smtClean="0"/>
              <a:t>Informe Clases Libros</a:t>
            </a:r>
            <a:endParaRPr lang="es-ES_trad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88BCC23-376C-4CF2-B6E1-6858CC685851}" type="datetime1">
              <a:rPr lang="en-US"/>
              <a:pPr/>
              <a:t>3/28/2016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Mockito</a:t>
            </a:r>
            <a:r>
              <a:rPr lang="en-US" dirty="0" smtClean="0"/>
              <a:t> </a:t>
            </a:r>
            <a:r>
              <a:rPr lang="en-US" dirty="0" err="1" smtClean="0"/>
              <a:t>Libros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42A017AE-2D58-4247-971A-37E62D212945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683568" y="5661248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s-ES_tradnl" sz="3200" dirty="0" smtClean="0">
                <a:solidFill>
                  <a:srgbClr val="595841"/>
                </a:solidFill>
              </a:rPr>
              <a:t>Autor</a:t>
            </a:r>
            <a:r>
              <a:rPr lang="es-ES_tradnl" sz="3200" dirty="0">
                <a:solidFill>
                  <a:srgbClr val="595841"/>
                </a:solidFill>
              </a:rPr>
              <a:t>: </a:t>
            </a:r>
            <a:r>
              <a:rPr lang="es-ES_tradnl" sz="3200" dirty="0" smtClean="0">
                <a:solidFill>
                  <a:srgbClr val="595841"/>
                </a:solidFill>
              </a:rPr>
              <a:t>[Ignacio Cerezo]</a:t>
            </a:r>
            <a:endParaRPr lang="es-ES_tradnl" sz="3200" dirty="0">
              <a:solidFill>
                <a:srgbClr val="59584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281488"/>
          </a:xfrm>
        </p:spPr>
        <p:txBody>
          <a:bodyPr/>
          <a:lstStyle/>
          <a:p>
            <a:r>
              <a:rPr lang="es-ES_tradnl" dirty="0"/>
              <a:t>Objetivo </a:t>
            </a:r>
          </a:p>
          <a:p>
            <a:pPr lvl="1"/>
            <a:r>
              <a:rPr lang="es-ES_tradnl" sz="1800" dirty="0" smtClean="0"/>
              <a:t>Adecuar el proyecto Biblioteca-</a:t>
            </a:r>
            <a:r>
              <a:rPr lang="es-ES_tradnl" sz="1800" dirty="0" err="1" smtClean="0"/>
              <a:t>Mockito</a:t>
            </a:r>
            <a:r>
              <a:rPr lang="es-ES_tradnl" sz="1800" dirty="0" smtClean="0"/>
              <a:t> al MVC. En la parte de libros se pide asemejar toda la funcionalidad en una sola ficha respetando el modelo MVC.</a:t>
            </a:r>
            <a:endParaRPr lang="es-ES_tradnl" sz="1800" dirty="0"/>
          </a:p>
          <a:p>
            <a:pPr>
              <a:spcBef>
                <a:spcPct val="50000"/>
              </a:spcBef>
            </a:pPr>
            <a:r>
              <a:rPr lang="es-ES_tradnl" dirty="0" smtClean="0"/>
              <a:t>Resultado</a:t>
            </a:r>
          </a:p>
          <a:p>
            <a:pPr lvl="1"/>
            <a:r>
              <a:rPr lang="es-ES_tradnl" sz="1800" dirty="0" smtClean="0"/>
              <a:t>Para cumplir el objetivo, previamente se ha procedido a entender la funcionalidad existente, hemos adquirido el conocimiento de MVC para adecuar la practica a la funcionalidad requerida.</a:t>
            </a:r>
          </a:p>
          <a:p>
            <a:pPr lvl="1"/>
            <a:r>
              <a:rPr lang="es-ES_tradnl" sz="1800" dirty="0" smtClean="0"/>
              <a:t>Una vez adquirida los conocimientos hemos eliminado el paquete “</a:t>
            </a:r>
            <a:r>
              <a:rPr lang="es-ES" sz="1800" dirty="0" err="1" smtClean="0"/>
              <a:t>es.csc.biblioteca.books.gui</a:t>
            </a:r>
            <a:r>
              <a:rPr lang="es-ES" sz="1800" dirty="0" smtClean="0"/>
              <a:t>” la vista y el controlador de la parte Detalle asumiendo dicha funcionalidad en la pantalla principal.</a:t>
            </a:r>
            <a:endParaRPr lang="es-ES_tradnl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A320-F76E-40EB-B446-25B0BD0E900B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Introducción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Lógica Modificada.</a:t>
            </a:r>
          </a:p>
          <a:p>
            <a:endParaRPr lang="es-ES_tradnl" dirty="0"/>
          </a:p>
          <a:p>
            <a:r>
              <a:rPr lang="es-ES_tradnl" dirty="0" smtClean="0"/>
              <a:t>Lógica Añadida.</a:t>
            </a:r>
          </a:p>
          <a:p>
            <a:endParaRPr lang="es-ES_tradnl" dirty="0"/>
          </a:p>
          <a:p>
            <a:r>
              <a:rPr lang="es-ES_tradnl" dirty="0" smtClean="0"/>
              <a:t>Dificultades Encontradas.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4CDD-115B-49C8-A280-0C1984463452}" type="slidenum">
              <a:rPr lang="en-US"/>
              <a:pPr/>
              <a:t>3</a:t>
            </a:fld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Modificaciones Realizadas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2776"/>
            <a:ext cx="8610600" cy="4607024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Eliminación de Clases</a:t>
            </a:r>
            <a:endParaRPr lang="es-ES_tradnl" dirty="0"/>
          </a:p>
          <a:p>
            <a:pPr lvl="1"/>
            <a:r>
              <a:rPr lang="es-ES" sz="1400" dirty="0" smtClean="0"/>
              <a:t>BookDetailsController.java. </a:t>
            </a:r>
          </a:p>
          <a:p>
            <a:pPr lvl="1"/>
            <a:r>
              <a:rPr lang="es-ES" sz="1400" dirty="0" smtClean="0"/>
              <a:t>BookDetailsView.java.</a:t>
            </a:r>
            <a:endParaRPr lang="es-ES_tradnl" sz="1400" dirty="0"/>
          </a:p>
          <a:p>
            <a:pPr>
              <a:spcBef>
                <a:spcPct val="50000"/>
              </a:spcBef>
            </a:pPr>
            <a:r>
              <a:rPr lang="es-ES_tradnl" dirty="0" smtClean="0"/>
              <a:t>Modificación de Clases</a:t>
            </a:r>
          </a:p>
          <a:p>
            <a:pPr lvl="1"/>
            <a:r>
              <a:rPr lang="es-ES" sz="1400" b="1" dirty="0" err="1" smtClean="0"/>
              <a:t>BooksManagementController</a:t>
            </a:r>
            <a:r>
              <a:rPr lang="es-ES" sz="1400" dirty="0" smtClean="0"/>
              <a:t>.  Adquiere la funcionalidad de la clase eliminada </a:t>
            </a:r>
            <a:r>
              <a:rPr lang="es-ES" sz="1400" dirty="0" smtClean="0"/>
              <a:t>BookDetailsController.java</a:t>
            </a:r>
          </a:p>
          <a:p>
            <a:pPr lvl="1"/>
            <a:endParaRPr lang="es-ES" sz="1400" dirty="0" smtClean="0"/>
          </a:p>
          <a:p>
            <a:pPr lvl="3">
              <a:buFont typeface="Arial" pitchFamily="34" charset="0"/>
              <a:buChar char="•"/>
            </a:pPr>
            <a:r>
              <a:rPr lang="es-ES" sz="1300" dirty="0" err="1" smtClean="0"/>
              <a:t>actionPerformed</a:t>
            </a:r>
            <a:endParaRPr lang="es-ES" sz="1300" dirty="0" smtClean="0"/>
          </a:p>
          <a:p>
            <a:pPr lvl="3">
              <a:buFont typeface="Arial" pitchFamily="34" charset="0"/>
              <a:buChar char="•"/>
            </a:pPr>
            <a:r>
              <a:rPr lang="es-ES" sz="1300" dirty="0" err="1" smtClean="0"/>
              <a:t>getBook</a:t>
            </a:r>
            <a:endParaRPr lang="es-ES" sz="1300" dirty="0" smtClean="0"/>
          </a:p>
          <a:p>
            <a:pPr lvl="3">
              <a:buFont typeface="Arial" pitchFamily="34" charset="0"/>
              <a:buChar char="•"/>
            </a:pPr>
            <a:r>
              <a:rPr lang="es-ES" sz="1300" dirty="0" err="1" smtClean="0"/>
              <a:t>checkMandatoryFields</a:t>
            </a:r>
            <a:endParaRPr lang="es-ES" sz="1300" dirty="0" smtClean="0"/>
          </a:p>
          <a:p>
            <a:pPr lvl="3">
              <a:buFont typeface="Arial" pitchFamily="34" charset="0"/>
              <a:buChar char="•"/>
            </a:pPr>
            <a:r>
              <a:rPr lang="es-ES" sz="1300" dirty="0" err="1" smtClean="0"/>
              <a:t>doClose</a:t>
            </a:r>
            <a:endParaRPr lang="es-ES" sz="1300" dirty="0" smtClean="0"/>
          </a:p>
          <a:p>
            <a:pPr lvl="3">
              <a:buFont typeface="Arial" pitchFamily="34" charset="0"/>
              <a:buChar char="•"/>
            </a:pPr>
            <a:endParaRPr lang="es-ES" sz="1300" dirty="0" smtClean="0"/>
          </a:p>
          <a:p>
            <a:pPr lvl="1"/>
            <a:r>
              <a:rPr lang="es-ES" sz="1600" b="1" dirty="0" err="1" smtClean="0"/>
              <a:t>BooksManagementView</a:t>
            </a:r>
            <a:r>
              <a:rPr lang="es-ES" sz="1600" dirty="0" smtClean="0"/>
              <a:t>. Adquieres la funcionalidad/métodos de la clase eliminada BookDetailsView.java</a:t>
            </a:r>
          </a:p>
          <a:p>
            <a:pPr lvl="1"/>
            <a:endParaRPr lang="es-ES" sz="1600" dirty="0" smtClean="0"/>
          </a:p>
          <a:p>
            <a:pPr lvl="3">
              <a:buFont typeface="Arial" pitchFamily="34" charset="0"/>
              <a:buChar char="•"/>
            </a:pPr>
            <a:r>
              <a:rPr lang="es-ES" sz="1400" dirty="0" err="1" smtClean="0"/>
              <a:t>SetOkListener</a:t>
            </a:r>
            <a:r>
              <a:rPr lang="es-ES" sz="1400" dirty="0" smtClean="0"/>
              <a:t>		</a:t>
            </a:r>
            <a:r>
              <a:rPr lang="es-ES" sz="1400" dirty="0" err="1" smtClean="0"/>
              <a:t>SetBook</a:t>
            </a:r>
            <a:r>
              <a:rPr lang="es-ES" sz="1400" dirty="0" smtClean="0"/>
              <a:t>		</a:t>
            </a:r>
            <a:r>
              <a:rPr lang="es-ES" sz="1400" dirty="0" err="1" smtClean="0"/>
              <a:t>getBook</a:t>
            </a:r>
            <a:r>
              <a:rPr lang="es-ES" sz="1400" dirty="0" smtClean="0"/>
              <a:t>	               </a:t>
            </a:r>
            <a:r>
              <a:rPr lang="es-ES" sz="1400" dirty="0" err="1" smtClean="0"/>
              <a:t>hideWarnin</a:t>
            </a:r>
            <a:r>
              <a:rPr lang="es-ES" sz="1400" dirty="0" smtClean="0"/>
              <a:t>	</a:t>
            </a:r>
          </a:p>
          <a:p>
            <a:pPr lvl="3">
              <a:buFont typeface="Arial" pitchFamily="34" charset="0"/>
              <a:buChar char="•"/>
            </a:pPr>
            <a:r>
              <a:rPr lang="es-ES" sz="1400" dirty="0" err="1" smtClean="0"/>
              <a:t>SetCancelListener</a:t>
            </a:r>
            <a:r>
              <a:rPr lang="es-ES" sz="1400" dirty="0" smtClean="0"/>
              <a:t>	</a:t>
            </a:r>
            <a:r>
              <a:rPr lang="en-US" sz="1400" dirty="0" err="1" smtClean="0"/>
              <a:t>showWarningTitle</a:t>
            </a:r>
            <a:r>
              <a:rPr lang="en-US" sz="1400" dirty="0" smtClean="0"/>
              <a:t>	</a:t>
            </a:r>
            <a:r>
              <a:rPr lang="en-US" sz="1400" dirty="0" err="1" smtClean="0"/>
              <a:t>showWarningTopic</a:t>
            </a:r>
            <a:r>
              <a:rPr lang="en-US" sz="1400" dirty="0" smtClean="0"/>
              <a:t>	</a:t>
            </a:r>
            <a:r>
              <a:rPr lang="en-US" sz="1400" dirty="0" err="1"/>
              <a:t>setEstado</a:t>
            </a:r>
            <a:endParaRPr lang="es-ES" sz="1400" dirty="0" smtClean="0"/>
          </a:p>
          <a:p>
            <a:pPr lvl="3">
              <a:buFont typeface="Arial" pitchFamily="34" charset="0"/>
              <a:buChar char="•"/>
            </a:pPr>
            <a:endParaRPr lang="es-ES_tradnl" sz="1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20B-884E-439D-B704-31AA0508E51C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Lógica Modificada</a:t>
            </a:r>
            <a:endParaRPr lang="es-ES_trad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C093-7B52-4EF8-ACCA-72D439E57B08}" type="slidenum">
              <a:rPr lang="en-US"/>
              <a:pPr/>
              <a:t>5</a:t>
            </a:fld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s-ES_tradnl" dirty="0" smtClean="0"/>
              <a:t>Lógica Añadida</a:t>
            </a:r>
            <a:endParaRPr lang="es-ES_tradnl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412776"/>
            <a:ext cx="8610600" cy="46070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_tradnl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59584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se</a:t>
            </a:r>
            <a:r>
              <a:rPr kumimoji="0" lang="es-ES_tradnl" sz="3200" b="0" i="0" u="none" strike="noStrike" kern="0" cap="none" spc="0" normalizeH="0" noProof="0" dirty="0" smtClean="0">
                <a:ln>
                  <a:noFill/>
                </a:ln>
                <a:solidFill>
                  <a:srgbClr val="59584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añaden nuevas clases a la practica de biblioteca-</a:t>
            </a:r>
            <a:r>
              <a:rPr kumimoji="0" lang="es-ES_tradnl" sz="3200" b="0" i="0" u="none" strike="noStrike" kern="0" cap="none" spc="0" normalizeH="0" noProof="0" dirty="0" err="1" smtClean="0">
                <a:ln>
                  <a:noFill/>
                </a:ln>
                <a:solidFill>
                  <a:srgbClr val="59584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Mockito</a:t>
            </a:r>
            <a:endParaRPr kumimoji="0" lang="es-ES_tradnl" sz="1400" b="0" i="0" u="none" strike="noStrike" kern="0" cap="none" spc="0" normalizeH="0" baseline="0" noProof="0" dirty="0" smtClean="0">
              <a:ln>
                <a:noFill/>
              </a:ln>
              <a:solidFill>
                <a:srgbClr val="59584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88640"/>
            <a:ext cx="8610600" cy="1143000"/>
          </a:xfrm>
        </p:spPr>
        <p:txBody>
          <a:bodyPr/>
          <a:lstStyle/>
          <a:p>
            <a:r>
              <a:rPr lang="es-ES_tradnl" dirty="0" smtClean="0"/>
              <a:t>Dificultades Encontradas</a:t>
            </a:r>
            <a:endParaRPr lang="es-ES_tradnl" dirty="0"/>
          </a:p>
        </p:txBody>
      </p:sp>
      <p:graphicFrame>
        <p:nvGraphicFramePr>
          <p:cNvPr id="8394" name="Group 202"/>
          <p:cNvGraphicFramePr>
            <a:graphicFrameLocks noGrp="1"/>
          </p:cNvGraphicFramePr>
          <p:nvPr>
            <p:ph sz="half" idx="2"/>
          </p:nvPr>
        </p:nvGraphicFramePr>
        <p:xfrm>
          <a:off x="914400" y="1244600"/>
          <a:ext cx="6553200" cy="2101850"/>
        </p:xfrm>
        <a:graphic>
          <a:graphicData uri="http://schemas.openxmlformats.org/drawingml/2006/table">
            <a:tbl>
              <a:tblPr/>
              <a:tblGrid>
                <a:gridCol w="65532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Dificultades a nivel conceptual</a:t>
                      </a:r>
                      <a:endParaRPr kumimoji="0" lang="es-ES_tradnl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-  Funcionamiento del </a:t>
                      </a:r>
                      <a:r>
                        <a:rPr kumimoji="0" lang="es-ES_tradnl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setLayout</a:t>
                      </a:r>
                      <a:r>
                        <a:rPr kumimoji="0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-  </a:t>
                      </a:r>
                      <a:r>
                        <a:rPr kumimoji="0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Funcionamiento de biblioteca </a:t>
                      </a:r>
                      <a:r>
                        <a:rPr kumimoji="0" lang="es-ES_tradnl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Mockito</a:t>
                      </a:r>
                      <a:r>
                        <a:rPr kumimoji="0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para pruebas integradas.</a:t>
                      </a:r>
                      <a:endParaRPr kumimoji="0" lang="es-ES_trad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84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Otras dificultades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-  Problemas al cargar los datos del detalle cuando teníamos seleccionado un libro en el </a:t>
                      </a:r>
                      <a:r>
                        <a:rPr kumimoji="0" lang="es-ES_tradnl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multiregistro</a:t>
                      </a:r>
                      <a:r>
                        <a:rPr kumimoji="0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84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FB8DF-8B14-489F-BE5B-FFD239948EF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211</Words>
  <Application>Microsoft Office PowerPoint</Application>
  <PresentationFormat>Presentación en pantalla (4:3)</PresentationFormat>
  <Paragraphs>46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Times New Roman</vt:lpstr>
      <vt:lpstr>Arial</vt:lpstr>
      <vt:lpstr>Concurrencia</vt:lpstr>
      <vt:lpstr>[Biblioteca Mockito] Informe Clases Libros</vt:lpstr>
      <vt:lpstr>Introducción</vt:lpstr>
      <vt:lpstr>Modificaciones Realizadas</vt:lpstr>
      <vt:lpstr>Lógica Modificada</vt:lpstr>
      <vt:lpstr>Lógica Añadida</vt:lpstr>
      <vt:lpstr>Dificultades Encontradas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1601-01-01T00:00:00Z</cp:lastPrinted>
  <dcterms:created xsi:type="dcterms:W3CDTF">2016-03-28T17:54:37Z</dcterms:created>
  <dcterms:modified xsi:type="dcterms:W3CDTF">2016-03-28T19:01:28Z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TC100645803082</vt:lpwstr>
  </property>
</Properties>
</file>