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100" d="100"/>
          <a:sy n="100" d="100"/>
        </p:scale>
        <p:origin x="1410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228F2-7DDC-4F0C-9E1C-9C217C14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409D2B-DDAF-41D5-9CF2-7932FB2D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E27F3-4DF9-4644-8930-D4EDDAC0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544617-E091-465A-B64D-378A1DAD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D1585D-5DCB-4325-88F4-4C143BA7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8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DAC11-EF2D-4B82-9C0A-615D971F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3191A1-B1B9-4EA7-969F-6C8F6781F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65952B-B67B-47F4-B9E9-D1A39525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4E0A69-FE33-4E0B-93C4-6D1F97AE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21D38-155C-4C39-BE59-2652EC5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1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F61B37-36FC-4A5F-8EDC-2387A88C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8089F9-DC57-436B-B62A-20E1B4E7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5DB26-91FF-490D-9D78-127BA90C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8DB10-2A54-45C1-AA50-A700CB1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600BB-BC28-44F9-A880-D99B01F0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2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D8224-A4E5-4340-AC84-F0ABE689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CD77A7-7ACB-4D3C-B69B-7EDFDCCB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753537-EA88-46C8-9A97-CA73E53D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64E30-53D5-4737-856B-1709F2BD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C1C3CC-630E-482A-A62F-CBF70FB9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DBBA8-A1D8-4D15-B698-C8334577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E35EF7-9537-4681-9627-5FE05A28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A5762-92D8-4ABF-83C2-D5153BEB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00ED7-D2D1-4FD3-A22F-77044643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D480F-E90F-4DBD-8D2F-5B26CC31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3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32E0D-56A0-4154-9ABF-E1D4C7AC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3300B-FE2C-4D83-956B-FDF2396C6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BBB2C1-AD0D-4BD0-A884-C03F821E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C2DBC0-F9B2-4142-B1A8-4C1EECE8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27B17E-6513-480C-87EF-BEB7A0D1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656756-05F7-4821-9E23-48613785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7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72EF4-D18C-45EA-A9FA-0CF37EFF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4773A2-97A0-43CF-AD8B-74F769E63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BEF68-7A1B-48C1-960C-2DB0ECF16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25E9CE-A01E-480A-A780-1E7BF89EB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2A9845-4E96-4058-A347-3C7DD8DA8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469163-057C-4818-820F-28C0C0CF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E8FE85-D1B6-4C3F-AD2B-19E5A26B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654F0F-B8F2-4935-BEAB-C63393D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85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2207B-0E02-4332-A7E1-DA514898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3F036C-A3FD-4240-AC85-55CCC1CB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F71676-40BA-44EC-BFD8-E53FC451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B65DF4-39EE-4DD9-BB73-CC391749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3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CA6337-032D-4A84-9826-66FDCFE3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A67112-2464-4FB1-B6A6-F3B60AD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5E087A-52D0-4225-872E-9827773D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2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F92DE-FDA6-40DA-9A9B-B4BCE37B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01320-89A7-4253-92B1-57AFB3D3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EE019E-DD84-4621-8911-2398AD1E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53490A-5D7F-4884-ACA9-B8090B35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682BC6-DC27-4889-BDAD-F911F3F1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F56A52-142C-4F38-9E9C-E16EAFD3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2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320D8-9F54-4BAA-877E-2DEAB0CC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D82295-A70E-4C22-B201-8326CFCD0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A006A9-D44C-4E98-B35A-8D2F79ED9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1427AA-1D91-4E37-B1AB-0DF92272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1B87FF-849D-4FF0-8049-417A33F8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090C8E-2BD6-48E6-9D47-CC025054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1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EB3C7F-3C19-44A1-A1B4-AA75F5C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C22DF-50FA-4D06-A049-4C7773DC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1DDD8-7284-42D2-A611-9670F54C5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BCCF-2965-4588-BE30-FA70B98759A2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862D21-F7FE-45E2-ABE2-B93143C9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8BDC33-0C7B-447B-B4FE-2CB00A44B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1C47-9A67-4384-8271-1CA685D85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2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547B95-56B9-48FB-AA88-D4B9DCDBF26C}"/>
              </a:ext>
            </a:extLst>
          </p:cNvPr>
          <p:cNvSpPr txBox="1"/>
          <p:nvPr/>
        </p:nvSpPr>
        <p:spPr>
          <a:xfrm>
            <a:off x="513818" y="482767"/>
            <a:ext cx="16514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IPublisher&lt;&gt;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80770-2A0D-4F31-8C29-A900D112C0F1}"/>
              </a:ext>
            </a:extLst>
          </p:cNvPr>
          <p:cNvSpPr txBox="1"/>
          <p:nvPr/>
        </p:nvSpPr>
        <p:spPr>
          <a:xfrm>
            <a:off x="4222154" y="471270"/>
            <a:ext cx="1750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ISubscriber&lt;T&gt;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830943-4519-492C-959E-BBF2358FBA75}"/>
              </a:ext>
            </a:extLst>
          </p:cNvPr>
          <p:cNvSpPr txBox="1"/>
          <p:nvPr/>
        </p:nvSpPr>
        <p:spPr>
          <a:xfrm>
            <a:off x="8564215" y="1589995"/>
            <a:ext cx="23823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IMessageHandler&lt;T&gt;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263ABB-FC38-4A64-AF47-F9078F3156CB}"/>
              </a:ext>
            </a:extLst>
          </p:cNvPr>
          <p:cNvSpPr txBox="1"/>
          <p:nvPr/>
        </p:nvSpPr>
        <p:spPr>
          <a:xfrm>
            <a:off x="505011" y="1078879"/>
            <a:ext cx="22043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IPublisher&lt;TKey,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64F345-605C-4E28-9AB1-E2592CFCB84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2124365" y="655936"/>
            <a:ext cx="2097789" cy="11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016009C-93A9-46E3-B321-D3A4DD2F944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72954" y="655936"/>
            <a:ext cx="2591261" cy="11187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BEB91B-EC8F-409B-9B0C-25809DD7AEDD}"/>
              </a:ext>
            </a:extLst>
          </p:cNvPr>
          <p:cNvSpPr txBox="1"/>
          <p:nvPr/>
        </p:nvSpPr>
        <p:spPr>
          <a:xfrm>
            <a:off x="505011" y="482767"/>
            <a:ext cx="16193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IPublisher&lt;T&gt;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7792C9-BFAE-44BE-8A61-912FA1CBFA82}"/>
              </a:ext>
            </a:extLst>
          </p:cNvPr>
          <p:cNvSpPr txBox="1"/>
          <p:nvPr/>
        </p:nvSpPr>
        <p:spPr>
          <a:xfrm>
            <a:off x="720663" y="4933439"/>
            <a:ext cx="327044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IRequestHandler&lt;TReq, TRes&gt;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ABF00D-4E83-4BEC-87C6-D1FB025100E6}"/>
              </a:ext>
            </a:extLst>
          </p:cNvPr>
          <p:cNvSpPr txBox="1"/>
          <p:nvPr/>
        </p:nvSpPr>
        <p:spPr>
          <a:xfrm>
            <a:off x="505011" y="4078284"/>
            <a:ext cx="333431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IDistributedPublisher&lt;TKey,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A33FC2-C2C9-41BA-AB78-93DE942E82FE}"/>
              </a:ext>
            </a:extLst>
          </p:cNvPr>
          <p:cNvSpPr txBox="1"/>
          <p:nvPr/>
        </p:nvSpPr>
        <p:spPr>
          <a:xfrm>
            <a:off x="505011" y="1674990"/>
            <a:ext cx="22156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IAsyncPublisher&lt;T&gt;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A30E424-C4D9-4173-A59B-7E166DE9247D}"/>
              </a:ext>
            </a:extLst>
          </p:cNvPr>
          <p:cNvSpPr txBox="1"/>
          <p:nvPr/>
        </p:nvSpPr>
        <p:spPr>
          <a:xfrm>
            <a:off x="505011" y="2875946"/>
            <a:ext cx="248035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IBufferedPublisher&lt;T&gt;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F66F35-2D05-4E03-9CA7-041BBD2A317E}"/>
              </a:ext>
            </a:extLst>
          </p:cNvPr>
          <p:cNvSpPr txBox="1"/>
          <p:nvPr/>
        </p:nvSpPr>
        <p:spPr>
          <a:xfrm>
            <a:off x="505011" y="2271101"/>
            <a:ext cx="280070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IAsyncPublisher&lt;TKey,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B398E5-F0C3-474B-B244-CADF3461D087}"/>
              </a:ext>
            </a:extLst>
          </p:cNvPr>
          <p:cNvSpPr txBox="1"/>
          <p:nvPr/>
        </p:nvSpPr>
        <p:spPr>
          <a:xfrm>
            <a:off x="505011" y="3463323"/>
            <a:ext cx="30766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IBufferedAsyncPublisher&lt;T&gt;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919CD90-BFF3-4472-AA23-6178AC132A4C}"/>
              </a:ext>
            </a:extLst>
          </p:cNvPr>
          <p:cNvSpPr txBox="1"/>
          <p:nvPr/>
        </p:nvSpPr>
        <p:spPr>
          <a:xfrm>
            <a:off x="8564215" y="2846489"/>
            <a:ext cx="29787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IAsyncMessageHandler&lt;T&gt;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265B6E1-4EDE-4456-9415-5FC18D84DA02}"/>
              </a:ext>
            </a:extLst>
          </p:cNvPr>
          <p:cNvSpPr txBox="1"/>
          <p:nvPr/>
        </p:nvSpPr>
        <p:spPr>
          <a:xfrm>
            <a:off x="4856232" y="4939302"/>
            <a:ext cx="38667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IAsyncRequestHandler</a:t>
            </a:r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kumimoji="1" lang="en-US" altLang="ja-JP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TReq</a:t>
            </a:r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1" lang="en-US" altLang="ja-JP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TRes</a:t>
            </a:r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8E1B6E8-DABC-424E-B5D5-68709C2BBBA9}"/>
              </a:ext>
            </a:extLst>
          </p:cNvPr>
          <p:cNvSpPr txBox="1"/>
          <p:nvPr/>
        </p:nvSpPr>
        <p:spPr>
          <a:xfrm>
            <a:off x="590018" y="5689417"/>
            <a:ext cx="35317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IRequestAllHandler&lt;TReq, TRes&gt;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0D995B-F9E5-46C4-91DD-267E01F7FCA3}"/>
              </a:ext>
            </a:extLst>
          </p:cNvPr>
          <p:cNvSpPr txBox="1"/>
          <p:nvPr/>
        </p:nvSpPr>
        <p:spPr>
          <a:xfrm>
            <a:off x="2772341" y="6235574"/>
            <a:ext cx="41280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IAsyncRequestAllHandler</a:t>
            </a:r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kumimoji="1" lang="en-US" altLang="ja-JP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TReq</a:t>
            </a:r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1" lang="en-US" altLang="ja-JP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TRes</a:t>
            </a:r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27A8E8-69C1-4CBC-8094-1555B1316FB7}"/>
              </a:ext>
            </a:extLst>
          </p:cNvPr>
          <p:cNvSpPr txBox="1"/>
          <p:nvPr/>
        </p:nvSpPr>
        <p:spPr>
          <a:xfrm>
            <a:off x="4222154" y="1072439"/>
            <a:ext cx="23358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ISubscriber&lt;TKey,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8AB7F10-47C6-416E-B26B-55181EEA9BE8}"/>
              </a:ext>
            </a:extLst>
          </p:cNvPr>
          <p:cNvSpPr txBox="1"/>
          <p:nvPr/>
        </p:nvSpPr>
        <p:spPr>
          <a:xfrm>
            <a:off x="4222154" y="2274777"/>
            <a:ext cx="29321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IAsyncSubscriber&lt;TKey,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4F9DA5-1EFC-46D5-B06D-873048CDC8EB}"/>
              </a:ext>
            </a:extLst>
          </p:cNvPr>
          <p:cNvSpPr txBox="1"/>
          <p:nvPr/>
        </p:nvSpPr>
        <p:spPr>
          <a:xfrm>
            <a:off x="4222154" y="1673608"/>
            <a:ext cx="23471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IAsyncSubscriber&lt;T&gt;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265539B-8919-45AE-AB56-70F912858FFF}"/>
              </a:ext>
            </a:extLst>
          </p:cNvPr>
          <p:cNvSpPr txBox="1"/>
          <p:nvPr/>
        </p:nvSpPr>
        <p:spPr>
          <a:xfrm>
            <a:off x="4222154" y="2875946"/>
            <a:ext cx="261180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IBufferedSubscriber&lt;T&gt;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8DF6420-3A5B-42DD-A8C1-65CA04F6C56C}"/>
              </a:ext>
            </a:extLst>
          </p:cNvPr>
          <p:cNvSpPr txBox="1"/>
          <p:nvPr/>
        </p:nvSpPr>
        <p:spPr>
          <a:xfrm>
            <a:off x="4222154" y="3463323"/>
            <a:ext cx="320812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IBufferedAsyncSubscriber&lt;T&gt;</a:t>
            </a:r>
            <a:endParaRPr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88C0736-5F03-464A-96EB-61A76D99C166}"/>
              </a:ext>
            </a:extLst>
          </p:cNvPr>
          <p:cNvSpPr txBox="1"/>
          <p:nvPr/>
        </p:nvSpPr>
        <p:spPr>
          <a:xfrm>
            <a:off x="4222154" y="4078284"/>
            <a:ext cx="34657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IDistributedSubscriber&lt;TKey, T&gt;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8F0997B-C413-4526-A993-87E5178A8C42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2709397" y="1257105"/>
            <a:ext cx="1512757" cy="6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D239D73-70B5-4AF3-90CA-224F594B5B48}"/>
              </a:ext>
            </a:extLst>
          </p:cNvPr>
          <p:cNvCxnSpPr>
            <a:cxnSpLocks/>
            <a:stCxn id="20" idx="3"/>
            <a:endCxn id="35" idx="1"/>
          </p:cNvCxnSpPr>
          <p:nvPr/>
        </p:nvCxnSpPr>
        <p:spPr>
          <a:xfrm flipV="1">
            <a:off x="2720682" y="1858274"/>
            <a:ext cx="1501472" cy="13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59EFD1F-A0BE-4928-BAB3-B14ACF229A02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3305714" y="2455767"/>
            <a:ext cx="916440" cy="36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DD0B464-47BA-475B-B4CF-82A72BC859A2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2985370" y="3060612"/>
            <a:ext cx="12367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C8B9893-8141-4752-B68D-8FD549FADFFF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3581687" y="3647989"/>
            <a:ext cx="6404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E605EAC-1E77-4D94-A56A-8A8D29698C2B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>
            <a:off x="3839322" y="4262950"/>
            <a:ext cx="3828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07CFB7F-1ABA-4E0A-B595-465CD58C2EC2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6557986" y="1257105"/>
            <a:ext cx="2006229" cy="517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B1ACC8F-1C5A-4C45-9DE3-DD66E2B31CF1}"/>
              </a:ext>
            </a:extLst>
          </p:cNvPr>
          <p:cNvCxnSpPr>
            <a:cxnSpLocks/>
            <a:stCxn id="35" idx="3"/>
            <a:endCxn id="24" idx="1"/>
          </p:cNvCxnSpPr>
          <p:nvPr/>
        </p:nvCxnSpPr>
        <p:spPr>
          <a:xfrm>
            <a:off x="6569271" y="1858274"/>
            <a:ext cx="1994944" cy="11728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B89221A0-0B81-4A5E-9E22-01854BE3ACAB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>
            <a:off x="7154303" y="2459443"/>
            <a:ext cx="1409912" cy="571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50BBC90F-8FEC-4A09-9D0F-036FBBE9E06F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 flipV="1">
            <a:off x="6833959" y="1774661"/>
            <a:ext cx="1730256" cy="12859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45A56F4-574D-4567-B68C-3DC703CE4218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 flipV="1">
            <a:off x="7687911" y="1774661"/>
            <a:ext cx="876304" cy="2488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68065C-235D-4235-95CF-04356A9C0C5A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 flipV="1">
            <a:off x="7430276" y="3031155"/>
            <a:ext cx="1133939" cy="616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DC022558-B262-4249-B068-4B518E133BB5}"/>
              </a:ext>
            </a:extLst>
          </p:cNvPr>
          <p:cNvCxnSpPr>
            <a:cxnSpLocks/>
            <a:stCxn id="38" idx="3"/>
            <a:endCxn id="24" idx="1"/>
          </p:cNvCxnSpPr>
          <p:nvPr/>
        </p:nvCxnSpPr>
        <p:spPr>
          <a:xfrm flipV="1">
            <a:off x="7687911" y="3031155"/>
            <a:ext cx="876304" cy="12317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F133BE7-20ED-4DB6-A5EF-3A02B4692277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2355886" y="5302771"/>
            <a:ext cx="1" cy="3866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199E3B0-0F91-4B7E-A901-8475EC70AE6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836368" y="5308634"/>
            <a:ext cx="1953246" cy="9269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6CC579E-C293-445C-BE25-73416263770F}"/>
              </a:ext>
            </a:extLst>
          </p:cNvPr>
          <p:cNvSpPr txBox="1"/>
          <p:nvPr/>
        </p:nvSpPr>
        <p:spPr>
          <a:xfrm>
            <a:off x="7236911" y="6235574"/>
            <a:ext cx="40541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IRemoteRequestHandler</a:t>
            </a:r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kumimoji="1" lang="en-US" altLang="ja-JP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TReq</a:t>
            </a:r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1" lang="en-US" altLang="ja-JP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TRes</a:t>
            </a:r>
            <a:r>
              <a:rPr kumimoji="1" lang="en-US" altLang="ja-JP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kumimoji="1" lang="ja-JP" alt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FC43CBA-32E5-4754-A5DA-DFA9A1D4A7E1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6789614" y="5308634"/>
            <a:ext cx="2474394" cy="9269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FF8856C-71FC-4107-B393-6A5A52BA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40" y="819033"/>
            <a:ext cx="5868219" cy="16766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2ADAC95-AB41-4340-AFB7-63507505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76" y="2705031"/>
            <a:ext cx="6077798" cy="9907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A3437C-4AB8-4CA7-B732-A0F60C254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781" y="4162308"/>
            <a:ext cx="6182588" cy="1695687"/>
          </a:xfrm>
          <a:prstGeom prst="rect">
            <a:avLst/>
          </a:prstGeom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99E81C6-533B-4F39-938B-0FACD230BBCB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2135763" y="3541134"/>
            <a:ext cx="1581154" cy="1356881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FAAFCE6-6FE2-4811-A0CD-5A1E25C94AC9}"/>
              </a:ext>
            </a:extLst>
          </p:cNvPr>
          <p:cNvSpPr txBox="1"/>
          <p:nvPr/>
        </p:nvSpPr>
        <p:spPr>
          <a:xfrm>
            <a:off x="545189" y="4214461"/>
            <a:ext cx="170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Arial" panose="020B0604020202020204" pitchFamily="34" charset="0"/>
                <a:cs typeface="Arial" panose="020B0604020202020204" pitchFamily="34" charset="0"/>
              </a:rPr>
              <a:t>NamedPipe/TCP/UDP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2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FF8856C-71FC-4107-B393-6A5A52BA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40" y="819033"/>
            <a:ext cx="5868219" cy="167663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FAAFCE6-6FE2-4811-A0CD-5A1E25C94AC9}"/>
              </a:ext>
            </a:extLst>
          </p:cNvPr>
          <p:cNvSpPr txBox="1"/>
          <p:nvPr/>
        </p:nvSpPr>
        <p:spPr>
          <a:xfrm>
            <a:off x="1888214" y="4214461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Arial" panose="020B0604020202020204" pitchFamily="34" charset="0"/>
                <a:cs typeface="Arial" panose="020B0604020202020204" pitchFamily="34" charset="0"/>
              </a:rPr>
              <a:t>NamedPipe/TCP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3AAC794-90F2-49BC-93B3-19179B71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954" y="3891024"/>
            <a:ext cx="9211961" cy="19147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60A16CB-4407-43C1-899F-A45CE1233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4" y="2495667"/>
            <a:ext cx="6354062" cy="1419423"/>
          </a:xfrm>
          <a:prstGeom prst="rect">
            <a:avLst/>
          </a:prstGeom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99E81C6-533B-4F39-938B-0FACD230BBCB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2750467" y="3878932"/>
            <a:ext cx="1581345" cy="357629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6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116</Words>
  <Application>Microsoft Office PowerPoint</Application>
  <PresentationFormat>ワイド画面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河合 宜文</dc:creator>
  <cp:lastModifiedBy>KAWAI YOSHIFUMI</cp:lastModifiedBy>
  <cp:revision>8</cp:revision>
  <dcterms:created xsi:type="dcterms:W3CDTF">2021-05-06T08:01:12Z</dcterms:created>
  <dcterms:modified xsi:type="dcterms:W3CDTF">2021-06-16T16:18:49Z</dcterms:modified>
</cp:coreProperties>
</file>