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61" r:id="rId8"/>
    <p:sldId id="262" r:id="rId9"/>
    <p:sldId id="273" r:id="rId10"/>
    <p:sldId id="270" r:id="rId11"/>
    <p:sldId id="263" r:id="rId12"/>
    <p:sldId id="264" r:id="rId13"/>
    <p:sldId id="265" r:id="rId14"/>
    <p:sldId id="266" r:id="rId15"/>
    <p:sldId id="272"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ip Potdar" userId="a04db97a2140e49e" providerId="LiveId" clId="{A992E82E-8981-4DCA-B896-BD1AA75C97BF}"/>
    <pc:docChg chg="undo custSel addSld delSld modSld">
      <pc:chgData name="Pradip Potdar" userId="a04db97a2140e49e" providerId="LiveId" clId="{A992E82E-8981-4DCA-B896-BD1AA75C97BF}" dt="2023-02-04T17:55:27.464" v="3110" actId="14100"/>
      <pc:docMkLst>
        <pc:docMk/>
      </pc:docMkLst>
      <pc:sldChg chg="delSp modSp new mod">
        <pc:chgData name="Pradip Potdar" userId="a04db97a2140e49e" providerId="LiveId" clId="{A992E82E-8981-4DCA-B896-BD1AA75C97BF}" dt="2023-01-26T06:09:28.491" v="86" actId="21"/>
        <pc:sldMkLst>
          <pc:docMk/>
          <pc:sldMk cId="2146032552" sldId="256"/>
        </pc:sldMkLst>
        <pc:spChg chg="mod">
          <ac:chgData name="Pradip Potdar" userId="a04db97a2140e49e" providerId="LiveId" clId="{A992E82E-8981-4DCA-B896-BD1AA75C97BF}" dt="2023-01-26T06:09:21.810" v="85" actId="20577"/>
          <ac:spMkLst>
            <pc:docMk/>
            <pc:sldMk cId="2146032552" sldId="256"/>
            <ac:spMk id="2" creationId="{F7B8E20A-3A7C-D06B-E512-88D09A59B3FD}"/>
          </ac:spMkLst>
        </pc:spChg>
        <pc:spChg chg="del">
          <ac:chgData name="Pradip Potdar" userId="a04db97a2140e49e" providerId="LiveId" clId="{A992E82E-8981-4DCA-B896-BD1AA75C97BF}" dt="2023-01-26T06:09:28.491" v="86" actId="21"/>
          <ac:spMkLst>
            <pc:docMk/>
            <pc:sldMk cId="2146032552" sldId="256"/>
            <ac:spMk id="3" creationId="{3AB6CE45-A3BB-E4F5-282A-5F2ADDF9FC96}"/>
          </ac:spMkLst>
        </pc:spChg>
      </pc:sldChg>
      <pc:sldChg chg="modSp new mod">
        <pc:chgData name="Pradip Potdar" userId="a04db97a2140e49e" providerId="LiveId" clId="{A992E82E-8981-4DCA-B896-BD1AA75C97BF}" dt="2023-02-04T05:11:01.021" v="2366" actId="21"/>
        <pc:sldMkLst>
          <pc:docMk/>
          <pc:sldMk cId="2155088884" sldId="257"/>
        </pc:sldMkLst>
        <pc:spChg chg="mod">
          <ac:chgData name="Pradip Potdar" userId="a04db97a2140e49e" providerId="LiveId" clId="{A992E82E-8981-4DCA-B896-BD1AA75C97BF}" dt="2023-01-26T07:03:24.773" v="115" actId="20577"/>
          <ac:spMkLst>
            <pc:docMk/>
            <pc:sldMk cId="2155088884" sldId="257"/>
            <ac:spMk id="2" creationId="{5ABE1D80-2DF0-1EA1-AC46-D52C34EF477C}"/>
          </ac:spMkLst>
        </pc:spChg>
        <pc:spChg chg="mod">
          <ac:chgData name="Pradip Potdar" userId="a04db97a2140e49e" providerId="LiveId" clId="{A992E82E-8981-4DCA-B896-BD1AA75C97BF}" dt="2023-02-04T05:11:01.021" v="2366" actId="21"/>
          <ac:spMkLst>
            <pc:docMk/>
            <pc:sldMk cId="2155088884" sldId="257"/>
            <ac:spMk id="3" creationId="{86730AB5-3EAB-DF3B-E2DA-D21FEEB2431F}"/>
          </ac:spMkLst>
        </pc:spChg>
      </pc:sldChg>
      <pc:sldChg chg="addSp delSp modSp new mod">
        <pc:chgData name="Pradip Potdar" userId="a04db97a2140e49e" providerId="LiveId" clId="{A992E82E-8981-4DCA-B896-BD1AA75C97BF}" dt="2023-02-04T05:12:26.527" v="2404" actId="14100"/>
        <pc:sldMkLst>
          <pc:docMk/>
          <pc:sldMk cId="1079452537" sldId="258"/>
        </pc:sldMkLst>
        <pc:spChg chg="del">
          <ac:chgData name="Pradip Potdar" userId="a04db97a2140e49e" providerId="LiveId" clId="{A992E82E-8981-4DCA-B896-BD1AA75C97BF}" dt="2023-01-26T07:39:21.008" v="693" actId="21"/>
          <ac:spMkLst>
            <pc:docMk/>
            <pc:sldMk cId="1079452537" sldId="258"/>
            <ac:spMk id="2" creationId="{296C84AE-A819-FA56-62B3-C8E91DC1CBF5}"/>
          </ac:spMkLst>
        </pc:spChg>
        <pc:spChg chg="add mod">
          <ac:chgData name="Pradip Potdar" userId="a04db97a2140e49e" providerId="LiveId" clId="{A992E82E-8981-4DCA-B896-BD1AA75C97BF}" dt="2023-02-04T05:10:20.260" v="2352" actId="571"/>
          <ac:spMkLst>
            <pc:docMk/>
            <pc:sldMk cId="1079452537" sldId="258"/>
            <ac:spMk id="2" creationId="{62D04BCA-97A3-E980-0A7D-9A392C68F6C6}"/>
          </ac:spMkLst>
        </pc:spChg>
        <pc:spChg chg="mod">
          <ac:chgData name="Pradip Potdar" userId="a04db97a2140e49e" providerId="LiveId" clId="{A992E82E-8981-4DCA-B896-BD1AA75C97BF}" dt="2023-02-04T05:11:48.162" v="2390" actId="20577"/>
          <ac:spMkLst>
            <pc:docMk/>
            <pc:sldMk cId="1079452537" sldId="258"/>
            <ac:spMk id="3" creationId="{2FDAE297-B060-B555-27D4-86A67907A6D0}"/>
          </ac:spMkLst>
        </pc:spChg>
        <pc:picChg chg="add mod">
          <ac:chgData name="Pradip Potdar" userId="a04db97a2140e49e" providerId="LiveId" clId="{A992E82E-8981-4DCA-B896-BD1AA75C97BF}" dt="2023-02-04T05:10:20.260" v="2352" actId="571"/>
          <ac:picMkLst>
            <pc:docMk/>
            <pc:sldMk cId="1079452537" sldId="258"/>
            <ac:picMk id="4" creationId="{9B73BB64-D691-FFB2-1C8B-ED44C2E3E8D9}"/>
          </ac:picMkLst>
        </pc:picChg>
        <pc:picChg chg="add del">
          <ac:chgData name="Pradip Potdar" userId="a04db97a2140e49e" providerId="LiveId" clId="{A992E82E-8981-4DCA-B896-BD1AA75C97BF}" dt="2023-02-04T05:10:20.659" v="2353"/>
          <ac:picMkLst>
            <pc:docMk/>
            <pc:sldMk cId="1079452537" sldId="258"/>
            <ac:picMk id="1026" creationId="{889A6653-2A95-4719-EC64-34326056087E}"/>
          </ac:picMkLst>
        </pc:picChg>
        <pc:picChg chg="add del mod">
          <ac:chgData name="Pradip Potdar" userId="a04db97a2140e49e" providerId="LiveId" clId="{A992E82E-8981-4DCA-B896-BD1AA75C97BF}" dt="2023-02-04T05:10:47.315" v="2359"/>
          <ac:picMkLst>
            <pc:docMk/>
            <pc:sldMk cId="1079452537" sldId="258"/>
            <ac:picMk id="1028" creationId="{2388D5AC-78F5-D8BC-9130-5CD61310F10A}"/>
          </ac:picMkLst>
        </pc:picChg>
        <pc:picChg chg="add del mod">
          <ac:chgData name="Pradip Potdar" userId="a04db97a2140e49e" providerId="LiveId" clId="{A992E82E-8981-4DCA-B896-BD1AA75C97BF}" dt="2023-02-04T05:11:29.366" v="2384"/>
          <ac:picMkLst>
            <pc:docMk/>
            <pc:sldMk cId="1079452537" sldId="258"/>
            <ac:picMk id="1030" creationId="{57BE06C9-7653-CC0F-A843-44BE71F7E8C4}"/>
          </ac:picMkLst>
        </pc:picChg>
        <pc:picChg chg="add mod">
          <ac:chgData name="Pradip Potdar" userId="a04db97a2140e49e" providerId="LiveId" clId="{A992E82E-8981-4DCA-B896-BD1AA75C97BF}" dt="2023-02-04T05:11:56.048" v="2393" actId="14100"/>
          <ac:picMkLst>
            <pc:docMk/>
            <pc:sldMk cId="1079452537" sldId="258"/>
            <ac:picMk id="1032" creationId="{014DC0AF-7262-4BDC-7545-6223D9DA3493}"/>
          </ac:picMkLst>
        </pc:picChg>
        <pc:picChg chg="add mod">
          <ac:chgData name="Pradip Potdar" userId="a04db97a2140e49e" providerId="LiveId" clId="{A992E82E-8981-4DCA-B896-BD1AA75C97BF}" dt="2023-02-04T05:12:26.527" v="2404" actId="14100"/>
          <ac:picMkLst>
            <pc:docMk/>
            <pc:sldMk cId="1079452537" sldId="258"/>
            <ac:picMk id="1034" creationId="{8AAC5F7B-0806-B70D-A116-1B48CB29F3CC}"/>
          </ac:picMkLst>
        </pc:picChg>
      </pc:sldChg>
      <pc:sldChg chg="modSp new mod">
        <pc:chgData name="Pradip Potdar" userId="a04db97a2140e49e" providerId="LiveId" clId="{A992E82E-8981-4DCA-B896-BD1AA75C97BF}" dt="2023-01-26T08:05:49.850" v="778"/>
        <pc:sldMkLst>
          <pc:docMk/>
          <pc:sldMk cId="3139814438" sldId="259"/>
        </pc:sldMkLst>
        <pc:spChg chg="mod">
          <ac:chgData name="Pradip Potdar" userId="a04db97a2140e49e" providerId="LiveId" clId="{A992E82E-8981-4DCA-B896-BD1AA75C97BF}" dt="2023-01-26T07:55:14.997" v="769" actId="20577"/>
          <ac:spMkLst>
            <pc:docMk/>
            <pc:sldMk cId="3139814438" sldId="259"/>
            <ac:spMk id="2" creationId="{E2DE1E2F-7B16-B5A2-BE44-7D6FF231EE14}"/>
          </ac:spMkLst>
        </pc:spChg>
        <pc:spChg chg="mod">
          <ac:chgData name="Pradip Potdar" userId="a04db97a2140e49e" providerId="LiveId" clId="{A992E82E-8981-4DCA-B896-BD1AA75C97BF}" dt="2023-01-26T08:05:49.850" v="778"/>
          <ac:spMkLst>
            <pc:docMk/>
            <pc:sldMk cId="3139814438" sldId="259"/>
            <ac:spMk id="3" creationId="{8E334E5B-2B75-58D3-D36F-CD3C38015D42}"/>
          </ac:spMkLst>
        </pc:spChg>
      </pc:sldChg>
      <pc:sldChg chg="addSp delSp modSp new mod">
        <pc:chgData name="Pradip Potdar" userId="a04db97a2140e49e" providerId="LiveId" clId="{A992E82E-8981-4DCA-B896-BD1AA75C97BF}" dt="2023-02-04T05:40:40.491" v="2547" actId="20577"/>
        <pc:sldMkLst>
          <pc:docMk/>
          <pc:sldMk cId="2843182234" sldId="260"/>
        </pc:sldMkLst>
        <pc:spChg chg="mod">
          <ac:chgData name="Pradip Potdar" userId="a04db97a2140e49e" providerId="LiveId" clId="{A992E82E-8981-4DCA-B896-BD1AA75C97BF}" dt="2023-01-26T08:08:43.030" v="796" actId="20577"/>
          <ac:spMkLst>
            <pc:docMk/>
            <pc:sldMk cId="2843182234" sldId="260"/>
            <ac:spMk id="2" creationId="{D8835F59-A45B-7DA0-BFF4-61B333682F3D}"/>
          </ac:spMkLst>
        </pc:spChg>
        <pc:spChg chg="mod">
          <ac:chgData name="Pradip Potdar" userId="a04db97a2140e49e" providerId="LiveId" clId="{A992E82E-8981-4DCA-B896-BD1AA75C97BF}" dt="2023-02-04T05:40:40.491" v="2547" actId="20577"/>
          <ac:spMkLst>
            <pc:docMk/>
            <pc:sldMk cId="2843182234" sldId="260"/>
            <ac:spMk id="3" creationId="{97DB3E1C-9AA9-ECE7-4781-CF8D2BC024E1}"/>
          </ac:spMkLst>
        </pc:spChg>
        <pc:picChg chg="add del mod">
          <ac:chgData name="Pradip Potdar" userId="a04db97a2140e49e" providerId="LiveId" clId="{A992E82E-8981-4DCA-B896-BD1AA75C97BF}" dt="2023-02-04T05:40:39.169" v="2545"/>
          <ac:picMkLst>
            <pc:docMk/>
            <pc:sldMk cId="2843182234" sldId="260"/>
            <ac:picMk id="5" creationId="{97203B6A-2ADF-8F27-FB60-21706386DD00}"/>
          </ac:picMkLst>
        </pc:picChg>
      </pc:sldChg>
      <pc:sldChg chg="delSp modSp new mod">
        <pc:chgData name="Pradip Potdar" userId="a04db97a2140e49e" providerId="LiveId" clId="{A992E82E-8981-4DCA-B896-BD1AA75C97BF}" dt="2023-01-26T09:49:16.284" v="1566" actId="20577"/>
        <pc:sldMkLst>
          <pc:docMk/>
          <pc:sldMk cId="2126756316" sldId="261"/>
        </pc:sldMkLst>
        <pc:spChg chg="del">
          <ac:chgData name="Pradip Potdar" userId="a04db97a2140e49e" providerId="LiveId" clId="{A992E82E-8981-4DCA-B896-BD1AA75C97BF}" dt="2023-01-26T08:52:47.881" v="1441" actId="21"/>
          <ac:spMkLst>
            <pc:docMk/>
            <pc:sldMk cId="2126756316" sldId="261"/>
            <ac:spMk id="2" creationId="{974014E2-B3D4-C50B-2176-BDF71B641AF9}"/>
          </ac:spMkLst>
        </pc:spChg>
        <pc:spChg chg="mod">
          <ac:chgData name="Pradip Potdar" userId="a04db97a2140e49e" providerId="LiveId" clId="{A992E82E-8981-4DCA-B896-BD1AA75C97BF}" dt="2023-01-26T09:49:16.284" v="1566" actId="20577"/>
          <ac:spMkLst>
            <pc:docMk/>
            <pc:sldMk cId="2126756316" sldId="261"/>
            <ac:spMk id="3" creationId="{681E87A0-B19B-C04E-2998-06D28CFE6873}"/>
          </ac:spMkLst>
        </pc:spChg>
      </pc:sldChg>
      <pc:sldChg chg="addSp delSp modSp new mod">
        <pc:chgData name="Pradip Potdar" userId="a04db97a2140e49e" providerId="LiveId" clId="{A992E82E-8981-4DCA-B896-BD1AA75C97BF}" dt="2023-02-04T17:55:27.464" v="3110" actId="14100"/>
        <pc:sldMkLst>
          <pc:docMk/>
          <pc:sldMk cId="1533158713" sldId="262"/>
        </pc:sldMkLst>
        <pc:spChg chg="mod">
          <ac:chgData name="Pradip Potdar" userId="a04db97a2140e49e" providerId="LiveId" clId="{A992E82E-8981-4DCA-B896-BD1AA75C97BF}" dt="2023-01-26T09:49:35.932" v="1586" actId="20577"/>
          <ac:spMkLst>
            <pc:docMk/>
            <pc:sldMk cId="1533158713" sldId="262"/>
            <ac:spMk id="2" creationId="{640BF8DE-DD4D-776E-7494-490EB96C53C8}"/>
          </ac:spMkLst>
        </pc:spChg>
        <pc:spChg chg="mod">
          <ac:chgData name="Pradip Potdar" userId="a04db97a2140e49e" providerId="LiveId" clId="{A992E82E-8981-4DCA-B896-BD1AA75C97BF}" dt="2023-02-04T17:55:27.464" v="3110" actId="14100"/>
          <ac:spMkLst>
            <pc:docMk/>
            <pc:sldMk cId="1533158713" sldId="262"/>
            <ac:spMk id="3" creationId="{11002140-27CC-C59C-5240-9C13B99107EF}"/>
          </ac:spMkLst>
        </pc:spChg>
        <pc:spChg chg="add del mod">
          <ac:chgData name="Pradip Potdar" userId="a04db97a2140e49e" providerId="LiveId" clId="{A992E82E-8981-4DCA-B896-BD1AA75C97BF}" dt="2023-02-04T17:54:39.251" v="3094"/>
          <ac:spMkLst>
            <pc:docMk/>
            <pc:sldMk cId="1533158713" sldId="262"/>
            <ac:spMk id="4" creationId="{BD15182E-E53A-018F-1002-F2B8D071AFAB}"/>
          </ac:spMkLst>
        </pc:spChg>
        <pc:spChg chg="add del mod">
          <ac:chgData name="Pradip Potdar" userId="a04db97a2140e49e" providerId="LiveId" clId="{A992E82E-8981-4DCA-B896-BD1AA75C97BF}" dt="2023-02-04T17:54:15.337" v="3088"/>
          <ac:spMkLst>
            <pc:docMk/>
            <pc:sldMk cId="1533158713" sldId="262"/>
            <ac:spMk id="5" creationId="{85BF44A4-7448-60A6-C79E-96538059E8CD}"/>
          </ac:spMkLst>
        </pc:spChg>
        <pc:picChg chg="add del">
          <ac:chgData name="Pradip Potdar" userId="a04db97a2140e49e" providerId="LiveId" clId="{A992E82E-8981-4DCA-B896-BD1AA75C97BF}" dt="2023-02-04T17:54:38.751" v="3093"/>
          <ac:picMkLst>
            <pc:docMk/>
            <pc:sldMk cId="1533158713" sldId="262"/>
            <ac:picMk id="1030" creationId="{9C1D4338-8033-6D71-D7E9-A29B39C0694E}"/>
          </ac:picMkLst>
        </pc:picChg>
        <pc:picChg chg="add mod">
          <ac:chgData name="Pradip Potdar" userId="a04db97a2140e49e" providerId="LiveId" clId="{A992E82E-8981-4DCA-B896-BD1AA75C97BF}" dt="2023-02-04T17:55:22.256" v="3109" actId="1076"/>
          <ac:picMkLst>
            <pc:docMk/>
            <pc:sldMk cId="1533158713" sldId="262"/>
            <ac:picMk id="1032" creationId="{CEFD43E5-45EF-0727-84F4-08CF2479437D}"/>
          </ac:picMkLst>
        </pc:picChg>
      </pc:sldChg>
      <pc:sldChg chg="addSp delSp modSp new mod">
        <pc:chgData name="Pradip Potdar" userId="a04db97a2140e49e" providerId="LiveId" clId="{A992E82E-8981-4DCA-B896-BD1AA75C97BF}" dt="2023-02-04T06:00:45.758" v="2882" actId="14100"/>
        <pc:sldMkLst>
          <pc:docMk/>
          <pc:sldMk cId="4144106819" sldId="263"/>
        </pc:sldMkLst>
        <pc:spChg chg="mod">
          <ac:chgData name="Pradip Potdar" userId="a04db97a2140e49e" providerId="LiveId" clId="{A992E82E-8981-4DCA-B896-BD1AA75C97BF}" dt="2023-01-26T10:37:54.799" v="1851" actId="20577"/>
          <ac:spMkLst>
            <pc:docMk/>
            <pc:sldMk cId="4144106819" sldId="263"/>
            <ac:spMk id="2" creationId="{8E6CC0EA-2ECF-112F-AE81-6FA72324C334}"/>
          </ac:spMkLst>
        </pc:spChg>
        <pc:spChg chg="mod">
          <ac:chgData name="Pradip Potdar" userId="a04db97a2140e49e" providerId="LiveId" clId="{A992E82E-8981-4DCA-B896-BD1AA75C97BF}" dt="2023-02-04T05:59:47.399" v="2848" actId="27636"/>
          <ac:spMkLst>
            <pc:docMk/>
            <pc:sldMk cId="4144106819" sldId="263"/>
            <ac:spMk id="3" creationId="{75438CB0-BB6F-763C-AE8E-50AC7E64608B}"/>
          </ac:spMkLst>
        </pc:spChg>
        <pc:graphicFrameChg chg="add del mod">
          <ac:chgData name="Pradip Potdar" userId="a04db97a2140e49e" providerId="LiveId" clId="{A992E82E-8981-4DCA-B896-BD1AA75C97BF}" dt="2023-01-26T10:47:13.068" v="1875"/>
          <ac:graphicFrameMkLst>
            <pc:docMk/>
            <pc:sldMk cId="4144106819" sldId="263"/>
            <ac:graphicFrameMk id="4" creationId="{53659A9F-CD07-9598-BEF3-0D7C7087EC57}"/>
          </ac:graphicFrameMkLst>
        </pc:graphicFrameChg>
        <pc:graphicFrameChg chg="add del mod modGraphic">
          <ac:chgData name="Pradip Potdar" userId="a04db97a2140e49e" providerId="LiveId" clId="{A992E82E-8981-4DCA-B896-BD1AA75C97BF}" dt="2023-02-04T05:58:24.873" v="2702" actId="21"/>
          <ac:graphicFrameMkLst>
            <pc:docMk/>
            <pc:sldMk cId="4144106819" sldId="263"/>
            <ac:graphicFrameMk id="5" creationId="{52FB331B-B077-3354-4BF4-1F69A9E652CC}"/>
          </ac:graphicFrameMkLst>
        </pc:graphicFrameChg>
        <pc:picChg chg="add del mod">
          <ac:chgData name="Pradip Potdar" userId="a04db97a2140e49e" providerId="LiveId" clId="{A992E82E-8981-4DCA-B896-BD1AA75C97BF}" dt="2023-02-04T05:57:47.390" v="2677"/>
          <ac:picMkLst>
            <pc:docMk/>
            <pc:sldMk cId="4144106819" sldId="263"/>
            <ac:picMk id="4098" creationId="{13E6EFDD-3F85-FF25-AEF8-8F72710FCC6B}"/>
          </ac:picMkLst>
        </pc:picChg>
        <pc:picChg chg="add mod">
          <ac:chgData name="Pradip Potdar" userId="a04db97a2140e49e" providerId="LiveId" clId="{A992E82E-8981-4DCA-B896-BD1AA75C97BF}" dt="2023-02-04T06:00:45.758" v="2882" actId="14100"/>
          <ac:picMkLst>
            <pc:docMk/>
            <pc:sldMk cId="4144106819" sldId="263"/>
            <ac:picMk id="4100" creationId="{FC02E038-7D87-239F-84FB-C1086D35057E}"/>
          </ac:picMkLst>
        </pc:picChg>
      </pc:sldChg>
      <pc:sldChg chg="addSp delSp modSp new mod">
        <pc:chgData name="Pradip Potdar" userId="a04db97a2140e49e" providerId="LiveId" clId="{A992E82E-8981-4DCA-B896-BD1AA75C97BF}" dt="2023-02-04T06:02:04.207" v="2930" actId="14100"/>
        <pc:sldMkLst>
          <pc:docMk/>
          <pc:sldMk cId="3645521516" sldId="264"/>
        </pc:sldMkLst>
        <pc:spChg chg="del">
          <ac:chgData name="Pradip Potdar" userId="a04db97a2140e49e" providerId="LiveId" clId="{A992E82E-8981-4DCA-B896-BD1AA75C97BF}" dt="2023-01-26T10:47:42.113" v="1881" actId="21"/>
          <ac:spMkLst>
            <pc:docMk/>
            <pc:sldMk cId="3645521516" sldId="264"/>
            <ac:spMk id="2" creationId="{6AFD6494-FC76-175D-2BA7-097021E8F2D9}"/>
          </ac:spMkLst>
        </pc:spChg>
        <pc:spChg chg="mod">
          <ac:chgData name="Pradip Potdar" userId="a04db97a2140e49e" providerId="LiveId" clId="{A992E82E-8981-4DCA-B896-BD1AA75C97BF}" dt="2023-02-04T06:01:54.656" v="2928" actId="20577"/>
          <ac:spMkLst>
            <pc:docMk/>
            <pc:sldMk cId="3645521516" sldId="264"/>
            <ac:spMk id="3" creationId="{E5EB3034-9BFA-F6D4-D549-52F8005B31FB}"/>
          </ac:spMkLst>
        </pc:spChg>
        <pc:graphicFrameChg chg="add del mod">
          <ac:chgData name="Pradip Potdar" userId="a04db97a2140e49e" providerId="LiveId" clId="{A992E82E-8981-4DCA-B896-BD1AA75C97BF}" dt="2023-02-04T05:58:28.834" v="2704"/>
          <ac:graphicFrameMkLst>
            <pc:docMk/>
            <pc:sldMk cId="3645521516" sldId="264"/>
            <ac:graphicFrameMk id="4" creationId="{04E2CE5D-03E7-B42F-62CE-2F54CF278DA4}"/>
          </ac:graphicFrameMkLst>
        </pc:graphicFrameChg>
        <pc:graphicFrameChg chg="add del mod modGraphic">
          <ac:chgData name="Pradip Potdar" userId="a04db97a2140e49e" providerId="LiveId" clId="{A992E82E-8981-4DCA-B896-BD1AA75C97BF}" dt="2023-02-04T06:00:56.698" v="2885" actId="21"/>
          <ac:graphicFrameMkLst>
            <pc:docMk/>
            <pc:sldMk cId="3645521516" sldId="264"/>
            <ac:graphicFrameMk id="5" creationId="{E50222CA-17D5-E167-067D-0928BA3ADD5C}"/>
          </ac:graphicFrameMkLst>
        </pc:graphicFrameChg>
        <pc:graphicFrameChg chg="add del mod modGraphic">
          <ac:chgData name="Pradip Potdar" userId="a04db97a2140e49e" providerId="LiveId" clId="{A992E82E-8981-4DCA-B896-BD1AA75C97BF}" dt="2023-02-04T06:01:28.722" v="2900" actId="21"/>
          <ac:graphicFrameMkLst>
            <pc:docMk/>
            <pc:sldMk cId="3645521516" sldId="264"/>
            <ac:graphicFrameMk id="6" creationId="{323DBDA6-6E3E-5FB9-3F28-9A6A65D0908F}"/>
          </ac:graphicFrameMkLst>
        </pc:graphicFrameChg>
        <pc:graphicFrameChg chg="add del mod">
          <ac:chgData name="Pradip Potdar" userId="a04db97a2140e49e" providerId="LiveId" clId="{A992E82E-8981-4DCA-B896-BD1AA75C97BF}" dt="2023-02-04T06:01:33.777" v="2902"/>
          <ac:graphicFrameMkLst>
            <pc:docMk/>
            <pc:sldMk cId="3645521516" sldId="264"/>
            <ac:graphicFrameMk id="7" creationId="{A1AD220F-2567-4C37-17E5-76EDF3503F62}"/>
          </ac:graphicFrameMkLst>
        </pc:graphicFrameChg>
        <pc:graphicFrameChg chg="add mod modGraphic">
          <ac:chgData name="Pradip Potdar" userId="a04db97a2140e49e" providerId="LiveId" clId="{A992E82E-8981-4DCA-B896-BD1AA75C97BF}" dt="2023-02-04T06:02:04.207" v="2930" actId="14100"/>
          <ac:graphicFrameMkLst>
            <pc:docMk/>
            <pc:sldMk cId="3645521516" sldId="264"/>
            <ac:graphicFrameMk id="8" creationId="{069C7B44-A378-22F5-A10C-95AE175C4E77}"/>
          </ac:graphicFrameMkLst>
        </pc:graphicFrameChg>
        <pc:picChg chg="add del mod">
          <ac:chgData name="Pradip Potdar" userId="a04db97a2140e49e" providerId="LiveId" clId="{A992E82E-8981-4DCA-B896-BD1AA75C97BF}" dt="2023-02-04T05:57:06.497" v="2652"/>
          <ac:picMkLst>
            <pc:docMk/>
            <pc:sldMk cId="3645521516" sldId="264"/>
            <ac:picMk id="2" creationId="{5BA913F2-6B8C-3DA5-8B97-E75041ACA4FC}"/>
          </ac:picMkLst>
        </pc:picChg>
      </pc:sldChg>
      <pc:sldChg chg="addSp delSp modSp new mod">
        <pc:chgData name="Pradip Potdar" userId="a04db97a2140e49e" providerId="LiveId" clId="{A992E82E-8981-4DCA-B896-BD1AA75C97BF}" dt="2023-02-04T06:14:55.319" v="3013" actId="14100"/>
        <pc:sldMkLst>
          <pc:docMk/>
          <pc:sldMk cId="1501379090" sldId="265"/>
        </pc:sldMkLst>
        <pc:spChg chg="del">
          <ac:chgData name="Pradip Potdar" userId="a04db97a2140e49e" providerId="LiveId" clId="{A992E82E-8981-4DCA-B896-BD1AA75C97BF}" dt="2023-01-26T11:05:04.322" v="2053" actId="21"/>
          <ac:spMkLst>
            <pc:docMk/>
            <pc:sldMk cId="1501379090" sldId="265"/>
            <ac:spMk id="2" creationId="{CFC9B80C-F824-BF40-AC3D-F5F8D9426439}"/>
          </ac:spMkLst>
        </pc:spChg>
        <pc:spChg chg="mod">
          <ac:chgData name="Pradip Potdar" userId="a04db97a2140e49e" providerId="LiveId" clId="{A992E82E-8981-4DCA-B896-BD1AA75C97BF}" dt="2023-02-04T06:14:55.319" v="3013" actId="14100"/>
          <ac:spMkLst>
            <pc:docMk/>
            <pc:sldMk cId="1501379090" sldId="265"/>
            <ac:spMk id="3" creationId="{EA41E3FE-6E71-44DB-05F4-E3F39E32B292}"/>
          </ac:spMkLst>
        </pc:spChg>
        <pc:picChg chg="add del mod">
          <ac:chgData name="Pradip Potdar" userId="a04db97a2140e49e" providerId="LiveId" clId="{A992E82E-8981-4DCA-B896-BD1AA75C97BF}" dt="2023-02-04T06:08:22.326" v="2931" actId="478"/>
          <ac:picMkLst>
            <pc:docMk/>
            <pc:sldMk cId="1501379090" sldId="265"/>
            <ac:picMk id="4" creationId="{7D8A712B-A806-F2B8-47BF-7C82F62444D6}"/>
          </ac:picMkLst>
        </pc:picChg>
        <pc:picChg chg="add del mod">
          <ac:chgData name="Pradip Potdar" userId="a04db97a2140e49e" providerId="LiveId" clId="{A992E82E-8981-4DCA-B896-BD1AA75C97BF}" dt="2023-02-04T06:08:36.124" v="2941"/>
          <ac:picMkLst>
            <pc:docMk/>
            <pc:sldMk cId="1501379090" sldId="265"/>
            <ac:picMk id="6146" creationId="{3B4BF3BB-EDA4-628A-7F43-6B1038039ACC}"/>
          </ac:picMkLst>
        </pc:picChg>
        <pc:picChg chg="add mod">
          <ac:chgData name="Pradip Potdar" userId="a04db97a2140e49e" providerId="LiveId" clId="{A992E82E-8981-4DCA-B896-BD1AA75C97BF}" dt="2023-02-04T06:08:43.774" v="2945" actId="1076"/>
          <ac:picMkLst>
            <pc:docMk/>
            <pc:sldMk cId="1501379090" sldId="265"/>
            <ac:picMk id="6148" creationId="{61020502-4B51-4AD5-CDDE-0564656F5C8D}"/>
          </ac:picMkLst>
        </pc:picChg>
      </pc:sldChg>
      <pc:sldChg chg="addSp delSp modSp new mod">
        <pc:chgData name="Pradip Potdar" userId="a04db97a2140e49e" providerId="LiveId" clId="{A992E82E-8981-4DCA-B896-BD1AA75C97BF}" dt="2023-01-26T11:14:03.973" v="2207" actId="14100"/>
        <pc:sldMkLst>
          <pc:docMk/>
          <pc:sldMk cId="2918466695" sldId="266"/>
        </pc:sldMkLst>
        <pc:spChg chg="del">
          <ac:chgData name="Pradip Potdar" userId="a04db97a2140e49e" providerId="LiveId" clId="{A992E82E-8981-4DCA-B896-BD1AA75C97BF}" dt="2023-01-26T11:12:16.576" v="2082" actId="21"/>
          <ac:spMkLst>
            <pc:docMk/>
            <pc:sldMk cId="2918466695" sldId="266"/>
            <ac:spMk id="2" creationId="{0FF0736F-444D-2DEF-1017-6F00F1E06C29}"/>
          </ac:spMkLst>
        </pc:spChg>
        <pc:spChg chg="mod">
          <ac:chgData name="Pradip Potdar" userId="a04db97a2140e49e" providerId="LiveId" clId="{A992E82E-8981-4DCA-B896-BD1AA75C97BF}" dt="2023-01-26T11:14:03.973" v="2207" actId="14100"/>
          <ac:spMkLst>
            <pc:docMk/>
            <pc:sldMk cId="2918466695" sldId="266"/>
            <ac:spMk id="3" creationId="{03B0FCA0-4DD0-9788-3760-347CAF108178}"/>
          </ac:spMkLst>
        </pc:spChg>
        <pc:picChg chg="add mod">
          <ac:chgData name="Pradip Potdar" userId="a04db97a2140e49e" providerId="LiveId" clId="{A992E82E-8981-4DCA-B896-BD1AA75C97BF}" dt="2023-01-26T11:13:23.013" v="2196" actId="14100"/>
          <ac:picMkLst>
            <pc:docMk/>
            <pc:sldMk cId="2918466695" sldId="266"/>
            <ac:picMk id="4" creationId="{450F1A5E-CC36-A6BC-B160-4CB04A1EE4CC}"/>
          </ac:picMkLst>
        </pc:picChg>
      </pc:sldChg>
      <pc:sldChg chg="addSp delSp modSp new mod">
        <pc:chgData name="Pradip Potdar" userId="a04db97a2140e49e" providerId="LiveId" clId="{A992E82E-8981-4DCA-B896-BD1AA75C97BF}" dt="2023-02-04T06:20:13.319" v="3033" actId="20577"/>
        <pc:sldMkLst>
          <pc:docMk/>
          <pc:sldMk cId="218260338" sldId="267"/>
        </pc:sldMkLst>
        <pc:spChg chg="del">
          <ac:chgData name="Pradip Potdar" userId="a04db97a2140e49e" providerId="LiveId" clId="{A992E82E-8981-4DCA-B896-BD1AA75C97BF}" dt="2023-01-26T11:15:58.482" v="2209" actId="21"/>
          <ac:spMkLst>
            <pc:docMk/>
            <pc:sldMk cId="218260338" sldId="267"/>
            <ac:spMk id="2" creationId="{006B3D09-73CB-32FE-8AD6-6545B2E67F5E}"/>
          </ac:spMkLst>
        </pc:spChg>
        <pc:spChg chg="add del mod">
          <ac:chgData name="Pradip Potdar" userId="a04db97a2140e49e" providerId="LiveId" clId="{A992E82E-8981-4DCA-B896-BD1AA75C97BF}" dt="2023-02-04T06:20:13.319" v="3033" actId="20577"/>
          <ac:spMkLst>
            <pc:docMk/>
            <pc:sldMk cId="218260338" sldId="267"/>
            <ac:spMk id="3" creationId="{E83C5D17-7EBD-6F5F-4EE0-25E7F60D3A35}"/>
          </ac:spMkLst>
        </pc:spChg>
        <pc:graphicFrameChg chg="add del mod">
          <ac:chgData name="Pradip Potdar" userId="a04db97a2140e49e" providerId="LiveId" clId="{A992E82E-8981-4DCA-B896-BD1AA75C97BF}" dt="2023-01-26T11:16:13.457" v="2212"/>
          <ac:graphicFrameMkLst>
            <pc:docMk/>
            <pc:sldMk cId="218260338" sldId="267"/>
            <ac:graphicFrameMk id="4" creationId="{839E73E3-B8AE-ED97-2292-A8933239BE3B}"/>
          </ac:graphicFrameMkLst>
        </pc:graphicFrameChg>
        <pc:graphicFrameChg chg="add del mod">
          <ac:chgData name="Pradip Potdar" userId="a04db97a2140e49e" providerId="LiveId" clId="{A992E82E-8981-4DCA-B896-BD1AA75C97BF}" dt="2023-01-26T11:16:24.139" v="2237"/>
          <ac:graphicFrameMkLst>
            <pc:docMk/>
            <pc:sldMk cId="218260338" sldId="267"/>
            <ac:graphicFrameMk id="5" creationId="{293226B1-65D0-21E8-F204-A5F5982D8506}"/>
          </ac:graphicFrameMkLst>
        </pc:graphicFrameChg>
        <pc:graphicFrameChg chg="add mod modGraphic">
          <ac:chgData name="Pradip Potdar" userId="a04db97a2140e49e" providerId="LiveId" clId="{A992E82E-8981-4DCA-B896-BD1AA75C97BF}" dt="2023-01-26T11:16:33.120" v="2240" actId="14100"/>
          <ac:graphicFrameMkLst>
            <pc:docMk/>
            <pc:sldMk cId="218260338" sldId="267"/>
            <ac:graphicFrameMk id="6" creationId="{F2EAC35D-7E3F-95BE-ADA5-A1CD88BDDAFA}"/>
          </ac:graphicFrameMkLst>
        </pc:graphicFrameChg>
        <pc:picChg chg="add mod">
          <ac:chgData name="Pradip Potdar" userId="a04db97a2140e49e" providerId="LiveId" clId="{A992E82E-8981-4DCA-B896-BD1AA75C97BF}" dt="2023-01-26T11:17:03.877" v="2289" actId="14100"/>
          <ac:picMkLst>
            <pc:docMk/>
            <pc:sldMk cId="218260338" sldId="267"/>
            <ac:picMk id="7" creationId="{213FAA9C-C40F-146C-E599-FD9EB5230663}"/>
          </ac:picMkLst>
        </pc:picChg>
      </pc:sldChg>
      <pc:sldChg chg="modSp new mod">
        <pc:chgData name="Pradip Potdar" userId="a04db97a2140e49e" providerId="LiveId" clId="{A992E82E-8981-4DCA-B896-BD1AA75C97BF}" dt="2023-01-26T11:22:33.119" v="2345" actId="2710"/>
        <pc:sldMkLst>
          <pc:docMk/>
          <pc:sldMk cId="3838058129" sldId="268"/>
        </pc:sldMkLst>
        <pc:spChg chg="mod">
          <ac:chgData name="Pradip Potdar" userId="a04db97a2140e49e" providerId="LiveId" clId="{A992E82E-8981-4DCA-B896-BD1AA75C97BF}" dt="2023-01-26T11:17:22.207" v="2328" actId="20577"/>
          <ac:spMkLst>
            <pc:docMk/>
            <pc:sldMk cId="3838058129" sldId="268"/>
            <ac:spMk id="2" creationId="{DA4EA4FB-72BB-EED0-DF32-E1B7D0CBD9A5}"/>
          </ac:spMkLst>
        </pc:spChg>
        <pc:spChg chg="mod">
          <ac:chgData name="Pradip Potdar" userId="a04db97a2140e49e" providerId="LiveId" clId="{A992E82E-8981-4DCA-B896-BD1AA75C97BF}" dt="2023-01-26T11:22:33.119" v="2345" actId="2710"/>
          <ac:spMkLst>
            <pc:docMk/>
            <pc:sldMk cId="3838058129" sldId="268"/>
            <ac:spMk id="3" creationId="{25596DD7-3BB7-BD63-C18C-8E07D7FB25DF}"/>
          </ac:spMkLst>
        </pc:spChg>
      </pc:sldChg>
      <pc:sldChg chg="addSp delSp modSp new mod">
        <pc:chgData name="Pradip Potdar" userId="a04db97a2140e49e" providerId="LiveId" clId="{A992E82E-8981-4DCA-B896-BD1AA75C97BF}" dt="2023-02-04T05:14:57.208" v="2469" actId="1076"/>
        <pc:sldMkLst>
          <pc:docMk/>
          <pc:sldMk cId="2017986918" sldId="269"/>
        </pc:sldMkLst>
        <pc:spChg chg="del">
          <ac:chgData name="Pradip Potdar" userId="a04db97a2140e49e" providerId="LiveId" clId="{A992E82E-8981-4DCA-B896-BD1AA75C97BF}" dt="2023-02-04T05:13:56.489" v="2456" actId="21"/>
          <ac:spMkLst>
            <pc:docMk/>
            <pc:sldMk cId="2017986918" sldId="269"/>
            <ac:spMk id="2" creationId="{58D1037B-6251-31FD-6A99-39AF8529FA32}"/>
          </ac:spMkLst>
        </pc:spChg>
        <pc:spChg chg="mod">
          <ac:chgData name="Pradip Potdar" userId="a04db97a2140e49e" providerId="LiveId" clId="{A992E82E-8981-4DCA-B896-BD1AA75C97BF}" dt="2023-02-04T05:14:54.119" v="2468" actId="14100"/>
          <ac:spMkLst>
            <pc:docMk/>
            <pc:sldMk cId="2017986918" sldId="269"/>
            <ac:spMk id="3" creationId="{C327C8B9-CB1A-F569-09B2-509B3ED16903}"/>
          </ac:spMkLst>
        </pc:spChg>
        <pc:picChg chg="add del mod">
          <ac:chgData name="Pradip Potdar" userId="a04db97a2140e49e" providerId="LiveId" clId="{A992E82E-8981-4DCA-B896-BD1AA75C97BF}" dt="2023-02-04T05:14:40.773" v="2462" actId="478"/>
          <ac:picMkLst>
            <pc:docMk/>
            <pc:sldMk cId="2017986918" sldId="269"/>
            <ac:picMk id="2050" creationId="{B3427940-D553-C414-53A4-26BB3F6CD892}"/>
          </ac:picMkLst>
        </pc:picChg>
        <pc:picChg chg="add mod">
          <ac:chgData name="Pradip Potdar" userId="a04db97a2140e49e" providerId="LiveId" clId="{A992E82E-8981-4DCA-B896-BD1AA75C97BF}" dt="2023-02-04T05:14:57.208" v="2469" actId="1076"/>
          <ac:picMkLst>
            <pc:docMk/>
            <pc:sldMk cId="2017986918" sldId="269"/>
            <ac:picMk id="2052" creationId="{BAE2CDE6-8A40-386D-2BA8-8FE78354A08C}"/>
          </ac:picMkLst>
        </pc:picChg>
      </pc:sldChg>
      <pc:sldChg chg="addSp delSp modSp new mod">
        <pc:chgData name="Pradip Potdar" userId="a04db97a2140e49e" providerId="LiveId" clId="{A992E82E-8981-4DCA-B896-BD1AA75C97BF}" dt="2023-02-04T05:44:47.150" v="2617" actId="1076"/>
        <pc:sldMkLst>
          <pc:docMk/>
          <pc:sldMk cId="747712646" sldId="270"/>
        </pc:sldMkLst>
        <pc:spChg chg="del">
          <ac:chgData name="Pradip Potdar" userId="a04db97a2140e49e" providerId="LiveId" clId="{A992E82E-8981-4DCA-B896-BD1AA75C97BF}" dt="2023-02-04T05:43:55.474" v="2551" actId="21"/>
          <ac:spMkLst>
            <pc:docMk/>
            <pc:sldMk cId="747712646" sldId="270"/>
            <ac:spMk id="2" creationId="{178E80F6-4DEA-20A8-93F1-0AB699E4217D}"/>
          </ac:spMkLst>
        </pc:spChg>
        <pc:spChg chg="add del mod">
          <ac:chgData name="Pradip Potdar" userId="a04db97a2140e49e" providerId="LiveId" clId="{A992E82E-8981-4DCA-B896-BD1AA75C97BF}" dt="2023-02-04T05:43:58.187" v="2553"/>
          <ac:spMkLst>
            <pc:docMk/>
            <pc:sldMk cId="747712646" sldId="270"/>
            <ac:spMk id="3" creationId="{2E26F733-4CA5-130E-C0C0-DE5EFB1F6F21}"/>
          </ac:spMkLst>
        </pc:spChg>
        <pc:spChg chg="add mod">
          <ac:chgData name="Pradip Potdar" userId="a04db97a2140e49e" providerId="LiveId" clId="{A992E82E-8981-4DCA-B896-BD1AA75C97BF}" dt="2023-02-04T05:44:24.198" v="2604" actId="1076"/>
          <ac:spMkLst>
            <pc:docMk/>
            <pc:sldMk cId="747712646" sldId="270"/>
            <ac:spMk id="4" creationId="{1D6D91E4-C1DA-1B3E-F253-984214EFAE99}"/>
          </ac:spMkLst>
        </pc:spChg>
        <pc:picChg chg="add del mod">
          <ac:chgData name="Pradip Potdar" userId="a04db97a2140e49e" providerId="LiveId" clId="{A992E82E-8981-4DCA-B896-BD1AA75C97BF}" dt="2023-02-04T05:43:50.384" v="2550"/>
          <ac:picMkLst>
            <pc:docMk/>
            <pc:sldMk cId="747712646" sldId="270"/>
            <ac:picMk id="3074" creationId="{623CAD1E-D643-835C-D324-645923EBB94C}"/>
          </ac:picMkLst>
        </pc:picChg>
        <pc:picChg chg="add mod">
          <ac:chgData name="Pradip Potdar" userId="a04db97a2140e49e" providerId="LiveId" clId="{A992E82E-8981-4DCA-B896-BD1AA75C97BF}" dt="2023-02-04T05:44:47.150" v="2617" actId="1076"/>
          <ac:picMkLst>
            <pc:docMk/>
            <pc:sldMk cId="747712646" sldId="270"/>
            <ac:picMk id="3076" creationId="{3BD3C13E-C9A7-2029-A75B-2FF25043BD67}"/>
          </ac:picMkLst>
        </pc:picChg>
      </pc:sldChg>
      <pc:sldChg chg="new del">
        <pc:chgData name="Pradip Potdar" userId="a04db97a2140e49e" providerId="LiveId" clId="{A992E82E-8981-4DCA-B896-BD1AA75C97BF}" dt="2023-02-04T06:21:20.562" v="3081" actId="2696"/>
        <pc:sldMkLst>
          <pc:docMk/>
          <pc:sldMk cId="2595589184" sldId="271"/>
        </pc:sldMkLst>
      </pc:sldChg>
      <pc:sldChg chg="addSp delSp modSp new mod">
        <pc:chgData name="Pradip Potdar" userId="a04db97a2140e49e" providerId="LiveId" clId="{A992E82E-8981-4DCA-B896-BD1AA75C97BF}" dt="2023-02-04T06:20:58.798" v="3080" actId="1076"/>
        <pc:sldMkLst>
          <pc:docMk/>
          <pc:sldMk cId="3086267260" sldId="272"/>
        </pc:sldMkLst>
        <pc:spChg chg="del">
          <ac:chgData name="Pradip Potdar" userId="a04db97a2140e49e" providerId="LiveId" clId="{A992E82E-8981-4DCA-B896-BD1AA75C97BF}" dt="2023-02-04T06:20:52.678" v="3078" actId="21"/>
          <ac:spMkLst>
            <pc:docMk/>
            <pc:sldMk cId="3086267260" sldId="272"/>
            <ac:spMk id="2" creationId="{692534CF-4AF6-785E-E274-B0D364AEA2BE}"/>
          </ac:spMkLst>
        </pc:spChg>
        <pc:spChg chg="mod">
          <ac:chgData name="Pradip Potdar" userId="a04db97a2140e49e" providerId="LiveId" clId="{A992E82E-8981-4DCA-B896-BD1AA75C97BF}" dt="2023-02-04T06:20:57.143" v="3079" actId="14100"/>
          <ac:spMkLst>
            <pc:docMk/>
            <pc:sldMk cId="3086267260" sldId="272"/>
            <ac:spMk id="3" creationId="{EF65A21B-40E7-DD03-3244-5C8B95F04159}"/>
          </ac:spMkLst>
        </pc:spChg>
        <pc:picChg chg="add mod">
          <ac:chgData name="Pradip Potdar" userId="a04db97a2140e49e" providerId="LiveId" clId="{A992E82E-8981-4DCA-B896-BD1AA75C97BF}" dt="2023-02-04T06:20:58.798" v="3080" actId="1076"/>
          <ac:picMkLst>
            <pc:docMk/>
            <pc:sldMk cId="3086267260" sldId="272"/>
            <ac:picMk id="7170" creationId="{4203E66F-14E4-FF95-E4B1-BF55B2BD9678}"/>
          </ac:picMkLst>
        </pc:picChg>
      </pc:sldChg>
      <pc:sldChg chg="delSp modSp new mod">
        <pc:chgData name="Pradip Potdar" userId="a04db97a2140e49e" providerId="LiveId" clId="{A992E82E-8981-4DCA-B896-BD1AA75C97BF}" dt="2023-02-04T17:54:59.808" v="3103" actId="14100"/>
        <pc:sldMkLst>
          <pc:docMk/>
          <pc:sldMk cId="978630175" sldId="273"/>
        </pc:sldMkLst>
        <pc:spChg chg="del">
          <ac:chgData name="Pradip Potdar" userId="a04db97a2140e49e" providerId="LiveId" clId="{A992E82E-8981-4DCA-B896-BD1AA75C97BF}" dt="2023-02-04T17:54:52.697" v="3100" actId="21"/>
          <ac:spMkLst>
            <pc:docMk/>
            <pc:sldMk cId="978630175" sldId="273"/>
            <ac:spMk id="2" creationId="{5D17D503-59B1-29BB-284D-9844CF99E0D8}"/>
          </ac:spMkLst>
        </pc:spChg>
        <pc:spChg chg="mod">
          <ac:chgData name="Pradip Potdar" userId="a04db97a2140e49e" providerId="LiveId" clId="{A992E82E-8981-4DCA-B896-BD1AA75C97BF}" dt="2023-02-04T17:54:59.808" v="3103" actId="14100"/>
          <ac:spMkLst>
            <pc:docMk/>
            <pc:sldMk cId="978630175" sldId="273"/>
            <ac:spMk id="3" creationId="{E6840797-00E4-447A-9D8A-81E2931C12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2034-FD29-5931-3037-6271A3479A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B493E8-7238-6535-3465-03389FFC6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B8699B-0152-D3DC-9671-F869F52D0F60}"/>
              </a:ext>
            </a:extLst>
          </p:cNvPr>
          <p:cNvSpPr>
            <a:spLocks noGrp="1"/>
          </p:cNvSpPr>
          <p:nvPr>
            <p:ph type="dt" sz="half" idx="10"/>
          </p:nvPr>
        </p:nvSpPr>
        <p:spPr/>
        <p:txBody>
          <a:bodyPr/>
          <a:lstStyle/>
          <a:p>
            <a:fld id="{6E759B4A-FE05-47CF-89ED-247037294FB3}" type="datetimeFigureOut">
              <a:rPr lang="en-US" smtClean="0"/>
              <a:t>2/4/2023</a:t>
            </a:fld>
            <a:endParaRPr lang="en-US"/>
          </a:p>
        </p:txBody>
      </p:sp>
      <p:sp>
        <p:nvSpPr>
          <p:cNvPr id="5" name="Footer Placeholder 4">
            <a:extLst>
              <a:ext uri="{FF2B5EF4-FFF2-40B4-BE49-F238E27FC236}">
                <a16:creationId xmlns:a16="http://schemas.microsoft.com/office/drawing/2014/main" id="{A70F5C8B-C8FF-10FF-C50D-5498226544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D93B6-60F1-00D5-88DA-6614C514F43B}"/>
              </a:ext>
            </a:extLst>
          </p:cNvPr>
          <p:cNvSpPr>
            <a:spLocks noGrp="1"/>
          </p:cNvSpPr>
          <p:nvPr>
            <p:ph type="sldNum" sz="quarter" idx="12"/>
          </p:nvPr>
        </p:nvSpPr>
        <p:spPr/>
        <p:txBody>
          <a:bodyPr/>
          <a:lstStyle/>
          <a:p>
            <a:fld id="{3B344975-2648-485A-BFA3-17F1DCD071ED}" type="slidenum">
              <a:rPr lang="en-US" smtClean="0"/>
              <a:t>‹#›</a:t>
            </a:fld>
            <a:endParaRPr lang="en-US"/>
          </a:p>
        </p:txBody>
      </p:sp>
    </p:spTree>
    <p:extLst>
      <p:ext uri="{BB962C8B-B14F-4D97-AF65-F5344CB8AC3E}">
        <p14:creationId xmlns:p14="http://schemas.microsoft.com/office/powerpoint/2010/main" val="125778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F9B7-0083-7729-605B-C71A4A6856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584939-802D-5A6B-4E7C-6438718FAD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9C514-675C-81A7-250B-418DE094F971}"/>
              </a:ext>
            </a:extLst>
          </p:cNvPr>
          <p:cNvSpPr>
            <a:spLocks noGrp="1"/>
          </p:cNvSpPr>
          <p:nvPr>
            <p:ph type="dt" sz="half" idx="10"/>
          </p:nvPr>
        </p:nvSpPr>
        <p:spPr/>
        <p:txBody>
          <a:bodyPr/>
          <a:lstStyle/>
          <a:p>
            <a:fld id="{6E759B4A-FE05-47CF-89ED-247037294FB3}" type="datetimeFigureOut">
              <a:rPr lang="en-US" smtClean="0"/>
              <a:t>2/4/2023</a:t>
            </a:fld>
            <a:endParaRPr lang="en-US"/>
          </a:p>
        </p:txBody>
      </p:sp>
      <p:sp>
        <p:nvSpPr>
          <p:cNvPr id="5" name="Footer Placeholder 4">
            <a:extLst>
              <a:ext uri="{FF2B5EF4-FFF2-40B4-BE49-F238E27FC236}">
                <a16:creationId xmlns:a16="http://schemas.microsoft.com/office/drawing/2014/main" id="{55C27436-A651-A7F6-54FC-24502F736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4266E-B458-8ECA-D32E-57D273223888}"/>
              </a:ext>
            </a:extLst>
          </p:cNvPr>
          <p:cNvSpPr>
            <a:spLocks noGrp="1"/>
          </p:cNvSpPr>
          <p:nvPr>
            <p:ph type="sldNum" sz="quarter" idx="12"/>
          </p:nvPr>
        </p:nvSpPr>
        <p:spPr/>
        <p:txBody>
          <a:bodyPr/>
          <a:lstStyle/>
          <a:p>
            <a:fld id="{3B344975-2648-485A-BFA3-17F1DCD071ED}" type="slidenum">
              <a:rPr lang="en-US" smtClean="0"/>
              <a:t>‹#›</a:t>
            </a:fld>
            <a:endParaRPr lang="en-US"/>
          </a:p>
        </p:txBody>
      </p:sp>
    </p:spTree>
    <p:extLst>
      <p:ext uri="{BB962C8B-B14F-4D97-AF65-F5344CB8AC3E}">
        <p14:creationId xmlns:p14="http://schemas.microsoft.com/office/powerpoint/2010/main" val="296560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1AE9F9-0C7B-4600-10B5-2CBEA94D9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5A7121-0268-A006-282B-0620A8970C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ED9FC-01A5-FC85-7510-F82ABF3AF69B}"/>
              </a:ext>
            </a:extLst>
          </p:cNvPr>
          <p:cNvSpPr>
            <a:spLocks noGrp="1"/>
          </p:cNvSpPr>
          <p:nvPr>
            <p:ph type="dt" sz="half" idx="10"/>
          </p:nvPr>
        </p:nvSpPr>
        <p:spPr/>
        <p:txBody>
          <a:bodyPr/>
          <a:lstStyle/>
          <a:p>
            <a:fld id="{6E759B4A-FE05-47CF-89ED-247037294FB3}" type="datetimeFigureOut">
              <a:rPr lang="en-US" smtClean="0"/>
              <a:t>2/4/2023</a:t>
            </a:fld>
            <a:endParaRPr lang="en-US"/>
          </a:p>
        </p:txBody>
      </p:sp>
      <p:sp>
        <p:nvSpPr>
          <p:cNvPr id="5" name="Footer Placeholder 4">
            <a:extLst>
              <a:ext uri="{FF2B5EF4-FFF2-40B4-BE49-F238E27FC236}">
                <a16:creationId xmlns:a16="http://schemas.microsoft.com/office/drawing/2014/main" id="{6185D7E4-CFF3-69FB-F93C-95D215754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3AAFD-D88B-4456-E8FF-F4B1D6F0FAE8}"/>
              </a:ext>
            </a:extLst>
          </p:cNvPr>
          <p:cNvSpPr>
            <a:spLocks noGrp="1"/>
          </p:cNvSpPr>
          <p:nvPr>
            <p:ph type="sldNum" sz="quarter" idx="12"/>
          </p:nvPr>
        </p:nvSpPr>
        <p:spPr/>
        <p:txBody>
          <a:bodyPr/>
          <a:lstStyle/>
          <a:p>
            <a:fld id="{3B344975-2648-485A-BFA3-17F1DCD071ED}" type="slidenum">
              <a:rPr lang="en-US" smtClean="0"/>
              <a:t>‹#›</a:t>
            </a:fld>
            <a:endParaRPr lang="en-US"/>
          </a:p>
        </p:txBody>
      </p:sp>
    </p:spTree>
    <p:extLst>
      <p:ext uri="{BB962C8B-B14F-4D97-AF65-F5344CB8AC3E}">
        <p14:creationId xmlns:p14="http://schemas.microsoft.com/office/powerpoint/2010/main" val="166922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0C65-8128-E58B-296E-AA63B78455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66820-C321-5B9E-1E72-E0D8769068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697A1-DB59-D62E-A971-8B00BCC5BBC7}"/>
              </a:ext>
            </a:extLst>
          </p:cNvPr>
          <p:cNvSpPr>
            <a:spLocks noGrp="1"/>
          </p:cNvSpPr>
          <p:nvPr>
            <p:ph type="dt" sz="half" idx="10"/>
          </p:nvPr>
        </p:nvSpPr>
        <p:spPr/>
        <p:txBody>
          <a:bodyPr/>
          <a:lstStyle/>
          <a:p>
            <a:fld id="{6E759B4A-FE05-47CF-89ED-247037294FB3}" type="datetimeFigureOut">
              <a:rPr lang="en-US" smtClean="0"/>
              <a:t>2/4/2023</a:t>
            </a:fld>
            <a:endParaRPr lang="en-US"/>
          </a:p>
        </p:txBody>
      </p:sp>
      <p:sp>
        <p:nvSpPr>
          <p:cNvPr id="5" name="Footer Placeholder 4">
            <a:extLst>
              <a:ext uri="{FF2B5EF4-FFF2-40B4-BE49-F238E27FC236}">
                <a16:creationId xmlns:a16="http://schemas.microsoft.com/office/drawing/2014/main" id="{74BF2CC7-E0FD-3EE5-05B8-1406A6891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0A7A1-4DF9-6425-2384-F083A3E66889}"/>
              </a:ext>
            </a:extLst>
          </p:cNvPr>
          <p:cNvSpPr>
            <a:spLocks noGrp="1"/>
          </p:cNvSpPr>
          <p:nvPr>
            <p:ph type="sldNum" sz="quarter" idx="12"/>
          </p:nvPr>
        </p:nvSpPr>
        <p:spPr/>
        <p:txBody>
          <a:bodyPr/>
          <a:lstStyle/>
          <a:p>
            <a:fld id="{3B344975-2648-485A-BFA3-17F1DCD071ED}" type="slidenum">
              <a:rPr lang="en-US" smtClean="0"/>
              <a:t>‹#›</a:t>
            </a:fld>
            <a:endParaRPr lang="en-US"/>
          </a:p>
        </p:txBody>
      </p:sp>
    </p:spTree>
    <p:extLst>
      <p:ext uri="{BB962C8B-B14F-4D97-AF65-F5344CB8AC3E}">
        <p14:creationId xmlns:p14="http://schemas.microsoft.com/office/powerpoint/2010/main" val="137778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7367-2DAD-BCB9-5AFC-2B15301CEC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095321-07A2-4A9B-08E5-6B4E3D842B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A304F-DD24-7F9B-5587-6E060B2629DF}"/>
              </a:ext>
            </a:extLst>
          </p:cNvPr>
          <p:cNvSpPr>
            <a:spLocks noGrp="1"/>
          </p:cNvSpPr>
          <p:nvPr>
            <p:ph type="dt" sz="half" idx="10"/>
          </p:nvPr>
        </p:nvSpPr>
        <p:spPr/>
        <p:txBody>
          <a:bodyPr/>
          <a:lstStyle/>
          <a:p>
            <a:fld id="{6E759B4A-FE05-47CF-89ED-247037294FB3}" type="datetimeFigureOut">
              <a:rPr lang="en-US" smtClean="0"/>
              <a:t>2/4/2023</a:t>
            </a:fld>
            <a:endParaRPr lang="en-US"/>
          </a:p>
        </p:txBody>
      </p:sp>
      <p:sp>
        <p:nvSpPr>
          <p:cNvPr id="5" name="Footer Placeholder 4">
            <a:extLst>
              <a:ext uri="{FF2B5EF4-FFF2-40B4-BE49-F238E27FC236}">
                <a16:creationId xmlns:a16="http://schemas.microsoft.com/office/drawing/2014/main" id="{BE392CAD-B28E-7432-2149-5419E196D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0D809-8079-1F36-AE9A-8D110C833248}"/>
              </a:ext>
            </a:extLst>
          </p:cNvPr>
          <p:cNvSpPr>
            <a:spLocks noGrp="1"/>
          </p:cNvSpPr>
          <p:nvPr>
            <p:ph type="sldNum" sz="quarter" idx="12"/>
          </p:nvPr>
        </p:nvSpPr>
        <p:spPr/>
        <p:txBody>
          <a:bodyPr/>
          <a:lstStyle/>
          <a:p>
            <a:fld id="{3B344975-2648-485A-BFA3-17F1DCD071ED}" type="slidenum">
              <a:rPr lang="en-US" smtClean="0"/>
              <a:t>‹#›</a:t>
            </a:fld>
            <a:endParaRPr lang="en-US"/>
          </a:p>
        </p:txBody>
      </p:sp>
    </p:spTree>
    <p:extLst>
      <p:ext uri="{BB962C8B-B14F-4D97-AF65-F5344CB8AC3E}">
        <p14:creationId xmlns:p14="http://schemas.microsoft.com/office/powerpoint/2010/main" val="247638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281D-5C5B-ED30-BD4D-1058534C0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5457FB-7420-54EC-84DE-F307FA4BB7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03DD0B-1E12-FF49-F0D1-B8FE35E5C1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672694-4341-0D09-0EA8-80BFA7E08226}"/>
              </a:ext>
            </a:extLst>
          </p:cNvPr>
          <p:cNvSpPr>
            <a:spLocks noGrp="1"/>
          </p:cNvSpPr>
          <p:nvPr>
            <p:ph type="dt" sz="half" idx="10"/>
          </p:nvPr>
        </p:nvSpPr>
        <p:spPr/>
        <p:txBody>
          <a:bodyPr/>
          <a:lstStyle/>
          <a:p>
            <a:fld id="{6E759B4A-FE05-47CF-89ED-247037294FB3}" type="datetimeFigureOut">
              <a:rPr lang="en-US" smtClean="0"/>
              <a:t>2/4/2023</a:t>
            </a:fld>
            <a:endParaRPr lang="en-US"/>
          </a:p>
        </p:txBody>
      </p:sp>
      <p:sp>
        <p:nvSpPr>
          <p:cNvPr id="6" name="Footer Placeholder 5">
            <a:extLst>
              <a:ext uri="{FF2B5EF4-FFF2-40B4-BE49-F238E27FC236}">
                <a16:creationId xmlns:a16="http://schemas.microsoft.com/office/drawing/2014/main" id="{8C865F2C-160A-A33A-C7D3-E399B5416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456B7-C616-BB14-E550-AA5ADE0C4491}"/>
              </a:ext>
            </a:extLst>
          </p:cNvPr>
          <p:cNvSpPr>
            <a:spLocks noGrp="1"/>
          </p:cNvSpPr>
          <p:nvPr>
            <p:ph type="sldNum" sz="quarter" idx="12"/>
          </p:nvPr>
        </p:nvSpPr>
        <p:spPr/>
        <p:txBody>
          <a:bodyPr/>
          <a:lstStyle/>
          <a:p>
            <a:fld id="{3B344975-2648-485A-BFA3-17F1DCD071ED}" type="slidenum">
              <a:rPr lang="en-US" smtClean="0"/>
              <a:t>‹#›</a:t>
            </a:fld>
            <a:endParaRPr lang="en-US"/>
          </a:p>
        </p:txBody>
      </p:sp>
    </p:spTree>
    <p:extLst>
      <p:ext uri="{BB962C8B-B14F-4D97-AF65-F5344CB8AC3E}">
        <p14:creationId xmlns:p14="http://schemas.microsoft.com/office/powerpoint/2010/main" val="226546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1252-CFE0-312C-8B3F-3B1A9007F5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A9016D-5FDC-2BF0-856E-91BCA3D9A6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43F3F-8A98-FB03-B4AE-DB639A4F8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48BCE3-A6AA-D078-2F8B-FB9705F2F2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D035-A997-BA92-F96B-2133DC1BF9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60468C-D1CE-BA6E-A66A-C76BBF22BC38}"/>
              </a:ext>
            </a:extLst>
          </p:cNvPr>
          <p:cNvSpPr>
            <a:spLocks noGrp="1"/>
          </p:cNvSpPr>
          <p:nvPr>
            <p:ph type="dt" sz="half" idx="10"/>
          </p:nvPr>
        </p:nvSpPr>
        <p:spPr/>
        <p:txBody>
          <a:bodyPr/>
          <a:lstStyle/>
          <a:p>
            <a:fld id="{6E759B4A-FE05-47CF-89ED-247037294FB3}" type="datetimeFigureOut">
              <a:rPr lang="en-US" smtClean="0"/>
              <a:t>2/4/2023</a:t>
            </a:fld>
            <a:endParaRPr lang="en-US"/>
          </a:p>
        </p:txBody>
      </p:sp>
      <p:sp>
        <p:nvSpPr>
          <p:cNvPr id="8" name="Footer Placeholder 7">
            <a:extLst>
              <a:ext uri="{FF2B5EF4-FFF2-40B4-BE49-F238E27FC236}">
                <a16:creationId xmlns:a16="http://schemas.microsoft.com/office/drawing/2014/main" id="{F57B7E9F-F646-76CA-C10D-85AFD8E3C9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C7182-27D5-67E2-B115-460F9DBDC426}"/>
              </a:ext>
            </a:extLst>
          </p:cNvPr>
          <p:cNvSpPr>
            <a:spLocks noGrp="1"/>
          </p:cNvSpPr>
          <p:nvPr>
            <p:ph type="sldNum" sz="quarter" idx="12"/>
          </p:nvPr>
        </p:nvSpPr>
        <p:spPr/>
        <p:txBody>
          <a:bodyPr/>
          <a:lstStyle/>
          <a:p>
            <a:fld id="{3B344975-2648-485A-BFA3-17F1DCD071ED}" type="slidenum">
              <a:rPr lang="en-US" smtClean="0"/>
              <a:t>‹#›</a:t>
            </a:fld>
            <a:endParaRPr lang="en-US"/>
          </a:p>
        </p:txBody>
      </p:sp>
    </p:spTree>
    <p:extLst>
      <p:ext uri="{BB962C8B-B14F-4D97-AF65-F5344CB8AC3E}">
        <p14:creationId xmlns:p14="http://schemas.microsoft.com/office/powerpoint/2010/main" val="83215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0D78-EEEC-840A-53A1-9DCEAAD13B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2BCC65-6D39-A38C-2C81-7E700EC1D1F5}"/>
              </a:ext>
            </a:extLst>
          </p:cNvPr>
          <p:cNvSpPr>
            <a:spLocks noGrp="1"/>
          </p:cNvSpPr>
          <p:nvPr>
            <p:ph type="dt" sz="half" idx="10"/>
          </p:nvPr>
        </p:nvSpPr>
        <p:spPr/>
        <p:txBody>
          <a:bodyPr/>
          <a:lstStyle/>
          <a:p>
            <a:fld id="{6E759B4A-FE05-47CF-89ED-247037294FB3}" type="datetimeFigureOut">
              <a:rPr lang="en-US" smtClean="0"/>
              <a:t>2/4/2023</a:t>
            </a:fld>
            <a:endParaRPr lang="en-US"/>
          </a:p>
        </p:txBody>
      </p:sp>
      <p:sp>
        <p:nvSpPr>
          <p:cNvPr id="4" name="Footer Placeholder 3">
            <a:extLst>
              <a:ext uri="{FF2B5EF4-FFF2-40B4-BE49-F238E27FC236}">
                <a16:creationId xmlns:a16="http://schemas.microsoft.com/office/drawing/2014/main" id="{710D77F3-5344-386D-E4E2-B04796DBDC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A2E54E-F6A6-0634-F90F-35458DC6C4DF}"/>
              </a:ext>
            </a:extLst>
          </p:cNvPr>
          <p:cNvSpPr>
            <a:spLocks noGrp="1"/>
          </p:cNvSpPr>
          <p:nvPr>
            <p:ph type="sldNum" sz="quarter" idx="12"/>
          </p:nvPr>
        </p:nvSpPr>
        <p:spPr/>
        <p:txBody>
          <a:bodyPr/>
          <a:lstStyle/>
          <a:p>
            <a:fld id="{3B344975-2648-485A-BFA3-17F1DCD071ED}" type="slidenum">
              <a:rPr lang="en-US" smtClean="0"/>
              <a:t>‹#›</a:t>
            </a:fld>
            <a:endParaRPr lang="en-US"/>
          </a:p>
        </p:txBody>
      </p:sp>
    </p:spTree>
    <p:extLst>
      <p:ext uri="{BB962C8B-B14F-4D97-AF65-F5344CB8AC3E}">
        <p14:creationId xmlns:p14="http://schemas.microsoft.com/office/powerpoint/2010/main" val="55487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D6D175-B881-A764-471F-B95723434022}"/>
              </a:ext>
            </a:extLst>
          </p:cNvPr>
          <p:cNvSpPr>
            <a:spLocks noGrp="1"/>
          </p:cNvSpPr>
          <p:nvPr>
            <p:ph type="dt" sz="half" idx="10"/>
          </p:nvPr>
        </p:nvSpPr>
        <p:spPr/>
        <p:txBody>
          <a:bodyPr/>
          <a:lstStyle/>
          <a:p>
            <a:fld id="{6E759B4A-FE05-47CF-89ED-247037294FB3}" type="datetimeFigureOut">
              <a:rPr lang="en-US" smtClean="0"/>
              <a:t>2/4/2023</a:t>
            </a:fld>
            <a:endParaRPr lang="en-US"/>
          </a:p>
        </p:txBody>
      </p:sp>
      <p:sp>
        <p:nvSpPr>
          <p:cNvPr id="3" name="Footer Placeholder 2">
            <a:extLst>
              <a:ext uri="{FF2B5EF4-FFF2-40B4-BE49-F238E27FC236}">
                <a16:creationId xmlns:a16="http://schemas.microsoft.com/office/drawing/2014/main" id="{9EAFEA67-843A-E459-B572-BA0DD68630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B877B8-8450-A195-C355-B6126AEBC7E7}"/>
              </a:ext>
            </a:extLst>
          </p:cNvPr>
          <p:cNvSpPr>
            <a:spLocks noGrp="1"/>
          </p:cNvSpPr>
          <p:nvPr>
            <p:ph type="sldNum" sz="quarter" idx="12"/>
          </p:nvPr>
        </p:nvSpPr>
        <p:spPr/>
        <p:txBody>
          <a:bodyPr/>
          <a:lstStyle/>
          <a:p>
            <a:fld id="{3B344975-2648-485A-BFA3-17F1DCD071ED}" type="slidenum">
              <a:rPr lang="en-US" smtClean="0"/>
              <a:t>‹#›</a:t>
            </a:fld>
            <a:endParaRPr lang="en-US"/>
          </a:p>
        </p:txBody>
      </p:sp>
    </p:spTree>
    <p:extLst>
      <p:ext uri="{BB962C8B-B14F-4D97-AF65-F5344CB8AC3E}">
        <p14:creationId xmlns:p14="http://schemas.microsoft.com/office/powerpoint/2010/main" val="1131233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F3BD-4AB1-01E9-66DF-9D338E2BF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979C65-3FE6-AD3D-27EE-4C4EC5AC8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C16045-064F-602D-2100-B508E593C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27044-786D-AAEA-D356-56212C7C0C51}"/>
              </a:ext>
            </a:extLst>
          </p:cNvPr>
          <p:cNvSpPr>
            <a:spLocks noGrp="1"/>
          </p:cNvSpPr>
          <p:nvPr>
            <p:ph type="dt" sz="half" idx="10"/>
          </p:nvPr>
        </p:nvSpPr>
        <p:spPr/>
        <p:txBody>
          <a:bodyPr/>
          <a:lstStyle/>
          <a:p>
            <a:fld id="{6E759B4A-FE05-47CF-89ED-247037294FB3}" type="datetimeFigureOut">
              <a:rPr lang="en-US" smtClean="0"/>
              <a:t>2/4/2023</a:t>
            </a:fld>
            <a:endParaRPr lang="en-US"/>
          </a:p>
        </p:txBody>
      </p:sp>
      <p:sp>
        <p:nvSpPr>
          <p:cNvPr id="6" name="Footer Placeholder 5">
            <a:extLst>
              <a:ext uri="{FF2B5EF4-FFF2-40B4-BE49-F238E27FC236}">
                <a16:creationId xmlns:a16="http://schemas.microsoft.com/office/drawing/2014/main" id="{22F3B016-F30D-1433-0322-F96103F7E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6E67D-834C-AD4B-D58D-8CAE79ACC2C4}"/>
              </a:ext>
            </a:extLst>
          </p:cNvPr>
          <p:cNvSpPr>
            <a:spLocks noGrp="1"/>
          </p:cNvSpPr>
          <p:nvPr>
            <p:ph type="sldNum" sz="quarter" idx="12"/>
          </p:nvPr>
        </p:nvSpPr>
        <p:spPr/>
        <p:txBody>
          <a:bodyPr/>
          <a:lstStyle/>
          <a:p>
            <a:fld id="{3B344975-2648-485A-BFA3-17F1DCD071ED}" type="slidenum">
              <a:rPr lang="en-US" smtClean="0"/>
              <a:t>‹#›</a:t>
            </a:fld>
            <a:endParaRPr lang="en-US"/>
          </a:p>
        </p:txBody>
      </p:sp>
    </p:spTree>
    <p:extLst>
      <p:ext uri="{BB962C8B-B14F-4D97-AF65-F5344CB8AC3E}">
        <p14:creationId xmlns:p14="http://schemas.microsoft.com/office/powerpoint/2010/main" val="3034244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44A8-9B17-7F24-0B1C-5E1B5B7C7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5C80F2-24AF-E691-08FF-A2D890387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2D2EDF-6430-E09C-CA73-0172A3C9F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B073F-B557-9F9F-7D72-B42DB4DE3934}"/>
              </a:ext>
            </a:extLst>
          </p:cNvPr>
          <p:cNvSpPr>
            <a:spLocks noGrp="1"/>
          </p:cNvSpPr>
          <p:nvPr>
            <p:ph type="dt" sz="half" idx="10"/>
          </p:nvPr>
        </p:nvSpPr>
        <p:spPr/>
        <p:txBody>
          <a:bodyPr/>
          <a:lstStyle/>
          <a:p>
            <a:fld id="{6E759B4A-FE05-47CF-89ED-247037294FB3}" type="datetimeFigureOut">
              <a:rPr lang="en-US" smtClean="0"/>
              <a:t>2/4/2023</a:t>
            </a:fld>
            <a:endParaRPr lang="en-US"/>
          </a:p>
        </p:txBody>
      </p:sp>
      <p:sp>
        <p:nvSpPr>
          <p:cNvPr id="6" name="Footer Placeholder 5">
            <a:extLst>
              <a:ext uri="{FF2B5EF4-FFF2-40B4-BE49-F238E27FC236}">
                <a16:creationId xmlns:a16="http://schemas.microsoft.com/office/drawing/2014/main" id="{F7D6A415-3B00-DAF6-E19D-7FA52B1F3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5AF6F2-6E2A-78A5-5A57-09F5DD88A12D}"/>
              </a:ext>
            </a:extLst>
          </p:cNvPr>
          <p:cNvSpPr>
            <a:spLocks noGrp="1"/>
          </p:cNvSpPr>
          <p:nvPr>
            <p:ph type="sldNum" sz="quarter" idx="12"/>
          </p:nvPr>
        </p:nvSpPr>
        <p:spPr/>
        <p:txBody>
          <a:bodyPr/>
          <a:lstStyle/>
          <a:p>
            <a:fld id="{3B344975-2648-485A-BFA3-17F1DCD071ED}" type="slidenum">
              <a:rPr lang="en-US" smtClean="0"/>
              <a:t>‹#›</a:t>
            </a:fld>
            <a:endParaRPr lang="en-US"/>
          </a:p>
        </p:txBody>
      </p:sp>
    </p:spTree>
    <p:extLst>
      <p:ext uri="{BB962C8B-B14F-4D97-AF65-F5344CB8AC3E}">
        <p14:creationId xmlns:p14="http://schemas.microsoft.com/office/powerpoint/2010/main" val="121059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439524-8973-B7E1-6768-3C16AA91D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020D3A-D6DF-DF97-374B-55653B21A4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AD866-1452-EE60-3EF3-D36DAC9238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59B4A-FE05-47CF-89ED-247037294FB3}" type="datetimeFigureOut">
              <a:rPr lang="en-US" smtClean="0"/>
              <a:t>2/4/2023</a:t>
            </a:fld>
            <a:endParaRPr lang="en-US"/>
          </a:p>
        </p:txBody>
      </p:sp>
      <p:sp>
        <p:nvSpPr>
          <p:cNvPr id="5" name="Footer Placeholder 4">
            <a:extLst>
              <a:ext uri="{FF2B5EF4-FFF2-40B4-BE49-F238E27FC236}">
                <a16:creationId xmlns:a16="http://schemas.microsoft.com/office/drawing/2014/main" id="{6BCF1267-2551-23FB-1CCD-A11FF2A8A9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C8FF41-382C-9B10-3C23-0C7ED40971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44975-2648-485A-BFA3-17F1DCD071ED}" type="slidenum">
              <a:rPr lang="en-US" smtClean="0"/>
              <a:t>‹#›</a:t>
            </a:fld>
            <a:endParaRPr lang="en-US"/>
          </a:p>
        </p:txBody>
      </p:sp>
    </p:spTree>
    <p:extLst>
      <p:ext uri="{BB962C8B-B14F-4D97-AF65-F5344CB8AC3E}">
        <p14:creationId xmlns:p14="http://schemas.microsoft.com/office/powerpoint/2010/main" val="1043404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E20A-3A7C-D06B-E512-88D09A59B3FD}"/>
              </a:ext>
            </a:extLst>
          </p:cNvPr>
          <p:cNvSpPr>
            <a:spLocks noGrp="1"/>
          </p:cNvSpPr>
          <p:nvPr>
            <p:ph type="ctrTitle"/>
          </p:nvPr>
        </p:nvSpPr>
        <p:spPr/>
        <p:txBody>
          <a:bodyPr/>
          <a:lstStyle/>
          <a:p>
            <a:r>
              <a:rPr lang="en-US" dirty="0"/>
              <a:t>Deep Learning Tuberculosis Prediction from Chest X-Rays</a:t>
            </a:r>
          </a:p>
        </p:txBody>
      </p:sp>
    </p:spTree>
    <p:extLst>
      <p:ext uri="{BB962C8B-B14F-4D97-AF65-F5344CB8AC3E}">
        <p14:creationId xmlns:p14="http://schemas.microsoft.com/office/powerpoint/2010/main" val="214603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6D91E4-C1DA-1B3E-F253-984214EFAE99}"/>
              </a:ext>
            </a:extLst>
          </p:cNvPr>
          <p:cNvSpPr>
            <a:spLocks noGrp="1"/>
          </p:cNvSpPr>
          <p:nvPr>
            <p:ph idx="1"/>
          </p:nvPr>
        </p:nvSpPr>
        <p:spPr>
          <a:xfrm>
            <a:off x="381739" y="186431"/>
            <a:ext cx="11842812" cy="6525087"/>
          </a:xfrm>
        </p:spPr>
        <p:txBody>
          <a:bodyPr/>
          <a:lstStyle/>
          <a:p>
            <a:r>
              <a:rPr lang="en-US" dirty="0"/>
              <a:t>The structure of the CNN model is shown below</a:t>
            </a:r>
          </a:p>
        </p:txBody>
      </p:sp>
      <p:pic>
        <p:nvPicPr>
          <p:cNvPr id="3076" name="Picture 4">
            <a:extLst>
              <a:ext uri="{FF2B5EF4-FFF2-40B4-BE49-F238E27FC236}">
                <a16:creationId xmlns:a16="http://schemas.microsoft.com/office/drawing/2014/main" id="{3BD3C13E-C9A7-2029-A75B-2FF25043B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898" y="630315"/>
            <a:ext cx="2237173" cy="6147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71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C0EA-2ECF-112F-AE81-6FA72324C334}"/>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75438CB0-BB6F-763C-AE8E-50AC7E64608B}"/>
              </a:ext>
            </a:extLst>
          </p:cNvPr>
          <p:cNvSpPr>
            <a:spLocks noGrp="1"/>
          </p:cNvSpPr>
          <p:nvPr>
            <p:ph idx="1"/>
          </p:nvPr>
        </p:nvSpPr>
        <p:spPr>
          <a:xfrm>
            <a:off x="838200" y="1825624"/>
            <a:ext cx="10515600" cy="4885893"/>
          </a:xfrm>
        </p:spPr>
        <p:txBody>
          <a:bodyPr>
            <a:normAutofit/>
          </a:bodyPr>
          <a:lstStyle/>
          <a:p>
            <a:pPr marL="0" marR="0">
              <a:lnSpc>
                <a:spcPct val="150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Sensitivity of my model is: 0.95</a:t>
            </a:r>
          </a:p>
          <a:p>
            <a:pPr marL="0" marR="0">
              <a:lnSpc>
                <a:spcPct val="150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Specificity of my model is: 0.90</a:t>
            </a:r>
          </a:p>
          <a:p>
            <a:pPr marL="0" marR="0">
              <a:lnSpc>
                <a:spcPct val="150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Accuracy of my model is: 0.94</a:t>
            </a:r>
          </a:p>
          <a:p>
            <a:pPr>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Both sensitivity and specificity are above the WHO standards of having at least 90% sensitivity and at least 70% specificity.</a:t>
            </a:r>
          </a:p>
          <a:p>
            <a:pPr>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Sensitivity of 95%, Specificity of 90%.</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My model’s precision in predicting Normal is 0.96 and it is 0.90 in Predicting Tuberculosis. The recall for normal is 0.98 and 0.77 in case of Tuberculosis. The f1-score for Normal is 0.97 and 0.83 for Tuberculosis. The support for Normal is 350 and 70 for Tuberculosis.  </a:t>
            </a:r>
          </a:p>
          <a:p>
            <a:pPr>
              <a:lnSpc>
                <a:spcPct val="150000"/>
              </a:lnSpc>
            </a:pPr>
            <a:endParaRPr 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4100" name="Picture 4">
            <a:extLst>
              <a:ext uri="{FF2B5EF4-FFF2-40B4-BE49-F238E27FC236}">
                <a16:creationId xmlns:a16="http://schemas.microsoft.com/office/drawing/2014/main" id="{FC02E038-7D87-239F-84FB-C1086D350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408" y="4314547"/>
            <a:ext cx="3352800" cy="239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106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B3034-9BFA-F6D4-D549-52F8005B31FB}"/>
              </a:ext>
            </a:extLst>
          </p:cNvPr>
          <p:cNvSpPr>
            <a:spLocks noGrp="1"/>
          </p:cNvSpPr>
          <p:nvPr>
            <p:ph idx="1"/>
          </p:nvPr>
        </p:nvSpPr>
        <p:spPr>
          <a:xfrm>
            <a:off x="213064" y="150920"/>
            <a:ext cx="11842812" cy="6525088"/>
          </a:xfrm>
        </p:spPr>
        <p:txBody>
          <a:bodyPr>
            <a:normAutofit fontScale="85000" lnSpcReduction="10000"/>
          </a:bodyPr>
          <a:lstStyle/>
          <a:p>
            <a:pPr>
              <a:lnSpc>
                <a:spcPct val="150000"/>
              </a:lnSpc>
            </a:pPr>
            <a:r>
              <a:rPr 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statistics of my model which consist of precision, accuracy, recall and f1 score and shown below</a:t>
            </a:r>
          </a:p>
          <a:p>
            <a:pPr>
              <a:lnSpc>
                <a:spcPct val="150000"/>
              </a:lnSpc>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In hyperparameter tuning, I added </a:t>
            </a:r>
            <a:r>
              <a:rPr lang="en-US" sz="1200" dirty="0" err="1">
                <a:latin typeface="Times New Roman" panose="02020603050405020304" pitchFamily="18" charset="0"/>
                <a:cs typeface="Times New Roman" panose="02020603050405020304" pitchFamily="18" charset="0"/>
              </a:rPr>
              <a:t>BatchNormalization</a:t>
            </a:r>
            <a:r>
              <a:rPr lang="en-US" sz="1200" dirty="0">
                <a:latin typeface="Times New Roman" panose="02020603050405020304" pitchFamily="18" charset="0"/>
                <a:cs typeface="Times New Roman" panose="02020603050405020304" pitchFamily="18" charset="0"/>
              </a:rPr>
              <a:t> and Dropouts.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improves the learning speed of Neural Networks and provides regularization, avoiding overfitting. Batch Norm is a normalization technique done between the layers of a Neural Network instead of in the raw data. Batch Norm reduces the internal covariate shift of the network.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Dropout layer is a mask that nullifies the contribution of some neurons towards the next layer and leaves unmodified all others. We can apply a Dropout layer to the input vector, in which case it nullifies some of its features; but we can also apply it to a hidden layer, in which case it nullifies some hidden neurons.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amount of change in the distribution of the input of layers is reduced. The deeper layers have a more robust ground on what the input values are going to be, which helps during the learning process.</a:t>
            </a:r>
          </a:p>
          <a:p>
            <a:pPr>
              <a:lnSpc>
                <a:spcPct val="150000"/>
              </a:lnSpc>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Lastly, it seems that </a:t>
            </a:r>
            <a:r>
              <a:rPr lang="en-US"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Batch Norm has a regularization effect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can act as a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regularizer</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can help overcome overfitting and help learn better. However, the noise added is quite small. Thus, it generally is not enough to properly regularize on its own and is normally used along with Dropout.</a:t>
            </a:r>
          </a:p>
          <a:p>
            <a:pPr>
              <a:lnSpc>
                <a:spcPct val="150000"/>
              </a:lnSpc>
            </a:pPr>
            <a:r>
              <a:rPr lang="en-US" sz="1200" dirty="0">
                <a:solidFill>
                  <a:srgbClr val="000000"/>
                </a:solidFill>
                <a:effectLst/>
                <a:latin typeface="Times New Roman" panose="02020603050405020304" pitchFamily="18" charset="0"/>
                <a:ea typeface="Times New Roman" panose="02020603050405020304" pitchFamily="18" charset="0"/>
              </a:rPr>
              <a:t>Dropout layers are important in training CNNs because they prevent overfitting on the training data. If they aren’t present, the first batch of training samples influences the learning in a disproportionately high manner.</a:t>
            </a:r>
          </a:p>
          <a:p>
            <a:pPr marL="0" marR="0">
              <a:lnSpc>
                <a:spcPct val="150000"/>
              </a:lnSpc>
              <a:spcBef>
                <a:spcPts val="0"/>
              </a:spcBef>
              <a:spcAft>
                <a:spcPts val="75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Dropout layer is a mask that nullifies the contribution of some neurons towards the next layer and leaves unmodified all others.</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 can apply a Dropout layer to the input vector, in which case it nullifies some of its features; but we can also apply it to a hidden layer, in which case it nullifies some hidden neurons.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75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Dropout layers are important in training CNNs because they prevent overfitting on the training data. If they aren’t present, the first batch of training samples influences the learning in a disproportionately high manner.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75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have added a Dropout with parameter of 0.3 alongside Batch Normalization.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have achieved a Sensitivity of 94% and a Specificity of 82%, both parameters surpass the WHO guidelines of having greater than or equal to 90% Sensitivity and having greater than or equal to 70% Specificity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endParaRPr lang="en-US" sz="12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US" sz="1200" dirty="0">
              <a:latin typeface="Times New Roman" panose="02020603050405020304" pitchFamily="18" charset="0"/>
              <a:ea typeface="Times New Roman" panose="02020603050405020304" pitchFamily="18" charset="0"/>
            </a:endParaRPr>
          </a:p>
          <a:p>
            <a:pPr marL="0" indent="0">
              <a:lnSpc>
                <a:spcPct val="150000"/>
              </a:lnSpc>
              <a:buNone/>
            </a:pPr>
            <a:endParaRPr lang="en-US" sz="1200" dirty="0">
              <a:effectLst/>
              <a:latin typeface="Times New Roman" panose="02020603050405020304" pitchFamily="18" charset="0"/>
              <a:ea typeface="Times New Roman" panose="02020603050405020304" pitchFamily="18" charset="0"/>
            </a:endParaRPr>
          </a:p>
          <a:p>
            <a:pPr>
              <a:lnSpc>
                <a:spcPct val="150000"/>
              </a:lnSpc>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20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069C7B44-A378-22F5-A10C-95AE175C4E77}"/>
              </a:ext>
            </a:extLst>
          </p:cNvPr>
          <p:cNvGraphicFramePr>
            <a:graphicFrameLocks noGrp="1"/>
          </p:cNvGraphicFramePr>
          <p:nvPr>
            <p:extLst>
              <p:ext uri="{D42A27DB-BD31-4B8C-83A1-F6EECF244321}">
                <p14:modId xmlns:p14="http://schemas.microsoft.com/office/powerpoint/2010/main" val="2797482408"/>
              </p:ext>
            </p:extLst>
          </p:nvPr>
        </p:nvGraphicFramePr>
        <p:xfrm>
          <a:off x="3622090" y="435714"/>
          <a:ext cx="4935985" cy="2038636"/>
        </p:xfrm>
        <a:graphic>
          <a:graphicData uri="http://schemas.openxmlformats.org/drawingml/2006/table">
            <a:tbl>
              <a:tblPr firstRow="1" firstCol="1" bandRow="1">
                <a:tableStyleId>{5C22544A-7EE6-4342-B048-85BDC9FD1C3A}</a:tableStyleId>
              </a:tblPr>
              <a:tblGrid>
                <a:gridCol w="987197">
                  <a:extLst>
                    <a:ext uri="{9D8B030D-6E8A-4147-A177-3AD203B41FA5}">
                      <a16:colId xmlns:a16="http://schemas.microsoft.com/office/drawing/2014/main" val="3268835474"/>
                    </a:ext>
                  </a:extLst>
                </a:gridCol>
                <a:gridCol w="987197">
                  <a:extLst>
                    <a:ext uri="{9D8B030D-6E8A-4147-A177-3AD203B41FA5}">
                      <a16:colId xmlns:a16="http://schemas.microsoft.com/office/drawing/2014/main" val="2502970440"/>
                    </a:ext>
                  </a:extLst>
                </a:gridCol>
                <a:gridCol w="987197">
                  <a:extLst>
                    <a:ext uri="{9D8B030D-6E8A-4147-A177-3AD203B41FA5}">
                      <a16:colId xmlns:a16="http://schemas.microsoft.com/office/drawing/2014/main" val="106597597"/>
                    </a:ext>
                  </a:extLst>
                </a:gridCol>
                <a:gridCol w="987197">
                  <a:extLst>
                    <a:ext uri="{9D8B030D-6E8A-4147-A177-3AD203B41FA5}">
                      <a16:colId xmlns:a16="http://schemas.microsoft.com/office/drawing/2014/main" val="1345799"/>
                    </a:ext>
                  </a:extLst>
                </a:gridCol>
                <a:gridCol w="987197">
                  <a:extLst>
                    <a:ext uri="{9D8B030D-6E8A-4147-A177-3AD203B41FA5}">
                      <a16:colId xmlns:a16="http://schemas.microsoft.com/office/drawing/2014/main" val="3555617601"/>
                    </a:ext>
                  </a:extLst>
                </a:gridCol>
              </a:tblGrid>
              <a:tr h="253000">
                <a:tc>
                  <a:txBody>
                    <a:bodyPr/>
                    <a:lstStyle/>
                    <a:p>
                      <a:pPr marL="0" marR="0">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56304"/>
                  </a:ext>
                </a:extLst>
              </a:tr>
              <a:tr h="166919">
                <a:tc>
                  <a:txBody>
                    <a:bodyPr/>
                    <a:lstStyle/>
                    <a:p>
                      <a:pPr marL="0" marR="0">
                        <a:lnSpc>
                          <a:spcPct val="150000"/>
                        </a:lnSpc>
                        <a:spcBef>
                          <a:spcPts val="0"/>
                        </a:spcBef>
                        <a:spcAft>
                          <a:spcPts val="0"/>
                        </a:spcAft>
                      </a:pPr>
                      <a:r>
                        <a:rPr lang="en-US" sz="1200">
                          <a:effectLst/>
                        </a:rPr>
                        <a:t>NORMAL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0.98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350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895704"/>
                  </a:ext>
                </a:extLst>
              </a:tr>
              <a:tr h="353055">
                <a:tc>
                  <a:txBody>
                    <a:bodyPr/>
                    <a:lstStyle/>
                    <a:p>
                      <a:pPr marL="0" marR="0">
                        <a:lnSpc>
                          <a:spcPct val="150000"/>
                        </a:lnSpc>
                        <a:spcBef>
                          <a:spcPts val="0"/>
                        </a:spcBef>
                        <a:spcAft>
                          <a:spcPts val="0"/>
                        </a:spcAft>
                      </a:pPr>
                      <a:r>
                        <a:rPr lang="en-US" sz="1200" dirty="0">
                          <a:effectLst/>
                        </a:rPr>
                        <a:t>TUBERCULOSIS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0.90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0.77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9000234"/>
                  </a:ext>
                </a:extLst>
              </a:tr>
              <a:tr h="166919">
                <a:tc>
                  <a:txBody>
                    <a:bodyPr/>
                    <a:lstStyle/>
                    <a:p>
                      <a:pPr marL="0" marR="0">
                        <a:lnSpc>
                          <a:spcPct val="150000"/>
                        </a:lnSpc>
                        <a:spcBef>
                          <a:spcPts val="0"/>
                        </a:spcBef>
                        <a:spcAft>
                          <a:spcPts val="0"/>
                        </a:spcAft>
                      </a:pPr>
                      <a:r>
                        <a:rPr lang="en-US" sz="12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420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7976014"/>
                  </a:ext>
                </a:extLst>
              </a:tr>
              <a:tr h="253000">
                <a:tc>
                  <a:txBody>
                    <a:bodyPr/>
                    <a:lstStyle/>
                    <a:p>
                      <a:pPr marL="0" marR="0">
                        <a:lnSpc>
                          <a:spcPct val="150000"/>
                        </a:lnSpc>
                        <a:spcBef>
                          <a:spcPts val="0"/>
                        </a:spcBef>
                        <a:spcAft>
                          <a:spcPts val="0"/>
                        </a:spcAft>
                      </a:pPr>
                      <a:r>
                        <a:rPr lang="en-US" sz="1200">
                          <a:effectLst/>
                        </a:rPr>
                        <a:t>Marco avg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0.93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0.88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420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979051"/>
                  </a:ext>
                </a:extLst>
              </a:tr>
              <a:tr h="353055">
                <a:tc>
                  <a:txBody>
                    <a:bodyPr/>
                    <a:lstStyle/>
                    <a:p>
                      <a:pPr marL="0" marR="0">
                        <a:lnSpc>
                          <a:spcPct val="150000"/>
                        </a:lnSpc>
                        <a:spcBef>
                          <a:spcPts val="0"/>
                        </a:spcBef>
                        <a:spcAft>
                          <a:spcPts val="0"/>
                        </a:spcAft>
                      </a:pPr>
                      <a:r>
                        <a:rPr lang="en-US" sz="1200">
                          <a:effectLst/>
                        </a:rPr>
                        <a:t>Weighted avg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420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814334"/>
                  </a:ext>
                </a:extLst>
              </a:tr>
            </a:tbl>
          </a:graphicData>
        </a:graphic>
      </p:graphicFrame>
    </p:spTree>
    <p:extLst>
      <p:ext uri="{BB962C8B-B14F-4D97-AF65-F5344CB8AC3E}">
        <p14:creationId xmlns:p14="http://schemas.microsoft.com/office/powerpoint/2010/main" val="3645521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1E3FE-6E71-44DB-05F4-E3F39E32B292}"/>
              </a:ext>
            </a:extLst>
          </p:cNvPr>
          <p:cNvSpPr>
            <a:spLocks noGrp="1"/>
          </p:cNvSpPr>
          <p:nvPr>
            <p:ph idx="1"/>
          </p:nvPr>
        </p:nvSpPr>
        <p:spPr>
          <a:xfrm>
            <a:off x="838200" y="133164"/>
            <a:ext cx="10515600" cy="6724835"/>
          </a:xfrm>
        </p:spPr>
        <p:txBody>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seen below, the validation accuracy after rising, ends up having a gradual decline. The Accuracy of the model has a not so steep increase and having a slightly steep increase. The loss decrease as the model training approaches its end. The learning rate just like the accuracy of the model </a:t>
            </a:r>
            <a:r>
              <a:rPr lang="en-US" sz="1800" dirty="0">
                <a:latin typeface="Times New Roman" panose="02020603050405020304" pitchFamily="18" charset="0"/>
                <a:ea typeface="Calibri" panose="020F0502020204030204" pitchFamily="34" charset="0"/>
                <a:cs typeface="Times New Roman" panose="02020603050405020304" pitchFamily="18" charset="0"/>
              </a:rPr>
              <a:t>remains stagnant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50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148" name="Picture 4">
            <a:extLst>
              <a:ext uri="{FF2B5EF4-FFF2-40B4-BE49-F238E27FC236}">
                <a16:creationId xmlns:a16="http://schemas.microsoft.com/office/drawing/2014/main" id="{61020502-4B51-4AD5-CDDE-0564656F5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746" y="1695209"/>
            <a:ext cx="7651627" cy="5162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379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0FCA0-4DD0-9788-3760-347CAF108178}"/>
              </a:ext>
            </a:extLst>
          </p:cNvPr>
          <p:cNvSpPr>
            <a:spLocks noGrp="1"/>
          </p:cNvSpPr>
          <p:nvPr>
            <p:ph idx="1"/>
          </p:nvPr>
        </p:nvSpPr>
        <p:spPr>
          <a:xfrm>
            <a:off x="838200" y="168676"/>
            <a:ext cx="10515600" cy="6489576"/>
          </a:xfrm>
        </p:spPr>
        <p:txBody>
          <a:bodyPr/>
          <a:lstStyle/>
          <a:p>
            <a:pPr>
              <a:lnSpc>
                <a:spcPct val="150000"/>
              </a:lnSpc>
            </a:pPr>
            <a:r>
              <a:rPr lang="en-US" sz="1200" dirty="0">
                <a:latin typeface="Times New Roman" panose="02020603050405020304" pitchFamily="18" charset="0"/>
                <a:cs typeface="Times New Roman" panose="02020603050405020304" pitchFamily="18" charset="0"/>
              </a:rPr>
              <a:t>The </a:t>
            </a:r>
            <a:r>
              <a:rPr lang="en-US" sz="1200" dirty="0" err="1">
                <a:latin typeface="Times New Roman" panose="02020603050405020304" pitchFamily="18" charset="0"/>
                <a:cs typeface="Times New Roman" panose="02020603050405020304" pitchFamily="18" charset="0"/>
              </a:rPr>
              <a:t>Xception</a:t>
            </a:r>
            <a:r>
              <a:rPr lang="en-US" sz="1200" dirty="0">
                <a:latin typeface="Times New Roman" panose="02020603050405020304" pitchFamily="18" charset="0"/>
                <a:cs typeface="Times New Roman" panose="02020603050405020304" pitchFamily="18" charset="0"/>
              </a:rPr>
              <a:t> model was the Transfer Learning Model used for modified transfer learning.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 Global Average Pooling Layer alongside a Dense Layer with activation type sigmoid was added into it thus putting the last layer as false. The Area Under Curve was 0.995. The accuracy of the model was calculated as 94%. It achieved a sensitivity of 97% and a specificity of 100%.</a:t>
            </a:r>
          </a:p>
          <a:p>
            <a:pPr marL="0" marR="0">
              <a:lnSpc>
                <a:spcPct val="150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 achieved a sensitivity of 97 % and a specificity of 100%.The accuracy of the model is 97%.Below is the Area Under Curve of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XCeption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model is 0.99 as shown below</a:t>
            </a:r>
          </a:p>
          <a:p>
            <a:pPr>
              <a:lnSpc>
                <a:spcPct val="150000"/>
              </a:lnSpc>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450F1A5E-CC36-A6BC-B160-4CB04A1EE4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62470"/>
            <a:ext cx="5943600" cy="4816422"/>
          </a:xfrm>
          <a:prstGeom prst="rect">
            <a:avLst/>
          </a:prstGeom>
          <a:noFill/>
          <a:ln>
            <a:noFill/>
          </a:ln>
        </p:spPr>
      </p:pic>
    </p:spTree>
    <p:extLst>
      <p:ext uri="{BB962C8B-B14F-4D97-AF65-F5344CB8AC3E}">
        <p14:creationId xmlns:p14="http://schemas.microsoft.com/office/powerpoint/2010/main" val="291846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5A21B-40E7-DD03-3244-5C8B95F04159}"/>
              </a:ext>
            </a:extLst>
          </p:cNvPr>
          <p:cNvSpPr>
            <a:spLocks noGrp="1"/>
          </p:cNvSpPr>
          <p:nvPr>
            <p:ph idx="1"/>
          </p:nvPr>
        </p:nvSpPr>
        <p:spPr>
          <a:xfrm>
            <a:off x="838200" y="230819"/>
            <a:ext cx="10515600" cy="5946143"/>
          </a:xfrm>
        </p:spPr>
        <p:txBody>
          <a:bodyPr/>
          <a:lstStyle/>
          <a:p>
            <a:r>
              <a:rPr lang="en-US" dirty="0"/>
              <a:t>Confusion matrix of  </a:t>
            </a:r>
            <a:r>
              <a:rPr lang="en-US" dirty="0" err="1"/>
              <a:t>Xception</a:t>
            </a:r>
            <a:r>
              <a:rPr lang="en-US" dirty="0"/>
              <a:t> model</a:t>
            </a:r>
          </a:p>
          <a:p>
            <a:endParaRPr lang="en-US" dirty="0"/>
          </a:p>
        </p:txBody>
      </p:sp>
      <p:pic>
        <p:nvPicPr>
          <p:cNvPr id="7170" name="Picture 2">
            <a:extLst>
              <a:ext uri="{FF2B5EF4-FFF2-40B4-BE49-F238E27FC236}">
                <a16:creationId xmlns:a16="http://schemas.microsoft.com/office/drawing/2014/main" id="{4203E66F-14E4-FF95-E4B1-BF55B2BD9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399" y="846614"/>
            <a:ext cx="5419725" cy="533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267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C5D17-7EBD-6F5F-4EE0-25E7F60D3A35}"/>
              </a:ext>
            </a:extLst>
          </p:cNvPr>
          <p:cNvSpPr>
            <a:spLocks noGrp="1"/>
          </p:cNvSpPr>
          <p:nvPr>
            <p:ph idx="1"/>
          </p:nvPr>
        </p:nvSpPr>
        <p:spPr>
          <a:xfrm>
            <a:off x="838200" y="106532"/>
            <a:ext cx="10515600" cy="6667130"/>
          </a:xfrm>
        </p:spPr>
        <p:txBody>
          <a:bodyPr/>
          <a:lstStyle/>
          <a:p>
            <a:r>
              <a:rPr lang="en-US" dirty="0" err="1"/>
              <a:t>Comparision</a:t>
            </a:r>
            <a:r>
              <a:rPr lang="en-US" dirty="0"/>
              <a:t> of models</a:t>
            </a:r>
          </a:p>
          <a:p>
            <a:endParaRPr lang="en-US" dirty="0"/>
          </a:p>
          <a:p>
            <a:endParaRPr lang="en-US" dirty="0"/>
          </a:p>
          <a:p>
            <a:endParaRPr lang="en-US" dirty="0"/>
          </a:p>
          <a:p>
            <a:endParaRPr lang="en-US" dirty="0"/>
          </a:p>
          <a:p>
            <a:endParaRPr lang="en-US" dirty="0"/>
          </a:p>
          <a:p>
            <a:r>
              <a:rPr lang="en-US" dirty="0"/>
              <a:t>Confusion Matrix of Normal CNN model</a:t>
            </a:r>
          </a:p>
          <a:p>
            <a:endParaRPr lang="en-US" dirty="0"/>
          </a:p>
        </p:txBody>
      </p:sp>
      <p:graphicFrame>
        <p:nvGraphicFramePr>
          <p:cNvPr id="6" name="Table 5">
            <a:extLst>
              <a:ext uri="{FF2B5EF4-FFF2-40B4-BE49-F238E27FC236}">
                <a16:creationId xmlns:a16="http://schemas.microsoft.com/office/drawing/2014/main" id="{F2EAC35D-7E3F-95BE-ADA5-A1CD88BDDAFA}"/>
              </a:ext>
            </a:extLst>
          </p:cNvPr>
          <p:cNvGraphicFramePr>
            <a:graphicFrameLocks noGrp="1"/>
          </p:cNvGraphicFramePr>
          <p:nvPr>
            <p:extLst>
              <p:ext uri="{D42A27DB-BD31-4B8C-83A1-F6EECF244321}">
                <p14:modId xmlns:p14="http://schemas.microsoft.com/office/powerpoint/2010/main" val="1027176883"/>
              </p:ext>
            </p:extLst>
          </p:nvPr>
        </p:nvGraphicFramePr>
        <p:xfrm>
          <a:off x="3127375" y="772357"/>
          <a:ext cx="5937250" cy="1750314"/>
        </p:xfrm>
        <a:graphic>
          <a:graphicData uri="http://schemas.openxmlformats.org/drawingml/2006/table">
            <a:tbl>
              <a:tblPr firstRow="1" firstCol="1" bandRow="1">
                <a:tableStyleId>{5C22544A-7EE6-4342-B048-85BDC9FD1C3A}</a:tableStyleId>
              </a:tblPr>
              <a:tblGrid>
                <a:gridCol w="847725">
                  <a:extLst>
                    <a:ext uri="{9D8B030D-6E8A-4147-A177-3AD203B41FA5}">
                      <a16:colId xmlns:a16="http://schemas.microsoft.com/office/drawing/2014/main" val="1187618314"/>
                    </a:ext>
                  </a:extLst>
                </a:gridCol>
                <a:gridCol w="847725">
                  <a:extLst>
                    <a:ext uri="{9D8B030D-6E8A-4147-A177-3AD203B41FA5}">
                      <a16:colId xmlns:a16="http://schemas.microsoft.com/office/drawing/2014/main" val="3855814477"/>
                    </a:ext>
                  </a:extLst>
                </a:gridCol>
                <a:gridCol w="848360">
                  <a:extLst>
                    <a:ext uri="{9D8B030D-6E8A-4147-A177-3AD203B41FA5}">
                      <a16:colId xmlns:a16="http://schemas.microsoft.com/office/drawing/2014/main" val="1580950361"/>
                    </a:ext>
                  </a:extLst>
                </a:gridCol>
                <a:gridCol w="848360">
                  <a:extLst>
                    <a:ext uri="{9D8B030D-6E8A-4147-A177-3AD203B41FA5}">
                      <a16:colId xmlns:a16="http://schemas.microsoft.com/office/drawing/2014/main" val="4224591554"/>
                    </a:ext>
                  </a:extLst>
                </a:gridCol>
                <a:gridCol w="848360">
                  <a:extLst>
                    <a:ext uri="{9D8B030D-6E8A-4147-A177-3AD203B41FA5}">
                      <a16:colId xmlns:a16="http://schemas.microsoft.com/office/drawing/2014/main" val="1243878131"/>
                    </a:ext>
                  </a:extLst>
                </a:gridCol>
                <a:gridCol w="848360">
                  <a:extLst>
                    <a:ext uri="{9D8B030D-6E8A-4147-A177-3AD203B41FA5}">
                      <a16:colId xmlns:a16="http://schemas.microsoft.com/office/drawing/2014/main" val="598799798"/>
                    </a:ext>
                  </a:extLst>
                </a:gridCol>
                <a:gridCol w="848360">
                  <a:extLst>
                    <a:ext uri="{9D8B030D-6E8A-4147-A177-3AD203B41FA5}">
                      <a16:colId xmlns:a16="http://schemas.microsoft.com/office/drawing/2014/main" val="1549879150"/>
                    </a:ext>
                  </a:extLst>
                </a:gridCol>
              </a:tblGrid>
              <a:tr h="406418">
                <a:tc>
                  <a:txBody>
                    <a:bodyPr/>
                    <a:lstStyle/>
                    <a:p>
                      <a:pPr marL="0" marR="0">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My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ResNet-50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ResNet-101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ResNet-18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DenseNet-201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Inception V3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41035"/>
                  </a:ext>
                </a:extLst>
              </a:tr>
              <a:tr h="192149">
                <a:tc>
                  <a:txBody>
                    <a:bodyPr/>
                    <a:lstStyle/>
                    <a:p>
                      <a:pPr marL="0" marR="0">
                        <a:lnSpc>
                          <a:spcPct val="150000"/>
                        </a:lnSpc>
                        <a:spcBef>
                          <a:spcPts val="0"/>
                        </a:spcBef>
                        <a:spcAft>
                          <a:spcPts val="0"/>
                        </a:spcAft>
                      </a:pPr>
                      <a:r>
                        <a:rPr lang="en-US" sz="12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94.76%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93.11%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94.55%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2890731"/>
                  </a:ext>
                </a:extLst>
              </a:tr>
              <a:tr h="192149">
                <a:tc>
                  <a:txBody>
                    <a:bodyPr/>
                    <a:lstStyle/>
                    <a:p>
                      <a:pPr marL="0" marR="0">
                        <a:lnSpc>
                          <a:spcPct val="150000"/>
                        </a:lnSpc>
                        <a:spcBef>
                          <a:spcPts val="0"/>
                        </a:spcBef>
                        <a:spcAft>
                          <a:spcPts val="0"/>
                        </a:spcAft>
                      </a:pPr>
                      <a:r>
                        <a:rPr lang="en-US" sz="1200">
                          <a:effectLst/>
                        </a:rPr>
                        <a:t>Sensitivity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98.28%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93.11%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94.55%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846076"/>
                  </a:ext>
                </a:extLst>
              </a:tr>
              <a:tr h="192149">
                <a:tc>
                  <a:txBody>
                    <a:bodyPr/>
                    <a:lstStyle/>
                    <a:p>
                      <a:pPr marL="0" marR="0">
                        <a:lnSpc>
                          <a:spcPct val="150000"/>
                        </a:lnSpc>
                        <a:spcBef>
                          <a:spcPts val="0"/>
                        </a:spcBef>
                        <a:spcAft>
                          <a:spcPts val="0"/>
                        </a:spcAft>
                      </a:pPr>
                      <a:r>
                        <a:rPr lang="en-US" sz="1200">
                          <a:effectLst/>
                        </a:rPr>
                        <a:t>Specificity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77.14%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93.16%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94.59%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93.91%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1000938"/>
                  </a:ext>
                </a:extLst>
              </a:tr>
              <a:tr h="192149">
                <a:tc>
                  <a:txBody>
                    <a:bodyPr/>
                    <a:lstStyle/>
                    <a:p>
                      <a:pPr marL="0" marR="0">
                        <a:lnSpc>
                          <a:spcPct val="150000"/>
                        </a:lnSpc>
                        <a:spcBef>
                          <a:spcPts val="0"/>
                        </a:spcBef>
                        <a:spcAft>
                          <a:spcPts val="0"/>
                        </a:spcAft>
                      </a:pPr>
                      <a:r>
                        <a:rPr lang="en-US" sz="12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94.74%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94.08%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6965789"/>
                  </a:ext>
                </a:extLst>
              </a:tr>
              <a:tr h="192149">
                <a:tc>
                  <a:txBody>
                    <a:bodyPr/>
                    <a:lstStyle/>
                    <a:p>
                      <a:pPr marL="0" marR="0">
                        <a:lnSpc>
                          <a:spcPct val="150000"/>
                        </a:lnSpc>
                        <a:spcBef>
                          <a:spcPts val="0"/>
                        </a:spcBef>
                        <a:spcAft>
                          <a:spcPts val="0"/>
                        </a:spcAft>
                      </a:pPr>
                      <a:r>
                        <a:rPr lang="en-US" sz="1200">
                          <a:effectLst/>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96.47%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93.09%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94.54%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93.84%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95.07%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95.73%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1961745"/>
                  </a:ext>
                </a:extLst>
              </a:tr>
            </a:tbl>
          </a:graphicData>
        </a:graphic>
      </p:graphicFrame>
      <p:pic>
        <p:nvPicPr>
          <p:cNvPr id="7" name="Picture 6">
            <a:extLst>
              <a:ext uri="{FF2B5EF4-FFF2-40B4-BE49-F238E27FC236}">
                <a16:creationId xmlns:a16="http://schemas.microsoft.com/office/drawing/2014/main" id="{213FAA9C-C40F-146C-E599-FD9EB52306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62387" y="3542190"/>
            <a:ext cx="4467225" cy="3071674"/>
          </a:xfrm>
          <a:prstGeom prst="rect">
            <a:avLst/>
          </a:prstGeom>
          <a:noFill/>
          <a:ln>
            <a:noFill/>
          </a:ln>
        </p:spPr>
      </p:pic>
    </p:spTree>
    <p:extLst>
      <p:ext uri="{BB962C8B-B14F-4D97-AF65-F5344CB8AC3E}">
        <p14:creationId xmlns:p14="http://schemas.microsoft.com/office/powerpoint/2010/main" val="218260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4FB-72BB-EED0-DF32-E1B7D0CBD9A5}"/>
              </a:ext>
            </a:extLst>
          </p:cNvPr>
          <p:cNvSpPr>
            <a:spLocks noGrp="1"/>
          </p:cNvSpPr>
          <p:nvPr>
            <p:ph type="title"/>
          </p:nvPr>
        </p:nvSpPr>
        <p:spPr/>
        <p:txBody>
          <a:bodyPr/>
          <a:lstStyle/>
          <a:p>
            <a:r>
              <a:rPr lang="en-US" dirty="0"/>
              <a:t>Conclusion and Future Recommendations</a:t>
            </a:r>
          </a:p>
        </p:txBody>
      </p:sp>
      <p:sp>
        <p:nvSpPr>
          <p:cNvPr id="3" name="Content Placeholder 2">
            <a:extLst>
              <a:ext uri="{FF2B5EF4-FFF2-40B4-BE49-F238E27FC236}">
                <a16:creationId xmlns:a16="http://schemas.microsoft.com/office/drawing/2014/main" id="{25596DD7-3BB7-BD63-C18C-8E07D7FB25DF}"/>
              </a:ext>
            </a:extLst>
          </p:cNvPr>
          <p:cNvSpPr>
            <a:spLocks noGrp="1"/>
          </p:cNvSpPr>
          <p:nvPr>
            <p:ph idx="1"/>
          </p:nvPr>
        </p:nvSpPr>
        <p:spPr/>
        <p:txBody>
          <a:bodyPr/>
          <a:lstStyle/>
          <a:p>
            <a:pPr>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 have come to the conclusion that the models I have made either with hyperparameter tuning or with transfer learning are of great use. </a:t>
            </a:r>
          </a:p>
          <a:p>
            <a:pPr>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 made a CNN model with 4 pairs of Convolutional Layers alongside Max-pooling. I made the decision to insert Early Stopping so that my model would stop training if the loss would increase after 3 epochs, otherwise training would be extremely time consuming and the model trained would be highly insufficient. The learning rate would change and adjust itself if the learning has stopped improving.</a:t>
            </a:r>
          </a:p>
          <a:p>
            <a:pPr marL="0" marR="0">
              <a:lnSpc>
                <a:spcPct val="150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my opinion, given the fact that Artificial Intelligence and Machine Learning is such a fast growing and innovative field, the improvements would help doctors immensely in detection and cure of Tuberculosis and other diseases such as pneumonia, arthritis etc.</a:t>
            </a:r>
          </a:p>
          <a:p>
            <a:pPr marL="0" marR="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805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1D80-2DF0-1EA1-AC46-D52C34EF47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6730AB5-3EAB-DF3B-E2DA-D21FEEB2431F}"/>
              </a:ext>
            </a:extLst>
          </p:cNvPr>
          <p:cNvSpPr>
            <a:spLocks noGrp="1"/>
          </p:cNvSpPr>
          <p:nvPr>
            <p:ph idx="1"/>
          </p:nvPr>
        </p:nvSpPr>
        <p:spPr>
          <a:xfrm>
            <a:off x="838200" y="1825625"/>
            <a:ext cx="10515600" cy="4601808"/>
          </a:xfrm>
        </p:spPr>
        <p:txBody>
          <a:bodyPr>
            <a:normAutofit fontScale="25000" lnSpcReduction="20000"/>
          </a:bodyPr>
          <a:lstStyle/>
          <a:p>
            <a:pPr algn="l">
              <a:lnSpc>
                <a:spcPct val="170000"/>
              </a:lnSpc>
            </a:pPr>
            <a:r>
              <a:rPr lang="en-US" sz="4800" b="0" i="0" dirty="0">
                <a:effectLst/>
                <a:latin typeface="Times New Roman" panose="02020603050405020304" pitchFamily="18" charset="0"/>
                <a:cs typeface="Times New Roman" panose="02020603050405020304" pitchFamily="18" charset="0"/>
              </a:rPr>
              <a:t>Tuberculosis (TB) is </a:t>
            </a:r>
            <a:r>
              <a:rPr lang="en-US" sz="4800" b="1" i="0" dirty="0">
                <a:effectLst/>
                <a:latin typeface="Times New Roman" panose="02020603050405020304" pitchFamily="18" charset="0"/>
                <a:cs typeface="Times New Roman" panose="02020603050405020304" pitchFamily="18" charset="0"/>
              </a:rPr>
              <a:t>a bacterial infection spread through inhaling tiny droplets from the coughs or sneezes of an infected person</a:t>
            </a:r>
            <a:r>
              <a:rPr lang="en-US" sz="4800" b="0" i="0" dirty="0">
                <a:effectLst/>
                <a:latin typeface="Times New Roman" panose="02020603050405020304" pitchFamily="18" charset="0"/>
                <a:cs typeface="Times New Roman" panose="02020603050405020304" pitchFamily="18" charset="0"/>
              </a:rPr>
              <a:t>. It mainly affects the lungs, but it can affect any part of the body, including the tummy (abdomen), glands, bones and nervous system.</a:t>
            </a:r>
          </a:p>
          <a:p>
            <a:pPr algn="l">
              <a:lnSpc>
                <a:spcPct val="170000"/>
              </a:lnSpc>
            </a:pPr>
            <a:r>
              <a:rPr lang="en-US" sz="4800" b="0" i="0" dirty="0">
                <a:solidFill>
                  <a:srgbClr val="000000"/>
                </a:solidFill>
                <a:effectLst/>
                <a:latin typeface="Times New Roman" panose="02020603050405020304" pitchFamily="18" charset="0"/>
                <a:cs typeface="Times New Roman" panose="02020603050405020304" pitchFamily="18" charset="0"/>
              </a:rPr>
              <a:t>Tuberculosis (TB) was called “phthisis” in ancient Greece, “</a:t>
            </a:r>
            <a:r>
              <a:rPr lang="en-US" sz="4800" b="0" i="0" dirty="0" err="1">
                <a:solidFill>
                  <a:srgbClr val="000000"/>
                </a:solidFill>
                <a:effectLst/>
                <a:latin typeface="Times New Roman" panose="02020603050405020304" pitchFamily="18" charset="0"/>
                <a:cs typeface="Times New Roman" panose="02020603050405020304" pitchFamily="18" charset="0"/>
              </a:rPr>
              <a:t>tabes</a:t>
            </a:r>
            <a:r>
              <a:rPr lang="en-US" sz="4800" b="0" i="0" dirty="0">
                <a:solidFill>
                  <a:srgbClr val="000000"/>
                </a:solidFill>
                <a:effectLst/>
                <a:latin typeface="Times New Roman" panose="02020603050405020304" pitchFamily="18" charset="0"/>
                <a:cs typeface="Times New Roman" panose="02020603050405020304" pitchFamily="18" charset="0"/>
              </a:rPr>
              <a:t>” in ancient Rome, and “</a:t>
            </a:r>
            <a:r>
              <a:rPr lang="en-US" sz="4800" b="0" i="0" dirty="0" err="1">
                <a:solidFill>
                  <a:srgbClr val="000000"/>
                </a:solidFill>
                <a:effectLst/>
                <a:latin typeface="Times New Roman" panose="02020603050405020304" pitchFamily="18" charset="0"/>
                <a:cs typeface="Times New Roman" panose="02020603050405020304" pitchFamily="18" charset="0"/>
              </a:rPr>
              <a:t>schachepheth</a:t>
            </a:r>
            <a:r>
              <a:rPr lang="en-US" sz="4800" b="0" i="0" dirty="0">
                <a:solidFill>
                  <a:srgbClr val="000000"/>
                </a:solidFill>
                <a:effectLst/>
                <a:latin typeface="Times New Roman" panose="02020603050405020304" pitchFamily="18" charset="0"/>
                <a:cs typeface="Times New Roman" panose="02020603050405020304" pitchFamily="18" charset="0"/>
              </a:rPr>
              <a:t>” in ancient Hebrew. In the 1700s, TB was called “the white plague” due to the paleness of the patients. TB was commonly called “consumption” in the 1800s even after </a:t>
            </a:r>
            <a:r>
              <a:rPr lang="en-US" sz="4800" b="0" i="0" dirty="0" err="1">
                <a:solidFill>
                  <a:srgbClr val="000000"/>
                </a:solidFill>
                <a:effectLst/>
                <a:latin typeface="Times New Roman" panose="02020603050405020304" pitchFamily="18" charset="0"/>
                <a:cs typeface="Times New Roman" panose="02020603050405020304" pitchFamily="18" charset="0"/>
              </a:rPr>
              <a:t>Schonlein</a:t>
            </a:r>
            <a:r>
              <a:rPr lang="en-US" sz="4800" b="0" i="0" dirty="0">
                <a:solidFill>
                  <a:srgbClr val="000000"/>
                </a:solidFill>
                <a:effectLst/>
                <a:latin typeface="Times New Roman" panose="02020603050405020304" pitchFamily="18" charset="0"/>
                <a:cs typeface="Times New Roman" panose="02020603050405020304" pitchFamily="18" charset="0"/>
              </a:rPr>
              <a:t> named it tuberculosis. During this time, TB was also called the “Captain of all these men of death.”</a:t>
            </a:r>
          </a:p>
          <a:p>
            <a:pPr>
              <a:lnSpc>
                <a:spcPct val="170000"/>
              </a:lnSpc>
            </a:pPr>
            <a:r>
              <a:rPr lang="en-US" sz="4800" dirty="0">
                <a:latin typeface="Times New Roman" panose="02020603050405020304" pitchFamily="18" charset="0"/>
                <a:cs typeface="Times New Roman" panose="02020603050405020304" pitchFamily="18" charset="0"/>
              </a:rPr>
              <a:t>Due to detection of Tuberculosis using deep learning, we can get an impartial result unlike in case of </a:t>
            </a:r>
            <a:r>
              <a:rPr lang="en-US" sz="4800" b="0" i="0" dirty="0">
                <a:solidFill>
                  <a:srgbClr val="212121"/>
                </a:solidFill>
                <a:effectLst/>
                <a:latin typeface="Times New Roman" panose="02020603050405020304" pitchFamily="18" charset="0"/>
                <a:cs typeface="Times New Roman" panose="02020603050405020304" pitchFamily="18" charset="0"/>
              </a:rPr>
              <a:t>significant intra- and inter-observer variations in the interpretation of CXR, resulting in misdiagnosis of TB </a:t>
            </a:r>
            <a:r>
              <a:rPr lang="en-US" sz="4800" dirty="0">
                <a:latin typeface="Times New Roman" panose="02020603050405020304" pitchFamily="18" charset="0"/>
                <a:cs typeface="Times New Roman" panose="02020603050405020304" pitchFamily="18" charset="0"/>
              </a:rPr>
              <a:t>. Also due to how expensive it is to hire a  radiologist and due to their low availability , making a machine learning model that predicts whether a person has tuberculosis or not is more suited and appropriate.</a:t>
            </a:r>
          </a:p>
          <a:p>
            <a:pPr>
              <a:lnSpc>
                <a:spcPct val="170000"/>
              </a:lnSpc>
            </a:pPr>
            <a:br>
              <a:rPr lang="en-US" sz="4800" dirty="0">
                <a:latin typeface="Times New Roman" panose="02020603050405020304" pitchFamily="18" charset="0"/>
                <a:cs typeface="Times New Roman" panose="02020603050405020304" pitchFamily="18" charset="0"/>
              </a:rPr>
            </a:br>
            <a:endParaRPr lang="en-US" sz="4800" b="0" i="0" dirty="0">
              <a:solidFill>
                <a:srgbClr val="000000"/>
              </a:solidFill>
              <a:effectLst/>
              <a:latin typeface="Times New Roman" panose="02020603050405020304" pitchFamily="18" charset="0"/>
              <a:cs typeface="Times New Roman" panose="02020603050405020304" pitchFamily="18" charset="0"/>
            </a:endParaRPr>
          </a:p>
          <a:p>
            <a:br>
              <a:rPr lang="en-US" sz="1000" dirty="0"/>
            </a:br>
            <a:endParaRPr lang="en-US" sz="1200" b="0" i="0" dirty="0">
              <a:effectLst/>
              <a:latin typeface="Times New Roman" panose="02020603050405020304" pitchFamily="18" charset="0"/>
              <a:cs typeface="Times New Roman" panose="02020603050405020304" pitchFamily="18" charset="0"/>
            </a:endParaRPr>
          </a:p>
          <a:p>
            <a:br>
              <a:rPr lang="en-US" b="0" i="0" dirty="0">
                <a:solidFill>
                  <a:srgbClr val="BDC1C6"/>
                </a:solidFill>
                <a:effectLst/>
                <a:latin typeface="arial" panose="020B0604020202020204" pitchFamily="34" charset="0"/>
              </a:rPr>
            </a:br>
            <a:endParaRPr lang="en-US" dirty="0"/>
          </a:p>
        </p:txBody>
      </p:sp>
    </p:spTree>
    <p:extLst>
      <p:ext uri="{BB962C8B-B14F-4D97-AF65-F5344CB8AC3E}">
        <p14:creationId xmlns:p14="http://schemas.microsoft.com/office/powerpoint/2010/main" val="215508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AE297-B060-B555-27D4-86A67907A6D0}"/>
              </a:ext>
            </a:extLst>
          </p:cNvPr>
          <p:cNvSpPr>
            <a:spLocks noGrp="1"/>
          </p:cNvSpPr>
          <p:nvPr>
            <p:ph idx="1"/>
          </p:nvPr>
        </p:nvSpPr>
        <p:spPr>
          <a:xfrm>
            <a:off x="838200" y="213064"/>
            <a:ext cx="10515600" cy="5963899"/>
          </a:xfrm>
        </p:spPr>
        <p:txBody>
          <a:bodyPr>
            <a:normAutofit/>
          </a:bodyPr>
          <a:lstStyle/>
          <a:p>
            <a:pPr>
              <a:lnSpc>
                <a:spcPct val="150000"/>
              </a:lnSpc>
            </a:pPr>
            <a:r>
              <a:rPr lang="en-US" sz="1200" b="0" i="0" dirty="0">
                <a:solidFill>
                  <a:srgbClr val="2E2E2E"/>
                </a:solidFill>
                <a:effectLst/>
                <a:latin typeface="Times New Roman" panose="02020603050405020304" pitchFamily="18" charset="0"/>
                <a:cs typeface="Times New Roman" panose="02020603050405020304" pitchFamily="18" charset="0"/>
              </a:rPr>
              <a:t>Tuberculosis is an ancient scourge. It has plagued humankind throughout known history and human prehistory. It has surged in great epidemics and then receded, thus behaving like other infectious diseases, but with a time scale that challenges accepted explanations for epidemic cycles. </a:t>
            </a:r>
            <a:r>
              <a:rPr lang="en-US" sz="1200" b="0" i="1" dirty="0">
                <a:solidFill>
                  <a:srgbClr val="2E2E2E"/>
                </a:solidFill>
                <a:effectLst/>
                <a:latin typeface="Times New Roman" panose="02020603050405020304" pitchFamily="18" charset="0"/>
                <a:cs typeface="Times New Roman" panose="02020603050405020304" pitchFamily="18" charset="0"/>
              </a:rPr>
              <a:t>Mycobacterium tuberculosis</a:t>
            </a:r>
            <a:r>
              <a:rPr lang="en-US" sz="1200" b="0" i="0" dirty="0">
                <a:solidFill>
                  <a:srgbClr val="2E2E2E"/>
                </a:solidFill>
                <a:effectLst/>
                <a:latin typeface="Times New Roman" panose="02020603050405020304" pitchFamily="18" charset="0"/>
                <a:cs typeface="Times New Roman" panose="02020603050405020304" pitchFamily="18" charset="0"/>
              </a:rPr>
              <a:t> may have killed more persons than any other microbial pathogen.</a:t>
            </a:r>
          </a:p>
          <a:p>
            <a:pPr>
              <a:lnSpc>
                <a:spcPct val="150000"/>
              </a:lnSpc>
            </a:pPr>
            <a:endParaRPr lang="en-US" sz="1200" dirty="0">
              <a:solidFill>
                <a:srgbClr val="2E2E2E"/>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1200"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1200" dirty="0">
              <a:solidFill>
                <a:srgbClr val="2E2E2E"/>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1200" dirty="0">
              <a:solidFill>
                <a:srgbClr val="202020"/>
              </a:solidFill>
              <a:effectLst/>
              <a:latin typeface="Times New Roman" panose="02020603050405020304" pitchFamily="18" charset="0"/>
              <a:ea typeface="Calibri" panose="020F0502020204030204" pitchFamily="34" charset="0"/>
            </a:endParaRPr>
          </a:p>
          <a:p>
            <a:pPr>
              <a:lnSpc>
                <a:spcPct val="150000"/>
              </a:lnSpc>
            </a:pPr>
            <a:endParaRPr lang="en-US" sz="1200" dirty="0">
              <a:solidFill>
                <a:srgbClr val="202020"/>
              </a:solidFill>
              <a:effectLst/>
              <a:latin typeface="Times New Roman" panose="02020603050405020304" pitchFamily="18" charset="0"/>
              <a:ea typeface="Calibri" panose="020F0502020204030204" pitchFamily="34" charset="0"/>
            </a:endParaRPr>
          </a:p>
          <a:p>
            <a:pPr>
              <a:lnSpc>
                <a:spcPct val="150000"/>
              </a:lnSpc>
            </a:pPr>
            <a:endParaRPr lang="en-US" sz="1200" dirty="0">
              <a:solidFill>
                <a:srgbClr val="202020"/>
              </a:solidFill>
              <a:effectLst/>
              <a:latin typeface="Times New Roman" panose="02020603050405020304" pitchFamily="18" charset="0"/>
              <a:ea typeface="Calibri" panose="020F0502020204030204" pitchFamily="34" charset="0"/>
            </a:endParaRPr>
          </a:p>
          <a:p>
            <a:pPr>
              <a:lnSpc>
                <a:spcPct val="150000"/>
              </a:lnSpc>
            </a:pPr>
            <a:endParaRPr lang="en-US" sz="1200" dirty="0">
              <a:solidFill>
                <a:srgbClr val="202020"/>
              </a:solidFill>
              <a:latin typeface="Times New Roman" panose="02020603050405020304" pitchFamily="18" charset="0"/>
              <a:ea typeface="Calibri" panose="020F0502020204030204" pitchFamily="34" charset="0"/>
            </a:endParaRPr>
          </a:p>
          <a:p>
            <a:pPr>
              <a:lnSpc>
                <a:spcPct val="150000"/>
              </a:lnSpc>
            </a:pPr>
            <a:r>
              <a:rPr lang="en-US" sz="1200" dirty="0">
                <a:solidFill>
                  <a:srgbClr val="202020"/>
                </a:solidFill>
                <a:effectLst/>
                <a:latin typeface="Times New Roman" panose="02020603050405020304" pitchFamily="18" charset="0"/>
                <a:ea typeface="Calibri" panose="020F0502020204030204" pitchFamily="34" charset="0"/>
              </a:rPr>
              <a:t>Deep learning is a machine learning algorithm that teaches computers to perform tasks that humans typically perform: learning through examples and real-life experiences. Deep learning is a key component of the technology that allows driverless cars, among other things, to detect a stop sign or signal or to distinguish between a pedestrian and a lamppost. </a:t>
            </a:r>
          </a:p>
          <a:p>
            <a:pPr>
              <a:lnSpc>
                <a:spcPct val="150000"/>
              </a:lnSpc>
            </a:pPr>
            <a:r>
              <a:rPr lang="en-US" sz="1200" dirty="0">
                <a:effectLst/>
                <a:latin typeface="Times New Roman" panose="02020603050405020304" pitchFamily="18" charset="0"/>
                <a:ea typeface="Calibri" panose="020F0502020204030204" pitchFamily="34" charset="0"/>
              </a:rPr>
              <a:t>Artificial intelligence can be a useful tool in the early detection of tuberculosis. Artificial intelligence can assist in predicting patients who are at high risk of developing active tuberculosis. This will assist health officials in allocating health resources to a select few. Artificial intelligence can contribute to the ultimate goal of eliminating tuberculosis from the world. </a:t>
            </a:r>
          </a:p>
          <a:p>
            <a:pPr marL="0" indent="0">
              <a:lnSpc>
                <a:spcPct val="150000"/>
              </a:lnSpc>
              <a:buNone/>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a:lnSpc>
                <a:spcPct val="150000"/>
              </a:lnSpc>
            </a:pPr>
            <a:endParaRPr lang="en-US" sz="1200" dirty="0">
              <a:latin typeface="Times New Roman" panose="02020603050405020304" pitchFamily="18" charset="0"/>
              <a:cs typeface="Times New Roman" panose="02020603050405020304" pitchFamily="18" charset="0"/>
            </a:endParaRPr>
          </a:p>
        </p:txBody>
      </p:sp>
      <p:pic>
        <p:nvPicPr>
          <p:cNvPr id="1032" name="Picture 8">
            <a:extLst>
              <a:ext uri="{FF2B5EF4-FFF2-40B4-BE49-F238E27FC236}">
                <a16:creationId xmlns:a16="http://schemas.microsoft.com/office/drawing/2014/main" id="{014DC0AF-7262-4BDC-7545-6223D9DA3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478" y="1333500"/>
            <a:ext cx="2438862"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AAC5F7B-0806-B70D-A116-1B48CB29F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287" y="1083076"/>
            <a:ext cx="6516210" cy="291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45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1E2F-7B16-B5A2-BE44-7D6FF231EE14}"/>
              </a:ext>
            </a:extLst>
          </p:cNvPr>
          <p:cNvSpPr>
            <a:spLocks noGrp="1"/>
          </p:cNvSpPr>
          <p:nvPr>
            <p:ph type="title"/>
          </p:nvPr>
        </p:nvSpPr>
        <p:spPr/>
        <p:txBody>
          <a:bodyPr/>
          <a:lstStyle/>
          <a:p>
            <a:r>
              <a:rPr lang="en-US" dirty="0"/>
              <a:t>Aims and Objectives</a:t>
            </a:r>
          </a:p>
        </p:txBody>
      </p:sp>
      <p:sp>
        <p:nvSpPr>
          <p:cNvPr id="3" name="Content Placeholder 2">
            <a:extLst>
              <a:ext uri="{FF2B5EF4-FFF2-40B4-BE49-F238E27FC236}">
                <a16:creationId xmlns:a16="http://schemas.microsoft.com/office/drawing/2014/main" id="{8E334E5B-2B75-58D3-D36F-CD3C38015D42}"/>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The aim of my research is to propose a CAD model for screening of pulmonary tuberculosis in the targeted high-risk population using chest x-rays. The model aims to shorten the time it takes to identify the deadly disease and streamline decision-making at the first point of care institution by modeling a system that will categorize X-rays into two categories, Tuberculosis or Normal. </a:t>
            </a:r>
            <a:endParaRPr lang="en-US" sz="1800" dirty="0">
              <a:solidFill>
                <a:srgbClr val="000000"/>
              </a:solidFill>
              <a:effectLst/>
              <a:latin typeface="Times New Roman" panose="02020603050405020304" pitchFamily="18" charset="0"/>
              <a:ea typeface="Calibri" panose="020F0502020204030204" pitchFamily="34" charset="0"/>
            </a:endParaRPr>
          </a:p>
          <a:p>
            <a:r>
              <a:rPr lang="en-US" sz="1800" dirty="0">
                <a:solidFill>
                  <a:srgbClr val="000000"/>
                </a:solidFill>
                <a:effectLst/>
                <a:latin typeface="Times New Roman" panose="02020603050405020304" pitchFamily="18" charset="0"/>
                <a:ea typeface="Calibri" panose="020F0502020204030204" pitchFamily="34" charset="0"/>
              </a:rPr>
              <a:t>To make a reliable deep learning model in order to detect pulmonary tuberculosis using chest x-rays. </a:t>
            </a:r>
            <a:endParaRPr lang="en-US" sz="1800" dirty="0">
              <a:solidFill>
                <a:srgbClr val="000000"/>
              </a:solidFill>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Deep learning is used to create a portable health gadget that will enhance TB diagnosis in high-burden nations like India. </a:t>
            </a:r>
          </a:p>
          <a:p>
            <a:r>
              <a:rPr lang="en-US" sz="1800" dirty="0">
                <a:effectLst/>
                <a:latin typeface="Times New Roman" panose="02020603050405020304" pitchFamily="18" charset="0"/>
                <a:ea typeface="Calibri" panose="020F0502020204030204" pitchFamily="34" charset="0"/>
              </a:rPr>
              <a:t>The dataset is trained by transfer learning methods such as DenseNet201, Inception V3, ResNet50 and </a:t>
            </a:r>
            <a:r>
              <a:rPr lang="en-US" sz="1800" dirty="0" err="1">
                <a:effectLst/>
                <a:latin typeface="Times New Roman" panose="02020603050405020304" pitchFamily="18" charset="0"/>
                <a:ea typeface="Calibri" panose="020F0502020204030204" pitchFamily="34" charset="0"/>
              </a:rPr>
              <a:t>XCeption</a:t>
            </a:r>
            <a:r>
              <a:rPr lang="en-US" sz="1800" dirty="0">
                <a:effectLst/>
                <a:latin typeface="Times New Roman" panose="02020603050405020304" pitchFamily="18" charset="0"/>
                <a:ea typeface="Calibri" panose="020F0502020204030204" pitchFamily="34" charset="0"/>
              </a:rPr>
              <a:t> , Mobile Net, depth based CNN, etc. </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The training, testing and validation dataset is created from the original dataset in the ratio 8:1:1. </a:t>
            </a:r>
            <a:endParaRPr lang="en-US" dirty="0"/>
          </a:p>
        </p:txBody>
      </p:sp>
    </p:spTree>
    <p:extLst>
      <p:ext uri="{BB962C8B-B14F-4D97-AF65-F5344CB8AC3E}">
        <p14:creationId xmlns:p14="http://schemas.microsoft.com/office/powerpoint/2010/main" val="313981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7C8B9-CB1A-F569-09B2-509B3ED16903}"/>
              </a:ext>
            </a:extLst>
          </p:cNvPr>
          <p:cNvSpPr>
            <a:spLocks noGrp="1"/>
          </p:cNvSpPr>
          <p:nvPr>
            <p:ph idx="1"/>
          </p:nvPr>
        </p:nvSpPr>
        <p:spPr>
          <a:xfrm>
            <a:off x="1015753" y="523783"/>
            <a:ext cx="10515600" cy="5333584"/>
          </a:xfrm>
        </p:spPr>
        <p:txBody>
          <a:bodyPr/>
          <a:lstStyle/>
          <a:p>
            <a:pPr marL="0" indent="0">
              <a:buNone/>
            </a:pPr>
            <a:r>
              <a:rPr lang="en-US" dirty="0"/>
              <a:t>An example of Transfer learning is shown below</a:t>
            </a:r>
            <a:br>
              <a:rPr lang="en-US" dirty="0"/>
            </a:br>
            <a:endParaRPr lang="en-US" dirty="0"/>
          </a:p>
        </p:txBody>
      </p:sp>
      <p:pic>
        <p:nvPicPr>
          <p:cNvPr id="2052" name="Picture 4" descr="Tuberculosis detection in chest radiograph using convolutional neural  network architecture and explainable artificial intelligence | SpringerLink">
            <a:extLst>
              <a:ext uri="{FF2B5EF4-FFF2-40B4-BE49-F238E27FC236}">
                <a16:creationId xmlns:a16="http://schemas.microsoft.com/office/drawing/2014/main" id="{BAE2CDE6-8A40-386D-2BA8-8FE78354A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574" y="1515724"/>
            <a:ext cx="8520852" cy="399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98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5F59-A45B-7DA0-BFF4-61B333682F3D}"/>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97DB3E1C-9AA9-ECE7-4781-CF8D2BC024E1}"/>
              </a:ext>
            </a:extLst>
          </p:cNvPr>
          <p:cNvSpPr>
            <a:spLocks noGrp="1"/>
          </p:cNvSpPr>
          <p:nvPr>
            <p:ph idx="1"/>
          </p:nvPr>
        </p:nvSpPr>
        <p:spPr/>
        <p:txBody>
          <a:bodyPr>
            <a:normAutofit lnSpcReduction="10000"/>
          </a:bodyPr>
          <a:lstStyle/>
          <a:p>
            <a:pPr>
              <a:lnSpc>
                <a:spcPct val="150000"/>
              </a:lnSpc>
            </a:pPr>
            <a:r>
              <a:rPr lang="en-US" sz="1200" dirty="0">
                <a:latin typeface="Times New Roman" panose="02020603050405020304" pitchFamily="18" charset="0"/>
                <a:cs typeface="Times New Roman" panose="02020603050405020304" pitchFamily="18" charset="0"/>
              </a:rPr>
              <a:t>Research 1’s best transfer learning model was Xception,ResNet50 and VGG16 with </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sensitivity, F1-score, precision and AUC 90.0%, 90.0%, and  91.0%,  respectively. </a:t>
            </a:r>
          </a:p>
          <a:p>
            <a:pPr>
              <a:lnSpc>
                <a:spcPct val="150000"/>
              </a:lnSpc>
            </a:pPr>
            <a:r>
              <a:rPr lang="en-US" sz="1200" dirty="0">
                <a:latin typeface="Times New Roman" panose="02020603050405020304" pitchFamily="18" charset="0"/>
                <a:cs typeface="Times New Roman" panose="02020603050405020304" pitchFamily="18" charset="0"/>
              </a:rPr>
              <a:t>Research 2’s best results came from Support Vector Machine which has an accuracy of  0.879 , precision of 0.859, recall of 0.859, f1-score of 0.84 in </a:t>
            </a:r>
            <a:r>
              <a:rPr lang="en-US" sz="1200" dirty="0" err="1">
                <a:latin typeface="Times New Roman" panose="02020603050405020304" pitchFamily="18" charset="0"/>
                <a:cs typeface="Times New Roman" panose="02020603050405020304" pitchFamily="18" charset="0"/>
              </a:rPr>
              <a:t>comparision</a:t>
            </a:r>
            <a:r>
              <a:rPr lang="en-US" sz="1200" dirty="0">
                <a:latin typeface="Times New Roman" panose="02020603050405020304" pitchFamily="18" charset="0"/>
                <a:cs typeface="Times New Roman" panose="02020603050405020304" pitchFamily="18" charset="0"/>
              </a:rPr>
              <a:t> to Regression logistics(accuracy = 0.808, precision = 0.818, recall = 0.808, f1-score = 0.79), K-</a:t>
            </a:r>
            <a:r>
              <a:rPr lang="en-US" sz="1200" dirty="0" err="1">
                <a:latin typeface="Times New Roman" panose="02020603050405020304" pitchFamily="18" charset="0"/>
                <a:cs typeface="Times New Roman" panose="02020603050405020304" pitchFamily="18" charset="0"/>
              </a:rPr>
              <a:t>neighbours</a:t>
            </a:r>
            <a:r>
              <a:rPr lang="en-US" sz="1200" dirty="0">
                <a:latin typeface="Times New Roman" panose="02020603050405020304" pitchFamily="18" charset="0"/>
                <a:cs typeface="Times New Roman" panose="02020603050405020304" pitchFamily="18" charset="0"/>
              </a:rPr>
              <a:t>(accuracy = 0.758, precision= 0.778, recall= 0.758, f1-score = 0.74).</a:t>
            </a:r>
          </a:p>
          <a:p>
            <a:pPr marL="0" marR="0" algn="just">
              <a:lnSpc>
                <a:spcPct val="150000"/>
              </a:lnSpc>
              <a:spcBef>
                <a:spcPts val="0"/>
              </a:spcBef>
              <a:spcAft>
                <a:spcPts val="0"/>
              </a:spcAft>
            </a:pPr>
            <a:r>
              <a:rPr lang="en-US" sz="1200" dirty="0">
                <a:latin typeface="Times New Roman" panose="02020603050405020304" pitchFamily="18" charset="0"/>
                <a:ea typeface="Calibri" panose="020F0502020204030204" pitchFamily="34" charset="0"/>
              </a:rPr>
              <a:t>For Research 3: T</a:t>
            </a:r>
            <a:r>
              <a:rPr lang="en-US" sz="1200" dirty="0">
                <a:effectLst/>
                <a:latin typeface="Times New Roman" panose="02020603050405020304" pitchFamily="18" charset="0"/>
                <a:ea typeface="Calibri" panose="020F0502020204030204" pitchFamily="34" charset="0"/>
              </a:rPr>
              <a:t>he Score-CAM visualization method was used to demonstrate the fact that models learn from the segmented lung areas and produce tuberculosis diagnosis results with high precision, accuracy, and sensitivity, namely 97.34%, 97.07%, and 97.07%, respectively. </a:t>
            </a:r>
          </a:p>
          <a:p>
            <a:pPr marL="0">
              <a:lnSpc>
                <a:spcPct val="150000"/>
              </a:lnSpc>
              <a:spcBef>
                <a:spcPts val="0"/>
              </a:spcBef>
            </a:pPr>
            <a:r>
              <a:rPr lang="en-US" sz="1200" dirty="0">
                <a:latin typeface="Times New Roman" panose="02020603050405020304" pitchFamily="18" charset="0"/>
                <a:ea typeface="Calibri" panose="020F0502020204030204" pitchFamily="34" charset="0"/>
              </a:rPr>
              <a:t>Research 4: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of 662 X-Rays in the Shenzhen Dataset. A total 326 normal images and 336 abnormal images among them. There are 138 CXRs in the Montgomery Country X-ray Set. There are 80 normal x-ray images and 58 abnormal x ray images. Each image has three color channels. DenseNet-169 is the best model for training the data set. The accuracy of the DenseNet-169 validation is 91.67%. The lowest accuracy which is obtained using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Xception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architecture from the validation set comes as 87.08%. Although both InceptionV3 and Mobile Net provided 90% accuracy for dataset, however, their precision and recall values were different. The AUC for Mobile Net and Inception-v3 architecture was 0.907.</a:t>
            </a:r>
          </a:p>
          <a:p>
            <a:pPr marL="0" marR="0">
              <a:lnSpc>
                <a:spcPct val="150000"/>
              </a:lnSpc>
              <a:spcBef>
                <a:spcPts val="0"/>
              </a:spcBef>
              <a:spcAft>
                <a:spcPts val="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Research 5: </a:t>
            </a:r>
            <a:r>
              <a:rPr lang="en-US" sz="1200" dirty="0">
                <a:effectLst/>
                <a:latin typeface="Times New Roman" panose="02020603050405020304" pitchFamily="18" charset="0"/>
                <a:ea typeface="Calibri" panose="020F0502020204030204" pitchFamily="34" charset="0"/>
              </a:rPr>
              <a:t> The dataset includes 700 TB images as well as 3500 normal images.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models used here are InceptionV-3, VGG-19, ResNet50,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XCeption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rPr>
              <a:t>Despite the fact that models like InceptionV3, ResNet50, and </a:t>
            </a:r>
            <a:r>
              <a:rPr lang="en-US" sz="1200" dirty="0" err="1">
                <a:effectLst/>
                <a:latin typeface="Times New Roman" panose="02020603050405020304" pitchFamily="18" charset="0"/>
                <a:ea typeface="Calibri" panose="020F0502020204030204" pitchFamily="34" charset="0"/>
              </a:rPr>
              <a:t>Xception</a:t>
            </a:r>
            <a:r>
              <a:rPr lang="en-US" sz="1200" dirty="0">
                <a:effectLst/>
                <a:latin typeface="Times New Roman" panose="02020603050405020304" pitchFamily="18" charset="0"/>
                <a:ea typeface="Calibri" panose="020F0502020204030204" pitchFamily="34" charset="0"/>
              </a:rPr>
              <a:t> produced nearly identical accuracy, ResNet50 outperformed others in terms of time consumption, loss rate, and accuracy (98%). 3360 images were used for training and the remaining images for validation and testing for each model. Sensitivity=0.93, Specificity=0.89 </a:t>
            </a:r>
          </a:p>
          <a:p>
            <a:pPr marL="0" marR="0">
              <a:lnSpc>
                <a:spcPct val="150000"/>
              </a:lnSpc>
              <a:spcBef>
                <a:spcPts val="0"/>
              </a:spcBef>
              <a:spcAft>
                <a:spcPts val="0"/>
              </a:spcAft>
            </a:pP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2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18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1E87A0-B19B-C04E-2998-06D28CFE6873}"/>
              </a:ext>
            </a:extLst>
          </p:cNvPr>
          <p:cNvSpPr>
            <a:spLocks noGrp="1"/>
          </p:cNvSpPr>
          <p:nvPr>
            <p:ph idx="1"/>
          </p:nvPr>
        </p:nvSpPr>
        <p:spPr>
          <a:xfrm>
            <a:off x="838200" y="79899"/>
            <a:ext cx="10515600" cy="6097064"/>
          </a:xfrm>
        </p:spPr>
        <p:txBody>
          <a:bodyPr>
            <a:normAutofit/>
          </a:bodyPr>
          <a:lstStyle/>
          <a:p>
            <a:pPr>
              <a:lnSpc>
                <a:spcPct val="150000"/>
              </a:lnSpc>
            </a:pPr>
            <a:r>
              <a:rPr lang="en-US" sz="1200" dirty="0">
                <a:latin typeface="Times New Roman" panose="02020603050405020304" pitchFamily="18" charset="0"/>
                <a:cs typeface="Times New Roman" panose="02020603050405020304" pitchFamily="18" charset="0"/>
              </a:rPr>
              <a:t>Research 6: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pre-trained EfficientNet-B4 model can generate more stable outcomes in enhanced images when employing the HEF and UM approaches. The result accuracy of the pre-trained EfficientNet-B4 is 89.92. </a:t>
            </a:r>
          </a:p>
          <a:p>
            <a:pPr>
              <a:lnSpc>
                <a:spcPct val="150000"/>
              </a:lnSpc>
            </a:pPr>
            <a:r>
              <a:rPr lang="en-US" sz="1200" dirty="0">
                <a:latin typeface="Times New Roman" panose="02020603050405020304" pitchFamily="18" charset="0"/>
                <a:cs typeface="Times New Roman" panose="02020603050405020304" pitchFamily="18" charset="0"/>
              </a:rPr>
              <a:t>Research 7: </a:t>
            </a:r>
            <a:r>
              <a:rPr lang="en-US" sz="1200" dirty="0">
                <a:effectLst/>
                <a:latin typeface="Times New Roman" panose="02020603050405020304" pitchFamily="18" charset="0"/>
                <a:ea typeface="Calibri" panose="020F0502020204030204" pitchFamily="34" charset="0"/>
              </a:rPr>
              <a:t>Three publicly available datasets courtesy of the NLM which stands for National Library of Medicine, the National Institute of health, ChestX-ray14, Montgomery, Maryland, and Shenzhen, China. Sets of external tests from Montgomery and Shenzhen were used to assess the efficacy of our models. Three models—ResNet152, Inception-</a:t>
            </a:r>
            <a:r>
              <a:rPr lang="en-US" sz="1200" dirty="0" err="1">
                <a:effectLst/>
                <a:latin typeface="Times New Roman" panose="02020603050405020304" pitchFamily="18" charset="0"/>
                <a:ea typeface="Calibri" panose="020F0502020204030204" pitchFamily="34" charset="0"/>
              </a:rPr>
              <a:t>ResNet</a:t>
            </a:r>
            <a:r>
              <a:rPr lang="en-US" sz="1200" dirty="0">
                <a:effectLst/>
                <a:latin typeface="Times New Roman" panose="02020603050405020304" pitchFamily="18" charset="0"/>
                <a:ea typeface="Calibri" panose="020F0502020204030204" pitchFamily="34" charset="0"/>
              </a:rPr>
              <a:t>, and DenseNet121—were applied. Internal ChestX-ray14, the Montgomery testing dataset, and the Shenzhen testing dataset show that DenseNet121 has the greatest AUC, followed by 0.9139 and 0.9384 respectively.</a:t>
            </a:r>
            <a:r>
              <a:rPr lang="en-US" sz="18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Three models—ResNet152, Inception-</a:t>
            </a:r>
            <a:r>
              <a:rPr lang="en-US" sz="1200" dirty="0" err="1">
                <a:effectLst/>
                <a:latin typeface="Times New Roman" panose="02020603050405020304" pitchFamily="18" charset="0"/>
                <a:ea typeface="Calibri" panose="020F0502020204030204" pitchFamily="34" charset="0"/>
              </a:rPr>
              <a:t>ResNet</a:t>
            </a:r>
            <a:r>
              <a:rPr lang="en-US" sz="1200" dirty="0">
                <a:effectLst/>
                <a:latin typeface="Times New Roman" panose="02020603050405020304" pitchFamily="18" charset="0"/>
                <a:ea typeface="Calibri" panose="020F0502020204030204" pitchFamily="34" charset="0"/>
              </a:rPr>
              <a:t>, and DenseNet121—were applied. Internal ChestX-ray14, the Montgomery testing dataset, and the Shenzhen testing dataset show that DenseNet121 has the greatest AUC, followed by 0.9139 and 0.9384 respectively. </a:t>
            </a:r>
          </a:p>
          <a:p>
            <a:pPr>
              <a:lnSpc>
                <a:spcPct val="150000"/>
              </a:lnSpc>
            </a:pPr>
            <a:r>
              <a:rPr lang="en-US" sz="1200" dirty="0">
                <a:latin typeface="Times New Roman" panose="02020603050405020304" pitchFamily="18" charset="0"/>
                <a:cs typeface="Times New Roman" panose="02020603050405020304" pitchFamily="18" charset="0"/>
              </a:rPr>
              <a:t>Research 8: </a:t>
            </a:r>
            <a:r>
              <a:rPr lang="en-US" sz="1200" dirty="0">
                <a:effectLst/>
                <a:latin typeface="Times New Roman" panose="02020603050405020304" pitchFamily="18" charset="0"/>
                <a:ea typeface="Calibri" panose="020F0502020204030204" pitchFamily="34" charset="0"/>
              </a:rPr>
              <a:t>The model used in this case is </a:t>
            </a:r>
            <a:r>
              <a:rPr lang="en-US" sz="1200" dirty="0" err="1">
                <a:effectLst/>
                <a:latin typeface="Times New Roman" panose="02020603050405020304" pitchFamily="18" charset="0"/>
                <a:ea typeface="Calibri" panose="020F0502020204030204" pitchFamily="34" charset="0"/>
              </a:rPr>
              <a:t>ResNet</a:t>
            </a:r>
            <a:r>
              <a:rPr lang="en-US" sz="1200" dirty="0">
                <a:effectLst/>
                <a:latin typeface="Times New Roman" panose="02020603050405020304" pitchFamily="18" charset="0"/>
                <a:ea typeface="Calibri" panose="020F0502020204030204" pitchFamily="34" charset="0"/>
              </a:rPr>
              <a:t> 50. The training-to-validation ratio was kept at the widely accepted 80:20 percent. Dropout is 0.25, image batch size is 16, image size is 299*299, learning rate is 0.01 and the last fully connected layers were trained over three epochs (FCL). The specificity is 90% and the sensitivity is 95%. The accuracy of the model is 94.8%. </a:t>
            </a:r>
          </a:p>
          <a:p>
            <a:pPr>
              <a:lnSpc>
                <a:spcPct val="150000"/>
              </a:lnSpc>
            </a:pPr>
            <a:r>
              <a:rPr lang="en-US" sz="1200" dirty="0">
                <a:latin typeface="Times New Roman" panose="02020603050405020304" pitchFamily="18" charset="0"/>
                <a:cs typeface="Times New Roman" panose="02020603050405020304" pitchFamily="18" charset="0"/>
              </a:rPr>
              <a:t>Research 9 : The Resnet 50 Shenzhen AUC has been the highest 0.99</a:t>
            </a:r>
          </a:p>
        </p:txBody>
      </p:sp>
    </p:spTree>
    <p:extLst>
      <p:ext uri="{BB962C8B-B14F-4D97-AF65-F5344CB8AC3E}">
        <p14:creationId xmlns:p14="http://schemas.microsoft.com/office/powerpoint/2010/main" val="2126756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F8DE-DD4D-776E-7494-490EB96C53C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1002140-27CC-C59C-5240-9C13B99107EF}"/>
              </a:ext>
            </a:extLst>
          </p:cNvPr>
          <p:cNvSpPr>
            <a:spLocks noGrp="1"/>
          </p:cNvSpPr>
          <p:nvPr>
            <p:ph idx="1"/>
          </p:nvPr>
        </p:nvSpPr>
        <p:spPr>
          <a:xfrm>
            <a:off x="838200" y="1825624"/>
            <a:ext cx="10515600" cy="5032375"/>
          </a:xfrm>
        </p:spPr>
        <p:txBody>
          <a:bodyPr>
            <a:normAutofit/>
          </a:bodyPr>
          <a:lstStyle/>
          <a:p>
            <a:pPr>
              <a:lnSpc>
                <a:spcPct val="150000"/>
              </a:lnSpc>
            </a:pPr>
            <a:r>
              <a:rPr lang="en-US" sz="1200" dirty="0">
                <a:latin typeface="Times New Roman" panose="02020603050405020304" pitchFamily="18" charset="0"/>
                <a:cs typeface="Times New Roman" panose="02020603050405020304" pitchFamily="18" charset="0"/>
              </a:rPr>
              <a:t>Images come from collaboration of Hamad Medical Team , Bangladesh, Qatar university and Malaysia. There are 700 Tuberculosis Images and 3500 Normal Images.</a:t>
            </a:r>
          </a:p>
          <a:p>
            <a:pPr>
              <a:lnSpc>
                <a:spcPct val="150000"/>
              </a:lnSpc>
            </a:pPr>
            <a:r>
              <a:rPr lang="en-US" sz="1200" dirty="0">
                <a:effectLst/>
                <a:latin typeface="Times New Roman" panose="02020603050405020304" pitchFamily="18" charset="0"/>
                <a:ea typeface="Calibri" panose="020F0502020204030204" pitchFamily="34" charset="0"/>
              </a:rPr>
              <a:t>The data was divided into training, testing, and validation datasets in the ratio of 8:1:1.</a:t>
            </a:r>
          </a:p>
          <a:p>
            <a:pPr>
              <a:lnSpc>
                <a:spcPct val="150000"/>
              </a:lnSpc>
            </a:pPr>
            <a:r>
              <a:rPr lang="en-US" sz="1200" dirty="0">
                <a:latin typeface="Times New Roman" panose="02020603050405020304" pitchFamily="18" charset="0"/>
                <a:cs typeface="Times New Roman" panose="02020603050405020304" pitchFamily="18" charset="0"/>
              </a:rPr>
              <a:t>Data Augmentation was used because it </a:t>
            </a:r>
            <a:r>
              <a:rPr lang="en-US" sz="1200" spc="-5" dirty="0">
                <a:solidFill>
                  <a:srgbClr val="292929"/>
                </a:solidFill>
                <a:effectLst/>
                <a:latin typeface="Times New Roman" panose="02020603050405020304" pitchFamily="18" charset="0"/>
                <a:ea typeface="Times New Roman" panose="02020603050405020304" pitchFamily="18" charset="0"/>
              </a:rPr>
              <a:t>randomly applies defined parameters to the train set using the tensor flow. </a:t>
            </a:r>
            <a:r>
              <a:rPr lang="en-US" sz="1200" spc="-5" dirty="0" err="1">
                <a:solidFill>
                  <a:srgbClr val="292929"/>
                </a:solidFill>
                <a:effectLst/>
                <a:latin typeface="Times New Roman" panose="02020603050405020304" pitchFamily="18" charset="0"/>
                <a:ea typeface="Times New Roman" panose="02020603050405020304" pitchFamily="18" charset="0"/>
              </a:rPr>
              <a:t>keras</a:t>
            </a:r>
            <a:r>
              <a:rPr lang="en-US" sz="1200" spc="-5" dirty="0">
                <a:solidFill>
                  <a:srgbClr val="292929"/>
                </a:solidFill>
                <a:effectLst/>
                <a:latin typeface="Times New Roman" panose="02020603050405020304" pitchFamily="18" charset="0"/>
                <a:ea typeface="Times New Roman" panose="02020603050405020304" pitchFamily="18" charset="0"/>
              </a:rPr>
              <a:t>. preprocessing. image library, and for the Test &amp; Validation set, I am simply rescaling them to avoid manipulating the test data beforehand. Due to the varying sizes of the input images, the image height and width were both set to 500 * 500 pixels. There will be sixteen in the batch.</a:t>
            </a:r>
          </a:p>
          <a:p>
            <a:pPr>
              <a:lnSpc>
                <a:spcPct val="150000"/>
              </a:lnSpc>
            </a:pPr>
            <a:endParaRPr lang="en-US" sz="1200" spc="-5" dirty="0">
              <a:solidFill>
                <a:srgbClr val="292929"/>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800"/>
              </a:spcAft>
            </a:pPr>
            <a:endParaRPr lang="en-US" sz="1200"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1200" dirty="0">
              <a:latin typeface="Times New Roman" panose="02020603050405020304" pitchFamily="18" charset="0"/>
              <a:cs typeface="Times New Roman" panose="02020603050405020304" pitchFamily="18" charset="0"/>
            </a:endParaRPr>
          </a:p>
        </p:txBody>
      </p:sp>
      <p:pic>
        <p:nvPicPr>
          <p:cNvPr id="1032" name="Picture 8" descr="benefits of data augmentation">
            <a:extLst>
              <a:ext uri="{FF2B5EF4-FFF2-40B4-BE49-F238E27FC236}">
                <a16:creationId xmlns:a16="http://schemas.microsoft.com/office/drawing/2014/main" id="{CEFD43E5-45EF-0727-84F4-08CF24794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189" y="3771623"/>
            <a:ext cx="5635841" cy="3086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15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40797-00E4-447A-9D8A-81E2931C12F9}"/>
              </a:ext>
            </a:extLst>
          </p:cNvPr>
          <p:cNvSpPr>
            <a:spLocks noGrp="1"/>
          </p:cNvSpPr>
          <p:nvPr>
            <p:ph idx="1"/>
          </p:nvPr>
        </p:nvSpPr>
        <p:spPr>
          <a:xfrm>
            <a:off x="266330" y="106532"/>
            <a:ext cx="11087470" cy="6070431"/>
          </a:xfrm>
        </p:spPr>
        <p:txBody>
          <a:bodyPr>
            <a:normAutofit fontScale="92500" lnSpcReduction="10000"/>
          </a:bodyPr>
          <a:lstStyle/>
          <a:p>
            <a:pPr marL="0" marR="0">
              <a:lnSpc>
                <a:spcPct val="150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model is made up of 5 Convolutional 2D layers (3 of which extract 32 features and the other two extract 64 features, with all 5 activation layers activating as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5 Max-Pooling Layers with pooling size of (2,2). After Flattening the last layer, 3 Dense Layers are activated with activation as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with units 128, 64, 1units.</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r>
              <a:rPr lang="en-US" sz="2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The input image has a size of 500 500 pixels. </a:t>
            </a:r>
          </a:p>
          <a:p>
            <a:pPr marL="0" marR="0">
              <a:lnSpc>
                <a:spcPct val="150000"/>
              </a:lnSpc>
              <a:spcBef>
                <a:spcPts val="0"/>
              </a:spcBef>
              <a:spcAft>
                <a:spcPts val="800"/>
              </a:spcAft>
            </a:pPr>
            <a:r>
              <a:rPr lang="en-US" sz="2800" kern="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We trained the suggested models with the Adam optimizer and categorical cross-entropy loss function to reduce the dimension of the retrieved features. For training, the following solver parameters were used: epoch of 25, minimum learning rate of 0.00001, batch size of 16.</a:t>
            </a:r>
          </a:p>
          <a:p>
            <a:endParaRPr lang="en-US" dirty="0"/>
          </a:p>
        </p:txBody>
      </p:sp>
    </p:spTree>
    <p:extLst>
      <p:ext uri="{BB962C8B-B14F-4D97-AF65-F5344CB8AC3E}">
        <p14:creationId xmlns:p14="http://schemas.microsoft.com/office/powerpoint/2010/main" val="978630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2402</Words>
  <Application>Microsoft Office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vt:lpstr>
      <vt:lpstr>Calibri</vt:lpstr>
      <vt:lpstr>Calibri Light</vt:lpstr>
      <vt:lpstr>Times New Roman</vt:lpstr>
      <vt:lpstr>Office Theme</vt:lpstr>
      <vt:lpstr>Deep Learning Tuberculosis Prediction from Chest X-Rays</vt:lpstr>
      <vt:lpstr>Introduction</vt:lpstr>
      <vt:lpstr>PowerPoint Presentation</vt:lpstr>
      <vt:lpstr>Aims and Objectives</vt:lpstr>
      <vt:lpstr>PowerPoint Presentation</vt:lpstr>
      <vt:lpstr>Literature Review</vt:lpstr>
      <vt:lpstr>PowerPoint Presentation</vt:lpstr>
      <vt:lpstr>Methodology</vt:lpstr>
      <vt:lpstr>PowerPoint Presentation</vt:lpstr>
      <vt:lpstr>PowerPoint Presentation</vt:lpstr>
      <vt:lpstr>Result and Discussion</vt:lpstr>
      <vt:lpstr>PowerPoint Presentation</vt:lpstr>
      <vt:lpstr>PowerPoint Presentation</vt:lpstr>
      <vt:lpstr>PowerPoint Presentation</vt:lpstr>
      <vt:lpstr>PowerPoint Presentation</vt:lpstr>
      <vt:lpstr>PowerPoint Presentation</vt:lpstr>
      <vt:lpstr>Conclusion and Future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Tuberculosis Prediction from Chest X-Rays</dc:title>
  <dc:creator>Pradip Potdar</dc:creator>
  <cp:lastModifiedBy>Pradip Potdar</cp:lastModifiedBy>
  <cp:revision>1</cp:revision>
  <dcterms:created xsi:type="dcterms:W3CDTF">2023-01-26T05:59:11Z</dcterms:created>
  <dcterms:modified xsi:type="dcterms:W3CDTF">2023-02-04T17:55:35Z</dcterms:modified>
</cp:coreProperties>
</file>