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07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13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2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996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53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7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962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2800">
                <a:latin typeface="Goudy Stout" panose="0202090407030B020401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27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57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0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67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66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0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630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7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4EF8-C8E2-44D1-9F80-F4CF7362D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17" y="1122363"/>
            <a:ext cx="11155680" cy="23876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Goudy Stout" panose="0202090407030B020401" pitchFamily="18" charset="0"/>
                <a:cs typeface="Urdu Typesetting" panose="020B0604020202020204" pitchFamily="66" charset="-78"/>
              </a:rPr>
              <a:t>Do something with your heritage!</a:t>
            </a:r>
            <a:endParaRPr lang="en-NL" sz="4800" dirty="0">
              <a:solidFill>
                <a:schemeClr val="accent6">
                  <a:lumMod val="75000"/>
                </a:schemeClr>
              </a:solidFill>
              <a:latin typeface="Goudy Stout" panose="0202090407030B020401" pitchFamily="18" charset="0"/>
              <a:cs typeface="Urdu Typesetting" panose="020B0604020202020204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8F083-2BF9-4445-BDF5-41F966C7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307432"/>
            <a:ext cx="4572000" cy="1655762"/>
          </a:xfrm>
        </p:spPr>
        <p:txBody>
          <a:bodyPr>
            <a:normAutofit fontScale="92500"/>
          </a:bodyPr>
          <a:lstStyle/>
          <a:p>
            <a:r>
              <a:rPr lang="en-GB" dirty="0"/>
              <a:t>A website for sharing information about significant artworks in private hands that are potentially viewable by the public.</a:t>
            </a:r>
          </a:p>
          <a:p>
            <a:r>
              <a:rPr lang="en-GB" dirty="0"/>
              <a:t>By Fred Clausen.</a:t>
            </a:r>
          </a:p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35734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7A0-C02A-48CE-BC39-EBFCE736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Goudy Stout" panose="0202090407030B020401" pitchFamily="18" charset="0"/>
              </a:rPr>
              <a:t>The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Goudy Stout" panose="0202090407030B020401" pitchFamily="18" charset="0"/>
              </a:rPr>
              <a:t>Pain</a:t>
            </a:r>
            <a:endParaRPr lang="en-NL" dirty="0">
              <a:solidFill>
                <a:schemeClr val="accent6">
                  <a:lumMod val="75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2BE30-74AA-43D6-81F3-31C70EAFDB1B}"/>
              </a:ext>
            </a:extLst>
          </p:cNvPr>
          <p:cNvSpPr/>
          <p:nvPr/>
        </p:nvSpPr>
        <p:spPr>
          <a:xfrm>
            <a:off x="3814354" y="2521131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53C59-D3DF-41A0-B824-0F5C504F1B87}"/>
              </a:ext>
            </a:extLst>
          </p:cNvPr>
          <p:cNvSpPr/>
          <p:nvPr/>
        </p:nvSpPr>
        <p:spPr>
          <a:xfrm>
            <a:off x="3814354" y="4096157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786C1-E937-48E3-BE03-5DAC69DF2798}"/>
              </a:ext>
            </a:extLst>
          </p:cNvPr>
          <p:cNvSpPr/>
          <p:nvPr/>
        </p:nvSpPr>
        <p:spPr>
          <a:xfrm>
            <a:off x="6291946" y="2522218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0607F-FD86-4C7A-81F7-D118B5DDB467}"/>
              </a:ext>
            </a:extLst>
          </p:cNvPr>
          <p:cNvSpPr/>
          <p:nvPr/>
        </p:nvSpPr>
        <p:spPr>
          <a:xfrm>
            <a:off x="6291946" y="4097244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FAA66-6D73-40DA-A749-6DB0D6407B7D}"/>
              </a:ext>
            </a:extLst>
          </p:cNvPr>
          <p:cNvSpPr txBox="1"/>
          <p:nvPr/>
        </p:nvSpPr>
        <p:spPr>
          <a:xfrm>
            <a:off x="2645021" y="3081048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Public</a:t>
            </a:r>
            <a:endParaRPr lang="en-N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563EA-3F9F-4CBC-A36E-4122CE951ACD}"/>
              </a:ext>
            </a:extLst>
          </p:cNvPr>
          <p:cNvSpPr txBox="1"/>
          <p:nvPr/>
        </p:nvSpPr>
        <p:spPr>
          <a:xfrm>
            <a:off x="2645021" y="4549786"/>
            <a:ext cx="108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Private</a:t>
            </a:r>
            <a:endParaRPr lang="en-N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03C38-222F-44A7-9F0A-A2DDCC71FFD0}"/>
              </a:ext>
            </a:extLst>
          </p:cNvPr>
          <p:cNvSpPr txBox="1"/>
          <p:nvPr/>
        </p:nvSpPr>
        <p:spPr>
          <a:xfrm>
            <a:off x="4035908" y="5671183"/>
            <a:ext cx="194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Lesser-</a:t>
            </a:r>
            <a:r>
              <a:rPr lang="nl-NL" sz="2400" b="1" dirty="0" err="1"/>
              <a:t>known</a:t>
            </a:r>
            <a:endParaRPr lang="en-NL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9B8D3-1C8D-4B49-A246-D85DE6DBA504}"/>
              </a:ext>
            </a:extLst>
          </p:cNvPr>
          <p:cNvSpPr txBox="1"/>
          <p:nvPr/>
        </p:nvSpPr>
        <p:spPr>
          <a:xfrm>
            <a:off x="7022713" y="5671183"/>
            <a:ext cx="117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Famous</a:t>
            </a:r>
            <a:endParaRPr lang="en-NL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1F13E-D932-406C-8199-EB4A120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13" y="4401803"/>
            <a:ext cx="1347721" cy="8778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0C8A06-DAE3-4235-81B5-8693727B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65" y="2656274"/>
            <a:ext cx="818229" cy="121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B2BD67-A502-48A4-9590-7CD6E02905D7}"/>
              </a:ext>
            </a:extLst>
          </p:cNvPr>
          <p:cNvSpPr txBox="1"/>
          <p:nvPr/>
        </p:nvSpPr>
        <p:spPr>
          <a:xfrm>
            <a:off x="9360964" y="5486517"/>
            <a:ext cx="221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Salvator</a:t>
            </a:r>
            <a:r>
              <a:rPr lang="en-GB" dirty="0"/>
              <a:t> Mundi</a:t>
            </a:r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FAAF8E-AF4A-4814-83A0-990A3DB8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83" y="4347128"/>
            <a:ext cx="803751" cy="11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F13B3D-3160-4821-97F8-F33FD139538E}"/>
              </a:ext>
            </a:extLst>
          </p:cNvPr>
          <p:cNvSpPr txBox="1"/>
          <p:nvPr/>
        </p:nvSpPr>
        <p:spPr>
          <a:xfrm>
            <a:off x="441920" y="5486517"/>
            <a:ext cx="221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Femme aux Bras </a:t>
            </a:r>
            <a:r>
              <a:rPr lang="en-GB" dirty="0" err="1"/>
              <a:t>Croisés</a:t>
            </a:r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1D44A0-EF21-4C2A-9A67-E13B5CF16B3C}"/>
              </a:ext>
            </a:extLst>
          </p:cNvPr>
          <p:cNvSpPr/>
          <p:nvPr/>
        </p:nvSpPr>
        <p:spPr>
          <a:xfrm>
            <a:off x="4127863" y="4179712"/>
            <a:ext cx="4833257" cy="1489166"/>
          </a:xfrm>
          <a:prstGeom prst="ellipse">
            <a:avLst/>
          </a:prstGeom>
          <a:noFill/>
          <a:ln w="698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3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C41D-F86E-467B-B195-BF95F9D7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Goudy Stout" panose="0202090407030B020401" pitchFamily="18" charset="0"/>
              </a:rPr>
              <a:t>The Target</a:t>
            </a:r>
            <a:endParaRPr lang="en-NL" dirty="0">
              <a:solidFill>
                <a:schemeClr val="accent6">
                  <a:lumMod val="75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02AC-BE96-4C44-A0E9-3FE09BB03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Joe </a:t>
            </a:r>
            <a:r>
              <a:rPr lang="nl-NL" dirty="0" err="1"/>
              <a:t>Bloggs</a:t>
            </a:r>
            <a:endParaRPr lang="nl-NL" dirty="0"/>
          </a:p>
          <a:p>
            <a:r>
              <a:rPr lang="en-GB" dirty="0" err="1"/>
              <a:t>Zé</a:t>
            </a:r>
            <a:r>
              <a:rPr lang="en-GB" dirty="0"/>
              <a:t> da </a:t>
            </a:r>
            <a:r>
              <a:rPr lang="en-GB" dirty="0" err="1"/>
              <a:t>Esquina</a:t>
            </a:r>
            <a:endParaRPr lang="nl-NL" dirty="0"/>
          </a:p>
          <a:p>
            <a:r>
              <a:rPr lang="en-GB" dirty="0"/>
              <a:t>Otto </a:t>
            </a:r>
            <a:r>
              <a:rPr lang="en-GB" dirty="0" err="1"/>
              <a:t>Normalverbraucher</a:t>
            </a:r>
            <a:endParaRPr lang="en-GB" dirty="0"/>
          </a:p>
          <a:p>
            <a:r>
              <a:rPr lang="en-GB" dirty="0"/>
              <a:t>Max </a:t>
            </a:r>
            <a:r>
              <a:rPr lang="en-GB" dirty="0" err="1"/>
              <a:t>Mustermann</a:t>
            </a:r>
            <a:endParaRPr lang="en-GB" dirty="0"/>
          </a:p>
          <a:p>
            <a:r>
              <a:rPr lang="en-GB" dirty="0"/>
              <a:t>Jean Dupont</a:t>
            </a:r>
          </a:p>
          <a:p>
            <a:r>
              <a:rPr lang="en-GB" dirty="0"/>
              <a:t>Jan </a:t>
            </a:r>
            <a:r>
              <a:rPr lang="en-GB" dirty="0" err="1"/>
              <a:t>Modaal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3D43-4FA5-4878-A732-06884C918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Academics, PhD students and researchers</a:t>
            </a:r>
          </a:p>
          <a:p>
            <a:r>
              <a:rPr lang="en-US" dirty="0"/>
              <a:t>It is fundamental for their careers, and their work often depends on how much access they have to pieces of artists they are studying or they wish they could study.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909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E2B4-F59F-49E3-B2FD-5124A1C3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>
                <a:solidFill>
                  <a:schemeClr val="accent6">
                    <a:lumMod val="75000"/>
                  </a:schemeClr>
                </a:solidFill>
              </a:rPr>
              <a:t>The Solution</a:t>
            </a:r>
            <a:endParaRPr lang="en-N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F9E8-6BC0-445E-B25A-6C6E4DB7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326" y="1540189"/>
            <a:ext cx="7154285" cy="3777622"/>
          </a:xfrm>
        </p:spPr>
        <p:txBody>
          <a:bodyPr/>
          <a:lstStyle/>
          <a:p>
            <a:r>
              <a:rPr lang="en-GB" dirty="0"/>
              <a:t>Create a multilingual website where artworks and contact information are easily accessible.</a:t>
            </a:r>
          </a:p>
          <a:p>
            <a:pPr lvl="1"/>
            <a:r>
              <a:rPr lang="en-GB" dirty="0"/>
              <a:t>Artworks, description, </a:t>
            </a:r>
            <a:r>
              <a:rPr lang="nl-NL" dirty="0"/>
              <a:t>#</a:t>
            </a:r>
            <a:r>
              <a:rPr lang="en-GB" dirty="0"/>
              <a:t>keywords.</a:t>
            </a:r>
          </a:p>
          <a:p>
            <a:pPr lvl="1"/>
            <a:r>
              <a:rPr lang="en-GB" dirty="0"/>
              <a:t>Contact details for viewing.</a:t>
            </a:r>
          </a:p>
          <a:p>
            <a:r>
              <a:rPr lang="en-GB" dirty="0"/>
              <a:t>Allow users to create an account.</a:t>
            </a:r>
          </a:p>
          <a:p>
            <a:pPr lvl="1"/>
            <a:r>
              <a:rPr lang="en-GB" dirty="0"/>
              <a:t>Keep a list of artworks visited.</a:t>
            </a:r>
          </a:p>
          <a:p>
            <a:pPr lvl="1"/>
            <a:r>
              <a:rPr lang="en-GB" dirty="0"/>
              <a:t>Art owners can learn something about you before accepting your viewing request.</a:t>
            </a:r>
          </a:p>
          <a:p>
            <a:r>
              <a:rPr lang="en-GB" dirty="0"/>
              <a:t>Maintain a wish list of artworks in private collections that are of interest.</a:t>
            </a:r>
          </a:p>
          <a:p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D92A7-5286-4A27-BDC6-0A1B024F8ACE}"/>
              </a:ext>
            </a:extLst>
          </p:cNvPr>
          <p:cNvSpPr txBox="1">
            <a:spLocks/>
          </p:cNvSpPr>
          <p:nvPr/>
        </p:nvSpPr>
        <p:spPr>
          <a:xfrm>
            <a:off x="6893696" y="5064940"/>
            <a:ext cx="4793100" cy="163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sz="1600" dirty="0"/>
              <a:t>Dosomethingwithyourheritage.com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Doeietsmetjeerfenis.nl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Dosomethingwithyourroots.com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Façaalgocomsuaherança.pt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Faitesquelquechoseavecvotrepatrimoine.fr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MachenSieetwasausIhremErbe.de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493451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1301</TotalTime>
  <Words>182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Goudy Stout</vt:lpstr>
      <vt:lpstr>Wingdings 3</vt:lpstr>
      <vt:lpstr>Wisp</vt:lpstr>
      <vt:lpstr>Do something with your heritage!</vt:lpstr>
      <vt:lpstr>The Pain</vt:lpstr>
      <vt:lpstr>The Target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Liesbeth Hogervorst</dc:creator>
  <cp:lastModifiedBy>Liesbeth Hogervorst</cp:lastModifiedBy>
  <cp:revision>25</cp:revision>
  <dcterms:created xsi:type="dcterms:W3CDTF">2022-02-01T11:06:55Z</dcterms:created>
  <dcterms:modified xsi:type="dcterms:W3CDTF">2022-02-06T21:01:04Z</dcterms:modified>
</cp:coreProperties>
</file>