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F4A03-F0F1-4C2E-B91E-9CA6AD1F9CC6}" v="621" dt="2023-11-05T19:53:5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507B8-2A06-1184-1C03-0DED36ACF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506EB-7C6E-99A4-AB61-79540E4F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5A539F-672F-FB29-0F6A-98F815A4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1B237A-5D8B-AD0E-61E4-EA1BE015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9E8C88-3373-5EDE-CFDD-B6A4F6D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24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01D1F-3CA9-5726-1D79-18B3EE67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526CA6-DB04-D49D-BD51-28BAEC03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09315-5058-6D24-83AF-F30DFF24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46EEC8-328E-5871-3D08-C83ABEFD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55691D-0882-909A-96A8-E54DC5F9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64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D1563D4-DF36-5914-EA3A-767D71F37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25B34B-3E18-A35F-7F37-AE699BBF6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90D0FC-0D59-34C3-9419-A382D25F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A7D444-EC53-7002-0669-50367ABC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BEA46-1A70-D653-99FD-1A111AFF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FEE73B-586A-F932-CE82-E80140FD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0484CA-40B8-E995-6398-5DC99E1B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6AAF4B-7F13-6473-4E0E-F2F1FC4E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DE125A-AE16-43A2-A76D-F0EA0F6C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97F54D-1D5D-0407-36E0-B88B288E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4CD7DE-3E37-2EBE-CE1E-1DA3FD1D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85BFEC-7074-E494-5F6F-354B4585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4B0898-28DC-9F51-2A80-888C235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BD0902-5438-02C6-57BE-7B68B6DF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B896F1-A818-56BD-FDDC-6A4049A0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0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A8D06D-013D-48D7-351B-237CBC5A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57C409-16F0-F985-AC7D-5780500F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F9CF91-BE65-04D1-7F62-11D723D2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ED526C-67C1-DED5-2BBA-DD6464FF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A5027F-1DFB-AFF6-6C97-1F53FF13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4C1FF-FEDE-7C92-2421-67631B4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23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FCCBAC-EA92-55C7-4A31-A89C4B95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6F5FEB-CAD1-5DA3-2B49-6DF37687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4F17573-259B-6048-681C-AEDD91E5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8F08A1-D001-1BCB-9AE8-85CE9DDDC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D0CB607-4C00-785E-0AA4-C150A566A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B01D0CE-5DB4-3A99-8B1C-7D498025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50EDA88-A45D-B242-04AD-1822211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5874DE-282C-66F1-7637-6A393CB3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26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03FFF7-8C72-CB64-2C1B-91B164EB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0F061D-04DF-0244-557F-6F8C3209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53923A3-08CA-97AB-A78D-E9537CA0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D5E55D-F3F7-3A34-B7EC-96FA3E16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3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3A8A90-0E24-F49B-0B14-8E0D8A25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433B337-6B74-268B-854B-A51DB772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8F1747-3278-12DD-999D-C69B3C7B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8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51C32A-7780-1136-C595-CA0A51C4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16DCC6-65FB-75A9-8BF3-09904DC7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B27CF9-B8B4-D905-1DE7-6C4DE5D9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EB1635-2473-E0E9-2F5A-92527F6E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9F3E52-3288-AB82-0EAA-76ACE43A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262F06-1C1D-E523-1615-6073D004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18112-2663-F8BC-00B9-66BC7755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54094DD-10C9-4F22-13BA-63F1F985A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38213D9-00A8-26F8-E42E-A4D7929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F73598-7D72-7566-CD78-EB6C4E2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6FC339-830A-64D1-273D-AC5CA4FA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BE0189-8F26-4CF7-92F8-E76D0EC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7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42E5E5-91DF-D3F7-A61C-CE85958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CDA4FC-9BE9-5139-E5F3-977AACCA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38142F-1F1F-E1F0-5001-E63840D7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4A0F-8E03-46FC-A9E1-C7F851BF2A6B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247D2F-78D0-E42C-0905-FC56462B6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3B80B8-C521-0529-B89A-F252BE2D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522D-1260-43AF-B56C-A3FB107E2F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4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eather Images – Browse 7,906,002 Stock Photos, Vectors,, 54% OFF">
            <a:extLst>
              <a:ext uri="{FF2B5EF4-FFF2-40B4-BE49-F238E27FC236}">
                <a16:creationId xmlns:a16="http://schemas.microsoft.com/office/drawing/2014/main" id="{B0604836-1218-39D2-3727-CDD7C5123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0" r="-1" b="121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E2AB87B-F396-8F56-DB38-1101EA15A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u-HU" sz="6600" dirty="0" err="1">
                <a:solidFill>
                  <a:schemeClr val="bg1"/>
                </a:solidFill>
                <a:latin typeface="Georgia" panose="02040502050405020303" pitchFamily="18" charset="0"/>
              </a:rPr>
              <a:t>Weather</a:t>
            </a:r>
            <a:r>
              <a:rPr lang="hu-HU" sz="66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hu-HU" sz="6600" dirty="0" err="1">
                <a:solidFill>
                  <a:schemeClr val="bg1"/>
                </a:solidFill>
                <a:latin typeface="Georgia" panose="02040502050405020303" pitchFamily="18" charset="0"/>
              </a:rPr>
              <a:t>forecast</a:t>
            </a:r>
            <a:r>
              <a:rPr lang="hu-HU" sz="6600" dirty="0">
                <a:solidFill>
                  <a:schemeClr val="bg1"/>
                </a:solidFill>
                <a:latin typeface="Georgia" panose="02040502050405020303" pitchFamily="18" charset="0"/>
              </a:rPr>
              <a:t> web </a:t>
            </a:r>
            <a:r>
              <a:rPr lang="hu-HU" sz="6600" dirty="0" err="1">
                <a:solidFill>
                  <a:schemeClr val="bg1"/>
                </a:solidFill>
                <a:latin typeface="Georgia" panose="02040502050405020303" pitchFamily="18" charset="0"/>
              </a:rPr>
              <a:t>application</a:t>
            </a:r>
            <a:endParaRPr lang="hu-HU" sz="6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0795E9-3CD8-2B99-80C2-1218B7C0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Team: </a:t>
            </a:r>
            <a:r>
              <a:rPr lang="hu-HU" dirty="0" err="1">
                <a:solidFill>
                  <a:schemeClr val="bg1"/>
                </a:solidFill>
                <a:latin typeface="Georgia" panose="02040502050405020303" pitchFamily="18" charset="0"/>
              </a:rPr>
              <a:t>MajdKitaláljuk</a:t>
            </a:r>
            <a:endParaRPr lang="hu-H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Georgia" panose="02040502050405020303" pitchFamily="18" charset="0"/>
              </a:rPr>
              <a:t>Members</a:t>
            </a:r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: Gellén Rebeka, Kósa Fruzsina, </a:t>
            </a:r>
            <a:r>
              <a:rPr lang="hu-HU" dirty="0" err="1">
                <a:solidFill>
                  <a:schemeClr val="bg1"/>
                </a:solidFill>
                <a:latin typeface="Georgia" panose="02040502050405020303" pitchFamily="18" charset="0"/>
              </a:rPr>
              <a:t>Dinó</a:t>
            </a:r>
            <a:r>
              <a:rPr lang="hu-HU" dirty="0">
                <a:solidFill>
                  <a:schemeClr val="bg1"/>
                </a:solidFill>
                <a:latin typeface="Georgia" panose="02040502050405020303" pitchFamily="18" charset="0"/>
              </a:rPr>
              <a:t> Ákos, Bukta Ádám</a:t>
            </a:r>
          </a:p>
        </p:txBody>
      </p:sp>
      <p:sp>
        <p:nvSpPr>
          <p:cNvPr id="104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Frontend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E18C04C-548C-DAEB-7C33-4DDA91303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5023" y="1397000"/>
            <a:ext cx="9781953" cy="52578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14187AF-E028-ABF7-567C-2D582EE7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023" y="1397000"/>
            <a:ext cx="9781953" cy="52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6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  <a:latin typeface="Georgia" panose="02040502050405020303" pitchFamily="18" charset="0"/>
              </a:rPr>
              <a:t>Current</a:t>
            </a:r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Georgia" panose="02040502050405020303" pitchFamily="18" charset="0"/>
              </a:rPr>
              <a:t>progress</a:t>
            </a:r>
            <a:endParaRPr lang="hu-HU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9600" cy="4236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have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come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so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far.</a:t>
            </a:r>
            <a:endParaRPr lang="hu-HU" dirty="0">
              <a:solidFill>
                <a:srgbClr val="E6EDF3"/>
              </a:solidFill>
              <a:latin typeface="Georgia" panose="02040502050405020303" pitchFamily="18" charset="0"/>
            </a:endParaRPr>
          </a:p>
          <a:p>
            <a:r>
              <a:rPr lang="hu-HU" dirty="0">
                <a:solidFill>
                  <a:srgbClr val="E6EDF3"/>
                </a:solidFill>
                <a:latin typeface="Georgia"/>
              </a:rPr>
              <a:t>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procurement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processing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of 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data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already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done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Furthermore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frontend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completed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</a:p>
          <a:p>
            <a:r>
              <a:rPr lang="hu-HU" dirty="0">
                <a:solidFill>
                  <a:srgbClr val="E6EDF3"/>
                </a:solidFill>
                <a:latin typeface="Georgia"/>
              </a:rPr>
              <a:t>The linking of the frontend and the backend and the login and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register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backend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remaing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</a:p>
          <a:p>
            <a:endParaRPr lang="hu-HU" dirty="0">
              <a:solidFill>
                <a:srgbClr val="FFFFFF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9532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The </a:t>
            </a:r>
            <a:r>
              <a:rPr lang="hu-HU" dirty="0" err="1">
                <a:solidFill>
                  <a:srgbClr val="FFFFFF"/>
                </a:solidFill>
                <a:latin typeface="Georgia" panose="02040502050405020303" pitchFamily="18" charset="0"/>
              </a:rPr>
              <a:t>base</a:t>
            </a:r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E6EDF3"/>
                </a:solidFill>
                <a:latin typeface="Georgia"/>
              </a:rPr>
              <a:t>The </a:t>
            </a:r>
            <a:r>
              <a:rPr lang="en-US" dirty="0">
                <a:solidFill>
                  <a:srgbClr val="E6EDF3"/>
                </a:solidFill>
                <a:latin typeface="Georgia"/>
              </a:rPr>
              <a:t>goal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of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our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application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to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predict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weather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Python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programming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language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  <a:endParaRPr lang="hu-HU" b="0" i="0" dirty="0">
              <a:solidFill>
                <a:srgbClr val="E6EDF3"/>
              </a:solidFill>
              <a:effectLst/>
              <a:latin typeface="Georgia" panose="02040502050405020303" pitchFamily="18" charset="0"/>
            </a:endParaRPr>
          </a:p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Our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progam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has a web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interface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which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aim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to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make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captivating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beautiful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possible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</a:p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API-s to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get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data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,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but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actual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processing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of 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data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done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with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help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of </a:t>
            </a:r>
            <a:r>
              <a:rPr lang="hu-HU" sz="2800" dirty="0" err="1">
                <a:solidFill>
                  <a:srgbClr val="E6EDF3"/>
                </a:solidFill>
                <a:latin typeface="Georgia"/>
              </a:rPr>
              <a:t>Scikit</a:t>
            </a:r>
            <a:r>
              <a:rPr lang="hu-HU" sz="2800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2800" dirty="0" err="1">
                <a:solidFill>
                  <a:srgbClr val="E6EDF3"/>
                </a:solidFill>
                <a:latin typeface="Georgia"/>
              </a:rPr>
              <a:t>Learn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,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Pickle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,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TensorFlow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and JavaScript.</a:t>
            </a:r>
            <a:endParaRPr lang="hu-HU" b="0" i="0" dirty="0">
              <a:solidFill>
                <a:srgbClr val="E6EDF3"/>
              </a:solidFill>
              <a:effectLst/>
              <a:latin typeface="Georgia" panose="02040502050405020303" pitchFamily="18" charset="0"/>
            </a:endParaRPr>
          </a:p>
          <a:p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0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As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mentioned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before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data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collected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 API.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53F1A0-74DD-A638-0706-05632AE8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30" y="2532685"/>
            <a:ext cx="8177339" cy="40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1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refine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data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so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it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only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contains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statistics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deem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useful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  <a:endParaRPr lang="hu-HU" dirty="0">
              <a:solidFill>
                <a:srgbClr val="E6EDF3"/>
              </a:solidFill>
              <a:latin typeface="Georgia"/>
              <a:ea typeface="Calibri"/>
              <a:cs typeface="Calibri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255C02C-ACBE-DB33-E2BD-D65236F7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87" y="2784801"/>
            <a:ext cx="4705625" cy="33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5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133" cy="2720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After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this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 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Scikit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Learn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to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preprocess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data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then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again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3100" dirty="0" err="1">
                <a:solidFill>
                  <a:srgbClr val="E6EDF3"/>
                </a:solidFill>
                <a:latin typeface="Georgia"/>
              </a:rPr>
              <a:t>Scikit</a:t>
            </a:r>
            <a:r>
              <a:rPr lang="hu-HU" sz="3100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3100" dirty="0" err="1">
                <a:solidFill>
                  <a:srgbClr val="E6EDF3"/>
                </a:solidFill>
                <a:latin typeface="Georgia"/>
              </a:rPr>
              <a:t>Learn</a:t>
            </a:r>
            <a:r>
              <a:rPr lang="hu-HU" sz="3100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3100" dirty="0" err="1">
                <a:solidFill>
                  <a:srgbClr val="E6EDF3"/>
                </a:solidFill>
                <a:latin typeface="Georgia"/>
              </a:rPr>
              <a:t>to</a:t>
            </a:r>
            <a:r>
              <a:rPr lang="hu-HU" sz="3100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3100" dirty="0" err="1">
                <a:solidFill>
                  <a:srgbClr val="E6EDF3"/>
                </a:solidFill>
                <a:latin typeface="Georgia"/>
              </a:rPr>
              <a:t>teach</a:t>
            </a:r>
            <a:r>
              <a:rPr lang="hu-HU" sz="3100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3100" dirty="0" err="1">
                <a:solidFill>
                  <a:srgbClr val="E6EDF3"/>
                </a:solidFill>
                <a:latin typeface="Georgia"/>
              </a:rPr>
              <a:t>our</a:t>
            </a:r>
            <a:r>
              <a:rPr lang="hu-HU" sz="3100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sz="3100" dirty="0" err="1">
                <a:solidFill>
                  <a:srgbClr val="E6EDF3"/>
                </a:solidFill>
                <a:latin typeface="Georgia"/>
              </a:rPr>
              <a:t>model</a:t>
            </a:r>
            <a:r>
              <a:rPr lang="hu-HU" sz="3100" dirty="0">
                <a:solidFill>
                  <a:srgbClr val="E6EDF3"/>
                </a:solidFill>
                <a:latin typeface="Georgia"/>
              </a:rPr>
              <a:t>.</a:t>
            </a:r>
            <a:endParaRPr lang="hu-HU" dirty="0">
              <a:solidFill>
                <a:srgbClr val="E6EDF3"/>
              </a:solidFill>
              <a:latin typeface="Georgia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8D7A9F-B2A5-4C37-D5D3-BAF38EC4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59" y="758296"/>
            <a:ext cx="5964983" cy="53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133" cy="4236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solidFill>
                  <a:srgbClr val="E6EDF3"/>
                </a:solidFill>
                <a:latin typeface="Georgia"/>
              </a:rPr>
              <a:t>With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help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of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Pickle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save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our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err="1">
                <a:solidFill>
                  <a:srgbClr val="E6EDF3"/>
                </a:solidFill>
                <a:latin typeface="Georgia"/>
              </a:rPr>
              <a:t>model</a:t>
            </a:r>
            <a:r>
              <a:rPr lang="hu-HU">
                <a:solidFill>
                  <a:srgbClr val="E6EDF3"/>
                </a:solidFill>
                <a:latin typeface="Georgia"/>
              </a:rPr>
              <a:t>.</a:t>
            </a:r>
            <a:endParaRPr lang="hu-HU" dirty="0">
              <a:solidFill>
                <a:srgbClr val="E6EDF3"/>
              </a:solidFill>
              <a:latin typeface="Georgia"/>
            </a:endParaRPr>
          </a:p>
          <a:p>
            <a:endParaRPr lang="hu-HU" dirty="0">
              <a:solidFill>
                <a:srgbClr val="E6EDF3"/>
              </a:solidFill>
              <a:latin typeface="Georgia" panose="02040502050405020303" pitchFamily="18" charset="0"/>
            </a:endParaRPr>
          </a:p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After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that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saved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model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is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used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in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combination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with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TensorFlow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and JavaScript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to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make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the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predictions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C383B1D-837A-CC6E-4C47-AA65D461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632"/>
            <a:ext cx="4563112" cy="295316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6628964-0E88-56D7-335C-31C432425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02" y="3480102"/>
            <a:ext cx="607779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2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F3A9-4420-DB12-441A-25CB11F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9600" cy="4236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For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the frontend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used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html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and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css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  <a:endParaRPr lang="hu-HU" dirty="0">
              <a:solidFill>
                <a:srgbClr val="E6EDF3"/>
              </a:solidFill>
              <a:latin typeface="Georgia" panose="02040502050405020303" pitchFamily="18" charset="0"/>
            </a:endParaRPr>
          </a:p>
          <a:p>
            <a:r>
              <a:rPr lang="hu-HU" dirty="0" err="1">
                <a:solidFill>
                  <a:srgbClr val="E6EDF3"/>
                </a:solidFill>
                <a:latin typeface="Georgia"/>
              </a:rPr>
              <a:t>For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use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during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the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upcoming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developments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we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have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already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made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the login and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registration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 </a:t>
            </a:r>
            <a:r>
              <a:rPr lang="hu-HU" dirty="0" err="1">
                <a:solidFill>
                  <a:srgbClr val="E6EDF3"/>
                </a:solidFill>
                <a:latin typeface="Georgia"/>
              </a:rPr>
              <a:t>screens</a:t>
            </a:r>
            <a:r>
              <a:rPr lang="hu-HU" dirty="0">
                <a:solidFill>
                  <a:srgbClr val="E6EDF3"/>
                </a:solidFill>
                <a:latin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9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Frontend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3A888E3-8B68-FFD0-56F4-E923DBED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015" y="1341966"/>
            <a:ext cx="9871969" cy="5295900"/>
          </a:xfrm>
        </p:spPr>
      </p:pic>
    </p:spTree>
    <p:extLst>
      <p:ext uri="{BB962C8B-B14F-4D97-AF65-F5344CB8AC3E}">
        <p14:creationId xmlns:p14="http://schemas.microsoft.com/office/powerpoint/2010/main" val="83752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Images – Browse 7,906,002 Stock Photos, Vectors,, 54% OFF">
            <a:extLst>
              <a:ext uri="{FF2B5EF4-FFF2-40B4-BE49-F238E27FC236}">
                <a16:creationId xmlns:a16="http://schemas.microsoft.com/office/drawing/2014/main" id="{10BEB269-6B71-965E-235B-3827C34B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1230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8118D3-4EE4-877B-8696-F3FDD1F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Georgia" panose="02040502050405020303" pitchFamily="18" charset="0"/>
              </a:rPr>
              <a:t>Frontend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E18C04C-548C-DAEB-7C33-4DDA91303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5023" y="1397000"/>
            <a:ext cx="978195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5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237</Words>
  <Application>Microsoft Office PowerPoint</Application>
  <PresentationFormat>Szélesvásznú</PresentationFormat>
  <Paragraphs>27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Office-téma</vt:lpstr>
      <vt:lpstr>Weather forecast web application</vt:lpstr>
      <vt:lpstr>The base project</vt:lpstr>
      <vt:lpstr>Backend</vt:lpstr>
      <vt:lpstr>Backend</vt:lpstr>
      <vt:lpstr>Backend</vt:lpstr>
      <vt:lpstr>Backend</vt:lpstr>
      <vt:lpstr>Frontend</vt:lpstr>
      <vt:lpstr>Frontend</vt:lpstr>
      <vt:lpstr>Frontend</vt:lpstr>
      <vt:lpstr>Frontend</vt:lpstr>
      <vt:lpstr>Current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web application</dc:title>
  <dc:creator>Kósa Fruzsina</dc:creator>
  <cp:lastModifiedBy>Kósa Fruzsina</cp:lastModifiedBy>
  <cp:revision>92</cp:revision>
  <dcterms:created xsi:type="dcterms:W3CDTF">2023-11-05T18:55:05Z</dcterms:created>
  <dcterms:modified xsi:type="dcterms:W3CDTF">2023-11-06T09:00:58Z</dcterms:modified>
</cp:coreProperties>
</file>