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8E3"/>
    <a:srgbClr val="F7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1" autoAdjust="0"/>
    <p:restoredTop sz="94660"/>
  </p:normalViewPr>
  <p:slideViewPr>
    <p:cSldViewPr snapToGrid="0">
      <p:cViewPr>
        <p:scale>
          <a:sx n="75" d="100"/>
          <a:sy n="75" d="100"/>
        </p:scale>
        <p:origin x="1686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8DED-390C-E5B6-70CC-BF1CD2923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C9E72-D927-9108-71E2-F8BEA7E80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49BA-6A5A-7787-A48D-180AD02F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EC4-4193-4A7D-999B-88F5A534AC1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92963-5867-ED8A-6962-333F3FCC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D316-32F4-0DF0-BE77-6638879E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0D0-76AD-420B-A6EA-7831B96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E696-222E-A236-4F41-DFDDB167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FD35D-B9A6-B8D1-E936-68D6A0E28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0C21-122B-E7CB-12D8-9340404F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EC4-4193-4A7D-999B-88F5A534AC1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B68E-F4E7-6C67-FAB2-57580481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0EE2C-85D5-8177-D7F8-33941747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0D0-76AD-420B-A6EA-7831B96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1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81E5A-CEA9-2A9D-725D-6FC03A272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D22BA-68DC-98C6-D560-48962C17B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EF996-56CD-8279-13C6-3E164A8C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EC4-4193-4A7D-999B-88F5A534AC1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1237-5475-5F90-5217-6A6B3BB4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B9EF-212C-505B-2307-E4E2E2C4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0D0-76AD-420B-A6EA-7831B96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5887-DE7D-FBC5-70B0-FC296061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675"/>
            <a:ext cx="10515600" cy="8620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24BD-9BF9-B582-BB0E-52C3EB9F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738A-DF13-2BE7-93B6-A9F6B331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EC4-4193-4A7D-999B-88F5A534AC1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AF4F-9424-CD59-5406-F54D12C5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B514-23E5-B78F-17F4-3E7A7668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0D0-76AD-420B-A6EA-7831B96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7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E471-DF33-0AC2-B34E-31756DE7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186E4-8442-8BB6-F9D5-3307C39D3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624D3-A1F0-3BA7-C3D1-AE3288B6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EC4-4193-4A7D-999B-88F5A534AC1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3D3C2-E20A-8972-5FDB-686FD614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001E-4ED9-DEAD-B046-AD116925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0D0-76AD-420B-A6EA-7831B96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F101-B1A6-107C-AAA5-B191E5A2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502A-3647-2B64-E116-301337E1F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4F823-1E54-4F6E-2C50-E51261917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E63A-78F7-26F6-ED13-74700BE0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EC4-4193-4A7D-999B-88F5A534AC1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5FD1A-35DD-F904-67BB-8DB4BFF3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8DFA2-5F8A-172F-CDD6-8B936D3B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0D0-76AD-420B-A6EA-7831B96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1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001A-E93C-3F0E-66E5-BC5BB2E7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DDBB8-8847-0832-5F26-E582BD1F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70E54-5978-2599-57AE-B854CF0DE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2EDA5-B49C-117B-DAAD-F2C9328A4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72901-E9B2-FFD5-4EF7-65FB90425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DEDED-06D3-4D8E-8080-A5C2D5DC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EC4-4193-4A7D-999B-88F5A534AC1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01FD0-264C-DE36-910E-72D9FD3D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4F841-B6F9-87A7-8DB9-136F4597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0D0-76AD-420B-A6EA-7831B96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8E16-0F7E-5FA7-1620-1C10122C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65B65-5BDB-D35C-9C34-FFD25BC5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EC4-4193-4A7D-999B-88F5A534AC1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872AE-072A-4712-DE5F-6C43BEB3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7FF15-228B-063C-F302-C233313B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0D0-76AD-420B-A6EA-7831B96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7847C-5918-603A-94DD-CC5DEB0E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EC4-4193-4A7D-999B-88F5A534AC1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8CCCA-AC74-E049-3783-8A90965C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A40F4-D8A2-2A27-6C20-376ACC51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0D0-76AD-420B-A6EA-7831B96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A1F0-67EE-96AE-13DE-6779CF36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32C8-FA9E-7715-8DEB-3F4F45B9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D976E-7DF7-5535-9856-19F1B836C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2F7F5-8B8D-C2C8-659B-A6F7D6D1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EC4-4193-4A7D-999B-88F5A534AC1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18E2-9B48-6850-09F8-47D05976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4237E-E207-2620-3996-A72EA87A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0D0-76AD-420B-A6EA-7831B96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57C6-10C1-35D5-00AA-9E4FCBD3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C5CDC-FA7A-4993-F744-354DFB18C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FD10A-447F-207C-B8C9-4DF3FC376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72863-9E77-085A-4881-CF4890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EC4-4193-4A7D-999B-88F5A534AC1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95E5D-A424-039D-752A-A7731F1E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71372-49EC-0CE9-C197-624ABEB7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0D0-76AD-420B-A6EA-7831B96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ADC73-7D0A-7B36-F2BA-2455F42D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48450-DDA9-5D67-3F60-DFDF6EF6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E3DD7-3283-4FEF-45D8-430E01297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FCEC4-4193-4A7D-999B-88F5A534AC1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12383-5F9A-C35F-255A-D9723D68D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C8C-CC57-D39E-0286-097526329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B0D0-76AD-420B-A6EA-7831B9622A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2DC7E9-A831-B676-5DE0-A6FE06E0B24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361950" y="0"/>
            <a:ext cx="13121718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6C303-F5EB-AA41-6549-9B8E3FCB6E54}"/>
              </a:ext>
            </a:extLst>
          </p:cNvPr>
          <p:cNvSpPr/>
          <p:nvPr userDrawn="1"/>
        </p:nvSpPr>
        <p:spPr>
          <a:xfrm>
            <a:off x="707746" y="754063"/>
            <a:ext cx="10982325" cy="5357813"/>
          </a:xfrm>
          <a:prstGeom prst="rect">
            <a:avLst/>
          </a:prstGeom>
          <a:solidFill>
            <a:srgbClr val="F7FFFE">
              <a:alpha val="72000"/>
            </a:srgbClr>
          </a:solidFill>
          <a:ln>
            <a:solidFill>
              <a:srgbClr val="AFE8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98DE-0311-7320-75E3-B77A518F5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9978" y="741391"/>
            <a:ext cx="336923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Időjárásjelentő webalkalmazás</a:t>
            </a:r>
          </a:p>
        </p:txBody>
      </p:sp>
      <p:pic>
        <p:nvPicPr>
          <p:cNvPr id="7" name="Picture 6" descr="A yellow sun with rays&#10;&#10;Description automatically generated">
            <a:extLst>
              <a:ext uri="{FF2B5EF4-FFF2-40B4-BE49-F238E27FC236}">
                <a16:creationId xmlns:a16="http://schemas.microsoft.com/office/drawing/2014/main" id="{00544313-2EA7-8319-2C11-5B28B3E6C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" r="2" b="3604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C6FDC-163B-AA13-790A-092E664DB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978" y="2533476"/>
            <a:ext cx="336923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Csapat: MajdKitaláljuk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Készítette: Kósa Fruzsina, Gellén Rebeka, Bukta Ádám, Dinó Ákos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2023.11.27 - Szoftverfejlesztési Módszertanok </a:t>
            </a:r>
          </a:p>
        </p:txBody>
      </p:sp>
    </p:spTree>
    <p:extLst>
      <p:ext uri="{BB962C8B-B14F-4D97-AF65-F5344CB8AC3E}">
        <p14:creationId xmlns:p14="http://schemas.microsoft.com/office/powerpoint/2010/main" val="97615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89D0-5D39-B5E2-3E45-D6F3F65E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Átváltás gomb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BB52-41BB-423F-B669-A5C7F863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3400" cy="4351338"/>
          </a:xfrm>
        </p:spPr>
        <p:txBody>
          <a:bodyPr/>
          <a:lstStyle/>
          <a:p>
            <a:r>
              <a:rPr lang="hu-HU" dirty="0"/>
              <a:t>°C és °F értéket is tudunk választani</a:t>
            </a:r>
          </a:p>
          <a:p>
            <a:r>
              <a:rPr lang="hu-HU" dirty="0"/>
              <a:t>A gomb lenyomásával oda-vissza tudjuk váltogatni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185BC-AF72-5567-5515-D679BDD43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 r="84028" b="80950"/>
          <a:stretch/>
        </p:blipFill>
        <p:spPr>
          <a:xfrm>
            <a:off x="4072284" y="2210594"/>
            <a:ext cx="7281516" cy="3581400"/>
          </a:xfrm>
          <a:prstGeom prst="rect">
            <a:avLst/>
          </a:prstGeom>
        </p:spPr>
      </p:pic>
      <p:pic>
        <p:nvPicPr>
          <p:cNvPr id="7" name="Picture 6" descr="A sun and cloud with black background&#10;&#10;Description automatically generated">
            <a:extLst>
              <a:ext uri="{FF2B5EF4-FFF2-40B4-BE49-F238E27FC236}">
                <a16:creationId xmlns:a16="http://schemas.microsoft.com/office/drawing/2014/main" id="{4BE10085-3A28-1AD9-C325-4A2CB6F83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695" y="4305299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3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F4570-A61F-99AB-1B02-7443E1C1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Kép 3">
            <a:extLst>
              <a:ext uri="{FF2B5EF4-FFF2-40B4-BE49-F238E27FC236}">
                <a16:creationId xmlns:a16="http://schemas.microsoft.com/office/drawing/2014/main" id="{A81F8E93-658F-BADA-9AE2-A2AD3882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91" y="1043250"/>
            <a:ext cx="8868617" cy="4771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1313AE9-BA45-F295-9C93-8B0AD3CC34F3}"/>
              </a:ext>
            </a:extLst>
          </p:cNvPr>
          <p:cNvSpPr txBox="1">
            <a:spLocks/>
          </p:cNvSpPr>
          <p:nvPr/>
        </p:nvSpPr>
        <p:spPr>
          <a:xfrm>
            <a:off x="647700" y="0"/>
            <a:ext cx="10515600" cy="862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Regisztrációs felület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A sun and cloud with rain&#10;&#10;Description automatically generated">
            <a:extLst>
              <a:ext uri="{FF2B5EF4-FFF2-40B4-BE49-F238E27FC236}">
                <a16:creationId xmlns:a16="http://schemas.microsoft.com/office/drawing/2014/main" id="{3ABC11FB-0CD4-99C6-7FFA-ECC0A2A01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308" y="4508805"/>
            <a:ext cx="2234895" cy="22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92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F4570-A61F-99AB-1B02-7443E1C1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Tartalom helye 7">
            <a:extLst>
              <a:ext uri="{FF2B5EF4-FFF2-40B4-BE49-F238E27FC236}">
                <a16:creationId xmlns:a16="http://schemas.microsoft.com/office/drawing/2014/main" id="{4CA4830E-8FE6-037B-8B6B-4BB68FEE6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691" y="1045559"/>
            <a:ext cx="8868617" cy="47668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76D13F6-6CF4-ABDE-3E8A-F73D78901135}"/>
              </a:ext>
            </a:extLst>
          </p:cNvPr>
          <p:cNvSpPr txBox="1">
            <a:spLocks/>
          </p:cNvSpPr>
          <p:nvPr/>
        </p:nvSpPr>
        <p:spPr>
          <a:xfrm>
            <a:off x="647700" y="0"/>
            <a:ext cx="10515600" cy="862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Bejelentkezős felület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cloud with rain and lightning bolt&#10;&#10;Description automatically generated">
            <a:extLst>
              <a:ext uri="{FF2B5EF4-FFF2-40B4-BE49-F238E27FC236}">
                <a16:creationId xmlns:a16="http://schemas.microsoft.com/office/drawing/2014/main" id="{36924AEB-8234-8038-1EDD-582A1BD4A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748" y="724205"/>
            <a:ext cx="1726895" cy="17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66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F4570-A61F-99AB-1B02-7443E1C1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313AE9-BA45-F295-9C93-8B0AD3CC34F3}"/>
              </a:ext>
            </a:extLst>
          </p:cNvPr>
          <p:cNvSpPr txBox="1">
            <a:spLocks/>
          </p:cNvSpPr>
          <p:nvPr/>
        </p:nvSpPr>
        <p:spPr>
          <a:xfrm>
            <a:off x="647700" y="0"/>
            <a:ext cx="10515600" cy="862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Személyreszabás felület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7D67C6-8BED-73BC-3821-42EB9E913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" r="3820"/>
          <a:stretch/>
        </p:blipFill>
        <p:spPr>
          <a:xfrm>
            <a:off x="1661691" y="1043250"/>
            <a:ext cx="8868617" cy="4771500"/>
          </a:xfrm>
          <a:prstGeom prst="rect">
            <a:avLst/>
          </a:prstGeom>
        </p:spPr>
      </p:pic>
      <p:pic>
        <p:nvPicPr>
          <p:cNvPr id="12" name="Picture 11" descr="A sun and cloud with rain&#10;&#10;Description automatically generated">
            <a:extLst>
              <a:ext uri="{FF2B5EF4-FFF2-40B4-BE49-F238E27FC236}">
                <a16:creationId xmlns:a16="http://schemas.microsoft.com/office/drawing/2014/main" id="{2132CAC9-DABC-A6AF-C51B-AF48B704C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904" y="4788205"/>
            <a:ext cx="1866595" cy="18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09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B48D-026F-4E86-0118-4F21287A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Főprofil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3A4C-3BB5-9C22-3AB5-66C89009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Időjárásjelentő alkalmazás mellébeszélés nélkül, szép felülettel és esetleges extrákkal</a:t>
            </a:r>
          </a:p>
          <a:p>
            <a:r>
              <a:rPr lang="hu-HU" dirty="0"/>
              <a:t>Egy bővíthető projekt, benne sok lehetőséggel</a:t>
            </a:r>
          </a:p>
        </p:txBody>
      </p:sp>
      <p:pic>
        <p:nvPicPr>
          <p:cNvPr id="5" name="Picture 4" descr="A sun and cloud with black background&#10;&#10;Description automatically generated">
            <a:extLst>
              <a:ext uri="{FF2B5EF4-FFF2-40B4-BE49-F238E27FC236}">
                <a16:creationId xmlns:a16="http://schemas.microsoft.com/office/drawing/2014/main" id="{8D8CB7B2-4764-E5D0-17E7-BC4DC0EC1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99" y="2943530"/>
            <a:ext cx="3085795" cy="308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5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33CC4-9CD8-9188-CF00-B7A5F95F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hu-HU" sz="5200"/>
              <a:t>Backend megvalósítása</a:t>
            </a:r>
            <a:endParaRPr lang="en-US" sz="5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un and cloud with rain&#10;&#10;Description automatically generated">
            <a:extLst>
              <a:ext uri="{FF2B5EF4-FFF2-40B4-BE49-F238E27FC236}">
                <a16:creationId xmlns:a16="http://schemas.microsoft.com/office/drawing/2014/main" id="{98F064BB-C26E-501C-C3D7-9816A9EBB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3E82-79BC-863D-206C-8BA32DF9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hu-HU" sz="1700">
                <a:solidFill>
                  <a:schemeClr val="tx1">
                    <a:alpha val="80000"/>
                  </a:schemeClr>
                </a:solidFill>
              </a:rPr>
              <a:t>API hívásokkal nyerünk ki időjárásadatokat, és azokból is csak a számunkra fontosakat – A föld bármely pontjáról </a:t>
            </a:r>
            <a:r>
              <a:rPr lang="hu-HU" sz="170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hu-HU" sz="170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A predikciónk megvalósítása megbukott, ezért alapul vettük az ajánlott projekteket, és API hívásokra hagyatkoztunk.</a:t>
            </a:r>
          </a:p>
          <a:p>
            <a:r>
              <a:rPr lang="hu-HU" sz="170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Több évvel ezelőtti adatokat paywall védi, de találtunk olyan API-t, ahonnan dátumra pontosan tudunk visszakeresni, regisztrációért cserébe.</a:t>
            </a:r>
            <a:endParaRPr lang="en-US" sz="17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70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 descr="A computer screen shot of a building&#10;&#10;Description automatically generated">
            <a:extLst>
              <a:ext uri="{FF2B5EF4-FFF2-40B4-BE49-F238E27FC236}">
                <a16:creationId xmlns:a16="http://schemas.microsoft.com/office/drawing/2014/main" id="{EDCA1174-98DB-987A-10B1-1027AF194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</p:spPr>
      </p:pic>
      <p:pic>
        <p:nvPicPr>
          <p:cNvPr id="6" name="Picture 5" descr="A cloud with rain and lightning bolt&#10;&#10;Description automatically generated">
            <a:extLst>
              <a:ext uri="{FF2B5EF4-FFF2-40B4-BE49-F238E27FC236}">
                <a16:creationId xmlns:a16="http://schemas.microsoft.com/office/drawing/2014/main" id="{B894B268-AE80-4FA8-8810-0A6D444C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995" y="420400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7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21E6D7-2E4F-AE3C-6EDE-38B116142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566" t="12768" r="33993" b="46735"/>
          <a:stretch/>
        </p:blipFill>
        <p:spPr>
          <a:xfrm>
            <a:off x="1812840" y="1690688"/>
            <a:ext cx="8566320" cy="421481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1F64B3-84B0-C73E-1038-F1D7CC75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675"/>
            <a:ext cx="10515600" cy="862013"/>
          </a:xfrm>
        </p:spPr>
        <p:txBody>
          <a:bodyPr/>
          <a:lstStyle/>
          <a:p>
            <a:r>
              <a:rPr lang="hu-HU" dirty="0"/>
              <a:t>Backend megvalósítása</a:t>
            </a:r>
            <a:endParaRPr lang="en-US" dirty="0"/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CE96A5-43A8-00B8-12C3-591188E3C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3050">
            <a:off x="10897194" y="297542"/>
            <a:ext cx="1288494" cy="12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8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BB2F6-24BC-E7A9-EEED-D64C42A1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hu-HU" sz="5600"/>
              <a:t>Frontend megvalósítása</a:t>
            </a:r>
            <a:endParaRPr lang="en-US" sz="56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ud and snowflakes&#10;&#10;Description automatically generated">
            <a:extLst>
              <a:ext uri="{FF2B5EF4-FFF2-40B4-BE49-F238E27FC236}">
                <a16:creationId xmlns:a16="http://schemas.microsoft.com/office/drawing/2014/main" id="{519CB6FB-4B8F-BB60-027A-FBACB0AAA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EA7C-0AF2-08BF-ADFB-71333816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hu-HU" sz="2000">
                <a:solidFill>
                  <a:schemeClr val="tx1">
                    <a:alpha val="80000"/>
                  </a:schemeClr>
                </a:solidFill>
              </a:rPr>
              <a:t>Figyelemfelkeltő, színes, mégsem túlzsúfolt felület</a:t>
            </a:r>
          </a:p>
          <a:p>
            <a:r>
              <a:rPr lang="hu-HU" sz="2000">
                <a:solidFill>
                  <a:schemeClr val="tx1">
                    <a:alpha val="80000"/>
                  </a:schemeClr>
                </a:solidFill>
              </a:rPr>
              <a:t>Fontos az átláthatóság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9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10BBD-D26C-DB0A-AA6B-381B7875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5198168"/>
            <a:ext cx="9859618" cy="642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Homepage - </a:t>
            </a:r>
            <a:r>
              <a:rPr lang="en-US" sz="3600" dirty="0" err="1"/>
              <a:t>indításkor</a:t>
            </a:r>
            <a:endParaRPr lang="en-US" sz="3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B571C-C782-6C2E-56E8-173F1DB42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24" r="3397"/>
          <a:stretch/>
        </p:blipFill>
        <p:spPr>
          <a:xfrm>
            <a:off x="2443664" y="726637"/>
            <a:ext cx="7341778" cy="4146814"/>
          </a:xfrm>
          <a:prstGeom prst="rect">
            <a:avLst/>
          </a:prstGeom>
        </p:spPr>
      </p:pic>
      <p:pic>
        <p:nvPicPr>
          <p:cNvPr id="7" name="Picture 6" descr="A yellow sun with rays&#10;&#10;Description automatically generated">
            <a:extLst>
              <a:ext uri="{FF2B5EF4-FFF2-40B4-BE49-F238E27FC236}">
                <a16:creationId xmlns:a16="http://schemas.microsoft.com/office/drawing/2014/main" id="{3C4E8006-53B7-234D-2D9C-31D72DD44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807" y="3807372"/>
            <a:ext cx="2336495" cy="23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0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10BBD-D26C-DB0A-AA6B-381B7875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5198168"/>
            <a:ext cx="9859618" cy="642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Homepage – </a:t>
            </a:r>
            <a:r>
              <a:rPr lang="hu-HU" sz="3600" dirty="0"/>
              <a:t>Város keresése után</a:t>
            </a:r>
            <a:endParaRPr lang="en-US" sz="3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2974B-5607-27F1-ACFC-B29B71115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3" r="3449"/>
          <a:stretch/>
        </p:blipFill>
        <p:spPr>
          <a:xfrm>
            <a:off x="2520212" y="772266"/>
            <a:ext cx="7150579" cy="4143635"/>
          </a:xfrm>
          <a:prstGeom prst="rect">
            <a:avLst/>
          </a:prstGeom>
        </p:spPr>
      </p:pic>
      <p:pic>
        <p:nvPicPr>
          <p:cNvPr id="9" name="Picture 8" descr="A cloud and sun with wind and clouds&#10;&#10;Description automatically generated">
            <a:extLst>
              <a:ext uri="{FF2B5EF4-FFF2-40B4-BE49-F238E27FC236}">
                <a16:creationId xmlns:a16="http://schemas.microsoft.com/office/drawing/2014/main" id="{5B81A0D2-8858-0DE9-38CB-74FA534E7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6" y="342073"/>
            <a:ext cx="2006295" cy="200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1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10BBD-D26C-DB0A-AA6B-381B7875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5198168"/>
            <a:ext cx="9859618" cy="642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3600" dirty="0"/>
              <a:t>Archive Page</a:t>
            </a:r>
            <a:endParaRPr lang="en-US" sz="3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8DF4B-117C-E3AA-6ED4-7D1580319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 r="3357"/>
          <a:stretch/>
        </p:blipFill>
        <p:spPr>
          <a:xfrm>
            <a:off x="2342653" y="844628"/>
            <a:ext cx="7543800" cy="3998912"/>
          </a:xfrm>
          <a:prstGeom prst="rect">
            <a:avLst/>
          </a:prstGeom>
        </p:spPr>
      </p:pic>
      <p:pic>
        <p:nvPicPr>
          <p:cNvPr id="7" name="Picture 6" descr="A yellow sun with rays&#10;&#10;Description automatically generated">
            <a:extLst>
              <a:ext uri="{FF2B5EF4-FFF2-40B4-BE49-F238E27FC236}">
                <a16:creationId xmlns:a16="http://schemas.microsoft.com/office/drawing/2014/main" id="{31EC5044-C433-89E6-C0C5-BCA119E6F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10" y="278989"/>
            <a:ext cx="2565095" cy="25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9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146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Időjárásjelentő webalkalmazás</vt:lpstr>
      <vt:lpstr>Főprofil</vt:lpstr>
      <vt:lpstr>Backend megvalósítása</vt:lpstr>
      <vt:lpstr>PowerPoint Presentation</vt:lpstr>
      <vt:lpstr>Backend megvalósítása</vt:lpstr>
      <vt:lpstr>Frontend megvalósítása</vt:lpstr>
      <vt:lpstr>Homepage - indításkor</vt:lpstr>
      <vt:lpstr>Homepage – Város keresése után</vt:lpstr>
      <vt:lpstr>Archive Page</vt:lpstr>
      <vt:lpstr>Átváltás gomb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 Gellén</dc:creator>
  <cp:lastModifiedBy>Rebeka Gellén</cp:lastModifiedBy>
  <cp:revision>29</cp:revision>
  <dcterms:created xsi:type="dcterms:W3CDTF">2023-11-25T19:42:30Z</dcterms:created>
  <dcterms:modified xsi:type="dcterms:W3CDTF">2023-11-25T20:21:59Z</dcterms:modified>
</cp:coreProperties>
</file>