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3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6FEF0D-1390-6410-0CA6-34A93322E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6E349CA-104D-7927-A460-ABDD04334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4EE3B0-3A6E-BAE4-B8E6-57FD9043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688B-2387-43ED-9CE0-BA4BFA3EBA04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73B8E29-6F22-38CF-F0E5-0E65953A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22F9E58-BB69-1279-1330-051AF5F8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C786-6040-400F-A077-3355E1F316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929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1CE642-8F9F-DA43-A9D2-B57D4F54C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768E9B4-15E9-FB44-6305-36FEFCE36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108974-E8CF-5AAB-0FDC-10448D12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688B-2387-43ED-9CE0-BA4BFA3EBA04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164152-DDCE-6F4F-81E1-C1D86E9E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58C3C2-8374-61B5-449A-738289E3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C786-6040-400F-A077-3355E1F316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862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862152F-EAB4-1D51-85DF-0F3274007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0E96398-1ABA-7036-E576-205A289A8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E992352-FEFF-413F-48CC-152DCD82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688B-2387-43ED-9CE0-BA4BFA3EBA04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6FAB91-BE43-366A-A908-EBBC9634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445E8DC-6905-89D4-4EE1-0D2D9F8D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C786-6040-400F-A077-3355E1F316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462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6256E6-3F16-BB0F-5290-C922DFE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2925D9-39E2-7549-4E41-ABEC94505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D5D1BE7-DEE3-5258-4749-024A8DB0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688B-2387-43ED-9CE0-BA4BFA3EBA04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8227E0-6378-8F4C-4890-9C222CA0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E25A514-795D-2945-DCEF-8647FFFE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C786-6040-400F-A077-3355E1F316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44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DCBC06-83A7-1955-3E21-AB2F539D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8F36D69-5CEB-1A58-3C2C-2E9FD2E67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16D98D-59B9-A19F-3F34-35CF5CA7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688B-2387-43ED-9CE0-BA4BFA3EBA04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CF7DCAC-6E48-191C-D392-9C53F688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AACD2C-3E56-9EF4-C512-6598E75C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C786-6040-400F-A077-3355E1F316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0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197B9E-6E41-0A98-6D07-313C087E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8840FA-4C66-B493-9EB3-B1495D807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946D5FE-EC53-F6A6-103B-7EC4F9CBE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F84EEAA-5583-BA85-4AF7-768AEB88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688B-2387-43ED-9CE0-BA4BFA3EBA04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A72A891-DFC8-5EED-94FD-BEEF6096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1005B81-A004-DC31-DD96-65ABC0F0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C786-6040-400F-A077-3355E1F316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03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1985DA-8373-45ED-45CF-95152A78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115E9FE-8EAB-3904-1A9D-E18E846C2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F534976-1B3A-7CAF-FE34-57FBC78A5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B604AF3-F699-D763-536E-36C291911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A1D54EF-3C9B-45E1-2740-984BC085B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70DC891-9AA8-455A-A6D9-704C678B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688B-2387-43ED-9CE0-BA4BFA3EBA04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720452-1766-CD5A-0D51-C3A7ECDA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9028CE3-A5D2-5BD4-F5F3-FBF9A483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C786-6040-400F-A077-3355E1F316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552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4E0E89-8062-4195-8EA7-54662326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000EF0B-3E8A-45EE-B4E4-F63C5E4C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688B-2387-43ED-9CE0-BA4BFA3EBA04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4FCF598-A730-6CFE-82BB-6A6E69DC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AF99B2E-3490-1273-CF36-B251F566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C786-6040-400F-A077-3355E1F316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843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F7AE1D5-D265-05E8-2CF7-1104E279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688B-2387-43ED-9CE0-BA4BFA3EBA04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30F0E3F-6FB2-C039-7F6E-E68AED6A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702C3AF-6CD4-1CB1-7CCD-9980FCEA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C786-6040-400F-A077-3355E1F316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492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C6AB13-F43A-58FA-0243-93A6D5BC7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D382AD-45F8-85F3-6C91-199AB8DAD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1268191-76ED-EA99-05F1-93405F0EF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127CEB1-0C54-56DA-118C-DDFCC8C9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688B-2387-43ED-9CE0-BA4BFA3EBA04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F670B99-9A95-22A6-3117-73946D11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BD5FBE4-3DB8-A61C-8B49-AA5CA5F0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C786-6040-400F-A077-3355E1F316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511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417E9C-5233-53B5-6E5C-99814AE1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384EA79-138C-35E7-986F-A4EE94279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28EAF98-A9A7-6CC6-C8E1-0DACCEBF3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86FA0C4-6EFA-01E9-2923-5517E1B7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688B-2387-43ED-9CE0-BA4BFA3EBA04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2382E57-F212-4949-2858-4349D46A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7AC6EB9-0B62-6BAD-69E3-97C39336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C786-6040-400F-A077-3355E1F316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999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905AD88-404F-81FA-8999-932694B1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DA22236-D0C6-0A0B-7B50-15C773CC7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6316530-779D-39DF-BE6C-A7E8D6A98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A688B-2387-43ED-9CE0-BA4BFA3EBA04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DA558E-2FD9-E3E7-6DEC-8A209644B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7A44D0-49C2-ED1F-DEDE-D662D1826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C786-6040-400F-A077-3355E1F316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482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Kép 2" descr="A képen szöveg, képernyőkép, Multimédiás szoftver, szoftver látható&#10;&#10;Automatikusan generált leírás">
            <a:extLst>
              <a:ext uri="{FF2B5EF4-FFF2-40B4-BE49-F238E27FC236}">
                <a16:creationId xmlns:a16="http://schemas.microsoft.com/office/drawing/2014/main" id="{126CCF09-6F5A-9962-52AC-2DE03294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Kép 2" descr="A képen képernyőkép, szöveg, Multimédiás szoftver, szoftver látható&#10;&#10;Automatikusan generált leírás">
            <a:extLst>
              <a:ext uri="{FF2B5EF4-FFF2-40B4-BE49-F238E27FC236}">
                <a16:creationId xmlns:a16="http://schemas.microsoft.com/office/drawing/2014/main" id="{F77AA3DA-20D5-DDD9-7B93-C57DE48C4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" r="3929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5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Kép 2" descr="A képen szöveg, képernyőkép, Multimédiás szoftver, szoftver látható&#10;&#10;Automatikusan generált leírás">
            <a:extLst>
              <a:ext uri="{FF2B5EF4-FFF2-40B4-BE49-F238E27FC236}">
                <a16:creationId xmlns:a16="http://schemas.microsoft.com/office/drawing/2014/main" id="{61FF164D-DEA3-F7D8-E6C0-2B16D45EDD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6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Kép 2" descr="A képen szöveg, képernyőkép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29C57539-54B3-3CA6-10C5-4DA34A1BF0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5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Kép 2" descr="A képen szöveg, képernyőkép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B66EF7F9-818B-500E-9575-26EFC4ACF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9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Kép 2" descr="A képen szöveg, képernyőkép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7AA8D1C5-8E85-43C2-EF66-52796B6DF1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6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Kép 2" descr="A képen képernyőkép, szöveg, Multimédiás szoftver, szoftver látható&#10;&#10;Automatikusan generált leírás">
            <a:extLst>
              <a:ext uri="{FF2B5EF4-FFF2-40B4-BE49-F238E27FC236}">
                <a16:creationId xmlns:a16="http://schemas.microsoft.com/office/drawing/2014/main" id="{ECD32E42-86AC-D316-F827-69B1860525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2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Kép 2" descr="A képen szöveg, képernyőkép, Multimédiás szoftver, szoftver látható&#10;&#10;Automatikusan generált leírás">
            <a:extLst>
              <a:ext uri="{FF2B5EF4-FFF2-40B4-BE49-F238E27FC236}">
                <a16:creationId xmlns:a16="http://schemas.microsoft.com/office/drawing/2014/main" id="{EE7C2B76-FBDB-C94F-318E-09CBC455D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2" r="85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0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Kép 2" descr="A képen szöveg, képernyőkép, Multimédiás szoftver, szoftver látható&#10;&#10;Automatikusan generált leírás">
            <a:extLst>
              <a:ext uri="{FF2B5EF4-FFF2-40B4-BE49-F238E27FC236}">
                <a16:creationId xmlns:a16="http://schemas.microsoft.com/office/drawing/2014/main" id="{ED7F4E68-AFA2-54DC-9623-558243419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5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Kép 2" descr="A képen szöveg, képernyőkép, Multimédiás szoftver, szoftver látható&#10;&#10;Automatikusan generált leírás">
            <a:extLst>
              <a:ext uri="{FF2B5EF4-FFF2-40B4-BE49-F238E27FC236}">
                <a16:creationId xmlns:a16="http://schemas.microsoft.com/office/drawing/2014/main" id="{CC8C82F1-64E2-CED2-7762-E3FD7FC21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" r="343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Szélesvásznú</PresentationFormat>
  <Paragraphs>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Kósa Fruzsina</dc:creator>
  <cp:lastModifiedBy>Kósa Fruzsina</cp:lastModifiedBy>
  <cp:revision>1</cp:revision>
  <dcterms:created xsi:type="dcterms:W3CDTF">2023-09-25T08:38:26Z</dcterms:created>
  <dcterms:modified xsi:type="dcterms:W3CDTF">2023-09-25T08:42:35Z</dcterms:modified>
</cp:coreProperties>
</file>